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0FB6DB-F2CF-70B5-B69F-E79F5B1FFACE}" v="213" dt="2025-10-30T02:48:15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shil Rajubhai Kanani (2512237)" userId="S::2512237@student.uwtsd.ac.uk::adadccec-7d20-4599-be8f-e4aaa2b089fa" providerId="AD" clId="Web-{D90FB6DB-F2CF-70B5-B69F-E79F5B1FFACE}"/>
    <pc:docChg chg="addSld delSld modSld addMainMaster delMainMaster">
      <pc:chgData name="Harshil Rajubhai Kanani (2512237)" userId="S::2512237@student.uwtsd.ac.uk::adadccec-7d20-4599-be8f-e4aaa2b089fa" providerId="AD" clId="Web-{D90FB6DB-F2CF-70B5-B69F-E79F5B1FFACE}" dt="2025-10-30T02:48:16.432" v="269"/>
      <pc:docMkLst>
        <pc:docMk/>
      </pc:docMkLst>
      <pc:sldChg chg="addSp delSp modSp mod setBg modClrScheme setClrOvrMap chgLayout">
        <pc:chgData name="Harshil Rajubhai Kanani (2512237)" userId="S::2512237@student.uwtsd.ac.uk::adadccec-7d20-4599-be8f-e4aaa2b089fa" providerId="AD" clId="Web-{D90FB6DB-F2CF-70B5-B69F-E79F5B1FFACE}" dt="2025-10-30T02:15:59.149" v="63" actId="20577"/>
        <pc:sldMkLst>
          <pc:docMk/>
          <pc:sldMk cId="109857222" sldId="256"/>
        </pc:sldMkLst>
        <pc:spChg chg="mod">
          <ac:chgData name="Harshil Rajubhai Kanani (2512237)" userId="S::2512237@student.uwtsd.ac.uk::adadccec-7d20-4599-be8f-e4aaa2b089fa" providerId="AD" clId="Web-{D90FB6DB-F2CF-70B5-B69F-E79F5B1FFACE}" dt="2025-10-30T02:15:17.398" v="5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arshil Rajubhai Kanani (2512237)" userId="S::2512237@student.uwtsd.ac.uk::adadccec-7d20-4599-be8f-e4aaa2b089fa" providerId="AD" clId="Web-{D90FB6DB-F2CF-70B5-B69F-E79F5B1FFACE}" dt="2025-10-30T02:15:59.149" v="6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1:59.110" v="27"/>
          <ac:spMkLst>
            <pc:docMk/>
            <pc:sldMk cId="109857222" sldId="256"/>
            <ac:spMk id="6" creationId="{E20BB609-EF92-42DB-836C-0699A590B5CF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1:59.110" v="27"/>
          <ac:spMkLst>
            <pc:docMk/>
            <pc:sldMk cId="109857222" sldId="256"/>
            <ac:spMk id="8" creationId="{4D71E64B-9F70-4956-A351-D707CAB0AF3A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08:53.838" v="9"/>
          <ac:spMkLst>
            <pc:docMk/>
            <pc:sldMk cId="109857222" sldId="256"/>
            <ac:spMk id="9" creationId="{6E448DB1-4196-18A6-15DA-C72635C1B11E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1:59.110" v="27"/>
          <ac:spMkLst>
            <pc:docMk/>
            <pc:sldMk cId="109857222" sldId="256"/>
            <ac:spMk id="10" creationId="{B2C335F7-F61C-4EB4-80F2-4B1438FE66BB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08:53.838" v="9"/>
          <ac:spMkLst>
            <pc:docMk/>
            <pc:sldMk cId="109857222" sldId="256"/>
            <ac:spMk id="11" creationId="{A9CCD9CD-49AE-3D3E-923B-81ECD3FBF75F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1:59.110" v="27"/>
          <ac:spMkLst>
            <pc:docMk/>
            <pc:sldMk cId="109857222" sldId="256"/>
            <ac:spMk id="12" creationId="{F1189494-2B67-46D2-93D6-A122A09BF6B2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09:53.822" v="14"/>
          <ac:spMkLst>
            <pc:docMk/>
            <pc:sldMk cId="109857222" sldId="256"/>
            <ac:spMk id="13" creationId="{B7E2F724-2FB3-4D1D-A730-739B8654C030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09:53.822" v="14"/>
          <ac:spMkLst>
            <pc:docMk/>
            <pc:sldMk cId="109857222" sldId="256"/>
            <ac:spMk id="15" creationId="{B2C335F7-F61C-4EB4-80F2-4B1438FE66BB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2:57.237" v="33"/>
          <ac:spMkLst>
            <pc:docMk/>
            <pc:sldMk cId="109857222" sldId="256"/>
            <ac:spMk id="16" creationId="{6E448DB1-4196-18A6-15DA-C72635C1B11E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2:57.237" v="33"/>
          <ac:spMkLst>
            <pc:docMk/>
            <pc:sldMk cId="109857222" sldId="256"/>
            <ac:spMk id="18" creationId="{A9CCD9CD-49AE-3D3E-923B-81ECD3FBF75F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4:15.724" v="57"/>
          <ac:spMkLst>
            <pc:docMk/>
            <pc:sldMk cId="109857222" sldId="256"/>
            <ac:spMk id="20" creationId="{CFD1D2CD-954D-4C4D-B505-05EAD159B230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4:15.630" v="56"/>
          <ac:spMkLst>
            <pc:docMk/>
            <pc:sldMk cId="109857222" sldId="256"/>
            <ac:spMk id="31" creationId="{E49D7415-2F11-44C2-B6AA-13A25B6814B9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5:17.398" v="59"/>
          <ac:spMkLst>
            <pc:docMk/>
            <pc:sldMk cId="109857222" sldId="256"/>
            <ac:spMk id="37" creationId="{435959F4-53DA-47FF-BC24-1E5B75C69876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14:15.724" v="57"/>
          <ac:spMkLst>
            <pc:docMk/>
            <pc:sldMk cId="109857222" sldId="256"/>
            <ac:spMk id="38" creationId="{59226104-0061-4319-8237-9C001BF85D49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5:17.398" v="59"/>
          <ac:spMkLst>
            <pc:docMk/>
            <pc:sldMk cId="109857222" sldId="256"/>
            <ac:spMk id="48" creationId="{142D98E1-37D2-4470-BF74-845E897954C6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5:17.398" v="59"/>
          <ac:spMkLst>
            <pc:docMk/>
            <pc:sldMk cId="109857222" sldId="256"/>
            <ac:spMk id="50" creationId="{E9BFB270-A887-4B62-B243-50F92509AD58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15:17.398" v="59"/>
          <ac:spMkLst>
            <pc:docMk/>
            <pc:sldMk cId="109857222" sldId="256"/>
            <ac:spMk id="60" creationId="{E1BEDD21-8CC9-4E04-B8CF-CE59786DFB3A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15:17.398" v="59"/>
          <ac:spMkLst>
            <pc:docMk/>
            <pc:sldMk cId="109857222" sldId="256"/>
            <ac:spMk id="74" creationId="{99B5B3C5-A599-465B-B2B9-866E8B2087CE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15:17.398" v="59"/>
          <ac:spMkLst>
            <pc:docMk/>
            <pc:sldMk cId="109857222" sldId="256"/>
            <ac:spMk id="76" creationId="{25C84982-7DD0-43B1-8A2D-BFA4DF1B4E60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15:17.398" v="59"/>
          <ac:spMkLst>
            <pc:docMk/>
            <pc:sldMk cId="109857222" sldId="256"/>
            <ac:spMk id="95" creationId="{2BAAE733-5830-4749-BF05-48553257C489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15:17.398" v="59"/>
          <ac:spMkLst>
            <pc:docMk/>
            <pc:sldMk cId="109857222" sldId="256"/>
            <ac:spMk id="97" creationId="{22850350-D759-47A0-A2FA-8B445C6D9D20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15:17.398" v="59"/>
          <ac:spMkLst>
            <pc:docMk/>
            <pc:sldMk cId="109857222" sldId="256"/>
            <ac:spMk id="105" creationId="{A419A7E2-0698-4FEF-A4DB-E337876009CC}"/>
          </ac:spMkLst>
        </pc:spChg>
        <pc:grpChg chg="add">
          <ac:chgData name="Harshil Rajubhai Kanani (2512237)" userId="S::2512237@student.uwtsd.ac.uk::adadccec-7d20-4599-be8f-e4aaa2b089fa" providerId="AD" clId="Web-{D90FB6DB-F2CF-70B5-B69F-E79F5B1FFACE}" dt="2025-10-30T02:14:15.724" v="57"/>
          <ac:grpSpMkLst>
            <pc:docMk/>
            <pc:sldMk cId="109857222" sldId="256"/>
            <ac:grpSpMk id="40" creationId="{AC552FEA-472E-4E74-B31D-531852C1908D}"/>
          </ac:grpSpMkLst>
        </pc:grpChg>
        <pc:picChg chg="add del mod">
          <ac:chgData name="Harshil Rajubhai Kanani (2512237)" userId="S::2512237@student.uwtsd.ac.uk::adadccec-7d20-4599-be8f-e4aaa2b089fa" providerId="AD" clId="Web-{D90FB6DB-F2CF-70B5-B69F-E79F5B1FFACE}" dt="2025-10-30T02:06:28.227" v="1"/>
          <ac:picMkLst>
            <pc:docMk/>
            <pc:sldMk cId="109857222" sldId="256"/>
            <ac:picMk id="4" creationId="{7B1B0E49-0DB7-4E45-B14E-AC3DAAB64790}"/>
          </ac:picMkLst>
        </pc:picChg>
        <pc:picChg chg="add del">
          <ac:chgData name="Harshil Rajubhai Kanani (2512237)" userId="S::2512237@student.uwtsd.ac.uk::adadccec-7d20-4599-be8f-e4aaa2b089fa" providerId="AD" clId="Web-{D90FB6DB-F2CF-70B5-B69F-E79F5B1FFACE}" dt="2025-10-30T02:08:53.838" v="9"/>
          <ac:picMkLst>
            <pc:docMk/>
            <pc:sldMk cId="109857222" sldId="256"/>
            <ac:picMk id="5" creationId="{7E414CAE-D361-F06F-521E-0DBA79E5C2F1}"/>
          </ac:picMkLst>
        </pc:picChg>
        <pc:picChg chg="add del">
          <ac:chgData name="Harshil Rajubhai Kanani (2512237)" userId="S::2512237@student.uwtsd.ac.uk::adadccec-7d20-4599-be8f-e4aaa2b089fa" providerId="AD" clId="Web-{D90FB6DB-F2CF-70B5-B69F-E79F5B1FFACE}" dt="2025-10-30T02:11:59.110" v="27"/>
          <ac:picMkLst>
            <pc:docMk/>
            <pc:sldMk cId="109857222" sldId="256"/>
            <ac:picMk id="7" creationId="{7234DF38-B260-F75D-62D4-1DE849DECED3}"/>
          </ac:picMkLst>
        </pc:picChg>
        <pc:picChg chg="add del">
          <ac:chgData name="Harshil Rajubhai Kanani (2512237)" userId="S::2512237@student.uwtsd.ac.uk::adadccec-7d20-4599-be8f-e4aaa2b089fa" providerId="AD" clId="Web-{D90FB6DB-F2CF-70B5-B69F-E79F5B1FFACE}" dt="2025-10-30T02:09:53.822" v="14"/>
          <ac:picMkLst>
            <pc:docMk/>
            <pc:sldMk cId="109857222" sldId="256"/>
            <ac:picMk id="14" creationId="{D9679A28-61E2-B2A5-1913-8695B35C3075}"/>
          </ac:picMkLst>
        </pc:picChg>
        <pc:picChg chg="add del">
          <ac:chgData name="Harshil Rajubhai Kanani (2512237)" userId="S::2512237@student.uwtsd.ac.uk::adadccec-7d20-4599-be8f-e4aaa2b089fa" providerId="AD" clId="Web-{D90FB6DB-F2CF-70B5-B69F-E79F5B1FFACE}" dt="2025-10-30T02:12:57.237" v="33"/>
          <ac:picMkLst>
            <pc:docMk/>
            <pc:sldMk cId="109857222" sldId="256"/>
            <ac:picMk id="17" creationId="{EBB63528-11A9-EFF7-77B2-93E41E1B06B4}"/>
          </ac:picMkLst>
        </pc:picChg>
        <pc:picChg chg="add mod">
          <ac:chgData name="Harshil Rajubhai Kanani (2512237)" userId="S::2512237@student.uwtsd.ac.uk::adadccec-7d20-4599-be8f-e4aaa2b089fa" providerId="AD" clId="Web-{D90FB6DB-F2CF-70B5-B69F-E79F5B1FFACE}" dt="2025-10-30T02:14:47.272" v="58" actId="1076"/>
          <ac:picMkLst>
            <pc:docMk/>
            <pc:sldMk cId="109857222" sldId="256"/>
            <ac:picMk id="22" creationId="{DCB418E4-915C-8DD9-0182-0332BA6D0871}"/>
          </ac:picMkLst>
        </pc:picChg>
        <pc:cxnChg chg="add del">
          <ac:chgData name="Harshil Rajubhai Kanani (2512237)" userId="S::2512237@student.uwtsd.ac.uk::adadccec-7d20-4599-be8f-e4aaa2b089fa" providerId="AD" clId="Web-{D90FB6DB-F2CF-70B5-B69F-E79F5B1FFACE}" dt="2025-10-30T02:14:15.630" v="56"/>
          <ac:cxnSpMkLst>
            <pc:docMk/>
            <pc:sldMk cId="109857222" sldId="256"/>
            <ac:cxnSpMk id="21" creationId="{A2D508B3-A66C-833E-D929-8DC211635676}"/>
          </ac:cxnSpMkLst>
        </pc:cxnChg>
        <pc:cxnChg chg="add del">
          <ac:chgData name="Harshil Rajubhai Kanani (2512237)" userId="S::2512237@student.uwtsd.ac.uk::adadccec-7d20-4599-be8f-e4aaa2b089fa" providerId="AD" clId="Web-{D90FB6DB-F2CF-70B5-B69F-E79F5B1FFACE}" dt="2025-10-30T02:14:15.630" v="56"/>
          <ac:cxnSpMkLst>
            <pc:docMk/>
            <pc:sldMk cId="109857222" sldId="256"/>
            <ac:cxnSpMk id="27" creationId="{F64F9B95-9045-48D2-B9F3-2927E98F54AA}"/>
          </ac:cxnSpMkLst>
        </pc:cxnChg>
        <pc:cxnChg chg="add del">
          <ac:chgData name="Harshil Rajubhai Kanani (2512237)" userId="S::2512237@student.uwtsd.ac.uk::adadccec-7d20-4599-be8f-e4aaa2b089fa" providerId="AD" clId="Web-{D90FB6DB-F2CF-70B5-B69F-E79F5B1FFACE}" dt="2025-10-30T02:14:15.630" v="56"/>
          <ac:cxnSpMkLst>
            <pc:docMk/>
            <pc:sldMk cId="109857222" sldId="256"/>
            <ac:cxnSpMk id="29" creationId="{085AA86F-6A4D-4BCB-A045-D992CDC2959B}"/>
          </ac:cxnSpMkLst>
        </pc:cxnChg>
        <pc:cxnChg chg="add del">
          <ac:chgData name="Harshil Rajubhai Kanani (2512237)" userId="S::2512237@student.uwtsd.ac.uk::adadccec-7d20-4599-be8f-e4aaa2b089fa" providerId="AD" clId="Web-{D90FB6DB-F2CF-70B5-B69F-E79F5B1FFACE}" dt="2025-10-30T02:14:15.630" v="56"/>
          <ac:cxnSpMkLst>
            <pc:docMk/>
            <pc:sldMk cId="109857222" sldId="256"/>
            <ac:cxnSpMk id="33" creationId="{D2E57F3D-33BE-4306-87E6-245763719516}"/>
          </ac:cxnSpMkLst>
        </pc:cxnChg>
      </pc:sldChg>
      <pc:sldChg chg="addSp delSp modSp new mod setBg">
        <pc:chgData name="Harshil Rajubhai Kanani (2512237)" userId="S::2512237@student.uwtsd.ac.uk::adadccec-7d20-4599-be8f-e4aaa2b089fa" providerId="AD" clId="Web-{D90FB6DB-F2CF-70B5-B69F-E79F5B1FFACE}" dt="2025-10-30T02:19:50.763" v="74" actId="20577"/>
        <pc:sldMkLst>
          <pc:docMk/>
          <pc:sldMk cId="3588436710" sldId="257"/>
        </pc:sldMkLst>
        <pc:spChg chg="mod">
          <ac:chgData name="Harshil Rajubhai Kanani (2512237)" userId="S::2512237@student.uwtsd.ac.uk::adadccec-7d20-4599-be8f-e4aaa2b089fa" providerId="AD" clId="Web-{D90FB6DB-F2CF-70B5-B69F-E79F5B1FFACE}" dt="2025-10-30T02:19:50.763" v="74" actId="20577"/>
          <ac:spMkLst>
            <pc:docMk/>
            <pc:sldMk cId="3588436710" sldId="257"/>
            <ac:spMk id="2" creationId="{CDA69E6F-FD7A-6BE4-3691-3A95C037E872}"/>
          </ac:spMkLst>
        </pc:spChg>
        <pc:spChg chg="del mod">
          <ac:chgData name="Harshil Rajubhai Kanani (2512237)" userId="S::2512237@student.uwtsd.ac.uk::adadccec-7d20-4599-be8f-e4aaa2b089fa" providerId="AD" clId="Web-{D90FB6DB-F2CF-70B5-B69F-E79F5B1FFACE}" dt="2025-10-30T02:16:47.557" v="69"/>
          <ac:spMkLst>
            <pc:docMk/>
            <pc:sldMk cId="3588436710" sldId="257"/>
            <ac:spMk id="3" creationId="{FEBEEAD0-3750-E0DC-4BC3-5101BF92BE14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16:47.557" v="69"/>
          <ac:spMkLst>
            <pc:docMk/>
            <pc:sldMk cId="3588436710" sldId="257"/>
            <ac:spMk id="9" creationId="{53B739BF-52FC-4875-B392-4044CC04F091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16:47.557" v="69"/>
          <ac:spMkLst>
            <pc:docMk/>
            <pc:sldMk cId="3588436710" sldId="257"/>
            <ac:spMk id="11" creationId="{3AA1CAD8-1CD4-40E6-B88B-9D4FF5C3D072}"/>
          </ac:spMkLst>
        </pc:spChg>
        <pc:grpChg chg="add">
          <ac:chgData name="Harshil Rajubhai Kanani (2512237)" userId="S::2512237@student.uwtsd.ac.uk::adadccec-7d20-4599-be8f-e4aaa2b089fa" providerId="AD" clId="Web-{D90FB6DB-F2CF-70B5-B69F-E79F5B1FFACE}" dt="2025-10-30T02:16:47.557" v="69"/>
          <ac:grpSpMkLst>
            <pc:docMk/>
            <pc:sldMk cId="3588436710" sldId="257"/>
            <ac:grpSpMk id="13" creationId="{0D65577D-83CF-47FA-954E-60C70AFDBB28}"/>
          </ac:grpSpMkLst>
        </pc:grpChg>
        <pc:graphicFrameChg chg="add modGraphic">
          <ac:chgData name="Harshil Rajubhai Kanani (2512237)" userId="S::2512237@student.uwtsd.ac.uk::adadccec-7d20-4599-be8f-e4aaa2b089fa" providerId="AD" clId="Web-{D90FB6DB-F2CF-70B5-B69F-E79F5B1FFACE}" dt="2025-10-30T02:17:45.886" v="73" actId="20577"/>
          <ac:graphicFrameMkLst>
            <pc:docMk/>
            <pc:sldMk cId="3588436710" sldId="257"/>
            <ac:graphicFrameMk id="5" creationId="{BB0D7F95-6A2F-8C5F-3C3E-B1914977583C}"/>
          </ac:graphicFrameMkLst>
        </pc:graphicFrameChg>
      </pc:sldChg>
      <pc:sldChg chg="addSp delSp modSp new mod setBg modClrScheme chgLayout">
        <pc:chgData name="Harshil Rajubhai Kanani (2512237)" userId="S::2512237@student.uwtsd.ac.uk::adadccec-7d20-4599-be8f-e4aaa2b089fa" providerId="AD" clId="Web-{D90FB6DB-F2CF-70B5-B69F-E79F5B1FFACE}" dt="2025-10-30T02:27:35.769" v="129"/>
        <pc:sldMkLst>
          <pc:docMk/>
          <pc:sldMk cId="275480491" sldId="258"/>
        </pc:sldMkLst>
        <pc:spChg chg="mod ord">
          <ac:chgData name="Harshil Rajubhai Kanani (2512237)" userId="S::2512237@student.uwtsd.ac.uk::adadccec-7d20-4599-be8f-e4aaa2b089fa" providerId="AD" clId="Web-{D90FB6DB-F2CF-70B5-B69F-E79F5B1FFACE}" dt="2025-10-30T02:27:35.551" v="128" actId="20577"/>
          <ac:spMkLst>
            <pc:docMk/>
            <pc:sldMk cId="275480491" sldId="258"/>
            <ac:spMk id="2" creationId="{3EBB70DD-BA87-50A6-6ABF-B421E1815364}"/>
          </ac:spMkLst>
        </pc:spChg>
        <pc:spChg chg="del mod ord">
          <ac:chgData name="Harshil Rajubhai Kanani (2512237)" userId="S::2512237@student.uwtsd.ac.uk::adadccec-7d20-4599-be8f-e4aaa2b089fa" providerId="AD" clId="Web-{D90FB6DB-F2CF-70B5-B69F-E79F5B1FFACE}" dt="2025-10-30T02:23:50.578" v="102"/>
          <ac:spMkLst>
            <pc:docMk/>
            <pc:sldMk cId="275480491" sldId="258"/>
            <ac:spMk id="3" creationId="{A3121A0E-7064-326E-AF85-FE83887EC676}"/>
          </ac:spMkLst>
        </pc:spChg>
        <pc:spChg chg="add del mod ord">
          <ac:chgData name="Harshil Rajubhai Kanani (2512237)" userId="S::2512237@student.uwtsd.ac.uk::adadccec-7d20-4599-be8f-e4aaa2b089fa" providerId="AD" clId="Web-{D90FB6DB-F2CF-70B5-B69F-E79F5B1FFACE}" dt="2025-10-30T02:24:26.641" v="107"/>
          <ac:spMkLst>
            <pc:docMk/>
            <pc:sldMk cId="275480491" sldId="258"/>
            <ac:spMk id="4" creationId="{079E6A53-D632-516E-9CFE-C79B0D498C5A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6:53.955" v="122"/>
          <ac:spMkLst>
            <pc:docMk/>
            <pc:sldMk cId="275480491" sldId="258"/>
            <ac:spMk id="12" creationId="{99B5B3C5-A599-465B-B2B9-866E8B2087CE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6:53.955" v="122"/>
          <ac:spMkLst>
            <pc:docMk/>
            <pc:sldMk cId="275480491" sldId="258"/>
            <ac:spMk id="14" creationId="{25C84982-7DD0-43B1-8A2D-BFA4DF1B4E60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6:53.955" v="122"/>
          <ac:spMkLst>
            <pc:docMk/>
            <pc:sldMk cId="275480491" sldId="258"/>
            <ac:spMk id="33" creationId="{41ECC456-8D05-4418-8374-34EE15C5738B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6:53.955" v="122"/>
          <ac:spMkLst>
            <pc:docMk/>
            <pc:sldMk cId="275480491" sldId="258"/>
            <ac:spMk id="35" creationId="{BCBA53BE-813B-487A-9E9C-A75F5CD4859D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6:53.955" v="122"/>
          <ac:spMkLst>
            <pc:docMk/>
            <pc:sldMk cId="275480491" sldId="258"/>
            <ac:spMk id="37" creationId="{D84D8844-B6CA-42E2-9D09-280B8D2C3679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6:53.955" v="122"/>
          <ac:spMkLst>
            <pc:docMk/>
            <pc:sldMk cId="275480491" sldId="258"/>
            <ac:spMk id="39" creationId="{9ED44E6B-54B5-4305-8D51-ED14DB5A3EF4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6:53.955" v="122"/>
          <ac:spMkLst>
            <pc:docMk/>
            <pc:sldMk cId="275480491" sldId="258"/>
            <ac:spMk id="49" creationId="{F7D23E4C-BB5C-4A97-B5BE-18C6B6A55797}"/>
          </ac:spMkLst>
        </pc:spChg>
        <pc:graphicFrameChg chg="add modGraphic">
          <ac:chgData name="Harshil Rajubhai Kanani (2512237)" userId="S::2512237@student.uwtsd.ac.uk::adadccec-7d20-4599-be8f-e4aaa2b089fa" providerId="AD" clId="Web-{D90FB6DB-F2CF-70B5-B69F-E79F5B1FFACE}" dt="2025-10-30T02:27:35.769" v="129"/>
          <ac:graphicFrameMkLst>
            <pc:docMk/>
            <pc:sldMk cId="275480491" sldId="258"/>
            <ac:graphicFrameMk id="7" creationId="{C858032B-FB3A-03CF-F27E-5C81F7A7A669}"/>
          </ac:graphicFrameMkLst>
        </pc:graphicFrameChg>
        <pc:picChg chg="add mod ord">
          <ac:chgData name="Harshil Rajubhai Kanani (2512237)" userId="S::2512237@student.uwtsd.ac.uk::adadccec-7d20-4599-be8f-e4aaa2b089fa" providerId="AD" clId="Web-{D90FB6DB-F2CF-70B5-B69F-E79F5B1FFACE}" dt="2025-10-30T02:26:53.955" v="122"/>
          <ac:picMkLst>
            <pc:docMk/>
            <pc:sldMk cId="275480491" sldId="258"/>
            <ac:picMk id="5" creationId="{CAAB216D-661C-A578-8D04-D03F7A18C76E}"/>
          </ac:picMkLst>
        </pc:picChg>
        <pc:picChg chg="add del">
          <ac:chgData name="Harshil Rajubhai Kanani (2512237)" userId="S::2512237@student.uwtsd.ac.uk::adadccec-7d20-4599-be8f-e4aaa2b089fa" providerId="AD" clId="Web-{D90FB6DB-F2CF-70B5-B69F-E79F5B1FFACE}" dt="2025-10-30T02:26:53.955" v="122"/>
          <ac:picMkLst>
            <pc:docMk/>
            <pc:sldMk cId="275480491" sldId="258"/>
            <ac:picMk id="51" creationId="{E5DCD441-4343-4494-AEB1-1420FC18ED83}"/>
          </ac:picMkLst>
        </pc:picChg>
      </pc:sldChg>
      <pc:sldChg chg="addSp delSp modSp new del mod setBg">
        <pc:chgData name="Harshil Rajubhai Kanani (2512237)" userId="S::2512237@student.uwtsd.ac.uk::adadccec-7d20-4599-be8f-e4aaa2b089fa" providerId="AD" clId="Web-{D90FB6DB-F2CF-70B5-B69F-E79F5B1FFACE}" dt="2025-10-30T02:22:15.296" v="90"/>
        <pc:sldMkLst>
          <pc:docMk/>
          <pc:sldMk cId="2874910139" sldId="258"/>
        </pc:sldMkLst>
        <pc:spChg chg="mod ord">
          <ac:chgData name="Harshil Rajubhai Kanani (2512237)" userId="S::2512237@student.uwtsd.ac.uk::adadccec-7d20-4599-be8f-e4aaa2b089fa" providerId="AD" clId="Web-{D90FB6DB-F2CF-70B5-B69F-E79F5B1FFACE}" dt="2025-10-30T02:21:37.983" v="86"/>
          <ac:spMkLst>
            <pc:docMk/>
            <pc:sldMk cId="2874910139" sldId="258"/>
            <ac:spMk id="2" creationId="{23099A7C-5DDE-322F-FDF6-5DCD2DB567AA}"/>
          </ac:spMkLst>
        </pc:spChg>
        <pc:spChg chg="mod ord">
          <ac:chgData name="Harshil Rajubhai Kanani (2512237)" userId="S::2512237@student.uwtsd.ac.uk::adadccec-7d20-4599-be8f-e4aaa2b089fa" providerId="AD" clId="Web-{D90FB6DB-F2CF-70B5-B69F-E79F5B1FFACE}" dt="2025-10-30T02:21:37.983" v="86"/>
          <ac:spMkLst>
            <pc:docMk/>
            <pc:sldMk cId="2874910139" sldId="258"/>
            <ac:spMk id="3" creationId="{5464DD4D-97B6-CDEE-518A-ECD08DF1221D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1:37.983" v="86"/>
          <ac:spMkLst>
            <pc:docMk/>
            <pc:sldMk cId="2874910139" sldId="258"/>
            <ac:spMk id="9" creationId="{4E30456D-43C0-469A-8A5F-EFD61DCEB070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1:37.983" v="86"/>
          <ac:spMkLst>
            <pc:docMk/>
            <pc:sldMk cId="2874910139" sldId="258"/>
            <ac:spMk id="11" creationId="{173E55DA-BD2B-4E6F-A0DF-F6F8B7AFB1BE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1:37.983" v="86"/>
          <ac:spMkLst>
            <pc:docMk/>
            <pc:sldMk cId="2874910139" sldId="258"/>
            <ac:spMk id="13" creationId="{14E52A7E-D14B-4665-A982-36A1E5727943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1:37.983" v="86"/>
          <ac:spMkLst>
            <pc:docMk/>
            <pc:sldMk cId="2874910139" sldId="258"/>
            <ac:spMk id="21" creationId="{B82F73F8-AE36-4658-ADE1-9E56256FFE6E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1:37.983" v="86"/>
          <ac:spMkLst>
            <pc:docMk/>
            <pc:sldMk cId="2874910139" sldId="258"/>
            <ac:spMk id="25" creationId="{C016CF18-8176-46FE-A2E3-D7A2317706E1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1:34.936" v="84"/>
          <ac:spMkLst>
            <pc:docMk/>
            <pc:sldMk cId="2874910139" sldId="258"/>
            <ac:spMk id="34" creationId="{458183E0-58D3-4C7F-97F0-2494113B38F6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1:34.936" v="84"/>
          <ac:spMkLst>
            <pc:docMk/>
            <pc:sldMk cId="2874910139" sldId="258"/>
            <ac:spMk id="36" creationId="{493D7220-9A41-4B89-8A05-2E854925EDA1}"/>
          </ac:spMkLst>
        </pc:spChg>
        <pc:picChg chg="add mod">
          <ac:chgData name="Harshil Rajubhai Kanani (2512237)" userId="S::2512237@student.uwtsd.ac.uk::adadccec-7d20-4599-be8f-e4aaa2b089fa" providerId="AD" clId="Web-{D90FB6DB-F2CF-70B5-B69F-E79F5B1FFACE}" dt="2025-10-30T02:21:46.921" v="89" actId="1076"/>
          <ac:picMkLst>
            <pc:docMk/>
            <pc:sldMk cId="2874910139" sldId="258"/>
            <ac:picMk id="4" creationId="{73EC13F7-CE24-1AA3-C78F-C8F5CA0962D1}"/>
          </ac:picMkLst>
        </pc:picChg>
        <pc:picChg chg="del">
          <ac:chgData name="Harshil Rajubhai Kanani (2512237)" userId="S::2512237@student.uwtsd.ac.uk::adadccec-7d20-4599-be8f-e4aaa2b089fa" providerId="AD" clId="Web-{D90FB6DB-F2CF-70B5-B69F-E79F5B1FFACE}" dt="2025-10-30T02:21:37.983" v="86"/>
          <ac:picMkLst>
            <pc:docMk/>
            <pc:sldMk cId="2874910139" sldId="258"/>
            <ac:picMk id="23" creationId="{3F06BFBA-4D90-4D74-9853-F1E5040614F5}"/>
          </ac:picMkLst>
        </pc:picChg>
        <pc:picChg chg="add del">
          <ac:chgData name="Harshil Rajubhai Kanani (2512237)" userId="S::2512237@student.uwtsd.ac.uk::adadccec-7d20-4599-be8f-e4aaa2b089fa" providerId="AD" clId="Web-{D90FB6DB-F2CF-70B5-B69F-E79F5B1FFACE}" dt="2025-10-30T02:21:37.983" v="86"/>
          <ac:picMkLst>
            <pc:docMk/>
            <pc:sldMk cId="2874910139" sldId="258"/>
            <ac:picMk id="27" creationId="{D8A58F6A-0145-417A-9CF6-AD4198648A92}"/>
          </ac:picMkLst>
        </pc:picChg>
        <pc:picChg chg="add del">
          <ac:chgData name="Harshil Rajubhai Kanani (2512237)" userId="S::2512237@student.uwtsd.ac.uk::adadccec-7d20-4599-be8f-e4aaa2b089fa" providerId="AD" clId="Web-{D90FB6DB-F2CF-70B5-B69F-E79F5B1FFACE}" dt="2025-10-30T02:21:37.983" v="86"/>
          <ac:picMkLst>
            <pc:docMk/>
            <pc:sldMk cId="2874910139" sldId="258"/>
            <ac:picMk id="29" creationId="{BD4E3174-E6D1-4DF1-8E44-1E44417B5B56}"/>
          </ac:picMkLst>
        </pc:picChg>
      </pc:sldChg>
      <pc:sldChg chg="addSp delSp modSp new del mod setBg">
        <pc:chgData name="Harshil Rajubhai Kanani (2512237)" userId="S::2512237@student.uwtsd.ac.uk::adadccec-7d20-4599-be8f-e4aaa2b089fa" providerId="AD" clId="Web-{D90FB6DB-F2CF-70B5-B69F-E79F5B1FFACE}" dt="2025-10-30T02:23:05.656" v="96"/>
        <pc:sldMkLst>
          <pc:docMk/>
          <pc:sldMk cId="3502776119" sldId="258"/>
        </pc:sldMkLst>
        <pc:spChg chg="del">
          <ac:chgData name="Harshil Rajubhai Kanani (2512237)" userId="S::2512237@student.uwtsd.ac.uk::adadccec-7d20-4599-be8f-e4aaa2b089fa" providerId="AD" clId="Web-{D90FB6DB-F2CF-70B5-B69F-E79F5B1FFACE}" dt="2025-10-30T02:22:43.547" v="93"/>
          <ac:spMkLst>
            <pc:docMk/>
            <pc:sldMk cId="3502776119" sldId="258"/>
            <ac:spMk id="2" creationId="{6A67F0E1-E8DE-F7B1-C435-2E2055ABA1E8}"/>
          </ac:spMkLst>
        </pc:spChg>
        <pc:spChg chg="del">
          <ac:chgData name="Harshil Rajubhai Kanani (2512237)" userId="S::2512237@student.uwtsd.ac.uk::adadccec-7d20-4599-be8f-e4aaa2b089fa" providerId="AD" clId="Web-{D90FB6DB-F2CF-70B5-B69F-E79F5B1FFACE}" dt="2025-10-30T02:22:35.937" v="92"/>
          <ac:spMkLst>
            <pc:docMk/>
            <pc:sldMk cId="3502776119" sldId="258"/>
            <ac:spMk id="3" creationId="{A0E5739B-642B-3543-8BBB-84EE720D63F8}"/>
          </ac:spMkLst>
        </pc:spChg>
        <pc:spChg chg="add mod">
          <ac:chgData name="Harshil Rajubhai Kanani (2512237)" userId="S::2512237@student.uwtsd.ac.uk::adadccec-7d20-4599-be8f-e4aaa2b089fa" providerId="AD" clId="Web-{D90FB6DB-F2CF-70B5-B69F-E79F5B1FFACE}" dt="2025-10-30T02:22:55.781" v="94"/>
          <ac:spMkLst>
            <pc:docMk/>
            <pc:sldMk cId="3502776119" sldId="258"/>
            <ac:spMk id="6" creationId="{0AD3C1CB-9A46-5DBC-4DF9-48BA658B64CB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22:43.547" v="93"/>
          <ac:spMkLst>
            <pc:docMk/>
            <pc:sldMk cId="3502776119" sldId="258"/>
            <ac:spMk id="9" creationId="{99B5B3C5-A599-465B-B2B9-866E8B2087CE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22:43.547" v="93"/>
          <ac:spMkLst>
            <pc:docMk/>
            <pc:sldMk cId="3502776119" sldId="258"/>
            <ac:spMk id="11" creationId="{25C84982-7DD0-43B1-8A2D-BFA4DF1B4E60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22:43.547" v="93"/>
          <ac:spMkLst>
            <pc:docMk/>
            <pc:sldMk cId="3502776119" sldId="258"/>
            <ac:spMk id="30" creationId="{B7818AA9-82F7-46F6-8A83-1A6258163B48}"/>
          </ac:spMkLst>
        </pc:spChg>
        <pc:grpChg chg="add">
          <ac:chgData name="Harshil Rajubhai Kanani (2512237)" userId="S::2512237@student.uwtsd.ac.uk::adadccec-7d20-4599-be8f-e4aaa2b089fa" providerId="AD" clId="Web-{D90FB6DB-F2CF-70B5-B69F-E79F5B1FFACE}" dt="2025-10-30T02:22:43.547" v="93"/>
          <ac:grpSpMkLst>
            <pc:docMk/>
            <pc:sldMk cId="3502776119" sldId="258"/>
            <ac:grpSpMk id="13" creationId="{1D912E1C-3BBA-42F0-A3EE-FEC382E7230A}"/>
          </ac:grpSpMkLst>
        </pc:grpChg>
        <pc:picChg chg="add del mod ord">
          <ac:chgData name="Harshil Rajubhai Kanani (2512237)" userId="S::2512237@student.uwtsd.ac.uk::adadccec-7d20-4599-be8f-e4aaa2b089fa" providerId="AD" clId="Web-{D90FB6DB-F2CF-70B5-B69F-E79F5B1FFACE}" dt="2025-10-30T02:22:55.781" v="94"/>
          <ac:picMkLst>
            <pc:docMk/>
            <pc:sldMk cId="3502776119" sldId="258"/>
            <ac:picMk id="4" creationId="{0ADFD2CF-765F-8ABD-EE4A-1694C1DE6BBE}"/>
          </ac:picMkLst>
        </pc:picChg>
      </pc:sldChg>
      <pc:sldChg chg="addSp delSp modSp new mod setBg modClrScheme chgLayout">
        <pc:chgData name="Harshil Rajubhai Kanani (2512237)" userId="S::2512237@student.uwtsd.ac.uk::adadccec-7d20-4599-be8f-e4aaa2b089fa" providerId="AD" clId="Web-{D90FB6DB-F2CF-70B5-B69F-E79F5B1FFACE}" dt="2025-10-30T02:30:29.342" v="149"/>
        <pc:sldMkLst>
          <pc:docMk/>
          <pc:sldMk cId="1789783769" sldId="259"/>
        </pc:sldMkLst>
        <pc:spChg chg="mod ord">
          <ac:chgData name="Harshil Rajubhai Kanani (2512237)" userId="S::2512237@student.uwtsd.ac.uk::adadccec-7d20-4599-be8f-e4aaa2b089fa" providerId="AD" clId="Web-{D90FB6DB-F2CF-70B5-B69F-E79F5B1FFACE}" dt="2025-10-30T02:30:29.342" v="149"/>
          <ac:spMkLst>
            <pc:docMk/>
            <pc:sldMk cId="1789783769" sldId="259"/>
            <ac:spMk id="2" creationId="{B94650FA-8E44-BA9A-4D00-2F71A82E745C}"/>
          </ac:spMkLst>
        </pc:spChg>
        <pc:spChg chg="del mod ord">
          <ac:chgData name="Harshil Rajubhai Kanani (2512237)" userId="S::2512237@student.uwtsd.ac.uk::adadccec-7d20-4599-be8f-e4aaa2b089fa" providerId="AD" clId="Web-{D90FB6DB-F2CF-70B5-B69F-E79F5B1FFACE}" dt="2025-10-30T02:29:02.071" v="141"/>
          <ac:spMkLst>
            <pc:docMk/>
            <pc:sldMk cId="1789783769" sldId="259"/>
            <ac:spMk id="3" creationId="{58837A80-AE55-993B-D96C-5C6D239C271C}"/>
          </ac:spMkLst>
        </pc:spChg>
        <pc:spChg chg="del">
          <ac:chgData name="Harshil Rajubhai Kanani (2512237)" userId="S::2512237@student.uwtsd.ac.uk::adadccec-7d20-4599-be8f-e4aaa2b089fa" providerId="AD" clId="Web-{D90FB6DB-F2CF-70B5-B69F-E79F5B1FFACE}" dt="2025-10-30T02:27:57.771" v="131"/>
          <ac:spMkLst>
            <pc:docMk/>
            <pc:sldMk cId="1789783769" sldId="259"/>
            <ac:spMk id="4" creationId="{5A488036-26D1-DA40-DF5B-19978B9F0170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30:29.342" v="149"/>
          <ac:spMkLst>
            <pc:docMk/>
            <pc:sldMk cId="1789783769" sldId="259"/>
            <ac:spMk id="7" creationId="{57908DE9-5647-483E-B731-49D34A839B3F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9:02.039" v="140"/>
          <ac:spMkLst>
            <pc:docMk/>
            <pc:sldMk cId="1789783769" sldId="259"/>
            <ac:spMk id="8" creationId="{22CFDAF7-CDB3-4978-8B5C-7DF0FD95DDA4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30:29.342" v="149"/>
          <ac:spMkLst>
            <pc:docMk/>
            <pc:sldMk cId="1789783769" sldId="259"/>
            <ac:spMk id="9" creationId="{926962B4-5DCE-4745-A877-F7237DA68D7F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9:02.039" v="140"/>
          <ac:spMkLst>
            <pc:docMk/>
            <pc:sldMk cId="1789783769" sldId="259"/>
            <ac:spMk id="10" creationId="{CBA80E7C-6525-410B-A9A1-48F3284AD863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30:29.342" v="149"/>
          <ac:spMkLst>
            <pc:docMk/>
            <pc:sldMk cId="1789783769" sldId="259"/>
            <ac:spMk id="14" creationId="{FFC31C6D-653C-4C57-B226-ED6CE571F611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9:02.039" v="140"/>
          <ac:spMkLst>
            <pc:docMk/>
            <pc:sldMk cId="1789783769" sldId="259"/>
            <ac:spMk id="20" creationId="{42A3982B-0AB2-4342-AE4F-3116FCFEE6D0}"/>
          </ac:spMkLst>
        </pc:spChg>
        <pc:spChg chg="add del">
          <ac:chgData name="Harshil Rajubhai Kanani (2512237)" userId="S::2512237@student.uwtsd.ac.uk::adadccec-7d20-4599-be8f-e4aaa2b089fa" providerId="AD" clId="Web-{D90FB6DB-F2CF-70B5-B69F-E79F5B1FFACE}" dt="2025-10-30T02:29:02.039" v="140"/>
          <ac:spMkLst>
            <pc:docMk/>
            <pc:sldMk cId="1789783769" sldId="259"/>
            <ac:spMk id="26" creationId="{A3206CA7-F408-422F-927B-AF0A54768001}"/>
          </ac:spMkLst>
        </pc:spChg>
        <pc:grpChg chg="add del">
          <ac:chgData name="Harshil Rajubhai Kanani (2512237)" userId="S::2512237@student.uwtsd.ac.uk::adadccec-7d20-4599-be8f-e4aaa2b089fa" providerId="AD" clId="Web-{D90FB6DB-F2CF-70B5-B69F-E79F5B1FFACE}" dt="2025-10-30T02:29:02.039" v="140"/>
          <ac:grpSpMkLst>
            <pc:docMk/>
            <pc:sldMk cId="1789783769" sldId="259"/>
            <ac:grpSpMk id="12" creationId="{30190300-8464-4691-8FB3-2FB316607E12}"/>
          </ac:grpSpMkLst>
        </pc:grpChg>
        <pc:grpChg chg="add">
          <ac:chgData name="Harshil Rajubhai Kanani (2512237)" userId="S::2512237@student.uwtsd.ac.uk::adadccec-7d20-4599-be8f-e4aaa2b089fa" providerId="AD" clId="Web-{D90FB6DB-F2CF-70B5-B69F-E79F5B1FFACE}" dt="2025-10-30T02:30:29.342" v="149"/>
          <ac:grpSpMkLst>
            <pc:docMk/>
            <pc:sldMk cId="1789783769" sldId="259"/>
            <ac:grpSpMk id="16" creationId="{C310B041-3468-403A-926B-E3C1CF4433A2}"/>
          </ac:grpSpMkLst>
        </pc:grpChg>
        <pc:graphicFrameChg chg="add mod modGraphic">
          <ac:chgData name="Harshil Rajubhai Kanani (2512237)" userId="S::2512237@student.uwtsd.ac.uk::adadccec-7d20-4599-be8f-e4aaa2b089fa" providerId="AD" clId="Web-{D90FB6DB-F2CF-70B5-B69F-E79F5B1FFACE}" dt="2025-10-30T02:30:29.342" v="149"/>
          <ac:graphicFrameMkLst>
            <pc:docMk/>
            <pc:sldMk cId="1789783769" sldId="259"/>
            <ac:graphicFrameMk id="5" creationId="{2C9F8104-2136-D76A-7441-E1EDDFF2E33E}"/>
          </ac:graphicFrameMkLst>
        </pc:graphicFrameChg>
        <pc:picChg chg="add del">
          <ac:chgData name="Harshil Rajubhai Kanani (2512237)" userId="S::2512237@student.uwtsd.ac.uk::adadccec-7d20-4599-be8f-e4aaa2b089fa" providerId="AD" clId="Web-{D90FB6DB-F2CF-70B5-B69F-E79F5B1FFACE}" dt="2025-10-30T02:29:02.039" v="140"/>
          <ac:picMkLst>
            <pc:docMk/>
            <pc:sldMk cId="1789783769" sldId="259"/>
            <ac:picMk id="22" creationId="{F7F2B620-BFA4-4A21-BB8F-705DC72AE024}"/>
          </ac:picMkLst>
        </pc:picChg>
        <pc:picChg chg="add del">
          <ac:chgData name="Harshil Rajubhai Kanani (2512237)" userId="S::2512237@student.uwtsd.ac.uk::adadccec-7d20-4599-be8f-e4aaa2b089fa" providerId="AD" clId="Web-{D90FB6DB-F2CF-70B5-B69F-E79F5B1FFACE}" dt="2025-10-30T02:29:02.039" v="140"/>
          <ac:picMkLst>
            <pc:docMk/>
            <pc:sldMk cId="1789783769" sldId="259"/>
            <ac:picMk id="24" creationId="{7D71A132-ECA4-486D-BB19-ADFF29AB4BE2}"/>
          </ac:picMkLst>
        </pc:picChg>
        <pc:picChg chg="add del">
          <ac:chgData name="Harshil Rajubhai Kanani (2512237)" userId="S::2512237@student.uwtsd.ac.uk::adadccec-7d20-4599-be8f-e4aaa2b089fa" providerId="AD" clId="Web-{D90FB6DB-F2CF-70B5-B69F-E79F5B1FFACE}" dt="2025-10-30T02:29:02.039" v="140"/>
          <ac:picMkLst>
            <pc:docMk/>
            <pc:sldMk cId="1789783769" sldId="259"/>
            <ac:picMk id="28" creationId="{4906EA32-C7AB-4FA8-B049-65D7B35E8384}"/>
          </ac:picMkLst>
        </pc:picChg>
      </pc:sldChg>
      <pc:sldChg chg="addSp delSp modSp new del mod modClrScheme chgLayout">
        <pc:chgData name="Harshil Rajubhai Kanani (2512237)" userId="S::2512237@student.uwtsd.ac.uk::adadccec-7d20-4599-be8f-e4aaa2b089fa" providerId="AD" clId="Web-{D90FB6DB-F2CF-70B5-B69F-E79F5B1FFACE}" dt="2025-10-30T02:23:38.219" v="99"/>
        <pc:sldMkLst>
          <pc:docMk/>
          <pc:sldMk cId="3625264510" sldId="259"/>
        </pc:sldMkLst>
        <pc:spChg chg="mod ord">
          <ac:chgData name="Harshil Rajubhai Kanani (2512237)" userId="S::2512237@student.uwtsd.ac.uk::adadccec-7d20-4599-be8f-e4aaa2b089fa" providerId="AD" clId="Web-{D90FB6DB-F2CF-70B5-B69F-E79F5B1FFACE}" dt="2025-10-30T02:23:22.406" v="97"/>
          <ac:spMkLst>
            <pc:docMk/>
            <pc:sldMk cId="3625264510" sldId="259"/>
            <ac:spMk id="2" creationId="{BC3E384B-6F95-AB50-4D56-57FFC6B892C3}"/>
          </ac:spMkLst>
        </pc:spChg>
        <pc:spChg chg="del mod ord">
          <ac:chgData name="Harshil Rajubhai Kanani (2512237)" userId="S::2512237@student.uwtsd.ac.uk::adadccec-7d20-4599-be8f-e4aaa2b089fa" providerId="AD" clId="Web-{D90FB6DB-F2CF-70B5-B69F-E79F5B1FFACE}" dt="2025-10-30T02:23:35.047" v="98"/>
          <ac:spMkLst>
            <pc:docMk/>
            <pc:sldMk cId="3625264510" sldId="259"/>
            <ac:spMk id="3" creationId="{4D6C487C-07A9-291E-30A1-8FF3CEC8D897}"/>
          </ac:spMkLst>
        </pc:spChg>
        <pc:spChg chg="add mod ord">
          <ac:chgData name="Harshil Rajubhai Kanani (2512237)" userId="S::2512237@student.uwtsd.ac.uk::adadccec-7d20-4599-be8f-e4aaa2b089fa" providerId="AD" clId="Web-{D90FB6DB-F2CF-70B5-B69F-E79F5B1FFACE}" dt="2025-10-30T02:23:22.406" v="97"/>
          <ac:spMkLst>
            <pc:docMk/>
            <pc:sldMk cId="3625264510" sldId="259"/>
            <ac:spMk id="4" creationId="{9353BC3B-F8A5-72B3-A5F9-790543F35152}"/>
          </ac:spMkLst>
        </pc:spChg>
        <pc:graphicFrameChg chg="add mod ord modGraphic">
          <ac:chgData name="Harshil Rajubhai Kanani (2512237)" userId="S::2512237@student.uwtsd.ac.uk::adadccec-7d20-4599-be8f-e4aaa2b089fa" providerId="AD" clId="Web-{D90FB6DB-F2CF-70B5-B69F-E79F5B1FFACE}" dt="2025-10-30T02:23:35.047" v="98"/>
          <ac:graphicFrameMkLst>
            <pc:docMk/>
            <pc:sldMk cId="3625264510" sldId="259"/>
            <ac:graphicFrameMk id="5" creationId="{54856FF2-50AD-5B76-6CE0-C9C79CF6B453}"/>
          </ac:graphicFrameMkLst>
        </pc:graphicFrameChg>
      </pc:sldChg>
      <pc:sldChg chg="addSp delSp modSp new mod modClrScheme chgLayout">
        <pc:chgData name="Harshil Rajubhai Kanani (2512237)" userId="S::2512237@student.uwtsd.ac.uk::adadccec-7d20-4599-be8f-e4aaa2b089fa" providerId="AD" clId="Web-{D90FB6DB-F2CF-70B5-B69F-E79F5B1FFACE}" dt="2025-10-30T02:34:13.052" v="169" actId="1076"/>
        <pc:sldMkLst>
          <pc:docMk/>
          <pc:sldMk cId="740452988" sldId="260"/>
        </pc:sldMkLst>
        <pc:spChg chg="mod ord">
          <ac:chgData name="Harshil Rajubhai Kanani (2512237)" userId="S::2512237@student.uwtsd.ac.uk::adadccec-7d20-4599-be8f-e4aaa2b089fa" providerId="AD" clId="Web-{D90FB6DB-F2CF-70B5-B69F-E79F5B1FFACE}" dt="2025-10-30T02:32:11.174" v="156" actId="20577"/>
          <ac:spMkLst>
            <pc:docMk/>
            <pc:sldMk cId="740452988" sldId="260"/>
            <ac:spMk id="2" creationId="{8C4341EA-8D1C-D73C-A021-DA252FC36459}"/>
          </ac:spMkLst>
        </pc:spChg>
        <pc:spChg chg="del mod ord">
          <ac:chgData name="Harshil Rajubhai Kanani (2512237)" userId="S::2512237@student.uwtsd.ac.uk::adadccec-7d20-4599-be8f-e4aaa2b089fa" providerId="AD" clId="Web-{D90FB6DB-F2CF-70B5-B69F-E79F5B1FFACE}" dt="2025-10-30T02:32:12.580" v="157"/>
          <ac:spMkLst>
            <pc:docMk/>
            <pc:sldMk cId="740452988" sldId="260"/>
            <ac:spMk id="3" creationId="{56FF8FB2-2BC9-E6E4-01E1-5B6E290C978B}"/>
          </ac:spMkLst>
        </pc:spChg>
        <pc:spChg chg="add del mod ord">
          <ac:chgData name="Harshil Rajubhai Kanani (2512237)" userId="S::2512237@student.uwtsd.ac.uk::adadccec-7d20-4599-be8f-e4aaa2b089fa" providerId="AD" clId="Web-{D90FB6DB-F2CF-70B5-B69F-E79F5B1FFACE}" dt="2025-10-30T02:32:55.363" v="160"/>
          <ac:spMkLst>
            <pc:docMk/>
            <pc:sldMk cId="740452988" sldId="260"/>
            <ac:spMk id="4" creationId="{09BC6770-9084-9894-0F99-58200B4E3B2B}"/>
          </ac:spMkLst>
        </pc:spChg>
        <pc:graphicFrameChg chg="add mod modGraphic">
          <ac:chgData name="Harshil Rajubhai Kanani (2512237)" userId="S::2512237@student.uwtsd.ac.uk::adadccec-7d20-4599-be8f-e4aaa2b089fa" providerId="AD" clId="Web-{D90FB6DB-F2CF-70B5-B69F-E79F5B1FFACE}" dt="2025-10-30T02:34:11.130" v="168" actId="1076"/>
          <ac:graphicFrameMkLst>
            <pc:docMk/>
            <pc:sldMk cId="740452988" sldId="260"/>
            <ac:graphicFrameMk id="7" creationId="{8F79C290-9083-6899-60D4-53606F6FC999}"/>
          </ac:graphicFrameMkLst>
        </pc:graphicFrameChg>
        <pc:picChg chg="add mod ord">
          <ac:chgData name="Harshil Rajubhai Kanani (2512237)" userId="S::2512237@student.uwtsd.ac.uk::adadccec-7d20-4599-be8f-e4aaa2b089fa" providerId="AD" clId="Web-{D90FB6DB-F2CF-70B5-B69F-E79F5B1FFACE}" dt="2025-10-30T02:34:13.052" v="169" actId="1076"/>
          <ac:picMkLst>
            <pc:docMk/>
            <pc:sldMk cId="740452988" sldId="260"/>
            <ac:picMk id="5" creationId="{54EBD5A2-A4CA-FA68-4B29-06021139382B}"/>
          </ac:picMkLst>
        </pc:picChg>
      </pc:sldChg>
      <pc:sldChg chg="addSp delSp modSp new">
        <pc:chgData name="Harshil Rajubhai Kanani (2512237)" userId="S::2512237@student.uwtsd.ac.uk::adadccec-7d20-4599-be8f-e4aaa2b089fa" providerId="AD" clId="Web-{D90FB6DB-F2CF-70B5-B69F-E79F5B1FFACE}" dt="2025-10-30T02:36:44.211" v="186"/>
        <pc:sldMkLst>
          <pc:docMk/>
          <pc:sldMk cId="822158740" sldId="261"/>
        </pc:sldMkLst>
        <pc:spChg chg="mod">
          <ac:chgData name="Harshil Rajubhai Kanani (2512237)" userId="S::2512237@student.uwtsd.ac.uk::adadccec-7d20-4599-be8f-e4aaa2b089fa" providerId="AD" clId="Web-{D90FB6DB-F2CF-70B5-B69F-E79F5B1FFACE}" dt="2025-10-30T02:35:17.647" v="174" actId="20577"/>
          <ac:spMkLst>
            <pc:docMk/>
            <pc:sldMk cId="822158740" sldId="261"/>
            <ac:spMk id="2" creationId="{3327F037-7432-7082-77FC-71807A4849C1}"/>
          </ac:spMkLst>
        </pc:spChg>
        <pc:spChg chg="del">
          <ac:chgData name="Harshil Rajubhai Kanani (2512237)" userId="S::2512237@student.uwtsd.ac.uk::adadccec-7d20-4599-be8f-e4aaa2b089fa" providerId="AD" clId="Web-{D90FB6DB-F2CF-70B5-B69F-E79F5B1FFACE}" dt="2025-10-30T02:35:22.991" v="175"/>
          <ac:spMkLst>
            <pc:docMk/>
            <pc:sldMk cId="822158740" sldId="261"/>
            <ac:spMk id="3" creationId="{84A73B2D-0DBB-1407-608C-0459C11B728B}"/>
          </ac:spMkLst>
        </pc:spChg>
        <pc:spChg chg="add del mod">
          <ac:chgData name="Harshil Rajubhai Kanani (2512237)" userId="S::2512237@student.uwtsd.ac.uk::adadccec-7d20-4599-be8f-e4aaa2b089fa" providerId="AD" clId="Web-{D90FB6DB-F2CF-70B5-B69F-E79F5B1FFACE}" dt="2025-10-30T02:36:44.211" v="186"/>
          <ac:spMkLst>
            <pc:docMk/>
            <pc:sldMk cId="822158740" sldId="261"/>
            <ac:spMk id="4" creationId="{ED047CE8-D9CE-9519-358A-B59BC03CB6BA}"/>
          </ac:spMkLst>
        </pc:spChg>
        <pc:graphicFrameChg chg="add del">
          <ac:chgData name="Harshil Rajubhai Kanani (2512237)" userId="S::2512237@student.uwtsd.ac.uk::adadccec-7d20-4599-be8f-e4aaa2b089fa" providerId="AD" clId="Web-{D90FB6DB-F2CF-70B5-B69F-E79F5B1FFACE}" dt="2025-10-30T02:36:44.196" v="185"/>
          <ac:graphicFrameMkLst>
            <pc:docMk/>
            <pc:sldMk cId="822158740" sldId="261"/>
            <ac:graphicFrameMk id="7" creationId="{702C9C29-FDD2-968E-7722-AEA941E84AEA}"/>
          </ac:graphicFrameMkLst>
        </pc:graphicFrameChg>
        <pc:graphicFrameChg chg="add">
          <ac:chgData name="Harshil Rajubhai Kanani (2512237)" userId="S::2512237@student.uwtsd.ac.uk::adadccec-7d20-4599-be8f-e4aaa2b089fa" providerId="AD" clId="Web-{D90FB6DB-F2CF-70B5-B69F-E79F5B1FFACE}" dt="2025-10-30T02:36:44.211" v="186"/>
          <ac:graphicFrameMkLst>
            <pc:docMk/>
            <pc:sldMk cId="822158740" sldId="261"/>
            <ac:graphicFrameMk id="9" creationId="{C9CE6E28-B83E-AC8A-4822-D96076990A0C}"/>
          </ac:graphicFrameMkLst>
        </pc:graphicFrameChg>
        <pc:picChg chg="add mod ord">
          <ac:chgData name="Harshil Rajubhai Kanani (2512237)" userId="S::2512237@student.uwtsd.ac.uk::adadccec-7d20-4599-be8f-e4aaa2b089fa" providerId="AD" clId="Web-{D90FB6DB-F2CF-70B5-B69F-E79F5B1FFACE}" dt="2025-10-30T02:35:22.991" v="175"/>
          <ac:picMkLst>
            <pc:docMk/>
            <pc:sldMk cId="822158740" sldId="261"/>
            <ac:picMk id="5" creationId="{006EF998-8C04-3DF5-E899-02772897CA03}"/>
          </ac:picMkLst>
        </pc:picChg>
      </pc:sldChg>
      <pc:sldChg chg="addSp delSp modSp new">
        <pc:chgData name="Harshil Rajubhai Kanani (2512237)" userId="S::2512237@student.uwtsd.ac.uk::adadccec-7d20-4599-be8f-e4aaa2b089fa" providerId="AD" clId="Web-{D90FB6DB-F2CF-70B5-B69F-E79F5B1FFACE}" dt="2025-10-30T02:38:56.590" v="203" actId="14100"/>
        <pc:sldMkLst>
          <pc:docMk/>
          <pc:sldMk cId="3488616473" sldId="262"/>
        </pc:sldMkLst>
        <pc:spChg chg="mod">
          <ac:chgData name="Harshil Rajubhai Kanani (2512237)" userId="S::2512237@student.uwtsd.ac.uk::adadccec-7d20-4599-be8f-e4aaa2b089fa" providerId="AD" clId="Web-{D90FB6DB-F2CF-70B5-B69F-E79F5B1FFACE}" dt="2025-10-30T02:37:21.790" v="191" actId="20577"/>
          <ac:spMkLst>
            <pc:docMk/>
            <pc:sldMk cId="3488616473" sldId="262"/>
            <ac:spMk id="2" creationId="{F6611732-6AFE-2D05-D301-D16C25FBF880}"/>
          </ac:spMkLst>
        </pc:spChg>
        <pc:spChg chg="del mod">
          <ac:chgData name="Harshil Rajubhai Kanani (2512237)" userId="S::2512237@student.uwtsd.ac.uk::adadccec-7d20-4599-be8f-e4aaa2b089fa" providerId="AD" clId="Web-{D90FB6DB-F2CF-70B5-B69F-E79F5B1FFACE}" dt="2025-10-30T02:38:24.121" v="197"/>
          <ac:spMkLst>
            <pc:docMk/>
            <pc:sldMk cId="3488616473" sldId="262"/>
            <ac:spMk id="3" creationId="{A9431DF4-61F3-E243-742F-A260F5189290}"/>
          </ac:spMkLst>
        </pc:spChg>
        <pc:spChg chg="del">
          <ac:chgData name="Harshil Rajubhai Kanani (2512237)" userId="S::2512237@student.uwtsd.ac.uk::adadccec-7d20-4599-be8f-e4aaa2b089fa" providerId="AD" clId="Web-{D90FB6DB-F2CF-70B5-B69F-E79F5B1FFACE}" dt="2025-10-30T02:37:51.321" v="195"/>
          <ac:spMkLst>
            <pc:docMk/>
            <pc:sldMk cId="3488616473" sldId="262"/>
            <ac:spMk id="4" creationId="{DF66F52C-5926-ABB8-6E66-72B430C96200}"/>
          </ac:spMkLst>
        </pc:spChg>
        <pc:graphicFrameChg chg="add modGraphic">
          <ac:chgData name="Harshil Rajubhai Kanani (2512237)" userId="S::2512237@student.uwtsd.ac.uk::adadccec-7d20-4599-be8f-e4aaa2b089fa" providerId="AD" clId="Web-{D90FB6DB-F2CF-70B5-B69F-E79F5B1FFACE}" dt="2025-10-30T02:38:45.918" v="202" actId="20577"/>
          <ac:graphicFrameMkLst>
            <pc:docMk/>
            <pc:sldMk cId="3488616473" sldId="262"/>
            <ac:graphicFrameMk id="7" creationId="{62180D31-32FD-0528-531C-48423BC35CF3}"/>
          </ac:graphicFrameMkLst>
        </pc:graphicFrameChg>
        <pc:picChg chg="add mod ord">
          <ac:chgData name="Harshil Rajubhai Kanani (2512237)" userId="S::2512237@student.uwtsd.ac.uk::adadccec-7d20-4599-be8f-e4aaa2b089fa" providerId="AD" clId="Web-{D90FB6DB-F2CF-70B5-B69F-E79F5B1FFACE}" dt="2025-10-30T02:38:56.590" v="203" actId="14100"/>
          <ac:picMkLst>
            <pc:docMk/>
            <pc:sldMk cId="3488616473" sldId="262"/>
            <ac:picMk id="5" creationId="{80A18C84-A464-AEB5-5EE5-C8932A5F3565}"/>
          </ac:picMkLst>
        </pc:picChg>
      </pc:sldChg>
      <pc:sldChg chg="addSp delSp modSp new">
        <pc:chgData name="Harshil Rajubhai Kanani (2512237)" userId="S::2512237@student.uwtsd.ac.uk::adadccec-7d20-4599-be8f-e4aaa2b089fa" providerId="AD" clId="Web-{D90FB6DB-F2CF-70B5-B69F-E79F5B1FFACE}" dt="2025-10-30T02:41:24.639" v="222"/>
        <pc:sldMkLst>
          <pc:docMk/>
          <pc:sldMk cId="1194205918" sldId="263"/>
        </pc:sldMkLst>
        <pc:spChg chg="mod">
          <ac:chgData name="Harshil Rajubhai Kanani (2512237)" userId="S::2512237@student.uwtsd.ac.uk::adadccec-7d20-4599-be8f-e4aaa2b089fa" providerId="AD" clId="Web-{D90FB6DB-F2CF-70B5-B69F-E79F5B1FFACE}" dt="2025-10-30T02:40:26.248" v="215" actId="20577"/>
          <ac:spMkLst>
            <pc:docMk/>
            <pc:sldMk cId="1194205918" sldId="263"/>
            <ac:spMk id="2" creationId="{1E3E6E86-5734-AE07-76F0-47265C804067}"/>
          </ac:spMkLst>
        </pc:spChg>
        <pc:spChg chg="del">
          <ac:chgData name="Harshil Rajubhai Kanani (2512237)" userId="S::2512237@student.uwtsd.ac.uk::adadccec-7d20-4599-be8f-e4aaa2b089fa" providerId="AD" clId="Web-{D90FB6DB-F2CF-70B5-B69F-E79F5B1FFACE}" dt="2025-10-30T02:39:59.700" v="209"/>
          <ac:spMkLst>
            <pc:docMk/>
            <pc:sldMk cId="1194205918" sldId="263"/>
            <ac:spMk id="3" creationId="{92B69F1A-B9CB-5DDD-5EF7-C92D4C8F6F32}"/>
          </ac:spMkLst>
        </pc:spChg>
        <pc:spChg chg="del mod">
          <ac:chgData name="Harshil Rajubhai Kanani (2512237)" userId="S::2512237@student.uwtsd.ac.uk::adadccec-7d20-4599-be8f-e4aaa2b089fa" providerId="AD" clId="Web-{D90FB6DB-F2CF-70B5-B69F-E79F5B1FFACE}" dt="2025-10-30T02:41:24.639" v="222"/>
          <ac:spMkLst>
            <pc:docMk/>
            <pc:sldMk cId="1194205918" sldId="263"/>
            <ac:spMk id="4" creationId="{776B50FD-5C17-3361-7DC1-813A2184FB4A}"/>
          </ac:spMkLst>
        </pc:spChg>
        <pc:graphicFrameChg chg="add">
          <ac:chgData name="Harshil Rajubhai Kanani (2512237)" userId="S::2512237@student.uwtsd.ac.uk::adadccec-7d20-4599-be8f-e4aaa2b089fa" providerId="AD" clId="Web-{D90FB6DB-F2CF-70B5-B69F-E79F5B1FFACE}" dt="2025-10-30T02:41:24.639" v="222"/>
          <ac:graphicFrameMkLst>
            <pc:docMk/>
            <pc:sldMk cId="1194205918" sldId="263"/>
            <ac:graphicFrameMk id="7" creationId="{C34C15DC-9AEB-62E7-7A71-6976AE9B9910}"/>
          </ac:graphicFrameMkLst>
        </pc:graphicFrameChg>
        <pc:picChg chg="add mod ord">
          <ac:chgData name="Harshil Rajubhai Kanani (2512237)" userId="S::2512237@student.uwtsd.ac.uk::adadccec-7d20-4599-be8f-e4aaa2b089fa" providerId="AD" clId="Web-{D90FB6DB-F2CF-70B5-B69F-E79F5B1FFACE}" dt="2025-10-30T02:39:59.700" v="209"/>
          <ac:picMkLst>
            <pc:docMk/>
            <pc:sldMk cId="1194205918" sldId="263"/>
            <ac:picMk id="5" creationId="{90C37B21-0FB5-0F7C-00B5-398FC2D2263A}"/>
          </ac:picMkLst>
        </pc:picChg>
      </pc:sldChg>
      <pc:sldChg chg="addSp delSp modSp new">
        <pc:chgData name="Harshil Rajubhai Kanani (2512237)" userId="S::2512237@student.uwtsd.ac.uk::adadccec-7d20-4599-be8f-e4aaa2b089fa" providerId="AD" clId="Web-{D90FB6DB-F2CF-70B5-B69F-E79F5B1FFACE}" dt="2025-10-30T02:43:41.468" v="240" actId="20577"/>
        <pc:sldMkLst>
          <pc:docMk/>
          <pc:sldMk cId="3860151939" sldId="264"/>
        </pc:sldMkLst>
        <pc:spChg chg="mod">
          <ac:chgData name="Harshil Rajubhai Kanani (2512237)" userId="S::2512237@student.uwtsd.ac.uk::adadccec-7d20-4599-be8f-e4aaa2b089fa" providerId="AD" clId="Web-{D90FB6DB-F2CF-70B5-B69F-E79F5B1FFACE}" dt="2025-10-30T02:43:20.702" v="235" actId="20577"/>
          <ac:spMkLst>
            <pc:docMk/>
            <pc:sldMk cId="3860151939" sldId="264"/>
            <ac:spMk id="2" creationId="{DA2E82F7-85C4-1728-8393-0E214BE5BEDC}"/>
          </ac:spMkLst>
        </pc:spChg>
        <pc:spChg chg="del mod">
          <ac:chgData name="Harshil Rajubhai Kanani (2512237)" userId="S::2512237@student.uwtsd.ac.uk::adadccec-7d20-4599-be8f-e4aaa2b089fa" providerId="AD" clId="Web-{D90FB6DB-F2CF-70B5-B69F-E79F5B1FFACE}" dt="2025-10-30T02:43:15.327" v="234"/>
          <ac:spMkLst>
            <pc:docMk/>
            <pc:sldMk cId="3860151939" sldId="264"/>
            <ac:spMk id="3" creationId="{43073750-3D89-32D6-4878-7A28B0E984FE}"/>
          </ac:spMkLst>
        </pc:spChg>
        <pc:spChg chg="del">
          <ac:chgData name="Harshil Rajubhai Kanani (2512237)" userId="S::2512237@student.uwtsd.ac.uk::adadccec-7d20-4599-be8f-e4aaa2b089fa" providerId="AD" clId="Web-{D90FB6DB-F2CF-70B5-B69F-E79F5B1FFACE}" dt="2025-10-30T02:42:11.842" v="227"/>
          <ac:spMkLst>
            <pc:docMk/>
            <pc:sldMk cId="3860151939" sldId="264"/>
            <ac:spMk id="4" creationId="{26F719DF-5117-1EC4-6176-6B62A9BE0445}"/>
          </ac:spMkLst>
        </pc:spChg>
        <pc:graphicFrameChg chg="add modGraphic">
          <ac:chgData name="Harshil Rajubhai Kanani (2512237)" userId="S::2512237@student.uwtsd.ac.uk::adadccec-7d20-4599-be8f-e4aaa2b089fa" providerId="AD" clId="Web-{D90FB6DB-F2CF-70B5-B69F-E79F5B1FFACE}" dt="2025-10-30T02:43:41.468" v="240" actId="20577"/>
          <ac:graphicFrameMkLst>
            <pc:docMk/>
            <pc:sldMk cId="3860151939" sldId="264"/>
            <ac:graphicFrameMk id="7" creationId="{750237F9-A0C3-6F31-52A7-2436892DA222}"/>
          </ac:graphicFrameMkLst>
        </pc:graphicFrameChg>
        <pc:picChg chg="add mod ord">
          <ac:chgData name="Harshil Rajubhai Kanani (2512237)" userId="S::2512237@student.uwtsd.ac.uk::adadccec-7d20-4599-be8f-e4aaa2b089fa" providerId="AD" clId="Web-{D90FB6DB-F2CF-70B5-B69F-E79F5B1FFACE}" dt="2025-10-30T02:42:11.842" v="227"/>
          <ac:picMkLst>
            <pc:docMk/>
            <pc:sldMk cId="3860151939" sldId="264"/>
            <ac:picMk id="5" creationId="{238FD02D-E18F-16A0-B82D-FB07F028602E}"/>
          </ac:picMkLst>
        </pc:picChg>
      </pc:sldChg>
      <pc:sldChg chg="addSp delSp modSp new mod setBg modClrScheme chgLayout">
        <pc:chgData name="Harshil Rajubhai Kanani (2512237)" userId="S::2512237@student.uwtsd.ac.uk::adadccec-7d20-4599-be8f-e4aaa2b089fa" providerId="AD" clId="Web-{D90FB6DB-F2CF-70B5-B69F-E79F5B1FFACE}" dt="2025-10-30T02:45:56.490" v="253"/>
        <pc:sldMkLst>
          <pc:docMk/>
          <pc:sldMk cId="1596456500" sldId="265"/>
        </pc:sldMkLst>
        <pc:spChg chg="mod ord">
          <ac:chgData name="Harshil Rajubhai Kanani (2512237)" userId="S::2512237@student.uwtsd.ac.uk::adadccec-7d20-4599-be8f-e4aaa2b089fa" providerId="AD" clId="Web-{D90FB6DB-F2CF-70B5-B69F-E79F5B1FFACE}" dt="2025-10-30T02:45:56.490" v="253"/>
          <ac:spMkLst>
            <pc:docMk/>
            <pc:sldMk cId="1596456500" sldId="265"/>
            <ac:spMk id="2" creationId="{683050F4-34EC-347C-E53E-B60B0189C448}"/>
          </ac:spMkLst>
        </pc:spChg>
        <pc:spChg chg="del mod ord">
          <ac:chgData name="Harshil Rajubhai Kanani (2512237)" userId="S::2512237@student.uwtsd.ac.uk::adadccec-7d20-4599-be8f-e4aaa2b089fa" providerId="AD" clId="Web-{D90FB6DB-F2CF-70B5-B69F-E79F5B1FFACE}" dt="2025-10-30T02:45:56.490" v="253"/>
          <ac:spMkLst>
            <pc:docMk/>
            <pc:sldMk cId="1596456500" sldId="265"/>
            <ac:spMk id="3" creationId="{55C5CC0C-3F10-97AD-4459-0A773E066C70}"/>
          </ac:spMkLst>
        </pc:spChg>
        <pc:spChg chg="del">
          <ac:chgData name="Harshil Rajubhai Kanani (2512237)" userId="S::2512237@student.uwtsd.ac.uk::adadccec-7d20-4599-be8f-e4aaa2b089fa" providerId="AD" clId="Web-{D90FB6DB-F2CF-70B5-B69F-E79F5B1FFACE}" dt="2025-10-30T02:44:48.564" v="246"/>
          <ac:spMkLst>
            <pc:docMk/>
            <pc:sldMk cId="1596456500" sldId="265"/>
            <ac:spMk id="4" creationId="{F7384D63-C99D-300A-0CCC-EEC60720D48E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45:56.490" v="253"/>
          <ac:spMkLst>
            <pc:docMk/>
            <pc:sldMk cId="1596456500" sldId="265"/>
            <ac:spMk id="9" creationId="{57908DE9-5647-483E-B731-49D34A839B3F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45:56.490" v="253"/>
          <ac:spMkLst>
            <pc:docMk/>
            <pc:sldMk cId="1596456500" sldId="265"/>
            <ac:spMk id="11" creationId="{926962B4-5DCE-4745-A877-F7237DA68D7F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45:56.490" v="253"/>
          <ac:spMkLst>
            <pc:docMk/>
            <pc:sldMk cId="1596456500" sldId="265"/>
            <ac:spMk id="13" creationId="{FFC31C6D-653C-4C57-B226-ED6CE571F611}"/>
          </ac:spMkLst>
        </pc:spChg>
        <pc:grpChg chg="add">
          <ac:chgData name="Harshil Rajubhai Kanani (2512237)" userId="S::2512237@student.uwtsd.ac.uk::adadccec-7d20-4599-be8f-e4aaa2b089fa" providerId="AD" clId="Web-{D90FB6DB-F2CF-70B5-B69F-E79F5B1FFACE}" dt="2025-10-30T02:45:56.490" v="253"/>
          <ac:grpSpMkLst>
            <pc:docMk/>
            <pc:sldMk cId="1596456500" sldId="265"/>
            <ac:grpSpMk id="15" creationId="{C310B041-3468-403A-926B-E3C1CF4433A2}"/>
          </ac:grpSpMkLst>
        </pc:grpChg>
        <pc:graphicFrameChg chg="add">
          <ac:chgData name="Harshil Rajubhai Kanani (2512237)" userId="S::2512237@student.uwtsd.ac.uk::adadccec-7d20-4599-be8f-e4aaa2b089fa" providerId="AD" clId="Web-{D90FB6DB-F2CF-70B5-B69F-E79F5B1FFACE}" dt="2025-10-30T02:45:56.490" v="253"/>
          <ac:graphicFrameMkLst>
            <pc:docMk/>
            <pc:sldMk cId="1596456500" sldId="265"/>
            <ac:graphicFrameMk id="5" creationId="{4EA2AD24-2324-F98A-C7D1-8BF9814E8A1A}"/>
          </ac:graphicFrameMkLst>
        </pc:graphicFrameChg>
      </pc:sldChg>
      <pc:sldChg chg="addSp modSp new mod setBg">
        <pc:chgData name="Harshil Rajubhai Kanani (2512237)" userId="S::2512237@student.uwtsd.ac.uk::adadccec-7d20-4599-be8f-e4aaa2b089fa" providerId="AD" clId="Web-{D90FB6DB-F2CF-70B5-B69F-E79F5B1FFACE}" dt="2025-10-30T02:48:16.432" v="269"/>
        <pc:sldMkLst>
          <pc:docMk/>
          <pc:sldMk cId="4128895664" sldId="266"/>
        </pc:sldMkLst>
        <pc:spChg chg="mod">
          <ac:chgData name="Harshil Rajubhai Kanani (2512237)" userId="S::2512237@student.uwtsd.ac.uk::adadccec-7d20-4599-be8f-e4aaa2b089fa" providerId="AD" clId="Web-{D90FB6DB-F2CF-70B5-B69F-E79F5B1FFACE}" dt="2025-10-30T02:48:16.432" v="269"/>
          <ac:spMkLst>
            <pc:docMk/>
            <pc:sldMk cId="4128895664" sldId="266"/>
            <ac:spMk id="2" creationId="{E4438F06-8744-D250-350D-AF6A26B34FA9}"/>
          </ac:spMkLst>
        </pc:spChg>
        <pc:spChg chg="mod">
          <ac:chgData name="Harshil Rajubhai Kanani (2512237)" userId="S::2512237@student.uwtsd.ac.uk::adadccec-7d20-4599-be8f-e4aaa2b089fa" providerId="AD" clId="Web-{D90FB6DB-F2CF-70B5-B69F-E79F5B1FFACE}" dt="2025-10-30T02:48:16.432" v="269"/>
          <ac:spMkLst>
            <pc:docMk/>
            <pc:sldMk cId="4128895664" sldId="266"/>
            <ac:spMk id="3" creationId="{5A4B6A84-4226-68A0-A68F-BBE6820022F5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48:16.432" v="269"/>
          <ac:spMkLst>
            <pc:docMk/>
            <pc:sldMk cId="4128895664" sldId="266"/>
            <ac:spMk id="8" creationId="{E174D5FB-8628-46BB-8D03-326CDC9595D7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48:16.432" v="269"/>
          <ac:spMkLst>
            <pc:docMk/>
            <pc:sldMk cId="4128895664" sldId="266"/>
            <ac:spMk id="10" creationId="{BC13C9C4-B9DC-4669-B764-5269CECF5FD8}"/>
          </ac:spMkLst>
        </pc:spChg>
        <pc:spChg chg="add">
          <ac:chgData name="Harshil Rajubhai Kanani (2512237)" userId="S::2512237@student.uwtsd.ac.uk::adadccec-7d20-4599-be8f-e4aaa2b089fa" providerId="AD" clId="Web-{D90FB6DB-F2CF-70B5-B69F-E79F5B1FFACE}" dt="2025-10-30T02:48:16.432" v="269"/>
          <ac:spMkLst>
            <pc:docMk/>
            <pc:sldMk cId="4128895664" sldId="266"/>
            <ac:spMk id="12" creationId="{F49C0767-CDBC-4C58-A929-55BA8FF21B26}"/>
          </ac:spMkLst>
        </pc:spChg>
        <pc:grpChg chg="add">
          <ac:chgData name="Harshil Rajubhai Kanani (2512237)" userId="S::2512237@student.uwtsd.ac.uk::adadccec-7d20-4599-be8f-e4aaa2b089fa" providerId="AD" clId="Web-{D90FB6DB-F2CF-70B5-B69F-E79F5B1FFACE}" dt="2025-10-30T02:48:16.432" v="269"/>
          <ac:grpSpMkLst>
            <pc:docMk/>
            <pc:sldMk cId="4128895664" sldId="266"/>
            <ac:grpSpMk id="14" creationId="{1146B482-2685-4CDA-BC29-3BEA195D8D63}"/>
          </ac:grpSpMkLst>
        </pc:grpChg>
        <pc:picChg chg="add">
          <ac:chgData name="Harshil Rajubhai Kanani (2512237)" userId="S::2512237@student.uwtsd.ac.uk::adadccec-7d20-4599-be8f-e4aaa2b089fa" providerId="AD" clId="Web-{D90FB6DB-F2CF-70B5-B69F-E79F5B1FFACE}" dt="2025-10-30T02:48:16.432" v="269"/>
          <ac:picMkLst>
            <pc:docMk/>
            <pc:sldMk cId="4128895664" sldId="266"/>
            <ac:picMk id="21" creationId="{73BE819B-0E5C-444B-9817-533A44AC26BF}"/>
          </ac:picMkLst>
        </pc:picChg>
      </pc:sldChg>
      <pc:sldMasterChg chg="add del addSldLayout delSldLayout">
        <pc:chgData name="Harshil Rajubhai Kanani (2512237)" userId="S::2512237@student.uwtsd.ac.uk::adadccec-7d20-4599-be8f-e4aaa2b089fa" providerId="AD" clId="Web-{D90FB6DB-F2CF-70B5-B69F-E79F5B1FFACE}" dt="2025-10-30T02:12:57.284" v="34"/>
        <pc:sldMasterMkLst>
          <pc:docMk/>
          <pc:sldMasterMk cId="2460954070" sldId="2147483660"/>
        </pc:sldMasterMkLst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84" v="3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Harshil Rajubhai Kanani (2512237)" userId="S::2512237@student.uwtsd.ac.uk::adadccec-7d20-4599-be8f-e4aaa2b089fa" providerId="AD" clId="Web-{D90FB6DB-F2CF-70B5-B69F-E79F5B1FFACE}" dt="2025-10-30T02:11:59.110" v="27"/>
        <pc:sldMasterMkLst>
          <pc:docMk/>
          <pc:sldMasterMk cId="1968183502" sldId="2147483672"/>
        </pc:sldMasterMkLst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3474616690" sldId="2147483673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2374255045" sldId="2147483674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3861696332" sldId="2147483675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2126821851" sldId="2147483676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2202483859" sldId="2147483677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1185901705" sldId="2147483678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64875070" sldId="2147483679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3004788714" sldId="2147483680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3786938428" sldId="2147483681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2319776601" sldId="2147483682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1:59.110" v="27"/>
          <pc:sldLayoutMkLst>
            <pc:docMk/>
            <pc:sldMasterMk cId="1968183502" sldId="2147483672"/>
            <pc:sldLayoutMk cId="3344487248" sldId="2147483683"/>
          </pc:sldLayoutMkLst>
        </pc:sldLayoutChg>
      </pc:sldMasterChg>
      <pc:sldMasterChg chg="add del addSldLayout delSldLayout">
        <pc:chgData name="Harshil Rajubhai Kanani (2512237)" userId="S::2512237@student.uwtsd.ac.uk::adadccec-7d20-4599-be8f-e4aaa2b089fa" providerId="AD" clId="Web-{D90FB6DB-F2CF-70B5-B69F-E79F5B1FFACE}" dt="2025-10-30T02:12:57.237" v="33"/>
        <pc:sldMasterMkLst>
          <pc:docMk/>
          <pc:sldMasterMk cId="2343225191" sldId="2147483672"/>
        </pc:sldMasterMkLst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1482507028" sldId="2147483673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170025767" sldId="2147483674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3877646214" sldId="2147483675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3821844144" sldId="2147483676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1916443629" sldId="2147483677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1117187376" sldId="2147483678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221817315" sldId="2147483679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1395316093" sldId="2147483680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1433441086" sldId="2147483681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4235184899" sldId="2147483682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2:57.237" v="33"/>
          <pc:sldLayoutMkLst>
            <pc:docMk/>
            <pc:sldMasterMk cId="2343225191" sldId="2147483672"/>
            <pc:sldLayoutMk cId="3401324294" sldId="2147483683"/>
          </pc:sldLayoutMkLst>
        </pc:sldLayoutChg>
      </pc:sldMasterChg>
      <pc:sldMasterChg chg="add del addSldLayout delSldLayout">
        <pc:chgData name="Harshil Rajubhai Kanani (2512237)" userId="S::2512237@student.uwtsd.ac.uk::adadccec-7d20-4599-be8f-e4aaa2b089fa" providerId="AD" clId="Web-{D90FB6DB-F2CF-70B5-B69F-E79F5B1FFACE}" dt="2025-10-30T02:08:53.838" v="9"/>
        <pc:sldMasterMkLst>
          <pc:docMk/>
          <pc:sldMasterMk cId="3462228334" sldId="2147483672"/>
        </pc:sldMasterMkLst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2812138233" sldId="2147483673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2227775560" sldId="2147483674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3980842474" sldId="2147483675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1025048995" sldId="2147483676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3892526763" sldId="2147483677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4114096619" sldId="2147483678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1811956444" sldId="2147483679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3969071993" sldId="2147483680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2129155367" sldId="2147483681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1415875147" sldId="2147483682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8:53.838" v="9"/>
          <pc:sldLayoutMkLst>
            <pc:docMk/>
            <pc:sldMasterMk cId="3462228334" sldId="2147483672"/>
            <pc:sldLayoutMk cId="198823766" sldId="2147483683"/>
          </pc:sldLayoutMkLst>
        </pc:sldLayoutChg>
      </pc:sldMasterChg>
      <pc:sldMasterChg chg="add del addSldLayout delSldLayout">
        <pc:chgData name="Harshil Rajubhai Kanani (2512237)" userId="S::2512237@student.uwtsd.ac.uk::adadccec-7d20-4599-be8f-e4aaa2b089fa" providerId="AD" clId="Web-{D90FB6DB-F2CF-70B5-B69F-E79F5B1FFACE}" dt="2025-10-30T02:09:53.822" v="14"/>
        <pc:sldMasterMkLst>
          <pc:docMk/>
          <pc:sldMasterMk cId="3281503969" sldId="2147483695"/>
        </pc:sldMasterMkLst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1387307835" sldId="2147483684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195094452" sldId="2147483685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4180960834" sldId="2147483686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1565605136" sldId="2147483687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805759191" sldId="2147483688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547701841" sldId="2147483689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2862173825" sldId="2147483690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2514454303" sldId="2147483691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756616584" sldId="2147483692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374572382" sldId="2147483693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09:53.822" v="14"/>
          <pc:sldLayoutMkLst>
            <pc:docMk/>
            <pc:sldMasterMk cId="3281503969" sldId="2147483695"/>
            <pc:sldLayoutMk cId="699398217" sldId="2147483694"/>
          </pc:sldLayoutMkLst>
        </pc:sldLayoutChg>
      </pc:sldMasterChg>
      <pc:sldMasterChg chg="add del addSldLayout delSldLayout">
        <pc:chgData name="Harshil Rajubhai Kanani (2512237)" userId="S::2512237@student.uwtsd.ac.uk::adadccec-7d20-4599-be8f-e4aaa2b089fa" providerId="AD" clId="Web-{D90FB6DB-F2CF-70B5-B69F-E79F5B1FFACE}" dt="2025-10-30T02:14:15.724" v="57"/>
        <pc:sldMasterMkLst>
          <pc:docMk/>
          <pc:sldMasterMk cId="730435945" sldId="2147483708"/>
        </pc:sldMasterMkLst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3877094309" sldId="2147483697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1818394240" sldId="2147483698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146000484" sldId="2147483699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617103061" sldId="2147483700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1447977214" sldId="2147483701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2812659724" sldId="2147483702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2473044213" sldId="2147483703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2676137271" sldId="2147483704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3619875243" sldId="2147483705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2651807551" sldId="2147483706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724" v="57"/>
          <pc:sldLayoutMkLst>
            <pc:docMk/>
            <pc:sldMasterMk cId="730435945" sldId="2147483708"/>
            <pc:sldLayoutMk cId="4156976374" sldId="2147483707"/>
          </pc:sldLayoutMkLst>
        </pc:sldLayoutChg>
      </pc:sldMasterChg>
      <pc:sldMasterChg chg="add del addSldLayout delSldLayout">
        <pc:chgData name="Harshil Rajubhai Kanani (2512237)" userId="S::2512237@student.uwtsd.ac.uk::adadccec-7d20-4599-be8f-e4aaa2b089fa" providerId="AD" clId="Web-{D90FB6DB-F2CF-70B5-B69F-E79F5B1FFACE}" dt="2025-10-30T02:14:15.630" v="56"/>
        <pc:sldMasterMkLst>
          <pc:docMk/>
          <pc:sldMasterMk cId="3691366911" sldId="2147483720"/>
        </pc:sldMasterMkLst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4016002388" sldId="2147483709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1706575783" sldId="2147483710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614376171" sldId="2147483711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1819770737" sldId="2147483712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1388062998" sldId="2147483713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1928481790" sldId="2147483714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361218294" sldId="2147483715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362515170" sldId="2147483716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1446180509" sldId="2147483717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118201816" sldId="2147483718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4:15.630" v="56"/>
          <pc:sldLayoutMkLst>
            <pc:docMk/>
            <pc:sldMasterMk cId="3691366911" sldId="2147483720"/>
            <pc:sldLayoutMk cId="3810116797" sldId="2147483719"/>
          </pc:sldLayoutMkLst>
        </pc:sldLayoutChg>
      </pc:sldMasterChg>
      <pc:sldMasterChg chg="add del addSldLayout delSldLayout">
        <pc:chgData name="Harshil Rajubhai Kanani (2512237)" userId="S::2512237@student.uwtsd.ac.uk::adadccec-7d20-4599-be8f-e4aaa2b089fa" providerId="AD" clId="Web-{D90FB6DB-F2CF-70B5-B69F-E79F5B1FFACE}" dt="2025-10-30T02:15:17.398" v="59"/>
        <pc:sldMasterMkLst>
          <pc:docMk/>
          <pc:sldMasterMk cId="3666854314" sldId="2147483798"/>
        </pc:sldMasterMkLst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4130028165" sldId="2147483787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57010092" sldId="2147483788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4169422627" sldId="2147483789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2946249331" sldId="2147483790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2148316038" sldId="2147483791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3597637995" sldId="2147483792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2828907926" sldId="2147483793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1528308106" sldId="2147483794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2736030253" sldId="2147483795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19303160" sldId="2147483796"/>
          </pc:sldLayoutMkLst>
        </pc:sldLayoutChg>
        <pc:sldLayoutChg chg="add del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3666854314" sldId="2147483798"/>
            <pc:sldLayoutMk cId="1804388370" sldId="2147483797"/>
          </pc:sldLayoutMkLst>
        </pc:sldLayoutChg>
      </pc:sldMasterChg>
      <pc:sldMasterChg chg="add addSldLayout">
        <pc:chgData name="Harshil Rajubhai Kanani (2512237)" userId="S::2512237@student.uwtsd.ac.uk::adadccec-7d20-4599-be8f-e4aaa2b089fa" providerId="AD" clId="Web-{D90FB6DB-F2CF-70B5-B69F-E79F5B1FFACE}" dt="2025-10-30T02:15:17.398" v="59"/>
        <pc:sldMasterMkLst>
          <pc:docMk/>
          <pc:sldMasterMk cId="484249204" sldId="2147483861"/>
        </pc:sldMasterMkLst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997083042" sldId="2147483850"/>
          </pc:sldLayoutMkLst>
        </pc:sldLayoutChg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1783158604" sldId="2147483851"/>
          </pc:sldLayoutMkLst>
        </pc:sldLayoutChg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2696701442" sldId="2147483852"/>
          </pc:sldLayoutMkLst>
        </pc:sldLayoutChg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4065398371" sldId="2147483853"/>
          </pc:sldLayoutMkLst>
        </pc:sldLayoutChg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2209510054" sldId="2147483854"/>
          </pc:sldLayoutMkLst>
        </pc:sldLayoutChg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4165454162" sldId="2147483855"/>
          </pc:sldLayoutMkLst>
        </pc:sldLayoutChg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751496689" sldId="2147483856"/>
          </pc:sldLayoutMkLst>
        </pc:sldLayoutChg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1822678919" sldId="2147483857"/>
          </pc:sldLayoutMkLst>
        </pc:sldLayoutChg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3164878127" sldId="2147483858"/>
          </pc:sldLayoutMkLst>
        </pc:sldLayoutChg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1996186361" sldId="2147483859"/>
          </pc:sldLayoutMkLst>
        </pc:sldLayoutChg>
        <pc:sldLayoutChg chg="add">
          <pc:chgData name="Harshil Rajubhai Kanani (2512237)" userId="S::2512237@student.uwtsd.ac.uk::adadccec-7d20-4599-be8f-e4aaa2b089fa" providerId="AD" clId="Web-{D90FB6DB-F2CF-70B5-B69F-E79F5B1FFACE}" dt="2025-10-30T02:15:17.398" v="59"/>
          <pc:sldLayoutMkLst>
            <pc:docMk/>
            <pc:sldMasterMk cId="484249204" sldId="2147483861"/>
            <pc:sldLayoutMk cId="1434553474" sldId="2147483860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30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30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A0933F-A8E1-4893-9D99-CA099A491165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D0DBF51-74D0-435B-8917-2459B2D5CA67}">
      <dgm:prSet/>
      <dgm:spPr/>
      <dgm:t>
        <a:bodyPr/>
        <a:lstStyle/>
        <a:p>
          <a:r>
            <a:rPr lang="en-US" dirty="0"/>
            <a:t>Data source: AB_NYC_2019.csv, 45,918 Airbnb listings across 16 variables after cleaning.</a:t>
          </a:r>
        </a:p>
      </dgm:t>
    </dgm:pt>
    <dgm:pt modelId="{B778EE49-FCF0-4AC8-B1A7-6DB97BBA30D9}" type="parTrans" cxnId="{58075D01-D3EE-41A0-B8A1-6CB73A7AEF93}">
      <dgm:prSet/>
      <dgm:spPr/>
      <dgm:t>
        <a:bodyPr/>
        <a:lstStyle/>
        <a:p>
          <a:endParaRPr lang="en-US"/>
        </a:p>
      </dgm:t>
    </dgm:pt>
    <dgm:pt modelId="{48FA7A59-A72B-4039-8FD9-CD7F8DF1CE53}" type="sibTrans" cxnId="{58075D01-D3EE-41A0-B8A1-6CB73A7AEF9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19DBC4D-84C4-4A4E-95B4-E95827694E66}">
      <dgm:prSet/>
      <dgm:spPr/>
      <dgm:t>
        <a:bodyPr/>
        <a:lstStyle/>
        <a:p>
          <a:r>
            <a:rPr lang="en-US" dirty="0"/>
            <a:t>Geographic coverage: Bronx, Brooklyn, Manhattan, Queens, Staten Island.</a:t>
          </a:r>
        </a:p>
      </dgm:t>
    </dgm:pt>
    <dgm:pt modelId="{B3146F29-2E47-47CF-BCBE-5465D0D99C63}" type="parTrans" cxnId="{EE27BAA0-7A63-4D3B-9066-8CA104B794A2}">
      <dgm:prSet/>
      <dgm:spPr/>
      <dgm:t>
        <a:bodyPr/>
        <a:lstStyle/>
        <a:p>
          <a:endParaRPr lang="en-US"/>
        </a:p>
      </dgm:t>
    </dgm:pt>
    <dgm:pt modelId="{A1BD9A32-05C1-40EC-A0F4-A2B6AFB21CEE}" type="sibTrans" cxnId="{EE27BAA0-7A63-4D3B-9066-8CA104B794A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9F35DA6A-5B71-4F53-83E4-D98085404544}">
      <dgm:prSet/>
      <dgm:spPr/>
      <dgm:t>
        <a:bodyPr/>
        <a:lstStyle/>
        <a:p>
          <a:r>
            <a:rPr lang="en-US" dirty="0"/>
            <a:t>Key attributes: price, </a:t>
          </a:r>
          <a:r>
            <a:rPr lang="en-US" dirty="0" err="1"/>
            <a:t>room_type</a:t>
          </a:r>
          <a:r>
            <a:rPr lang="en-US" dirty="0"/>
            <a:t>, availability_365, </a:t>
          </a:r>
          <a:r>
            <a:rPr lang="en-US" dirty="0" err="1"/>
            <a:t>reviews_per_month</a:t>
          </a:r>
          <a:r>
            <a:rPr lang="en-US" dirty="0"/>
            <a:t>, </a:t>
          </a:r>
          <a:r>
            <a:rPr lang="en-US" dirty="0" err="1"/>
            <a:t>minimum_nights</a:t>
          </a:r>
          <a:r>
            <a:rPr lang="en-US" dirty="0"/>
            <a:t>.</a:t>
          </a:r>
        </a:p>
      </dgm:t>
    </dgm:pt>
    <dgm:pt modelId="{088D24B5-76F3-4C78-9B8E-905273491285}" type="parTrans" cxnId="{DC8F3141-2CEB-483D-B7F1-E36ADAD571A5}">
      <dgm:prSet/>
      <dgm:spPr/>
      <dgm:t>
        <a:bodyPr/>
        <a:lstStyle/>
        <a:p>
          <a:endParaRPr lang="en-US"/>
        </a:p>
      </dgm:t>
    </dgm:pt>
    <dgm:pt modelId="{F1842FF3-757F-4EC3-95B2-DA9472A2708D}" type="sibTrans" cxnId="{DC8F3141-2CEB-483D-B7F1-E36ADAD571A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5B19A6B0-335F-4433-BFDA-49423A183801}">
      <dgm:prSet/>
      <dgm:spPr/>
      <dgm:t>
        <a:bodyPr/>
        <a:lstStyle/>
        <a:p>
          <a:r>
            <a:rPr lang="en-US" dirty="0"/>
            <a:t>Goal: explore pricing patterns, availability, demand signals and host </a:t>
          </a:r>
          <a:r>
            <a:rPr lang="en-US" dirty="0" err="1"/>
            <a:t>behaviour</a:t>
          </a:r>
          <a:r>
            <a:rPr lang="en-US" dirty="0"/>
            <a:t> at a city scale (Sarker 2021).</a:t>
          </a:r>
        </a:p>
      </dgm:t>
    </dgm:pt>
    <dgm:pt modelId="{2B9EDA93-83F3-47DA-BE62-51328C8AAE94}" type="parTrans" cxnId="{723363BB-916B-4FD3-9670-CFE68F1A4C66}">
      <dgm:prSet/>
      <dgm:spPr/>
      <dgm:t>
        <a:bodyPr/>
        <a:lstStyle/>
        <a:p>
          <a:endParaRPr lang="en-US"/>
        </a:p>
      </dgm:t>
    </dgm:pt>
    <dgm:pt modelId="{038E966B-63B3-4725-9C01-23BFD2B8EF97}" type="sibTrans" cxnId="{723363BB-916B-4FD3-9670-CFE68F1A4C66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856CEE5-DBE1-4EBC-8111-A39F9C68D9AF}" type="pres">
      <dgm:prSet presAssocID="{37A0933F-A8E1-4893-9D99-CA099A491165}" presName="Name0" presStyleCnt="0">
        <dgm:presLayoutVars>
          <dgm:animLvl val="lvl"/>
          <dgm:resizeHandles val="exact"/>
        </dgm:presLayoutVars>
      </dgm:prSet>
      <dgm:spPr/>
    </dgm:pt>
    <dgm:pt modelId="{731D03DE-3C63-43AA-AB1B-9FAC2EC18795}" type="pres">
      <dgm:prSet presAssocID="{7D0DBF51-74D0-435B-8917-2459B2D5CA67}" presName="compositeNode" presStyleCnt="0">
        <dgm:presLayoutVars>
          <dgm:bulletEnabled val="1"/>
        </dgm:presLayoutVars>
      </dgm:prSet>
      <dgm:spPr/>
    </dgm:pt>
    <dgm:pt modelId="{E325B0CA-F91F-423C-8377-467C7660C052}" type="pres">
      <dgm:prSet presAssocID="{7D0DBF51-74D0-435B-8917-2459B2D5CA67}" presName="bgRect" presStyleLbl="bgAccFollowNode1" presStyleIdx="0" presStyleCnt="4"/>
      <dgm:spPr/>
    </dgm:pt>
    <dgm:pt modelId="{389DDCA8-9ED1-42A7-908B-4A6D95C5941A}" type="pres">
      <dgm:prSet presAssocID="{48FA7A59-A72B-4039-8FD9-CD7F8DF1CE53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11B941CE-7DF6-44F6-9D0F-5BC105CABED4}" type="pres">
      <dgm:prSet presAssocID="{7D0DBF51-74D0-435B-8917-2459B2D5CA67}" presName="bottomLine" presStyleLbl="alignNode1" presStyleIdx="1" presStyleCnt="8">
        <dgm:presLayoutVars/>
      </dgm:prSet>
      <dgm:spPr/>
    </dgm:pt>
    <dgm:pt modelId="{8337CDE1-A76A-44E3-BFD3-93F1A21C057B}" type="pres">
      <dgm:prSet presAssocID="{7D0DBF51-74D0-435B-8917-2459B2D5CA67}" presName="nodeText" presStyleLbl="bgAccFollowNode1" presStyleIdx="0" presStyleCnt="4">
        <dgm:presLayoutVars>
          <dgm:bulletEnabled val="1"/>
        </dgm:presLayoutVars>
      </dgm:prSet>
      <dgm:spPr/>
    </dgm:pt>
    <dgm:pt modelId="{5CC528A1-53B8-4182-B1FC-63674F4C485B}" type="pres">
      <dgm:prSet presAssocID="{48FA7A59-A72B-4039-8FD9-CD7F8DF1CE53}" presName="sibTrans" presStyleCnt="0"/>
      <dgm:spPr/>
    </dgm:pt>
    <dgm:pt modelId="{0065734D-5238-41B6-8D62-DFAA46CF4E44}" type="pres">
      <dgm:prSet presAssocID="{419DBC4D-84C4-4A4E-95B4-E95827694E66}" presName="compositeNode" presStyleCnt="0">
        <dgm:presLayoutVars>
          <dgm:bulletEnabled val="1"/>
        </dgm:presLayoutVars>
      </dgm:prSet>
      <dgm:spPr/>
    </dgm:pt>
    <dgm:pt modelId="{1C52785B-262E-4EA2-90BF-70E9367A2E84}" type="pres">
      <dgm:prSet presAssocID="{419DBC4D-84C4-4A4E-95B4-E95827694E66}" presName="bgRect" presStyleLbl="bgAccFollowNode1" presStyleIdx="1" presStyleCnt="4"/>
      <dgm:spPr/>
    </dgm:pt>
    <dgm:pt modelId="{40C898CB-87F8-4699-8716-DB410AB22C6F}" type="pres">
      <dgm:prSet presAssocID="{A1BD9A32-05C1-40EC-A0F4-A2B6AFB21CEE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7560E4F2-A27B-4B90-85F0-2A2EEC9D539F}" type="pres">
      <dgm:prSet presAssocID="{419DBC4D-84C4-4A4E-95B4-E95827694E66}" presName="bottomLine" presStyleLbl="alignNode1" presStyleIdx="3" presStyleCnt="8">
        <dgm:presLayoutVars/>
      </dgm:prSet>
      <dgm:spPr/>
    </dgm:pt>
    <dgm:pt modelId="{C80047BC-BBDD-463E-9DBA-A28C99E441A5}" type="pres">
      <dgm:prSet presAssocID="{419DBC4D-84C4-4A4E-95B4-E95827694E66}" presName="nodeText" presStyleLbl="bgAccFollowNode1" presStyleIdx="1" presStyleCnt="4">
        <dgm:presLayoutVars>
          <dgm:bulletEnabled val="1"/>
        </dgm:presLayoutVars>
      </dgm:prSet>
      <dgm:spPr/>
    </dgm:pt>
    <dgm:pt modelId="{7271967B-F307-4441-955C-66212B9B15A1}" type="pres">
      <dgm:prSet presAssocID="{A1BD9A32-05C1-40EC-A0F4-A2B6AFB21CEE}" presName="sibTrans" presStyleCnt="0"/>
      <dgm:spPr/>
    </dgm:pt>
    <dgm:pt modelId="{92C861E2-EC42-4070-9F80-C11867D259C8}" type="pres">
      <dgm:prSet presAssocID="{9F35DA6A-5B71-4F53-83E4-D98085404544}" presName="compositeNode" presStyleCnt="0">
        <dgm:presLayoutVars>
          <dgm:bulletEnabled val="1"/>
        </dgm:presLayoutVars>
      </dgm:prSet>
      <dgm:spPr/>
    </dgm:pt>
    <dgm:pt modelId="{2FB12C9F-3991-4238-B79B-8E2F3EF3A8C4}" type="pres">
      <dgm:prSet presAssocID="{9F35DA6A-5B71-4F53-83E4-D98085404544}" presName="bgRect" presStyleLbl="bgAccFollowNode1" presStyleIdx="2" presStyleCnt="4"/>
      <dgm:spPr/>
    </dgm:pt>
    <dgm:pt modelId="{73C0B65D-71FD-4E1A-BCCD-C0801E771494}" type="pres">
      <dgm:prSet presAssocID="{F1842FF3-757F-4EC3-95B2-DA9472A2708D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51BC281D-4920-4D0C-820E-774B96BC0FEE}" type="pres">
      <dgm:prSet presAssocID="{9F35DA6A-5B71-4F53-83E4-D98085404544}" presName="bottomLine" presStyleLbl="alignNode1" presStyleIdx="5" presStyleCnt="8">
        <dgm:presLayoutVars/>
      </dgm:prSet>
      <dgm:spPr/>
    </dgm:pt>
    <dgm:pt modelId="{DEB16583-04EF-4626-85E3-1EF3A7B09E2C}" type="pres">
      <dgm:prSet presAssocID="{9F35DA6A-5B71-4F53-83E4-D98085404544}" presName="nodeText" presStyleLbl="bgAccFollowNode1" presStyleIdx="2" presStyleCnt="4">
        <dgm:presLayoutVars>
          <dgm:bulletEnabled val="1"/>
        </dgm:presLayoutVars>
      </dgm:prSet>
      <dgm:spPr/>
    </dgm:pt>
    <dgm:pt modelId="{44FE8B74-3833-4044-93FD-C2A3344F7662}" type="pres">
      <dgm:prSet presAssocID="{F1842FF3-757F-4EC3-95B2-DA9472A2708D}" presName="sibTrans" presStyleCnt="0"/>
      <dgm:spPr/>
    </dgm:pt>
    <dgm:pt modelId="{BF31AED6-823B-4316-9535-8D87ECE2DD28}" type="pres">
      <dgm:prSet presAssocID="{5B19A6B0-335F-4433-BFDA-49423A183801}" presName="compositeNode" presStyleCnt="0">
        <dgm:presLayoutVars>
          <dgm:bulletEnabled val="1"/>
        </dgm:presLayoutVars>
      </dgm:prSet>
      <dgm:spPr/>
    </dgm:pt>
    <dgm:pt modelId="{5643030C-C570-4333-AA34-BBA8DF604232}" type="pres">
      <dgm:prSet presAssocID="{5B19A6B0-335F-4433-BFDA-49423A183801}" presName="bgRect" presStyleLbl="bgAccFollowNode1" presStyleIdx="3" presStyleCnt="4"/>
      <dgm:spPr/>
    </dgm:pt>
    <dgm:pt modelId="{6F071E75-9F9C-44A8-93A5-7C47AF521329}" type="pres">
      <dgm:prSet presAssocID="{038E966B-63B3-4725-9C01-23BFD2B8EF97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68103AF9-7C8D-4C1D-8FC8-E4C332DE54D3}" type="pres">
      <dgm:prSet presAssocID="{5B19A6B0-335F-4433-BFDA-49423A183801}" presName="bottomLine" presStyleLbl="alignNode1" presStyleIdx="7" presStyleCnt="8">
        <dgm:presLayoutVars/>
      </dgm:prSet>
      <dgm:spPr/>
    </dgm:pt>
    <dgm:pt modelId="{9CE68358-BD93-42B2-90B1-6FD9ED3CF270}" type="pres">
      <dgm:prSet presAssocID="{5B19A6B0-335F-4433-BFDA-49423A183801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58075D01-D3EE-41A0-B8A1-6CB73A7AEF93}" srcId="{37A0933F-A8E1-4893-9D99-CA099A491165}" destId="{7D0DBF51-74D0-435B-8917-2459B2D5CA67}" srcOrd="0" destOrd="0" parTransId="{B778EE49-FCF0-4AC8-B1A7-6DB97BBA30D9}" sibTransId="{48FA7A59-A72B-4039-8FD9-CD7F8DF1CE53}"/>
    <dgm:cxn modelId="{109F580C-E5BB-41F1-B9EC-56C6138AF5CA}" type="presOf" srcId="{5B19A6B0-335F-4433-BFDA-49423A183801}" destId="{9CE68358-BD93-42B2-90B1-6FD9ED3CF270}" srcOrd="1" destOrd="0" presId="urn:microsoft.com/office/officeart/2016/7/layout/BasicLinearProcessNumbered"/>
    <dgm:cxn modelId="{01BAFE16-FB31-4B8D-BD20-623D97338492}" type="presOf" srcId="{038E966B-63B3-4725-9C01-23BFD2B8EF97}" destId="{6F071E75-9F9C-44A8-93A5-7C47AF521329}" srcOrd="0" destOrd="0" presId="urn:microsoft.com/office/officeart/2016/7/layout/BasicLinearProcessNumbered"/>
    <dgm:cxn modelId="{B849151F-06DD-4AF6-A62E-CF5D4AE945C9}" type="presOf" srcId="{A1BD9A32-05C1-40EC-A0F4-A2B6AFB21CEE}" destId="{40C898CB-87F8-4699-8716-DB410AB22C6F}" srcOrd="0" destOrd="0" presId="urn:microsoft.com/office/officeart/2016/7/layout/BasicLinearProcessNumbered"/>
    <dgm:cxn modelId="{82F7D71F-B187-497F-B974-44C5F12CB243}" type="presOf" srcId="{9F35DA6A-5B71-4F53-83E4-D98085404544}" destId="{DEB16583-04EF-4626-85E3-1EF3A7B09E2C}" srcOrd="1" destOrd="0" presId="urn:microsoft.com/office/officeart/2016/7/layout/BasicLinearProcessNumbered"/>
    <dgm:cxn modelId="{4658772E-C3B9-4701-9AC5-388F9FB8E269}" type="presOf" srcId="{7D0DBF51-74D0-435B-8917-2459B2D5CA67}" destId="{E325B0CA-F91F-423C-8377-467C7660C052}" srcOrd="0" destOrd="0" presId="urn:microsoft.com/office/officeart/2016/7/layout/BasicLinearProcessNumbered"/>
    <dgm:cxn modelId="{DC8F3141-2CEB-483D-B7F1-E36ADAD571A5}" srcId="{37A0933F-A8E1-4893-9D99-CA099A491165}" destId="{9F35DA6A-5B71-4F53-83E4-D98085404544}" srcOrd="2" destOrd="0" parTransId="{088D24B5-76F3-4C78-9B8E-905273491285}" sibTransId="{F1842FF3-757F-4EC3-95B2-DA9472A2708D}"/>
    <dgm:cxn modelId="{06AAEA4E-2165-4344-842F-CA26867A8628}" type="presOf" srcId="{37A0933F-A8E1-4893-9D99-CA099A491165}" destId="{1856CEE5-DBE1-4EBC-8111-A39F9C68D9AF}" srcOrd="0" destOrd="0" presId="urn:microsoft.com/office/officeart/2016/7/layout/BasicLinearProcessNumbered"/>
    <dgm:cxn modelId="{3F58F256-2BD9-41AE-BF12-46F440695F5F}" type="presOf" srcId="{9F35DA6A-5B71-4F53-83E4-D98085404544}" destId="{2FB12C9F-3991-4238-B79B-8E2F3EF3A8C4}" srcOrd="0" destOrd="0" presId="urn:microsoft.com/office/officeart/2016/7/layout/BasicLinearProcessNumbered"/>
    <dgm:cxn modelId="{DC5D6458-A4D4-4514-8FD1-5EA0D84C1599}" type="presOf" srcId="{419DBC4D-84C4-4A4E-95B4-E95827694E66}" destId="{1C52785B-262E-4EA2-90BF-70E9367A2E84}" srcOrd="0" destOrd="0" presId="urn:microsoft.com/office/officeart/2016/7/layout/BasicLinearProcessNumbered"/>
    <dgm:cxn modelId="{1094B59F-6460-41F6-9F0A-591805843373}" type="presOf" srcId="{F1842FF3-757F-4EC3-95B2-DA9472A2708D}" destId="{73C0B65D-71FD-4E1A-BCCD-C0801E771494}" srcOrd="0" destOrd="0" presId="urn:microsoft.com/office/officeart/2016/7/layout/BasicLinearProcessNumbered"/>
    <dgm:cxn modelId="{EE27BAA0-7A63-4D3B-9066-8CA104B794A2}" srcId="{37A0933F-A8E1-4893-9D99-CA099A491165}" destId="{419DBC4D-84C4-4A4E-95B4-E95827694E66}" srcOrd="1" destOrd="0" parTransId="{B3146F29-2E47-47CF-BCBE-5465D0D99C63}" sibTransId="{A1BD9A32-05C1-40EC-A0F4-A2B6AFB21CEE}"/>
    <dgm:cxn modelId="{E4D673AB-55A7-4FA6-9C35-1972BE9D3C51}" type="presOf" srcId="{7D0DBF51-74D0-435B-8917-2459B2D5CA67}" destId="{8337CDE1-A76A-44E3-BFD3-93F1A21C057B}" srcOrd="1" destOrd="0" presId="urn:microsoft.com/office/officeart/2016/7/layout/BasicLinearProcessNumbered"/>
    <dgm:cxn modelId="{5E8654AE-7C00-4698-9024-D47BF26D820A}" type="presOf" srcId="{5B19A6B0-335F-4433-BFDA-49423A183801}" destId="{5643030C-C570-4333-AA34-BBA8DF604232}" srcOrd="0" destOrd="0" presId="urn:microsoft.com/office/officeart/2016/7/layout/BasicLinearProcessNumbered"/>
    <dgm:cxn modelId="{723363BB-916B-4FD3-9670-CFE68F1A4C66}" srcId="{37A0933F-A8E1-4893-9D99-CA099A491165}" destId="{5B19A6B0-335F-4433-BFDA-49423A183801}" srcOrd="3" destOrd="0" parTransId="{2B9EDA93-83F3-47DA-BE62-51328C8AAE94}" sibTransId="{038E966B-63B3-4725-9C01-23BFD2B8EF97}"/>
    <dgm:cxn modelId="{159134C8-D930-4931-AE74-58794AACA314}" type="presOf" srcId="{419DBC4D-84C4-4A4E-95B4-E95827694E66}" destId="{C80047BC-BBDD-463E-9DBA-A28C99E441A5}" srcOrd="1" destOrd="0" presId="urn:microsoft.com/office/officeart/2016/7/layout/BasicLinearProcessNumbered"/>
    <dgm:cxn modelId="{C9AE89EA-5AE9-4408-95F3-08B7A10FDDCD}" type="presOf" srcId="{48FA7A59-A72B-4039-8FD9-CD7F8DF1CE53}" destId="{389DDCA8-9ED1-42A7-908B-4A6D95C5941A}" srcOrd="0" destOrd="0" presId="urn:microsoft.com/office/officeart/2016/7/layout/BasicLinearProcessNumbered"/>
    <dgm:cxn modelId="{FEF473B6-307D-4D17-8066-D22E564EB61A}" type="presParOf" srcId="{1856CEE5-DBE1-4EBC-8111-A39F9C68D9AF}" destId="{731D03DE-3C63-43AA-AB1B-9FAC2EC18795}" srcOrd="0" destOrd="0" presId="urn:microsoft.com/office/officeart/2016/7/layout/BasicLinearProcessNumbered"/>
    <dgm:cxn modelId="{E0CD7791-64C1-483F-8362-A05C34403AD2}" type="presParOf" srcId="{731D03DE-3C63-43AA-AB1B-9FAC2EC18795}" destId="{E325B0CA-F91F-423C-8377-467C7660C052}" srcOrd="0" destOrd="0" presId="urn:microsoft.com/office/officeart/2016/7/layout/BasicLinearProcessNumbered"/>
    <dgm:cxn modelId="{98D98413-0A9D-4181-B225-060FDE0CBED9}" type="presParOf" srcId="{731D03DE-3C63-43AA-AB1B-9FAC2EC18795}" destId="{389DDCA8-9ED1-42A7-908B-4A6D95C5941A}" srcOrd="1" destOrd="0" presId="urn:microsoft.com/office/officeart/2016/7/layout/BasicLinearProcessNumbered"/>
    <dgm:cxn modelId="{8E70B92C-020C-4614-9B22-6FDAE0CC7CE0}" type="presParOf" srcId="{731D03DE-3C63-43AA-AB1B-9FAC2EC18795}" destId="{11B941CE-7DF6-44F6-9D0F-5BC105CABED4}" srcOrd="2" destOrd="0" presId="urn:microsoft.com/office/officeart/2016/7/layout/BasicLinearProcessNumbered"/>
    <dgm:cxn modelId="{1EACD4C7-74AC-4856-BF50-3C9162A49E3F}" type="presParOf" srcId="{731D03DE-3C63-43AA-AB1B-9FAC2EC18795}" destId="{8337CDE1-A76A-44E3-BFD3-93F1A21C057B}" srcOrd="3" destOrd="0" presId="urn:microsoft.com/office/officeart/2016/7/layout/BasicLinearProcessNumbered"/>
    <dgm:cxn modelId="{34EAF246-B6F5-4571-A291-5617B004B177}" type="presParOf" srcId="{1856CEE5-DBE1-4EBC-8111-A39F9C68D9AF}" destId="{5CC528A1-53B8-4182-B1FC-63674F4C485B}" srcOrd="1" destOrd="0" presId="urn:microsoft.com/office/officeart/2016/7/layout/BasicLinearProcessNumbered"/>
    <dgm:cxn modelId="{276419AF-F2E8-4CAA-B375-158B33D3D145}" type="presParOf" srcId="{1856CEE5-DBE1-4EBC-8111-A39F9C68D9AF}" destId="{0065734D-5238-41B6-8D62-DFAA46CF4E44}" srcOrd="2" destOrd="0" presId="urn:microsoft.com/office/officeart/2016/7/layout/BasicLinearProcessNumbered"/>
    <dgm:cxn modelId="{6E678478-4F00-4B48-8E09-259D9E962DF9}" type="presParOf" srcId="{0065734D-5238-41B6-8D62-DFAA46CF4E44}" destId="{1C52785B-262E-4EA2-90BF-70E9367A2E84}" srcOrd="0" destOrd="0" presId="urn:microsoft.com/office/officeart/2016/7/layout/BasicLinearProcessNumbered"/>
    <dgm:cxn modelId="{30CB9688-6E18-4C50-B0AC-8F7EBC69D707}" type="presParOf" srcId="{0065734D-5238-41B6-8D62-DFAA46CF4E44}" destId="{40C898CB-87F8-4699-8716-DB410AB22C6F}" srcOrd="1" destOrd="0" presId="urn:microsoft.com/office/officeart/2016/7/layout/BasicLinearProcessNumbered"/>
    <dgm:cxn modelId="{EA091D1D-DB63-4965-937A-664E686375D5}" type="presParOf" srcId="{0065734D-5238-41B6-8D62-DFAA46CF4E44}" destId="{7560E4F2-A27B-4B90-85F0-2A2EEC9D539F}" srcOrd="2" destOrd="0" presId="urn:microsoft.com/office/officeart/2016/7/layout/BasicLinearProcessNumbered"/>
    <dgm:cxn modelId="{9D2B0441-6789-45F7-AAB8-046A0DAA9D48}" type="presParOf" srcId="{0065734D-5238-41B6-8D62-DFAA46CF4E44}" destId="{C80047BC-BBDD-463E-9DBA-A28C99E441A5}" srcOrd="3" destOrd="0" presId="urn:microsoft.com/office/officeart/2016/7/layout/BasicLinearProcessNumbered"/>
    <dgm:cxn modelId="{66398821-3DFE-4645-9AFD-BF0151FBE035}" type="presParOf" srcId="{1856CEE5-DBE1-4EBC-8111-A39F9C68D9AF}" destId="{7271967B-F307-4441-955C-66212B9B15A1}" srcOrd="3" destOrd="0" presId="urn:microsoft.com/office/officeart/2016/7/layout/BasicLinearProcessNumbered"/>
    <dgm:cxn modelId="{F5138B64-C3B5-4432-AAB9-EBA365D3BBC8}" type="presParOf" srcId="{1856CEE5-DBE1-4EBC-8111-A39F9C68D9AF}" destId="{92C861E2-EC42-4070-9F80-C11867D259C8}" srcOrd="4" destOrd="0" presId="urn:microsoft.com/office/officeart/2016/7/layout/BasicLinearProcessNumbered"/>
    <dgm:cxn modelId="{2523D955-E605-4DA6-8F9A-336C2C5FFB17}" type="presParOf" srcId="{92C861E2-EC42-4070-9F80-C11867D259C8}" destId="{2FB12C9F-3991-4238-B79B-8E2F3EF3A8C4}" srcOrd="0" destOrd="0" presId="urn:microsoft.com/office/officeart/2016/7/layout/BasicLinearProcessNumbered"/>
    <dgm:cxn modelId="{87B95D7E-E161-43D5-80D1-A35FECF1E060}" type="presParOf" srcId="{92C861E2-EC42-4070-9F80-C11867D259C8}" destId="{73C0B65D-71FD-4E1A-BCCD-C0801E771494}" srcOrd="1" destOrd="0" presId="urn:microsoft.com/office/officeart/2016/7/layout/BasicLinearProcessNumbered"/>
    <dgm:cxn modelId="{E47FCEF6-1C2E-4040-9D49-BECE26F481B5}" type="presParOf" srcId="{92C861E2-EC42-4070-9F80-C11867D259C8}" destId="{51BC281D-4920-4D0C-820E-774B96BC0FEE}" srcOrd="2" destOrd="0" presId="urn:microsoft.com/office/officeart/2016/7/layout/BasicLinearProcessNumbered"/>
    <dgm:cxn modelId="{F4BB8DF8-5F3E-4636-A03D-D8C2CBF1A0FF}" type="presParOf" srcId="{92C861E2-EC42-4070-9F80-C11867D259C8}" destId="{DEB16583-04EF-4626-85E3-1EF3A7B09E2C}" srcOrd="3" destOrd="0" presId="urn:microsoft.com/office/officeart/2016/7/layout/BasicLinearProcessNumbered"/>
    <dgm:cxn modelId="{C40885CF-145E-46C0-9B42-BEB518D3FB14}" type="presParOf" srcId="{1856CEE5-DBE1-4EBC-8111-A39F9C68D9AF}" destId="{44FE8B74-3833-4044-93FD-C2A3344F7662}" srcOrd="5" destOrd="0" presId="urn:microsoft.com/office/officeart/2016/7/layout/BasicLinearProcessNumbered"/>
    <dgm:cxn modelId="{0509BA24-C404-4B9D-A63D-64AC18E9A010}" type="presParOf" srcId="{1856CEE5-DBE1-4EBC-8111-A39F9C68D9AF}" destId="{BF31AED6-823B-4316-9535-8D87ECE2DD28}" srcOrd="6" destOrd="0" presId="urn:microsoft.com/office/officeart/2016/7/layout/BasicLinearProcessNumbered"/>
    <dgm:cxn modelId="{D8D476DA-5D1E-4579-858E-C817678A885B}" type="presParOf" srcId="{BF31AED6-823B-4316-9535-8D87ECE2DD28}" destId="{5643030C-C570-4333-AA34-BBA8DF604232}" srcOrd="0" destOrd="0" presId="urn:microsoft.com/office/officeart/2016/7/layout/BasicLinearProcessNumbered"/>
    <dgm:cxn modelId="{FBBC791F-0322-46F6-90A5-4CEB86167153}" type="presParOf" srcId="{BF31AED6-823B-4316-9535-8D87ECE2DD28}" destId="{6F071E75-9F9C-44A8-93A5-7C47AF521329}" srcOrd="1" destOrd="0" presId="urn:microsoft.com/office/officeart/2016/7/layout/BasicLinearProcessNumbered"/>
    <dgm:cxn modelId="{316122F8-9671-44B6-8149-CD17DABEC397}" type="presParOf" srcId="{BF31AED6-823B-4316-9535-8D87ECE2DD28}" destId="{68103AF9-7C8D-4C1D-8FC8-E4C332DE54D3}" srcOrd="2" destOrd="0" presId="urn:microsoft.com/office/officeart/2016/7/layout/BasicLinearProcessNumbered"/>
    <dgm:cxn modelId="{414AF8A8-D5BB-4379-A0EA-4A84CD406EF2}" type="presParOf" srcId="{BF31AED6-823B-4316-9535-8D87ECE2DD28}" destId="{9CE68358-BD93-42B2-90B1-6FD9ED3CF27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6150C5-5428-4FE9-98F3-5DE6ED51F6E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ED768B-0A71-4EAF-816B-FC03BEE30DB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Manhattan (~19.5k listings) and Brooklyn (~19.4k) dominate total supply and represent ~80% of the market.</a:t>
          </a:r>
        </a:p>
      </dgm:t>
    </dgm:pt>
    <dgm:pt modelId="{B4570EE0-DBB7-416A-B79D-9F3244667217}" type="parTrans" cxnId="{080D4A70-509B-4701-B7D3-13D6B11AED34}">
      <dgm:prSet/>
      <dgm:spPr/>
      <dgm:t>
        <a:bodyPr/>
        <a:lstStyle/>
        <a:p>
          <a:endParaRPr lang="en-US"/>
        </a:p>
      </dgm:t>
    </dgm:pt>
    <dgm:pt modelId="{AA8204E5-369C-4A2C-98D7-FC9A85FDE42A}" type="sibTrans" cxnId="{080D4A70-509B-4701-B7D3-13D6B11AED3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81F34E4-8AAA-4A17-A8FA-D1D942A97DF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Queens (~5.5k), Bronx (~1k) and Staten Island (~365) are minor markets with niche availability.</a:t>
          </a:r>
        </a:p>
      </dgm:t>
    </dgm:pt>
    <dgm:pt modelId="{E81D0D6D-B9F2-43C4-AEC1-964B46F194F0}" type="parTrans" cxnId="{D071BE11-4377-4418-BE11-1B979C8FDB4E}">
      <dgm:prSet/>
      <dgm:spPr/>
      <dgm:t>
        <a:bodyPr/>
        <a:lstStyle/>
        <a:p>
          <a:endParaRPr lang="en-US"/>
        </a:p>
      </dgm:t>
    </dgm:pt>
    <dgm:pt modelId="{8723627F-8468-44EE-8F00-0362534A8B01}" type="sibTrans" cxnId="{D071BE11-4377-4418-BE11-1B979C8FDB4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BC4336-7DC7-4199-83AE-257A60446B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Listing volume concentration suggests revenue and regulatory focus will mainly sit in Manhattan/Brooklyn (Alotaibi et al. 2023).</a:t>
          </a:r>
        </a:p>
      </dgm:t>
    </dgm:pt>
    <dgm:pt modelId="{E1A84750-12C8-4432-B570-1EF03E5D27A2}" type="parTrans" cxnId="{4BA23FEE-4BBB-4672-B692-CEBBC82E7F40}">
      <dgm:prSet/>
      <dgm:spPr/>
      <dgm:t>
        <a:bodyPr/>
        <a:lstStyle/>
        <a:p>
          <a:endParaRPr lang="en-US"/>
        </a:p>
      </dgm:t>
    </dgm:pt>
    <dgm:pt modelId="{439D1635-BACD-4FB6-884D-0DBCCB1707BE}" type="sibTrans" cxnId="{4BA23FEE-4BBB-4672-B692-CEBBC82E7F4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D821176-A1CA-4063-A578-6997635F831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High density in core boroughs implies pricing power and competition hotspots for entire homes.</a:t>
          </a:r>
        </a:p>
      </dgm:t>
    </dgm:pt>
    <dgm:pt modelId="{1C1F0EBF-2229-4230-8B27-EF6B13E0F75A}" type="parTrans" cxnId="{78F11274-3CB8-4469-9B5B-76518BA6E4B2}">
      <dgm:prSet/>
      <dgm:spPr/>
      <dgm:t>
        <a:bodyPr/>
        <a:lstStyle/>
        <a:p>
          <a:endParaRPr lang="en-US"/>
        </a:p>
      </dgm:t>
    </dgm:pt>
    <dgm:pt modelId="{88B03B49-9E0F-477C-A89C-95533C0EE415}" type="sibTrans" cxnId="{78F11274-3CB8-4469-9B5B-76518BA6E4B2}">
      <dgm:prSet/>
      <dgm:spPr/>
      <dgm:t>
        <a:bodyPr/>
        <a:lstStyle/>
        <a:p>
          <a:endParaRPr lang="en-US"/>
        </a:p>
      </dgm:t>
    </dgm:pt>
    <dgm:pt modelId="{8D53258F-4315-4E4A-A475-DF14B92E9E0C}" type="pres">
      <dgm:prSet presAssocID="{EB6150C5-5428-4FE9-98F3-5DE6ED51F6E4}" presName="root" presStyleCnt="0">
        <dgm:presLayoutVars>
          <dgm:dir/>
          <dgm:resizeHandles val="exact"/>
        </dgm:presLayoutVars>
      </dgm:prSet>
      <dgm:spPr/>
    </dgm:pt>
    <dgm:pt modelId="{61B4233C-9613-426C-A4B1-7A28BABD69EF}" type="pres">
      <dgm:prSet presAssocID="{76ED768B-0A71-4EAF-816B-FC03BEE30DBB}" presName="compNode" presStyleCnt="0"/>
      <dgm:spPr/>
    </dgm:pt>
    <dgm:pt modelId="{A06F74B8-FB42-4689-91DA-F37F8E9A58A3}" type="pres">
      <dgm:prSet presAssocID="{76ED768B-0A71-4EAF-816B-FC03BEE30DBB}" presName="bgRect" presStyleLbl="bgShp" presStyleIdx="0" presStyleCnt="4"/>
      <dgm:spPr/>
    </dgm:pt>
    <dgm:pt modelId="{CBDE258F-96E9-423B-B84D-33B34372B36A}" type="pres">
      <dgm:prSet presAssocID="{76ED768B-0A71-4EAF-816B-FC03BEE30DB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55C137E8-748C-4055-BFD1-C749351C5A62}" type="pres">
      <dgm:prSet presAssocID="{76ED768B-0A71-4EAF-816B-FC03BEE30DBB}" presName="spaceRect" presStyleCnt="0"/>
      <dgm:spPr/>
    </dgm:pt>
    <dgm:pt modelId="{99A6CA31-0058-49CC-9E1D-1E6291C90B99}" type="pres">
      <dgm:prSet presAssocID="{76ED768B-0A71-4EAF-816B-FC03BEE30DBB}" presName="parTx" presStyleLbl="revTx" presStyleIdx="0" presStyleCnt="4">
        <dgm:presLayoutVars>
          <dgm:chMax val="0"/>
          <dgm:chPref val="0"/>
        </dgm:presLayoutVars>
      </dgm:prSet>
      <dgm:spPr/>
    </dgm:pt>
    <dgm:pt modelId="{901E72C4-EC78-4C96-AAA2-F5B52CDDD7B5}" type="pres">
      <dgm:prSet presAssocID="{AA8204E5-369C-4A2C-98D7-FC9A85FDE42A}" presName="sibTrans" presStyleCnt="0"/>
      <dgm:spPr/>
    </dgm:pt>
    <dgm:pt modelId="{84A798EB-ADC9-4937-AC69-25A5DE7EAFF6}" type="pres">
      <dgm:prSet presAssocID="{581F34E4-8AAA-4A17-A8FA-D1D942A97DF6}" presName="compNode" presStyleCnt="0"/>
      <dgm:spPr/>
    </dgm:pt>
    <dgm:pt modelId="{05146B4D-0DB0-40B1-A477-A08920B5CCCB}" type="pres">
      <dgm:prSet presAssocID="{581F34E4-8AAA-4A17-A8FA-D1D942A97DF6}" presName="bgRect" presStyleLbl="bgShp" presStyleIdx="1" presStyleCnt="4"/>
      <dgm:spPr/>
    </dgm:pt>
    <dgm:pt modelId="{CD3DE8C7-6C94-47AA-9CCB-D402C7418787}" type="pres">
      <dgm:prSet presAssocID="{581F34E4-8AAA-4A17-A8FA-D1D942A97DF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F360FF37-A92A-42BE-ABEB-6AC8CD354AE7}" type="pres">
      <dgm:prSet presAssocID="{581F34E4-8AAA-4A17-A8FA-D1D942A97DF6}" presName="spaceRect" presStyleCnt="0"/>
      <dgm:spPr/>
    </dgm:pt>
    <dgm:pt modelId="{615C6E15-C3F1-40D1-98CC-8AE5ED95A67B}" type="pres">
      <dgm:prSet presAssocID="{581F34E4-8AAA-4A17-A8FA-D1D942A97DF6}" presName="parTx" presStyleLbl="revTx" presStyleIdx="1" presStyleCnt="4">
        <dgm:presLayoutVars>
          <dgm:chMax val="0"/>
          <dgm:chPref val="0"/>
        </dgm:presLayoutVars>
      </dgm:prSet>
      <dgm:spPr/>
    </dgm:pt>
    <dgm:pt modelId="{0F561E40-3EF8-4513-9FCE-C352E19513BF}" type="pres">
      <dgm:prSet presAssocID="{8723627F-8468-44EE-8F00-0362534A8B01}" presName="sibTrans" presStyleCnt="0"/>
      <dgm:spPr/>
    </dgm:pt>
    <dgm:pt modelId="{B67EE065-40D7-405D-B94F-C9DF523E5817}" type="pres">
      <dgm:prSet presAssocID="{BFBC4336-7DC7-4199-83AE-257A60446B2F}" presName="compNode" presStyleCnt="0"/>
      <dgm:spPr/>
    </dgm:pt>
    <dgm:pt modelId="{6068B231-2E9F-4C31-9879-E61EFC240054}" type="pres">
      <dgm:prSet presAssocID="{BFBC4336-7DC7-4199-83AE-257A60446B2F}" presName="bgRect" presStyleLbl="bgShp" presStyleIdx="2" presStyleCnt="4"/>
      <dgm:spPr/>
    </dgm:pt>
    <dgm:pt modelId="{12C76D87-F36E-4EC3-AC04-97C643B0E058}" type="pres">
      <dgm:prSet presAssocID="{BFBC4336-7DC7-4199-83AE-257A60446B2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B9E66705-6BC6-4C2D-91BA-C6FC7A5A364B}" type="pres">
      <dgm:prSet presAssocID="{BFBC4336-7DC7-4199-83AE-257A60446B2F}" presName="spaceRect" presStyleCnt="0"/>
      <dgm:spPr/>
    </dgm:pt>
    <dgm:pt modelId="{7087229B-56D0-49E5-80EA-2C984592F2B3}" type="pres">
      <dgm:prSet presAssocID="{BFBC4336-7DC7-4199-83AE-257A60446B2F}" presName="parTx" presStyleLbl="revTx" presStyleIdx="2" presStyleCnt="4">
        <dgm:presLayoutVars>
          <dgm:chMax val="0"/>
          <dgm:chPref val="0"/>
        </dgm:presLayoutVars>
      </dgm:prSet>
      <dgm:spPr/>
    </dgm:pt>
    <dgm:pt modelId="{F7FF8425-FF16-4F06-AFEE-8A8B680B4C47}" type="pres">
      <dgm:prSet presAssocID="{439D1635-BACD-4FB6-884D-0DBCCB1707BE}" presName="sibTrans" presStyleCnt="0"/>
      <dgm:spPr/>
    </dgm:pt>
    <dgm:pt modelId="{216A0098-E195-4522-BD17-89583A94D5BC}" type="pres">
      <dgm:prSet presAssocID="{BD821176-A1CA-4063-A578-6997635F831E}" presName="compNode" presStyleCnt="0"/>
      <dgm:spPr/>
    </dgm:pt>
    <dgm:pt modelId="{3A9186D2-74DD-47BD-8FAB-CE23C9E6C816}" type="pres">
      <dgm:prSet presAssocID="{BD821176-A1CA-4063-A578-6997635F831E}" presName="bgRect" presStyleLbl="bgShp" presStyleIdx="3" presStyleCnt="4"/>
      <dgm:spPr/>
    </dgm:pt>
    <dgm:pt modelId="{01DCDB66-7C0D-4751-96F5-A103FEA5BA42}" type="pres">
      <dgm:prSet presAssocID="{BD821176-A1CA-4063-A578-6997635F831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07007486-D53E-4464-A20D-BB76A5DE466C}" type="pres">
      <dgm:prSet presAssocID="{BD821176-A1CA-4063-A578-6997635F831E}" presName="spaceRect" presStyleCnt="0"/>
      <dgm:spPr/>
    </dgm:pt>
    <dgm:pt modelId="{AC9E4A21-A516-4115-9F4E-AB0680910AD0}" type="pres">
      <dgm:prSet presAssocID="{BD821176-A1CA-4063-A578-6997635F831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071BE11-4377-4418-BE11-1B979C8FDB4E}" srcId="{EB6150C5-5428-4FE9-98F3-5DE6ED51F6E4}" destId="{581F34E4-8AAA-4A17-A8FA-D1D942A97DF6}" srcOrd="1" destOrd="0" parTransId="{E81D0D6D-B9F2-43C4-AEC1-964B46F194F0}" sibTransId="{8723627F-8468-44EE-8F00-0362534A8B01}"/>
    <dgm:cxn modelId="{97B4B831-FDDD-435F-A6E2-C6E9F5BC2EFF}" type="presOf" srcId="{EB6150C5-5428-4FE9-98F3-5DE6ED51F6E4}" destId="{8D53258F-4315-4E4A-A475-DF14B92E9E0C}" srcOrd="0" destOrd="0" presId="urn:microsoft.com/office/officeart/2018/2/layout/IconVerticalSolidList"/>
    <dgm:cxn modelId="{080D4A70-509B-4701-B7D3-13D6B11AED34}" srcId="{EB6150C5-5428-4FE9-98F3-5DE6ED51F6E4}" destId="{76ED768B-0A71-4EAF-816B-FC03BEE30DBB}" srcOrd="0" destOrd="0" parTransId="{B4570EE0-DBB7-416A-B79D-9F3244667217}" sibTransId="{AA8204E5-369C-4A2C-98D7-FC9A85FDE42A}"/>
    <dgm:cxn modelId="{A7DB6673-53D8-43C3-96DF-6B732D180A74}" type="presOf" srcId="{581F34E4-8AAA-4A17-A8FA-D1D942A97DF6}" destId="{615C6E15-C3F1-40D1-98CC-8AE5ED95A67B}" srcOrd="0" destOrd="0" presId="urn:microsoft.com/office/officeart/2018/2/layout/IconVerticalSolidList"/>
    <dgm:cxn modelId="{78F11274-3CB8-4469-9B5B-76518BA6E4B2}" srcId="{EB6150C5-5428-4FE9-98F3-5DE6ED51F6E4}" destId="{BD821176-A1CA-4063-A578-6997635F831E}" srcOrd="3" destOrd="0" parTransId="{1C1F0EBF-2229-4230-8B27-EF6B13E0F75A}" sibTransId="{88B03B49-9E0F-477C-A89C-95533C0EE415}"/>
    <dgm:cxn modelId="{A3BE94AC-4E87-4B24-9CB1-0F689963AD46}" type="presOf" srcId="{BFBC4336-7DC7-4199-83AE-257A60446B2F}" destId="{7087229B-56D0-49E5-80EA-2C984592F2B3}" srcOrd="0" destOrd="0" presId="urn:microsoft.com/office/officeart/2018/2/layout/IconVerticalSolidList"/>
    <dgm:cxn modelId="{34AB22B3-AE5B-413C-BD7C-22B95B28E2DD}" type="presOf" srcId="{76ED768B-0A71-4EAF-816B-FC03BEE30DBB}" destId="{99A6CA31-0058-49CC-9E1D-1E6291C90B99}" srcOrd="0" destOrd="0" presId="urn:microsoft.com/office/officeart/2018/2/layout/IconVerticalSolidList"/>
    <dgm:cxn modelId="{4BA23FEE-4BBB-4672-B692-CEBBC82E7F40}" srcId="{EB6150C5-5428-4FE9-98F3-5DE6ED51F6E4}" destId="{BFBC4336-7DC7-4199-83AE-257A60446B2F}" srcOrd="2" destOrd="0" parTransId="{E1A84750-12C8-4432-B570-1EF03E5D27A2}" sibTransId="{439D1635-BACD-4FB6-884D-0DBCCB1707BE}"/>
    <dgm:cxn modelId="{172A3DEF-17F8-4A47-94F8-F6FB6104C5B5}" type="presOf" srcId="{BD821176-A1CA-4063-A578-6997635F831E}" destId="{AC9E4A21-A516-4115-9F4E-AB0680910AD0}" srcOrd="0" destOrd="0" presId="urn:microsoft.com/office/officeart/2018/2/layout/IconVerticalSolidList"/>
    <dgm:cxn modelId="{903F6F05-5D35-44A5-8981-395597AC5309}" type="presParOf" srcId="{8D53258F-4315-4E4A-A475-DF14B92E9E0C}" destId="{61B4233C-9613-426C-A4B1-7A28BABD69EF}" srcOrd="0" destOrd="0" presId="urn:microsoft.com/office/officeart/2018/2/layout/IconVerticalSolidList"/>
    <dgm:cxn modelId="{88294EEA-6CFE-4CED-9A4D-2B7F1C5766F4}" type="presParOf" srcId="{61B4233C-9613-426C-A4B1-7A28BABD69EF}" destId="{A06F74B8-FB42-4689-91DA-F37F8E9A58A3}" srcOrd="0" destOrd="0" presId="urn:microsoft.com/office/officeart/2018/2/layout/IconVerticalSolidList"/>
    <dgm:cxn modelId="{A1CA788B-DD00-4B04-932D-520BF48C1FF6}" type="presParOf" srcId="{61B4233C-9613-426C-A4B1-7A28BABD69EF}" destId="{CBDE258F-96E9-423B-B84D-33B34372B36A}" srcOrd="1" destOrd="0" presId="urn:microsoft.com/office/officeart/2018/2/layout/IconVerticalSolidList"/>
    <dgm:cxn modelId="{27E882F1-21EF-4FC6-84A5-A6F2AC336357}" type="presParOf" srcId="{61B4233C-9613-426C-A4B1-7A28BABD69EF}" destId="{55C137E8-748C-4055-BFD1-C749351C5A62}" srcOrd="2" destOrd="0" presId="urn:microsoft.com/office/officeart/2018/2/layout/IconVerticalSolidList"/>
    <dgm:cxn modelId="{91C797EE-F30D-45C9-9F8C-192A522A5657}" type="presParOf" srcId="{61B4233C-9613-426C-A4B1-7A28BABD69EF}" destId="{99A6CA31-0058-49CC-9E1D-1E6291C90B99}" srcOrd="3" destOrd="0" presId="urn:microsoft.com/office/officeart/2018/2/layout/IconVerticalSolidList"/>
    <dgm:cxn modelId="{2DC96185-F747-4104-9EA3-1E91E1DD2EDF}" type="presParOf" srcId="{8D53258F-4315-4E4A-A475-DF14B92E9E0C}" destId="{901E72C4-EC78-4C96-AAA2-F5B52CDDD7B5}" srcOrd="1" destOrd="0" presId="urn:microsoft.com/office/officeart/2018/2/layout/IconVerticalSolidList"/>
    <dgm:cxn modelId="{E51C0901-2CBE-49F5-845D-BC2B0F096B98}" type="presParOf" srcId="{8D53258F-4315-4E4A-A475-DF14B92E9E0C}" destId="{84A798EB-ADC9-4937-AC69-25A5DE7EAFF6}" srcOrd="2" destOrd="0" presId="urn:microsoft.com/office/officeart/2018/2/layout/IconVerticalSolidList"/>
    <dgm:cxn modelId="{D92E7DA4-9D27-4111-A1AE-164CE1D3E144}" type="presParOf" srcId="{84A798EB-ADC9-4937-AC69-25A5DE7EAFF6}" destId="{05146B4D-0DB0-40B1-A477-A08920B5CCCB}" srcOrd="0" destOrd="0" presId="urn:microsoft.com/office/officeart/2018/2/layout/IconVerticalSolidList"/>
    <dgm:cxn modelId="{23A00D80-CE49-40A3-A6AD-6D3BD61EBC65}" type="presParOf" srcId="{84A798EB-ADC9-4937-AC69-25A5DE7EAFF6}" destId="{CD3DE8C7-6C94-47AA-9CCB-D402C7418787}" srcOrd="1" destOrd="0" presId="urn:microsoft.com/office/officeart/2018/2/layout/IconVerticalSolidList"/>
    <dgm:cxn modelId="{B69FF2C2-9F1A-447B-8842-DC1579A1CAD4}" type="presParOf" srcId="{84A798EB-ADC9-4937-AC69-25A5DE7EAFF6}" destId="{F360FF37-A92A-42BE-ABEB-6AC8CD354AE7}" srcOrd="2" destOrd="0" presId="urn:microsoft.com/office/officeart/2018/2/layout/IconVerticalSolidList"/>
    <dgm:cxn modelId="{2FED6FA4-0373-4A54-98E1-3DB52D0077BA}" type="presParOf" srcId="{84A798EB-ADC9-4937-AC69-25A5DE7EAFF6}" destId="{615C6E15-C3F1-40D1-98CC-8AE5ED95A67B}" srcOrd="3" destOrd="0" presId="urn:microsoft.com/office/officeart/2018/2/layout/IconVerticalSolidList"/>
    <dgm:cxn modelId="{86AF9E31-4C70-4D9A-8E4F-B185996A1018}" type="presParOf" srcId="{8D53258F-4315-4E4A-A475-DF14B92E9E0C}" destId="{0F561E40-3EF8-4513-9FCE-C352E19513BF}" srcOrd="3" destOrd="0" presId="urn:microsoft.com/office/officeart/2018/2/layout/IconVerticalSolidList"/>
    <dgm:cxn modelId="{5140A08D-9E43-4FDD-8415-D6882997A7EB}" type="presParOf" srcId="{8D53258F-4315-4E4A-A475-DF14B92E9E0C}" destId="{B67EE065-40D7-405D-B94F-C9DF523E5817}" srcOrd="4" destOrd="0" presId="urn:microsoft.com/office/officeart/2018/2/layout/IconVerticalSolidList"/>
    <dgm:cxn modelId="{2B4251CC-1C2C-40F8-9F52-C84715FDAB06}" type="presParOf" srcId="{B67EE065-40D7-405D-B94F-C9DF523E5817}" destId="{6068B231-2E9F-4C31-9879-E61EFC240054}" srcOrd="0" destOrd="0" presId="urn:microsoft.com/office/officeart/2018/2/layout/IconVerticalSolidList"/>
    <dgm:cxn modelId="{B3500D60-CEE2-4A72-9B9C-C501C25206DA}" type="presParOf" srcId="{B67EE065-40D7-405D-B94F-C9DF523E5817}" destId="{12C76D87-F36E-4EC3-AC04-97C643B0E058}" srcOrd="1" destOrd="0" presId="urn:microsoft.com/office/officeart/2018/2/layout/IconVerticalSolidList"/>
    <dgm:cxn modelId="{5EB3A527-E199-4E95-B091-3B84B5A2B7CE}" type="presParOf" srcId="{B67EE065-40D7-405D-B94F-C9DF523E5817}" destId="{B9E66705-6BC6-4C2D-91BA-C6FC7A5A364B}" srcOrd="2" destOrd="0" presId="urn:microsoft.com/office/officeart/2018/2/layout/IconVerticalSolidList"/>
    <dgm:cxn modelId="{A8E37FCB-4E86-4602-A7F3-E79583287CBA}" type="presParOf" srcId="{B67EE065-40D7-405D-B94F-C9DF523E5817}" destId="{7087229B-56D0-49E5-80EA-2C984592F2B3}" srcOrd="3" destOrd="0" presId="urn:microsoft.com/office/officeart/2018/2/layout/IconVerticalSolidList"/>
    <dgm:cxn modelId="{3E0346F9-C1B7-4DAD-8DEA-16C764FECAF1}" type="presParOf" srcId="{8D53258F-4315-4E4A-A475-DF14B92E9E0C}" destId="{F7FF8425-FF16-4F06-AFEE-8A8B680B4C47}" srcOrd="5" destOrd="0" presId="urn:microsoft.com/office/officeart/2018/2/layout/IconVerticalSolidList"/>
    <dgm:cxn modelId="{1F5FA360-B54C-49B3-AA01-FF6651F25237}" type="presParOf" srcId="{8D53258F-4315-4E4A-A475-DF14B92E9E0C}" destId="{216A0098-E195-4522-BD17-89583A94D5BC}" srcOrd="6" destOrd="0" presId="urn:microsoft.com/office/officeart/2018/2/layout/IconVerticalSolidList"/>
    <dgm:cxn modelId="{9FAAA8E1-F78C-48A2-9EAC-12C239758B20}" type="presParOf" srcId="{216A0098-E195-4522-BD17-89583A94D5BC}" destId="{3A9186D2-74DD-47BD-8FAB-CE23C9E6C816}" srcOrd="0" destOrd="0" presId="urn:microsoft.com/office/officeart/2018/2/layout/IconVerticalSolidList"/>
    <dgm:cxn modelId="{EC90518B-069B-4369-8469-2E4F54E763F9}" type="presParOf" srcId="{216A0098-E195-4522-BD17-89583A94D5BC}" destId="{01DCDB66-7C0D-4751-96F5-A103FEA5BA42}" srcOrd="1" destOrd="0" presId="urn:microsoft.com/office/officeart/2018/2/layout/IconVerticalSolidList"/>
    <dgm:cxn modelId="{3189EE25-DE01-4D07-B46C-2E3D95BEF320}" type="presParOf" srcId="{216A0098-E195-4522-BD17-89583A94D5BC}" destId="{07007486-D53E-4464-A20D-BB76A5DE466C}" srcOrd="2" destOrd="0" presId="urn:microsoft.com/office/officeart/2018/2/layout/IconVerticalSolidList"/>
    <dgm:cxn modelId="{4E51D99B-BB38-4AC5-8C32-57BE8392EBF4}" type="presParOf" srcId="{216A0098-E195-4522-BD17-89583A94D5BC}" destId="{AC9E4A21-A516-4115-9F4E-AB0680910A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149969-AFA3-4782-BE0F-DC70B6C6CD1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6873598-FEFE-4E2A-A8C0-6BD7949F8B4C}">
      <dgm:prSet/>
      <dgm:spPr/>
      <dgm:t>
        <a:bodyPr/>
        <a:lstStyle/>
        <a:p>
          <a:r>
            <a:rPr lang="en-US" dirty="0"/>
            <a:t>Handled missing values: replaced NA in </a:t>
          </a:r>
          <a:r>
            <a:rPr lang="en-US" dirty="0" err="1"/>
            <a:t>reviews_per_month</a:t>
          </a:r>
          <a:r>
            <a:rPr lang="en-US" dirty="0"/>
            <a:t> with 0, and </a:t>
          </a:r>
          <a:r>
            <a:rPr lang="en-US" dirty="0" err="1"/>
            <a:t>last_review</a:t>
          </a:r>
          <a:r>
            <a:rPr lang="en-US" dirty="0"/>
            <a:t> NA with 'No Review'.</a:t>
          </a:r>
        </a:p>
      </dgm:t>
    </dgm:pt>
    <dgm:pt modelId="{0AA715B9-17C9-46C2-95E8-33B1389E37A0}" type="parTrans" cxnId="{81062FE1-2B86-4854-82E6-8B402711FCFB}">
      <dgm:prSet/>
      <dgm:spPr/>
      <dgm:t>
        <a:bodyPr/>
        <a:lstStyle/>
        <a:p>
          <a:endParaRPr lang="en-US"/>
        </a:p>
      </dgm:t>
    </dgm:pt>
    <dgm:pt modelId="{25721083-0F68-485D-A360-BA6B93E48873}" type="sibTrans" cxnId="{81062FE1-2B86-4854-82E6-8B402711FCFB}">
      <dgm:prSet/>
      <dgm:spPr/>
      <dgm:t>
        <a:bodyPr/>
        <a:lstStyle/>
        <a:p>
          <a:endParaRPr lang="en-US"/>
        </a:p>
      </dgm:t>
    </dgm:pt>
    <dgm:pt modelId="{A9F62D2C-5356-48D7-8035-BF415DABC19F}">
      <dgm:prSet/>
      <dgm:spPr/>
      <dgm:t>
        <a:bodyPr/>
        <a:lstStyle/>
        <a:p>
          <a:r>
            <a:rPr lang="en-US" dirty="0"/>
            <a:t>Removed extreme price outliers using IQR rule; capped analysis to listings priced ≲ $330.</a:t>
          </a:r>
        </a:p>
      </dgm:t>
    </dgm:pt>
    <dgm:pt modelId="{D93517E0-3A63-45C4-909F-203343BE894A}" type="parTrans" cxnId="{CA4544BB-F8BC-4B48-AFBA-C8C594917780}">
      <dgm:prSet/>
      <dgm:spPr/>
      <dgm:t>
        <a:bodyPr/>
        <a:lstStyle/>
        <a:p>
          <a:endParaRPr lang="en-US"/>
        </a:p>
      </dgm:t>
    </dgm:pt>
    <dgm:pt modelId="{3EEC46B6-0A85-4A91-BF0D-C54ECB08065F}" type="sibTrans" cxnId="{CA4544BB-F8BC-4B48-AFBA-C8C594917780}">
      <dgm:prSet/>
      <dgm:spPr/>
      <dgm:t>
        <a:bodyPr/>
        <a:lstStyle/>
        <a:p>
          <a:endParaRPr lang="en-US"/>
        </a:p>
      </dgm:t>
    </dgm:pt>
    <dgm:pt modelId="{41A89259-384C-4460-94E5-FCF5C9106374}">
      <dgm:prSet/>
      <dgm:spPr/>
      <dgm:t>
        <a:bodyPr/>
        <a:lstStyle/>
        <a:p>
          <a:r>
            <a:rPr lang="en-US" dirty="0"/>
            <a:t>Dropped duplicates (0 found) and </a:t>
          </a:r>
          <a:r>
            <a:rPr lang="en-US" dirty="0" err="1"/>
            <a:t>standardised</a:t>
          </a:r>
          <a:r>
            <a:rPr lang="en-US" dirty="0"/>
            <a:t> availability/engagement fields for analysis.</a:t>
          </a:r>
        </a:p>
      </dgm:t>
    </dgm:pt>
    <dgm:pt modelId="{A7B5C4F6-6A7C-4204-9BD2-2C4C914106DC}" type="parTrans" cxnId="{86793337-54BB-462A-899D-7F21B2FE5CB2}">
      <dgm:prSet/>
      <dgm:spPr/>
      <dgm:t>
        <a:bodyPr/>
        <a:lstStyle/>
        <a:p>
          <a:endParaRPr lang="en-US"/>
        </a:p>
      </dgm:t>
    </dgm:pt>
    <dgm:pt modelId="{EB79B9EA-1729-444C-BB73-ADDD69A8C14A}" type="sibTrans" cxnId="{86793337-54BB-462A-899D-7F21B2FE5CB2}">
      <dgm:prSet/>
      <dgm:spPr/>
      <dgm:t>
        <a:bodyPr/>
        <a:lstStyle/>
        <a:p>
          <a:endParaRPr lang="en-US"/>
        </a:p>
      </dgm:t>
    </dgm:pt>
    <dgm:pt modelId="{B03D5F2D-B145-43A3-A0D1-D9D9CF0C837C}">
      <dgm:prSet/>
      <dgm:spPr/>
      <dgm:t>
        <a:bodyPr/>
        <a:lstStyle/>
        <a:p>
          <a:r>
            <a:rPr lang="en-US" dirty="0"/>
            <a:t>Preprocessing improves statistical stability and interpretability of later comparisons (</a:t>
          </a:r>
          <a:r>
            <a:rPr lang="en-US" dirty="0" err="1"/>
            <a:t>Koukaras</a:t>
          </a:r>
          <a:r>
            <a:rPr lang="en-US" dirty="0"/>
            <a:t> &amp; </a:t>
          </a:r>
          <a:r>
            <a:rPr lang="en-US" dirty="0" err="1"/>
            <a:t>Tjortjis</a:t>
          </a:r>
          <a:r>
            <a:rPr lang="en-US" dirty="0"/>
            <a:t> 2025).</a:t>
          </a:r>
        </a:p>
      </dgm:t>
    </dgm:pt>
    <dgm:pt modelId="{E51B53A8-2634-4DB7-9861-0DA7C23641C0}" type="parTrans" cxnId="{4E9A4B95-607F-47C4-9636-9FC7BE536C06}">
      <dgm:prSet/>
      <dgm:spPr/>
      <dgm:t>
        <a:bodyPr/>
        <a:lstStyle/>
        <a:p>
          <a:endParaRPr lang="en-US"/>
        </a:p>
      </dgm:t>
    </dgm:pt>
    <dgm:pt modelId="{65C23188-5798-41D8-B69D-3CA5C16C4B1B}" type="sibTrans" cxnId="{4E9A4B95-607F-47C4-9636-9FC7BE536C06}">
      <dgm:prSet/>
      <dgm:spPr/>
      <dgm:t>
        <a:bodyPr/>
        <a:lstStyle/>
        <a:p>
          <a:endParaRPr lang="en-US"/>
        </a:p>
      </dgm:t>
    </dgm:pt>
    <dgm:pt modelId="{4E970FEE-E55A-4D58-8EBC-32F67AB89B2B}" type="pres">
      <dgm:prSet presAssocID="{F4149969-AFA3-4782-BE0F-DC70B6C6CD12}" presName="linear" presStyleCnt="0">
        <dgm:presLayoutVars>
          <dgm:animLvl val="lvl"/>
          <dgm:resizeHandles val="exact"/>
        </dgm:presLayoutVars>
      </dgm:prSet>
      <dgm:spPr/>
    </dgm:pt>
    <dgm:pt modelId="{10BA87A6-C9E4-4C52-84B2-B3C5387182A4}" type="pres">
      <dgm:prSet presAssocID="{B6873598-FEFE-4E2A-A8C0-6BD7949F8B4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37215BE-3BC9-4AF1-B2CD-5C507A0351F4}" type="pres">
      <dgm:prSet presAssocID="{25721083-0F68-485D-A360-BA6B93E48873}" presName="spacer" presStyleCnt="0"/>
      <dgm:spPr/>
    </dgm:pt>
    <dgm:pt modelId="{2C527C71-95EB-4811-8249-8574F3E76F81}" type="pres">
      <dgm:prSet presAssocID="{A9F62D2C-5356-48D7-8035-BF415DABC19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7C556F4-DDEF-4EE3-B1E3-660CD2D3E058}" type="pres">
      <dgm:prSet presAssocID="{3EEC46B6-0A85-4A91-BF0D-C54ECB08065F}" presName="spacer" presStyleCnt="0"/>
      <dgm:spPr/>
    </dgm:pt>
    <dgm:pt modelId="{11F5193C-327F-4217-A979-8481CADE4E7F}" type="pres">
      <dgm:prSet presAssocID="{41A89259-384C-4460-94E5-FCF5C910637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A0D3A70-90BA-4ED2-9164-B830FF66B8B0}" type="pres">
      <dgm:prSet presAssocID="{EB79B9EA-1729-444C-BB73-ADDD69A8C14A}" presName="spacer" presStyleCnt="0"/>
      <dgm:spPr/>
    </dgm:pt>
    <dgm:pt modelId="{75B9BFC2-023B-456C-93AF-03BE4130AC52}" type="pres">
      <dgm:prSet presAssocID="{B03D5F2D-B145-43A3-A0D1-D9D9CF0C837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7B1F502-DDFB-4D56-987A-0440AE801EB3}" type="presOf" srcId="{41A89259-384C-4460-94E5-FCF5C9106374}" destId="{11F5193C-327F-4217-A979-8481CADE4E7F}" srcOrd="0" destOrd="0" presId="urn:microsoft.com/office/officeart/2005/8/layout/vList2"/>
    <dgm:cxn modelId="{86793337-54BB-462A-899D-7F21B2FE5CB2}" srcId="{F4149969-AFA3-4782-BE0F-DC70B6C6CD12}" destId="{41A89259-384C-4460-94E5-FCF5C9106374}" srcOrd="2" destOrd="0" parTransId="{A7B5C4F6-6A7C-4204-9BD2-2C4C914106DC}" sibTransId="{EB79B9EA-1729-444C-BB73-ADDD69A8C14A}"/>
    <dgm:cxn modelId="{0534C56E-5A60-4B20-9AAA-FE7F802D70F8}" type="presOf" srcId="{B6873598-FEFE-4E2A-A8C0-6BD7949F8B4C}" destId="{10BA87A6-C9E4-4C52-84B2-B3C5387182A4}" srcOrd="0" destOrd="0" presId="urn:microsoft.com/office/officeart/2005/8/layout/vList2"/>
    <dgm:cxn modelId="{03E66B87-D931-434F-8C3C-654B4960D3CB}" type="presOf" srcId="{A9F62D2C-5356-48D7-8035-BF415DABC19F}" destId="{2C527C71-95EB-4811-8249-8574F3E76F81}" srcOrd="0" destOrd="0" presId="urn:microsoft.com/office/officeart/2005/8/layout/vList2"/>
    <dgm:cxn modelId="{4E9A4B95-607F-47C4-9636-9FC7BE536C06}" srcId="{F4149969-AFA3-4782-BE0F-DC70B6C6CD12}" destId="{B03D5F2D-B145-43A3-A0D1-D9D9CF0C837C}" srcOrd="3" destOrd="0" parTransId="{E51B53A8-2634-4DB7-9861-0DA7C23641C0}" sibTransId="{65C23188-5798-41D8-B69D-3CA5C16C4B1B}"/>
    <dgm:cxn modelId="{CA4544BB-F8BC-4B48-AFBA-C8C594917780}" srcId="{F4149969-AFA3-4782-BE0F-DC70B6C6CD12}" destId="{A9F62D2C-5356-48D7-8035-BF415DABC19F}" srcOrd="1" destOrd="0" parTransId="{D93517E0-3A63-45C4-909F-203343BE894A}" sibTransId="{3EEC46B6-0A85-4A91-BF0D-C54ECB08065F}"/>
    <dgm:cxn modelId="{61C4F1BF-937B-4A05-8E11-14E539B300B7}" type="presOf" srcId="{F4149969-AFA3-4782-BE0F-DC70B6C6CD12}" destId="{4E970FEE-E55A-4D58-8EBC-32F67AB89B2B}" srcOrd="0" destOrd="0" presId="urn:microsoft.com/office/officeart/2005/8/layout/vList2"/>
    <dgm:cxn modelId="{0B4ADCD8-C4AE-445A-BBA5-82C705428EDC}" type="presOf" srcId="{B03D5F2D-B145-43A3-A0D1-D9D9CF0C837C}" destId="{75B9BFC2-023B-456C-93AF-03BE4130AC52}" srcOrd="0" destOrd="0" presId="urn:microsoft.com/office/officeart/2005/8/layout/vList2"/>
    <dgm:cxn modelId="{81062FE1-2B86-4854-82E6-8B402711FCFB}" srcId="{F4149969-AFA3-4782-BE0F-DC70B6C6CD12}" destId="{B6873598-FEFE-4E2A-A8C0-6BD7949F8B4C}" srcOrd="0" destOrd="0" parTransId="{0AA715B9-17C9-46C2-95E8-33B1389E37A0}" sibTransId="{25721083-0F68-485D-A360-BA6B93E48873}"/>
    <dgm:cxn modelId="{D82312B0-D687-4FBF-8ECC-8F6B50686E99}" type="presParOf" srcId="{4E970FEE-E55A-4D58-8EBC-32F67AB89B2B}" destId="{10BA87A6-C9E4-4C52-84B2-B3C5387182A4}" srcOrd="0" destOrd="0" presId="urn:microsoft.com/office/officeart/2005/8/layout/vList2"/>
    <dgm:cxn modelId="{1CDB1461-DAEB-4439-91C6-A7F511E9A2F1}" type="presParOf" srcId="{4E970FEE-E55A-4D58-8EBC-32F67AB89B2B}" destId="{C37215BE-3BC9-4AF1-B2CD-5C507A0351F4}" srcOrd="1" destOrd="0" presId="urn:microsoft.com/office/officeart/2005/8/layout/vList2"/>
    <dgm:cxn modelId="{28F31EFF-24C8-4B2C-AC5A-3B1830508DF3}" type="presParOf" srcId="{4E970FEE-E55A-4D58-8EBC-32F67AB89B2B}" destId="{2C527C71-95EB-4811-8249-8574F3E76F81}" srcOrd="2" destOrd="0" presId="urn:microsoft.com/office/officeart/2005/8/layout/vList2"/>
    <dgm:cxn modelId="{9937D8C6-D2DD-4ACB-BADB-E5E25822A5F2}" type="presParOf" srcId="{4E970FEE-E55A-4D58-8EBC-32F67AB89B2B}" destId="{27C556F4-DDEF-4EE3-B1E3-660CD2D3E058}" srcOrd="3" destOrd="0" presId="urn:microsoft.com/office/officeart/2005/8/layout/vList2"/>
    <dgm:cxn modelId="{67FD2961-8BB8-49BB-9C50-03F56C39D21A}" type="presParOf" srcId="{4E970FEE-E55A-4D58-8EBC-32F67AB89B2B}" destId="{11F5193C-327F-4217-A979-8481CADE4E7F}" srcOrd="4" destOrd="0" presId="urn:microsoft.com/office/officeart/2005/8/layout/vList2"/>
    <dgm:cxn modelId="{DD71196E-644A-458A-8699-7356653B0FA6}" type="presParOf" srcId="{4E970FEE-E55A-4D58-8EBC-32F67AB89B2B}" destId="{5A0D3A70-90BA-4ED2-9164-B830FF66B8B0}" srcOrd="5" destOrd="0" presId="urn:microsoft.com/office/officeart/2005/8/layout/vList2"/>
    <dgm:cxn modelId="{F8C6D17B-38DA-4662-A418-A585D8150773}" type="presParOf" srcId="{4E970FEE-E55A-4D58-8EBC-32F67AB89B2B}" destId="{75B9BFC2-023B-456C-93AF-03BE4130AC5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1FD473-15E8-465A-A175-15B85959D4F1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8A897D-77F5-48D7-9015-2A8C7BA46144}">
      <dgm:prSet/>
      <dgm:spPr/>
      <dgm:t>
        <a:bodyPr/>
        <a:lstStyle/>
        <a:p>
          <a:r>
            <a:rPr lang="en-US" dirty="0"/>
            <a:t>Price: median ≈ $100, mean ≈ $120 → right-skewed distribution with a small high-price tail.</a:t>
          </a:r>
        </a:p>
      </dgm:t>
    </dgm:pt>
    <dgm:pt modelId="{E5C1C5E1-9594-49F1-B6B9-ED479B7CF183}" type="parTrans" cxnId="{9BDA15F5-285A-4DE7-8248-5FB2642AF20C}">
      <dgm:prSet/>
      <dgm:spPr/>
      <dgm:t>
        <a:bodyPr/>
        <a:lstStyle/>
        <a:p>
          <a:endParaRPr lang="en-US"/>
        </a:p>
      </dgm:t>
    </dgm:pt>
    <dgm:pt modelId="{1BBF82A9-BB56-403E-9A58-852D267112B0}" type="sibTrans" cxnId="{9BDA15F5-285A-4DE7-8248-5FB2642AF20C}">
      <dgm:prSet/>
      <dgm:spPr/>
      <dgm:t>
        <a:bodyPr/>
        <a:lstStyle/>
        <a:p>
          <a:endParaRPr lang="en-US"/>
        </a:p>
      </dgm:t>
    </dgm:pt>
    <dgm:pt modelId="{11BA92E0-7482-41DE-BABD-0E3BEFEA1714}">
      <dgm:prSet/>
      <dgm:spPr/>
      <dgm:t>
        <a:bodyPr/>
        <a:lstStyle/>
        <a:p>
          <a:r>
            <a:rPr lang="en-US" dirty="0"/>
            <a:t>Minimum nights: most listings allow short stays (1–3 nights) but rare extreme values push max to 1250.</a:t>
          </a:r>
        </a:p>
      </dgm:t>
    </dgm:pt>
    <dgm:pt modelId="{03B51614-E904-4500-9230-51B56B8B3247}" type="parTrans" cxnId="{D2AB2B45-079B-4CFD-8579-36F6ADC17E46}">
      <dgm:prSet/>
      <dgm:spPr/>
      <dgm:t>
        <a:bodyPr/>
        <a:lstStyle/>
        <a:p>
          <a:endParaRPr lang="en-US"/>
        </a:p>
      </dgm:t>
    </dgm:pt>
    <dgm:pt modelId="{723C29DD-3BD4-479B-AEC1-E427C151C5EF}" type="sibTrans" cxnId="{D2AB2B45-079B-4CFD-8579-36F6ADC17E46}">
      <dgm:prSet/>
      <dgm:spPr/>
      <dgm:t>
        <a:bodyPr/>
        <a:lstStyle/>
        <a:p>
          <a:endParaRPr lang="en-US"/>
        </a:p>
      </dgm:t>
    </dgm:pt>
    <dgm:pt modelId="{6C3CB6BC-78C8-41F2-9497-699281C91E2B}">
      <dgm:prSet/>
      <dgm:spPr/>
      <dgm:t>
        <a:bodyPr/>
        <a:lstStyle/>
        <a:p>
          <a:r>
            <a:rPr lang="en-US" dirty="0"/>
            <a:t>Reviews per month: heavily concentrated near 0–2, meaning most listings have low monthly turnover.</a:t>
          </a:r>
        </a:p>
      </dgm:t>
    </dgm:pt>
    <dgm:pt modelId="{C1BFD9E5-47A4-45C8-9D8D-D3F318E21224}" type="parTrans" cxnId="{A368DADA-532A-4B80-A54A-40622820B460}">
      <dgm:prSet/>
      <dgm:spPr/>
      <dgm:t>
        <a:bodyPr/>
        <a:lstStyle/>
        <a:p>
          <a:endParaRPr lang="en-US"/>
        </a:p>
      </dgm:t>
    </dgm:pt>
    <dgm:pt modelId="{0CB767C5-6647-4DB4-9D6B-221BF472FD17}" type="sibTrans" cxnId="{A368DADA-532A-4B80-A54A-40622820B460}">
      <dgm:prSet/>
      <dgm:spPr/>
      <dgm:t>
        <a:bodyPr/>
        <a:lstStyle/>
        <a:p>
          <a:endParaRPr lang="en-US"/>
        </a:p>
      </dgm:t>
    </dgm:pt>
    <dgm:pt modelId="{695F0192-9F3F-417A-BAAA-D8A9DD2510BD}">
      <dgm:prSet/>
      <dgm:spPr/>
      <dgm:t>
        <a:bodyPr/>
        <a:lstStyle/>
        <a:p>
          <a:r>
            <a:rPr lang="en-US" dirty="0"/>
            <a:t>These shapes show a market where short-stay private accommodation dominates (Ouyang 2024).</a:t>
          </a:r>
        </a:p>
      </dgm:t>
    </dgm:pt>
    <dgm:pt modelId="{BFD541A2-F0B2-460F-AC43-07BE85F9EC4B}" type="parTrans" cxnId="{59B036FE-E0C7-410A-B380-EC45E69EC24F}">
      <dgm:prSet/>
      <dgm:spPr/>
      <dgm:t>
        <a:bodyPr/>
        <a:lstStyle/>
        <a:p>
          <a:endParaRPr lang="en-US"/>
        </a:p>
      </dgm:t>
    </dgm:pt>
    <dgm:pt modelId="{8677F0B3-8C8D-473C-BC90-D881EBC0BDF3}" type="sibTrans" cxnId="{59B036FE-E0C7-410A-B380-EC45E69EC24F}">
      <dgm:prSet/>
      <dgm:spPr/>
      <dgm:t>
        <a:bodyPr/>
        <a:lstStyle/>
        <a:p>
          <a:endParaRPr lang="en-US"/>
        </a:p>
      </dgm:t>
    </dgm:pt>
    <dgm:pt modelId="{56E38E38-EB93-4BD8-A67F-EDF4782A682C}" type="pres">
      <dgm:prSet presAssocID="{6D1FD473-15E8-465A-A175-15B85959D4F1}" presName="matrix" presStyleCnt="0">
        <dgm:presLayoutVars>
          <dgm:chMax val="1"/>
          <dgm:dir/>
          <dgm:resizeHandles val="exact"/>
        </dgm:presLayoutVars>
      </dgm:prSet>
      <dgm:spPr/>
    </dgm:pt>
    <dgm:pt modelId="{0519C351-E573-40CD-8CE1-F62B9FB1047A}" type="pres">
      <dgm:prSet presAssocID="{6D1FD473-15E8-465A-A175-15B85959D4F1}" presName="diamond" presStyleLbl="bgShp" presStyleIdx="0" presStyleCnt="1"/>
      <dgm:spPr/>
    </dgm:pt>
    <dgm:pt modelId="{CF42F569-3753-4791-B1CC-51CE3AB0627A}" type="pres">
      <dgm:prSet presAssocID="{6D1FD473-15E8-465A-A175-15B85959D4F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FBC0C8B-EB85-492A-8453-18A7AB93D37E}" type="pres">
      <dgm:prSet presAssocID="{6D1FD473-15E8-465A-A175-15B85959D4F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9DC8EB4-D610-4517-A583-D72AC6C4757F}" type="pres">
      <dgm:prSet presAssocID="{6D1FD473-15E8-465A-A175-15B85959D4F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F38FA24-B26E-4F5D-A2C9-537CE4021658}" type="pres">
      <dgm:prSet presAssocID="{6D1FD473-15E8-465A-A175-15B85959D4F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1256E06-9E15-4D4A-88CA-26E746231599}" type="presOf" srcId="{695F0192-9F3F-417A-BAAA-D8A9DD2510BD}" destId="{AF38FA24-B26E-4F5D-A2C9-537CE4021658}" srcOrd="0" destOrd="0" presId="urn:microsoft.com/office/officeart/2005/8/layout/matrix3"/>
    <dgm:cxn modelId="{4BDC073B-535D-4256-A5BE-55D532F2CC5A}" type="presOf" srcId="{11BA92E0-7482-41DE-BABD-0E3BEFEA1714}" destId="{CFBC0C8B-EB85-492A-8453-18A7AB93D37E}" srcOrd="0" destOrd="0" presId="urn:microsoft.com/office/officeart/2005/8/layout/matrix3"/>
    <dgm:cxn modelId="{D2AB2B45-079B-4CFD-8579-36F6ADC17E46}" srcId="{6D1FD473-15E8-465A-A175-15B85959D4F1}" destId="{11BA92E0-7482-41DE-BABD-0E3BEFEA1714}" srcOrd="1" destOrd="0" parTransId="{03B51614-E904-4500-9230-51B56B8B3247}" sibTransId="{723C29DD-3BD4-479B-AEC1-E427C151C5EF}"/>
    <dgm:cxn modelId="{190181A0-FF55-4C6E-AA38-C709554B0196}" type="presOf" srcId="{9A8A897D-77F5-48D7-9015-2A8C7BA46144}" destId="{CF42F569-3753-4791-B1CC-51CE3AB0627A}" srcOrd="0" destOrd="0" presId="urn:microsoft.com/office/officeart/2005/8/layout/matrix3"/>
    <dgm:cxn modelId="{A368DADA-532A-4B80-A54A-40622820B460}" srcId="{6D1FD473-15E8-465A-A175-15B85959D4F1}" destId="{6C3CB6BC-78C8-41F2-9497-699281C91E2B}" srcOrd="2" destOrd="0" parTransId="{C1BFD9E5-47A4-45C8-9D8D-D3F318E21224}" sibTransId="{0CB767C5-6647-4DB4-9D6B-221BF472FD17}"/>
    <dgm:cxn modelId="{3395DEDD-9E6E-4BF5-8382-715CCD2E5494}" type="presOf" srcId="{6C3CB6BC-78C8-41F2-9497-699281C91E2B}" destId="{C9DC8EB4-D610-4517-A583-D72AC6C4757F}" srcOrd="0" destOrd="0" presId="urn:microsoft.com/office/officeart/2005/8/layout/matrix3"/>
    <dgm:cxn modelId="{BBA5FBF0-91C3-42A3-BCFD-1DD466E62B91}" type="presOf" srcId="{6D1FD473-15E8-465A-A175-15B85959D4F1}" destId="{56E38E38-EB93-4BD8-A67F-EDF4782A682C}" srcOrd="0" destOrd="0" presId="urn:microsoft.com/office/officeart/2005/8/layout/matrix3"/>
    <dgm:cxn modelId="{9BDA15F5-285A-4DE7-8248-5FB2642AF20C}" srcId="{6D1FD473-15E8-465A-A175-15B85959D4F1}" destId="{9A8A897D-77F5-48D7-9015-2A8C7BA46144}" srcOrd="0" destOrd="0" parTransId="{E5C1C5E1-9594-49F1-B6B9-ED479B7CF183}" sibTransId="{1BBF82A9-BB56-403E-9A58-852D267112B0}"/>
    <dgm:cxn modelId="{59B036FE-E0C7-410A-B380-EC45E69EC24F}" srcId="{6D1FD473-15E8-465A-A175-15B85959D4F1}" destId="{695F0192-9F3F-417A-BAAA-D8A9DD2510BD}" srcOrd="3" destOrd="0" parTransId="{BFD541A2-F0B2-460F-AC43-07BE85F9EC4B}" sibTransId="{8677F0B3-8C8D-473C-BC90-D881EBC0BDF3}"/>
    <dgm:cxn modelId="{321C913C-3328-4F2F-9048-34CF452127BF}" type="presParOf" srcId="{56E38E38-EB93-4BD8-A67F-EDF4782A682C}" destId="{0519C351-E573-40CD-8CE1-F62B9FB1047A}" srcOrd="0" destOrd="0" presId="urn:microsoft.com/office/officeart/2005/8/layout/matrix3"/>
    <dgm:cxn modelId="{555A14CD-4B2F-457A-8592-E4E766E9C451}" type="presParOf" srcId="{56E38E38-EB93-4BD8-A67F-EDF4782A682C}" destId="{CF42F569-3753-4791-B1CC-51CE3AB0627A}" srcOrd="1" destOrd="0" presId="urn:microsoft.com/office/officeart/2005/8/layout/matrix3"/>
    <dgm:cxn modelId="{3E02C438-F421-42EE-BB80-EFD59C12A6D1}" type="presParOf" srcId="{56E38E38-EB93-4BD8-A67F-EDF4782A682C}" destId="{CFBC0C8B-EB85-492A-8453-18A7AB93D37E}" srcOrd="2" destOrd="0" presId="urn:microsoft.com/office/officeart/2005/8/layout/matrix3"/>
    <dgm:cxn modelId="{44AA6C53-CBF0-4B76-9DBE-ECA000C48952}" type="presParOf" srcId="{56E38E38-EB93-4BD8-A67F-EDF4782A682C}" destId="{C9DC8EB4-D610-4517-A583-D72AC6C4757F}" srcOrd="3" destOrd="0" presId="urn:microsoft.com/office/officeart/2005/8/layout/matrix3"/>
    <dgm:cxn modelId="{E871B0F1-CD53-40B1-BB19-2DA6D3CF915A}" type="presParOf" srcId="{56E38E38-EB93-4BD8-A67F-EDF4782A682C}" destId="{AF38FA24-B26E-4F5D-A2C9-537CE402165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81FA14-8299-462F-BE58-489A4DFFAFE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38704B-7126-4DD5-900A-F297015CB1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Entire home/apt and Private room listings make up essentially the entire market; Shared room supply is minimal.</a:t>
          </a:r>
        </a:p>
      </dgm:t>
    </dgm:pt>
    <dgm:pt modelId="{4527B912-CAEE-4F60-B889-B46A29292744}" type="parTrans" cxnId="{A6696B58-31C2-40FC-9EC6-7CB84FA9FD9D}">
      <dgm:prSet/>
      <dgm:spPr/>
      <dgm:t>
        <a:bodyPr/>
        <a:lstStyle/>
        <a:p>
          <a:endParaRPr lang="en-US"/>
        </a:p>
      </dgm:t>
    </dgm:pt>
    <dgm:pt modelId="{881867D9-8DDD-4218-B5D0-83E5DCD863F2}" type="sibTrans" cxnId="{A6696B58-31C2-40FC-9EC6-7CB84FA9FD9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89EBC9-5793-4ED2-92E3-423FFCC2DE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Entire home/apt generally commands the highest nightly price and tends to be concentrated in Manhattan and Brooklyn.</a:t>
          </a:r>
        </a:p>
      </dgm:t>
    </dgm:pt>
    <dgm:pt modelId="{8045E7C4-C2CA-431F-98BA-DAE7FEE7B0D1}" type="parTrans" cxnId="{B9D5AFDE-6E05-4FB0-BDA7-1E0A4817C330}">
      <dgm:prSet/>
      <dgm:spPr/>
      <dgm:t>
        <a:bodyPr/>
        <a:lstStyle/>
        <a:p>
          <a:endParaRPr lang="en-US"/>
        </a:p>
      </dgm:t>
    </dgm:pt>
    <dgm:pt modelId="{D574A9D4-D85D-4438-9784-A5B0018A8BC1}" type="sibTrans" cxnId="{B9D5AFDE-6E05-4FB0-BDA7-1E0A4817C33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06A716-AC26-41FA-98CA-EE1FC0C8DF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Private rooms expand affordability and appear more often in Queens and the Bronx.</a:t>
          </a:r>
        </a:p>
      </dgm:t>
    </dgm:pt>
    <dgm:pt modelId="{F36B2A84-63B3-4BFD-B720-552347DD7913}" type="parTrans" cxnId="{BBAB5538-B415-401A-BEC6-CCB7B2FD365B}">
      <dgm:prSet/>
      <dgm:spPr/>
      <dgm:t>
        <a:bodyPr/>
        <a:lstStyle/>
        <a:p>
          <a:endParaRPr lang="en-US"/>
        </a:p>
      </dgm:t>
    </dgm:pt>
    <dgm:pt modelId="{62E4C2FA-3A36-493A-9A92-95CBE52AB164}" type="sibTrans" cxnId="{BBAB5538-B415-401A-BEC6-CCB7B2FD36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8EE73B-3546-4687-89F4-63A302FA9C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split aligns with customer expectations of privacy vs. cost and supports basic segmentation for pricing policy (Alves Gomes &amp; Meisen 2023).</a:t>
          </a:r>
        </a:p>
      </dgm:t>
    </dgm:pt>
    <dgm:pt modelId="{4C6A870E-AE4A-42F0-BD9A-AA73CCBC0BCA}" type="parTrans" cxnId="{470A3493-73FB-4C35-B90E-B055419179FE}">
      <dgm:prSet/>
      <dgm:spPr/>
      <dgm:t>
        <a:bodyPr/>
        <a:lstStyle/>
        <a:p>
          <a:endParaRPr lang="en-US"/>
        </a:p>
      </dgm:t>
    </dgm:pt>
    <dgm:pt modelId="{735B2072-3A4F-49CC-867F-44FE49F96239}" type="sibTrans" cxnId="{470A3493-73FB-4C35-B90E-B055419179FE}">
      <dgm:prSet/>
      <dgm:spPr/>
      <dgm:t>
        <a:bodyPr/>
        <a:lstStyle/>
        <a:p>
          <a:endParaRPr lang="en-US"/>
        </a:p>
      </dgm:t>
    </dgm:pt>
    <dgm:pt modelId="{52C36F1A-24CD-44D3-BD39-CF5461852C20}" type="pres">
      <dgm:prSet presAssocID="{AE81FA14-8299-462F-BE58-489A4DFFAFE5}" presName="root" presStyleCnt="0">
        <dgm:presLayoutVars>
          <dgm:dir/>
          <dgm:resizeHandles val="exact"/>
        </dgm:presLayoutVars>
      </dgm:prSet>
      <dgm:spPr/>
    </dgm:pt>
    <dgm:pt modelId="{706E7240-D5BF-4B5B-A2C4-0818A9BC6047}" type="pres">
      <dgm:prSet presAssocID="{AE81FA14-8299-462F-BE58-489A4DFFAFE5}" presName="container" presStyleCnt="0">
        <dgm:presLayoutVars>
          <dgm:dir/>
          <dgm:resizeHandles val="exact"/>
        </dgm:presLayoutVars>
      </dgm:prSet>
      <dgm:spPr/>
    </dgm:pt>
    <dgm:pt modelId="{FB621CDA-EBA9-4AB5-BAFC-18B93EBFCF74}" type="pres">
      <dgm:prSet presAssocID="{2F38704B-7126-4DD5-900A-F297015CB176}" presName="compNode" presStyleCnt="0"/>
      <dgm:spPr/>
    </dgm:pt>
    <dgm:pt modelId="{E87EF2A0-68AC-40FC-9DBD-0C5A501AEB15}" type="pres">
      <dgm:prSet presAssocID="{2F38704B-7126-4DD5-900A-F297015CB176}" presName="iconBgRect" presStyleLbl="bgShp" presStyleIdx="0" presStyleCnt="4"/>
      <dgm:spPr/>
    </dgm:pt>
    <dgm:pt modelId="{02E11D37-3E1C-4FC4-8625-EE649FB46165}" type="pres">
      <dgm:prSet presAssocID="{2F38704B-7126-4DD5-900A-F297015CB17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0F327464-5AD1-44CC-9136-B4C2D582D3EA}" type="pres">
      <dgm:prSet presAssocID="{2F38704B-7126-4DD5-900A-F297015CB176}" presName="spaceRect" presStyleCnt="0"/>
      <dgm:spPr/>
    </dgm:pt>
    <dgm:pt modelId="{E35E03CD-F383-4FA9-AE99-1327ABAA8594}" type="pres">
      <dgm:prSet presAssocID="{2F38704B-7126-4DD5-900A-F297015CB176}" presName="textRect" presStyleLbl="revTx" presStyleIdx="0" presStyleCnt="4">
        <dgm:presLayoutVars>
          <dgm:chMax val="1"/>
          <dgm:chPref val="1"/>
        </dgm:presLayoutVars>
      </dgm:prSet>
      <dgm:spPr/>
    </dgm:pt>
    <dgm:pt modelId="{690CBCBC-05B1-41C5-AE44-BFF96A0D8628}" type="pres">
      <dgm:prSet presAssocID="{881867D9-8DDD-4218-B5D0-83E5DCD863F2}" presName="sibTrans" presStyleLbl="sibTrans2D1" presStyleIdx="0" presStyleCnt="0"/>
      <dgm:spPr/>
    </dgm:pt>
    <dgm:pt modelId="{9A505A51-9994-49CD-842F-870069642113}" type="pres">
      <dgm:prSet presAssocID="{B989EBC9-5793-4ED2-92E3-423FFCC2DE78}" presName="compNode" presStyleCnt="0"/>
      <dgm:spPr/>
    </dgm:pt>
    <dgm:pt modelId="{FBCF9172-4527-43E7-862F-224E304B5235}" type="pres">
      <dgm:prSet presAssocID="{B989EBC9-5793-4ED2-92E3-423FFCC2DE78}" presName="iconBgRect" presStyleLbl="bgShp" presStyleIdx="1" presStyleCnt="4"/>
      <dgm:spPr/>
    </dgm:pt>
    <dgm:pt modelId="{34EE278C-2179-4A7B-B947-358C4F3A504E}" type="pres">
      <dgm:prSet presAssocID="{B989EBC9-5793-4ED2-92E3-423FFCC2DE7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0FB199BD-8A5A-413F-89A3-29DA9A0A4317}" type="pres">
      <dgm:prSet presAssocID="{B989EBC9-5793-4ED2-92E3-423FFCC2DE78}" presName="spaceRect" presStyleCnt="0"/>
      <dgm:spPr/>
    </dgm:pt>
    <dgm:pt modelId="{E7C88C72-6068-4025-A141-3E9227DDFC50}" type="pres">
      <dgm:prSet presAssocID="{B989EBC9-5793-4ED2-92E3-423FFCC2DE78}" presName="textRect" presStyleLbl="revTx" presStyleIdx="1" presStyleCnt="4">
        <dgm:presLayoutVars>
          <dgm:chMax val="1"/>
          <dgm:chPref val="1"/>
        </dgm:presLayoutVars>
      </dgm:prSet>
      <dgm:spPr/>
    </dgm:pt>
    <dgm:pt modelId="{37EA1653-C878-4A11-8AB6-682F8315C2E6}" type="pres">
      <dgm:prSet presAssocID="{D574A9D4-D85D-4438-9784-A5B0018A8BC1}" presName="sibTrans" presStyleLbl="sibTrans2D1" presStyleIdx="0" presStyleCnt="0"/>
      <dgm:spPr/>
    </dgm:pt>
    <dgm:pt modelId="{7E8564EC-EBCA-4170-AC3A-B729A99E0177}" type="pres">
      <dgm:prSet presAssocID="{9306A716-AC26-41FA-98CA-EE1FC0C8DFE7}" presName="compNode" presStyleCnt="0"/>
      <dgm:spPr/>
    </dgm:pt>
    <dgm:pt modelId="{AACF73FD-B0EA-451C-91EF-95284E577204}" type="pres">
      <dgm:prSet presAssocID="{9306A716-AC26-41FA-98CA-EE1FC0C8DFE7}" presName="iconBgRect" presStyleLbl="bgShp" presStyleIdx="2" presStyleCnt="4"/>
      <dgm:spPr/>
    </dgm:pt>
    <dgm:pt modelId="{63934780-A58C-430E-8238-93EBB83E9269}" type="pres">
      <dgm:prSet presAssocID="{9306A716-AC26-41FA-98CA-EE1FC0C8DF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0D82EA60-F97D-4A9A-9F42-641CF59B21B2}" type="pres">
      <dgm:prSet presAssocID="{9306A716-AC26-41FA-98CA-EE1FC0C8DFE7}" presName="spaceRect" presStyleCnt="0"/>
      <dgm:spPr/>
    </dgm:pt>
    <dgm:pt modelId="{95A055CC-8891-45AD-8606-E7A442310468}" type="pres">
      <dgm:prSet presAssocID="{9306A716-AC26-41FA-98CA-EE1FC0C8DFE7}" presName="textRect" presStyleLbl="revTx" presStyleIdx="2" presStyleCnt="4">
        <dgm:presLayoutVars>
          <dgm:chMax val="1"/>
          <dgm:chPref val="1"/>
        </dgm:presLayoutVars>
      </dgm:prSet>
      <dgm:spPr/>
    </dgm:pt>
    <dgm:pt modelId="{5169E5FE-054A-4316-82C8-DC96CEF13F4C}" type="pres">
      <dgm:prSet presAssocID="{62E4C2FA-3A36-493A-9A92-95CBE52AB164}" presName="sibTrans" presStyleLbl="sibTrans2D1" presStyleIdx="0" presStyleCnt="0"/>
      <dgm:spPr/>
    </dgm:pt>
    <dgm:pt modelId="{667F4990-44E5-46F4-BC9A-96FAE69B109C}" type="pres">
      <dgm:prSet presAssocID="{838EE73B-3546-4687-89F4-63A302FA9CC6}" presName="compNode" presStyleCnt="0"/>
      <dgm:spPr/>
    </dgm:pt>
    <dgm:pt modelId="{CA6EDA37-7F2C-496D-8308-86EE26DC2C4D}" type="pres">
      <dgm:prSet presAssocID="{838EE73B-3546-4687-89F4-63A302FA9CC6}" presName="iconBgRect" presStyleLbl="bgShp" presStyleIdx="3" presStyleCnt="4"/>
      <dgm:spPr/>
    </dgm:pt>
    <dgm:pt modelId="{0F73CF57-6706-466C-95A4-3EE738C0C2F1}" type="pres">
      <dgm:prSet presAssocID="{838EE73B-3546-4687-89F4-63A302FA9C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54B0F967-CFA4-4497-924C-DD6DDF2372CE}" type="pres">
      <dgm:prSet presAssocID="{838EE73B-3546-4687-89F4-63A302FA9CC6}" presName="spaceRect" presStyleCnt="0"/>
      <dgm:spPr/>
    </dgm:pt>
    <dgm:pt modelId="{AFF1470E-4A81-4AF0-9A21-E0B5E14047F8}" type="pres">
      <dgm:prSet presAssocID="{838EE73B-3546-4687-89F4-63A302FA9CC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2126123-AD6E-45FA-86BA-5ADB3B7C6476}" type="presOf" srcId="{AE81FA14-8299-462F-BE58-489A4DFFAFE5}" destId="{52C36F1A-24CD-44D3-BD39-CF5461852C20}" srcOrd="0" destOrd="0" presId="urn:microsoft.com/office/officeart/2018/2/layout/IconCircleList"/>
    <dgm:cxn modelId="{BBAB5538-B415-401A-BEC6-CCB7B2FD365B}" srcId="{AE81FA14-8299-462F-BE58-489A4DFFAFE5}" destId="{9306A716-AC26-41FA-98CA-EE1FC0C8DFE7}" srcOrd="2" destOrd="0" parTransId="{F36B2A84-63B3-4BFD-B720-552347DD7913}" sibTransId="{62E4C2FA-3A36-493A-9A92-95CBE52AB164}"/>
    <dgm:cxn modelId="{27CB8E67-C094-444C-BBFB-1FF0BD24A008}" type="presOf" srcId="{9306A716-AC26-41FA-98CA-EE1FC0C8DFE7}" destId="{95A055CC-8891-45AD-8606-E7A442310468}" srcOrd="0" destOrd="0" presId="urn:microsoft.com/office/officeart/2018/2/layout/IconCircleList"/>
    <dgm:cxn modelId="{2908E347-F698-475F-B4D1-9E5C6B297E9E}" type="presOf" srcId="{D574A9D4-D85D-4438-9784-A5B0018A8BC1}" destId="{37EA1653-C878-4A11-8AB6-682F8315C2E6}" srcOrd="0" destOrd="0" presId="urn:microsoft.com/office/officeart/2018/2/layout/IconCircleList"/>
    <dgm:cxn modelId="{24378F57-54FE-4B2B-B19C-D81C8EDC2179}" type="presOf" srcId="{B989EBC9-5793-4ED2-92E3-423FFCC2DE78}" destId="{E7C88C72-6068-4025-A141-3E9227DDFC50}" srcOrd="0" destOrd="0" presId="urn:microsoft.com/office/officeart/2018/2/layout/IconCircleList"/>
    <dgm:cxn modelId="{A6696B58-31C2-40FC-9EC6-7CB84FA9FD9D}" srcId="{AE81FA14-8299-462F-BE58-489A4DFFAFE5}" destId="{2F38704B-7126-4DD5-900A-F297015CB176}" srcOrd="0" destOrd="0" parTransId="{4527B912-CAEE-4F60-B889-B46A29292744}" sibTransId="{881867D9-8DDD-4218-B5D0-83E5DCD863F2}"/>
    <dgm:cxn modelId="{05CC4090-E550-4139-B9D2-E92ED75B47C6}" type="presOf" srcId="{62E4C2FA-3A36-493A-9A92-95CBE52AB164}" destId="{5169E5FE-054A-4316-82C8-DC96CEF13F4C}" srcOrd="0" destOrd="0" presId="urn:microsoft.com/office/officeart/2018/2/layout/IconCircleList"/>
    <dgm:cxn modelId="{470A3493-73FB-4C35-B90E-B055419179FE}" srcId="{AE81FA14-8299-462F-BE58-489A4DFFAFE5}" destId="{838EE73B-3546-4687-89F4-63A302FA9CC6}" srcOrd="3" destOrd="0" parTransId="{4C6A870E-AE4A-42F0-BD9A-AA73CCBC0BCA}" sibTransId="{735B2072-3A4F-49CC-867F-44FE49F96239}"/>
    <dgm:cxn modelId="{966C48B4-9181-4279-A266-0E8F12EA3EEB}" type="presOf" srcId="{881867D9-8DDD-4218-B5D0-83E5DCD863F2}" destId="{690CBCBC-05B1-41C5-AE44-BFF96A0D8628}" srcOrd="0" destOrd="0" presId="urn:microsoft.com/office/officeart/2018/2/layout/IconCircleList"/>
    <dgm:cxn modelId="{FF8531B7-49D8-4767-A431-0544C94CF020}" type="presOf" srcId="{2F38704B-7126-4DD5-900A-F297015CB176}" destId="{E35E03CD-F383-4FA9-AE99-1327ABAA8594}" srcOrd="0" destOrd="0" presId="urn:microsoft.com/office/officeart/2018/2/layout/IconCircleList"/>
    <dgm:cxn modelId="{1B821EC4-3EC7-4C94-B369-CCC017299B41}" type="presOf" srcId="{838EE73B-3546-4687-89F4-63A302FA9CC6}" destId="{AFF1470E-4A81-4AF0-9A21-E0B5E14047F8}" srcOrd="0" destOrd="0" presId="urn:microsoft.com/office/officeart/2018/2/layout/IconCircleList"/>
    <dgm:cxn modelId="{B9D5AFDE-6E05-4FB0-BDA7-1E0A4817C330}" srcId="{AE81FA14-8299-462F-BE58-489A4DFFAFE5}" destId="{B989EBC9-5793-4ED2-92E3-423FFCC2DE78}" srcOrd="1" destOrd="0" parTransId="{8045E7C4-C2CA-431F-98BA-DAE7FEE7B0D1}" sibTransId="{D574A9D4-D85D-4438-9784-A5B0018A8BC1}"/>
    <dgm:cxn modelId="{C17D0508-61C0-4BAC-9F81-2B46F7A56408}" type="presParOf" srcId="{52C36F1A-24CD-44D3-BD39-CF5461852C20}" destId="{706E7240-D5BF-4B5B-A2C4-0818A9BC6047}" srcOrd="0" destOrd="0" presId="urn:microsoft.com/office/officeart/2018/2/layout/IconCircleList"/>
    <dgm:cxn modelId="{A88FAE6D-4353-4004-96F8-211C21872C66}" type="presParOf" srcId="{706E7240-D5BF-4B5B-A2C4-0818A9BC6047}" destId="{FB621CDA-EBA9-4AB5-BAFC-18B93EBFCF74}" srcOrd="0" destOrd="0" presId="urn:microsoft.com/office/officeart/2018/2/layout/IconCircleList"/>
    <dgm:cxn modelId="{4B27211C-086A-4EF9-B81D-471FE40BA17F}" type="presParOf" srcId="{FB621CDA-EBA9-4AB5-BAFC-18B93EBFCF74}" destId="{E87EF2A0-68AC-40FC-9DBD-0C5A501AEB15}" srcOrd="0" destOrd="0" presId="urn:microsoft.com/office/officeart/2018/2/layout/IconCircleList"/>
    <dgm:cxn modelId="{1937D4BC-8F03-4A03-AD54-8F37750C6839}" type="presParOf" srcId="{FB621CDA-EBA9-4AB5-BAFC-18B93EBFCF74}" destId="{02E11D37-3E1C-4FC4-8625-EE649FB46165}" srcOrd="1" destOrd="0" presId="urn:microsoft.com/office/officeart/2018/2/layout/IconCircleList"/>
    <dgm:cxn modelId="{734C7D72-F22B-4BC1-8EF1-1B2DAE6820CF}" type="presParOf" srcId="{FB621CDA-EBA9-4AB5-BAFC-18B93EBFCF74}" destId="{0F327464-5AD1-44CC-9136-B4C2D582D3EA}" srcOrd="2" destOrd="0" presId="urn:microsoft.com/office/officeart/2018/2/layout/IconCircleList"/>
    <dgm:cxn modelId="{329EEF1A-A440-4321-A048-DF9BB2385F08}" type="presParOf" srcId="{FB621CDA-EBA9-4AB5-BAFC-18B93EBFCF74}" destId="{E35E03CD-F383-4FA9-AE99-1327ABAA8594}" srcOrd="3" destOrd="0" presId="urn:microsoft.com/office/officeart/2018/2/layout/IconCircleList"/>
    <dgm:cxn modelId="{8725095E-2367-4108-B496-B5EB002B65FF}" type="presParOf" srcId="{706E7240-D5BF-4B5B-A2C4-0818A9BC6047}" destId="{690CBCBC-05B1-41C5-AE44-BFF96A0D8628}" srcOrd="1" destOrd="0" presId="urn:microsoft.com/office/officeart/2018/2/layout/IconCircleList"/>
    <dgm:cxn modelId="{D3F940D5-4426-4AA6-A17B-4CBDBFD43ADF}" type="presParOf" srcId="{706E7240-D5BF-4B5B-A2C4-0818A9BC6047}" destId="{9A505A51-9994-49CD-842F-870069642113}" srcOrd="2" destOrd="0" presId="urn:microsoft.com/office/officeart/2018/2/layout/IconCircleList"/>
    <dgm:cxn modelId="{F3111C49-EB64-469F-A86C-5CA840628E48}" type="presParOf" srcId="{9A505A51-9994-49CD-842F-870069642113}" destId="{FBCF9172-4527-43E7-862F-224E304B5235}" srcOrd="0" destOrd="0" presId="urn:microsoft.com/office/officeart/2018/2/layout/IconCircleList"/>
    <dgm:cxn modelId="{FF41A36E-12F1-46D6-81D9-08E9346D2E90}" type="presParOf" srcId="{9A505A51-9994-49CD-842F-870069642113}" destId="{34EE278C-2179-4A7B-B947-358C4F3A504E}" srcOrd="1" destOrd="0" presId="urn:microsoft.com/office/officeart/2018/2/layout/IconCircleList"/>
    <dgm:cxn modelId="{8DE1B31E-00E0-4420-8564-3E7F781CFA92}" type="presParOf" srcId="{9A505A51-9994-49CD-842F-870069642113}" destId="{0FB199BD-8A5A-413F-89A3-29DA9A0A4317}" srcOrd="2" destOrd="0" presId="urn:microsoft.com/office/officeart/2018/2/layout/IconCircleList"/>
    <dgm:cxn modelId="{0CAD3CC4-D6E9-41CB-8439-DF0274CB9F68}" type="presParOf" srcId="{9A505A51-9994-49CD-842F-870069642113}" destId="{E7C88C72-6068-4025-A141-3E9227DDFC50}" srcOrd="3" destOrd="0" presId="urn:microsoft.com/office/officeart/2018/2/layout/IconCircleList"/>
    <dgm:cxn modelId="{369B6585-1844-4BCA-B01F-2DD284EED7C3}" type="presParOf" srcId="{706E7240-D5BF-4B5B-A2C4-0818A9BC6047}" destId="{37EA1653-C878-4A11-8AB6-682F8315C2E6}" srcOrd="3" destOrd="0" presId="urn:microsoft.com/office/officeart/2018/2/layout/IconCircleList"/>
    <dgm:cxn modelId="{6951E475-96E8-447B-9E10-82C06ACC85BE}" type="presParOf" srcId="{706E7240-D5BF-4B5B-A2C4-0818A9BC6047}" destId="{7E8564EC-EBCA-4170-AC3A-B729A99E0177}" srcOrd="4" destOrd="0" presId="urn:microsoft.com/office/officeart/2018/2/layout/IconCircleList"/>
    <dgm:cxn modelId="{6A2E7B26-E057-415A-AAFD-B68B6EC93188}" type="presParOf" srcId="{7E8564EC-EBCA-4170-AC3A-B729A99E0177}" destId="{AACF73FD-B0EA-451C-91EF-95284E577204}" srcOrd="0" destOrd="0" presId="urn:microsoft.com/office/officeart/2018/2/layout/IconCircleList"/>
    <dgm:cxn modelId="{87BF110B-C566-497F-AC8D-9841D8272994}" type="presParOf" srcId="{7E8564EC-EBCA-4170-AC3A-B729A99E0177}" destId="{63934780-A58C-430E-8238-93EBB83E9269}" srcOrd="1" destOrd="0" presId="urn:microsoft.com/office/officeart/2018/2/layout/IconCircleList"/>
    <dgm:cxn modelId="{0F38217F-2108-4FE2-B542-EF8C29C0153B}" type="presParOf" srcId="{7E8564EC-EBCA-4170-AC3A-B729A99E0177}" destId="{0D82EA60-F97D-4A9A-9F42-641CF59B21B2}" srcOrd="2" destOrd="0" presId="urn:microsoft.com/office/officeart/2018/2/layout/IconCircleList"/>
    <dgm:cxn modelId="{3B1982E7-5DE4-4373-BE2D-C331C3E73044}" type="presParOf" srcId="{7E8564EC-EBCA-4170-AC3A-B729A99E0177}" destId="{95A055CC-8891-45AD-8606-E7A442310468}" srcOrd="3" destOrd="0" presId="urn:microsoft.com/office/officeart/2018/2/layout/IconCircleList"/>
    <dgm:cxn modelId="{5298B74F-0886-4FF3-BF38-12D6BEBAFEB7}" type="presParOf" srcId="{706E7240-D5BF-4B5B-A2C4-0818A9BC6047}" destId="{5169E5FE-054A-4316-82C8-DC96CEF13F4C}" srcOrd="5" destOrd="0" presId="urn:microsoft.com/office/officeart/2018/2/layout/IconCircleList"/>
    <dgm:cxn modelId="{CFB350AF-E057-4B75-BA87-D80089B7C233}" type="presParOf" srcId="{706E7240-D5BF-4B5B-A2C4-0818A9BC6047}" destId="{667F4990-44E5-46F4-BC9A-96FAE69B109C}" srcOrd="6" destOrd="0" presId="urn:microsoft.com/office/officeart/2018/2/layout/IconCircleList"/>
    <dgm:cxn modelId="{9CE561B5-247B-4E79-8E72-6D3E45E2E19C}" type="presParOf" srcId="{667F4990-44E5-46F4-BC9A-96FAE69B109C}" destId="{CA6EDA37-7F2C-496D-8308-86EE26DC2C4D}" srcOrd="0" destOrd="0" presId="urn:microsoft.com/office/officeart/2018/2/layout/IconCircleList"/>
    <dgm:cxn modelId="{6A861236-84FE-47C5-85E1-2ECF69197BD3}" type="presParOf" srcId="{667F4990-44E5-46F4-BC9A-96FAE69B109C}" destId="{0F73CF57-6706-466C-95A4-3EE738C0C2F1}" srcOrd="1" destOrd="0" presId="urn:microsoft.com/office/officeart/2018/2/layout/IconCircleList"/>
    <dgm:cxn modelId="{55473361-ABB1-41BF-BC83-92E6C7BE8ED1}" type="presParOf" srcId="{667F4990-44E5-46F4-BC9A-96FAE69B109C}" destId="{54B0F967-CFA4-4497-924C-DD6DDF2372CE}" srcOrd="2" destOrd="0" presId="urn:microsoft.com/office/officeart/2018/2/layout/IconCircleList"/>
    <dgm:cxn modelId="{89E960B1-FF1E-496F-A6E8-089A31B0CA1C}" type="presParOf" srcId="{667F4990-44E5-46F4-BC9A-96FAE69B109C}" destId="{AFF1470E-4A81-4AF0-9A21-E0B5E14047F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C3A8F8-2047-4DFC-9BD9-44ED2493D26D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FFA0CB5-46C0-444F-85A2-80AF5EA44C12}">
      <dgm:prSet/>
      <dgm:spPr/>
      <dgm:t>
        <a:bodyPr/>
        <a:lstStyle/>
        <a:p>
          <a:r>
            <a:rPr lang="en-US" dirty="0"/>
            <a:t>Latitude/longitude mapping shows dense clusters in Manhattan and north/west Brooklyn, reflecting tourism corridors.</a:t>
          </a:r>
        </a:p>
      </dgm:t>
    </dgm:pt>
    <dgm:pt modelId="{6951A338-C2E3-44AE-B4A6-72E76D2D0774}" type="parTrans" cxnId="{0BB558D5-4491-4543-B364-093DCC8988B1}">
      <dgm:prSet/>
      <dgm:spPr/>
      <dgm:t>
        <a:bodyPr/>
        <a:lstStyle/>
        <a:p>
          <a:endParaRPr lang="en-US"/>
        </a:p>
      </dgm:t>
    </dgm:pt>
    <dgm:pt modelId="{AA879B2B-8B64-4D6B-8455-13D773E0236B}" type="sibTrans" cxnId="{0BB558D5-4491-4543-B364-093DCC8988B1}">
      <dgm:prSet/>
      <dgm:spPr/>
      <dgm:t>
        <a:bodyPr/>
        <a:lstStyle/>
        <a:p>
          <a:endParaRPr lang="en-US"/>
        </a:p>
      </dgm:t>
    </dgm:pt>
    <dgm:pt modelId="{01962C49-D9AE-4F62-84FA-A7B2FFCCDEEE}">
      <dgm:prSet/>
      <dgm:spPr/>
      <dgm:t>
        <a:bodyPr/>
        <a:lstStyle/>
        <a:p>
          <a:r>
            <a:rPr lang="en-US" dirty="0"/>
            <a:t>Queens and Bronx listings are geographically more dispersed, implying more </a:t>
          </a:r>
          <a:r>
            <a:rPr lang="en-US" dirty="0" err="1"/>
            <a:t>neighbourhood</a:t>
          </a:r>
          <a:r>
            <a:rPr lang="en-US" dirty="0"/>
            <a:t>-level stays rather than tourist-core stays.</a:t>
          </a:r>
        </a:p>
      </dgm:t>
    </dgm:pt>
    <dgm:pt modelId="{6A5B890A-41E8-4AC2-A215-280F81E7CF68}" type="parTrans" cxnId="{69728874-9308-43B9-8C8D-1B54E6A8F019}">
      <dgm:prSet/>
      <dgm:spPr/>
      <dgm:t>
        <a:bodyPr/>
        <a:lstStyle/>
        <a:p>
          <a:endParaRPr lang="en-US"/>
        </a:p>
      </dgm:t>
    </dgm:pt>
    <dgm:pt modelId="{8AB4265E-C236-4424-817C-01D2428CFEF2}" type="sibTrans" cxnId="{69728874-9308-43B9-8C8D-1B54E6A8F019}">
      <dgm:prSet/>
      <dgm:spPr/>
      <dgm:t>
        <a:bodyPr/>
        <a:lstStyle/>
        <a:p>
          <a:endParaRPr lang="en-US"/>
        </a:p>
      </dgm:t>
    </dgm:pt>
    <dgm:pt modelId="{2C230D15-988F-412F-A343-1A467F653679}">
      <dgm:prSet/>
      <dgm:spPr/>
      <dgm:t>
        <a:bodyPr/>
        <a:lstStyle/>
        <a:p>
          <a:r>
            <a:rPr lang="en-US" dirty="0"/>
            <a:t>Staten Island shows very low density, which may explain higher calendar availability days per year.</a:t>
          </a:r>
        </a:p>
      </dgm:t>
    </dgm:pt>
    <dgm:pt modelId="{E1EB10B4-EC90-4D0A-A58C-88B2A994E18D}" type="parTrans" cxnId="{1A9E4608-5E21-40BE-A36C-B594791B5745}">
      <dgm:prSet/>
      <dgm:spPr/>
      <dgm:t>
        <a:bodyPr/>
        <a:lstStyle/>
        <a:p>
          <a:endParaRPr lang="en-US"/>
        </a:p>
      </dgm:t>
    </dgm:pt>
    <dgm:pt modelId="{DB8D5690-C67A-4DF3-AC18-525CE3ACC9CC}" type="sibTrans" cxnId="{1A9E4608-5E21-40BE-A36C-B594791B5745}">
      <dgm:prSet/>
      <dgm:spPr/>
      <dgm:t>
        <a:bodyPr/>
        <a:lstStyle/>
        <a:p>
          <a:endParaRPr lang="en-US"/>
        </a:p>
      </dgm:t>
    </dgm:pt>
    <dgm:pt modelId="{3779BFAB-B88C-4600-9C68-2A1BB422A264}">
      <dgm:prSet/>
      <dgm:spPr/>
      <dgm:t>
        <a:bodyPr/>
        <a:lstStyle/>
        <a:p>
          <a:r>
            <a:rPr lang="en-US" dirty="0"/>
            <a:t>Spatial concentration suggests that regulation, pricing and demand are geographically </a:t>
          </a:r>
          <a:r>
            <a:rPr lang="en-US" dirty="0" err="1"/>
            <a:t>localised</a:t>
          </a:r>
          <a:r>
            <a:rPr lang="en-US" dirty="0"/>
            <a:t> within the city core (Zhu et al. 2025).</a:t>
          </a:r>
        </a:p>
      </dgm:t>
    </dgm:pt>
    <dgm:pt modelId="{ED53D787-E901-4690-AC36-7F09099F27D9}" type="parTrans" cxnId="{129C644C-60A9-46CF-AD88-D88FCA012ADD}">
      <dgm:prSet/>
      <dgm:spPr/>
      <dgm:t>
        <a:bodyPr/>
        <a:lstStyle/>
        <a:p>
          <a:endParaRPr lang="en-US"/>
        </a:p>
      </dgm:t>
    </dgm:pt>
    <dgm:pt modelId="{04A08F1D-0A65-4651-9AAC-638E336A549A}" type="sibTrans" cxnId="{129C644C-60A9-46CF-AD88-D88FCA012ADD}">
      <dgm:prSet/>
      <dgm:spPr/>
      <dgm:t>
        <a:bodyPr/>
        <a:lstStyle/>
        <a:p>
          <a:endParaRPr lang="en-US"/>
        </a:p>
      </dgm:t>
    </dgm:pt>
    <dgm:pt modelId="{96351C28-F6C8-4137-A48F-74B6197FF5B7}" type="pres">
      <dgm:prSet presAssocID="{0BC3A8F8-2047-4DFC-9BD9-44ED2493D26D}" presName="compositeShape" presStyleCnt="0">
        <dgm:presLayoutVars>
          <dgm:chMax val="7"/>
          <dgm:dir/>
          <dgm:resizeHandles val="exact"/>
        </dgm:presLayoutVars>
      </dgm:prSet>
      <dgm:spPr/>
    </dgm:pt>
    <dgm:pt modelId="{33A4CA1A-B6A4-4475-9A70-87DBAC55B026}" type="pres">
      <dgm:prSet presAssocID="{0BC3A8F8-2047-4DFC-9BD9-44ED2493D26D}" presName="wedge1" presStyleLbl="node1" presStyleIdx="0" presStyleCnt="4"/>
      <dgm:spPr/>
    </dgm:pt>
    <dgm:pt modelId="{65008BE4-B1FC-4745-B8A5-65A57CB98814}" type="pres">
      <dgm:prSet presAssocID="{0BC3A8F8-2047-4DFC-9BD9-44ED2493D26D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EB61FB1-7632-41B1-A81C-C5536C3191E0}" type="pres">
      <dgm:prSet presAssocID="{0BC3A8F8-2047-4DFC-9BD9-44ED2493D26D}" presName="wedge2" presStyleLbl="node1" presStyleIdx="1" presStyleCnt="4"/>
      <dgm:spPr/>
    </dgm:pt>
    <dgm:pt modelId="{3D014A23-AEC8-446D-897F-3FE5109B3E29}" type="pres">
      <dgm:prSet presAssocID="{0BC3A8F8-2047-4DFC-9BD9-44ED2493D26D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80ADDD3-8FB1-48AC-902D-E082BF2F90BB}" type="pres">
      <dgm:prSet presAssocID="{0BC3A8F8-2047-4DFC-9BD9-44ED2493D26D}" presName="wedge3" presStyleLbl="node1" presStyleIdx="2" presStyleCnt="4"/>
      <dgm:spPr/>
    </dgm:pt>
    <dgm:pt modelId="{8271A605-37FC-4EFF-995C-73D15BDE75BD}" type="pres">
      <dgm:prSet presAssocID="{0BC3A8F8-2047-4DFC-9BD9-44ED2493D26D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51A3836-C189-4972-A70E-1BDD586825B0}" type="pres">
      <dgm:prSet presAssocID="{0BC3A8F8-2047-4DFC-9BD9-44ED2493D26D}" presName="wedge4" presStyleLbl="node1" presStyleIdx="3" presStyleCnt="4"/>
      <dgm:spPr/>
    </dgm:pt>
    <dgm:pt modelId="{CB1AC5CF-961C-4624-9787-628ADAB4F08E}" type="pres">
      <dgm:prSet presAssocID="{0BC3A8F8-2047-4DFC-9BD9-44ED2493D26D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A9E4608-5E21-40BE-A36C-B594791B5745}" srcId="{0BC3A8F8-2047-4DFC-9BD9-44ED2493D26D}" destId="{2C230D15-988F-412F-A343-1A467F653679}" srcOrd="2" destOrd="0" parTransId="{E1EB10B4-EC90-4D0A-A58C-88B2A994E18D}" sibTransId="{DB8D5690-C67A-4DF3-AC18-525CE3ACC9CC}"/>
    <dgm:cxn modelId="{BF1C433C-90C2-40C9-8960-C30C422E4838}" type="presOf" srcId="{0BC3A8F8-2047-4DFC-9BD9-44ED2493D26D}" destId="{96351C28-F6C8-4137-A48F-74B6197FF5B7}" srcOrd="0" destOrd="0" presId="urn:microsoft.com/office/officeart/2005/8/layout/chart3"/>
    <dgm:cxn modelId="{ACC90565-1A8A-4D87-9F60-99859F8CA64A}" type="presOf" srcId="{3779BFAB-B88C-4600-9C68-2A1BB422A264}" destId="{A51A3836-C189-4972-A70E-1BDD586825B0}" srcOrd="0" destOrd="0" presId="urn:microsoft.com/office/officeart/2005/8/layout/chart3"/>
    <dgm:cxn modelId="{D73A4548-C1B3-475F-B916-A58EA9FDAF7E}" type="presOf" srcId="{2FFA0CB5-46C0-444F-85A2-80AF5EA44C12}" destId="{65008BE4-B1FC-4745-B8A5-65A57CB98814}" srcOrd="1" destOrd="0" presId="urn:microsoft.com/office/officeart/2005/8/layout/chart3"/>
    <dgm:cxn modelId="{129C644C-60A9-46CF-AD88-D88FCA012ADD}" srcId="{0BC3A8F8-2047-4DFC-9BD9-44ED2493D26D}" destId="{3779BFAB-B88C-4600-9C68-2A1BB422A264}" srcOrd="3" destOrd="0" parTransId="{ED53D787-E901-4690-AC36-7F09099F27D9}" sibTransId="{04A08F1D-0A65-4651-9AAC-638E336A549A}"/>
    <dgm:cxn modelId="{69728874-9308-43B9-8C8D-1B54E6A8F019}" srcId="{0BC3A8F8-2047-4DFC-9BD9-44ED2493D26D}" destId="{01962C49-D9AE-4F62-84FA-A7B2FFCCDEEE}" srcOrd="1" destOrd="0" parTransId="{6A5B890A-41E8-4AC2-A215-280F81E7CF68}" sibTransId="{8AB4265E-C236-4424-817C-01D2428CFEF2}"/>
    <dgm:cxn modelId="{D4BF1388-11E3-42EE-9291-5637256FB3BB}" type="presOf" srcId="{01962C49-D9AE-4F62-84FA-A7B2FFCCDEEE}" destId="{3D014A23-AEC8-446D-897F-3FE5109B3E29}" srcOrd="1" destOrd="0" presId="urn:microsoft.com/office/officeart/2005/8/layout/chart3"/>
    <dgm:cxn modelId="{7E275B90-B325-4663-9A85-D336CC0A5B66}" type="presOf" srcId="{01962C49-D9AE-4F62-84FA-A7B2FFCCDEEE}" destId="{6EB61FB1-7632-41B1-A81C-C5536C3191E0}" srcOrd="0" destOrd="0" presId="urn:microsoft.com/office/officeart/2005/8/layout/chart3"/>
    <dgm:cxn modelId="{BDC911BA-65DD-473C-9278-465F60C31361}" type="presOf" srcId="{3779BFAB-B88C-4600-9C68-2A1BB422A264}" destId="{CB1AC5CF-961C-4624-9787-628ADAB4F08E}" srcOrd="1" destOrd="0" presId="urn:microsoft.com/office/officeart/2005/8/layout/chart3"/>
    <dgm:cxn modelId="{5BD0C5C3-AA8F-4039-90F2-4CD59707FC9F}" type="presOf" srcId="{2C230D15-988F-412F-A343-1A467F653679}" destId="{180ADDD3-8FB1-48AC-902D-E082BF2F90BB}" srcOrd="0" destOrd="0" presId="urn:microsoft.com/office/officeart/2005/8/layout/chart3"/>
    <dgm:cxn modelId="{FE3909D0-169F-41BA-9508-797D3D1706F4}" type="presOf" srcId="{2FFA0CB5-46C0-444F-85A2-80AF5EA44C12}" destId="{33A4CA1A-B6A4-4475-9A70-87DBAC55B026}" srcOrd="0" destOrd="0" presId="urn:microsoft.com/office/officeart/2005/8/layout/chart3"/>
    <dgm:cxn modelId="{0BB558D5-4491-4543-B364-093DCC8988B1}" srcId="{0BC3A8F8-2047-4DFC-9BD9-44ED2493D26D}" destId="{2FFA0CB5-46C0-444F-85A2-80AF5EA44C12}" srcOrd="0" destOrd="0" parTransId="{6951A338-C2E3-44AE-B4A6-72E76D2D0774}" sibTransId="{AA879B2B-8B64-4D6B-8455-13D773E0236B}"/>
    <dgm:cxn modelId="{7209FDD8-CCA0-45B7-A89D-8C5C2616B3F5}" type="presOf" srcId="{2C230D15-988F-412F-A343-1A467F653679}" destId="{8271A605-37FC-4EFF-995C-73D15BDE75BD}" srcOrd="1" destOrd="0" presId="urn:microsoft.com/office/officeart/2005/8/layout/chart3"/>
    <dgm:cxn modelId="{4D7405CA-CBB2-496D-A435-E36637440C5F}" type="presParOf" srcId="{96351C28-F6C8-4137-A48F-74B6197FF5B7}" destId="{33A4CA1A-B6A4-4475-9A70-87DBAC55B026}" srcOrd="0" destOrd="0" presId="urn:microsoft.com/office/officeart/2005/8/layout/chart3"/>
    <dgm:cxn modelId="{CBF51531-DD23-46E3-88AD-68F5EEE052F9}" type="presParOf" srcId="{96351C28-F6C8-4137-A48F-74B6197FF5B7}" destId="{65008BE4-B1FC-4745-B8A5-65A57CB98814}" srcOrd="1" destOrd="0" presId="urn:microsoft.com/office/officeart/2005/8/layout/chart3"/>
    <dgm:cxn modelId="{B21E9E04-ED92-4AD7-8EE6-6FACAEB7678B}" type="presParOf" srcId="{96351C28-F6C8-4137-A48F-74B6197FF5B7}" destId="{6EB61FB1-7632-41B1-A81C-C5536C3191E0}" srcOrd="2" destOrd="0" presId="urn:microsoft.com/office/officeart/2005/8/layout/chart3"/>
    <dgm:cxn modelId="{A0148ACA-0B23-4F91-9F3F-29E781C2C90F}" type="presParOf" srcId="{96351C28-F6C8-4137-A48F-74B6197FF5B7}" destId="{3D014A23-AEC8-446D-897F-3FE5109B3E29}" srcOrd="3" destOrd="0" presId="urn:microsoft.com/office/officeart/2005/8/layout/chart3"/>
    <dgm:cxn modelId="{7D001790-2EE6-4E16-B355-A950141E03A9}" type="presParOf" srcId="{96351C28-F6C8-4137-A48F-74B6197FF5B7}" destId="{180ADDD3-8FB1-48AC-902D-E082BF2F90BB}" srcOrd="4" destOrd="0" presId="urn:microsoft.com/office/officeart/2005/8/layout/chart3"/>
    <dgm:cxn modelId="{720CBCC4-726D-4091-91F7-AEFC846420AB}" type="presParOf" srcId="{96351C28-F6C8-4137-A48F-74B6197FF5B7}" destId="{8271A605-37FC-4EFF-995C-73D15BDE75BD}" srcOrd="5" destOrd="0" presId="urn:microsoft.com/office/officeart/2005/8/layout/chart3"/>
    <dgm:cxn modelId="{8FB312CF-2E43-45D4-9015-4F5C87076776}" type="presParOf" srcId="{96351C28-F6C8-4137-A48F-74B6197FF5B7}" destId="{A51A3836-C189-4972-A70E-1BDD586825B0}" srcOrd="6" destOrd="0" presId="urn:microsoft.com/office/officeart/2005/8/layout/chart3"/>
    <dgm:cxn modelId="{DDAB9320-5F79-4FF0-9433-647506C6092B}" type="presParOf" srcId="{96351C28-F6C8-4137-A48F-74B6197FF5B7}" destId="{CB1AC5CF-961C-4624-9787-628ADAB4F08E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9F3C0CB-31B5-45A8-853F-11CDEB10D7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A47102-75CD-4E4A-83B0-C26FF67AB04C}">
      <dgm:prSet/>
      <dgm:spPr/>
      <dgm:t>
        <a:bodyPr/>
        <a:lstStyle/>
        <a:p>
          <a:r>
            <a:rPr lang="en-US"/>
            <a:t>k-means (k=4) on scaled price, reviews_per_month, minimum_nights, availability_365 groups listings into behavioural clusters.</a:t>
          </a:r>
        </a:p>
      </dgm:t>
    </dgm:pt>
    <dgm:pt modelId="{A91E1EDD-3185-434E-B7EF-2FE13341AB08}" type="parTrans" cxnId="{21BDB16F-0CB1-4B1D-A906-CA6D681EE8CD}">
      <dgm:prSet/>
      <dgm:spPr/>
      <dgm:t>
        <a:bodyPr/>
        <a:lstStyle/>
        <a:p>
          <a:endParaRPr lang="en-US"/>
        </a:p>
      </dgm:t>
    </dgm:pt>
    <dgm:pt modelId="{0DE45BED-CD2B-4264-8C09-396D3D6897DE}" type="sibTrans" cxnId="{21BDB16F-0CB1-4B1D-A906-CA6D681EE8CD}">
      <dgm:prSet/>
      <dgm:spPr/>
      <dgm:t>
        <a:bodyPr/>
        <a:lstStyle/>
        <a:p>
          <a:endParaRPr lang="en-US"/>
        </a:p>
      </dgm:t>
    </dgm:pt>
    <dgm:pt modelId="{852EA46F-86D2-47F4-B3C0-25C296750CEB}">
      <dgm:prSet/>
      <dgm:spPr/>
      <dgm:t>
        <a:bodyPr/>
        <a:lstStyle/>
        <a:p>
          <a:r>
            <a:rPr lang="en-US"/>
            <a:t>Clusters reflect strategies: budget high-turnover vs. premium low-turnover, etc.</a:t>
          </a:r>
        </a:p>
      </dgm:t>
    </dgm:pt>
    <dgm:pt modelId="{6ACB5DE2-1A7A-4D0E-99E8-CC08D64080B0}" type="parTrans" cxnId="{1C086E04-2E6A-40B7-B6C5-0432867DA67E}">
      <dgm:prSet/>
      <dgm:spPr/>
      <dgm:t>
        <a:bodyPr/>
        <a:lstStyle/>
        <a:p>
          <a:endParaRPr lang="en-US"/>
        </a:p>
      </dgm:t>
    </dgm:pt>
    <dgm:pt modelId="{61DE8028-32BB-46E8-853B-21E68FAD080C}" type="sibTrans" cxnId="{1C086E04-2E6A-40B7-B6C5-0432867DA67E}">
      <dgm:prSet/>
      <dgm:spPr/>
      <dgm:t>
        <a:bodyPr/>
        <a:lstStyle/>
        <a:p>
          <a:endParaRPr lang="en-US"/>
        </a:p>
      </dgm:t>
    </dgm:pt>
    <dgm:pt modelId="{C1ED45D4-F1B6-472A-871E-46F365398C4A}">
      <dgm:prSet/>
      <dgm:spPr/>
      <dgm:t>
        <a:bodyPr/>
        <a:lstStyle/>
        <a:p>
          <a:r>
            <a:rPr lang="en-US"/>
            <a:t>Host behaviour is not homogeneous: some optimise occupancy (many reviews, moderate price), others optimise rate (high price, few reviews).</a:t>
          </a:r>
        </a:p>
      </dgm:t>
    </dgm:pt>
    <dgm:pt modelId="{9DDFCCBC-416E-404F-9159-6FAD77272AA7}" type="parTrans" cxnId="{08FDA91F-8563-41BE-8DF1-1E199E0EB088}">
      <dgm:prSet/>
      <dgm:spPr/>
      <dgm:t>
        <a:bodyPr/>
        <a:lstStyle/>
        <a:p>
          <a:endParaRPr lang="en-US"/>
        </a:p>
      </dgm:t>
    </dgm:pt>
    <dgm:pt modelId="{9219A0CE-9592-42CB-82C7-70650B309725}" type="sibTrans" cxnId="{08FDA91F-8563-41BE-8DF1-1E199E0EB088}">
      <dgm:prSet/>
      <dgm:spPr/>
      <dgm:t>
        <a:bodyPr/>
        <a:lstStyle/>
        <a:p>
          <a:endParaRPr lang="en-US"/>
        </a:p>
      </dgm:t>
    </dgm:pt>
    <dgm:pt modelId="{024F1248-5057-4B58-A689-1FC83A8B6972}">
      <dgm:prSet/>
      <dgm:spPr/>
      <dgm:t>
        <a:bodyPr/>
        <a:lstStyle/>
        <a:p>
          <a:r>
            <a:rPr lang="en-US"/>
            <a:t>This segmentation approach supports targeted policy/marketing decisions using unsupervised learning foundations (Olteanu et al. 2023).</a:t>
          </a:r>
        </a:p>
      </dgm:t>
    </dgm:pt>
    <dgm:pt modelId="{2889D746-12BB-458F-975D-63F43BE67839}" type="parTrans" cxnId="{8AF383DB-8B18-42FD-A8AF-FFBF14182F40}">
      <dgm:prSet/>
      <dgm:spPr/>
      <dgm:t>
        <a:bodyPr/>
        <a:lstStyle/>
        <a:p>
          <a:endParaRPr lang="en-US"/>
        </a:p>
      </dgm:t>
    </dgm:pt>
    <dgm:pt modelId="{C64FD47F-61D0-4436-A491-3F3A6965BF30}" type="sibTrans" cxnId="{8AF383DB-8B18-42FD-A8AF-FFBF14182F40}">
      <dgm:prSet/>
      <dgm:spPr/>
      <dgm:t>
        <a:bodyPr/>
        <a:lstStyle/>
        <a:p>
          <a:endParaRPr lang="en-US"/>
        </a:p>
      </dgm:t>
    </dgm:pt>
    <dgm:pt modelId="{C0DFFFC0-0632-4472-8078-3B92C686B8F7}" type="pres">
      <dgm:prSet presAssocID="{C9F3C0CB-31B5-45A8-853F-11CDEB10D744}" presName="linear" presStyleCnt="0">
        <dgm:presLayoutVars>
          <dgm:animLvl val="lvl"/>
          <dgm:resizeHandles val="exact"/>
        </dgm:presLayoutVars>
      </dgm:prSet>
      <dgm:spPr/>
    </dgm:pt>
    <dgm:pt modelId="{342C61AD-ABA4-40FB-94A4-57F1A7E13E10}" type="pres">
      <dgm:prSet presAssocID="{95A47102-75CD-4E4A-83B0-C26FF67AB04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E67152A-A7B0-4955-8A6C-4FC05092A6FD}" type="pres">
      <dgm:prSet presAssocID="{0DE45BED-CD2B-4264-8C09-396D3D6897DE}" presName="spacer" presStyleCnt="0"/>
      <dgm:spPr/>
    </dgm:pt>
    <dgm:pt modelId="{A15C328F-23BC-4E25-8376-1C15D880194F}" type="pres">
      <dgm:prSet presAssocID="{852EA46F-86D2-47F4-B3C0-25C296750CE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974E065-4826-492E-901C-691F9F01A6B5}" type="pres">
      <dgm:prSet presAssocID="{61DE8028-32BB-46E8-853B-21E68FAD080C}" presName="spacer" presStyleCnt="0"/>
      <dgm:spPr/>
    </dgm:pt>
    <dgm:pt modelId="{0D8E60EB-5804-4E3F-BD45-0F24CF9399AD}" type="pres">
      <dgm:prSet presAssocID="{C1ED45D4-F1B6-472A-871E-46F365398C4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64922CF-CB39-49C7-8139-F52DC58058E1}" type="pres">
      <dgm:prSet presAssocID="{9219A0CE-9592-42CB-82C7-70650B309725}" presName="spacer" presStyleCnt="0"/>
      <dgm:spPr/>
    </dgm:pt>
    <dgm:pt modelId="{606E9FAC-5125-4AEC-B435-4A9D7C9A6F3F}" type="pres">
      <dgm:prSet presAssocID="{024F1248-5057-4B58-A689-1FC83A8B697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C086E04-2E6A-40B7-B6C5-0432867DA67E}" srcId="{C9F3C0CB-31B5-45A8-853F-11CDEB10D744}" destId="{852EA46F-86D2-47F4-B3C0-25C296750CEB}" srcOrd="1" destOrd="0" parTransId="{6ACB5DE2-1A7A-4D0E-99E8-CC08D64080B0}" sibTransId="{61DE8028-32BB-46E8-853B-21E68FAD080C}"/>
    <dgm:cxn modelId="{08FDA91F-8563-41BE-8DF1-1E199E0EB088}" srcId="{C9F3C0CB-31B5-45A8-853F-11CDEB10D744}" destId="{C1ED45D4-F1B6-472A-871E-46F365398C4A}" srcOrd="2" destOrd="0" parTransId="{9DDFCCBC-416E-404F-9159-6FAD77272AA7}" sibTransId="{9219A0CE-9592-42CB-82C7-70650B309725}"/>
    <dgm:cxn modelId="{3080D521-38A3-4029-B7BF-C5EE11B7FD99}" type="presOf" srcId="{852EA46F-86D2-47F4-B3C0-25C296750CEB}" destId="{A15C328F-23BC-4E25-8376-1C15D880194F}" srcOrd="0" destOrd="0" presId="urn:microsoft.com/office/officeart/2005/8/layout/vList2"/>
    <dgm:cxn modelId="{21BDB16F-0CB1-4B1D-A906-CA6D681EE8CD}" srcId="{C9F3C0CB-31B5-45A8-853F-11CDEB10D744}" destId="{95A47102-75CD-4E4A-83B0-C26FF67AB04C}" srcOrd="0" destOrd="0" parTransId="{A91E1EDD-3185-434E-B7EF-2FE13341AB08}" sibTransId="{0DE45BED-CD2B-4264-8C09-396D3D6897DE}"/>
    <dgm:cxn modelId="{05E4B79A-FC1F-434B-995A-245D33CB6054}" type="presOf" srcId="{C1ED45D4-F1B6-472A-871E-46F365398C4A}" destId="{0D8E60EB-5804-4E3F-BD45-0F24CF9399AD}" srcOrd="0" destOrd="0" presId="urn:microsoft.com/office/officeart/2005/8/layout/vList2"/>
    <dgm:cxn modelId="{F27B8FCB-F9B3-4E25-91D4-A093D56F194B}" type="presOf" srcId="{024F1248-5057-4B58-A689-1FC83A8B6972}" destId="{606E9FAC-5125-4AEC-B435-4A9D7C9A6F3F}" srcOrd="0" destOrd="0" presId="urn:microsoft.com/office/officeart/2005/8/layout/vList2"/>
    <dgm:cxn modelId="{442FEED1-19A1-4431-A95E-EFEBE3E0BF01}" type="presOf" srcId="{95A47102-75CD-4E4A-83B0-C26FF67AB04C}" destId="{342C61AD-ABA4-40FB-94A4-57F1A7E13E10}" srcOrd="0" destOrd="0" presId="urn:microsoft.com/office/officeart/2005/8/layout/vList2"/>
    <dgm:cxn modelId="{8AF383DB-8B18-42FD-A8AF-FFBF14182F40}" srcId="{C9F3C0CB-31B5-45A8-853F-11CDEB10D744}" destId="{024F1248-5057-4B58-A689-1FC83A8B6972}" srcOrd="3" destOrd="0" parTransId="{2889D746-12BB-458F-975D-63F43BE67839}" sibTransId="{C64FD47F-61D0-4436-A491-3F3A6965BF30}"/>
    <dgm:cxn modelId="{56EBA1EB-9E09-4636-8D06-A60450D210B9}" type="presOf" srcId="{C9F3C0CB-31B5-45A8-853F-11CDEB10D744}" destId="{C0DFFFC0-0632-4472-8078-3B92C686B8F7}" srcOrd="0" destOrd="0" presId="urn:microsoft.com/office/officeart/2005/8/layout/vList2"/>
    <dgm:cxn modelId="{AD2828AE-EC92-4413-A546-8CB0DA7FED74}" type="presParOf" srcId="{C0DFFFC0-0632-4472-8078-3B92C686B8F7}" destId="{342C61AD-ABA4-40FB-94A4-57F1A7E13E10}" srcOrd="0" destOrd="0" presId="urn:microsoft.com/office/officeart/2005/8/layout/vList2"/>
    <dgm:cxn modelId="{3DC4DE89-812A-4727-906B-5354D72EA510}" type="presParOf" srcId="{C0DFFFC0-0632-4472-8078-3B92C686B8F7}" destId="{9E67152A-A7B0-4955-8A6C-4FC05092A6FD}" srcOrd="1" destOrd="0" presId="urn:microsoft.com/office/officeart/2005/8/layout/vList2"/>
    <dgm:cxn modelId="{5BF3BC05-25BF-4F55-BC31-EE8AFD5BA1F0}" type="presParOf" srcId="{C0DFFFC0-0632-4472-8078-3B92C686B8F7}" destId="{A15C328F-23BC-4E25-8376-1C15D880194F}" srcOrd="2" destOrd="0" presId="urn:microsoft.com/office/officeart/2005/8/layout/vList2"/>
    <dgm:cxn modelId="{7590CD37-0527-4741-B2B3-31509F8AC08C}" type="presParOf" srcId="{C0DFFFC0-0632-4472-8078-3B92C686B8F7}" destId="{F974E065-4826-492E-901C-691F9F01A6B5}" srcOrd="3" destOrd="0" presId="urn:microsoft.com/office/officeart/2005/8/layout/vList2"/>
    <dgm:cxn modelId="{81B3BF94-D09F-4A7B-9C84-24CFA1EE782D}" type="presParOf" srcId="{C0DFFFC0-0632-4472-8078-3B92C686B8F7}" destId="{0D8E60EB-5804-4E3F-BD45-0F24CF9399AD}" srcOrd="4" destOrd="0" presId="urn:microsoft.com/office/officeart/2005/8/layout/vList2"/>
    <dgm:cxn modelId="{AC48BB7C-BABA-4F07-83FF-9E4EB11D5B31}" type="presParOf" srcId="{C0DFFFC0-0632-4472-8078-3B92C686B8F7}" destId="{C64922CF-CB39-49C7-8139-F52DC58058E1}" srcOrd="5" destOrd="0" presId="urn:microsoft.com/office/officeart/2005/8/layout/vList2"/>
    <dgm:cxn modelId="{A4FDB000-2A7F-49E7-937C-2D4987E0D8EA}" type="presParOf" srcId="{C0DFFFC0-0632-4472-8078-3B92C686B8F7}" destId="{606E9FAC-5125-4AEC-B435-4A9D7C9A6F3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4CB275A-428D-489D-9E15-6E4461599B6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993013-83A8-4073-96BF-C6E5BF68B7C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Raw data included extreme nightly prices up to $10,000+, which can distort averages and visual scales.</a:t>
          </a:r>
        </a:p>
      </dgm:t>
    </dgm:pt>
    <dgm:pt modelId="{6160525F-CA5E-470E-B03A-B23DD8573381}" type="parTrans" cxnId="{4DE34C95-1AAB-49DD-8600-DE83C78F6097}">
      <dgm:prSet/>
      <dgm:spPr/>
      <dgm:t>
        <a:bodyPr/>
        <a:lstStyle/>
        <a:p>
          <a:endParaRPr lang="en-US"/>
        </a:p>
      </dgm:t>
    </dgm:pt>
    <dgm:pt modelId="{1E37655A-135B-4BB1-A348-7E15DEEEA72A}" type="sibTrans" cxnId="{4DE34C95-1AAB-49DD-8600-DE83C78F6097}">
      <dgm:prSet/>
      <dgm:spPr/>
      <dgm:t>
        <a:bodyPr/>
        <a:lstStyle/>
        <a:p>
          <a:endParaRPr lang="en-US"/>
        </a:p>
      </dgm:t>
    </dgm:pt>
    <dgm:pt modelId="{7C2D477B-81BC-4FFE-94E6-1F1AA3E181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Outlier removal using IQR cut-offs limited analysis to realistic market range (~$0–$330).</a:t>
          </a:r>
        </a:p>
      </dgm:t>
    </dgm:pt>
    <dgm:pt modelId="{11EF9E5E-6B64-4B6B-BE17-DCBE0CD7DC74}" type="parTrans" cxnId="{AA521266-662F-474C-BF5A-688B5AF158DD}">
      <dgm:prSet/>
      <dgm:spPr/>
      <dgm:t>
        <a:bodyPr/>
        <a:lstStyle/>
        <a:p>
          <a:endParaRPr lang="en-US"/>
        </a:p>
      </dgm:t>
    </dgm:pt>
    <dgm:pt modelId="{BD7A537D-87E0-4355-A7E6-5A7B58862AE2}" type="sibTrans" cxnId="{AA521266-662F-474C-BF5A-688B5AF158DD}">
      <dgm:prSet/>
      <dgm:spPr/>
      <dgm:t>
        <a:bodyPr/>
        <a:lstStyle/>
        <a:p>
          <a:endParaRPr lang="en-US"/>
        </a:p>
      </dgm:t>
    </dgm:pt>
    <dgm:pt modelId="{4DB9718B-6D07-484A-855B-4181676EC8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This </a:t>
          </a:r>
          <a:r>
            <a:rPr lang="en-US" dirty="0" err="1"/>
            <a:t>stabilises</a:t>
          </a:r>
          <a:r>
            <a:rPr lang="en-US" dirty="0"/>
            <a:t> borough comparisons and prevents single luxury listings from biasing borough means.</a:t>
          </a:r>
        </a:p>
      </dgm:t>
    </dgm:pt>
    <dgm:pt modelId="{DD8E8942-CFCA-4FE9-9711-A47273A26947}" type="parTrans" cxnId="{4235FD19-3215-4EFE-A9A3-0F86FB590B7E}">
      <dgm:prSet/>
      <dgm:spPr/>
      <dgm:t>
        <a:bodyPr/>
        <a:lstStyle/>
        <a:p>
          <a:endParaRPr lang="en-US"/>
        </a:p>
      </dgm:t>
    </dgm:pt>
    <dgm:pt modelId="{2E631D6F-7294-4B12-BB2F-05E6DB959BDC}" type="sibTrans" cxnId="{4235FD19-3215-4EFE-A9A3-0F86FB590B7E}">
      <dgm:prSet/>
      <dgm:spPr/>
      <dgm:t>
        <a:bodyPr/>
        <a:lstStyle/>
        <a:p>
          <a:endParaRPr lang="en-US"/>
        </a:p>
      </dgm:t>
    </dgm:pt>
    <dgm:pt modelId="{E50DFFB6-85F8-4850-BADF-2D07865878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Consistent outlier control is a standard requirement in reproducible exploratory workflows for policy/market insight (Alotaibi et al. 2023).</a:t>
          </a:r>
        </a:p>
      </dgm:t>
    </dgm:pt>
    <dgm:pt modelId="{D17769EE-E1BF-4E1E-9A8B-073EEEDCE4EF}" type="parTrans" cxnId="{DCFB2A5E-6A4C-4E18-AD9C-CB4F4D875730}">
      <dgm:prSet/>
      <dgm:spPr/>
      <dgm:t>
        <a:bodyPr/>
        <a:lstStyle/>
        <a:p>
          <a:endParaRPr lang="en-US"/>
        </a:p>
      </dgm:t>
    </dgm:pt>
    <dgm:pt modelId="{1A713E04-0C73-42A3-B5C6-1A6CE9FD965F}" type="sibTrans" cxnId="{DCFB2A5E-6A4C-4E18-AD9C-CB4F4D875730}">
      <dgm:prSet/>
      <dgm:spPr/>
      <dgm:t>
        <a:bodyPr/>
        <a:lstStyle/>
        <a:p>
          <a:endParaRPr lang="en-US"/>
        </a:p>
      </dgm:t>
    </dgm:pt>
    <dgm:pt modelId="{87D13AD0-0FEE-4C50-B150-C5DE4A525383}" type="pres">
      <dgm:prSet presAssocID="{A4CB275A-428D-489D-9E15-6E4461599B65}" presName="root" presStyleCnt="0">
        <dgm:presLayoutVars>
          <dgm:dir/>
          <dgm:resizeHandles val="exact"/>
        </dgm:presLayoutVars>
      </dgm:prSet>
      <dgm:spPr/>
    </dgm:pt>
    <dgm:pt modelId="{3B2A8202-5B93-4040-A5C7-09FDE64FD371}" type="pres">
      <dgm:prSet presAssocID="{1D993013-83A8-4073-96BF-C6E5BF68B7CC}" presName="compNode" presStyleCnt="0"/>
      <dgm:spPr/>
    </dgm:pt>
    <dgm:pt modelId="{24AD53B2-5741-47D6-811A-7D17B2F00DBE}" type="pres">
      <dgm:prSet presAssocID="{1D993013-83A8-4073-96BF-C6E5BF68B7CC}" presName="bgRect" presStyleLbl="bgShp" presStyleIdx="0" presStyleCnt="4"/>
      <dgm:spPr/>
    </dgm:pt>
    <dgm:pt modelId="{A3A01734-A515-4429-A00D-92736759C212}" type="pres">
      <dgm:prSet presAssocID="{1D993013-83A8-4073-96BF-C6E5BF68B7C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3C67E65A-2595-4A89-89CE-070AD3703B99}" type="pres">
      <dgm:prSet presAssocID="{1D993013-83A8-4073-96BF-C6E5BF68B7CC}" presName="spaceRect" presStyleCnt="0"/>
      <dgm:spPr/>
    </dgm:pt>
    <dgm:pt modelId="{6C0C651E-54BD-40C7-B65A-3B81533FE3D9}" type="pres">
      <dgm:prSet presAssocID="{1D993013-83A8-4073-96BF-C6E5BF68B7CC}" presName="parTx" presStyleLbl="revTx" presStyleIdx="0" presStyleCnt="4">
        <dgm:presLayoutVars>
          <dgm:chMax val="0"/>
          <dgm:chPref val="0"/>
        </dgm:presLayoutVars>
      </dgm:prSet>
      <dgm:spPr/>
    </dgm:pt>
    <dgm:pt modelId="{645F2029-4D28-4B69-B84B-FBF961501AB9}" type="pres">
      <dgm:prSet presAssocID="{1E37655A-135B-4BB1-A348-7E15DEEEA72A}" presName="sibTrans" presStyleCnt="0"/>
      <dgm:spPr/>
    </dgm:pt>
    <dgm:pt modelId="{DC0CDD61-21DD-4CDC-A062-0A63E1125BFD}" type="pres">
      <dgm:prSet presAssocID="{7C2D477B-81BC-4FFE-94E6-1F1AA3E18163}" presName="compNode" presStyleCnt="0"/>
      <dgm:spPr/>
    </dgm:pt>
    <dgm:pt modelId="{8C0BBE3A-27AF-401F-AA24-7199C3DF2B44}" type="pres">
      <dgm:prSet presAssocID="{7C2D477B-81BC-4FFE-94E6-1F1AA3E18163}" presName="bgRect" presStyleLbl="bgShp" presStyleIdx="1" presStyleCnt="4"/>
      <dgm:spPr/>
    </dgm:pt>
    <dgm:pt modelId="{F9D27A02-FB73-48C7-AC7D-F04DB6116993}" type="pres">
      <dgm:prSet presAssocID="{7C2D477B-81BC-4FFE-94E6-1F1AA3E1816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CAB74599-E6A5-4536-AF2C-ABF5A961E201}" type="pres">
      <dgm:prSet presAssocID="{7C2D477B-81BC-4FFE-94E6-1F1AA3E18163}" presName="spaceRect" presStyleCnt="0"/>
      <dgm:spPr/>
    </dgm:pt>
    <dgm:pt modelId="{2D728339-F7D2-4916-91F5-5B229EAB6333}" type="pres">
      <dgm:prSet presAssocID="{7C2D477B-81BC-4FFE-94E6-1F1AA3E18163}" presName="parTx" presStyleLbl="revTx" presStyleIdx="1" presStyleCnt="4">
        <dgm:presLayoutVars>
          <dgm:chMax val="0"/>
          <dgm:chPref val="0"/>
        </dgm:presLayoutVars>
      </dgm:prSet>
      <dgm:spPr/>
    </dgm:pt>
    <dgm:pt modelId="{2BC5CA24-CE47-46EA-884D-860C197CC7C8}" type="pres">
      <dgm:prSet presAssocID="{BD7A537D-87E0-4355-A7E6-5A7B58862AE2}" presName="sibTrans" presStyleCnt="0"/>
      <dgm:spPr/>
    </dgm:pt>
    <dgm:pt modelId="{CB541F83-3727-4490-9DEC-6E82364F1078}" type="pres">
      <dgm:prSet presAssocID="{4DB9718B-6D07-484A-855B-4181676EC8B4}" presName="compNode" presStyleCnt="0"/>
      <dgm:spPr/>
    </dgm:pt>
    <dgm:pt modelId="{0ABF4788-8B03-4CD5-B7AB-66593D5E3F64}" type="pres">
      <dgm:prSet presAssocID="{4DB9718B-6D07-484A-855B-4181676EC8B4}" presName="bgRect" presStyleLbl="bgShp" presStyleIdx="2" presStyleCnt="4"/>
      <dgm:spPr/>
    </dgm:pt>
    <dgm:pt modelId="{41122CA6-549D-4BA1-A628-5AA271C18024}" type="pres">
      <dgm:prSet presAssocID="{4DB9718B-6D07-484A-855B-4181676EC8B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035FF52C-72CE-41A7-91B3-8F4F7958893C}" type="pres">
      <dgm:prSet presAssocID="{4DB9718B-6D07-484A-855B-4181676EC8B4}" presName="spaceRect" presStyleCnt="0"/>
      <dgm:spPr/>
    </dgm:pt>
    <dgm:pt modelId="{F1195868-9334-456E-8DCE-2E5B0C344309}" type="pres">
      <dgm:prSet presAssocID="{4DB9718B-6D07-484A-855B-4181676EC8B4}" presName="parTx" presStyleLbl="revTx" presStyleIdx="2" presStyleCnt="4">
        <dgm:presLayoutVars>
          <dgm:chMax val="0"/>
          <dgm:chPref val="0"/>
        </dgm:presLayoutVars>
      </dgm:prSet>
      <dgm:spPr/>
    </dgm:pt>
    <dgm:pt modelId="{C5717A19-8913-4EC0-B262-A5D8492F98A6}" type="pres">
      <dgm:prSet presAssocID="{2E631D6F-7294-4B12-BB2F-05E6DB959BDC}" presName="sibTrans" presStyleCnt="0"/>
      <dgm:spPr/>
    </dgm:pt>
    <dgm:pt modelId="{354F87A8-AC9A-4DE4-95CF-55F2795235DA}" type="pres">
      <dgm:prSet presAssocID="{E50DFFB6-85F8-4850-BADF-2D078658788B}" presName="compNode" presStyleCnt="0"/>
      <dgm:spPr/>
    </dgm:pt>
    <dgm:pt modelId="{2FBE0004-0D7C-4C52-BEF7-91EFB332FC13}" type="pres">
      <dgm:prSet presAssocID="{E50DFFB6-85F8-4850-BADF-2D078658788B}" presName="bgRect" presStyleLbl="bgShp" presStyleIdx="3" presStyleCnt="4"/>
      <dgm:spPr/>
    </dgm:pt>
    <dgm:pt modelId="{F873D000-2F17-4536-91E5-884D57D13F7A}" type="pres">
      <dgm:prSet presAssocID="{E50DFFB6-85F8-4850-BADF-2D078658788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27E8C526-E849-4954-ADDB-27956BBECA80}" type="pres">
      <dgm:prSet presAssocID="{E50DFFB6-85F8-4850-BADF-2D078658788B}" presName="spaceRect" presStyleCnt="0"/>
      <dgm:spPr/>
    </dgm:pt>
    <dgm:pt modelId="{5CE2F095-4E53-43B5-80B6-A6216E5A1311}" type="pres">
      <dgm:prSet presAssocID="{E50DFFB6-85F8-4850-BADF-2D078658788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FB78805-701B-4AFF-B31B-43AD6AF47415}" type="presOf" srcId="{1D993013-83A8-4073-96BF-C6E5BF68B7CC}" destId="{6C0C651E-54BD-40C7-B65A-3B81533FE3D9}" srcOrd="0" destOrd="0" presId="urn:microsoft.com/office/officeart/2018/2/layout/IconVerticalSolidList"/>
    <dgm:cxn modelId="{4235FD19-3215-4EFE-A9A3-0F86FB590B7E}" srcId="{A4CB275A-428D-489D-9E15-6E4461599B65}" destId="{4DB9718B-6D07-484A-855B-4181676EC8B4}" srcOrd="2" destOrd="0" parTransId="{DD8E8942-CFCA-4FE9-9711-A47273A26947}" sibTransId="{2E631D6F-7294-4B12-BB2F-05E6DB959BDC}"/>
    <dgm:cxn modelId="{DCFB2A5E-6A4C-4E18-AD9C-CB4F4D875730}" srcId="{A4CB275A-428D-489D-9E15-6E4461599B65}" destId="{E50DFFB6-85F8-4850-BADF-2D078658788B}" srcOrd="3" destOrd="0" parTransId="{D17769EE-E1BF-4E1E-9A8B-073EEEDCE4EF}" sibTransId="{1A713E04-0C73-42A3-B5C6-1A6CE9FD965F}"/>
    <dgm:cxn modelId="{AA521266-662F-474C-BF5A-688B5AF158DD}" srcId="{A4CB275A-428D-489D-9E15-6E4461599B65}" destId="{7C2D477B-81BC-4FFE-94E6-1F1AA3E18163}" srcOrd="1" destOrd="0" parTransId="{11EF9E5E-6B64-4B6B-BE17-DCBE0CD7DC74}" sibTransId="{BD7A537D-87E0-4355-A7E6-5A7B58862AE2}"/>
    <dgm:cxn modelId="{4DE34C95-1AAB-49DD-8600-DE83C78F6097}" srcId="{A4CB275A-428D-489D-9E15-6E4461599B65}" destId="{1D993013-83A8-4073-96BF-C6E5BF68B7CC}" srcOrd="0" destOrd="0" parTransId="{6160525F-CA5E-470E-B03A-B23DD8573381}" sibTransId="{1E37655A-135B-4BB1-A348-7E15DEEEA72A}"/>
    <dgm:cxn modelId="{E1B02899-5E74-4736-9FB0-866D14CD4C55}" type="presOf" srcId="{7C2D477B-81BC-4FFE-94E6-1F1AA3E18163}" destId="{2D728339-F7D2-4916-91F5-5B229EAB6333}" srcOrd="0" destOrd="0" presId="urn:microsoft.com/office/officeart/2018/2/layout/IconVerticalSolidList"/>
    <dgm:cxn modelId="{F1900CA1-1356-47D7-B3DF-1D682F088B9B}" type="presOf" srcId="{A4CB275A-428D-489D-9E15-6E4461599B65}" destId="{87D13AD0-0FEE-4C50-B150-C5DE4A525383}" srcOrd="0" destOrd="0" presId="urn:microsoft.com/office/officeart/2018/2/layout/IconVerticalSolidList"/>
    <dgm:cxn modelId="{C1339EBF-01C0-4D4D-8A94-43BECD444B0F}" type="presOf" srcId="{4DB9718B-6D07-484A-855B-4181676EC8B4}" destId="{F1195868-9334-456E-8DCE-2E5B0C344309}" srcOrd="0" destOrd="0" presId="urn:microsoft.com/office/officeart/2018/2/layout/IconVerticalSolidList"/>
    <dgm:cxn modelId="{846F62F3-CE92-453B-AB18-A68789A6D7CC}" type="presOf" srcId="{E50DFFB6-85F8-4850-BADF-2D078658788B}" destId="{5CE2F095-4E53-43B5-80B6-A6216E5A1311}" srcOrd="0" destOrd="0" presId="urn:microsoft.com/office/officeart/2018/2/layout/IconVerticalSolidList"/>
    <dgm:cxn modelId="{9A7294BE-5BBE-4712-A231-CBDC7CB33075}" type="presParOf" srcId="{87D13AD0-0FEE-4C50-B150-C5DE4A525383}" destId="{3B2A8202-5B93-4040-A5C7-09FDE64FD371}" srcOrd="0" destOrd="0" presId="urn:microsoft.com/office/officeart/2018/2/layout/IconVerticalSolidList"/>
    <dgm:cxn modelId="{56A6E698-7086-4F38-A9F6-46654E1BF85F}" type="presParOf" srcId="{3B2A8202-5B93-4040-A5C7-09FDE64FD371}" destId="{24AD53B2-5741-47D6-811A-7D17B2F00DBE}" srcOrd="0" destOrd="0" presId="urn:microsoft.com/office/officeart/2018/2/layout/IconVerticalSolidList"/>
    <dgm:cxn modelId="{125AC2C4-4206-4AC6-A276-0FFF572B88EF}" type="presParOf" srcId="{3B2A8202-5B93-4040-A5C7-09FDE64FD371}" destId="{A3A01734-A515-4429-A00D-92736759C212}" srcOrd="1" destOrd="0" presId="urn:microsoft.com/office/officeart/2018/2/layout/IconVerticalSolidList"/>
    <dgm:cxn modelId="{087D389A-B40D-481D-ABF6-0AD786CFDD76}" type="presParOf" srcId="{3B2A8202-5B93-4040-A5C7-09FDE64FD371}" destId="{3C67E65A-2595-4A89-89CE-070AD3703B99}" srcOrd="2" destOrd="0" presId="urn:microsoft.com/office/officeart/2018/2/layout/IconVerticalSolidList"/>
    <dgm:cxn modelId="{FCBD1CB1-865E-465F-B66F-0E2D2BC9A1DC}" type="presParOf" srcId="{3B2A8202-5B93-4040-A5C7-09FDE64FD371}" destId="{6C0C651E-54BD-40C7-B65A-3B81533FE3D9}" srcOrd="3" destOrd="0" presId="urn:microsoft.com/office/officeart/2018/2/layout/IconVerticalSolidList"/>
    <dgm:cxn modelId="{E5E746DA-BBEF-4E82-BDE8-C2018C1DD742}" type="presParOf" srcId="{87D13AD0-0FEE-4C50-B150-C5DE4A525383}" destId="{645F2029-4D28-4B69-B84B-FBF961501AB9}" srcOrd="1" destOrd="0" presId="urn:microsoft.com/office/officeart/2018/2/layout/IconVerticalSolidList"/>
    <dgm:cxn modelId="{18974270-3F2E-4BC7-A8B6-F7EB2920E44A}" type="presParOf" srcId="{87D13AD0-0FEE-4C50-B150-C5DE4A525383}" destId="{DC0CDD61-21DD-4CDC-A062-0A63E1125BFD}" srcOrd="2" destOrd="0" presId="urn:microsoft.com/office/officeart/2018/2/layout/IconVerticalSolidList"/>
    <dgm:cxn modelId="{FF5A2F62-B888-4342-B224-ECFD1DA4BB0E}" type="presParOf" srcId="{DC0CDD61-21DD-4CDC-A062-0A63E1125BFD}" destId="{8C0BBE3A-27AF-401F-AA24-7199C3DF2B44}" srcOrd="0" destOrd="0" presId="urn:microsoft.com/office/officeart/2018/2/layout/IconVerticalSolidList"/>
    <dgm:cxn modelId="{BBB8F3A6-59E1-4469-884A-6F85C6615779}" type="presParOf" srcId="{DC0CDD61-21DD-4CDC-A062-0A63E1125BFD}" destId="{F9D27A02-FB73-48C7-AC7D-F04DB6116993}" srcOrd="1" destOrd="0" presId="urn:microsoft.com/office/officeart/2018/2/layout/IconVerticalSolidList"/>
    <dgm:cxn modelId="{72A6FE53-AE46-40CD-A6AB-506109FCA819}" type="presParOf" srcId="{DC0CDD61-21DD-4CDC-A062-0A63E1125BFD}" destId="{CAB74599-E6A5-4536-AF2C-ABF5A961E201}" srcOrd="2" destOrd="0" presId="urn:microsoft.com/office/officeart/2018/2/layout/IconVerticalSolidList"/>
    <dgm:cxn modelId="{FFC622B6-1B86-4E35-B6B2-D04359EF14B6}" type="presParOf" srcId="{DC0CDD61-21DD-4CDC-A062-0A63E1125BFD}" destId="{2D728339-F7D2-4916-91F5-5B229EAB6333}" srcOrd="3" destOrd="0" presId="urn:microsoft.com/office/officeart/2018/2/layout/IconVerticalSolidList"/>
    <dgm:cxn modelId="{45D4879B-4A5A-4DBD-A5ED-7EDF89DA0CC8}" type="presParOf" srcId="{87D13AD0-0FEE-4C50-B150-C5DE4A525383}" destId="{2BC5CA24-CE47-46EA-884D-860C197CC7C8}" srcOrd="3" destOrd="0" presId="urn:microsoft.com/office/officeart/2018/2/layout/IconVerticalSolidList"/>
    <dgm:cxn modelId="{CE744ECC-9437-494D-9E38-5650995EEE52}" type="presParOf" srcId="{87D13AD0-0FEE-4C50-B150-C5DE4A525383}" destId="{CB541F83-3727-4490-9DEC-6E82364F1078}" srcOrd="4" destOrd="0" presId="urn:microsoft.com/office/officeart/2018/2/layout/IconVerticalSolidList"/>
    <dgm:cxn modelId="{248FDFEF-615E-4999-BE5D-DFB13EDD922D}" type="presParOf" srcId="{CB541F83-3727-4490-9DEC-6E82364F1078}" destId="{0ABF4788-8B03-4CD5-B7AB-66593D5E3F64}" srcOrd="0" destOrd="0" presId="urn:microsoft.com/office/officeart/2018/2/layout/IconVerticalSolidList"/>
    <dgm:cxn modelId="{E791EF14-CEE6-42C7-8193-3A9F54702A35}" type="presParOf" srcId="{CB541F83-3727-4490-9DEC-6E82364F1078}" destId="{41122CA6-549D-4BA1-A628-5AA271C18024}" srcOrd="1" destOrd="0" presId="urn:microsoft.com/office/officeart/2018/2/layout/IconVerticalSolidList"/>
    <dgm:cxn modelId="{7D92C130-D6D4-4C26-8622-62F872DA7FB1}" type="presParOf" srcId="{CB541F83-3727-4490-9DEC-6E82364F1078}" destId="{035FF52C-72CE-41A7-91B3-8F4F7958893C}" srcOrd="2" destOrd="0" presId="urn:microsoft.com/office/officeart/2018/2/layout/IconVerticalSolidList"/>
    <dgm:cxn modelId="{87436E88-57E0-4433-928D-A73266B13702}" type="presParOf" srcId="{CB541F83-3727-4490-9DEC-6E82364F1078}" destId="{F1195868-9334-456E-8DCE-2E5B0C344309}" srcOrd="3" destOrd="0" presId="urn:microsoft.com/office/officeart/2018/2/layout/IconVerticalSolidList"/>
    <dgm:cxn modelId="{1D8F1D45-F304-43A1-B8D7-E56BE88A9578}" type="presParOf" srcId="{87D13AD0-0FEE-4C50-B150-C5DE4A525383}" destId="{C5717A19-8913-4EC0-B262-A5D8492F98A6}" srcOrd="5" destOrd="0" presId="urn:microsoft.com/office/officeart/2018/2/layout/IconVerticalSolidList"/>
    <dgm:cxn modelId="{0334D3D0-76A7-4040-BD7B-62AB5D5C0F35}" type="presParOf" srcId="{87D13AD0-0FEE-4C50-B150-C5DE4A525383}" destId="{354F87A8-AC9A-4DE4-95CF-55F2795235DA}" srcOrd="6" destOrd="0" presId="urn:microsoft.com/office/officeart/2018/2/layout/IconVerticalSolidList"/>
    <dgm:cxn modelId="{EEAC5A5A-B977-4DDA-A9D8-25CE318080D9}" type="presParOf" srcId="{354F87A8-AC9A-4DE4-95CF-55F2795235DA}" destId="{2FBE0004-0D7C-4C52-BEF7-91EFB332FC13}" srcOrd="0" destOrd="0" presId="urn:microsoft.com/office/officeart/2018/2/layout/IconVerticalSolidList"/>
    <dgm:cxn modelId="{F04F50EC-9068-4BB4-8219-B89838443564}" type="presParOf" srcId="{354F87A8-AC9A-4DE4-95CF-55F2795235DA}" destId="{F873D000-2F17-4536-91E5-884D57D13F7A}" srcOrd="1" destOrd="0" presId="urn:microsoft.com/office/officeart/2018/2/layout/IconVerticalSolidList"/>
    <dgm:cxn modelId="{87EE7713-BA37-43BF-A764-D82FA1F8B361}" type="presParOf" srcId="{354F87A8-AC9A-4DE4-95CF-55F2795235DA}" destId="{27E8C526-E849-4954-ADDB-27956BBECA80}" srcOrd="2" destOrd="0" presId="urn:microsoft.com/office/officeart/2018/2/layout/IconVerticalSolidList"/>
    <dgm:cxn modelId="{2034241C-7D35-473A-9B36-AABE4CBD3FE4}" type="presParOf" srcId="{354F87A8-AC9A-4DE4-95CF-55F2795235DA}" destId="{5CE2F095-4E53-43B5-80B6-A6216E5A13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4786AF0-1563-4FD5-B685-9D99EED6C2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8D42DD-E1B8-4B47-B5D0-D25CE9CBE5A1}">
      <dgm:prSet/>
      <dgm:spPr/>
      <dgm:t>
        <a:bodyPr/>
        <a:lstStyle/>
        <a:p>
          <a:r>
            <a:rPr lang="en-US"/>
            <a:t>Manhattan and Brooklyn dominate listing volume and achieve the highest average prices and strongest concentration of entire-home listings.</a:t>
          </a:r>
        </a:p>
      </dgm:t>
    </dgm:pt>
    <dgm:pt modelId="{9A41B0A2-9290-4AD0-B01C-51BF3F54D3FE}" type="parTrans" cxnId="{E5F42D3F-233A-475D-8554-2A07C3CAC532}">
      <dgm:prSet/>
      <dgm:spPr/>
      <dgm:t>
        <a:bodyPr/>
        <a:lstStyle/>
        <a:p>
          <a:endParaRPr lang="en-US"/>
        </a:p>
      </dgm:t>
    </dgm:pt>
    <dgm:pt modelId="{1A9515D2-2B29-4DF2-A535-9592B634672C}" type="sibTrans" cxnId="{E5F42D3F-233A-475D-8554-2A07C3CAC532}">
      <dgm:prSet/>
      <dgm:spPr/>
      <dgm:t>
        <a:bodyPr/>
        <a:lstStyle/>
        <a:p>
          <a:endParaRPr lang="en-US"/>
        </a:p>
      </dgm:t>
    </dgm:pt>
    <dgm:pt modelId="{2DEAB461-8E19-4D12-B1A5-21BC50FB7D3A}">
      <dgm:prSet/>
      <dgm:spPr/>
      <dgm:t>
        <a:bodyPr/>
        <a:lstStyle/>
        <a:p>
          <a:r>
            <a:rPr lang="en-US"/>
            <a:t>Queens, Bronx and Staten Island act as affordability and availability buffers, with lower median prices and longer open calendars.</a:t>
          </a:r>
        </a:p>
      </dgm:t>
    </dgm:pt>
    <dgm:pt modelId="{02A0FA88-1D24-4D0E-A8BC-69CA4951CB35}" type="parTrans" cxnId="{E3284865-CBE9-4271-994C-83D23F09ADAC}">
      <dgm:prSet/>
      <dgm:spPr/>
      <dgm:t>
        <a:bodyPr/>
        <a:lstStyle/>
        <a:p>
          <a:endParaRPr lang="en-US"/>
        </a:p>
      </dgm:t>
    </dgm:pt>
    <dgm:pt modelId="{E1A93F67-4A2B-49DE-B1B2-719041DB6BF2}" type="sibTrans" cxnId="{E3284865-CBE9-4271-994C-83D23F09ADAC}">
      <dgm:prSet/>
      <dgm:spPr/>
      <dgm:t>
        <a:bodyPr/>
        <a:lstStyle/>
        <a:p>
          <a:endParaRPr lang="en-US"/>
        </a:p>
      </dgm:t>
    </dgm:pt>
    <dgm:pt modelId="{B8730669-B33B-4439-82A6-3140E13404AA}">
      <dgm:prSet/>
      <dgm:spPr/>
      <dgm:t>
        <a:bodyPr/>
        <a:lstStyle/>
        <a:p>
          <a:r>
            <a:rPr lang="en-US"/>
            <a:t>Short-stay behaviour (1–3 night minimums) plus concentrated spatial hotspots implies an active tourism-driven short-term rental economy.</a:t>
          </a:r>
        </a:p>
      </dgm:t>
    </dgm:pt>
    <dgm:pt modelId="{60EFFA2F-F09A-47B5-84F1-E2A4F940D1EB}" type="parTrans" cxnId="{2A7F3A3B-2FE2-4F0A-AB30-3E83B4EBB3AE}">
      <dgm:prSet/>
      <dgm:spPr/>
      <dgm:t>
        <a:bodyPr/>
        <a:lstStyle/>
        <a:p>
          <a:endParaRPr lang="en-US"/>
        </a:p>
      </dgm:t>
    </dgm:pt>
    <dgm:pt modelId="{6A7612F8-037C-4B5F-BEB8-6B03F3293189}" type="sibTrans" cxnId="{2A7F3A3B-2FE2-4F0A-AB30-3E83B4EBB3AE}">
      <dgm:prSet/>
      <dgm:spPr/>
      <dgm:t>
        <a:bodyPr/>
        <a:lstStyle/>
        <a:p>
          <a:endParaRPr lang="en-US"/>
        </a:p>
      </dgm:t>
    </dgm:pt>
    <dgm:pt modelId="{A206E36A-A7DF-4DF2-A2F9-BFA376F897AF}">
      <dgm:prSet/>
      <dgm:spPr/>
      <dgm:t>
        <a:bodyPr/>
        <a:lstStyle/>
        <a:p>
          <a:r>
            <a:rPr lang="en-US"/>
            <a:t>Action: monitoring pricing/availability patterns at borough level enables targeted compliance, marketing and capacity planning for city stakeholders (Koukaras &amp; Tjortjis 2025).</a:t>
          </a:r>
        </a:p>
      </dgm:t>
    </dgm:pt>
    <dgm:pt modelId="{F74B4EF8-C67C-4A27-89B0-E552653705BF}" type="parTrans" cxnId="{C5B7873D-0458-48D1-9203-7561530318C1}">
      <dgm:prSet/>
      <dgm:spPr/>
      <dgm:t>
        <a:bodyPr/>
        <a:lstStyle/>
        <a:p>
          <a:endParaRPr lang="en-US"/>
        </a:p>
      </dgm:t>
    </dgm:pt>
    <dgm:pt modelId="{874789EF-07BD-4442-91F5-F0F5AC4BE523}" type="sibTrans" cxnId="{C5B7873D-0458-48D1-9203-7561530318C1}">
      <dgm:prSet/>
      <dgm:spPr/>
      <dgm:t>
        <a:bodyPr/>
        <a:lstStyle/>
        <a:p>
          <a:endParaRPr lang="en-US"/>
        </a:p>
      </dgm:t>
    </dgm:pt>
    <dgm:pt modelId="{B3C69956-FAC4-4FE7-BF81-35423A8C642D}" type="pres">
      <dgm:prSet presAssocID="{64786AF0-1563-4FD5-B685-9D99EED6C2D4}" presName="root" presStyleCnt="0">
        <dgm:presLayoutVars>
          <dgm:dir/>
          <dgm:resizeHandles val="exact"/>
        </dgm:presLayoutVars>
      </dgm:prSet>
      <dgm:spPr/>
    </dgm:pt>
    <dgm:pt modelId="{77453645-73A9-423B-A447-0555356742D8}" type="pres">
      <dgm:prSet presAssocID="{618D42DD-E1B8-4B47-B5D0-D25CE9CBE5A1}" presName="compNode" presStyleCnt="0"/>
      <dgm:spPr/>
    </dgm:pt>
    <dgm:pt modelId="{4F402C1F-378E-407E-815B-E4A0CAF52A8A}" type="pres">
      <dgm:prSet presAssocID="{618D42DD-E1B8-4B47-B5D0-D25CE9CBE5A1}" presName="bgRect" presStyleLbl="bgShp" presStyleIdx="0" presStyleCnt="4"/>
      <dgm:spPr/>
    </dgm:pt>
    <dgm:pt modelId="{A9ED26DE-FF3B-4C95-B86A-38A82BC4C1D1}" type="pres">
      <dgm:prSet presAssocID="{618D42DD-E1B8-4B47-B5D0-D25CE9CBE5A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7A2A3E59-ADE3-473C-9EFE-208B9C76C395}" type="pres">
      <dgm:prSet presAssocID="{618D42DD-E1B8-4B47-B5D0-D25CE9CBE5A1}" presName="spaceRect" presStyleCnt="0"/>
      <dgm:spPr/>
    </dgm:pt>
    <dgm:pt modelId="{A175C34A-E063-4A7B-A370-9C5298A2E9FF}" type="pres">
      <dgm:prSet presAssocID="{618D42DD-E1B8-4B47-B5D0-D25CE9CBE5A1}" presName="parTx" presStyleLbl="revTx" presStyleIdx="0" presStyleCnt="4">
        <dgm:presLayoutVars>
          <dgm:chMax val="0"/>
          <dgm:chPref val="0"/>
        </dgm:presLayoutVars>
      </dgm:prSet>
      <dgm:spPr/>
    </dgm:pt>
    <dgm:pt modelId="{D3BF951D-2ABE-4A48-9213-637757E6229F}" type="pres">
      <dgm:prSet presAssocID="{1A9515D2-2B29-4DF2-A535-9592B634672C}" presName="sibTrans" presStyleCnt="0"/>
      <dgm:spPr/>
    </dgm:pt>
    <dgm:pt modelId="{874D6CC8-57C1-41FC-8DB4-1CB4FEF6320A}" type="pres">
      <dgm:prSet presAssocID="{2DEAB461-8E19-4D12-B1A5-21BC50FB7D3A}" presName="compNode" presStyleCnt="0"/>
      <dgm:spPr/>
    </dgm:pt>
    <dgm:pt modelId="{342572B4-4538-46E6-AA98-89BDDBEF7605}" type="pres">
      <dgm:prSet presAssocID="{2DEAB461-8E19-4D12-B1A5-21BC50FB7D3A}" presName="bgRect" presStyleLbl="bgShp" presStyleIdx="1" presStyleCnt="4"/>
      <dgm:spPr/>
    </dgm:pt>
    <dgm:pt modelId="{97ED3E06-C581-4878-A132-C3C2515780E1}" type="pres">
      <dgm:prSet presAssocID="{2DEAB461-8E19-4D12-B1A5-21BC50FB7D3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7AF56563-FE17-4876-98AE-055B1712E76C}" type="pres">
      <dgm:prSet presAssocID="{2DEAB461-8E19-4D12-B1A5-21BC50FB7D3A}" presName="spaceRect" presStyleCnt="0"/>
      <dgm:spPr/>
    </dgm:pt>
    <dgm:pt modelId="{FCEF6F49-F2F7-4A19-9D1C-96355C03EAA9}" type="pres">
      <dgm:prSet presAssocID="{2DEAB461-8E19-4D12-B1A5-21BC50FB7D3A}" presName="parTx" presStyleLbl="revTx" presStyleIdx="1" presStyleCnt="4">
        <dgm:presLayoutVars>
          <dgm:chMax val="0"/>
          <dgm:chPref val="0"/>
        </dgm:presLayoutVars>
      </dgm:prSet>
      <dgm:spPr/>
    </dgm:pt>
    <dgm:pt modelId="{A373E1D0-9621-4225-9F22-B4043D81E3BA}" type="pres">
      <dgm:prSet presAssocID="{E1A93F67-4A2B-49DE-B1B2-719041DB6BF2}" presName="sibTrans" presStyleCnt="0"/>
      <dgm:spPr/>
    </dgm:pt>
    <dgm:pt modelId="{581A88B6-CA56-402A-A6D5-7CE0C0A81F7F}" type="pres">
      <dgm:prSet presAssocID="{B8730669-B33B-4439-82A6-3140E13404AA}" presName="compNode" presStyleCnt="0"/>
      <dgm:spPr/>
    </dgm:pt>
    <dgm:pt modelId="{A7DD8AEC-0985-4665-98A0-A9192D7A4AF5}" type="pres">
      <dgm:prSet presAssocID="{B8730669-B33B-4439-82A6-3140E13404AA}" presName="bgRect" presStyleLbl="bgShp" presStyleIdx="2" presStyleCnt="4"/>
      <dgm:spPr/>
    </dgm:pt>
    <dgm:pt modelId="{DDDD6B83-35D8-45EB-8AC0-FB34E2516D4F}" type="pres">
      <dgm:prSet presAssocID="{B8730669-B33B-4439-82A6-3140E13404A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460D2CC9-6698-44AD-890A-E2BC94ADA3EB}" type="pres">
      <dgm:prSet presAssocID="{B8730669-B33B-4439-82A6-3140E13404AA}" presName="spaceRect" presStyleCnt="0"/>
      <dgm:spPr/>
    </dgm:pt>
    <dgm:pt modelId="{60B3C523-F864-4ED7-BBAC-FCC2E356ABE9}" type="pres">
      <dgm:prSet presAssocID="{B8730669-B33B-4439-82A6-3140E13404AA}" presName="parTx" presStyleLbl="revTx" presStyleIdx="2" presStyleCnt="4">
        <dgm:presLayoutVars>
          <dgm:chMax val="0"/>
          <dgm:chPref val="0"/>
        </dgm:presLayoutVars>
      </dgm:prSet>
      <dgm:spPr/>
    </dgm:pt>
    <dgm:pt modelId="{8E0286D7-EF46-49B6-964A-C497E315B27E}" type="pres">
      <dgm:prSet presAssocID="{6A7612F8-037C-4B5F-BEB8-6B03F3293189}" presName="sibTrans" presStyleCnt="0"/>
      <dgm:spPr/>
    </dgm:pt>
    <dgm:pt modelId="{1572A0A5-C894-4D9B-B989-8123C87D99F4}" type="pres">
      <dgm:prSet presAssocID="{A206E36A-A7DF-4DF2-A2F9-BFA376F897AF}" presName="compNode" presStyleCnt="0"/>
      <dgm:spPr/>
    </dgm:pt>
    <dgm:pt modelId="{ABE526D0-E4B5-47F5-A63B-81A3E83A44C2}" type="pres">
      <dgm:prSet presAssocID="{A206E36A-A7DF-4DF2-A2F9-BFA376F897AF}" presName="bgRect" presStyleLbl="bgShp" presStyleIdx="3" presStyleCnt="4"/>
      <dgm:spPr/>
    </dgm:pt>
    <dgm:pt modelId="{1DF1C5EC-0571-4DAC-A504-EA83E937895E}" type="pres">
      <dgm:prSet presAssocID="{A206E36A-A7DF-4DF2-A2F9-BFA376F897A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FB887845-8572-4CAF-AD15-ECEF4A0DB710}" type="pres">
      <dgm:prSet presAssocID="{A206E36A-A7DF-4DF2-A2F9-BFA376F897AF}" presName="spaceRect" presStyleCnt="0"/>
      <dgm:spPr/>
    </dgm:pt>
    <dgm:pt modelId="{11DDEDD8-3021-4F9E-944F-5E1AE308B36E}" type="pres">
      <dgm:prSet presAssocID="{A206E36A-A7DF-4DF2-A2F9-BFA376F897A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EC4BE2D-4192-4ACE-9A6B-9F200B6AFE76}" type="presOf" srcId="{2DEAB461-8E19-4D12-B1A5-21BC50FB7D3A}" destId="{FCEF6F49-F2F7-4A19-9D1C-96355C03EAA9}" srcOrd="0" destOrd="0" presId="urn:microsoft.com/office/officeart/2018/2/layout/IconVerticalSolidList"/>
    <dgm:cxn modelId="{2A7F3A3B-2FE2-4F0A-AB30-3E83B4EBB3AE}" srcId="{64786AF0-1563-4FD5-B685-9D99EED6C2D4}" destId="{B8730669-B33B-4439-82A6-3140E13404AA}" srcOrd="2" destOrd="0" parTransId="{60EFFA2F-F09A-47B5-84F1-E2A4F940D1EB}" sibTransId="{6A7612F8-037C-4B5F-BEB8-6B03F3293189}"/>
    <dgm:cxn modelId="{C5B7873D-0458-48D1-9203-7561530318C1}" srcId="{64786AF0-1563-4FD5-B685-9D99EED6C2D4}" destId="{A206E36A-A7DF-4DF2-A2F9-BFA376F897AF}" srcOrd="3" destOrd="0" parTransId="{F74B4EF8-C67C-4A27-89B0-E552653705BF}" sibTransId="{874789EF-07BD-4442-91F5-F0F5AC4BE523}"/>
    <dgm:cxn modelId="{E5F42D3F-233A-475D-8554-2A07C3CAC532}" srcId="{64786AF0-1563-4FD5-B685-9D99EED6C2D4}" destId="{618D42DD-E1B8-4B47-B5D0-D25CE9CBE5A1}" srcOrd="0" destOrd="0" parTransId="{9A41B0A2-9290-4AD0-B01C-51BF3F54D3FE}" sibTransId="{1A9515D2-2B29-4DF2-A535-9592B634672C}"/>
    <dgm:cxn modelId="{E3284865-CBE9-4271-994C-83D23F09ADAC}" srcId="{64786AF0-1563-4FD5-B685-9D99EED6C2D4}" destId="{2DEAB461-8E19-4D12-B1A5-21BC50FB7D3A}" srcOrd="1" destOrd="0" parTransId="{02A0FA88-1D24-4D0E-A8BC-69CA4951CB35}" sibTransId="{E1A93F67-4A2B-49DE-B1B2-719041DB6BF2}"/>
    <dgm:cxn modelId="{2AC2DF4B-F875-4AC8-A2B9-BE68BF5E09FE}" type="presOf" srcId="{64786AF0-1563-4FD5-B685-9D99EED6C2D4}" destId="{B3C69956-FAC4-4FE7-BF81-35423A8C642D}" srcOrd="0" destOrd="0" presId="urn:microsoft.com/office/officeart/2018/2/layout/IconVerticalSolidList"/>
    <dgm:cxn modelId="{73F413A1-DBCB-4D21-891B-E0A34B7D5F76}" type="presOf" srcId="{A206E36A-A7DF-4DF2-A2F9-BFA376F897AF}" destId="{11DDEDD8-3021-4F9E-944F-5E1AE308B36E}" srcOrd="0" destOrd="0" presId="urn:microsoft.com/office/officeart/2018/2/layout/IconVerticalSolidList"/>
    <dgm:cxn modelId="{6724FFB8-D2A9-48EE-8124-2646EA95C3F5}" type="presOf" srcId="{B8730669-B33B-4439-82A6-3140E13404AA}" destId="{60B3C523-F864-4ED7-BBAC-FCC2E356ABE9}" srcOrd="0" destOrd="0" presId="urn:microsoft.com/office/officeart/2018/2/layout/IconVerticalSolidList"/>
    <dgm:cxn modelId="{A7A6D4F1-0606-4A68-8F79-3776B7B5B198}" type="presOf" srcId="{618D42DD-E1B8-4B47-B5D0-D25CE9CBE5A1}" destId="{A175C34A-E063-4A7B-A370-9C5298A2E9FF}" srcOrd="0" destOrd="0" presId="urn:microsoft.com/office/officeart/2018/2/layout/IconVerticalSolidList"/>
    <dgm:cxn modelId="{4425A019-4DA5-4F8A-9477-9558C46ED2A3}" type="presParOf" srcId="{B3C69956-FAC4-4FE7-BF81-35423A8C642D}" destId="{77453645-73A9-423B-A447-0555356742D8}" srcOrd="0" destOrd="0" presId="urn:microsoft.com/office/officeart/2018/2/layout/IconVerticalSolidList"/>
    <dgm:cxn modelId="{5D062EE0-1E6E-46EA-B3D8-036E2E8C2D29}" type="presParOf" srcId="{77453645-73A9-423B-A447-0555356742D8}" destId="{4F402C1F-378E-407E-815B-E4A0CAF52A8A}" srcOrd="0" destOrd="0" presId="urn:microsoft.com/office/officeart/2018/2/layout/IconVerticalSolidList"/>
    <dgm:cxn modelId="{08AEBE96-FEC1-4357-84AA-4CF3904E852E}" type="presParOf" srcId="{77453645-73A9-423B-A447-0555356742D8}" destId="{A9ED26DE-FF3B-4C95-B86A-38A82BC4C1D1}" srcOrd="1" destOrd="0" presId="urn:microsoft.com/office/officeart/2018/2/layout/IconVerticalSolidList"/>
    <dgm:cxn modelId="{567E2461-45DD-4721-8BC2-1B23FEBBB349}" type="presParOf" srcId="{77453645-73A9-423B-A447-0555356742D8}" destId="{7A2A3E59-ADE3-473C-9EFE-208B9C76C395}" srcOrd="2" destOrd="0" presId="urn:microsoft.com/office/officeart/2018/2/layout/IconVerticalSolidList"/>
    <dgm:cxn modelId="{5AA2B5F0-C8EB-4EAB-82BF-996C5BAB28FA}" type="presParOf" srcId="{77453645-73A9-423B-A447-0555356742D8}" destId="{A175C34A-E063-4A7B-A370-9C5298A2E9FF}" srcOrd="3" destOrd="0" presId="urn:microsoft.com/office/officeart/2018/2/layout/IconVerticalSolidList"/>
    <dgm:cxn modelId="{9F216990-5ECB-487D-B9E8-AC70EBFD9B74}" type="presParOf" srcId="{B3C69956-FAC4-4FE7-BF81-35423A8C642D}" destId="{D3BF951D-2ABE-4A48-9213-637757E6229F}" srcOrd="1" destOrd="0" presId="urn:microsoft.com/office/officeart/2018/2/layout/IconVerticalSolidList"/>
    <dgm:cxn modelId="{B28A5AC9-F32F-43F3-BF23-1B463ACE2CBE}" type="presParOf" srcId="{B3C69956-FAC4-4FE7-BF81-35423A8C642D}" destId="{874D6CC8-57C1-41FC-8DB4-1CB4FEF6320A}" srcOrd="2" destOrd="0" presId="urn:microsoft.com/office/officeart/2018/2/layout/IconVerticalSolidList"/>
    <dgm:cxn modelId="{824B7CEA-F79A-44B4-BB17-303CF5612813}" type="presParOf" srcId="{874D6CC8-57C1-41FC-8DB4-1CB4FEF6320A}" destId="{342572B4-4538-46E6-AA98-89BDDBEF7605}" srcOrd="0" destOrd="0" presId="urn:microsoft.com/office/officeart/2018/2/layout/IconVerticalSolidList"/>
    <dgm:cxn modelId="{FF4B3C61-4D58-4D3A-925D-366E7D57B630}" type="presParOf" srcId="{874D6CC8-57C1-41FC-8DB4-1CB4FEF6320A}" destId="{97ED3E06-C581-4878-A132-C3C2515780E1}" srcOrd="1" destOrd="0" presId="urn:microsoft.com/office/officeart/2018/2/layout/IconVerticalSolidList"/>
    <dgm:cxn modelId="{95498E12-C080-4275-B81A-A485F52FFB2F}" type="presParOf" srcId="{874D6CC8-57C1-41FC-8DB4-1CB4FEF6320A}" destId="{7AF56563-FE17-4876-98AE-055B1712E76C}" srcOrd="2" destOrd="0" presId="urn:microsoft.com/office/officeart/2018/2/layout/IconVerticalSolidList"/>
    <dgm:cxn modelId="{9085F772-BB49-4E4B-B631-8757E843703C}" type="presParOf" srcId="{874D6CC8-57C1-41FC-8DB4-1CB4FEF6320A}" destId="{FCEF6F49-F2F7-4A19-9D1C-96355C03EAA9}" srcOrd="3" destOrd="0" presId="urn:microsoft.com/office/officeart/2018/2/layout/IconVerticalSolidList"/>
    <dgm:cxn modelId="{40C80C5B-CF1F-4809-9343-0D58E998025F}" type="presParOf" srcId="{B3C69956-FAC4-4FE7-BF81-35423A8C642D}" destId="{A373E1D0-9621-4225-9F22-B4043D81E3BA}" srcOrd="3" destOrd="0" presId="urn:microsoft.com/office/officeart/2018/2/layout/IconVerticalSolidList"/>
    <dgm:cxn modelId="{56680991-BAC8-438C-B9AF-3D4F11AA3745}" type="presParOf" srcId="{B3C69956-FAC4-4FE7-BF81-35423A8C642D}" destId="{581A88B6-CA56-402A-A6D5-7CE0C0A81F7F}" srcOrd="4" destOrd="0" presId="urn:microsoft.com/office/officeart/2018/2/layout/IconVerticalSolidList"/>
    <dgm:cxn modelId="{19B50B38-51E7-4A46-A18B-FE9A3A8DE0D7}" type="presParOf" srcId="{581A88B6-CA56-402A-A6D5-7CE0C0A81F7F}" destId="{A7DD8AEC-0985-4665-98A0-A9192D7A4AF5}" srcOrd="0" destOrd="0" presId="urn:microsoft.com/office/officeart/2018/2/layout/IconVerticalSolidList"/>
    <dgm:cxn modelId="{1180C57A-7C30-40B5-BB71-8A5C4AF016D4}" type="presParOf" srcId="{581A88B6-CA56-402A-A6D5-7CE0C0A81F7F}" destId="{DDDD6B83-35D8-45EB-8AC0-FB34E2516D4F}" srcOrd="1" destOrd="0" presId="urn:microsoft.com/office/officeart/2018/2/layout/IconVerticalSolidList"/>
    <dgm:cxn modelId="{A8A6CD94-238E-4008-8252-59AF1173AA9F}" type="presParOf" srcId="{581A88B6-CA56-402A-A6D5-7CE0C0A81F7F}" destId="{460D2CC9-6698-44AD-890A-E2BC94ADA3EB}" srcOrd="2" destOrd="0" presId="urn:microsoft.com/office/officeart/2018/2/layout/IconVerticalSolidList"/>
    <dgm:cxn modelId="{5A562643-5858-4061-AA31-D010C19AF899}" type="presParOf" srcId="{581A88B6-CA56-402A-A6D5-7CE0C0A81F7F}" destId="{60B3C523-F864-4ED7-BBAC-FCC2E356ABE9}" srcOrd="3" destOrd="0" presId="urn:microsoft.com/office/officeart/2018/2/layout/IconVerticalSolidList"/>
    <dgm:cxn modelId="{3ABB6BCB-5250-4003-86EA-D6E2486BF3CE}" type="presParOf" srcId="{B3C69956-FAC4-4FE7-BF81-35423A8C642D}" destId="{8E0286D7-EF46-49B6-964A-C497E315B27E}" srcOrd="5" destOrd="0" presId="urn:microsoft.com/office/officeart/2018/2/layout/IconVerticalSolidList"/>
    <dgm:cxn modelId="{66914ECA-9AF9-4704-B762-9A97FC1D119E}" type="presParOf" srcId="{B3C69956-FAC4-4FE7-BF81-35423A8C642D}" destId="{1572A0A5-C894-4D9B-B989-8123C87D99F4}" srcOrd="6" destOrd="0" presId="urn:microsoft.com/office/officeart/2018/2/layout/IconVerticalSolidList"/>
    <dgm:cxn modelId="{CDF1DDF1-070F-4379-B795-6E869439474D}" type="presParOf" srcId="{1572A0A5-C894-4D9B-B989-8123C87D99F4}" destId="{ABE526D0-E4B5-47F5-A63B-81A3E83A44C2}" srcOrd="0" destOrd="0" presId="urn:microsoft.com/office/officeart/2018/2/layout/IconVerticalSolidList"/>
    <dgm:cxn modelId="{BCD30D54-8E94-418D-BD34-50C85F7DA592}" type="presParOf" srcId="{1572A0A5-C894-4D9B-B989-8123C87D99F4}" destId="{1DF1C5EC-0571-4DAC-A504-EA83E937895E}" srcOrd="1" destOrd="0" presId="urn:microsoft.com/office/officeart/2018/2/layout/IconVerticalSolidList"/>
    <dgm:cxn modelId="{25083F9C-FE44-4E9E-97F2-46427D8A18D1}" type="presParOf" srcId="{1572A0A5-C894-4D9B-B989-8123C87D99F4}" destId="{FB887845-8572-4CAF-AD15-ECEF4A0DB710}" srcOrd="2" destOrd="0" presId="urn:microsoft.com/office/officeart/2018/2/layout/IconVerticalSolidList"/>
    <dgm:cxn modelId="{FF20A5A0-CF2D-464B-B6A9-9DCEB2B6DB6B}" type="presParOf" srcId="{1572A0A5-C894-4D9B-B989-8123C87D99F4}" destId="{11DDEDD8-3021-4F9E-944F-5E1AE308B3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25B0CA-F91F-423C-8377-467C7660C052}">
      <dsp:nvSpPr>
        <dsp:cNvPr id="0" name=""/>
        <dsp:cNvSpPr/>
      </dsp:nvSpPr>
      <dsp:spPr>
        <a:xfrm>
          <a:off x="3122" y="0"/>
          <a:ext cx="2477262" cy="329088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137" tIns="330200" rIns="193137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Data source: AB_NYC_2019.csv, 45,918 Airbnb listings across 16 variables after cleaning.</a:t>
          </a:r>
        </a:p>
      </dsp:txBody>
      <dsp:txXfrm>
        <a:off x="3122" y="1250537"/>
        <a:ext cx="2477262" cy="1974532"/>
      </dsp:txXfrm>
    </dsp:sp>
    <dsp:sp modelId="{389DDCA8-9ED1-42A7-908B-4A6D95C5941A}">
      <dsp:nvSpPr>
        <dsp:cNvPr id="0" name=""/>
        <dsp:cNvSpPr/>
      </dsp:nvSpPr>
      <dsp:spPr>
        <a:xfrm>
          <a:off x="748120" y="329088"/>
          <a:ext cx="987266" cy="98726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971" tIns="12700" rIns="769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2702" y="473670"/>
        <a:ext cx="698102" cy="698102"/>
      </dsp:txXfrm>
    </dsp:sp>
    <dsp:sp modelId="{11B941CE-7DF6-44F6-9D0F-5BC105CABED4}">
      <dsp:nvSpPr>
        <dsp:cNvPr id="0" name=""/>
        <dsp:cNvSpPr/>
      </dsp:nvSpPr>
      <dsp:spPr>
        <a:xfrm>
          <a:off x="3122" y="3290816"/>
          <a:ext cx="2477262" cy="72"/>
        </a:xfrm>
        <a:prstGeom prst="rect">
          <a:avLst/>
        </a:prstGeom>
        <a:solidFill>
          <a:schemeClr val="accent2">
            <a:hueOff val="-1150967"/>
            <a:satOff val="-2058"/>
            <a:lumOff val="3081"/>
            <a:alphaOff val="0"/>
          </a:schemeClr>
        </a:solidFill>
        <a:ln w="12700" cap="flat" cmpd="sng" algn="ctr">
          <a:solidFill>
            <a:schemeClr val="accent2">
              <a:hueOff val="-1150967"/>
              <a:satOff val="-2058"/>
              <a:lumOff val="3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52785B-262E-4EA2-90BF-70E9367A2E84}">
      <dsp:nvSpPr>
        <dsp:cNvPr id="0" name=""/>
        <dsp:cNvSpPr/>
      </dsp:nvSpPr>
      <dsp:spPr>
        <a:xfrm>
          <a:off x="2728111" y="0"/>
          <a:ext cx="2477262" cy="3290888"/>
        </a:xfrm>
        <a:prstGeom prst="rect">
          <a:avLst/>
        </a:prstGeom>
        <a:solidFill>
          <a:schemeClr val="accent2">
            <a:tint val="40000"/>
            <a:alpha val="90000"/>
            <a:hueOff val="-2832984"/>
            <a:satOff val="17099"/>
            <a:lumOff val="163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2984"/>
              <a:satOff val="17099"/>
              <a:lumOff val="16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137" tIns="330200" rIns="193137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Geographic coverage: Bronx, Brooklyn, Manhattan, Queens, Staten Island.</a:t>
          </a:r>
        </a:p>
      </dsp:txBody>
      <dsp:txXfrm>
        <a:off x="2728111" y="1250537"/>
        <a:ext cx="2477262" cy="1974532"/>
      </dsp:txXfrm>
    </dsp:sp>
    <dsp:sp modelId="{40C898CB-87F8-4699-8716-DB410AB22C6F}">
      <dsp:nvSpPr>
        <dsp:cNvPr id="0" name=""/>
        <dsp:cNvSpPr/>
      </dsp:nvSpPr>
      <dsp:spPr>
        <a:xfrm>
          <a:off x="3473109" y="329088"/>
          <a:ext cx="987266" cy="987266"/>
        </a:xfrm>
        <a:prstGeom prst="ellipse">
          <a:avLst/>
        </a:prstGeom>
        <a:solidFill>
          <a:schemeClr val="accent2">
            <a:hueOff val="-2301933"/>
            <a:satOff val="-4116"/>
            <a:lumOff val="6162"/>
            <a:alphaOff val="0"/>
          </a:schemeClr>
        </a:solidFill>
        <a:ln w="12700" cap="flat" cmpd="sng" algn="ctr">
          <a:solidFill>
            <a:schemeClr val="accent2">
              <a:hueOff val="-2301933"/>
              <a:satOff val="-4116"/>
              <a:lumOff val="61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971" tIns="12700" rIns="769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617691" y="473670"/>
        <a:ext cx="698102" cy="698102"/>
      </dsp:txXfrm>
    </dsp:sp>
    <dsp:sp modelId="{7560E4F2-A27B-4B90-85F0-2A2EEC9D539F}">
      <dsp:nvSpPr>
        <dsp:cNvPr id="0" name=""/>
        <dsp:cNvSpPr/>
      </dsp:nvSpPr>
      <dsp:spPr>
        <a:xfrm>
          <a:off x="2728111" y="3290816"/>
          <a:ext cx="2477262" cy="72"/>
        </a:xfrm>
        <a:prstGeom prst="rect">
          <a:avLst/>
        </a:prstGeom>
        <a:solidFill>
          <a:schemeClr val="accent2">
            <a:hueOff val="-3452899"/>
            <a:satOff val="-6174"/>
            <a:lumOff val="9243"/>
            <a:alphaOff val="0"/>
          </a:schemeClr>
        </a:solidFill>
        <a:ln w="12700" cap="flat" cmpd="sng" algn="ctr">
          <a:solidFill>
            <a:schemeClr val="accent2">
              <a:hueOff val="-3452899"/>
              <a:satOff val="-6174"/>
              <a:lumOff val="92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12C9F-3991-4238-B79B-8E2F3EF3A8C4}">
      <dsp:nvSpPr>
        <dsp:cNvPr id="0" name=""/>
        <dsp:cNvSpPr/>
      </dsp:nvSpPr>
      <dsp:spPr>
        <a:xfrm>
          <a:off x="5453100" y="0"/>
          <a:ext cx="2477262" cy="3290888"/>
        </a:xfrm>
        <a:prstGeom prst="rect">
          <a:avLst/>
        </a:prstGeom>
        <a:solidFill>
          <a:schemeClr val="accent2">
            <a:tint val="40000"/>
            <a:alpha val="90000"/>
            <a:hueOff val="-5665967"/>
            <a:satOff val="34199"/>
            <a:lumOff val="327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5967"/>
              <a:satOff val="34199"/>
              <a:lumOff val="32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137" tIns="330200" rIns="193137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Key attributes: price, </a:t>
          </a:r>
          <a:r>
            <a:rPr lang="en-US" sz="1700" kern="1200" dirty="0" err="1"/>
            <a:t>room_type</a:t>
          </a:r>
          <a:r>
            <a:rPr lang="en-US" sz="1700" kern="1200" dirty="0"/>
            <a:t>, availability_365, </a:t>
          </a:r>
          <a:r>
            <a:rPr lang="en-US" sz="1700" kern="1200" dirty="0" err="1"/>
            <a:t>reviews_per_month</a:t>
          </a:r>
          <a:r>
            <a:rPr lang="en-US" sz="1700" kern="1200" dirty="0"/>
            <a:t>, </a:t>
          </a:r>
          <a:r>
            <a:rPr lang="en-US" sz="1700" kern="1200" dirty="0" err="1"/>
            <a:t>minimum_nights</a:t>
          </a:r>
          <a:r>
            <a:rPr lang="en-US" sz="1700" kern="1200" dirty="0"/>
            <a:t>.</a:t>
          </a:r>
        </a:p>
      </dsp:txBody>
      <dsp:txXfrm>
        <a:off x="5453100" y="1250537"/>
        <a:ext cx="2477262" cy="1974532"/>
      </dsp:txXfrm>
    </dsp:sp>
    <dsp:sp modelId="{73C0B65D-71FD-4E1A-BCCD-C0801E771494}">
      <dsp:nvSpPr>
        <dsp:cNvPr id="0" name=""/>
        <dsp:cNvSpPr/>
      </dsp:nvSpPr>
      <dsp:spPr>
        <a:xfrm>
          <a:off x="6198098" y="329088"/>
          <a:ext cx="987266" cy="987266"/>
        </a:xfrm>
        <a:prstGeom prst="ellipse">
          <a:avLst/>
        </a:prstGeom>
        <a:solidFill>
          <a:schemeClr val="accent2">
            <a:hueOff val="-4603866"/>
            <a:satOff val="-8233"/>
            <a:lumOff val="12325"/>
            <a:alphaOff val="0"/>
          </a:schemeClr>
        </a:solidFill>
        <a:ln w="12700" cap="flat" cmpd="sng" algn="ctr">
          <a:solidFill>
            <a:schemeClr val="accent2">
              <a:hueOff val="-4603866"/>
              <a:satOff val="-8233"/>
              <a:lumOff val="123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971" tIns="12700" rIns="769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342680" y="473670"/>
        <a:ext cx="698102" cy="698102"/>
      </dsp:txXfrm>
    </dsp:sp>
    <dsp:sp modelId="{51BC281D-4920-4D0C-820E-774B96BC0FEE}">
      <dsp:nvSpPr>
        <dsp:cNvPr id="0" name=""/>
        <dsp:cNvSpPr/>
      </dsp:nvSpPr>
      <dsp:spPr>
        <a:xfrm>
          <a:off x="5453100" y="3290816"/>
          <a:ext cx="2477262" cy="72"/>
        </a:xfrm>
        <a:prstGeom prst="rect">
          <a:avLst/>
        </a:prstGeom>
        <a:solidFill>
          <a:schemeClr val="accent2">
            <a:hueOff val="-5754832"/>
            <a:satOff val="-10291"/>
            <a:lumOff val="15406"/>
            <a:alphaOff val="0"/>
          </a:schemeClr>
        </a:solidFill>
        <a:ln w="12700" cap="flat" cmpd="sng" algn="ctr">
          <a:solidFill>
            <a:schemeClr val="accent2">
              <a:hueOff val="-5754832"/>
              <a:satOff val="-10291"/>
              <a:lumOff val="154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3030C-C570-4333-AA34-BBA8DF604232}">
      <dsp:nvSpPr>
        <dsp:cNvPr id="0" name=""/>
        <dsp:cNvSpPr/>
      </dsp:nvSpPr>
      <dsp:spPr>
        <a:xfrm>
          <a:off x="8178089" y="0"/>
          <a:ext cx="2477262" cy="3290888"/>
        </a:xfrm>
        <a:prstGeom prst="rect">
          <a:avLst/>
        </a:prstGeom>
        <a:solidFill>
          <a:schemeClr val="accent2">
            <a:tint val="40000"/>
            <a:alpha val="90000"/>
            <a:hueOff val="-8498950"/>
            <a:satOff val="51298"/>
            <a:lumOff val="490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8950"/>
              <a:satOff val="51298"/>
              <a:lumOff val="49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137" tIns="330200" rIns="193137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Goal: explore pricing patterns, availability, demand signals and host </a:t>
          </a:r>
          <a:r>
            <a:rPr lang="en-US" sz="1700" kern="1200" dirty="0" err="1"/>
            <a:t>behaviour</a:t>
          </a:r>
          <a:r>
            <a:rPr lang="en-US" sz="1700" kern="1200" dirty="0"/>
            <a:t> at a city scale (Sarker 2021).</a:t>
          </a:r>
        </a:p>
      </dsp:txBody>
      <dsp:txXfrm>
        <a:off x="8178089" y="1250537"/>
        <a:ext cx="2477262" cy="1974532"/>
      </dsp:txXfrm>
    </dsp:sp>
    <dsp:sp modelId="{6F071E75-9F9C-44A8-93A5-7C47AF521329}">
      <dsp:nvSpPr>
        <dsp:cNvPr id="0" name=""/>
        <dsp:cNvSpPr/>
      </dsp:nvSpPr>
      <dsp:spPr>
        <a:xfrm>
          <a:off x="8923087" y="329088"/>
          <a:ext cx="987266" cy="987266"/>
        </a:xfrm>
        <a:prstGeom prst="ellipse">
          <a:avLst/>
        </a:prstGeom>
        <a:solidFill>
          <a:schemeClr val="accent2">
            <a:hueOff val="-6905799"/>
            <a:satOff val="-12349"/>
            <a:lumOff val="18487"/>
            <a:alphaOff val="0"/>
          </a:schemeClr>
        </a:solidFill>
        <a:ln w="12700" cap="flat" cmpd="sng" algn="ctr">
          <a:solidFill>
            <a:schemeClr val="accent2">
              <a:hueOff val="-6905799"/>
              <a:satOff val="-12349"/>
              <a:lumOff val="184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971" tIns="12700" rIns="7697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067669" y="473670"/>
        <a:ext cx="698102" cy="698102"/>
      </dsp:txXfrm>
    </dsp:sp>
    <dsp:sp modelId="{68103AF9-7C8D-4C1D-8FC8-E4C332DE54D3}">
      <dsp:nvSpPr>
        <dsp:cNvPr id="0" name=""/>
        <dsp:cNvSpPr/>
      </dsp:nvSpPr>
      <dsp:spPr>
        <a:xfrm>
          <a:off x="8178089" y="3290816"/>
          <a:ext cx="2477262" cy="72"/>
        </a:xfrm>
        <a:prstGeom prst="rect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6F74B8-FB42-4689-91DA-F37F8E9A58A3}">
      <dsp:nvSpPr>
        <dsp:cNvPr id="0" name=""/>
        <dsp:cNvSpPr/>
      </dsp:nvSpPr>
      <dsp:spPr>
        <a:xfrm>
          <a:off x="0" y="1805"/>
          <a:ext cx="5181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DE258F-96E9-423B-B84D-33B34372B36A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A6CA31-0058-49CC-9E1D-1E6291C90B99}">
      <dsp:nvSpPr>
        <dsp:cNvPr id="0" name=""/>
        <dsp:cNvSpPr/>
      </dsp:nvSpPr>
      <dsp:spPr>
        <a:xfrm>
          <a:off x="1057183" y="1805"/>
          <a:ext cx="4124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Manhattan (~19.5k listings) and Brooklyn (~19.4k) dominate total supply and represent ~80% of the market.</a:t>
          </a:r>
        </a:p>
      </dsp:txBody>
      <dsp:txXfrm>
        <a:off x="1057183" y="1805"/>
        <a:ext cx="4124416" cy="915310"/>
      </dsp:txXfrm>
    </dsp:sp>
    <dsp:sp modelId="{05146B4D-0DB0-40B1-A477-A08920B5CCCB}">
      <dsp:nvSpPr>
        <dsp:cNvPr id="0" name=""/>
        <dsp:cNvSpPr/>
      </dsp:nvSpPr>
      <dsp:spPr>
        <a:xfrm>
          <a:off x="0" y="1145944"/>
          <a:ext cx="5181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3DE8C7-6C94-47AA-9CCB-D402C7418787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C6E15-C3F1-40D1-98CC-8AE5ED95A67B}">
      <dsp:nvSpPr>
        <dsp:cNvPr id="0" name=""/>
        <dsp:cNvSpPr/>
      </dsp:nvSpPr>
      <dsp:spPr>
        <a:xfrm>
          <a:off x="1057183" y="1145944"/>
          <a:ext cx="4124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Queens (~5.5k), Bronx (~1k) and Staten Island (~365) are minor markets with niche availability.</a:t>
          </a:r>
        </a:p>
      </dsp:txBody>
      <dsp:txXfrm>
        <a:off x="1057183" y="1145944"/>
        <a:ext cx="4124416" cy="915310"/>
      </dsp:txXfrm>
    </dsp:sp>
    <dsp:sp modelId="{6068B231-2E9F-4C31-9879-E61EFC240054}">
      <dsp:nvSpPr>
        <dsp:cNvPr id="0" name=""/>
        <dsp:cNvSpPr/>
      </dsp:nvSpPr>
      <dsp:spPr>
        <a:xfrm>
          <a:off x="0" y="2290082"/>
          <a:ext cx="5181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C76D87-F36E-4EC3-AC04-97C643B0E05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7229B-56D0-49E5-80EA-2C984592F2B3}">
      <dsp:nvSpPr>
        <dsp:cNvPr id="0" name=""/>
        <dsp:cNvSpPr/>
      </dsp:nvSpPr>
      <dsp:spPr>
        <a:xfrm>
          <a:off x="1057183" y="2290082"/>
          <a:ext cx="4124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Listing volume concentration suggests revenue and regulatory focus will mainly sit in Manhattan/Brooklyn (Alotaibi et al. 2023).</a:t>
          </a:r>
        </a:p>
      </dsp:txBody>
      <dsp:txXfrm>
        <a:off x="1057183" y="2290082"/>
        <a:ext cx="4124416" cy="915310"/>
      </dsp:txXfrm>
    </dsp:sp>
    <dsp:sp modelId="{3A9186D2-74DD-47BD-8FAB-CE23C9E6C816}">
      <dsp:nvSpPr>
        <dsp:cNvPr id="0" name=""/>
        <dsp:cNvSpPr/>
      </dsp:nvSpPr>
      <dsp:spPr>
        <a:xfrm>
          <a:off x="0" y="3434221"/>
          <a:ext cx="5181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DCDB66-7C0D-4751-96F5-A103FEA5BA42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E4A21-A516-4115-9F4E-AB0680910AD0}">
      <dsp:nvSpPr>
        <dsp:cNvPr id="0" name=""/>
        <dsp:cNvSpPr/>
      </dsp:nvSpPr>
      <dsp:spPr>
        <a:xfrm>
          <a:off x="1057183" y="3434221"/>
          <a:ext cx="4124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High density in core boroughs implies pricing power and competition hotspots for entire homes.</a:t>
          </a:r>
        </a:p>
      </dsp:txBody>
      <dsp:txXfrm>
        <a:off x="1057183" y="3434221"/>
        <a:ext cx="4124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A87A6-C9E4-4C52-84B2-B3C5387182A4}">
      <dsp:nvSpPr>
        <dsp:cNvPr id="0" name=""/>
        <dsp:cNvSpPr/>
      </dsp:nvSpPr>
      <dsp:spPr>
        <a:xfrm>
          <a:off x="0" y="22096"/>
          <a:ext cx="7117918" cy="12306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Handled missing values: replaced NA in </a:t>
          </a:r>
          <a:r>
            <a:rPr lang="en-US" sz="2200" kern="1200" dirty="0" err="1"/>
            <a:t>reviews_per_month</a:t>
          </a:r>
          <a:r>
            <a:rPr lang="en-US" sz="2200" kern="1200" dirty="0"/>
            <a:t> with 0, and </a:t>
          </a:r>
          <a:r>
            <a:rPr lang="en-US" sz="2200" kern="1200" dirty="0" err="1"/>
            <a:t>last_review</a:t>
          </a:r>
          <a:r>
            <a:rPr lang="en-US" sz="2200" kern="1200" dirty="0"/>
            <a:t> NA with 'No Review'.</a:t>
          </a:r>
        </a:p>
      </dsp:txBody>
      <dsp:txXfrm>
        <a:off x="60077" y="82173"/>
        <a:ext cx="6997764" cy="1110539"/>
      </dsp:txXfrm>
    </dsp:sp>
    <dsp:sp modelId="{2C527C71-95EB-4811-8249-8574F3E76F81}">
      <dsp:nvSpPr>
        <dsp:cNvPr id="0" name=""/>
        <dsp:cNvSpPr/>
      </dsp:nvSpPr>
      <dsp:spPr>
        <a:xfrm>
          <a:off x="0" y="1316150"/>
          <a:ext cx="7117918" cy="1230693"/>
        </a:xfrm>
        <a:prstGeom prst="roundRect">
          <a:avLst/>
        </a:prstGeom>
        <a:solidFill>
          <a:schemeClr val="accent2">
            <a:hueOff val="-2685588"/>
            <a:satOff val="-4802"/>
            <a:lumOff val="71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Removed extreme price outliers using IQR rule; capped analysis to listings priced ≲ $330.</a:t>
          </a:r>
        </a:p>
      </dsp:txBody>
      <dsp:txXfrm>
        <a:off x="60077" y="1376227"/>
        <a:ext cx="6997764" cy="1110539"/>
      </dsp:txXfrm>
    </dsp:sp>
    <dsp:sp modelId="{11F5193C-327F-4217-A979-8481CADE4E7F}">
      <dsp:nvSpPr>
        <dsp:cNvPr id="0" name=""/>
        <dsp:cNvSpPr/>
      </dsp:nvSpPr>
      <dsp:spPr>
        <a:xfrm>
          <a:off x="0" y="2610204"/>
          <a:ext cx="7117918" cy="1230693"/>
        </a:xfrm>
        <a:prstGeom prst="roundRect">
          <a:avLst/>
        </a:prstGeom>
        <a:solidFill>
          <a:schemeClr val="accent2">
            <a:hueOff val="-5371177"/>
            <a:satOff val="-9605"/>
            <a:lumOff val="143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Dropped duplicates (0 found) and </a:t>
          </a:r>
          <a:r>
            <a:rPr lang="en-US" sz="2200" kern="1200" dirty="0" err="1"/>
            <a:t>standardised</a:t>
          </a:r>
          <a:r>
            <a:rPr lang="en-US" sz="2200" kern="1200" dirty="0"/>
            <a:t> availability/engagement fields for analysis.</a:t>
          </a:r>
        </a:p>
      </dsp:txBody>
      <dsp:txXfrm>
        <a:off x="60077" y="2670281"/>
        <a:ext cx="6997764" cy="1110539"/>
      </dsp:txXfrm>
    </dsp:sp>
    <dsp:sp modelId="{75B9BFC2-023B-456C-93AF-03BE4130AC52}">
      <dsp:nvSpPr>
        <dsp:cNvPr id="0" name=""/>
        <dsp:cNvSpPr/>
      </dsp:nvSpPr>
      <dsp:spPr>
        <a:xfrm>
          <a:off x="0" y="3904258"/>
          <a:ext cx="7117918" cy="1230693"/>
        </a:xfrm>
        <a:prstGeom prst="roundRect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Preprocessing improves statistical stability and interpretability of later comparisons (</a:t>
          </a:r>
          <a:r>
            <a:rPr lang="en-US" sz="2200" kern="1200" dirty="0" err="1"/>
            <a:t>Koukaras</a:t>
          </a:r>
          <a:r>
            <a:rPr lang="en-US" sz="2200" kern="1200" dirty="0"/>
            <a:t> &amp; </a:t>
          </a:r>
          <a:r>
            <a:rPr lang="en-US" sz="2200" kern="1200" dirty="0" err="1"/>
            <a:t>Tjortjis</a:t>
          </a:r>
          <a:r>
            <a:rPr lang="en-US" sz="2200" kern="1200" dirty="0"/>
            <a:t> 2025).</a:t>
          </a:r>
        </a:p>
      </dsp:txBody>
      <dsp:txXfrm>
        <a:off x="60077" y="3964335"/>
        <a:ext cx="6997764" cy="11105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19C351-E573-40CD-8CE1-F62B9FB1047A}">
      <dsp:nvSpPr>
        <dsp:cNvPr id="0" name=""/>
        <dsp:cNvSpPr/>
      </dsp:nvSpPr>
      <dsp:spPr>
        <a:xfrm>
          <a:off x="415130" y="0"/>
          <a:ext cx="4351338" cy="435133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42F569-3753-4791-B1CC-51CE3AB0627A}">
      <dsp:nvSpPr>
        <dsp:cNvPr id="0" name=""/>
        <dsp:cNvSpPr/>
      </dsp:nvSpPr>
      <dsp:spPr>
        <a:xfrm>
          <a:off x="828508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Price: median ≈ $100, mean ≈ $120 → right-skewed distribution with a small high-price tail.</a:t>
          </a:r>
        </a:p>
      </dsp:txBody>
      <dsp:txXfrm>
        <a:off x="911350" y="496219"/>
        <a:ext cx="1531337" cy="1531337"/>
      </dsp:txXfrm>
    </dsp:sp>
    <dsp:sp modelId="{CFBC0C8B-EB85-492A-8453-18A7AB93D37E}">
      <dsp:nvSpPr>
        <dsp:cNvPr id="0" name=""/>
        <dsp:cNvSpPr/>
      </dsp:nvSpPr>
      <dsp:spPr>
        <a:xfrm>
          <a:off x="2656070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Minimum nights: most listings allow short stays (1–3 nights) but rare extreme values push max to 1250.</a:t>
          </a:r>
        </a:p>
      </dsp:txBody>
      <dsp:txXfrm>
        <a:off x="2738912" y="496219"/>
        <a:ext cx="1531337" cy="1531337"/>
      </dsp:txXfrm>
    </dsp:sp>
    <dsp:sp modelId="{C9DC8EB4-D610-4517-A583-D72AC6C4757F}">
      <dsp:nvSpPr>
        <dsp:cNvPr id="0" name=""/>
        <dsp:cNvSpPr/>
      </dsp:nvSpPr>
      <dsp:spPr>
        <a:xfrm>
          <a:off x="828508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Reviews per month: heavily concentrated near 0–2, meaning most listings have low monthly turnover.</a:t>
          </a:r>
        </a:p>
      </dsp:txBody>
      <dsp:txXfrm>
        <a:off x="911350" y="2323781"/>
        <a:ext cx="1531337" cy="1531337"/>
      </dsp:txXfrm>
    </dsp:sp>
    <dsp:sp modelId="{AF38FA24-B26E-4F5D-A2C9-537CE4021658}">
      <dsp:nvSpPr>
        <dsp:cNvPr id="0" name=""/>
        <dsp:cNvSpPr/>
      </dsp:nvSpPr>
      <dsp:spPr>
        <a:xfrm>
          <a:off x="2656070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These shapes show a market where short-stay private accommodation dominates (Ouyang 2024).</a:t>
          </a:r>
        </a:p>
      </dsp:txBody>
      <dsp:txXfrm>
        <a:off x="2738912" y="2323781"/>
        <a:ext cx="1531337" cy="153133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EF2A0-68AC-40FC-9DBD-0C5A501AEB15}">
      <dsp:nvSpPr>
        <dsp:cNvPr id="0" name=""/>
        <dsp:cNvSpPr/>
      </dsp:nvSpPr>
      <dsp:spPr>
        <a:xfrm>
          <a:off x="7036" y="1121688"/>
          <a:ext cx="684117" cy="6841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E11D37-3E1C-4FC4-8625-EE649FB46165}">
      <dsp:nvSpPr>
        <dsp:cNvPr id="0" name=""/>
        <dsp:cNvSpPr/>
      </dsp:nvSpPr>
      <dsp:spPr>
        <a:xfrm>
          <a:off x="150701" y="1265352"/>
          <a:ext cx="396787" cy="3967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E03CD-F383-4FA9-AE99-1327ABAA8594}">
      <dsp:nvSpPr>
        <dsp:cNvPr id="0" name=""/>
        <dsp:cNvSpPr/>
      </dsp:nvSpPr>
      <dsp:spPr>
        <a:xfrm>
          <a:off x="837750" y="1121688"/>
          <a:ext cx="1612561" cy="684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Entire home/apt and Private room listings make up essentially the entire market; Shared room supply is minimal.</a:t>
          </a:r>
        </a:p>
      </dsp:txBody>
      <dsp:txXfrm>
        <a:off x="837750" y="1121688"/>
        <a:ext cx="1612561" cy="684117"/>
      </dsp:txXfrm>
    </dsp:sp>
    <dsp:sp modelId="{FBCF9172-4527-43E7-862F-224E304B5235}">
      <dsp:nvSpPr>
        <dsp:cNvPr id="0" name=""/>
        <dsp:cNvSpPr/>
      </dsp:nvSpPr>
      <dsp:spPr>
        <a:xfrm>
          <a:off x="2731288" y="1121688"/>
          <a:ext cx="684117" cy="6841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EE278C-2179-4A7B-B947-358C4F3A504E}">
      <dsp:nvSpPr>
        <dsp:cNvPr id="0" name=""/>
        <dsp:cNvSpPr/>
      </dsp:nvSpPr>
      <dsp:spPr>
        <a:xfrm>
          <a:off x="2874952" y="1265352"/>
          <a:ext cx="396787" cy="3967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88C72-6068-4025-A141-3E9227DDFC50}">
      <dsp:nvSpPr>
        <dsp:cNvPr id="0" name=""/>
        <dsp:cNvSpPr/>
      </dsp:nvSpPr>
      <dsp:spPr>
        <a:xfrm>
          <a:off x="3562001" y="1121688"/>
          <a:ext cx="1612561" cy="684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Entire home/apt generally commands the highest nightly price and tends to be concentrated in Manhattan and Brooklyn.</a:t>
          </a:r>
        </a:p>
      </dsp:txBody>
      <dsp:txXfrm>
        <a:off x="3562001" y="1121688"/>
        <a:ext cx="1612561" cy="684117"/>
      </dsp:txXfrm>
    </dsp:sp>
    <dsp:sp modelId="{AACF73FD-B0EA-451C-91EF-95284E577204}">
      <dsp:nvSpPr>
        <dsp:cNvPr id="0" name=""/>
        <dsp:cNvSpPr/>
      </dsp:nvSpPr>
      <dsp:spPr>
        <a:xfrm>
          <a:off x="7036" y="2545532"/>
          <a:ext cx="684117" cy="6841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34780-A58C-430E-8238-93EBB83E9269}">
      <dsp:nvSpPr>
        <dsp:cNvPr id="0" name=""/>
        <dsp:cNvSpPr/>
      </dsp:nvSpPr>
      <dsp:spPr>
        <a:xfrm>
          <a:off x="150701" y="2689197"/>
          <a:ext cx="396787" cy="3967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055CC-8891-45AD-8606-E7A442310468}">
      <dsp:nvSpPr>
        <dsp:cNvPr id="0" name=""/>
        <dsp:cNvSpPr/>
      </dsp:nvSpPr>
      <dsp:spPr>
        <a:xfrm>
          <a:off x="837750" y="2545532"/>
          <a:ext cx="1612561" cy="684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Private rooms expand affordability and appear more often in Queens and the Bronx.</a:t>
          </a:r>
        </a:p>
      </dsp:txBody>
      <dsp:txXfrm>
        <a:off x="837750" y="2545532"/>
        <a:ext cx="1612561" cy="684117"/>
      </dsp:txXfrm>
    </dsp:sp>
    <dsp:sp modelId="{CA6EDA37-7F2C-496D-8308-86EE26DC2C4D}">
      <dsp:nvSpPr>
        <dsp:cNvPr id="0" name=""/>
        <dsp:cNvSpPr/>
      </dsp:nvSpPr>
      <dsp:spPr>
        <a:xfrm>
          <a:off x="2731288" y="2545532"/>
          <a:ext cx="684117" cy="68411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73CF57-6706-466C-95A4-3EE738C0C2F1}">
      <dsp:nvSpPr>
        <dsp:cNvPr id="0" name=""/>
        <dsp:cNvSpPr/>
      </dsp:nvSpPr>
      <dsp:spPr>
        <a:xfrm>
          <a:off x="2874952" y="2689197"/>
          <a:ext cx="396787" cy="3967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1470E-4A81-4AF0-9A21-E0B5E14047F8}">
      <dsp:nvSpPr>
        <dsp:cNvPr id="0" name=""/>
        <dsp:cNvSpPr/>
      </dsp:nvSpPr>
      <dsp:spPr>
        <a:xfrm>
          <a:off x="3562001" y="2545532"/>
          <a:ext cx="1612561" cy="6841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This split aligns with customer expectations of privacy vs. cost and supports basic segmentation for pricing policy (Alves Gomes &amp; Meisen 2023).</a:t>
          </a:r>
        </a:p>
      </dsp:txBody>
      <dsp:txXfrm>
        <a:off x="3562001" y="2545532"/>
        <a:ext cx="1612561" cy="6841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4CA1A-B6A4-4475-9A70-87DBAC55B026}">
      <dsp:nvSpPr>
        <dsp:cNvPr id="0" name=""/>
        <dsp:cNvSpPr/>
      </dsp:nvSpPr>
      <dsp:spPr>
        <a:xfrm>
          <a:off x="870736" y="271088"/>
          <a:ext cx="3655123" cy="3655123"/>
        </a:xfrm>
        <a:prstGeom prst="pie">
          <a:avLst>
            <a:gd name="adj1" fmla="val 16200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Latitude/longitude mapping shows dense clusters in Manhattan and north/west Brooklyn, reflecting tourism corridors.</a:t>
          </a:r>
        </a:p>
      </dsp:txBody>
      <dsp:txXfrm>
        <a:off x="2740071" y="947286"/>
        <a:ext cx="1348914" cy="1087834"/>
      </dsp:txXfrm>
    </dsp:sp>
    <dsp:sp modelId="{6EB61FB1-7632-41B1-A81C-C5536C3191E0}">
      <dsp:nvSpPr>
        <dsp:cNvPr id="0" name=""/>
        <dsp:cNvSpPr/>
      </dsp:nvSpPr>
      <dsp:spPr>
        <a:xfrm>
          <a:off x="716699" y="425125"/>
          <a:ext cx="3655123" cy="3655123"/>
        </a:xfrm>
        <a:prstGeom prst="pie">
          <a:avLst>
            <a:gd name="adj1" fmla="val 0"/>
            <a:gd name="adj2" fmla="val 54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Queens and Bronx listings are geographically more dispersed, implying more </a:t>
          </a:r>
          <a:r>
            <a:rPr lang="en-US" sz="1000" kern="1200" dirty="0" err="1"/>
            <a:t>neighbourhood</a:t>
          </a:r>
          <a:r>
            <a:rPr lang="en-US" sz="1000" kern="1200" dirty="0"/>
            <a:t>-level stays rather than tourist-core stays.</a:t>
          </a:r>
        </a:p>
      </dsp:txBody>
      <dsp:txXfrm>
        <a:off x="2609531" y="2317957"/>
        <a:ext cx="1348914" cy="1087834"/>
      </dsp:txXfrm>
    </dsp:sp>
    <dsp:sp modelId="{180ADDD3-8FB1-48AC-902D-E082BF2F90BB}">
      <dsp:nvSpPr>
        <dsp:cNvPr id="0" name=""/>
        <dsp:cNvSpPr/>
      </dsp:nvSpPr>
      <dsp:spPr>
        <a:xfrm>
          <a:off x="716699" y="425125"/>
          <a:ext cx="3655123" cy="3655123"/>
        </a:xfrm>
        <a:prstGeom prst="pie">
          <a:avLst>
            <a:gd name="adj1" fmla="val 5400000"/>
            <a:gd name="adj2" fmla="val 10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Staten Island shows very low density, which may explain higher calendar availability days per year.</a:t>
          </a:r>
        </a:p>
      </dsp:txBody>
      <dsp:txXfrm>
        <a:off x="1130076" y="2317957"/>
        <a:ext cx="1348914" cy="1087834"/>
      </dsp:txXfrm>
    </dsp:sp>
    <dsp:sp modelId="{A51A3836-C189-4972-A70E-1BDD586825B0}">
      <dsp:nvSpPr>
        <dsp:cNvPr id="0" name=""/>
        <dsp:cNvSpPr/>
      </dsp:nvSpPr>
      <dsp:spPr>
        <a:xfrm>
          <a:off x="716699" y="425125"/>
          <a:ext cx="3655123" cy="3655123"/>
        </a:xfrm>
        <a:prstGeom prst="pie">
          <a:avLst>
            <a:gd name="adj1" fmla="val 108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Spatial concentration suggests that regulation, pricing and demand are geographically </a:t>
          </a:r>
          <a:r>
            <a:rPr lang="en-US" sz="1000" kern="1200" dirty="0" err="1"/>
            <a:t>localised</a:t>
          </a:r>
          <a:r>
            <a:rPr lang="en-US" sz="1000" kern="1200" dirty="0"/>
            <a:t> within the city core (Zhu et al. 2025).</a:t>
          </a:r>
        </a:p>
      </dsp:txBody>
      <dsp:txXfrm>
        <a:off x="1130076" y="1099583"/>
        <a:ext cx="1348914" cy="108783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2C61AD-ABA4-40FB-94A4-57F1A7E13E10}">
      <dsp:nvSpPr>
        <dsp:cNvPr id="0" name=""/>
        <dsp:cNvSpPr/>
      </dsp:nvSpPr>
      <dsp:spPr>
        <a:xfrm>
          <a:off x="0" y="118269"/>
          <a:ext cx="5181600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k-means (k=4) on scaled price, reviews_per_month, minimum_nights, availability_365 groups listings into behavioural clusters.</a:t>
          </a:r>
        </a:p>
      </dsp:txBody>
      <dsp:txXfrm>
        <a:off x="48319" y="166588"/>
        <a:ext cx="5084962" cy="893182"/>
      </dsp:txXfrm>
    </dsp:sp>
    <dsp:sp modelId="{A15C328F-23BC-4E25-8376-1C15D880194F}">
      <dsp:nvSpPr>
        <dsp:cNvPr id="0" name=""/>
        <dsp:cNvSpPr/>
      </dsp:nvSpPr>
      <dsp:spPr>
        <a:xfrm>
          <a:off x="0" y="1159929"/>
          <a:ext cx="5181600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Clusters reflect strategies: budget high-turnover vs. premium low-turnover, etc.</a:t>
          </a:r>
        </a:p>
      </dsp:txBody>
      <dsp:txXfrm>
        <a:off x="48319" y="1208248"/>
        <a:ext cx="5084962" cy="893182"/>
      </dsp:txXfrm>
    </dsp:sp>
    <dsp:sp modelId="{0D8E60EB-5804-4E3F-BD45-0F24CF9399AD}">
      <dsp:nvSpPr>
        <dsp:cNvPr id="0" name=""/>
        <dsp:cNvSpPr/>
      </dsp:nvSpPr>
      <dsp:spPr>
        <a:xfrm>
          <a:off x="0" y="2201589"/>
          <a:ext cx="5181600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Host behaviour is not homogeneous: some optimise occupancy (many reviews, moderate price), others optimise rate (high price, few reviews).</a:t>
          </a:r>
        </a:p>
      </dsp:txBody>
      <dsp:txXfrm>
        <a:off x="48319" y="2249908"/>
        <a:ext cx="5084962" cy="893182"/>
      </dsp:txXfrm>
    </dsp:sp>
    <dsp:sp modelId="{606E9FAC-5125-4AEC-B435-4A9D7C9A6F3F}">
      <dsp:nvSpPr>
        <dsp:cNvPr id="0" name=""/>
        <dsp:cNvSpPr/>
      </dsp:nvSpPr>
      <dsp:spPr>
        <a:xfrm>
          <a:off x="0" y="3243249"/>
          <a:ext cx="5181600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segmentation approach supports targeted policy/marketing decisions using unsupervised learning foundations (Olteanu et al. 2023).</a:t>
          </a:r>
        </a:p>
      </dsp:txBody>
      <dsp:txXfrm>
        <a:off x="48319" y="3291568"/>
        <a:ext cx="5084962" cy="89318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D53B2-5741-47D6-811A-7D17B2F00DBE}">
      <dsp:nvSpPr>
        <dsp:cNvPr id="0" name=""/>
        <dsp:cNvSpPr/>
      </dsp:nvSpPr>
      <dsp:spPr>
        <a:xfrm>
          <a:off x="0" y="1805"/>
          <a:ext cx="524256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A01734-A515-4429-A00D-92736759C212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0C651E-54BD-40C7-B65A-3B81533FE3D9}">
      <dsp:nvSpPr>
        <dsp:cNvPr id="0" name=""/>
        <dsp:cNvSpPr/>
      </dsp:nvSpPr>
      <dsp:spPr>
        <a:xfrm>
          <a:off x="1057183" y="1805"/>
          <a:ext cx="418537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Raw data included extreme nightly prices up to $10,000+, which can distort averages and visual scales.</a:t>
          </a:r>
        </a:p>
      </dsp:txBody>
      <dsp:txXfrm>
        <a:off x="1057183" y="1805"/>
        <a:ext cx="4185376" cy="915310"/>
      </dsp:txXfrm>
    </dsp:sp>
    <dsp:sp modelId="{8C0BBE3A-27AF-401F-AA24-7199C3DF2B44}">
      <dsp:nvSpPr>
        <dsp:cNvPr id="0" name=""/>
        <dsp:cNvSpPr/>
      </dsp:nvSpPr>
      <dsp:spPr>
        <a:xfrm>
          <a:off x="0" y="1145944"/>
          <a:ext cx="524256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D27A02-FB73-48C7-AC7D-F04DB6116993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728339-F7D2-4916-91F5-5B229EAB6333}">
      <dsp:nvSpPr>
        <dsp:cNvPr id="0" name=""/>
        <dsp:cNvSpPr/>
      </dsp:nvSpPr>
      <dsp:spPr>
        <a:xfrm>
          <a:off x="1057183" y="1145944"/>
          <a:ext cx="418537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Outlier removal using IQR cut-offs limited analysis to realistic market range (~$0–$330).</a:t>
          </a:r>
        </a:p>
      </dsp:txBody>
      <dsp:txXfrm>
        <a:off x="1057183" y="1145944"/>
        <a:ext cx="4185376" cy="915310"/>
      </dsp:txXfrm>
    </dsp:sp>
    <dsp:sp modelId="{0ABF4788-8B03-4CD5-B7AB-66593D5E3F64}">
      <dsp:nvSpPr>
        <dsp:cNvPr id="0" name=""/>
        <dsp:cNvSpPr/>
      </dsp:nvSpPr>
      <dsp:spPr>
        <a:xfrm>
          <a:off x="0" y="2290082"/>
          <a:ext cx="524256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122CA6-549D-4BA1-A628-5AA271C18024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95868-9334-456E-8DCE-2E5B0C344309}">
      <dsp:nvSpPr>
        <dsp:cNvPr id="0" name=""/>
        <dsp:cNvSpPr/>
      </dsp:nvSpPr>
      <dsp:spPr>
        <a:xfrm>
          <a:off x="1057183" y="2290082"/>
          <a:ext cx="418537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This </a:t>
          </a:r>
          <a:r>
            <a:rPr lang="en-US" sz="1500" kern="1200" dirty="0" err="1"/>
            <a:t>stabilises</a:t>
          </a:r>
          <a:r>
            <a:rPr lang="en-US" sz="1500" kern="1200" dirty="0"/>
            <a:t> borough comparisons and prevents single luxury listings from biasing borough means.</a:t>
          </a:r>
        </a:p>
      </dsp:txBody>
      <dsp:txXfrm>
        <a:off x="1057183" y="2290082"/>
        <a:ext cx="4185376" cy="915310"/>
      </dsp:txXfrm>
    </dsp:sp>
    <dsp:sp modelId="{2FBE0004-0D7C-4C52-BEF7-91EFB332FC13}">
      <dsp:nvSpPr>
        <dsp:cNvPr id="0" name=""/>
        <dsp:cNvSpPr/>
      </dsp:nvSpPr>
      <dsp:spPr>
        <a:xfrm>
          <a:off x="0" y="3434221"/>
          <a:ext cx="524256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3D000-2F17-4536-91E5-884D57D13F7A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2F095-4E53-43B5-80B6-A6216E5A1311}">
      <dsp:nvSpPr>
        <dsp:cNvPr id="0" name=""/>
        <dsp:cNvSpPr/>
      </dsp:nvSpPr>
      <dsp:spPr>
        <a:xfrm>
          <a:off x="1057183" y="3434221"/>
          <a:ext cx="418537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Consistent outlier control is a standard requirement in reproducible exploratory workflows for policy/market insight (Alotaibi et al. 2023).</a:t>
          </a:r>
        </a:p>
      </dsp:txBody>
      <dsp:txXfrm>
        <a:off x="1057183" y="3434221"/>
        <a:ext cx="4185376" cy="9153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402C1F-378E-407E-815B-E4A0CAF52A8A}">
      <dsp:nvSpPr>
        <dsp:cNvPr id="0" name=""/>
        <dsp:cNvSpPr/>
      </dsp:nvSpPr>
      <dsp:spPr>
        <a:xfrm>
          <a:off x="0" y="2140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ED26DE-FF3B-4C95-B86A-38A82BC4C1D1}">
      <dsp:nvSpPr>
        <dsp:cNvPr id="0" name=""/>
        <dsp:cNvSpPr/>
      </dsp:nvSpPr>
      <dsp:spPr>
        <a:xfrm>
          <a:off x="328149" y="246218"/>
          <a:ext cx="596636" cy="596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75C34A-E063-4A7B-A370-9C5298A2E9FF}">
      <dsp:nvSpPr>
        <dsp:cNvPr id="0" name=""/>
        <dsp:cNvSpPr/>
      </dsp:nvSpPr>
      <dsp:spPr>
        <a:xfrm>
          <a:off x="1252936" y="2140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Manhattan and Brooklyn dominate listing volume and achieve the highest average prices and strongest concentration of entire-home listings.</a:t>
          </a:r>
        </a:p>
      </dsp:txBody>
      <dsp:txXfrm>
        <a:off x="1252936" y="2140"/>
        <a:ext cx="5864981" cy="1084793"/>
      </dsp:txXfrm>
    </dsp:sp>
    <dsp:sp modelId="{342572B4-4538-46E6-AA98-89BDDBEF7605}">
      <dsp:nvSpPr>
        <dsp:cNvPr id="0" name=""/>
        <dsp:cNvSpPr/>
      </dsp:nvSpPr>
      <dsp:spPr>
        <a:xfrm>
          <a:off x="0" y="1358132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ED3E06-C581-4878-A132-C3C2515780E1}">
      <dsp:nvSpPr>
        <dsp:cNvPr id="0" name=""/>
        <dsp:cNvSpPr/>
      </dsp:nvSpPr>
      <dsp:spPr>
        <a:xfrm>
          <a:off x="328149" y="1602210"/>
          <a:ext cx="596636" cy="596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F6F49-F2F7-4A19-9D1C-96355C03EAA9}">
      <dsp:nvSpPr>
        <dsp:cNvPr id="0" name=""/>
        <dsp:cNvSpPr/>
      </dsp:nvSpPr>
      <dsp:spPr>
        <a:xfrm>
          <a:off x="1252936" y="1358132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Queens, Bronx and Staten Island act as affordability and availability buffers, with lower median prices and longer open calendars.</a:t>
          </a:r>
        </a:p>
      </dsp:txBody>
      <dsp:txXfrm>
        <a:off x="1252936" y="1358132"/>
        <a:ext cx="5864981" cy="1084793"/>
      </dsp:txXfrm>
    </dsp:sp>
    <dsp:sp modelId="{A7DD8AEC-0985-4665-98A0-A9192D7A4AF5}">
      <dsp:nvSpPr>
        <dsp:cNvPr id="0" name=""/>
        <dsp:cNvSpPr/>
      </dsp:nvSpPr>
      <dsp:spPr>
        <a:xfrm>
          <a:off x="0" y="2714123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DD6B83-35D8-45EB-8AC0-FB34E2516D4F}">
      <dsp:nvSpPr>
        <dsp:cNvPr id="0" name=""/>
        <dsp:cNvSpPr/>
      </dsp:nvSpPr>
      <dsp:spPr>
        <a:xfrm>
          <a:off x="328149" y="2958202"/>
          <a:ext cx="596636" cy="596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3C523-F864-4ED7-BBAC-FCC2E356ABE9}">
      <dsp:nvSpPr>
        <dsp:cNvPr id="0" name=""/>
        <dsp:cNvSpPr/>
      </dsp:nvSpPr>
      <dsp:spPr>
        <a:xfrm>
          <a:off x="1252936" y="2714123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Short-stay behaviour (1–3 night minimums) plus concentrated spatial hotspots implies an active tourism-driven short-term rental economy.</a:t>
          </a:r>
        </a:p>
      </dsp:txBody>
      <dsp:txXfrm>
        <a:off x="1252936" y="2714123"/>
        <a:ext cx="5864981" cy="1084793"/>
      </dsp:txXfrm>
    </dsp:sp>
    <dsp:sp modelId="{ABE526D0-E4B5-47F5-A63B-81A3E83A44C2}">
      <dsp:nvSpPr>
        <dsp:cNvPr id="0" name=""/>
        <dsp:cNvSpPr/>
      </dsp:nvSpPr>
      <dsp:spPr>
        <a:xfrm>
          <a:off x="0" y="4070115"/>
          <a:ext cx="7117918" cy="10847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F1C5EC-0571-4DAC-A504-EA83E937895E}">
      <dsp:nvSpPr>
        <dsp:cNvPr id="0" name=""/>
        <dsp:cNvSpPr/>
      </dsp:nvSpPr>
      <dsp:spPr>
        <a:xfrm>
          <a:off x="328149" y="4314193"/>
          <a:ext cx="596636" cy="5966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DEDD8-3021-4F9E-944F-5E1AE308B36E}">
      <dsp:nvSpPr>
        <dsp:cNvPr id="0" name=""/>
        <dsp:cNvSpPr/>
      </dsp:nvSpPr>
      <dsp:spPr>
        <a:xfrm>
          <a:off x="1252936" y="4070115"/>
          <a:ext cx="5864981" cy="1084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807" tIns="114807" rIns="114807" bIns="11480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Action: monitoring pricing/availability patterns at borough level enables targeted compliance, marketing and capacity planning for city stakeholders (Koukaras &amp; Tjortjis 2025).</a:t>
          </a:r>
        </a:p>
      </dsp:txBody>
      <dsp:txXfrm>
        <a:off x="1252936" y="4070115"/>
        <a:ext cx="5864981" cy="10847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10/29/2025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083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158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01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398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10/29/2025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510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10/29/2025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55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10/29/2025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454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496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678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186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878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10/29/2025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84249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60" r:id="rId6"/>
    <p:sldLayoutId id="2147483855" r:id="rId7"/>
    <p:sldLayoutId id="2147483856" r:id="rId8"/>
    <p:sldLayoutId id="2147483857" r:id="rId9"/>
    <p:sldLayoutId id="2147483859" r:id="rId10"/>
    <p:sldLayoutId id="214748385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5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33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41019-024-00266-7" TargetMode="External"/><Relationship Id="rId3" Type="http://schemas.openxmlformats.org/officeDocument/2006/relationships/hyperlink" Target="https://doi.org/10.1007/s10257-023-00640-4" TargetMode="External"/><Relationship Id="rId7" Type="http://schemas.openxmlformats.org/officeDocument/2006/relationships/hyperlink" Target="https://pmc.ncbi.nlm.nih.gov/articles/PMC8274472/" TargetMode="External"/><Relationship Id="rId2" Type="http://schemas.openxmlformats.org/officeDocument/2006/relationships/hyperlink" Target="https://www.mdpi.com/2227-7080/11/4/1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rp.org/journal/paperinformation?paperid=137307" TargetMode="External"/><Relationship Id="rId5" Type="http://schemas.openxmlformats.org/officeDocument/2006/relationships/hyperlink" Target="http://arxiv.org/abs/2312.07101" TargetMode="External"/><Relationship Id="rId10" Type="http://schemas.openxmlformats.org/officeDocument/2006/relationships/image" Target="../media/image43.svg"/><Relationship Id="rId4" Type="http://schemas.openxmlformats.org/officeDocument/2006/relationships/hyperlink" Target="https://www.mdpi.com/2673-2688/6/10/257" TargetMode="External"/><Relationship Id="rId9" Type="http://schemas.openxmlformats.org/officeDocument/2006/relationships/image" Target="../media/image4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7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Oval 84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Oval 85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Oval 86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8" name="Oval 87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2BAAE733-5830-4749-BF05-48553257C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22850350-D759-47A0-A2FA-8B445C6D9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777240"/>
            <a:ext cx="4882061" cy="249387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 kern="1200">
                <a:latin typeface="+mj-lt"/>
                <a:ea typeface="+mj-ea"/>
                <a:cs typeface="+mj-cs"/>
              </a:rPr>
              <a:t>Exploratory Data Analysis of NYC Airbnb Listings (2Exploratory Data Analysis of NYC Airbnb Listings (2019)19)</a:t>
            </a:r>
          </a:p>
          <a:p>
            <a:pPr algn="l"/>
            <a:r>
              <a:rPr lang="en-US" sz="2800" kern="1200">
                <a:latin typeface="+mj-lt"/>
                <a:ea typeface="+mj-ea"/>
                <a:cs typeface="+mj-cs"/>
              </a:rPr>
              <a:t>oratory Data Analysis of NYC Airbnb Listings (2019)19)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7240" y="3428999"/>
            <a:ext cx="4882061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800" b="0"/>
              <a:t>ACCA7015 – Data Mining &amp; </a:t>
            </a:r>
            <a:r>
              <a:rPr lang="en-US" sz="1800" b="0" err="1"/>
              <a:t>Visualisation</a:t>
            </a:r>
            <a:endParaRPr lang="en-US" err="1"/>
          </a:p>
          <a:p>
            <a:pPr algn="l"/>
            <a:r>
              <a:rPr lang="en-US" sz="1800" b="0"/>
              <a:t>MSc Data Science</a:t>
            </a:r>
            <a:endParaRPr lang="en-US" sz="1800">
              <a:ea typeface="Calibri"/>
              <a:cs typeface="Calibri"/>
            </a:endParaRPr>
          </a:p>
          <a:p>
            <a:pPr algn="l"/>
            <a:r>
              <a:rPr lang="en-US" sz="1800" b="0" dirty="0"/>
              <a:t>Name:- </a:t>
            </a:r>
            <a:r>
              <a:rPr lang="en-US" sz="1800" b="0" err="1"/>
              <a:t>harshil</a:t>
            </a:r>
            <a:r>
              <a:rPr lang="en-US" sz="1800" b="0" dirty="0"/>
              <a:t> Kanani</a:t>
            </a:r>
            <a:endParaRPr lang="en-US" sz="1800" b="0" dirty="0">
              <a:ea typeface="Calibri"/>
              <a:cs typeface="Calibri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/>
          </a:p>
        </p:txBody>
      </p:sp>
      <p:grpSp>
        <p:nvGrpSpPr>
          <p:cNvPr id="99" name="Decorative circles">
            <a:extLst>
              <a:ext uri="{FF2B5EF4-FFF2-40B4-BE49-F238E27FC236}">
                <a16:creationId xmlns:a16="http://schemas.microsoft.com/office/drawing/2014/main" id="{E001E6B1-E6EC-4718-9B43-2BF6443E1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126" y="1898042"/>
            <a:ext cx="3331224" cy="4377301"/>
            <a:chOff x="8105126" y="1898042"/>
            <a:chExt cx="3331224" cy="4377301"/>
          </a:xfrm>
        </p:grpSpPr>
        <p:sp>
          <p:nvSpPr>
            <p:cNvPr id="100" name="Oval 99">
              <a:extLst>
                <a:ext uri="{FF2B5EF4-FFF2-40B4-BE49-F238E27FC236}">
                  <a16:creationId xmlns:a16="http://schemas.microsoft.com/office/drawing/2014/main" id="{0FBE738A-E5E6-41D9-86E1-9FAA96A1B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14834" y="5969563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BB140461-E9E0-4755-8702-4787ADA454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05126" y="573568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Oval 101">
              <a:extLst>
                <a:ext uri="{FF2B5EF4-FFF2-40B4-BE49-F238E27FC236}">
                  <a16:creationId xmlns:a16="http://schemas.microsoft.com/office/drawing/2014/main" id="{EA9A8EAB-7E97-400A-9B16-BE7C8686E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09615" y="1898042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CD352AD3-928B-4A44-B836-3E0900F5A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4480" y="2661415"/>
              <a:ext cx="466441" cy="466441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5" name="Oval 3">
            <a:extLst>
              <a:ext uri="{FF2B5EF4-FFF2-40B4-BE49-F238E27FC236}">
                <a16:creationId xmlns:a16="http://schemas.microsoft.com/office/drawing/2014/main" id="{A419A7E2-0698-4FEF-A4DB-E33787600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12412" y="4258198"/>
            <a:ext cx="2132258" cy="2132258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2" name="Picture 21" descr="Graph">
            <a:extLst>
              <a:ext uri="{FF2B5EF4-FFF2-40B4-BE49-F238E27FC236}">
                <a16:creationId xmlns:a16="http://schemas.microsoft.com/office/drawing/2014/main" id="{DCB418E4-915C-8DD9-0182-0332BA6D08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66" r="19335" b="1"/>
          <a:stretch>
            <a:fillRect/>
          </a:stretch>
        </p:blipFill>
        <p:spPr>
          <a:xfrm>
            <a:off x="5889678" y="492757"/>
            <a:ext cx="4552196" cy="4552196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107" name="Graphic 106">
            <a:extLst>
              <a:ext uri="{FF2B5EF4-FFF2-40B4-BE49-F238E27FC236}">
                <a16:creationId xmlns:a16="http://schemas.microsoft.com/office/drawing/2014/main" id="{5E3012D0-3AE4-4594-B37E-2622C81C0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0841" t="10973" r="12288" b="12942"/>
          <a:stretch/>
        </p:blipFill>
        <p:spPr>
          <a:xfrm>
            <a:off x="9340052" y="379390"/>
            <a:ext cx="1639186" cy="1622448"/>
          </a:xfrm>
          <a:prstGeom prst="rect">
            <a:avLst/>
          </a:prstGeom>
        </p:spPr>
      </p:pic>
      <p:pic>
        <p:nvPicPr>
          <p:cNvPr id="109" name="Graphic 108">
            <a:extLst>
              <a:ext uri="{FF2B5EF4-FFF2-40B4-BE49-F238E27FC236}">
                <a16:creationId xmlns:a16="http://schemas.microsoft.com/office/drawing/2014/main" id="{62AE1365-C56B-4B6A-BA5F-D16C105C6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712411" y="4258198"/>
            <a:ext cx="2132258" cy="2132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739BF-52FC-4875-B392-4044CC04F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A1CAD8-1CD4-40E6-B88B-9D4FF5C3D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3" name="decorative circles">
            <a:extLst>
              <a:ext uri="{FF2B5EF4-FFF2-40B4-BE49-F238E27FC236}">
                <a16:creationId xmlns:a16="http://schemas.microsoft.com/office/drawing/2014/main" id="{0D65577D-83CF-47FA-954E-60C70AFDB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2361" y="253193"/>
            <a:ext cx="11801644" cy="6229550"/>
            <a:chOff x="162361" y="253193"/>
            <a:chExt cx="11801644" cy="622955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0439" y="253193"/>
              <a:ext cx="150552" cy="150552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361" y="366560"/>
              <a:ext cx="309716" cy="309716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0638" y="588622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5072" y="6176963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9653" y="5965616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69E6F-FD7A-6BE4-3691-3A95C037E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3"/>
            <a:ext cx="10773422" cy="1797530"/>
          </a:xfrm>
        </p:spPr>
        <p:txBody>
          <a:bodyPr anchor="t">
            <a:normAutofit/>
          </a:bodyPr>
          <a:lstStyle/>
          <a:p>
            <a:r>
              <a:rPr lang="en-US" sz="4400" dirty="0">
                <a:latin typeface="Times New Roman"/>
                <a:cs typeface="Times New Roman"/>
              </a:rPr>
              <a:t>Dataset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0D7F95-6A2F-8C5F-3C3E-B191497758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6021585"/>
              </p:ext>
            </p:extLst>
          </p:nvPr>
        </p:nvGraphicFramePr>
        <p:xfrm>
          <a:off x="777875" y="2886075"/>
          <a:ext cx="10658475" cy="3290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8436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B70DD-BA87-50A6-6ABF-B421E1815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269" y="723713"/>
            <a:ext cx="10659110" cy="1325563"/>
          </a:xfrm>
        </p:spPr>
        <p:txBody>
          <a:bodyPr/>
          <a:lstStyle/>
          <a:p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Market Distribution by </a:t>
            </a:r>
            <a:r>
              <a:rPr lang="en-US" sz="4400" err="1">
                <a:solidFill>
                  <a:schemeClr val="tx1"/>
                </a:solidFill>
                <a:latin typeface="Times New Roman"/>
                <a:cs typeface="Times New Roman"/>
              </a:rPr>
              <a:t>Neighbourhood</a:t>
            </a:r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 Group</a:t>
            </a:r>
            <a:endParaRPr lang="en-US" sz="4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endParaRPr lang="en-US" dirty="0"/>
          </a:p>
        </p:txBody>
      </p:sp>
      <p:pic>
        <p:nvPicPr>
          <p:cNvPr id="5" name="Content Placeholder 4" descr="A graph of different colored squares&#10;&#10;AI-generated content may be incorrect.">
            <a:extLst>
              <a:ext uri="{FF2B5EF4-FFF2-40B4-BE49-F238E27FC236}">
                <a16:creationId xmlns:a16="http://schemas.microsoft.com/office/drawing/2014/main" id="{CAAB216D-661C-A578-8D04-D03F7A18C7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7240" y="1828643"/>
            <a:ext cx="5309794" cy="3930683"/>
          </a:xfrm>
          <a:prstGeom prst="rect">
            <a:avLst/>
          </a:prstGeom>
        </p:spPr>
      </p:pic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C858032B-FB3A-03CF-F27E-5C81F7A7A669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5480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6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4650FA-8E44-BA9A-4D00-2F71A82E7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4400">
                <a:latin typeface="Times New Roman"/>
                <a:cs typeface="Times New Roman"/>
              </a:rPr>
              <a:t>Data Cleaning &amp; Preparation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9F8104-2136-D76A-7441-E1EDDFF2E3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384465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9783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341EA-8D1C-D73C-A021-DA252FC36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>
                <a:solidFill>
                  <a:schemeClr val="tx1"/>
                </a:solidFill>
                <a:latin typeface="Times New Roman"/>
                <a:cs typeface="Times New Roman"/>
              </a:rPr>
              <a:t>Univariate </a:t>
            </a:r>
            <a:r>
              <a:rPr lang="en-US" sz="4400" err="1">
                <a:solidFill>
                  <a:schemeClr val="tx1"/>
                </a:solidFill>
                <a:latin typeface="Times New Roman"/>
                <a:cs typeface="Times New Roman"/>
              </a:rPr>
              <a:t>Behaviour</a:t>
            </a:r>
            <a:r>
              <a:rPr lang="en-US" sz="4400">
                <a:solidFill>
                  <a:schemeClr val="tx1"/>
                </a:solidFill>
                <a:latin typeface="Times New Roman"/>
                <a:cs typeface="Times New Roman"/>
              </a:rPr>
              <a:t> of Core Metrics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4EBD5A2-A4CA-FA68-4B29-0602113938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199588" y="2722965"/>
            <a:ext cx="5242560" cy="2755440"/>
          </a:xfrm>
          <a:prstGeom prst="rect">
            <a:avLst/>
          </a:prstGeom>
        </p:spPr>
      </p:pic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8F79C290-9083-6899-60D4-53606F6FC999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88104924"/>
              </p:ext>
            </p:extLst>
          </p:nvPr>
        </p:nvGraphicFramePr>
        <p:xfrm>
          <a:off x="771939" y="1925016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40452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7F037-7432-7082-77FC-71807A484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Room Type Structure</a:t>
            </a:r>
          </a:p>
          <a:p>
            <a:endParaRPr lang="en-US" dirty="0"/>
          </a:p>
        </p:txBody>
      </p:sp>
      <p:pic>
        <p:nvPicPr>
          <p:cNvPr id="5" name="Content Placeholder 4" descr="A graph of a number of bars&#10;&#10;AI-generated content may be incorrect.">
            <a:extLst>
              <a:ext uri="{FF2B5EF4-FFF2-40B4-BE49-F238E27FC236}">
                <a16:creationId xmlns:a16="http://schemas.microsoft.com/office/drawing/2014/main" id="{006EF998-8C04-3DF5-E899-02772897CA0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7240" y="2624261"/>
            <a:ext cx="5242560" cy="2754065"/>
          </a:xfrm>
          <a:prstGeom prst="rect">
            <a:avLst/>
          </a:prstGeom>
        </p:spPr>
      </p:pic>
      <p:graphicFrame>
        <p:nvGraphicFramePr>
          <p:cNvPr id="9" name="Content Placeholder 3">
            <a:extLst>
              <a:ext uri="{FF2B5EF4-FFF2-40B4-BE49-F238E27FC236}">
                <a16:creationId xmlns:a16="http://schemas.microsoft.com/office/drawing/2014/main" id="{C9CE6E28-B83E-AC8A-4822-D96076990A0C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2158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11732-6AFE-2D05-D301-D16C25FBF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Geographic Availability Patterns</a:t>
            </a:r>
          </a:p>
          <a:p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2180D31-32FD-0528-531C-48423BC35CF3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777240" y="1825625"/>
          <a:ext cx="524256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0A18C84-A464-AEB5-5EE5-C8932A5F356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6127377" y="2471506"/>
            <a:ext cx="5226423" cy="289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6164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E6E86-5734-AE07-76F0-47265C8040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err="1">
                <a:solidFill>
                  <a:schemeClr val="tx1"/>
                </a:solidFill>
                <a:latin typeface="Times New Roman"/>
                <a:cs typeface="Times New Roman"/>
              </a:rPr>
              <a:t>Behavioural</a:t>
            </a:r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 Segments via Clustering</a:t>
            </a:r>
            <a:endParaRPr lang="en-US" sz="4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endParaRPr lang="en-US" dirty="0">
              <a:solidFill>
                <a:schemeClr val="tx1"/>
              </a:solidFill>
              <a:latin typeface="Times New Roman"/>
              <a:cs typeface="Times New Roman"/>
            </a:endParaRPr>
          </a:p>
        </p:txBody>
      </p:sp>
      <p:pic>
        <p:nvPicPr>
          <p:cNvPr id="5" name="Content Placeholder 4" descr="A graph with colorful dots&#10;&#10;AI-generated content may be incorrect.">
            <a:extLst>
              <a:ext uri="{FF2B5EF4-FFF2-40B4-BE49-F238E27FC236}">
                <a16:creationId xmlns:a16="http://schemas.microsoft.com/office/drawing/2014/main" id="{90C37B21-0FB5-0F7C-00B5-398FC2D2263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7240" y="2624261"/>
            <a:ext cx="5242560" cy="2754065"/>
          </a:xfrm>
          <a:prstGeom prst="rect">
            <a:avLst/>
          </a:prstGeom>
        </p:spPr>
      </p:pic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C34C15DC-9AEB-62E7-7A71-6976AE9B9910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6172200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4205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E82F7-85C4-1728-8393-0E214BE5B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solidFill>
                  <a:schemeClr val="tx1"/>
                </a:solidFill>
                <a:latin typeface="Times New Roman"/>
                <a:cs typeface="Times New Roman"/>
              </a:rPr>
              <a:t>Outliers, Risk and Robustness</a:t>
            </a:r>
            <a:endParaRPr lang="en-US" sz="44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endParaRPr lang="en-US" sz="4400" dirty="0">
              <a:latin typeface="Times New Roman"/>
              <a:cs typeface="Times New Roman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50237F9-A0C3-6F31-52A7-2436892DA222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777240" y="1825625"/>
          <a:ext cx="524256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 descr="A graph with a blue rectangular object&#10;&#10;AI-generated content may be incorrect.">
            <a:extLst>
              <a:ext uri="{FF2B5EF4-FFF2-40B4-BE49-F238E27FC236}">
                <a16:creationId xmlns:a16="http://schemas.microsoft.com/office/drawing/2014/main" id="{238FD02D-E18F-16A0-B82D-FB07F028602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6172200" y="2639594"/>
            <a:ext cx="5181600" cy="272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151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3050F4-34EC-347C-E53E-B60B0189C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US" sz="2800">
                <a:latin typeface="Times New Roman"/>
                <a:cs typeface="Times New Roman"/>
              </a:rPr>
              <a:t>Summary and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A2AD24-2324-F98A-C7D1-8BF9814E8A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652330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6456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174D5FB-8628-46BB-8D03-326CDC959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13C9C4-B9DC-4669-B764-5269CECF5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438F06-8744-D250-350D-AF6A26B34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7376160" cy="2493876"/>
          </a:xfrm>
        </p:spPr>
        <p:txBody>
          <a:bodyPr anchor="b">
            <a:normAutofit/>
          </a:bodyPr>
          <a:lstStyle/>
          <a:p>
            <a:r>
              <a:rPr lang="en-US" sz="4400">
                <a:latin typeface="Times New Roman"/>
                <a:cs typeface="Times New Roman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B6A84-4226-68A0-A68F-BBE682002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3428999"/>
            <a:ext cx="7376160" cy="2747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900">
                <a:latin typeface="Times New Roman"/>
                <a:ea typeface="+mn-lt"/>
                <a:cs typeface="+mn-lt"/>
              </a:rPr>
              <a:t>1.</a:t>
            </a:r>
            <a:r>
              <a:rPr lang="en-US" sz="900">
                <a:latin typeface="Times New Roman"/>
                <a:cs typeface="Times New Roman"/>
              </a:rPr>
              <a:t>Alotaibi, O, Pardede, E &amp; Tomy, S 2023, ‘Cleaning Big Data Streams: A Systematic Literature Review’, </a:t>
            </a:r>
            <a:r>
              <a:rPr lang="en-US" sz="900" i="1">
                <a:latin typeface="Times New Roman"/>
                <a:cs typeface="Times New Roman"/>
              </a:rPr>
              <a:t>Technologies</a:t>
            </a:r>
            <a:r>
              <a:rPr lang="en-US" sz="900">
                <a:latin typeface="Times New Roman"/>
                <a:cs typeface="Times New Roman"/>
              </a:rPr>
              <a:t>, vol. 11, no. 4, p. 101, retrieved October 27, 2025, from &lt;</a:t>
            </a:r>
            <a:r>
              <a:rPr lang="en-US" sz="900">
                <a:latin typeface="Times New Roman"/>
                <a:cs typeface="Times New Roman"/>
                <a:hlinkClick r:id="rId2"/>
              </a:rPr>
              <a:t>https://www.mdpi.com/2227-7080/11/4/101</a:t>
            </a:r>
            <a:r>
              <a:rPr lang="en-US" sz="900">
                <a:latin typeface="Times New Roman"/>
                <a:cs typeface="Times New Roman"/>
              </a:rPr>
              <a:t>&gt;.</a:t>
            </a:r>
            <a:endParaRPr lang="en-US" sz="900">
              <a:latin typeface="Times New Roman"/>
              <a:ea typeface="Calibri"/>
              <a:cs typeface="Times New Roman"/>
            </a:endParaRPr>
          </a:p>
          <a:p>
            <a:pPr marL="0" indent="0">
              <a:buClr>
                <a:srgbClr val="B1005E"/>
              </a:buClr>
              <a:buNone/>
            </a:pPr>
            <a:r>
              <a:rPr lang="en-US" sz="900">
                <a:latin typeface="Times New Roman"/>
                <a:ea typeface="+mn-lt"/>
                <a:cs typeface="+mn-lt"/>
              </a:rPr>
              <a:t>2.</a:t>
            </a:r>
            <a:r>
              <a:rPr lang="en-US" sz="900">
                <a:latin typeface="Times New Roman"/>
                <a:cs typeface="Times New Roman"/>
              </a:rPr>
              <a:t>Alves Gomes, M &amp; Meisen, T 2023, ‘A review on customer segmentation methods for personalized customer targeting in e-commerce use cases’, </a:t>
            </a:r>
            <a:r>
              <a:rPr lang="en-US" sz="900" i="1">
                <a:latin typeface="Times New Roman"/>
                <a:cs typeface="Times New Roman"/>
              </a:rPr>
              <a:t>Information Systems and e-Business Management</a:t>
            </a:r>
            <a:r>
              <a:rPr lang="en-US" sz="900">
                <a:latin typeface="Times New Roman"/>
                <a:cs typeface="Times New Roman"/>
              </a:rPr>
              <a:t>, vol. 21, no. 3, pp. 527–570, retrieved October 27, 2025, from &lt;</a:t>
            </a:r>
            <a:r>
              <a:rPr lang="en-US" sz="900">
                <a:latin typeface="Times New Roman"/>
                <a:cs typeface="Times New Roman"/>
                <a:hlinkClick r:id="rId3"/>
              </a:rPr>
              <a:t>https://doi.org/10.1007/s10257-023-00640-4</a:t>
            </a:r>
            <a:r>
              <a:rPr lang="en-US" sz="900">
                <a:latin typeface="Times New Roman"/>
                <a:cs typeface="Times New Roman"/>
              </a:rPr>
              <a:t>&gt;.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900">
                <a:latin typeface="Times New Roman"/>
                <a:ea typeface="+mn-lt"/>
                <a:cs typeface="+mn-lt"/>
              </a:rPr>
              <a:t>3.</a:t>
            </a:r>
            <a:r>
              <a:rPr lang="en-US" sz="900">
                <a:latin typeface="Times New Roman"/>
                <a:cs typeface="Times New Roman"/>
              </a:rPr>
              <a:t>Koukaras, P &amp; Tjortjis, C 2025, ‘Data Preprocessing and Feature Engineering for Data Mining: Techniques, Tools, and Best Practices’, </a:t>
            </a:r>
            <a:r>
              <a:rPr lang="en-US" sz="900" i="1">
                <a:latin typeface="Times New Roman"/>
                <a:cs typeface="Times New Roman"/>
              </a:rPr>
              <a:t>AI</a:t>
            </a:r>
            <a:r>
              <a:rPr lang="en-US" sz="900">
                <a:latin typeface="Times New Roman"/>
                <a:cs typeface="Times New Roman"/>
              </a:rPr>
              <a:t>, vol. 6, no. 10, p. 257, retrieved October 27, 2025, from &lt;</a:t>
            </a:r>
            <a:r>
              <a:rPr lang="en-US" sz="900">
                <a:latin typeface="Times New Roman"/>
                <a:cs typeface="Times New Roman"/>
                <a:hlinkClick r:id="rId4"/>
              </a:rPr>
              <a:t>https://www.mdpi.com/2673-2688/6/10/257</a:t>
            </a:r>
            <a:r>
              <a:rPr lang="en-US" sz="900">
                <a:latin typeface="Times New Roman"/>
                <a:cs typeface="Times New Roman"/>
              </a:rPr>
              <a:t>&gt;.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900">
                <a:latin typeface="Times New Roman"/>
                <a:ea typeface="+mn-lt"/>
                <a:cs typeface="+mn-lt"/>
              </a:rPr>
              <a:t>4.</a:t>
            </a:r>
            <a:r>
              <a:rPr lang="en-US" sz="900">
                <a:latin typeface="Times New Roman"/>
                <a:cs typeface="Times New Roman"/>
              </a:rPr>
              <a:t>Olteanu, M, Rossi, F &amp; Yger, F 2023, ‘Meta-survey on outlier and anomaly detection’, </a:t>
            </a:r>
            <a:r>
              <a:rPr lang="en-US" sz="900" i="1">
                <a:latin typeface="Times New Roman"/>
                <a:cs typeface="Times New Roman"/>
              </a:rPr>
              <a:t>Neurocomputing</a:t>
            </a:r>
            <a:r>
              <a:rPr lang="en-US" sz="900">
                <a:latin typeface="Times New Roman"/>
                <a:cs typeface="Times New Roman"/>
              </a:rPr>
              <a:t>, vol. 555, p. 126634, retrieved October 27, 2025, from &lt;</a:t>
            </a:r>
            <a:r>
              <a:rPr lang="en-US" sz="900">
                <a:latin typeface="Times New Roman"/>
                <a:cs typeface="Times New Roman"/>
                <a:hlinkClick r:id="rId5"/>
              </a:rPr>
              <a:t>http://arxiv.org/abs/2312.07101</a:t>
            </a:r>
            <a:r>
              <a:rPr lang="en-US" sz="900">
                <a:latin typeface="Times New Roman"/>
                <a:cs typeface="Times New Roman"/>
              </a:rPr>
              <a:t>&gt;.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900">
                <a:latin typeface="Times New Roman"/>
                <a:ea typeface="+mn-lt"/>
                <a:cs typeface="+mn-lt"/>
              </a:rPr>
              <a:t>5.</a:t>
            </a:r>
            <a:r>
              <a:rPr lang="en-US" sz="900">
                <a:latin typeface="Times New Roman"/>
                <a:cs typeface="Times New Roman"/>
              </a:rPr>
              <a:t>Ouyang, W 2024, ‘Data Visualization in Big Data Analysis: Applications and Future Trends’, </a:t>
            </a:r>
            <a:r>
              <a:rPr lang="en-US" sz="900" i="1">
                <a:latin typeface="Times New Roman"/>
                <a:cs typeface="Times New Roman"/>
              </a:rPr>
              <a:t>Journal of Computer and Communications</a:t>
            </a:r>
            <a:r>
              <a:rPr lang="en-US" sz="900">
                <a:latin typeface="Times New Roman"/>
                <a:cs typeface="Times New Roman"/>
              </a:rPr>
              <a:t>, vol. 12, no. 11, pp. 76–85, retrieved October 27, 2025, from &lt;</a:t>
            </a:r>
            <a:r>
              <a:rPr lang="en-US" sz="900">
                <a:latin typeface="Times New Roman"/>
                <a:cs typeface="Times New Roman"/>
                <a:hlinkClick r:id="rId6"/>
              </a:rPr>
              <a:t>https://www.scirp.org/journal/paperinformation?paperid=137307</a:t>
            </a:r>
            <a:r>
              <a:rPr lang="en-US" sz="900">
                <a:latin typeface="Times New Roman"/>
                <a:cs typeface="Times New Roman"/>
              </a:rPr>
              <a:t>&gt;.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900">
                <a:latin typeface="Times New Roman"/>
                <a:ea typeface="+mn-lt"/>
                <a:cs typeface="+mn-lt"/>
              </a:rPr>
              <a:t>6.</a:t>
            </a:r>
            <a:r>
              <a:rPr lang="en-US" sz="900">
                <a:latin typeface="Times New Roman"/>
                <a:cs typeface="Times New Roman"/>
              </a:rPr>
              <a:t>Sarker, IH 2021, ‘Data Science and Analytics: An Overview from Data-Driven Smart Computing, Decision-Making and Applications Perspective’, </a:t>
            </a:r>
            <a:r>
              <a:rPr lang="en-US" sz="900" i="1">
                <a:latin typeface="Times New Roman"/>
                <a:cs typeface="Times New Roman"/>
              </a:rPr>
              <a:t>Sn Computer Science</a:t>
            </a:r>
            <a:r>
              <a:rPr lang="en-US" sz="900">
                <a:latin typeface="Times New Roman"/>
                <a:cs typeface="Times New Roman"/>
              </a:rPr>
              <a:t>, vol. 2, no. 5, p. 377, retrieved October 27, 2025, from &lt;</a:t>
            </a:r>
            <a:r>
              <a:rPr lang="en-US" sz="900">
                <a:latin typeface="Times New Roman"/>
                <a:cs typeface="Times New Roman"/>
                <a:hlinkClick r:id="rId7"/>
              </a:rPr>
              <a:t>https://pmc.ncbi.nlm.nih.gov/articles/PMC8274472/</a:t>
            </a:r>
            <a:r>
              <a:rPr lang="en-US" sz="900">
                <a:latin typeface="Times New Roman"/>
                <a:cs typeface="Times New Roman"/>
              </a:rPr>
              <a:t>&gt;.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900">
                <a:latin typeface="Times New Roman"/>
                <a:ea typeface="+mn-lt"/>
                <a:cs typeface="+mn-lt"/>
              </a:rPr>
              <a:t>7.</a:t>
            </a:r>
            <a:r>
              <a:rPr lang="en-US" sz="900">
                <a:latin typeface="Times New Roman"/>
                <a:cs typeface="Times New Roman"/>
              </a:rPr>
              <a:t>Zhu, J, Zhao, X, Sun, Y, Song, S &amp; Yuan, X 2025, ‘Relational Data Cleaning Meets Artificial Intelligence: A Survey’, </a:t>
            </a:r>
            <a:r>
              <a:rPr lang="en-US" sz="900" i="1">
                <a:latin typeface="Times New Roman"/>
                <a:cs typeface="Times New Roman"/>
              </a:rPr>
              <a:t>Data Science and Engineering</a:t>
            </a:r>
            <a:r>
              <a:rPr lang="en-US" sz="900">
                <a:latin typeface="Times New Roman"/>
                <a:cs typeface="Times New Roman"/>
              </a:rPr>
              <a:t>, vol. 10, no. 2, pp. 147–174, retrieved October 27, 2025, from &lt;</a:t>
            </a:r>
            <a:r>
              <a:rPr lang="en-US" sz="900">
                <a:latin typeface="Times New Roman"/>
                <a:cs typeface="Times New Roman"/>
                <a:hlinkClick r:id="rId8"/>
              </a:rPr>
              <a:t>https://doi.org/10.1007/s41019-024-00266-7</a:t>
            </a:r>
            <a:r>
              <a:rPr lang="en-US" sz="900">
                <a:latin typeface="Times New Roman"/>
                <a:cs typeface="Times New Roman"/>
              </a:rPr>
              <a:t>&gt;.</a:t>
            </a:r>
          </a:p>
          <a:p>
            <a:pPr>
              <a:buClr>
                <a:srgbClr val="B1005E"/>
              </a:buClr>
            </a:pPr>
            <a:endParaRPr lang="en-US" sz="900">
              <a:ea typeface="Calibri"/>
              <a:cs typeface="Calibri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49C0767-CDBC-4C58-A929-55BA8FF21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5589" y="1339500"/>
            <a:ext cx="3633363" cy="4114800"/>
          </a:xfrm>
          <a:custGeom>
            <a:avLst/>
            <a:gdLst>
              <a:gd name="connsiteX0" fmla="*/ 2057400 w 3633363"/>
              <a:gd name="connsiteY0" fmla="*/ 0 h 4114800"/>
              <a:gd name="connsiteX1" fmla="*/ 3512202 w 3633363"/>
              <a:gd name="connsiteY1" fmla="*/ 602599 h 4114800"/>
              <a:gd name="connsiteX2" fmla="*/ 3633363 w 3633363"/>
              <a:gd name="connsiteY2" fmla="*/ 735910 h 4114800"/>
              <a:gd name="connsiteX3" fmla="*/ 3633363 w 3633363"/>
              <a:gd name="connsiteY3" fmla="*/ 3378891 h 4114800"/>
              <a:gd name="connsiteX4" fmla="*/ 3512202 w 3633363"/>
              <a:gd name="connsiteY4" fmla="*/ 3512202 h 4114800"/>
              <a:gd name="connsiteX5" fmla="*/ 2057400 w 3633363"/>
              <a:gd name="connsiteY5" fmla="*/ 4114800 h 4114800"/>
              <a:gd name="connsiteX6" fmla="*/ 0 w 3633363"/>
              <a:gd name="connsiteY6" fmla="*/ 2057400 h 4114800"/>
              <a:gd name="connsiteX7" fmla="*/ 2057400 w 3633363"/>
              <a:gd name="connsiteY7" fmla="*/ 0 h 411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63" h="4114800">
                <a:moveTo>
                  <a:pt x="2057400" y="0"/>
                </a:moveTo>
                <a:cubicBezTo>
                  <a:pt x="2625535" y="0"/>
                  <a:pt x="3139885" y="230282"/>
                  <a:pt x="3512202" y="602599"/>
                </a:cubicBezTo>
                <a:lnTo>
                  <a:pt x="3633363" y="735910"/>
                </a:lnTo>
                <a:lnTo>
                  <a:pt x="3633363" y="3378891"/>
                </a:lnTo>
                <a:lnTo>
                  <a:pt x="3512202" y="3512202"/>
                </a:lnTo>
                <a:cubicBezTo>
                  <a:pt x="3139885" y="3884518"/>
                  <a:pt x="2625535" y="4114800"/>
                  <a:pt x="2057400" y="4114800"/>
                </a:cubicBezTo>
                <a:cubicBezTo>
                  <a:pt x="921129" y="4114800"/>
                  <a:pt x="0" y="3193671"/>
                  <a:pt x="0" y="2057400"/>
                </a:cubicBezTo>
                <a:cubicBezTo>
                  <a:pt x="0" y="921129"/>
                  <a:pt x="921129" y="0"/>
                  <a:pt x="2057400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1146B482-2685-4CDA-BC29-3BEA195D8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54795" y="289695"/>
            <a:ext cx="1781986" cy="5842464"/>
            <a:chOff x="9454795" y="289695"/>
            <a:chExt cx="1781986" cy="5842464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0E24BFD-B78C-451C-A707-279B8E923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A39A1E8-EF95-4CAB-A6B6-66554A154C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96AF2D8-58C3-4C6D-A876-A8B95A0D3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48949" y="5790103"/>
              <a:ext cx="342056" cy="342056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C63DA1F-2D4A-4F59-9EF6-AC76FD7BC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3990" y="674287"/>
              <a:ext cx="342791" cy="34279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515F450-A6DC-4C75-BEBA-54F60054B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54795" y="5407668"/>
              <a:ext cx="83136" cy="83136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1" name="Graphic 20">
            <a:extLst>
              <a:ext uri="{FF2B5EF4-FFF2-40B4-BE49-F238E27FC236}">
                <a16:creationId xmlns:a16="http://schemas.microsoft.com/office/drawing/2014/main" id="{73BE819B-0E5C-444B-9817-533A44AC2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550462" y="1597332"/>
            <a:ext cx="3663333" cy="3663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895664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Custom 30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7446E"/>
      </a:accent1>
      <a:accent2>
        <a:srgbClr val="A40056"/>
      </a:accent2>
      <a:accent3>
        <a:srgbClr val="24BEEE"/>
      </a:accent3>
      <a:accent4>
        <a:srgbClr val="91274F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ConfettiVTI</vt:lpstr>
      <vt:lpstr>Exploratory Data Analysis of NYC Airbnb Listings (2Exploratory Data Analysis of NYC Airbnb Listings (2019)19) oratory Data Analysis of NYC Airbnb Listings (2019)19)</vt:lpstr>
      <vt:lpstr>Dataset Overview</vt:lpstr>
      <vt:lpstr>Market Distribution by Neighbourhood Group </vt:lpstr>
      <vt:lpstr>Data Cleaning &amp; Preparation</vt:lpstr>
      <vt:lpstr>Univariate Behaviour of Core Metrics </vt:lpstr>
      <vt:lpstr>Room Type Structure </vt:lpstr>
      <vt:lpstr>Geographic Availability Patterns </vt:lpstr>
      <vt:lpstr>Behavioural Segments via Clustering </vt:lpstr>
      <vt:lpstr>Outliers, Risk and Robustness </vt:lpstr>
      <vt:lpstr>Summary and Recommendations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188</cp:revision>
  <dcterms:created xsi:type="dcterms:W3CDTF">2025-10-30T02:06:02Z</dcterms:created>
  <dcterms:modified xsi:type="dcterms:W3CDTF">2025-10-30T02:48:16Z</dcterms:modified>
</cp:coreProperties>
</file>