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13"/>
  </p:notesMasterIdLst>
  <p:sldIdLst>
    <p:sldId id="266" r:id="rId2"/>
    <p:sldId id="256" r:id="rId3"/>
    <p:sldId id="257" r:id="rId4"/>
    <p:sldId id="267" r:id="rId5"/>
    <p:sldId id="259" r:id="rId6"/>
    <p:sldId id="260" r:id="rId7"/>
    <p:sldId id="261" r:id="rId8"/>
    <p:sldId id="268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459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8849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presentation explores teamwork as a key professional skill in health and social care, focusing on its importance, application, and relevance to my future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Teamwork involves professionals working together effectively to deliver safe and person-centred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Effective teamwork is directly linked to improved patient outcomes and safer care environments.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Tuckman’s model explains how teams develop and improve over time, supporting effective collaboration.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For example, communicating changes in a patient’s condition ensures timely intervention and improved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Developing teamwork skills will support my future role and career progression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teamwork is fundamental in delivering safe, effective, and person-centred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sources support the importance of teamwork in professional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81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78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283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542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18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355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107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822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811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2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7740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686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24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769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405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400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4406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C7003-9F4E-8826-1970-F61AFF516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solidFill>
                  <a:srgbClr val="EBEBEB"/>
                </a:solidFill>
              </a:rPr>
              <a:t>Professional Career Development within health and social care </a:t>
            </a:r>
            <a:br>
              <a:rPr lang="en-GB" sz="2600">
                <a:solidFill>
                  <a:srgbClr val="EBEBEB"/>
                </a:solidFill>
              </a:rPr>
            </a:br>
            <a:endParaRPr lang="en-GB" sz="2600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38271-9C10-40F5-1172-74E743EA9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Module Number: LCHS4009</a:t>
            </a:r>
          </a:p>
          <a:p>
            <a:r>
              <a:rPr lang="en-GB" dirty="0">
                <a:solidFill>
                  <a:srgbClr val="FFFFFF"/>
                </a:solidFill>
              </a:rPr>
              <a:t>Assignment: Self Awareness Presentation</a:t>
            </a:r>
          </a:p>
          <a:p>
            <a:r>
              <a:rPr lang="en-GB" dirty="0">
                <a:solidFill>
                  <a:srgbClr val="FFFFFF"/>
                </a:solidFill>
              </a:rPr>
              <a:t>Student Name: Halisa Garcia</a:t>
            </a:r>
          </a:p>
          <a:p>
            <a:r>
              <a:rPr lang="en-GB" dirty="0">
                <a:solidFill>
                  <a:srgbClr val="FFFFFF"/>
                </a:solidFill>
              </a:rPr>
              <a:t>Student ID: 2414112</a:t>
            </a:r>
          </a:p>
          <a:p>
            <a:r>
              <a:rPr lang="en-GB" dirty="0">
                <a:solidFill>
                  <a:srgbClr val="FFFFFF"/>
                </a:solidFill>
              </a:rPr>
              <a:t>Lecturer name: Odette Jack</a:t>
            </a: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05E21C2B-30E8-98B6-EDB9-221CA65BB6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042" r="30862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9981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E780400-A7E1-4A92-5A49-42769F3FC7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27699" y="2581005"/>
            <a:ext cx="8408579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My name is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Halisa Garcia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am studying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Professional Career Development within Health and Social Care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presentation will focus on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Working in Teams in Health and Social Care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will discuss: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teamwork 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it is important in professional practice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relevant model (Tuckman)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practical example in a healthcare setting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this skill supports my future career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t>Definition of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3" y="2052214"/>
            <a:ext cx="3253807" cy="4196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/>
              <a:t>Working collaboratively towards shared goals</a:t>
            </a:r>
          </a:p>
          <a:p>
            <a:pPr>
              <a:lnSpc>
                <a:spcPct val="90000"/>
              </a:lnSpc>
            </a:pPr>
            <a:r>
              <a:rPr lang="en-GB" sz="1000"/>
              <a:t>Requires communication, trust, and clear roles</a:t>
            </a:r>
          </a:p>
          <a:p>
            <a:pPr>
              <a:lnSpc>
                <a:spcPct val="90000"/>
              </a:lnSpc>
            </a:pPr>
            <a:r>
              <a:rPr lang="en-GB" sz="1000"/>
              <a:t>Essential in multidisciplinary teams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/>
          </a:p>
          <a:p>
            <a:pPr>
              <a:lnSpc>
                <a:spcPct val="90000"/>
              </a:lnSpc>
            </a:pPr>
            <a:r>
              <a:rPr lang="en-GB" sz="1000" b="1"/>
              <a:t>Working in Teams: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Working in teams involves professionals collaborating effectively to deliver </a:t>
            </a:r>
            <a:r>
              <a:rPr lang="en-GB" sz="1000" b="1"/>
              <a:t>safe, person-centred care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It requires:</a:t>
            </a:r>
          </a:p>
          <a:p>
            <a:pPr lvl="1">
              <a:lnSpc>
                <a:spcPct val="90000"/>
              </a:lnSpc>
            </a:pPr>
            <a:r>
              <a:rPr lang="en-GB" sz="1000"/>
              <a:t>Clear communication</a:t>
            </a:r>
          </a:p>
          <a:p>
            <a:pPr lvl="1">
              <a:lnSpc>
                <a:spcPct val="90000"/>
              </a:lnSpc>
            </a:pPr>
            <a:r>
              <a:rPr lang="en-GB" sz="1000"/>
              <a:t>Trust and respect</a:t>
            </a:r>
          </a:p>
          <a:p>
            <a:pPr lvl="1">
              <a:lnSpc>
                <a:spcPct val="90000"/>
              </a:lnSpc>
            </a:pPr>
            <a:r>
              <a:rPr lang="en-GB" sz="1000"/>
              <a:t>Understanding of roles</a:t>
            </a:r>
          </a:p>
          <a:p>
            <a:pPr lvl="1">
              <a:lnSpc>
                <a:spcPct val="90000"/>
              </a:lnSpc>
            </a:pPr>
            <a:br>
              <a:rPr lang="en-GB" sz="1000"/>
            </a:br>
            <a:r>
              <a:rPr lang="en-GB" sz="1000"/>
              <a:t>“Effective teamwork is essential in multidisciplinary health and social care environments.”</a:t>
            </a:r>
          </a:p>
          <a:p>
            <a:pPr>
              <a:lnSpc>
                <a:spcPct val="90000"/>
              </a:lnSpc>
            </a:pPr>
            <a:endParaRPr lang="en-GB" sz="1000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2EE7AEF4-CAFB-9BDA-0C7B-39729263A1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68937" y="2105945"/>
            <a:ext cx="4088720" cy="408872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768D7-8140-0019-10BF-3B3119C90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1323391"/>
          </a:xfrm>
        </p:spPr>
        <p:txBody>
          <a:bodyPr/>
          <a:lstStyle/>
          <a:p>
            <a:r>
              <a:rPr lang="en-GB" dirty="0"/>
              <a:t>Teamwork in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1FFE49-3CBF-C6ED-B051-83F021C11D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442" y="2817951"/>
            <a:ext cx="6620968" cy="1323391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US" sz="3200" dirty="0"/>
              <a:t>Sharing information effectively</a:t>
            </a:r>
          </a:p>
          <a:p>
            <a:pPr lvl="0"/>
            <a:r>
              <a:rPr lang="en-US" sz="3200" dirty="0"/>
              <a:t>Respecting roles and responsibilities</a:t>
            </a:r>
          </a:p>
          <a:p>
            <a:pPr lvl="0"/>
            <a:r>
              <a:rPr lang="en-US" sz="3200" dirty="0"/>
              <a:t>Supporting colleagues</a:t>
            </a:r>
          </a:p>
          <a:p>
            <a:pPr lvl="0"/>
            <a:r>
              <a:rPr lang="en-US" sz="3200" dirty="0"/>
              <a:t>Collaborative decision-making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879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300"/>
              <a:t>Importance in Health &amp;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/>
              <a:t>Teamwork is essential for </a:t>
            </a:r>
            <a:r>
              <a:rPr lang="en-GB" sz="1000" b="1"/>
              <a:t>patient safety and quality of care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It reduces the risk of </a:t>
            </a:r>
            <a:r>
              <a:rPr lang="en-GB" sz="1000" b="1"/>
              <a:t>errors and miscommunication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It supports </a:t>
            </a:r>
            <a:r>
              <a:rPr lang="en-GB" sz="1000" b="1"/>
              <a:t>coordinated and efficient care delivery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Without effective teamwork, patient care can become unsafe due to poor communication and lack of coordination.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/>
          </a:p>
          <a:p>
            <a:pPr>
              <a:lnSpc>
                <a:spcPct val="90000"/>
              </a:lnSpc>
            </a:pPr>
            <a:r>
              <a:rPr lang="en-GB" sz="1000" b="1"/>
              <a:t>For patients: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Safer care</a:t>
            </a:r>
          </a:p>
          <a:p>
            <a:pPr>
              <a:lnSpc>
                <a:spcPct val="90000"/>
              </a:lnSpc>
            </a:pPr>
            <a:r>
              <a:rPr lang="en-GB" sz="1000"/>
              <a:t>Better experience</a:t>
            </a:r>
          </a:p>
          <a:p>
            <a:pPr>
              <a:lnSpc>
                <a:spcPct val="90000"/>
              </a:lnSpc>
            </a:pPr>
            <a:r>
              <a:rPr lang="en-GB" sz="1000"/>
              <a:t>Faster treatment</a:t>
            </a:r>
          </a:p>
          <a:p>
            <a:pPr>
              <a:lnSpc>
                <a:spcPct val="90000"/>
              </a:lnSpc>
            </a:pPr>
            <a:endParaRPr lang="en-GB" sz="1000"/>
          </a:p>
          <a:p>
            <a:pPr>
              <a:lnSpc>
                <a:spcPct val="90000"/>
              </a:lnSpc>
            </a:pPr>
            <a:r>
              <a:rPr lang="en-GB" sz="1000" b="1"/>
              <a:t>For staff: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Improved communication</a:t>
            </a:r>
          </a:p>
          <a:p>
            <a:pPr>
              <a:lnSpc>
                <a:spcPct val="90000"/>
              </a:lnSpc>
            </a:pPr>
            <a:r>
              <a:rPr lang="en-GB" sz="1000"/>
              <a:t>Reduced stress</a:t>
            </a:r>
          </a:p>
          <a:p>
            <a:pPr>
              <a:lnSpc>
                <a:spcPct val="90000"/>
              </a:lnSpc>
            </a:pPr>
            <a:r>
              <a:rPr lang="en-GB" sz="1000"/>
              <a:t>Stronger collaboration</a:t>
            </a:r>
          </a:p>
          <a:p>
            <a:pPr>
              <a:lnSpc>
                <a:spcPct val="90000"/>
              </a:lnSpc>
            </a:pPr>
            <a:r>
              <a:rPr lang="en-GB" sz="1000" b="1"/>
              <a:t>For organisation: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Efficient service delivery</a:t>
            </a:r>
          </a:p>
          <a:p>
            <a:pPr>
              <a:lnSpc>
                <a:spcPct val="90000"/>
              </a:lnSpc>
            </a:pPr>
            <a:r>
              <a:rPr lang="en-GB" sz="1000"/>
              <a:t>Fewer mistakes</a:t>
            </a:r>
          </a:p>
          <a:p>
            <a:pPr>
              <a:lnSpc>
                <a:spcPct val="90000"/>
              </a:lnSpc>
            </a:pPr>
            <a:r>
              <a:rPr lang="en-GB" sz="1000"/>
              <a:t>Higher quality standards</a:t>
            </a:r>
          </a:p>
          <a:p>
            <a:pPr>
              <a:lnSpc>
                <a:spcPct val="90000"/>
              </a:lnSpc>
            </a:pPr>
            <a:endParaRPr lang="en-GB" sz="1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Model: Tuckman’s Stages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Forming – team created</a:t>
            </a:r>
          </a:p>
          <a:p>
            <a:pPr>
              <a:lnSpc>
                <a:spcPct val="90000"/>
              </a:lnSpc>
            </a:pPr>
            <a:r>
              <a:rPr lang="en-GB" sz="1500"/>
              <a:t>Storming – conflict may occur</a:t>
            </a:r>
          </a:p>
          <a:p>
            <a:pPr>
              <a:lnSpc>
                <a:spcPct val="90000"/>
              </a:lnSpc>
            </a:pPr>
            <a:r>
              <a:rPr lang="en-GB" sz="1500"/>
              <a:t>Norming – cooperation develops</a:t>
            </a:r>
          </a:p>
          <a:p>
            <a:pPr>
              <a:lnSpc>
                <a:spcPct val="90000"/>
              </a:lnSpc>
            </a:pPr>
            <a:r>
              <a:rPr lang="en-GB" sz="1500"/>
              <a:t>Performing – effective teamwork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Tuckman’s model explains how teams develop over time</a:t>
            </a:r>
          </a:p>
          <a:p>
            <a:pPr>
              <a:lnSpc>
                <a:spcPct val="90000"/>
              </a:lnSpc>
            </a:pPr>
            <a:r>
              <a:rPr lang="en-GB" sz="1500"/>
              <a:t>It helps professionals understand: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Why conflict happens (storming stage)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How teams improve (norming → performing)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500"/>
            </a:br>
            <a:r>
              <a:rPr lang="en-GB" sz="1500"/>
              <a:t>“This model supports professionals in improving teamwork and maintaining effective collaboration in practice.”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t>Applying in Practice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b="1"/>
              <a:t>Role: </a:t>
            </a:r>
            <a:r>
              <a:rPr lang="en-GB" sz="1700"/>
              <a:t>Care assistant in hospital</a:t>
            </a:r>
          </a:p>
          <a:p>
            <a:pPr>
              <a:lnSpc>
                <a:spcPct val="90000"/>
              </a:lnSpc>
            </a:pPr>
            <a:r>
              <a:rPr lang="en-GB" sz="1700" b="1"/>
              <a:t>Situation: </a:t>
            </a:r>
            <a:r>
              <a:rPr lang="en-GB" sz="1700"/>
              <a:t>A patient becomes unwell and shows signs of distress</a:t>
            </a:r>
          </a:p>
          <a:p>
            <a:pPr>
              <a:lnSpc>
                <a:spcPct val="90000"/>
              </a:lnSpc>
            </a:pPr>
            <a:r>
              <a:rPr lang="en-GB" sz="1700" b="1"/>
              <a:t>Action: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Communicate concerns to nurse immediately</a:t>
            </a:r>
          </a:p>
          <a:p>
            <a:pPr>
              <a:lnSpc>
                <a:spcPct val="90000"/>
              </a:lnSpc>
            </a:pPr>
            <a:r>
              <a:rPr lang="en-GB" sz="1700"/>
              <a:t>Work with team to monitor patient</a:t>
            </a:r>
          </a:p>
          <a:p>
            <a:pPr>
              <a:lnSpc>
                <a:spcPct val="90000"/>
              </a:lnSpc>
            </a:pPr>
            <a:r>
              <a:rPr lang="en-GB" sz="1700"/>
              <a:t>Follow instructions and support care</a:t>
            </a:r>
          </a:p>
          <a:p>
            <a:pPr>
              <a:lnSpc>
                <a:spcPct val="90000"/>
              </a:lnSpc>
            </a:pPr>
            <a:r>
              <a:rPr lang="en-GB" sz="1700" b="1"/>
              <a:t>Impact: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Patient receives faster treatment</a:t>
            </a:r>
          </a:p>
          <a:p>
            <a:pPr>
              <a:lnSpc>
                <a:spcPct val="90000"/>
              </a:lnSpc>
            </a:pPr>
            <a:r>
              <a:rPr lang="en-GB" sz="1700"/>
              <a:t>Risk is reduced</a:t>
            </a:r>
          </a:p>
          <a:p>
            <a:pPr>
              <a:lnSpc>
                <a:spcPct val="90000"/>
              </a:lnSpc>
            </a:pPr>
            <a:r>
              <a:rPr lang="en-GB" sz="1700"/>
              <a:t>Care is safe and effective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700"/>
            </a:br>
            <a:r>
              <a:rPr lang="en-GB" sz="1700"/>
              <a:t>“This demonstrates how teamwork directly improves patient safety and outcomes.”</a:t>
            </a:r>
          </a:p>
          <a:p>
            <a:pPr>
              <a:lnSpc>
                <a:spcPct val="90000"/>
              </a:lnSpc>
            </a:pPr>
            <a:endParaRPr lang="en-GB" sz="17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2AE1B-D8FA-55B5-2F16-1849A2769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491" y="542733"/>
            <a:ext cx="6620968" cy="1705946"/>
          </a:xfrm>
        </p:spPr>
        <p:txBody>
          <a:bodyPr/>
          <a:lstStyle/>
          <a:p>
            <a:r>
              <a:rPr lang="en-GB" dirty="0"/>
              <a:t>Impact on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203FC5-B027-7C5C-8D56-9E44A58A58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442" y="2360751"/>
            <a:ext cx="6620968" cy="1492792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US" sz="3200" dirty="0"/>
              <a:t>Improved patient safety</a:t>
            </a:r>
          </a:p>
          <a:p>
            <a:pPr lvl="0"/>
            <a:r>
              <a:rPr lang="en-US" sz="3200" dirty="0"/>
              <a:t>Faster response times</a:t>
            </a:r>
          </a:p>
          <a:p>
            <a:pPr lvl="0"/>
            <a:r>
              <a:rPr lang="en-US" sz="3200" dirty="0"/>
              <a:t>Better coordination</a:t>
            </a:r>
          </a:p>
          <a:p>
            <a:pPr lvl="0"/>
            <a:r>
              <a:rPr lang="en-US" sz="3200" dirty="0"/>
              <a:t>Positive patient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526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Future Career &amp;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Teamwork is essential for employability in health and social care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It supports professional development and career progression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rgbClr val="FFFFFF"/>
                </a:solidFill>
              </a:rPr>
              <a:t>Reflection:</a:t>
            </a:r>
            <a:endParaRPr lang="en-GB" sz="17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Strength: I am able to work well with others and communicate effectively</a:t>
            </a:r>
          </a:p>
          <a:p>
            <a:pPr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Development: I aim to improve confidence and leadership within a team</a:t>
            </a:r>
          </a:p>
          <a:p>
            <a:pPr>
              <a:lnSpc>
                <a:spcPct val="90000"/>
              </a:lnSpc>
            </a:pPr>
            <a:endParaRPr lang="en-GB" sz="1700">
              <a:solidFill>
                <a:srgbClr val="FFFFFF"/>
              </a:solidFill>
            </a:endParaRP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BC0238DC-D51B-C1C6-8724-21C7E950A8A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741" r="25550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1785" y="629266"/>
            <a:ext cx="3575604" cy="1641986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1785" y="2438400"/>
            <a:ext cx="3575604" cy="380999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Teamwork is a </a:t>
            </a:r>
            <a:r>
              <a:rPr lang="en-GB" sz="1700" b="1"/>
              <a:t>key professional skill</a:t>
            </a:r>
            <a:r>
              <a:rPr lang="en-GB" sz="1700"/>
              <a:t> in health and social care</a:t>
            </a:r>
          </a:p>
          <a:p>
            <a:pPr>
              <a:lnSpc>
                <a:spcPct val="90000"/>
              </a:lnSpc>
            </a:pPr>
            <a:r>
              <a:rPr lang="en-GB" sz="1700"/>
              <a:t>It improves </a:t>
            </a:r>
            <a:r>
              <a:rPr lang="en-GB" sz="1700" b="1"/>
              <a:t>safety, communication, and patient outcomes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Using models like Tuckman supports effective practice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700"/>
            </a:br>
            <a:r>
              <a:rPr lang="en-GB" sz="1700"/>
              <a:t>“Overall, effective teamwork is essential for delivering high-quality, person-centred care.”</a:t>
            </a:r>
          </a:p>
          <a:p>
            <a:pPr>
              <a:lnSpc>
                <a:spcPct val="90000"/>
              </a:lnSpc>
            </a:pPr>
            <a:endParaRPr lang="en-GB" sz="170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45C45BFB-97BA-0489-89CD-2E6E815EE4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993" r="32667" b="-1"/>
          <a:stretch>
            <a:fillRect/>
          </a:stretch>
        </p:blipFill>
        <p:spPr>
          <a:xfrm>
            <a:off x="20" y="10"/>
            <a:ext cx="3475989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1785" y="629266"/>
            <a:ext cx="3575604" cy="1641986"/>
          </a:xfrm>
        </p:spPr>
        <p:txBody>
          <a:bodyPr>
            <a:normAutofit/>
          </a:bodyPr>
          <a:lstStyle/>
          <a:p>
            <a:r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0A3B034-DB85-E8C3-1A99-35B17C445C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61785" y="2438400"/>
            <a:ext cx="3575604" cy="38099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Tuckman, B. (1965)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Developmental sequence in small groups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Psychological Bulletin.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(2019)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Working in teams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www.nhs.uk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Skills for Care (2020) </a:t>
            </a:r>
            <a:r>
              <a:rPr kumimoji="0" lang="en-US" altLang="en-US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Effective teamwork in health and social care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7" name="Picture 6" descr="Drawings on colorful paper">
            <a:extLst>
              <a:ext uri="{FF2B5EF4-FFF2-40B4-BE49-F238E27FC236}">
                <a16:creationId xmlns:a16="http://schemas.microsoft.com/office/drawing/2014/main" id="{6376CA98-6C08-7A54-EF02-C07AE94FAE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955" r="43212" b="-1"/>
          <a:stretch>
            <a:fillRect/>
          </a:stretch>
        </p:blipFill>
        <p:spPr>
          <a:xfrm>
            <a:off x="20" y="10"/>
            <a:ext cx="3475989" cy="685799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663</Words>
  <Application>Microsoft Office PowerPoint</Application>
  <PresentationFormat>On-screen Show (4:3)</PresentationFormat>
  <Paragraphs>107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Professional Career Development within health and social care  </vt:lpstr>
      <vt:lpstr>Introduction</vt:lpstr>
      <vt:lpstr>Definition of Teamwork</vt:lpstr>
      <vt:lpstr>Teamwork in Practice</vt:lpstr>
      <vt:lpstr>Importance in Health &amp; Social Care</vt:lpstr>
      <vt:lpstr>Model: Tuckman’s Stages</vt:lpstr>
      <vt:lpstr>Applying in Practice</vt:lpstr>
      <vt:lpstr>Impact on Care</vt:lpstr>
      <vt:lpstr>Future Career &amp; Reflection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Sophia Garcia</dc:creator>
  <cp:keywords/>
  <dc:description>generated using python-pptx</dc:description>
  <cp:lastModifiedBy>Sophia Garcia [Student-BUS]</cp:lastModifiedBy>
  <cp:revision>15</cp:revision>
  <dcterms:created xsi:type="dcterms:W3CDTF">2013-01-27T09:14:16Z</dcterms:created>
  <dcterms:modified xsi:type="dcterms:W3CDTF">2026-03-19T01:57:24Z</dcterms:modified>
  <cp:category/>
</cp:coreProperties>
</file>