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B5313-DBF9-A393-50AB-2177AAE068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00CA01-F4FF-5F77-57FB-33BD48BB32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EB128-F5B4-6C9A-96FC-2B16D0DC7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13F7-0611-43A6-B8D7-EBB13E3A586A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79776-C60C-C877-3007-FAB9E503E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8040CD-C5B9-024C-A12C-A3B67BA9F9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4CE51-DDD5-46E8-929C-E7E57D92C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439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A951C-0E95-F5C4-1416-F697BAEF1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6149F-16EA-7564-6AD0-E115C8BFBC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A6AE98-9247-B147-C49D-EAF44537F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13F7-0611-43A6-B8D7-EBB13E3A586A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1320EF-2231-4F64-681E-C18F1CFE4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461CC7-9247-89E6-0CC2-373FFABD0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4CE51-DDD5-46E8-929C-E7E57D92C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059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195A9-624E-9515-F963-6B439FB63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FDB711-1E08-D4DA-3B0A-A4AD50F7C5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BFF9BD-7F24-2F72-5A44-045CAFC8E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13F7-0611-43A6-B8D7-EBB13E3A586A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B40ABA-FD93-2A70-4C0E-39AA2FE45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E35DA6-6D24-F2C3-0F76-492D11E64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4CE51-DDD5-46E8-929C-E7E57D92C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692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B8A15-9AA6-EF5C-B841-2A6A181BA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89FDA-468F-F673-71E1-8A46C6F8F9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DD61E-EB95-548A-31D6-A009D555BD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26C961-DE5C-1B46-04D6-340EFFCFB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13F7-0611-43A6-B8D7-EBB13E3A586A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535A6A-6D56-C259-DCCC-E818C504D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9FE9B6-2740-8E5B-1DFC-04E23B334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4CE51-DDD5-46E8-929C-E7E57D92C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046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7B05E-5EDD-8F9E-2395-8106F0C5B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AA2749-A408-C900-150B-9C0EE160DB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4AB3CB-7C9D-35AD-F68F-7515F96FE7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4FB5E5-4EDB-7F1B-353D-8E76AAC81A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77BB58-2B7B-25B7-0371-726398B643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8633D5-262F-304C-2D25-49AD1C710B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13F7-0611-43A6-B8D7-EBB13E3A586A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5E905F-F21D-8A0D-9A26-016E29A4A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90DA70-E993-3501-F236-749DF88DF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4CE51-DDD5-46E8-929C-E7E57D92C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630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69883-343C-F244-B9E6-A5E8779A1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A3EA32-E50D-0138-2D19-375F3B0EB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13F7-0611-43A6-B8D7-EBB13E3A586A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68F7AD-07DA-48FC-CCB5-3E8109951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8203AB-A921-B626-6B6C-D6AF6A3E9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4CE51-DDD5-46E8-929C-E7E57D92C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582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C8CB2C-C70D-2E77-4DCD-8C1E0D0F2A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13F7-0611-43A6-B8D7-EBB13E3A586A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2B7334-C904-B3C2-2C23-2DF84CB30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0AE839-15A9-E231-9414-2655866B0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4CE51-DDD5-46E8-929C-E7E57D92C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869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21890-91D6-A756-87A5-9914B1578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E803E-2982-80A8-E9A9-1AE0324BEF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4510C3-38B0-98E0-8C9A-839EEBCBB2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DAF6E5-82A3-6E61-BBE8-CE9A751125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13F7-0611-43A6-B8D7-EBB13E3A586A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54846-1963-60F8-2758-8006E590BA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E41360-1EE2-0320-8E33-E93437480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4CE51-DDD5-46E8-929C-E7E57D92C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174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D527E-D118-D68F-283C-F80F7CD22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2A32AB-E6C8-1C98-FFF4-3AB3CD85E8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D1B0DD-8A9F-D3A4-902E-1B05CC4ED2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7B569A-CA8B-9601-4179-8AC196675C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13F7-0611-43A6-B8D7-EBB13E3A586A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37F7C9-2C8A-C101-C1AC-AAD53F1E7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821017-F3C6-0087-FB57-F56E952D3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4CE51-DDD5-46E8-929C-E7E57D92C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21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FDCD7-F6DD-4E1D-1027-5C772B097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9B9DD7-93F2-7BA5-E8F0-9FD0EDECD1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F5F565-20E2-CB67-325A-9F4ED1A66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13F7-0611-43A6-B8D7-EBB13E3A586A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5660F2-8B66-E37F-75E3-875E2AB6B7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E12ADA-9A7B-5C1E-14A8-420A0867A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4CE51-DDD5-46E8-929C-E7E57D92C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9442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412825-EDC0-D40C-9EC0-261651FAA9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C63DD6-4900-D9ED-C429-9F77057B9D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A9EF6-2E4C-5692-60FF-0D417571D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13F7-0611-43A6-B8D7-EBB13E3A586A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3FF492-2F6D-D1D4-A177-287230A31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60249-59C0-1EAA-8B6A-4288FBFB4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4CE51-DDD5-46E8-929C-E7E57D92C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692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9A539B-9A02-9B0D-C440-2525B8C2B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FCA9D6-B4F6-1FE3-4142-60D728DD94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881CC5-ECC7-D525-051A-15DE22767E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2B13F7-0611-43A6-B8D7-EBB13E3A586A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58C292-D5EE-CA4A-7A40-24E3D243C8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36857A-C880-4DB8-D02E-5E5381AD45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4CE51-DDD5-46E8-929C-E7E57D92C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821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13901-6897-D324-1F61-A14609B2D8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Carmen Dragu Hotel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001D40-FF0E-0A35-8D83-740BC9EDDF0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Spanish course </a:t>
            </a:r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185466D2-588E-4E1F-D0D1-A07DC4B50A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06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158"/>
    </mc:Choice>
    <mc:Fallback>
      <p:transition spd="slow" advTm="481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</Words>
  <Application>Microsoft Office PowerPoint</Application>
  <PresentationFormat>Widescreen</PresentationFormat>
  <Paragraphs>2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Carmen Dragu Hotel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Carmen Dragu Hotel Presentation</dc:title>
  <dc:creator>carmen dragu</dc:creator>
  <cp:lastModifiedBy>carmen dragu</cp:lastModifiedBy>
  <cp:revision>1</cp:revision>
  <dcterms:created xsi:type="dcterms:W3CDTF">2023-02-15T21:38:29Z</dcterms:created>
  <dcterms:modified xsi:type="dcterms:W3CDTF">2023-02-15T21:43:25Z</dcterms:modified>
</cp:coreProperties>
</file>