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9" r:id="rId5"/>
    <p:sldId id="260" r:id="rId6"/>
    <p:sldId id="261" r:id="rId7"/>
    <p:sldId id="262" r:id="rId8"/>
    <p:sldId id="263" r:id="rId9"/>
    <p:sldId id="264"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E710C8-6E29-4742-81A5-166E329D0B1C}" v="191" dt="2022-07-14T23:17:41.647"/>
    <p1510:client id="{620ECDD4-2852-194C-BE27-127AAF83EE00}" v="1" dt="2022-07-14T18:28:43.386"/>
    <p1510:client id="{6A477C22-BC0A-3249-A719-407AD060007E}" v="192" dt="2022-07-14T22:02:02.695"/>
    <p1510:client id="{719E09FF-ED81-5849-85CA-487AA52A8FE7}" v="71" dt="2022-07-14T19:44:41.544"/>
    <p1510:client id="{873A26C0-0562-3E4B-850E-DF160A300699}" v="32" dt="2022-07-14T22:38:35.671"/>
    <p1510:client id="{93AB3C7E-4075-A343-89E1-5AFC3D263AAB}" v="237" dt="2022-07-14T22:59:41.687"/>
    <p1510:client id="{B723F850-C42B-D848-AD6A-94D844E9B708}" v="165" dt="2022-07-14T23:28:10.124"/>
    <p1510:client id="{CD071519-01C4-DE40-9B05-021D7316C4EF}" v="74" dt="2022-07-14T21:50:33.737"/>
    <p1510:client id="{CD5697CF-5C02-9247-9865-127ECDC45861}" v="56" dt="2022-07-14T23:05:27.971"/>
    <p1510:client id="{EA2DF267-7C39-BB4D-834A-52B6D19CB7E7}" v="1185" dt="2022-07-14T21:42:32.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nsa Pal" userId="5bf6e7b7-0e28-4a44-b34a-f3c2d8d8594a" providerId="ADAL" clId="{F16FA7C2-3025-C340-97E2-DA204BB73DB8}"/>
    <pc:docChg chg="custSel modSld">
      <pc:chgData name="Unsa Pal" userId="5bf6e7b7-0e28-4a44-b34a-f3c2d8d8594a" providerId="ADAL" clId="{F16FA7C2-3025-C340-97E2-DA204BB73DB8}" dt="2022-07-13T15:38:42.698" v="2" actId="313"/>
      <pc:docMkLst>
        <pc:docMk/>
      </pc:docMkLst>
      <pc:sldChg chg="modSp">
        <pc:chgData name="Unsa Pal" userId="5bf6e7b7-0e28-4a44-b34a-f3c2d8d8594a" providerId="ADAL" clId="{F16FA7C2-3025-C340-97E2-DA204BB73DB8}" dt="2022-07-13T15:38:42.698" v="2" actId="313"/>
        <pc:sldMkLst>
          <pc:docMk/>
          <pc:sldMk cId="2457314178" sldId="260"/>
        </pc:sldMkLst>
        <pc:spChg chg="mod">
          <ac:chgData name="Unsa Pal" userId="5bf6e7b7-0e28-4a44-b34a-f3c2d8d8594a" providerId="ADAL" clId="{F16FA7C2-3025-C340-97E2-DA204BB73DB8}" dt="2022-07-13T15:38:42.698" v="2" actId="313"/>
          <ac:spMkLst>
            <pc:docMk/>
            <pc:sldMk cId="2457314178" sldId="260"/>
            <ac:spMk id="3" creationId="{EFFA89E6-C978-0939-74A2-1BFAA3EBB31D}"/>
          </ac:spMkLst>
        </pc:spChg>
      </pc:sldChg>
    </pc:docChg>
  </pc:docChgLst>
  <pc:docChgLst>
    <pc:chgData name="Unsa Pal" userId="5bf6e7b7-0e28-4a44-b34a-f3c2d8d8594a" providerId="ADAL" clId="{25A67D55-5A35-ED4A-A34C-F19F2877D0C4}"/>
    <pc:docChg chg="custSel addSld modSld">
      <pc:chgData name="Unsa Pal" userId="5bf6e7b7-0e28-4a44-b34a-f3c2d8d8594a" providerId="ADAL" clId="{25A67D55-5A35-ED4A-A34C-F19F2877D0C4}" dt="2022-07-13T15:46:02.787" v="36" actId="14100"/>
      <pc:docMkLst>
        <pc:docMk/>
      </pc:docMkLst>
      <pc:sldChg chg="modSp">
        <pc:chgData name="Unsa Pal" userId="5bf6e7b7-0e28-4a44-b34a-f3c2d8d8594a" providerId="ADAL" clId="{25A67D55-5A35-ED4A-A34C-F19F2877D0C4}" dt="2022-07-13T15:45:10.949" v="32" actId="27636"/>
        <pc:sldMkLst>
          <pc:docMk/>
          <pc:sldMk cId="3483788232" sldId="258"/>
        </pc:sldMkLst>
        <pc:spChg chg="mod">
          <ac:chgData name="Unsa Pal" userId="5bf6e7b7-0e28-4a44-b34a-f3c2d8d8594a" providerId="ADAL" clId="{25A67D55-5A35-ED4A-A34C-F19F2877D0C4}" dt="2022-07-13T15:45:10.949" v="32" actId="27636"/>
          <ac:spMkLst>
            <pc:docMk/>
            <pc:sldMk cId="3483788232" sldId="258"/>
            <ac:spMk id="3" creationId="{EB33EB4A-4A4F-5633-0800-0E924B15C80D}"/>
          </ac:spMkLst>
        </pc:spChg>
      </pc:sldChg>
      <pc:sldChg chg="modSp">
        <pc:chgData name="Unsa Pal" userId="5bf6e7b7-0e28-4a44-b34a-f3c2d8d8594a" providerId="ADAL" clId="{25A67D55-5A35-ED4A-A34C-F19F2877D0C4}" dt="2022-07-13T15:42:29.089" v="16" actId="20577"/>
        <pc:sldMkLst>
          <pc:docMk/>
          <pc:sldMk cId="2457314178" sldId="260"/>
        </pc:sldMkLst>
        <pc:spChg chg="mod">
          <ac:chgData name="Unsa Pal" userId="5bf6e7b7-0e28-4a44-b34a-f3c2d8d8594a" providerId="ADAL" clId="{25A67D55-5A35-ED4A-A34C-F19F2877D0C4}" dt="2022-07-13T15:42:29.089" v="16" actId="20577"/>
          <ac:spMkLst>
            <pc:docMk/>
            <pc:sldMk cId="2457314178" sldId="260"/>
            <ac:spMk id="3" creationId="{EFFA89E6-C978-0939-74A2-1BFAA3EBB31D}"/>
          </ac:spMkLst>
        </pc:spChg>
      </pc:sldChg>
      <pc:sldChg chg="delSp modSp new">
        <pc:chgData name="Unsa Pal" userId="5bf6e7b7-0e28-4a44-b34a-f3c2d8d8594a" providerId="ADAL" clId="{25A67D55-5A35-ED4A-A34C-F19F2877D0C4}" dt="2022-07-13T15:46:02.787" v="36" actId="14100"/>
        <pc:sldMkLst>
          <pc:docMk/>
          <pc:sldMk cId="1232894021" sldId="261"/>
        </pc:sldMkLst>
        <pc:spChg chg="del">
          <ac:chgData name="Unsa Pal" userId="5bf6e7b7-0e28-4a44-b34a-f3c2d8d8594a" providerId="ADAL" clId="{25A67D55-5A35-ED4A-A34C-F19F2877D0C4}" dt="2022-07-13T15:45:53.019" v="34" actId="478"/>
          <ac:spMkLst>
            <pc:docMk/>
            <pc:sldMk cId="1232894021" sldId="261"/>
            <ac:spMk id="2" creationId="{E311D86C-49BD-FEE8-3F7D-99FFF5BF9CFC}"/>
          </ac:spMkLst>
        </pc:spChg>
        <pc:spChg chg="mod">
          <ac:chgData name="Unsa Pal" userId="5bf6e7b7-0e28-4a44-b34a-f3c2d8d8594a" providerId="ADAL" clId="{25A67D55-5A35-ED4A-A34C-F19F2877D0C4}" dt="2022-07-13T15:46:02.787" v="36" actId="14100"/>
          <ac:spMkLst>
            <pc:docMk/>
            <pc:sldMk cId="1232894021" sldId="261"/>
            <ac:spMk id="3" creationId="{D999932D-5C71-49F5-47E2-D216BCD2235D}"/>
          </ac:spMkLst>
        </pc:spChg>
      </pc:sldChg>
    </pc:docChg>
  </pc:docChgLst>
  <pc:docChgLst>
    <pc:chgData name="Unsa Pal" userId="5bf6e7b7-0e28-4a44-b34a-f3c2d8d8594a" providerId="ADAL" clId="{8E9677EA-E245-7745-81C7-CA0F16C6CDEA}"/>
    <pc:docChg chg="custSel modSld">
      <pc:chgData name="Unsa Pal" userId="5bf6e7b7-0e28-4a44-b34a-f3c2d8d8594a" providerId="ADAL" clId="{8E9677EA-E245-7745-81C7-CA0F16C6CDEA}" dt="2022-07-13T22:00:16.436" v="738" actId="20577"/>
      <pc:docMkLst>
        <pc:docMk/>
      </pc:docMkLst>
      <pc:sldChg chg="modSp">
        <pc:chgData name="Unsa Pal" userId="5bf6e7b7-0e28-4a44-b34a-f3c2d8d8594a" providerId="ADAL" clId="{8E9677EA-E245-7745-81C7-CA0F16C6CDEA}" dt="2022-07-13T22:00:16.436" v="738" actId="20577"/>
        <pc:sldMkLst>
          <pc:docMk/>
          <pc:sldMk cId="1232894021" sldId="261"/>
        </pc:sldMkLst>
        <pc:spChg chg="mod">
          <ac:chgData name="Unsa Pal" userId="5bf6e7b7-0e28-4a44-b34a-f3c2d8d8594a" providerId="ADAL" clId="{8E9677EA-E245-7745-81C7-CA0F16C6CDEA}" dt="2022-07-13T22:00:16.436" v="738" actId="20577"/>
          <ac:spMkLst>
            <pc:docMk/>
            <pc:sldMk cId="1232894021" sldId="261"/>
            <ac:spMk id="3" creationId="{D999932D-5C71-49F5-47E2-D216BCD2235D}"/>
          </ac:spMkLst>
        </pc:spChg>
      </pc:sldChg>
    </pc:docChg>
  </pc:docChgLst>
  <pc:docChgLst>
    <pc:chgData name="Unsa Pal" userId="5bf6e7b7-0e28-4a44-b34a-f3c2d8d8594a" providerId="ADAL" clId="{652FF925-7417-CB41-98B5-12EB27D12312}"/>
    <pc:docChg chg="undo custSel addSld modSld">
      <pc:chgData name="Unsa Pal" userId="5bf6e7b7-0e28-4a44-b34a-f3c2d8d8594a" providerId="ADAL" clId="{652FF925-7417-CB41-98B5-12EB27D12312}" dt="2022-07-13T14:06:24.826" v="1337" actId="22"/>
      <pc:docMkLst>
        <pc:docMk/>
      </pc:docMkLst>
      <pc:sldChg chg="modSp">
        <pc:chgData name="Unsa Pal" userId="5bf6e7b7-0e28-4a44-b34a-f3c2d8d8594a" providerId="ADAL" clId="{652FF925-7417-CB41-98B5-12EB27D12312}" dt="2022-07-13T14:06:24.826" v="1337" actId="22"/>
        <pc:sldMkLst>
          <pc:docMk/>
          <pc:sldMk cId="3483788232" sldId="258"/>
        </pc:sldMkLst>
        <pc:spChg chg="mod">
          <ac:chgData name="Unsa Pal" userId="5bf6e7b7-0e28-4a44-b34a-f3c2d8d8594a" providerId="ADAL" clId="{652FF925-7417-CB41-98B5-12EB27D12312}" dt="2022-07-13T14:06:24.826" v="1337" actId="22"/>
          <ac:spMkLst>
            <pc:docMk/>
            <pc:sldMk cId="3483788232" sldId="258"/>
            <ac:spMk id="3" creationId="{EB33EB4A-4A4F-5633-0800-0E924B15C80D}"/>
          </ac:spMkLst>
        </pc:spChg>
      </pc:sldChg>
      <pc:sldChg chg="delSp modSp new">
        <pc:chgData name="Unsa Pal" userId="5bf6e7b7-0e28-4a44-b34a-f3c2d8d8594a" providerId="ADAL" clId="{652FF925-7417-CB41-98B5-12EB27D12312}" dt="2022-07-13T14:02:38.022" v="1328" actId="20577"/>
        <pc:sldMkLst>
          <pc:docMk/>
          <pc:sldMk cId="1136052829" sldId="259"/>
        </pc:sldMkLst>
        <pc:spChg chg="del">
          <ac:chgData name="Unsa Pal" userId="5bf6e7b7-0e28-4a44-b34a-f3c2d8d8594a" providerId="ADAL" clId="{652FF925-7417-CB41-98B5-12EB27D12312}" dt="2022-07-13T13:41:30.596" v="1" actId="478"/>
          <ac:spMkLst>
            <pc:docMk/>
            <pc:sldMk cId="1136052829" sldId="259"/>
            <ac:spMk id="2" creationId="{7A9C6053-2C0E-7C33-5B3F-CD727942C576}"/>
          </ac:spMkLst>
        </pc:spChg>
        <pc:spChg chg="mod">
          <ac:chgData name="Unsa Pal" userId="5bf6e7b7-0e28-4a44-b34a-f3c2d8d8594a" providerId="ADAL" clId="{652FF925-7417-CB41-98B5-12EB27D12312}" dt="2022-07-13T14:02:38.022" v="1328" actId="20577"/>
          <ac:spMkLst>
            <pc:docMk/>
            <pc:sldMk cId="1136052829" sldId="259"/>
            <ac:spMk id="3" creationId="{1E7EA041-0E3E-BDFD-59ED-BE3EF7CA9276}"/>
          </ac:spMkLst>
        </pc:spChg>
      </pc:sldChg>
    </pc:docChg>
  </pc:docChgLst>
  <pc:docChgLst>
    <pc:chgData name="Unsa Pal" userId="5bf6e7b7-0e28-4a44-b34a-f3c2d8d8594a" providerId="ADAL" clId="{6EDD8F7B-7ED0-C049-BC7B-E442E00A88DE}"/>
    <pc:docChg chg="custSel modSld">
      <pc:chgData name="Unsa Pal" userId="5bf6e7b7-0e28-4a44-b34a-f3c2d8d8594a" providerId="ADAL" clId="{6EDD8F7B-7ED0-C049-BC7B-E442E00A88DE}" dt="2022-07-13T14:19:44.103" v="174" actId="20577"/>
      <pc:docMkLst>
        <pc:docMk/>
      </pc:docMkLst>
      <pc:sldChg chg="modSp">
        <pc:chgData name="Unsa Pal" userId="5bf6e7b7-0e28-4a44-b34a-f3c2d8d8594a" providerId="ADAL" clId="{6EDD8F7B-7ED0-C049-BC7B-E442E00A88DE}" dt="2022-07-13T14:17:50.635" v="12" actId="255"/>
        <pc:sldMkLst>
          <pc:docMk/>
          <pc:sldMk cId="3483788232" sldId="258"/>
        </pc:sldMkLst>
        <pc:spChg chg="mod">
          <ac:chgData name="Unsa Pal" userId="5bf6e7b7-0e28-4a44-b34a-f3c2d8d8594a" providerId="ADAL" clId="{6EDD8F7B-7ED0-C049-BC7B-E442E00A88DE}" dt="2022-07-13T14:17:50.635" v="12" actId="255"/>
          <ac:spMkLst>
            <pc:docMk/>
            <pc:sldMk cId="3483788232" sldId="258"/>
            <ac:spMk id="3" creationId="{EB33EB4A-4A4F-5633-0800-0E924B15C80D}"/>
          </ac:spMkLst>
        </pc:spChg>
      </pc:sldChg>
      <pc:sldChg chg="modSp">
        <pc:chgData name="Unsa Pal" userId="5bf6e7b7-0e28-4a44-b34a-f3c2d8d8594a" providerId="ADAL" clId="{6EDD8F7B-7ED0-C049-BC7B-E442E00A88DE}" dt="2022-07-13T14:19:44.103" v="174" actId="20577"/>
        <pc:sldMkLst>
          <pc:docMk/>
          <pc:sldMk cId="1136052829" sldId="259"/>
        </pc:sldMkLst>
        <pc:spChg chg="mod">
          <ac:chgData name="Unsa Pal" userId="5bf6e7b7-0e28-4a44-b34a-f3c2d8d8594a" providerId="ADAL" clId="{6EDD8F7B-7ED0-C049-BC7B-E442E00A88DE}" dt="2022-07-13T14:19:44.103" v="174" actId="20577"/>
          <ac:spMkLst>
            <pc:docMk/>
            <pc:sldMk cId="1136052829" sldId="259"/>
            <ac:spMk id="3" creationId="{1E7EA041-0E3E-BDFD-59ED-BE3EF7CA9276}"/>
          </ac:spMkLst>
        </pc:spChg>
      </pc:sldChg>
    </pc:docChg>
  </pc:docChgLst>
  <pc:docChgLst>
    <pc:chgData name="Unsa Pal" userId="5bf6e7b7-0e28-4a44-b34a-f3c2d8d8594a" providerId="ADAL" clId="{6A477C22-BC0A-3249-A719-407AD060007E}"/>
    <pc:docChg chg="undo custSel modSld">
      <pc:chgData name="Unsa Pal" userId="5bf6e7b7-0e28-4a44-b34a-f3c2d8d8594a" providerId="ADAL" clId="{6A477C22-BC0A-3249-A719-407AD060007E}" dt="2022-07-14T22:02:02.695" v="191" actId="20577"/>
      <pc:docMkLst>
        <pc:docMk/>
      </pc:docMkLst>
      <pc:sldChg chg="modSp">
        <pc:chgData name="Unsa Pal" userId="5bf6e7b7-0e28-4a44-b34a-f3c2d8d8594a" providerId="ADAL" clId="{6A477C22-BC0A-3249-A719-407AD060007E}" dt="2022-07-14T21:56:58.043" v="1" actId="14100"/>
        <pc:sldMkLst>
          <pc:docMk/>
          <pc:sldMk cId="2705290856" sldId="257"/>
        </pc:sldMkLst>
        <pc:spChg chg="mod">
          <ac:chgData name="Unsa Pal" userId="5bf6e7b7-0e28-4a44-b34a-f3c2d8d8594a" providerId="ADAL" clId="{6A477C22-BC0A-3249-A719-407AD060007E}" dt="2022-07-14T21:56:58.043" v="1" actId="14100"/>
          <ac:spMkLst>
            <pc:docMk/>
            <pc:sldMk cId="2705290856" sldId="257"/>
            <ac:spMk id="3" creationId="{F9CAE794-EE0C-978E-5E37-7FC2500B3303}"/>
          </ac:spMkLst>
        </pc:spChg>
      </pc:sldChg>
      <pc:sldChg chg="modSp">
        <pc:chgData name="Unsa Pal" userId="5bf6e7b7-0e28-4a44-b34a-f3c2d8d8594a" providerId="ADAL" clId="{6A477C22-BC0A-3249-A719-407AD060007E}" dt="2022-07-14T21:58:59.790" v="29" actId="120"/>
        <pc:sldMkLst>
          <pc:docMk/>
          <pc:sldMk cId="3483788232" sldId="258"/>
        </pc:sldMkLst>
        <pc:spChg chg="mod">
          <ac:chgData name="Unsa Pal" userId="5bf6e7b7-0e28-4a44-b34a-f3c2d8d8594a" providerId="ADAL" clId="{6A477C22-BC0A-3249-A719-407AD060007E}" dt="2022-07-14T21:58:59.790" v="29" actId="120"/>
          <ac:spMkLst>
            <pc:docMk/>
            <pc:sldMk cId="3483788232" sldId="258"/>
            <ac:spMk id="3" creationId="{EB33EB4A-4A4F-5633-0800-0E924B15C80D}"/>
          </ac:spMkLst>
        </pc:spChg>
      </pc:sldChg>
      <pc:sldChg chg="modSp">
        <pc:chgData name="Unsa Pal" userId="5bf6e7b7-0e28-4a44-b34a-f3c2d8d8594a" providerId="ADAL" clId="{6A477C22-BC0A-3249-A719-407AD060007E}" dt="2022-07-14T22:02:02.695" v="191" actId="20577"/>
        <pc:sldMkLst>
          <pc:docMk/>
          <pc:sldMk cId="3382629917" sldId="265"/>
        </pc:sldMkLst>
        <pc:spChg chg="mod">
          <ac:chgData name="Unsa Pal" userId="5bf6e7b7-0e28-4a44-b34a-f3c2d8d8594a" providerId="ADAL" clId="{6A477C22-BC0A-3249-A719-407AD060007E}" dt="2022-07-14T22:02:02.695" v="191" actId="20577"/>
          <ac:spMkLst>
            <pc:docMk/>
            <pc:sldMk cId="3382629917" sldId="265"/>
            <ac:spMk id="3" creationId="{617DCE37-3DCA-F05E-0C9A-885B423889E8}"/>
          </ac:spMkLst>
        </pc:spChg>
      </pc:sldChg>
    </pc:docChg>
  </pc:docChgLst>
  <pc:docChgLst>
    <pc:chgData name="Unsa Pal" userId="5bf6e7b7-0e28-4a44-b34a-f3c2d8d8594a" providerId="ADAL" clId="{B723F850-C42B-D848-AD6A-94D844E9B708}"/>
    <pc:docChg chg="undo custSel modSld">
      <pc:chgData name="Unsa Pal" userId="5bf6e7b7-0e28-4a44-b34a-f3c2d8d8594a" providerId="ADAL" clId="{B723F850-C42B-D848-AD6A-94D844E9B708}" dt="2022-07-14T23:28:10.124" v="164" actId="20577"/>
      <pc:docMkLst>
        <pc:docMk/>
      </pc:docMkLst>
      <pc:sldChg chg="modSp">
        <pc:chgData name="Unsa Pal" userId="5bf6e7b7-0e28-4a44-b34a-f3c2d8d8594a" providerId="ADAL" clId="{B723F850-C42B-D848-AD6A-94D844E9B708}" dt="2022-07-14T23:26:00.266" v="161" actId="1076"/>
        <pc:sldMkLst>
          <pc:docMk/>
          <pc:sldMk cId="3483788232" sldId="258"/>
        </pc:sldMkLst>
        <pc:spChg chg="mod">
          <ac:chgData name="Unsa Pal" userId="5bf6e7b7-0e28-4a44-b34a-f3c2d8d8594a" providerId="ADAL" clId="{B723F850-C42B-D848-AD6A-94D844E9B708}" dt="2022-07-14T23:26:00.266" v="161" actId="1076"/>
          <ac:spMkLst>
            <pc:docMk/>
            <pc:sldMk cId="3483788232" sldId="258"/>
            <ac:spMk id="3" creationId="{EB33EB4A-4A4F-5633-0800-0E924B15C80D}"/>
          </ac:spMkLst>
        </pc:spChg>
      </pc:sldChg>
      <pc:sldChg chg="modSp">
        <pc:chgData name="Unsa Pal" userId="5bf6e7b7-0e28-4a44-b34a-f3c2d8d8594a" providerId="ADAL" clId="{B723F850-C42B-D848-AD6A-94D844E9B708}" dt="2022-07-14T23:28:10.124" v="164" actId="20577"/>
        <pc:sldMkLst>
          <pc:docMk/>
          <pc:sldMk cId="2457314178" sldId="260"/>
        </pc:sldMkLst>
        <pc:spChg chg="mod">
          <ac:chgData name="Unsa Pal" userId="5bf6e7b7-0e28-4a44-b34a-f3c2d8d8594a" providerId="ADAL" clId="{B723F850-C42B-D848-AD6A-94D844E9B708}" dt="2022-07-14T23:28:10.124" v="164" actId="20577"/>
          <ac:spMkLst>
            <pc:docMk/>
            <pc:sldMk cId="2457314178" sldId="260"/>
            <ac:spMk id="3" creationId="{EFFA89E6-C978-0939-74A2-1BFAA3EBB31D}"/>
          </ac:spMkLst>
        </pc:spChg>
      </pc:sldChg>
      <pc:sldChg chg="modSp">
        <pc:chgData name="Unsa Pal" userId="5bf6e7b7-0e28-4a44-b34a-f3c2d8d8594a" providerId="ADAL" clId="{B723F850-C42B-D848-AD6A-94D844E9B708}" dt="2022-07-14T23:23:55.706" v="142" actId="20577"/>
        <pc:sldMkLst>
          <pc:docMk/>
          <pc:sldMk cId="427278697" sldId="263"/>
        </pc:sldMkLst>
        <pc:spChg chg="mod">
          <ac:chgData name="Unsa Pal" userId="5bf6e7b7-0e28-4a44-b34a-f3c2d8d8594a" providerId="ADAL" clId="{B723F850-C42B-D848-AD6A-94D844E9B708}" dt="2022-07-14T23:23:55.706" v="142" actId="20577"/>
          <ac:spMkLst>
            <pc:docMk/>
            <pc:sldMk cId="427278697" sldId="263"/>
            <ac:spMk id="3" creationId="{2C48452B-58EF-2FEB-3D6E-7C8D0976E033}"/>
          </ac:spMkLst>
        </pc:spChg>
      </pc:sldChg>
    </pc:docChg>
  </pc:docChgLst>
  <pc:docChgLst>
    <pc:chgData name="Unsa Pal" userId="5bf6e7b7-0e28-4a44-b34a-f3c2d8d8594a" providerId="ADAL" clId="{1F0BA3CE-681F-FA4B-9591-3A8D8FC4032C}"/>
    <pc:docChg chg="modSld">
      <pc:chgData name="Unsa Pal" userId="5bf6e7b7-0e28-4a44-b34a-f3c2d8d8594a" providerId="ADAL" clId="{1F0BA3CE-681F-FA4B-9591-3A8D8FC4032C}" dt="2022-07-13T13:08:02.566" v="131" actId="20577"/>
      <pc:docMkLst>
        <pc:docMk/>
      </pc:docMkLst>
      <pc:sldChg chg="modSp">
        <pc:chgData name="Unsa Pal" userId="5bf6e7b7-0e28-4a44-b34a-f3c2d8d8594a" providerId="ADAL" clId="{1F0BA3CE-681F-FA4B-9591-3A8D8FC4032C}" dt="2022-07-13T13:08:02.566" v="131" actId="20577"/>
        <pc:sldMkLst>
          <pc:docMk/>
          <pc:sldMk cId="2705290856" sldId="257"/>
        </pc:sldMkLst>
        <pc:spChg chg="mod">
          <ac:chgData name="Unsa Pal" userId="5bf6e7b7-0e28-4a44-b34a-f3c2d8d8594a" providerId="ADAL" clId="{1F0BA3CE-681F-FA4B-9591-3A8D8FC4032C}" dt="2022-07-13T13:08:02.566" v="131" actId="20577"/>
          <ac:spMkLst>
            <pc:docMk/>
            <pc:sldMk cId="2705290856" sldId="257"/>
            <ac:spMk id="3" creationId="{F9CAE794-EE0C-978E-5E37-7FC2500B3303}"/>
          </ac:spMkLst>
        </pc:spChg>
      </pc:sldChg>
    </pc:docChg>
  </pc:docChgLst>
  <pc:docChgLst>
    <pc:chgData name="Unsa Pal" userId="5bf6e7b7-0e28-4a44-b34a-f3c2d8d8594a" providerId="ADAL" clId="{CBA3C36E-CF13-314C-A0B3-1E7EEC973EB7}"/>
    <pc:docChg chg="custSel addSld modSld">
      <pc:chgData name="Unsa Pal" userId="5bf6e7b7-0e28-4a44-b34a-f3c2d8d8594a" providerId="ADAL" clId="{CBA3C36E-CF13-314C-A0B3-1E7EEC973EB7}" dt="2022-07-13T13:19:43.965" v="329" actId="5793"/>
      <pc:docMkLst>
        <pc:docMk/>
      </pc:docMkLst>
      <pc:sldChg chg="modSp">
        <pc:chgData name="Unsa Pal" userId="5bf6e7b7-0e28-4a44-b34a-f3c2d8d8594a" providerId="ADAL" clId="{CBA3C36E-CF13-314C-A0B3-1E7EEC973EB7}" dt="2022-07-13T13:16:45.270" v="286" actId="20577"/>
        <pc:sldMkLst>
          <pc:docMk/>
          <pc:sldMk cId="2705290856" sldId="257"/>
        </pc:sldMkLst>
        <pc:spChg chg="mod">
          <ac:chgData name="Unsa Pal" userId="5bf6e7b7-0e28-4a44-b34a-f3c2d8d8594a" providerId="ADAL" clId="{CBA3C36E-CF13-314C-A0B3-1E7EEC973EB7}" dt="2022-07-13T13:16:45.270" v="286" actId="20577"/>
          <ac:spMkLst>
            <pc:docMk/>
            <pc:sldMk cId="2705290856" sldId="257"/>
            <ac:spMk id="3" creationId="{F9CAE794-EE0C-978E-5E37-7FC2500B3303}"/>
          </ac:spMkLst>
        </pc:spChg>
      </pc:sldChg>
      <pc:sldChg chg="modSp new">
        <pc:chgData name="Unsa Pal" userId="5bf6e7b7-0e28-4a44-b34a-f3c2d8d8594a" providerId="ADAL" clId="{CBA3C36E-CF13-314C-A0B3-1E7EEC973EB7}" dt="2022-07-13T13:19:43.965" v="329" actId="5793"/>
        <pc:sldMkLst>
          <pc:docMk/>
          <pc:sldMk cId="3483788232" sldId="258"/>
        </pc:sldMkLst>
        <pc:spChg chg="mod">
          <ac:chgData name="Unsa Pal" userId="5bf6e7b7-0e28-4a44-b34a-f3c2d8d8594a" providerId="ADAL" clId="{CBA3C36E-CF13-314C-A0B3-1E7EEC973EB7}" dt="2022-07-13T13:17:53.109" v="312" actId="1076"/>
          <ac:spMkLst>
            <pc:docMk/>
            <pc:sldMk cId="3483788232" sldId="258"/>
            <ac:spMk id="2" creationId="{DEBE31C4-8122-2308-0DEE-F384AA340A9E}"/>
          </ac:spMkLst>
        </pc:spChg>
        <pc:spChg chg="mod">
          <ac:chgData name="Unsa Pal" userId="5bf6e7b7-0e28-4a44-b34a-f3c2d8d8594a" providerId="ADAL" clId="{CBA3C36E-CF13-314C-A0B3-1E7EEC973EB7}" dt="2022-07-13T13:19:43.965" v="329" actId="5793"/>
          <ac:spMkLst>
            <pc:docMk/>
            <pc:sldMk cId="3483788232" sldId="258"/>
            <ac:spMk id="3" creationId="{EB33EB4A-4A4F-5633-0800-0E924B15C80D}"/>
          </ac:spMkLst>
        </pc:spChg>
      </pc:sldChg>
    </pc:docChg>
  </pc:docChgLst>
  <pc:docChgLst>
    <pc:chgData name="Unsa Pal" userId="5bf6e7b7-0e28-4a44-b34a-f3c2d8d8594a" providerId="ADAL" clId="{93AB3C7E-4075-A343-89E1-5AFC3D263AAB}"/>
    <pc:docChg chg="custSel modSld">
      <pc:chgData name="Unsa Pal" userId="5bf6e7b7-0e28-4a44-b34a-f3c2d8d8594a" providerId="ADAL" clId="{93AB3C7E-4075-A343-89E1-5AFC3D263AAB}" dt="2022-07-14T22:59:41.687" v="236" actId="1076"/>
      <pc:docMkLst>
        <pc:docMk/>
      </pc:docMkLst>
      <pc:sldChg chg="modSp">
        <pc:chgData name="Unsa Pal" userId="5bf6e7b7-0e28-4a44-b34a-f3c2d8d8594a" providerId="ADAL" clId="{93AB3C7E-4075-A343-89E1-5AFC3D263AAB}" dt="2022-07-14T22:59:41.687" v="236" actId="1076"/>
        <pc:sldMkLst>
          <pc:docMk/>
          <pc:sldMk cId="780684464" sldId="266"/>
        </pc:sldMkLst>
        <pc:spChg chg="mod">
          <ac:chgData name="Unsa Pal" userId="5bf6e7b7-0e28-4a44-b34a-f3c2d8d8594a" providerId="ADAL" clId="{93AB3C7E-4075-A343-89E1-5AFC3D263AAB}" dt="2022-07-14T22:59:41.687" v="236" actId="1076"/>
          <ac:spMkLst>
            <pc:docMk/>
            <pc:sldMk cId="780684464" sldId="266"/>
            <ac:spMk id="3" creationId="{A3349A10-63C9-1978-1E67-C58C625ACA20}"/>
          </ac:spMkLst>
        </pc:spChg>
      </pc:sldChg>
    </pc:docChg>
  </pc:docChgLst>
  <pc:docChgLst>
    <pc:chgData name="Unsa Pal" userId="5bf6e7b7-0e28-4a44-b34a-f3c2d8d8594a" providerId="ADAL" clId="{35BD7404-7723-CA4A-B890-C7F952F34A49}"/>
    <pc:docChg chg="custSel addSld modSld">
      <pc:chgData name="Unsa Pal" userId="5bf6e7b7-0e28-4a44-b34a-f3c2d8d8594a" providerId="ADAL" clId="{35BD7404-7723-CA4A-B890-C7F952F34A49}" dt="2022-07-14T19:37:25.474" v="1751" actId="20577"/>
      <pc:docMkLst>
        <pc:docMk/>
      </pc:docMkLst>
      <pc:sldChg chg="modSp">
        <pc:chgData name="Unsa Pal" userId="5bf6e7b7-0e28-4a44-b34a-f3c2d8d8594a" providerId="ADAL" clId="{35BD7404-7723-CA4A-B890-C7F952F34A49}" dt="2022-07-14T18:41:48.639" v="10" actId="20577"/>
        <pc:sldMkLst>
          <pc:docMk/>
          <pc:sldMk cId="3483788232" sldId="258"/>
        </pc:sldMkLst>
        <pc:spChg chg="mod">
          <ac:chgData name="Unsa Pal" userId="5bf6e7b7-0e28-4a44-b34a-f3c2d8d8594a" providerId="ADAL" clId="{35BD7404-7723-CA4A-B890-C7F952F34A49}" dt="2022-07-14T18:41:48.639" v="10" actId="20577"/>
          <ac:spMkLst>
            <pc:docMk/>
            <pc:sldMk cId="3483788232" sldId="258"/>
            <ac:spMk id="3" creationId="{EB33EB4A-4A4F-5633-0800-0E924B15C80D}"/>
          </ac:spMkLst>
        </pc:spChg>
      </pc:sldChg>
      <pc:sldChg chg="modSp">
        <pc:chgData name="Unsa Pal" userId="5bf6e7b7-0e28-4a44-b34a-f3c2d8d8594a" providerId="ADAL" clId="{35BD7404-7723-CA4A-B890-C7F952F34A49}" dt="2022-07-14T19:12:09.355" v="780" actId="20577"/>
        <pc:sldMkLst>
          <pc:docMk/>
          <pc:sldMk cId="2385679459" sldId="262"/>
        </pc:sldMkLst>
        <pc:spChg chg="mod">
          <ac:chgData name="Unsa Pal" userId="5bf6e7b7-0e28-4a44-b34a-f3c2d8d8594a" providerId="ADAL" clId="{35BD7404-7723-CA4A-B890-C7F952F34A49}" dt="2022-07-14T19:12:09.355" v="780" actId="20577"/>
          <ac:spMkLst>
            <pc:docMk/>
            <pc:sldMk cId="2385679459" sldId="262"/>
            <ac:spMk id="3" creationId="{C666C1CD-E993-6FA8-872B-1868E916C1E5}"/>
          </ac:spMkLst>
        </pc:spChg>
      </pc:sldChg>
      <pc:sldChg chg="delSp modSp new">
        <pc:chgData name="Unsa Pal" userId="5bf6e7b7-0e28-4a44-b34a-f3c2d8d8594a" providerId="ADAL" clId="{35BD7404-7723-CA4A-B890-C7F952F34A49}" dt="2022-07-14T19:37:25.474" v="1751" actId="20577"/>
        <pc:sldMkLst>
          <pc:docMk/>
          <pc:sldMk cId="427278697" sldId="263"/>
        </pc:sldMkLst>
        <pc:spChg chg="del mod">
          <ac:chgData name="Unsa Pal" userId="5bf6e7b7-0e28-4a44-b34a-f3c2d8d8594a" providerId="ADAL" clId="{35BD7404-7723-CA4A-B890-C7F952F34A49}" dt="2022-07-14T19:13:14.976" v="783" actId="478"/>
          <ac:spMkLst>
            <pc:docMk/>
            <pc:sldMk cId="427278697" sldId="263"/>
            <ac:spMk id="2" creationId="{DD9E432E-107C-6764-1E16-AD4C29F55418}"/>
          </ac:spMkLst>
        </pc:spChg>
        <pc:spChg chg="mod">
          <ac:chgData name="Unsa Pal" userId="5bf6e7b7-0e28-4a44-b34a-f3c2d8d8594a" providerId="ADAL" clId="{35BD7404-7723-CA4A-B890-C7F952F34A49}" dt="2022-07-14T19:37:25.474" v="1751" actId="20577"/>
          <ac:spMkLst>
            <pc:docMk/>
            <pc:sldMk cId="427278697" sldId="263"/>
            <ac:spMk id="3" creationId="{2C48452B-58EF-2FEB-3D6E-7C8D0976E033}"/>
          </ac:spMkLst>
        </pc:spChg>
      </pc:sldChg>
    </pc:docChg>
  </pc:docChgLst>
  <pc:docChgLst>
    <pc:chgData name="Unsa Pal" userId="5bf6e7b7-0e28-4a44-b34a-f3c2d8d8594a" providerId="ADAL" clId="{CD071519-01C4-DE40-9B05-021D7316C4EF}"/>
    <pc:docChg chg="custSel modSld">
      <pc:chgData name="Unsa Pal" userId="5bf6e7b7-0e28-4a44-b34a-f3c2d8d8594a" providerId="ADAL" clId="{CD071519-01C4-DE40-9B05-021D7316C4EF}" dt="2022-07-14T21:50:33.739" v="73" actId="20577"/>
      <pc:docMkLst>
        <pc:docMk/>
      </pc:docMkLst>
      <pc:sldChg chg="modSp">
        <pc:chgData name="Unsa Pal" userId="5bf6e7b7-0e28-4a44-b34a-f3c2d8d8594a" providerId="ADAL" clId="{CD071519-01C4-DE40-9B05-021D7316C4EF}" dt="2022-07-14T21:47:28.320" v="72" actId="1076"/>
        <pc:sldMkLst>
          <pc:docMk/>
          <pc:sldMk cId="3483788232" sldId="258"/>
        </pc:sldMkLst>
        <pc:spChg chg="mod">
          <ac:chgData name="Unsa Pal" userId="5bf6e7b7-0e28-4a44-b34a-f3c2d8d8594a" providerId="ADAL" clId="{CD071519-01C4-DE40-9B05-021D7316C4EF}" dt="2022-07-14T21:47:28.320" v="72" actId="1076"/>
          <ac:spMkLst>
            <pc:docMk/>
            <pc:sldMk cId="3483788232" sldId="258"/>
            <ac:spMk id="3" creationId="{EB33EB4A-4A4F-5633-0800-0E924B15C80D}"/>
          </ac:spMkLst>
        </pc:spChg>
      </pc:sldChg>
      <pc:sldChg chg="modSp">
        <pc:chgData name="Unsa Pal" userId="5bf6e7b7-0e28-4a44-b34a-f3c2d8d8594a" providerId="ADAL" clId="{CD071519-01C4-DE40-9B05-021D7316C4EF}" dt="2022-07-14T21:50:33.739" v="73" actId="20577"/>
        <pc:sldMkLst>
          <pc:docMk/>
          <pc:sldMk cId="3382629917" sldId="265"/>
        </pc:sldMkLst>
        <pc:spChg chg="mod">
          <ac:chgData name="Unsa Pal" userId="5bf6e7b7-0e28-4a44-b34a-f3c2d8d8594a" providerId="ADAL" clId="{CD071519-01C4-DE40-9B05-021D7316C4EF}" dt="2022-07-14T21:50:33.739" v="73" actId="20577"/>
          <ac:spMkLst>
            <pc:docMk/>
            <pc:sldMk cId="3382629917" sldId="265"/>
            <ac:spMk id="3" creationId="{617DCE37-3DCA-F05E-0C9A-885B423889E8}"/>
          </ac:spMkLst>
        </pc:spChg>
      </pc:sldChg>
    </pc:docChg>
  </pc:docChgLst>
  <pc:docChgLst>
    <pc:chgData name="Unsa Pal" userId="5bf6e7b7-0e28-4a44-b34a-f3c2d8d8594a" providerId="ADAL" clId="{1CE710C8-6E29-4742-81A5-166E329D0B1C}"/>
    <pc:docChg chg="custSel modSld">
      <pc:chgData name="Unsa Pal" userId="5bf6e7b7-0e28-4a44-b34a-f3c2d8d8594a" providerId="ADAL" clId="{1CE710C8-6E29-4742-81A5-166E329D0B1C}" dt="2022-07-14T23:17:41.654" v="190" actId="20577"/>
      <pc:docMkLst>
        <pc:docMk/>
      </pc:docMkLst>
      <pc:sldChg chg="modSp">
        <pc:chgData name="Unsa Pal" userId="5bf6e7b7-0e28-4a44-b34a-f3c2d8d8594a" providerId="ADAL" clId="{1CE710C8-6E29-4742-81A5-166E329D0B1C}" dt="2022-07-14T23:15:31.030" v="7" actId="255"/>
        <pc:sldMkLst>
          <pc:docMk/>
          <pc:sldMk cId="3483788232" sldId="258"/>
        </pc:sldMkLst>
        <pc:spChg chg="mod">
          <ac:chgData name="Unsa Pal" userId="5bf6e7b7-0e28-4a44-b34a-f3c2d8d8594a" providerId="ADAL" clId="{1CE710C8-6E29-4742-81A5-166E329D0B1C}" dt="2022-07-14T23:15:31.030" v="7" actId="255"/>
          <ac:spMkLst>
            <pc:docMk/>
            <pc:sldMk cId="3483788232" sldId="258"/>
            <ac:spMk id="3" creationId="{EB33EB4A-4A4F-5633-0800-0E924B15C80D}"/>
          </ac:spMkLst>
        </pc:spChg>
      </pc:sldChg>
      <pc:sldChg chg="modSp">
        <pc:chgData name="Unsa Pal" userId="5bf6e7b7-0e28-4a44-b34a-f3c2d8d8594a" providerId="ADAL" clId="{1CE710C8-6E29-4742-81A5-166E329D0B1C}" dt="2022-07-14T23:17:41.654" v="190" actId="20577"/>
        <pc:sldMkLst>
          <pc:docMk/>
          <pc:sldMk cId="780684464" sldId="266"/>
        </pc:sldMkLst>
        <pc:spChg chg="mod">
          <ac:chgData name="Unsa Pal" userId="5bf6e7b7-0e28-4a44-b34a-f3c2d8d8594a" providerId="ADAL" clId="{1CE710C8-6E29-4742-81A5-166E329D0B1C}" dt="2022-07-14T23:17:41.654" v="190" actId="20577"/>
          <ac:spMkLst>
            <pc:docMk/>
            <pc:sldMk cId="780684464" sldId="266"/>
            <ac:spMk id="3" creationId="{A3349A10-63C9-1978-1E67-C58C625ACA20}"/>
          </ac:spMkLst>
        </pc:spChg>
      </pc:sldChg>
    </pc:docChg>
  </pc:docChgLst>
  <pc:docChgLst>
    <pc:chgData name="Unsa Pal" userId="5bf6e7b7-0e28-4a44-b34a-f3c2d8d8594a" providerId="ADAL" clId="{620ECDD4-2852-194C-BE27-127AAF83EE00}"/>
    <pc:docChg chg="modSld">
      <pc:chgData name="Unsa Pal" userId="5bf6e7b7-0e28-4a44-b34a-f3c2d8d8594a" providerId="ADAL" clId="{620ECDD4-2852-194C-BE27-127AAF83EE00}" dt="2022-07-14T18:28:43.386" v="0" actId="20577"/>
      <pc:docMkLst>
        <pc:docMk/>
      </pc:docMkLst>
      <pc:sldChg chg="modSp">
        <pc:chgData name="Unsa Pal" userId="5bf6e7b7-0e28-4a44-b34a-f3c2d8d8594a" providerId="ADAL" clId="{620ECDD4-2852-194C-BE27-127AAF83EE00}" dt="2022-07-14T18:28:43.386" v="0" actId="20577"/>
        <pc:sldMkLst>
          <pc:docMk/>
          <pc:sldMk cId="2385679459" sldId="262"/>
        </pc:sldMkLst>
        <pc:spChg chg="mod">
          <ac:chgData name="Unsa Pal" userId="5bf6e7b7-0e28-4a44-b34a-f3c2d8d8594a" providerId="ADAL" clId="{620ECDD4-2852-194C-BE27-127AAF83EE00}" dt="2022-07-14T18:28:43.386" v="0" actId="20577"/>
          <ac:spMkLst>
            <pc:docMk/>
            <pc:sldMk cId="2385679459" sldId="262"/>
            <ac:spMk id="3" creationId="{C666C1CD-E993-6FA8-872B-1868E916C1E5}"/>
          </ac:spMkLst>
        </pc:spChg>
      </pc:sldChg>
    </pc:docChg>
  </pc:docChgLst>
  <pc:docChgLst>
    <pc:chgData name="Unsa Pal" userId="5bf6e7b7-0e28-4a44-b34a-f3c2d8d8594a" providerId="ADAL" clId="{F19B4340-84F9-FF47-A9AE-E3CD1F845D56}"/>
    <pc:docChg chg="custSel modSld">
      <pc:chgData name="Unsa Pal" userId="5bf6e7b7-0e28-4a44-b34a-f3c2d8d8594a" providerId="ADAL" clId="{F19B4340-84F9-FF47-A9AE-E3CD1F845D56}" dt="2022-07-13T14:13:22.553" v="504" actId="20577"/>
      <pc:docMkLst>
        <pc:docMk/>
      </pc:docMkLst>
      <pc:sldChg chg="modSp">
        <pc:chgData name="Unsa Pal" userId="5bf6e7b7-0e28-4a44-b34a-f3c2d8d8594a" providerId="ADAL" clId="{F19B4340-84F9-FF47-A9AE-E3CD1F845D56}" dt="2022-07-13T14:08:52.742" v="20" actId="1576"/>
        <pc:sldMkLst>
          <pc:docMk/>
          <pc:sldMk cId="3483788232" sldId="258"/>
        </pc:sldMkLst>
        <pc:spChg chg="mod">
          <ac:chgData name="Unsa Pal" userId="5bf6e7b7-0e28-4a44-b34a-f3c2d8d8594a" providerId="ADAL" clId="{F19B4340-84F9-FF47-A9AE-E3CD1F845D56}" dt="2022-07-13T14:08:52.742" v="20" actId="1576"/>
          <ac:spMkLst>
            <pc:docMk/>
            <pc:sldMk cId="3483788232" sldId="258"/>
            <ac:spMk id="3" creationId="{EB33EB4A-4A4F-5633-0800-0E924B15C80D}"/>
          </ac:spMkLst>
        </pc:spChg>
      </pc:sldChg>
      <pc:sldChg chg="modSp">
        <pc:chgData name="Unsa Pal" userId="5bf6e7b7-0e28-4a44-b34a-f3c2d8d8594a" providerId="ADAL" clId="{F19B4340-84F9-FF47-A9AE-E3CD1F845D56}" dt="2022-07-13T14:13:22.553" v="504" actId="20577"/>
        <pc:sldMkLst>
          <pc:docMk/>
          <pc:sldMk cId="1136052829" sldId="259"/>
        </pc:sldMkLst>
        <pc:spChg chg="mod">
          <ac:chgData name="Unsa Pal" userId="5bf6e7b7-0e28-4a44-b34a-f3c2d8d8594a" providerId="ADAL" clId="{F19B4340-84F9-FF47-A9AE-E3CD1F845D56}" dt="2022-07-13T14:13:22.553" v="504" actId="20577"/>
          <ac:spMkLst>
            <pc:docMk/>
            <pc:sldMk cId="1136052829" sldId="259"/>
            <ac:spMk id="3" creationId="{1E7EA041-0E3E-BDFD-59ED-BE3EF7CA9276}"/>
          </ac:spMkLst>
        </pc:spChg>
      </pc:sldChg>
    </pc:docChg>
  </pc:docChgLst>
  <pc:docChgLst>
    <pc:chgData name="Unsa Pal" userId="5bf6e7b7-0e28-4a44-b34a-f3c2d8d8594a" providerId="ADAL" clId="{CD5697CF-5C02-9247-9865-127ECDC45861}"/>
    <pc:docChg chg="undo custSel modSld">
      <pc:chgData name="Unsa Pal" userId="5bf6e7b7-0e28-4a44-b34a-f3c2d8d8594a" providerId="ADAL" clId="{CD5697CF-5C02-9247-9865-127ECDC45861}" dt="2022-07-14T23:05:27.971" v="55" actId="478"/>
      <pc:docMkLst>
        <pc:docMk/>
      </pc:docMkLst>
      <pc:sldChg chg="modSp">
        <pc:chgData name="Unsa Pal" userId="5bf6e7b7-0e28-4a44-b34a-f3c2d8d8594a" providerId="ADAL" clId="{CD5697CF-5C02-9247-9865-127ECDC45861}" dt="2022-07-14T23:02:57.996" v="14" actId="14100"/>
        <pc:sldMkLst>
          <pc:docMk/>
          <pc:sldMk cId="3483788232" sldId="258"/>
        </pc:sldMkLst>
        <pc:spChg chg="mod">
          <ac:chgData name="Unsa Pal" userId="5bf6e7b7-0e28-4a44-b34a-f3c2d8d8594a" providerId="ADAL" clId="{CD5697CF-5C02-9247-9865-127ECDC45861}" dt="2022-07-14T23:02:57.996" v="14" actId="14100"/>
          <ac:spMkLst>
            <pc:docMk/>
            <pc:sldMk cId="3483788232" sldId="258"/>
            <ac:spMk id="3" creationId="{EB33EB4A-4A4F-5633-0800-0E924B15C80D}"/>
          </ac:spMkLst>
        </pc:spChg>
      </pc:sldChg>
      <pc:sldChg chg="addSp delSp modSp">
        <pc:chgData name="Unsa Pal" userId="5bf6e7b7-0e28-4a44-b34a-f3c2d8d8594a" providerId="ADAL" clId="{CD5697CF-5C02-9247-9865-127ECDC45861}" dt="2022-07-14T23:05:27.971" v="55" actId="478"/>
        <pc:sldMkLst>
          <pc:docMk/>
          <pc:sldMk cId="780684464" sldId="266"/>
        </pc:sldMkLst>
        <pc:spChg chg="add del mod">
          <ac:chgData name="Unsa Pal" userId="5bf6e7b7-0e28-4a44-b34a-f3c2d8d8594a" providerId="ADAL" clId="{CD5697CF-5C02-9247-9865-127ECDC45861}" dt="2022-07-14T23:05:27.971" v="55" actId="478"/>
          <ac:spMkLst>
            <pc:docMk/>
            <pc:sldMk cId="780684464" sldId="266"/>
            <ac:spMk id="3" creationId="{A3349A10-63C9-1978-1E67-C58C625ACA20}"/>
          </ac:spMkLst>
        </pc:spChg>
        <pc:spChg chg="add del mod">
          <ac:chgData name="Unsa Pal" userId="5bf6e7b7-0e28-4a44-b34a-f3c2d8d8594a" providerId="ADAL" clId="{CD5697CF-5C02-9247-9865-127ECDC45861}" dt="2022-07-14T23:05:27.971" v="55" actId="478"/>
          <ac:spMkLst>
            <pc:docMk/>
            <pc:sldMk cId="780684464" sldId="266"/>
            <ac:spMk id="4" creationId="{23290FE5-3DAD-92E4-D5CE-3837A2642E8E}"/>
          </ac:spMkLst>
        </pc:spChg>
      </pc:sldChg>
    </pc:docChg>
  </pc:docChgLst>
  <pc:docChgLst>
    <pc:chgData name="Unsa Pal" userId="5bf6e7b7-0e28-4a44-b34a-f3c2d8d8594a" providerId="ADAL" clId="{D1EC997C-700E-6B40-8DA9-6A2CF022455B}"/>
    <pc:docChg chg="undo custSel addSld modSld">
      <pc:chgData name="Unsa Pal" userId="5bf6e7b7-0e28-4a44-b34a-f3c2d8d8594a" providerId="ADAL" clId="{D1EC997C-700E-6B40-8DA9-6A2CF022455B}" dt="2022-07-14T22:33:28.865" v="1125" actId="20577"/>
      <pc:docMkLst>
        <pc:docMk/>
      </pc:docMkLst>
      <pc:sldChg chg="modSp">
        <pc:chgData name="Unsa Pal" userId="5bf6e7b7-0e28-4a44-b34a-f3c2d8d8594a" providerId="ADAL" clId="{D1EC997C-700E-6B40-8DA9-6A2CF022455B}" dt="2022-07-14T22:12:53.247" v="179" actId="20577"/>
        <pc:sldMkLst>
          <pc:docMk/>
          <pc:sldMk cId="2705290856" sldId="257"/>
        </pc:sldMkLst>
        <pc:spChg chg="mod">
          <ac:chgData name="Unsa Pal" userId="5bf6e7b7-0e28-4a44-b34a-f3c2d8d8594a" providerId="ADAL" clId="{D1EC997C-700E-6B40-8DA9-6A2CF022455B}" dt="2022-07-14T22:12:53.247" v="179" actId="20577"/>
          <ac:spMkLst>
            <pc:docMk/>
            <pc:sldMk cId="2705290856" sldId="257"/>
            <ac:spMk id="3" creationId="{F9CAE794-EE0C-978E-5E37-7FC2500B3303}"/>
          </ac:spMkLst>
        </pc:spChg>
      </pc:sldChg>
      <pc:sldChg chg="modSp">
        <pc:chgData name="Unsa Pal" userId="5bf6e7b7-0e28-4a44-b34a-f3c2d8d8594a" providerId="ADAL" clId="{D1EC997C-700E-6B40-8DA9-6A2CF022455B}" dt="2022-07-14T22:10:42.005" v="51" actId="27636"/>
        <pc:sldMkLst>
          <pc:docMk/>
          <pc:sldMk cId="3483788232" sldId="258"/>
        </pc:sldMkLst>
        <pc:spChg chg="mod">
          <ac:chgData name="Unsa Pal" userId="5bf6e7b7-0e28-4a44-b34a-f3c2d8d8594a" providerId="ADAL" clId="{D1EC997C-700E-6B40-8DA9-6A2CF022455B}" dt="2022-07-14T22:08:33.279" v="20" actId="27636"/>
          <ac:spMkLst>
            <pc:docMk/>
            <pc:sldMk cId="3483788232" sldId="258"/>
            <ac:spMk id="2" creationId="{DEBE31C4-8122-2308-0DEE-F384AA340A9E}"/>
          </ac:spMkLst>
        </pc:spChg>
        <pc:spChg chg="mod">
          <ac:chgData name="Unsa Pal" userId="5bf6e7b7-0e28-4a44-b34a-f3c2d8d8594a" providerId="ADAL" clId="{D1EC997C-700E-6B40-8DA9-6A2CF022455B}" dt="2022-07-14T22:10:42.005" v="51" actId="27636"/>
          <ac:spMkLst>
            <pc:docMk/>
            <pc:sldMk cId="3483788232" sldId="258"/>
            <ac:spMk id="3" creationId="{EB33EB4A-4A4F-5633-0800-0E924B15C80D}"/>
          </ac:spMkLst>
        </pc:spChg>
      </pc:sldChg>
      <pc:sldChg chg="modSp">
        <pc:chgData name="Unsa Pal" userId="5bf6e7b7-0e28-4a44-b34a-f3c2d8d8594a" providerId="ADAL" clId="{D1EC997C-700E-6B40-8DA9-6A2CF022455B}" dt="2022-07-14T22:11:38.368" v="56" actId="27636"/>
        <pc:sldMkLst>
          <pc:docMk/>
          <pc:sldMk cId="3382629917" sldId="265"/>
        </pc:sldMkLst>
        <pc:spChg chg="mod">
          <ac:chgData name="Unsa Pal" userId="5bf6e7b7-0e28-4a44-b34a-f3c2d8d8594a" providerId="ADAL" clId="{D1EC997C-700E-6B40-8DA9-6A2CF022455B}" dt="2022-07-14T22:11:38.368" v="56" actId="27636"/>
          <ac:spMkLst>
            <pc:docMk/>
            <pc:sldMk cId="3382629917" sldId="265"/>
            <ac:spMk id="3" creationId="{617DCE37-3DCA-F05E-0C9A-885B423889E8}"/>
          </ac:spMkLst>
        </pc:spChg>
      </pc:sldChg>
      <pc:sldChg chg="delSp modSp new">
        <pc:chgData name="Unsa Pal" userId="5bf6e7b7-0e28-4a44-b34a-f3c2d8d8594a" providerId="ADAL" clId="{D1EC997C-700E-6B40-8DA9-6A2CF022455B}" dt="2022-07-14T22:33:28.865" v="1125" actId="20577"/>
        <pc:sldMkLst>
          <pc:docMk/>
          <pc:sldMk cId="780684464" sldId="266"/>
        </pc:sldMkLst>
        <pc:spChg chg="del mod">
          <ac:chgData name="Unsa Pal" userId="5bf6e7b7-0e28-4a44-b34a-f3c2d8d8594a" providerId="ADAL" clId="{D1EC997C-700E-6B40-8DA9-6A2CF022455B}" dt="2022-07-14T22:13:21.543" v="182" actId="478"/>
          <ac:spMkLst>
            <pc:docMk/>
            <pc:sldMk cId="780684464" sldId="266"/>
            <ac:spMk id="2" creationId="{041C38E1-0604-34C9-54CC-51B851409B9A}"/>
          </ac:spMkLst>
        </pc:spChg>
        <pc:spChg chg="mod">
          <ac:chgData name="Unsa Pal" userId="5bf6e7b7-0e28-4a44-b34a-f3c2d8d8594a" providerId="ADAL" clId="{D1EC997C-700E-6B40-8DA9-6A2CF022455B}" dt="2022-07-14T22:33:28.865" v="1125" actId="20577"/>
          <ac:spMkLst>
            <pc:docMk/>
            <pc:sldMk cId="780684464" sldId="266"/>
            <ac:spMk id="3" creationId="{A3349A10-63C9-1978-1E67-C58C625ACA20}"/>
          </ac:spMkLst>
        </pc:spChg>
      </pc:sldChg>
    </pc:docChg>
  </pc:docChgLst>
  <pc:docChgLst>
    <pc:chgData name="Unsa Pal" userId="5bf6e7b7-0e28-4a44-b34a-f3c2d8d8594a" providerId="ADAL" clId="{873A26C0-0562-3E4B-850E-DF160A300699}"/>
    <pc:docChg chg="custSel modSld">
      <pc:chgData name="Unsa Pal" userId="5bf6e7b7-0e28-4a44-b34a-f3c2d8d8594a" providerId="ADAL" clId="{873A26C0-0562-3E4B-850E-DF160A300699}" dt="2022-07-14T22:38:35.671" v="31" actId="20577"/>
      <pc:docMkLst>
        <pc:docMk/>
      </pc:docMkLst>
      <pc:sldChg chg="modSp">
        <pc:chgData name="Unsa Pal" userId="5bf6e7b7-0e28-4a44-b34a-f3c2d8d8594a" providerId="ADAL" clId="{873A26C0-0562-3E4B-850E-DF160A300699}" dt="2022-07-14T22:36:18.224" v="30" actId="20577"/>
        <pc:sldMkLst>
          <pc:docMk/>
          <pc:sldMk cId="3483788232" sldId="258"/>
        </pc:sldMkLst>
        <pc:spChg chg="mod">
          <ac:chgData name="Unsa Pal" userId="5bf6e7b7-0e28-4a44-b34a-f3c2d8d8594a" providerId="ADAL" clId="{873A26C0-0562-3E4B-850E-DF160A300699}" dt="2022-07-14T22:36:18.224" v="30" actId="20577"/>
          <ac:spMkLst>
            <pc:docMk/>
            <pc:sldMk cId="3483788232" sldId="258"/>
            <ac:spMk id="3" creationId="{EB33EB4A-4A4F-5633-0800-0E924B15C80D}"/>
          </ac:spMkLst>
        </pc:spChg>
      </pc:sldChg>
      <pc:sldChg chg="modSp">
        <pc:chgData name="Unsa Pal" userId="5bf6e7b7-0e28-4a44-b34a-f3c2d8d8594a" providerId="ADAL" clId="{873A26C0-0562-3E4B-850E-DF160A300699}" dt="2022-07-14T22:38:35.671" v="31" actId="20577"/>
        <pc:sldMkLst>
          <pc:docMk/>
          <pc:sldMk cId="780684464" sldId="266"/>
        </pc:sldMkLst>
        <pc:spChg chg="mod">
          <ac:chgData name="Unsa Pal" userId="5bf6e7b7-0e28-4a44-b34a-f3c2d8d8594a" providerId="ADAL" clId="{873A26C0-0562-3E4B-850E-DF160A300699}" dt="2022-07-14T22:38:35.671" v="31" actId="20577"/>
          <ac:spMkLst>
            <pc:docMk/>
            <pc:sldMk cId="780684464" sldId="266"/>
            <ac:spMk id="3" creationId="{A3349A10-63C9-1978-1E67-C58C625ACA20}"/>
          </ac:spMkLst>
        </pc:spChg>
      </pc:sldChg>
    </pc:docChg>
  </pc:docChgLst>
  <pc:docChgLst>
    <pc:chgData name="Unsa Pal" userId="5bf6e7b7-0e28-4a44-b34a-f3c2d8d8594a" providerId="ADAL" clId="{FAB3917F-2313-5A44-A9ED-55C3BBCFF1A9}"/>
    <pc:docChg chg="custSel modSld">
      <pc:chgData name="Unsa Pal" userId="5bf6e7b7-0e28-4a44-b34a-f3c2d8d8594a" providerId="ADAL" clId="{FAB3917F-2313-5A44-A9ED-55C3BBCFF1A9}" dt="2022-07-14T22:49:00.913" v="129" actId="20577"/>
      <pc:docMkLst>
        <pc:docMk/>
      </pc:docMkLst>
      <pc:sldChg chg="modSp">
        <pc:chgData name="Unsa Pal" userId="5bf6e7b7-0e28-4a44-b34a-f3c2d8d8594a" providerId="ADAL" clId="{FAB3917F-2313-5A44-A9ED-55C3BBCFF1A9}" dt="2022-07-14T22:49:00.913" v="129" actId="20577"/>
        <pc:sldMkLst>
          <pc:docMk/>
          <pc:sldMk cId="780684464" sldId="266"/>
        </pc:sldMkLst>
        <pc:spChg chg="mod">
          <ac:chgData name="Unsa Pal" userId="5bf6e7b7-0e28-4a44-b34a-f3c2d8d8594a" providerId="ADAL" clId="{FAB3917F-2313-5A44-A9ED-55C3BBCFF1A9}" dt="2022-07-14T22:49:00.913" v="129" actId="20577"/>
          <ac:spMkLst>
            <pc:docMk/>
            <pc:sldMk cId="780684464" sldId="266"/>
            <ac:spMk id="3" creationId="{A3349A10-63C9-1978-1E67-C58C625ACA20}"/>
          </ac:spMkLst>
        </pc:spChg>
      </pc:sldChg>
    </pc:docChg>
  </pc:docChgLst>
  <pc:docChgLst>
    <pc:chgData name="Unsa Pal" userId="5bf6e7b7-0e28-4a44-b34a-f3c2d8d8594a" providerId="ADAL" clId="{7A261B58-45F1-3143-AB39-F7114FF1ACB7}"/>
    <pc:docChg chg="custSel addSld modSld">
      <pc:chgData name="Unsa Pal" userId="5bf6e7b7-0e28-4a44-b34a-f3c2d8d8594a" providerId="ADAL" clId="{7A261B58-45F1-3143-AB39-F7114FF1ACB7}" dt="2022-07-14T20:40:48.875" v="1735" actId="20577"/>
      <pc:docMkLst>
        <pc:docMk/>
      </pc:docMkLst>
      <pc:sldChg chg="modSp">
        <pc:chgData name="Unsa Pal" userId="5bf6e7b7-0e28-4a44-b34a-f3c2d8d8594a" providerId="ADAL" clId="{7A261B58-45F1-3143-AB39-F7114FF1ACB7}" dt="2022-07-14T20:40:48.875" v="1735" actId="20577"/>
        <pc:sldMkLst>
          <pc:docMk/>
          <pc:sldMk cId="2705290856" sldId="257"/>
        </pc:sldMkLst>
        <pc:spChg chg="mod">
          <ac:chgData name="Unsa Pal" userId="5bf6e7b7-0e28-4a44-b34a-f3c2d8d8594a" providerId="ADAL" clId="{7A261B58-45F1-3143-AB39-F7114FF1ACB7}" dt="2022-07-14T20:40:48.875" v="1735" actId="20577"/>
          <ac:spMkLst>
            <pc:docMk/>
            <pc:sldMk cId="2705290856" sldId="257"/>
            <ac:spMk id="3" creationId="{F9CAE794-EE0C-978E-5E37-7FC2500B3303}"/>
          </ac:spMkLst>
        </pc:spChg>
      </pc:sldChg>
      <pc:sldChg chg="modSp">
        <pc:chgData name="Unsa Pal" userId="5bf6e7b7-0e28-4a44-b34a-f3c2d8d8594a" providerId="ADAL" clId="{7A261B58-45F1-3143-AB39-F7114FF1ACB7}" dt="2022-07-14T20:08:26.713" v="4" actId="255"/>
        <pc:sldMkLst>
          <pc:docMk/>
          <pc:sldMk cId="3483788232" sldId="258"/>
        </pc:sldMkLst>
        <pc:spChg chg="mod">
          <ac:chgData name="Unsa Pal" userId="5bf6e7b7-0e28-4a44-b34a-f3c2d8d8594a" providerId="ADAL" clId="{7A261B58-45F1-3143-AB39-F7114FF1ACB7}" dt="2022-07-14T20:08:26.713" v="4" actId="255"/>
          <ac:spMkLst>
            <pc:docMk/>
            <pc:sldMk cId="3483788232" sldId="258"/>
            <ac:spMk id="3" creationId="{EB33EB4A-4A4F-5633-0800-0E924B15C80D}"/>
          </ac:spMkLst>
        </pc:spChg>
      </pc:sldChg>
      <pc:sldChg chg="modSp">
        <pc:chgData name="Unsa Pal" userId="5bf6e7b7-0e28-4a44-b34a-f3c2d8d8594a" providerId="ADAL" clId="{7A261B58-45F1-3143-AB39-F7114FF1ACB7}" dt="2022-07-14T20:16:26.310" v="298" actId="20577"/>
        <pc:sldMkLst>
          <pc:docMk/>
          <pc:sldMk cId="427278697" sldId="263"/>
        </pc:sldMkLst>
        <pc:spChg chg="mod">
          <ac:chgData name="Unsa Pal" userId="5bf6e7b7-0e28-4a44-b34a-f3c2d8d8594a" providerId="ADAL" clId="{7A261B58-45F1-3143-AB39-F7114FF1ACB7}" dt="2022-07-14T20:16:26.310" v="298" actId="20577"/>
          <ac:spMkLst>
            <pc:docMk/>
            <pc:sldMk cId="427278697" sldId="263"/>
            <ac:spMk id="3" creationId="{2C48452B-58EF-2FEB-3D6E-7C8D0976E033}"/>
          </ac:spMkLst>
        </pc:spChg>
      </pc:sldChg>
      <pc:sldChg chg="delSp modSp new">
        <pc:chgData name="Unsa Pal" userId="5bf6e7b7-0e28-4a44-b34a-f3c2d8d8594a" providerId="ADAL" clId="{7A261B58-45F1-3143-AB39-F7114FF1ACB7}" dt="2022-07-14T20:40:06.396" v="1730" actId="20577"/>
        <pc:sldMkLst>
          <pc:docMk/>
          <pc:sldMk cId="3331270256" sldId="264"/>
        </pc:sldMkLst>
        <pc:spChg chg="del">
          <ac:chgData name="Unsa Pal" userId="5bf6e7b7-0e28-4a44-b34a-f3c2d8d8594a" providerId="ADAL" clId="{7A261B58-45F1-3143-AB39-F7114FF1ACB7}" dt="2022-07-14T20:18:24.647" v="300" actId="478"/>
          <ac:spMkLst>
            <pc:docMk/>
            <pc:sldMk cId="3331270256" sldId="264"/>
            <ac:spMk id="2" creationId="{B3F24EA5-EEC2-C593-CFDE-6F6FF07C17A9}"/>
          </ac:spMkLst>
        </pc:spChg>
        <pc:spChg chg="mod">
          <ac:chgData name="Unsa Pal" userId="5bf6e7b7-0e28-4a44-b34a-f3c2d8d8594a" providerId="ADAL" clId="{7A261B58-45F1-3143-AB39-F7114FF1ACB7}" dt="2022-07-14T20:40:06.396" v="1730" actId="20577"/>
          <ac:spMkLst>
            <pc:docMk/>
            <pc:sldMk cId="3331270256" sldId="264"/>
            <ac:spMk id="3" creationId="{6F9FB393-BB41-79A7-A922-3CE87662B2E6}"/>
          </ac:spMkLst>
        </pc:spChg>
      </pc:sldChg>
    </pc:docChg>
  </pc:docChgLst>
  <pc:docChgLst>
    <pc:chgData name="Unsa Pal" userId="5bf6e7b7-0e28-4a44-b34a-f3c2d8d8594a" providerId="ADAL" clId="{81B85B87-3293-EB4A-82E5-FD165F9E8BEA}"/>
    <pc:docChg chg="custSel modSld">
      <pc:chgData name="Unsa Pal" userId="5bf6e7b7-0e28-4a44-b34a-f3c2d8d8594a" providerId="ADAL" clId="{81B85B87-3293-EB4A-82E5-FD165F9E8BEA}" dt="2022-07-13T15:40:53.518" v="183" actId="313"/>
      <pc:docMkLst>
        <pc:docMk/>
      </pc:docMkLst>
      <pc:sldChg chg="modSp">
        <pc:chgData name="Unsa Pal" userId="5bf6e7b7-0e28-4a44-b34a-f3c2d8d8594a" providerId="ADAL" clId="{81B85B87-3293-EB4A-82E5-FD165F9E8BEA}" dt="2022-07-13T15:40:53.518" v="183" actId="313"/>
        <pc:sldMkLst>
          <pc:docMk/>
          <pc:sldMk cId="2457314178" sldId="260"/>
        </pc:sldMkLst>
        <pc:spChg chg="mod">
          <ac:chgData name="Unsa Pal" userId="5bf6e7b7-0e28-4a44-b34a-f3c2d8d8594a" providerId="ADAL" clId="{81B85B87-3293-EB4A-82E5-FD165F9E8BEA}" dt="2022-07-13T15:40:53.518" v="183" actId="313"/>
          <ac:spMkLst>
            <pc:docMk/>
            <pc:sldMk cId="2457314178" sldId="260"/>
            <ac:spMk id="3" creationId="{EFFA89E6-C978-0939-74A2-1BFAA3EBB31D}"/>
          </ac:spMkLst>
        </pc:spChg>
      </pc:sldChg>
    </pc:docChg>
  </pc:docChgLst>
  <pc:docChgLst>
    <pc:chgData name="Unsa Pal" userId="5bf6e7b7-0e28-4a44-b34a-f3c2d8d8594a" providerId="ADAL" clId="{366DFBD3-9F40-DC4B-8FF1-07BBE4F87574}"/>
    <pc:docChg chg="custSel addSld modSld">
      <pc:chgData name="Unsa Pal" userId="5bf6e7b7-0e28-4a44-b34a-f3c2d8d8594a" providerId="ADAL" clId="{366DFBD3-9F40-DC4B-8FF1-07BBE4F87574}" dt="2022-07-13T15:30:01.353" v="1981" actId="20577"/>
      <pc:docMkLst>
        <pc:docMk/>
      </pc:docMkLst>
      <pc:sldChg chg="modSp">
        <pc:chgData name="Unsa Pal" userId="5bf6e7b7-0e28-4a44-b34a-f3c2d8d8594a" providerId="ADAL" clId="{366DFBD3-9F40-DC4B-8FF1-07BBE4F87574}" dt="2022-07-13T15:17:15.296" v="1625" actId="2711"/>
        <pc:sldMkLst>
          <pc:docMk/>
          <pc:sldMk cId="3483788232" sldId="258"/>
        </pc:sldMkLst>
        <pc:spChg chg="mod">
          <ac:chgData name="Unsa Pal" userId="5bf6e7b7-0e28-4a44-b34a-f3c2d8d8594a" providerId="ADAL" clId="{366DFBD3-9F40-DC4B-8FF1-07BBE4F87574}" dt="2022-07-13T15:17:15.296" v="1625" actId="2711"/>
          <ac:spMkLst>
            <pc:docMk/>
            <pc:sldMk cId="3483788232" sldId="258"/>
            <ac:spMk id="3" creationId="{EB33EB4A-4A4F-5633-0800-0E924B15C80D}"/>
          </ac:spMkLst>
        </pc:spChg>
      </pc:sldChg>
      <pc:sldChg chg="modSp">
        <pc:chgData name="Unsa Pal" userId="5bf6e7b7-0e28-4a44-b34a-f3c2d8d8594a" providerId="ADAL" clId="{366DFBD3-9F40-DC4B-8FF1-07BBE4F87574}" dt="2022-07-13T14:34:21.023" v="146" actId="1076"/>
        <pc:sldMkLst>
          <pc:docMk/>
          <pc:sldMk cId="1136052829" sldId="259"/>
        </pc:sldMkLst>
        <pc:spChg chg="mod">
          <ac:chgData name="Unsa Pal" userId="5bf6e7b7-0e28-4a44-b34a-f3c2d8d8594a" providerId="ADAL" clId="{366DFBD3-9F40-DC4B-8FF1-07BBE4F87574}" dt="2022-07-13T14:34:21.023" v="146" actId="1076"/>
          <ac:spMkLst>
            <pc:docMk/>
            <pc:sldMk cId="1136052829" sldId="259"/>
            <ac:spMk id="3" creationId="{1E7EA041-0E3E-BDFD-59ED-BE3EF7CA9276}"/>
          </ac:spMkLst>
        </pc:spChg>
      </pc:sldChg>
      <pc:sldChg chg="delSp modSp new">
        <pc:chgData name="Unsa Pal" userId="5bf6e7b7-0e28-4a44-b34a-f3c2d8d8594a" providerId="ADAL" clId="{366DFBD3-9F40-DC4B-8FF1-07BBE4F87574}" dt="2022-07-13T15:30:01.353" v="1981" actId="20577"/>
        <pc:sldMkLst>
          <pc:docMk/>
          <pc:sldMk cId="2457314178" sldId="260"/>
        </pc:sldMkLst>
        <pc:spChg chg="del">
          <ac:chgData name="Unsa Pal" userId="5bf6e7b7-0e28-4a44-b34a-f3c2d8d8594a" providerId="ADAL" clId="{366DFBD3-9F40-DC4B-8FF1-07BBE4F87574}" dt="2022-07-13T14:33:56.067" v="140" actId="478"/>
          <ac:spMkLst>
            <pc:docMk/>
            <pc:sldMk cId="2457314178" sldId="260"/>
            <ac:spMk id="2" creationId="{F70363C4-2F97-C9E8-F521-E0668EB56F98}"/>
          </ac:spMkLst>
        </pc:spChg>
        <pc:spChg chg="mod">
          <ac:chgData name="Unsa Pal" userId="5bf6e7b7-0e28-4a44-b34a-f3c2d8d8594a" providerId="ADAL" clId="{366DFBD3-9F40-DC4B-8FF1-07BBE4F87574}" dt="2022-07-13T15:30:01.353" v="1981" actId="20577"/>
          <ac:spMkLst>
            <pc:docMk/>
            <pc:sldMk cId="2457314178" sldId="260"/>
            <ac:spMk id="3" creationId="{EFFA89E6-C978-0939-74A2-1BFAA3EBB31D}"/>
          </ac:spMkLst>
        </pc:spChg>
      </pc:sldChg>
    </pc:docChg>
  </pc:docChgLst>
  <pc:docChgLst>
    <pc:chgData name="Unsa Pal" userId="5bf6e7b7-0e28-4a44-b34a-f3c2d8d8594a" providerId="ADAL" clId="{EA2DF267-7C39-BB4D-834A-52B6D19CB7E7}"/>
    <pc:docChg chg="undo custSel addSld modSld">
      <pc:chgData name="Unsa Pal" userId="5bf6e7b7-0e28-4a44-b34a-f3c2d8d8594a" providerId="ADAL" clId="{EA2DF267-7C39-BB4D-834A-52B6D19CB7E7}" dt="2022-07-14T21:42:32.062" v="1185" actId="313"/>
      <pc:docMkLst>
        <pc:docMk/>
      </pc:docMkLst>
      <pc:sldChg chg="modSp">
        <pc:chgData name="Unsa Pal" userId="5bf6e7b7-0e28-4a44-b34a-f3c2d8d8594a" providerId="ADAL" clId="{EA2DF267-7C39-BB4D-834A-52B6D19CB7E7}" dt="2022-07-14T21:32:12.292" v="427" actId="20577"/>
        <pc:sldMkLst>
          <pc:docMk/>
          <pc:sldMk cId="2705290856" sldId="257"/>
        </pc:sldMkLst>
        <pc:spChg chg="mod">
          <ac:chgData name="Unsa Pal" userId="5bf6e7b7-0e28-4a44-b34a-f3c2d8d8594a" providerId="ADAL" clId="{EA2DF267-7C39-BB4D-834A-52B6D19CB7E7}" dt="2022-07-14T21:32:12.292" v="427" actId="20577"/>
          <ac:spMkLst>
            <pc:docMk/>
            <pc:sldMk cId="2705290856" sldId="257"/>
            <ac:spMk id="3" creationId="{F9CAE794-EE0C-978E-5E37-7FC2500B3303}"/>
          </ac:spMkLst>
        </pc:spChg>
      </pc:sldChg>
      <pc:sldChg chg="modSp">
        <pc:chgData name="Unsa Pal" userId="5bf6e7b7-0e28-4a44-b34a-f3c2d8d8594a" providerId="ADAL" clId="{EA2DF267-7C39-BB4D-834A-52B6D19CB7E7}" dt="2022-07-14T21:28:31.969" v="12" actId="255"/>
        <pc:sldMkLst>
          <pc:docMk/>
          <pc:sldMk cId="3483788232" sldId="258"/>
        </pc:sldMkLst>
        <pc:spChg chg="mod">
          <ac:chgData name="Unsa Pal" userId="5bf6e7b7-0e28-4a44-b34a-f3c2d8d8594a" providerId="ADAL" clId="{EA2DF267-7C39-BB4D-834A-52B6D19CB7E7}" dt="2022-07-14T21:28:31.969" v="12" actId="255"/>
          <ac:spMkLst>
            <pc:docMk/>
            <pc:sldMk cId="3483788232" sldId="258"/>
            <ac:spMk id="3" creationId="{EB33EB4A-4A4F-5633-0800-0E924B15C80D}"/>
          </ac:spMkLst>
        </pc:spChg>
      </pc:sldChg>
      <pc:sldChg chg="addSp delSp modSp new">
        <pc:chgData name="Unsa Pal" userId="5bf6e7b7-0e28-4a44-b34a-f3c2d8d8594a" providerId="ADAL" clId="{EA2DF267-7C39-BB4D-834A-52B6D19CB7E7}" dt="2022-07-14T21:42:32.062" v="1185" actId="313"/>
        <pc:sldMkLst>
          <pc:docMk/>
          <pc:sldMk cId="3382629917" sldId="265"/>
        </pc:sldMkLst>
        <pc:spChg chg="del">
          <ac:chgData name="Unsa Pal" userId="5bf6e7b7-0e28-4a44-b34a-f3c2d8d8594a" providerId="ADAL" clId="{EA2DF267-7C39-BB4D-834A-52B6D19CB7E7}" dt="2022-07-14T21:33:25.576" v="429" actId="478"/>
          <ac:spMkLst>
            <pc:docMk/>
            <pc:sldMk cId="3382629917" sldId="265"/>
            <ac:spMk id="2" creationId="{276CBE44-E1CB-0209-A216-F74DE794716A}"/>
          </ac:spMkLst>
        </pc:spChg>
        <pc:spChg chg="mod">
          <ac:chgData name="Unsa Pal" userId="5bf6e7b7-0e28-4a44-b34a-f3c2d8d8594a" providerId="ADAL" clId="{EA2DF267-7C39-BB4D-834A-52B6D19CB7E7}" dt="2022-07-14T21:42:32.062" v="1185" actId="313"/>
          <ac:spMkLst>
            <pc:docMk/>
            <pc:sldMk cId="3382629917" sldId="265"/>
            <ac:spMk id="3" creationId="{617DCE37-3DCA-F05E-0C9A-885B423889E8}"/>
          </ac:spMkLst>
        </pc:spChg>
        <pc:spChg chg="add del">
          <ac:chgData name="Unsa Pal" userId="5bf6e7b7-0e28-4a44-b34a-f3c2d8d8594a" providerId="ADAL" clId="{EA2DF267-7C39-BB4D-834A-52B6D19CB7E7}" dt="2022-07-14T21:35:04.738" v="481" actId="22"/>
          <ac:spMkLst>
            <pc:docMk/>
            <pc:sldMk cId="3382629917" sldId="265"/>
            <ac:spMk id="5" creationId="{71E58529-2F64-2BD8-8CC1-337554E4EEF2}"/>
          </ac:spMkLst>
        </pc:spChg>
      </pc:sldChg>
    </pc:docChg>
  </pc:docChgLst>
  <pc:docChgLst>
    <pc:chgData name="Unsa Pal" userId="5bf6e7b7-0e28-4a44-b34a-f3c2d8d8594a" providerId="ADAL" clId="{E3D13A76-F74B-8F4D-89F0-3ABAC2129038}"/>
    <pc:docChg chg="undo custSel addSld modSld">
      <pc:chgData name="Unsa Pal" userId="5bf6e7b7-0e28-4a44-b34a-f3c2d8d8594a" providerId="ADAL" clId="{E3D13A76-F74B-8F4D-89F0-3ABAC2129038}" dt="2022-07-13T22:49:30.029" v="1630" actId="20577"/>
      <pc:docMkLst>
        <pc:docMk/>
      </pc:docMkLst>
      <pc:sldChg chg="modSp">
        <pc:chgData name="Unsa Pal" userId="5bf6e7b7-0e28-4a44-b34a-f3c2d8d8594a" providerId="ADAL" clId="{E3D13A76-F74B-8F4D-89F0-3ABAC2129038}" dt="2022-07-13T22:20:09.220" v="741" actId="20577"/>
        <pc:sldMkLst>
          <pc:docMk/>
          <pc:sldMk cId="3483788232" sldId="258"/>
        </pc:sldMkLst>
        <pc:spChg chg="mod">
          <ac:chgData name="Unsa Pal" userId="5bf6e7b7-0e28-4a44-b34a-f3c2d8d8594a" providerId="ADAL" clId="{E3D13A76-F74B-8F4D-89F0-3ABAC2129038}" dt="2022-07-13T22:20:09.220" v="741" actId="20577"/>
          <ac:spMkLst>
            <pc:docMk/>
            <pc:sldMk cId="3483788232" sldId="258"/>
            <ac:spMk id="3" creationId="{EB33EB4A-4A4F-5633-0800-0E924B15C80D}"/>
          </ac:spMkLst>
        </pc:spChg>
      </pc:sldChg>
      <pc:sldChg chg="modSp">
        <pc:chgData name="Unsa Pal" userId="5bf6e7b7-0e28-4a44-b34a-f3c2d8d8594a" providerId="ADAL" clId="{E3D13A76-F74B-8F4D-89F0-3ABAC2129038}" dt="2022-07-13T22:07:42.079" v="225" actId="20577"/>
        <pc:sldMkLst>
          <pc:docMk/>
          <pc:sldMk cId="1136052829" sldId="259"/>
        </pc:sldMkLst>
        <pc:spChg chg="mod">
          <ac:chgData name="Unsa Pal" userId="5bf6e7b7-0e28-4a44-b34a-f3c2d8d8594a" providerId="ADAL" clId="{E3D13A76-F74B-8F4D-89F0-3ABAC2129038}" dt="2022-07-13T22:07:42.079" v="225" actId="20577"/>
          <ac:spMkLst>
            <pc:docMk/>
            <pc:sldMk cId="1136052829" sldId="259"/>
            <ac:spMk id="3" creationId="{1E7EA041-0E3E-BDFD-59ED-BE3EF7CA9276}"/>
          </ac:spMkLst>
        </pc:spChg>
      </pc:sldChg>
      <pc:sldChg chg="modSp">
        <pc:chgData name="Unsa Pal" userId="5bf6e7b7-0e28-4a44-b34a-f3c2d8d8594a" providerId="ADAL" clId="{E3D13A76-F74B-8F4D-89F0-3ABAC2129038}" dt="2022-07-13T22:17:58.257" v="714" actId="20577"/>
        <pc:sldMkLst>
          <pc:docMk/>
          <pc:sldMk cId="1232894021" sldId="261"/>
        </pc:sldMkLst>
        <pc:spChg chg="mod">
          <ac:chgData name="Unsa Pal" userId="5bf6e7b7-0e28-4a44-b34a-f3c2d8d8594a" providerId="ADAL" clId="{E3D13A76-F74B-8F4D-89F0-3ABAC2129038}" dt="2022-07-13T22:17:58.257" v="714" actId="20577"/>
          <ac:spMkLst>
            <pc:docMk/>
            <pc:sldMk cId="1232894021" sldId="261"/>
            <ac:spMk id="3" creationId="{D999932D-5C71-49F5-47E2-D216BCD2235D}"/>
          </ac:spMkLst>
        </pc:spChg>
      </pc:sldChg>
      <pc:sldChg chg="addSp delSp modSp new">
        <pc:chgData name="Unsa Pal" userId="5bf6e7b7-0e28-4a44-b34a-f3c2d8d8594a" providerId="ADAL" clId="{E3D13A76-F74B-8F4D-89F0-3ABAC2129038}" dt="2022-07-13T22:49:30.029" v="1630" actId="20577"/>
        <pc:sldMkLst>
          <pc:docMk/>
          <pc:sldMk cId="2385679459" sldId="262"/>
        </pc:sldMkLst>
        <pc:spChg chg="del">
          <ac:chgData name="Unsa Pal" userId="5bf6e7b7-0e28-4a44-b34a-f3c2d8d8594a" providerId="ADAL" clId="{E3D13A76-F74B-8F4D-89F0-3ABAC2129038}" dt="2022-07-13T22:20:45.705" v="743" actId="478"/>
          <ac:spMkLst>
            <pc:docMk/>
            <pc:sldMk cId="2385679459" sldId="262"/>
            <ac:spMk id="2" creationId="{21C30BC3-41FE-013C-1881-D5E6D4DD15C0}"/>
          </ac:spMkLst>
        </pc:spChg>
        <pc:spChg chg="add del mod">
          <ac:chgData name="Unsa Pal" userId="5bf6e7b7-0e28-4a44-b34a-f3c2d8d8594a" providerId="ADAL" clId="{E3D13A76-F74B-8F4D-89F0-3ABAC2129038}" dt="2022-07-13T22:49:30.029" v="1630" actId="20577"/>
          <ac:spMkLst>
            <pc:docMk/>
            <pc:sldMk cId="2385679459" sldId="262"/>
            <ac:spMk id="3" creationId="{C666C1CD-E993-6FA8-872B-1868E916C1E5}"/>
          </ac:spMkLst>
        </pc:spChg>
      </pc:sldChg>
    </pc:docChg>
  </pc:docChgLst>
  <pc:docChgLst>
    <pc:chgData name="Unsa Pal" userId="5bf6e7b7-0e28-4a44-b34a-f3c2d8d8594a" providerId="ADAL" clId="{39A4F852-EA3C-1843-A45C-2D879696C017}"/>
    <pc:docChg chg="custSel addSld modSld addMainMaster delMainMaster">
      <pc:chgData name="Unsa Pal" userId="5bf6e7b7-0e28-4a44-b34a-f3c2d8d8594a" providerId="ADAL" clId="{39A4F852-EA3C-1843-A45C-2D879696C017}" dt="2022-07-13T13:05:59.800" v="609" actId="20577"/>
      <pc:docMkLst>
        <pc:docMk/>
      </pc:docMkLst>
      <pc:sldChg chg="addSp delSp modSp">
        <pc:chgData name="Unsa Pal" userId="5bf6e7b7-0e28-4a44-b34a-f3c2d8d8594a" providerId="ADAL" clId="{39A4F852-EA3C-1843-A45C-2D879696C017}" dt="2022-07-13T12:43:48.369" v="226" actId="20577"/>
        <pc:sldMkLst>
          <pc:docMk/>
          <pc:sldMk cId="147302646" sldId="256"/>
        </pc:sldMkLst>
        <pc:spChg chg="del mod">
          <ac:chgData name="Unsa Pal" userId="5bf6e7b7-0e28-4a44-b34a-f3c2d8d8594a" providerId="ADAL" clId="{39A4F852-EA3C-1843-A45C-2D879696C017}" dt="2022-07-13T12:35:00.961" v="2" actId="478"/>
          <ac:spMkLst>
            <pc:docMk/>
            <pc:sldMk cId="147302646" sldId="256"/>
            <ac:spMk id="2" creationId="{13B90073-0F79-BF8C-786A-512178245351}"/>
          </ac:spMkLst>
        </pc:spChg>
        <pc:spChg chg="mod">
          <ac:chgData name="Unsa Pal" userId="5bf6e7b7-0e28-4a44-b34a-f3c2d8d8594a" providerId="ADAL" clId="{39A4F852-EA3C-1843-A45C-2D879696C017}" dt="2022-07-13T12:38:47.726" v="48" actId="14100"/>
          <ac:spMkLst>
            <pc:docMk/>
            <pc:sldMk cId="147302646" sldId="256"/>
            <ac:spMk id="3" creationId="{D6F85E7A-26CD-A899-C400-6DE92501D809}"/>
          </ac:spMkLst>
        </pc:spChg>
        <pc:spChg chg="add">
          <ac:chgData name="Unsa Pal" userId="5bf6e7b7-0e28-4a44-b34a-f3c2d8d8594a" providerId="ADAL" clId="{39A4F852-EA3C-1843-A45C-2D879696C017}" dt="2022-07-13T12:39:02.550" v="49" actId="139"/>
          <ac:spMkLst>
            <pc:docMk/>
            <pc:sldMk cId="147302646" sldId="256"/>
            <ac:spMk id="4" creationId="{A90C85E8-B959-B622-A2A5-9EDFDD9D3EAA}"/>
          </ac:spMkLst>
        </pc:spChg>
        <pc:spChg chg="add mod">
          <ac:chgData name="Unsa Pal" userId="5bf6e7b7-0e28-4a44-b34a-f3c2d8d8594a" providerId="ADAL" clId="{39A4F852-EA3C-1843-A45C-2D879696C017}" dt="2022-07-13T12:43:48.369" v="226" actId="20577"/>
          <ac:spMkLst>
            <pc:docMk/>
            <pc:sldMk cId="147302646" sldId="256"/>
            <ac:spMk id="5" creationId="{0F7CCAF8-20F8-B147-2A36-E9B268CB849E}"/>
          </ac:spMkLst>
        </pc:spChg>
      </pc:sldChg>
      <pc:sldChg chg="delSp modSp new">
        <pc:chgData name="Unsa Pal" userId="5bf6e7b7-0e28-4a44-b34a-f3c2d8d8594a" providerId="ADAL" clId="{39A4F852-EA3C-1843-A45C-2D879696C017}" dt="2022-07-13T13:05:59.800" v="609" actId="20577"/>
        <pc:sldMkLst>
          <pc:docMk/>
          <pc:sldMk cId="2705290856" sldId="257"/>
        </pc:sldMkLst>
        <pc:spChg chg="del">
          <ac:chgData name="Unsa Pal" userId="5bf6e7b7-0e28-4a44-b34a-f3c2d8d8594a" providerId="ADAL" clId="{39A4F852-EA3C-1843-A45C-2D879696C017}" dt="2022-07-13T12:44:15.083" v="228" actId="478"/>
          <ac:spMkLst>
            <pc:docMk/>
            <pc:sldMk cId="2705290856" sldId="257"/>
            <ac:spMk id="2" creationId="{614DB04A-21A9-9795-8BFD-1EFA750B31D2}"/>
          </ac:spMkLst>
        </pc:spChg>
        <pc:spChg chg="mod">
          <ac:chgData name="Unsa Pal" userId="5bf6e7b7-0e28-4a44-b34a-f3c2d8d8594a" providerId="ADAL" clId="{39A4F852-EA3C-1843-A45C-2D879696C017}" dt="2022-07-13T13:05:59.800" v="609" actId="20577"/>
          <ac:spMkLst>
            <pc:docMk/>
            <pc:sldMk cId="2705290856" sldId="257"/>
            <ac:spMk id="3" creationId="{F9CAE794-EE0C-978E-5E37-7FC2500B3303}"/>
          </ac:spMkLst>
        </pc:spChg>
      </pc:sldChg>
    </pc:docChg>
  </pc:docChgLst>
  <pc:docChgLst>
    <pc:chgData name="Unsa Pal" userId="5bf6e7b7-0e28-4a44-b34a-f3c2d8d8594a" providerId="ADAL" clId="{719E09FF-ED81-5849-85CA-487AA52A8FE7}"/>
    <pc:docChg chg="custSel modSld">
      <pc:chgData name="Unsa Pal" userId="5bf6e7b7-0e28-4a44-b34a-f3c2d8d8594a" providerId="ADAL" clId="{719E09FF-ED81-5849-85CA-487AA52A8FE7}" dt="2022-07-14T19:44:41.544" v="70" actId="20577"/>
      <pc:docMkLst>
        <pc:docMk/>
      </pc:docMkLst>
      <pc:sldChg chg="modSp">
        <pc:chgData name="Unsa Pal" userId="5bf6e7b7-0e28-4a44-b34a-f3c2d8d8594a" providerId="ADAL" clId="{719E09FF-ED81-5849-85CA-487AA52A8FE7}" dt="2022-07-14T19:39:57.805" v="16" actId="255"/>
        <pc:sldMkLst>
          <pc:docMk/>
          <pc:sldMk cId="3483788232" sldId="258"/>
        </pc:sldMkLst>
        <pc:spChg chg="mod">
          <ac:chgData name="Unsa Pal" userId="5bf6e7b7-0e28-4a44-b34a-f3c2d8d8594a" providerId="ADAL" clId="{719E09FF-ED81-5849-85CA-487AA52A8FE7}" dt="2022-07-14T19:39:57.805" v="16" actId="255"/>
          <ac:spMkLst>
            <pc:docMk/>
            <pc:sldMk cId="3483788232" sldId="258"/>
            <ac:spMk id="3" creationId="{EB33EB4A-4A4F-5633-0800-0E924B15C80D}"/>
          </ac:spMkLst>
        </pc:spChg>
      </pc:sldChg>
      <pc:sldChg chg="modSp">
        <pc:chgData name="Unsa Pal" userId="5bf6e7b7-0e28-4a44-b34a-f3c2d8d8594a" providerId="ADAL" clId="{719E09FF-ED81-5849-85CA-487AA52A8FE7}" dt="2022-07-14T19:44:41.544" v="70" actId="20577"/>
        <pc:sldMkLst>
          <pc:docMk/>
          <pc:sldMk cId="427278697" sldId="263"/>
        </pc:sldMkLst>
        <pc:spChg chg="mod">
          <ac:chgData name="Unsa Pal" userId="5bf6e7b7-0e28-4a44-b34a-f3c2d8d8594a" providerId="ADAL" clId="{719E09FF-ED81-5849-85CA-487AA52A8FE7}" dt="2022-07-14T19:44:41.544" v="70" actId="20577"/>
          <ac:spMkLst>
            <pc:docMk/>
            <pc:sldMk cId="427278697" sldId="263"/>
            <ac:spMk id="3" creationId="{2C48452B-58EF-2FEB-3D6E-7C8D0976E0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7/14/2022</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59920007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75131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7/14/2022</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501700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292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7/14/2022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248484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7/14/2022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200045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7/14/2022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853097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7/14/2022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380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7/14/2022</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5714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213412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512294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7/14/2022</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55167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bloodpressureuk.org.n.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theaccessgroup.com,n.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equalityhumanrights.com.n.d"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hs.uk/conditions/type-2-diabetes/understanding-medication/" TargetMode="External"/><Relationship Id="rId3" Type="http://schemas.openxmlformats.org/officeDocument/2006/relationships/hyperlink" Target="https://www.caremark.co.uk/blog/the-importance-of-personal-care" TargetMode="External"/><Relationship Id="rId7" Type="http://schemas.openxmlformats.org/officeDocument/2006/relationships/hyperlink" Target="https://www.nhs.uk/conditions/type-2-diabetes/#overview" TargetMode="External"/><Relationship Id="rId2" Type="http://schemas.openxmlformats.org/officeDocument/2006/relationships/hyperlink" Target="https://www.cdc.gov/bloodpressure/index.htm" TargetMode="External"/><Relationship Id="rId1" Type="http://schemas.openxmlformats.org/officeDocument/2006/relationships/slideLayout" Target="../slideLayouts/slideLayout2.xml"/><Relationship Id="rId6" Type="http://schemas.openxmlformats.org/officeDocument/2006/relationships/hyperlink" Target="https://www.mayoclinic.org/diseases-conditions/arthritis/symptoms-causes/syc-20350772" TargetMode="External"/><Relationship Id="rId5" Type="http://schemas.openxmlformats.org/officeDocument/2006/relationships/hyperlink" Target="https://www.helpinghandshomecare.co.uk/home-care-services/domiciliary-care/" TargetMode="External"/><Relationship Id="rId10" Type="http://schemas.openxmlformats.org/officeDocument/2006/relationships/hyperlink" Target="http://www.theaccessgroup.com" TargetMode="External"/><Relationship Id="rId4" Type="http://schemas.openxmlformats.org/officeDocument/2006/relationships/hyperlink" Target="https://www.webmd.com/hypertension-high-blood-pressure/guide/blood-pressure-causes" TargetMode="External"/><Relationship Id="rId9" Type="http://schemas.openxmlformats.org/officeDocument/2006/relationships/hyperlink" Target="https://www.nhs.uk/conditions/type-2-diabetes/food-and-keeping-active/#:~:text=Staying%20healthy%20if%20you%20ha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6F85E7A-26CD-A899-C400-6DE92501D809}"/>
              </a:ext>
            </a:extLst>
          </p:cNvPr>
          <p:cNvSpPr>
            <a:spLocks noGrp="1"/>
          </p:cNvSpPr>
          <p:nvPr>
            <p:ph type="subTitle" idx="1"/>
          </p:nvPr>
        </p:nvSpPr>
        <p:spPr>
          <a:xfrm>
            <a:off x="2495923" y="2913703"/>
            <a:ext cx="6831673" cy="888631"/>
          </a:xfrm>
        </p:spPr>
        <p:txBody>
          <a:bodyPr/>
          <a:lstStyle/>
          <a:p>
            <a:r>
              <a:rPr lang="en-GB" b="1" u="sng">
                <a:latin typeface="Arial" panose="020B0604020202020204" pitchFamily="34" charset="0"/>
                <a:cs typeface="Arial" panose="020B0604020202020204" pitchFamily="34" charset="0"/>
              </a:rPr>
              <a:t>CARE PLAN</a:t>
            </a:r>
          </a:p>
          <a:p>
            <a:endParaRPr lang="en-GB" b="1" u="sng">
              <a:latin typeface="Arial" panose="020B0604020202020204" pitchFamily="34" charset="0"/>
              <a:cs typeface="Arial" panose="020B0604020202020204" pitchFamily="34" charset="0"/>
            </a:endParaRPr>
          </a:p>
          <a:p>
            <a:endParaRPr lang="en-GB" b="1" u="sng">
              <a:latin typeface="Arial" panose="020B0604020202020204" pitchFamily="34" charset="0"/>
              <a:cs typeface="Arial" panose="020B0604020202020204" pitchFamily="34" charset="0"/>
            </a:endParaRPr>
          </a:p>
          <a:p>
            <a:endParaRPr lang="en-US" b="1" u="sng">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90C85E8-B959-B622-A2A5-9EDFDD9D3EAA}"/>
              </a:ext>
            </a:extLst>
          </p:cNvPr>
          <p:cNvSpPr txBox="1"/>
          <p:nvPr/>
        </p:nvSpPr>
        <p:spPr>
          <a:xfrm>
            <a:off x="5180067" y="25123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F7CCAF8-20F8-B147-2A36-E9B268CB849E}"/>
              </a:ext>
            </a:extLst>
          </p:cNvPr>
          <p:cNvSpPr txBox="1"/>
          <p:nvPr/>
        </p:nvSpPr>
        <p:spPr>
          <a:xfrm rot="10800000" flipV="1">
            <a:off x="1333883" y="4939823"/>
            <a:ext cx="5674984" cy="1323439"/>
          </a:xfrm>
          <a:prstGeom prst="rect">
            <a:avLst/>
          </a:prstGeom>
          <a:noFill/>
        </p:spPr>
        <p:txBody>
          <a:bodyPr wrap="square" rtlCol="0">
            <a:spAutoFit/>
          </a:bodyPr>
          <a:lstStyle/>
          <a:p>
            <a:pPr algn="l"/>
            <a:r>
              <a:rPr lang="en-GB" sz="2000">
                <a:latin typeface="Arial" panose="020B0604020202020204" pitchFamily="34" charset="0"/>
                <a:cs typeface="Arial" panose="020B0604020202020204" pitchFamily="34" charset="0"/>
              </a:rPr>
              <a:t>Student name: Unsa Pal</a:t>
            </a:r>
          </a:p>
          <a:p>
            <a:pPr algn="l"/>
            <a:r>
              <a:rPr lang="en-GB" sz="2000">
                <a:latin typeface="Arial" panose="020B0604020202020204" pitchFamily="34" charset="0"/>
                <a:cs typeface="Arial" panose="020B0604020202020204" pitchFamily="34" charset="0"/>
              </a:rPr>
              <a:t>Student numbr: 1918294</a:t>
            </a:r>
          </a:p>
          <a:p>
            <a:pPr algn="l"/>
            <a:r>
              <a:rPr lang="en-GB" sz="2000">
                <a:latin typeface="Arial" panose="020B0604020202020204" pitchFamily="34" charset="0"/>
                <a:cs typeface="Arial" panose="020B0604020202020204" pitchFamily="34" charset="0"/>
              </a:rPr>
              <a:t>Module code: BMHP6009_BIRM_</a:t>
            </a:r>
          </a:p>
          <a:p>
            <a:pPr algn="l"/>
            <a:r>
              <a:rPr lang="en-GB" sz="2000">
                <a:latin typeface="Arial" panose="020B0604020202020204" pitchFamily="34" charset="0"/>
                <a:cs typeface="Arial" panose="020B0604020202020204" pitchFamily="34" charset="0"/>
              </a:rPr>
              <a:t>Lecturer: Joanne Davies</a:t>
            </a:r>
            <a:endParaRPr lang="en-US"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302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CAE794-EE0C-978E-5E37-7FC2500B3303}"/>
              </a:ext>
            </a:extLst>
          </p:cNvPr>
          <p:cNvSpPr>
            <a:spLocks noGrp="1"/>
          </p:cNvSpPr>
          <p:nvPr>
            <p:ph idx="1"/>
          </p:nvPr>
        </p:nvSpPr>
        <p:spPr>
          <a:xfrm>
            <a:off x="1011910" y="490624"/>
            <a:ext cx="10579075" cy="5780159"/>
          </a:xfrm>
        </p:spPr>
        <p:txBody>
          <a:bodyPr>
            <a:normAutofit/>
          </a:bodyPr>
          <a:lstStyle/>
          <a:p>
            <a:pPr marL="0" indent="0" algn="just">
              <a:buNone/>
            </a:pPr>
            <a:r>
              <a:rPr lang="en-GB">
                <a:latin typeface="Arial" panose="020B0604020202020204" pitchFamily="34" charset="0"/>
                <a:cs typeface="Arial" panose="020B0604020202020204" pitchFamily="34" charset="0"/>
              </a:rPr>
              <a:t>The following slides will include a care plan that is designated for my patient who is currently having domicilary care in their own comfort zone.</a:t>
            </a:r>
          </a:p>
          <a:p>
            <a:pPr marL="0" indent="0" algn="just">
              <a:buNone/>
            </a:pPr>
            <a:r>
              <a:rPr lang="en-GB">
                <a:latin typeface="Arial" panose="020B0604020202020204" pitchFamily="34" charset="0"/>
                <a:cs typeface="Arial" panose="020B0604020202020204" pitchFamily="34" charset="0"/>
              </a:rPr>
              <a:t>It is important to have a care plan in hand to understand your service user and provide them with the right care.</a:t>
            </a:r>
          </a:p>
          <a:p>
            <a:pPr marL="0" indent="0" algn="just">
              <a:buNone/>
            </a:pPr>
            <a:r>
              <a:rPr lang="en-GB">
                <a:latin typeface="Arial" panose="020B0604020202020204" pitchFamily="34" charset="0"/>
                <a:cs typeface="Arial" panose="020B0604020202020204" pitchFamily="34" charset="0"/>
              </a:rPr>
              <a:t>What is domiciliary care? </a:t>
            </a:r>
          </a:p>
          <a:p>
            <a:pPr marL="0" indent="0" algn="just">
              <a:buNone/>
            </a:pPr>
            <a:r>
              <a:rPr lang="en-GB">
                <a:latin typeface="Arial" panose="020B0604020202020204" pitchFamily="34" charset="0"/>
                <a:cs typeface="Arial" panose="020B0604020202020204" pitchFamily="34" charset="0"/>
              </a:rPr>
              <a:t>Domicilary care is care provided to a patient/service user within their own home. There are ranges of services put togther in order to provide the right support for the service user in their own comfort. </a:t>
            </a:r>
          </a:p>
          <a:p>
            <a:pPr marL="0" indent="0" algn="just">
              <a:buNone/>
            </a:pPr>
            <a:r>
              <a:rPr lang="en-GB">
                <a:latin typeface="Arial" panose="020B0604020202020204" pitchFamily="34" charset="0"/>
                <a:cs typeface="Arial" panose="020B0604020202020204" pitchFamily="34" charset="0"/>
              </a:rPr>
              <a:t>“Domicililary Care is the range of services put in place to support an individual in their day to day activities, personal care and any other activity that allows them to maintain their quality of life and independen living” (Helping Hands Home Care,2017) </a:t>
            </a:r>
          </a:p>
          <a:p>
            <a:pPr marL="0" indent="0" algn="just">
              <a:buNone/>
            </a:pPr>
            <a:r>
              <a:rPr lang="en-GB">
                <a:latin typeface="Arial" panose="020B0604020202020204" pitchFamily="34" charset="0"/>
                <a:cs typeface="Arial" panose="020B0604020202020204" pitchFamily="34" charset="0"/>
              </a:rPr>
              <a:t>“Domiciliary Care is the type of care provided to the elderly by a qualified home care worker at the senior’s own home”(Aging.com, 2017)</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5290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7DCE37-3DCA-F05E-0C9A-885B423889E8}"/>
              </a:ext>
            </a:extLst>
          </p:cNvPr>
          <p:cNvSpPr>
            <a:spLocks noGrp="1"/>
          </p:cNvSpPr>
          <p:nvPr>
            <p:ph idx="1"/>
          </p:nvPr>
        </p:nvSpPr>
        <p:spPr>
          <a:xfrm>
            <a:off x="880976" y="860123"/>
            <a:ext cx="11031982" cy="5119353"/>
          </a:xfrm>
        </p:spPr>
        <p:txBody>
          <a:bodyPr>
            <a:normAutofit/>
          </a:bodyPr>
          <a:lstStyle/>
          <a:p>
            <a:pPr marL="0" indent="0" algn="just">
              <a:buNone/>
            </a:pPr>
            <a:r>
              <a:rPr lang="en-GB">
                <a:latin typeface="Arial" panose="020B0604020202020204" pitchFamily="34" charset="0"/>
                <a:cs typeface="Arial" panose="020B0604020202020204" pitchFamily="34" charset="0"/>
              </a:rPr>
              <a:t>What is person centered care?</a:t>
            </a:r>
          </a:p>
          <a:p>
            <a:pPr marL="0" indent="0" algn="just">
              <a:buNone/>
            </a:pPr>
            <a:r>
              <a:rPr lang="en-GB">
                <a:latin typeface="Arial" panose="020B0604020202020204" pitchFamily="34" charset="0"/>
                <a:cs typeface="Arial" panose="020B0604020202020204" pitchFamily="34" charset="0"/>
              </a:rPr>
              <a:t>Person centered care means when a patient is actively involved with their own treatment with the doctors. With the consent of the patient – doctors may include family or relatives. This means that the patient gets to have a choice of what they would like done for themselves and how. By doing so, a patient will feel that their preferenced is being valued and heard.</a:t>
            </a:r>
          </a:p>
          <a:p>
            <a:pPr marL="0" indent="0" algn="just">
              <a:buNone/>
            </a:pPr>
            <a:r>
              <a:rPr lang="en-GB">
                <a:latin typeface="Arial" panose="020B0604020202020204" pitchFamily="34" charset="0"/>
                <a:cs typeface="Arial" panose="020B0604020202020204" pitchFamily="34" charset="0"/>
              </a:rPr>
              <a:t>“Being person-centered is about focusing care on the needs of individuals. Ensuring that people’s preferences,needs and value guide clinical decisions, and providing care is respectful of and responsive of” (NHS Health Education England,2017)</a:t>
            </a:r>
          </a:p>
          <a:p>
            <a:pPr marL="0" indent="0" algn="just">
              <a:buNone/>
            </a:pPr>
            <a:endParaRPr lang="en-GB">
              <a:latin typeface="Arial" panose="020B0604020202020204" pitchFamily="34" charset="0"/>
              <a:cs typeface="Arial" panose="020B0604020202020204" pitchFamily="34" charset="0"/>
            </a:endParaRPr>
          </a:p>
          <a:p>
            <a:pPr marL="0" indent="0" algn="just">
              <a:buNone/>
            </a:pPr>
            <a:r>
              <a:rPr lang="en-GB">
                <a:latin typeface="Arial" panose="020B0604020202020204" pitchFamily="34" charset="0"/>
                <a:cs typeface="Arial" panose="020B0604020202020204" pitchFamily="34" charset="0"/>
              </a:rPr>
              <a:t>“Making sure that people are involved in and central to their care is now recognised as a key component of developing high quality healthcare.” (Google.com,2022)</a:t>
            </a:r>
          </a:p>
          <a:p>
            <a:pPr marL="0" indent="0">
              <a:buNone/>
            </a:pP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2629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7EA041-0E3E-BDFD-59ED-BE3EF7CA9276}"/>
              </a:ext>
            </a:extLst>
          </p:cNvPr>
          <p:cNvSpPr>
            <a:spLocks noGrp="1"/>
          </p:cNvSpPr>
          <p:nvPr>
            <p:ph idx="1"/>
          </p:nvPr>
        </p:nvSpPr>
        <p:spPr>
          <a:xfrm>
            <a:off x="712324" y="71294"/>
            <a:ext cx="11307958" cy="6715412"/>
          </a:xfrm>
        </p:spPr>
        <p:txBody>
          <a:bodyPr>
            <a:normAutofit/>
          </a:bodyPr>
          <a:lstStyle/>
          <a:p>
            <a:pPr marL="0" indent="0">
              <a:buNone/>
            </a:pPr>
            <a:r>
              <a:rPr lang="en-GB" b="1">
                <a:latin typeface="Arial" panose="020B0604020202020204" pitchFamily="34" charset="0"/>
                <a:cs typeface="Arial" panose="020B0604020202020204" pitchFamily="34" charset="0"/>
              </a:rPr>
              <a:t>Name: </a:t>
            </a:r>
            <a:r>
              <a:rPr lang="en-GB">
                <a:latin typeface="Arial" panose="020B0604020202020204" pitchFamily="34" charset="0"/>
                <a:cs typeface="Arial" panose="020B0604020202020204" pitchFamily="34" charset="0"/>
              </a:rPr>
              <a:t>Susan Davis        </a:t>
            </a:r>
            <a:r>
              <a:rPr lang="en-GB" b="1">
                <a:latin typeface="Arial" panose="020B0604020202020204" pitchFamily="34" charset="0"/>
                <a:cs typeface="Arial" panose="020B0604020202020204" pitchFamily="34" charset="0"/>
              </a:rPr>
              <a:t>Age:</a:t>
            </a:r>
            <a:r>
              <a:rPr lang="en-GB">
                <a:latin typeface="Arial" panose="020B0604020202020204" pitchFamily="34" charset="0"/>
                <a:cs typeface="Arial" panose="020B0604020202020204" pitchFamily="34" charset="0"/>
              </a:rPr>
              <a:t>74        </a:t>
            </a:r>
            <a:r>
              <a:rPr lang="en-GB" b="1">
                <a:latin typeface="Arial" panose="020B0604020202020204" pitchFamily="34" charset="0"/>
                <a:cs typeface="Arial" panose="020B0604020202020204" pitchFamily="34" charset="0"/>
              </a:rPr>
              <a:t>Address</a:t>
            </a:r>
            <a:r>
              <a:rPr lang="en-GB">
                <a:latin typeface="Arial" panose="020B0604020202020204" pitchFamily="34" charset="0"/>
                <a:cs typeface="Arial" panose="020B0604020202020204" pitchFamily="34" charset="0"/>
              </a:rPr>
              <a:t>: 92 Campla Croft B24 6JY   </a:t>
            </a:r>
          </a:p>
          <a:p>
            <a:pPr marL="0" indent="0">
              <a:buNone/>
            </a:pPr>
            <a:r>
              <a:rPr lang="en-GB" b="1">
                <a:latin typeface="Arial" panose="020B0604020202020204" pitchFamily="34" charset="0"/>
                <a:cs typeface="Arial" panose="020B0604020202020204" pitchFamily="34" charset="0"/>
              </a:rPr>
              <a:t>Preferred name:</a:t>
            </a:r>
            <a:r>
              <a:rPr lang="en-GB">
                <a:latin typeface="Arial" panose="020B0604020202020204" pitchFamily="34" charset="0"/>
                <a:cs typeface="Arial" panose="020B0604020202020204" pitchFamily="34" charset="0"/>
              </a:rPr>
              <a:t> Susan        </a:t>
            </a:r>
            <a:r>
              <a:rPr lang="en-GB" b="1">
                <a:latin typeface="Arial" panose="020B0604020202020204" pitchFamily="34" charset="0"/>
                <a:cs typeface="Arial" panose="020B0604020202020204" pitchFamily="34" charset="0"/>
              </a:rPr>
              <a:t>Religion:</a:t>
            </a:r>
            <a:r>
              <a:rPr lang="en-GB">
                <a:latin typeface="Arial" panose="020B0604020202020204" pitchFamily="34" charset="0"/>
                <a:cs typeface="Arial" panose="020B0604020202020204" pitchFamily="34" charset="0"/>
              </a:rPr>
              <a:t> Christianity</a:t>
            </a:r>
            <a:endParaRPr lang="en-GB" b="1">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Family/next of kin: </a:t>
            </a:r>
            <a:r>
              <a:rPr lang="en-GB">
                <a:latin typeface="Arial" panose="020B0604020202020204" pitchFamily="34" charset="0"/>
                <a:cs typeface="Arial" panose="020B0604020202020204" pitchFamily="34" charset="0"/>
              </a:rPr>
              <a:t>Micheal Davis (Susan’s son)        </a:t>
            </a:r>
            <a:r>
              <a:rPr lang="en-GB" b="1">
                <a:latin typeface="Arial" panose="020B0604020202020204" pitchFamily="34" charset="0"/>
                <a:cs typeface="Arial" panose="020B0604020202020204" pitchFamily="34" charset="0"/>
              </a:rPr>
              <a:t>Contact number: </a:t>
            </a:r>
            <a:r>
              <a:rPr lang="en-GB">
                <a:latin typeface="Arial" panose="020B0604020202020204" pitchFamily="34" charset="0"/>
                <a:cs typeface="Arial" panose="020B0604020202020204" pitchFamily="34" charset="0"/>
              </a:rPr>
              <a:t>07338766528 (Micheal’s number)</a:t>
            </a:r>
          </a:p>
          <a:p>
            <a:pPr marL="0" indent="0">
              <a:buNone/>
            </a:pPr>
            <a:r>
              <a:rPr lang="en-GB">
                <a:solidFill>
                  <a:srgbClr val="FF0000"/>
                </a:solidFill>
                <a:latin typeface="Arial" panose="020B0604020202020204" pitchFamily="34" charset="0"/>
                <a:cs typeface="Arial" panose="020B0604020202020204" pitchFamily="34" charset="0"/>
              </a:rPr>
              <a:t>CONTACT MICHEAL IN ANY EMERGENCY!</a:t>
            </a:r>
            <a:endParaRPr lang="en-GB" b="1">
              <a:solidFill>
                <a:schemeClr val="tx1"/>
              </a:solidFill>
              <a:latin typeface="Arial" panose="020B0604020202020204" pitchFamily="34" charset="0"/>
              <a:cs typeface="Arial" panose="020B0604020202020204" pitchFamily="34" charset="0"/>
            </a:endParaRPr>
          </a:p>
          <a:p>
            <a:pPr marL="0" indent="0">
              <a:buNone/>
            </a:pPr>
            <a:r>
              <a:rPr lang="en-GB" b="1">
                <a:solidFill>
                  <a:schemeClr val="tx1"/>
                </a:solidFill>
                <a:latin typeface="Arial" panose="020B0604020202020204" pitchFamily="34" charset="0"/>
                <a:cs typeface="Arial" panose="020B0604020202020204" pitchFamily="34" charset="0"/>
              </a:rPr>
              <a:t>Health: </a:t>
            </a:r>
            <a:r>
              <a:rPr lang="en-GB">
                <a:solidFill>
                  <a:schemeClr val="tx1"/>
                </a:solidFill>
                <a:latin typeface="Arial" panose="020B0604020202020204" pitchFamily="34" charset="0"/>
                <a:cs typeface="Arial" panose="020B0604020202020204" pitchFamily="34" charset="0"/>
              </a:rPr>
              <a:t>Susan has recently been diagnosed with type 2 diabetes, has arthritis in her knees and both shoulders and also suffers from high blood pressure.</a:t>
            </a:r>
          </a:p>
          <a:p>
            <a:pPr marL="0" indent="0">
              <a:buNone/>
            </a:pPr>
            <a:r>
              <a:rPr lang="en-GB" b="1">
                <a:solidFill>
                  <a:schemeClr val="tx1"/>
                </a:solidFill>
                <a:latin typeface="Arial" panose="020B0604020202020204" pitchFamily="34" charset="0"/>
                <a:cs typeface="Arial" panose="020B0604020202020204" pitchFamily="34" charset="0"/>
              </a:rPr>
              <a:t>Type 2 diabetes</a:t>
            </a:r>
            <a:r>
              <a:rPr lang="en-GB">
                <a:solidFill>
                  <a:schemeClr val="tx1"/>
                </a:solidFill>
                <a:latin typeface="Arial" panose="020B0604020202020204" pitchFamily="34" charset="0"/>
                <a:cs typeface="Arial" panose="020B0604020202020204" pitchFamily="34" charset="0"/>
              </a:rPr>
              <a:t> is caused by too much sugar in the blood, if not treated at the right time is can create futher health porblems. “ Common condition that causes the level of glucose in the blood to become too high. It is caused by the chemical in the body called insulin” (nhs.uk,2017)</a:t>
            </a:r>
          </a:p>
          <a:p>
            <a:pPr marL="0" indent="0">
              <a:buNone/>
            </a:pPr>
            <a:r>
              <a:rPr lang="en-GB" b="1">
                <a:latin typeface="Arial" panose="020B0604020202020204" pitchFamily="34" charset="0"/>
                <a:cs typeface="Arial" panose="020B0604020202020204" pitchFamily="34" charset="0"/>
              </a:rPr>
              <a:t>Arthritis </a:t>
            </a:r>
            <a:r>
              <a:rPr lang="en-GB">
                <a:latin typeface="Arial" panose="020B0604020202020204" pitchFamily="34" charset="0"/>
                <a:cs typeface="Arial" panose="020B0604020202020204" pitchFamily="34" charset="0"/>
              </a:rPr>
              <a:t>is a disease that causes inflammation and stiffnes within the joints, which then leads to futher pain in the joints and the surroundings of the area. “Swelling and tenderness of one or more joints. The main symptoms of arthritis are stiff joints, which typically worsen with age” (Myo Clinic, 2018)</a:t>
            </a:r>
          </a:p>
          <a:p>
            <a:pPr marL="0" indent="0">
              <a:buNone/>
            </a:pPr>
            <a:r>
              <a:rPr lang="en-GB" b="1">
                <a:latin typeface="Arial" panose="020B0604020202020204" pitchFamily="34" charset="0"/>
                <a:cs typeface="Arial" panose="020B0604020202020204" pitchFamily="34" charset="0"/>
              </a:rPr>
              <a:t>High blood pressure </a:t>
            </a:r>
            <a:r>
              <a:rPr lang="en-GB">
                <a:latin typeface="Arial" panose="020B0604020202020204" pitchFamily="34" charset="0"/>
                <a:cs typeface="Arial" panose="020B0604020202020204" pitchFamily="34" charset="0"/>
              </a:rPr>
              <a:t>is a common long term condition and occurs because of the force of blood against your artery walls that soon enough cause health problems like heart disease. “Having High blood pressure increases the risk for heart disease and a stroke” (Centers for Disease Control and Prevention, 2019) “High blood pressure also called hypertension, is dangerous because it makes the heart work harder” (Fries 2004)</a:t>
            </a: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052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FA89E6-C978-0939-74A2-1BFAA3EBB31D}"/>
              </a:ext>
            </a:extLst>
          </p:cNvPr>
          <p:cNvSpPr>
            <a:spLocks noGrp="1"/>
          </p:cNvSpPr>
          <p:nvPr>
            <p:ph idx="1"/>
          </p:nvPr>
        </p:nvSpPr>
        <p:spPr>
          <a:xfrm>
            <a:off x="880976" y="168652"/>
            <a:ext cx="11093310" cy="6531428"/>
          </a:xfrm>
        </p:spPr>
        <p:txBody>
          <a:bodyPr/>
          <a:lstStyle/>
          <a:p>
            <a:pPr marL="0" indent="0">
              <a:buNone/>
            </a:pPr>
            <a:r>
              <a:rPr lang="en-GB" b="1">
                <a:latin typeface="Arial" panose="020B0604020202020204" pitchFamily="34" charset="0"/>
                <a:cs typeface="Arial" panose="020B0604020202020204" pitchFamily="34" charset="0"/>
              </a:rPr>
              <a:t>Medication:</a:t>
            </a:r>
          </a:p>
          <a:p>
            <a:pPr marL="0" indent="0">
              <a:buNone/>
            </a:pPr>
            <a:r>
              <a:rPr lang="en-GB">
                <a:latin typeface="Arial" panose="020B0604020202020204" pitchFamily="34" charset="0"/>
                <a:cs typeface="Arial" panose="020B0604020202020204" pitchFamily="34" charset="0"/>
              </a:rPr>
              <a:t>For Susan’s medical conditions, there are different types of treatments and care given to her for her to use/do. For the diabetic condition – as it is a recent diagnosis the doctors have recommended Susan to have tablets to control the conition. Susan takes Metformin day and night everyday. Also, has been instructed to take care of her diet and balance her foods.</a:t>
            </a:r>
          </a:p>
          <a:p>
            <a:pPr marL="0" indent="0">
              <a:buNone/>
            </a:pPr>
            <a:r>
              <a:rPr lang="en-GB">
                <a:latin typeface="Arial" panose="020B0604020202020204" pitchFamily="34" charset="0"/>
                <a:cs typeface="Arial" panose="020B0604020202020204" pitchFamily="34" charset="0"/>
              </a:rPr>
              <a:t>“Most people need medicine to control their type 2 diabetes. Helps keep your blood sugar level as normal as possible to prevent health problems” (NHS,2020)</a:t>
            </a:r>
          </a:p>
          <a:p>
            <a:pPr marL="0" indent="0">
              <a:buNone/>
            </a:pPr>
            <a:r>
              <a:rPr lang="en-GB">
                <a:latin typeface="Arial" panose="020B0604020202020204" pitchFamily="34" charset="0"/>
                <a:cs typeface="Arial" panose="020B0604020202020204" pitchFamily="34" charset="0"/>
              </a:rPr>
              <a:t>For the arthritis, Susan has been given exercises programs for her knees and shoulders to reduce the stiffness in the body. Susan believes with the exercises given to her she has been feeling much better and does feel a slight difference with pain in her knees. </a:t>
            </a:r>
          </a:p>
          <a:p>
            <a:pPr marL="0" indent="0">
              <a:buNone/>
            </a:pPr>
            <a:r>
              <a:rPr lang="en-GB">
                <a:latin typeface="Arial" panose="020B0604020202020204" pitchFamily="34" charset="0"/>
                <a:cs typeface="Arial" panose="020B0604020202020204" pitchFamily="34" charset="0"/>
              </a:rPr>
              <a:t>To control her high blood pressure, the doctor has prescribed Losartan which Susan takes daily day and night. “Your blood pressure medicines will keep your blood pressure under control and stop your from having futher health problems” (</a:t>
            </a:r>
            <a:r>
              <a:rPr lang="en-GB">
                <a:latin typeface="Arial" panose="020B0604020202020204" pitchFamily="34" charset="0"/>
                <a:cs typeface="Arial" panose="020B0604020202020204" pitchFamily="34" charset="0"/>
                <a:hlinkClick r:id="rId2"/>
              </a:rPr>
              <a:t>www.bloodpressureuk.org.n.d</a:t>
            </a:r>
            <a:r>
              <a:rPr lang="en-GB">
                <a:latin typeface="Arial" panose="020B0604020202020204" pitchFamily="34" charset="0"/>
                <a:cs typeface="Arial" panose="020B0604020202020204" pitchFamily="34" charset="0"/>
              </a:rPr>
              <a:t>)</a:t>
            </a:r>
          </a:p>
          <a:p>
            <a:pPr marL="0" indent="0">
              <a:buNone/>
            </a:pPr>
            <a:r>
              <a:rPr lang="en-GB" b="1">
                <a:latin typeface="Arial" panose="020B0604020202020204" pitchFamily="34" charset="0"/>
                <a:cs typeface="Arial" panose="020B0604020202020204" pitchFamily="34" charset="0"/>
              </a:rPr>
              <a:t>Allergy: </a:t>
            </a:r>
            <a:r>
              <a:rPr lang="en-GB">
                <a:latin typeface="Arial" panose="020B0604020202020204" pitchFamily="34" charset="0"/>
                <a:cs typeface="Arial" panose="020B0604020202020204" pitchFamily="34" charset="0"/>
              </a:rPr>
              <a:t>NO ALLERGY        </a:t>
            </a:r>
            <a:r>
              <a:rPr lang="en-GB" b="1">
                <a:latin typeface="Arial" panose="020B0604020202020204" pitchFamily="34" charset="0"/>
                <a:cs typeface="Arial" panose="020B0604020202020204" pitchFamily="34" charset="0"/>
              </a:rPr>
              <a:t>Enviroment: </a:t>
            </a:r>
            <a:r>
              <a:rPr lang="en-GB">
                <a:latin typeface="Arial" panose="020B0604020202020204" pitchFamily="34" charset="0"/>
                <a:cs typeface="Arial" panose="020B0604020202020204" pitchFamily="34" charset="0"/>
              </a:rPr>
              <a:t>Susan is currently having Domiciliary care as she prefers to have her own space and get treated within her own home as she believes it will improve her quality of life and will not depend on anyone else. </a:t>
            </a:r>
          </a:p>
          <a:p>
            <a:pPr marL="0" indent="0">
              <a:buNone/>
            </a:pPr>
            <a:r>
              <a:rPr lang="en-GB" b="1">
                <a:latin typeface="Arial" panose="020B0604020202020204" pitchFamily="34" charset="0"/>
                <a:cs typeface="Arial" panose="020B0604020202020204" pitchFamily="34" charset="0"/>
              </a:rPr>
              <a:t>“</a:t>
            </a:r>
            <a:r>
              <a:rPr lang="en-GB">
                <a:latin typeface="Arial" panose="020B0604020202020204" pitchFamily="34" charset="0"/>
                <a:cs typeface="Arial" panose="020B0604020202020204" pitchFamily="34" charset="0"/>
              </a:rPr>
              <a:t>By continuing to live at home, elderly people feel more comfortable as they are more familiar to their surroundings and are reminded of happier memories” (Carewatch,2016)</a:t>
            </a: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731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99932D-5C71-49F5-47E2-D216BCD2235D}"/>
              </a:ext>
            </a:extLst>
          </p:cNvPr>
          <p:cNvSpPr>
            <a:spLocks noGrp="1"/>
          </p:cNvSpPr>
          <p:nvPr>
            <p:ph idx="1"/>
          </p:nvPr>
        </p:nvSpPr>
        <p:spPr>
          <a:xfrm>
            <a:off x="804316" y="108858"/>
            <a:ext cx="11123974" cy="6591222"/>
          </a:xfrm>
        </p:spPr>
        <p:txBody>
          <a:bodyPr/>
          <a:lstStyle/>
          <a:p>
            <a:pPr marL="0" indent="0">
              <a:buNone/>
            </a:pPr>
            <a:r>
              <a:rPr lang="en-GB" b="1">
                <a:latin typeface="Arial" panose="020B0604020202020204" pitchFamily="34" charset="0"/>
                <a:cs typeface="Arial" panose="020B0604020202020204" pitchFamily="34" charset="0"/>
              </a:rPr>
              <a:t>Mobility: </a:t>
            </a:r>
            <a:r>
              <a:rPr lang="en-GB">
                <a:latin typeface="Arial" panose="020B0604020202020204" pitchFamily="34" charset="0"/>
                <a:cs typeface="Arial" panose="020B0604020202020204" pitchFamily="34" charset="0"/>
              </a:rPr>
              <a:t>Susan requires a walking stick due to her stiffness in her knees, which has led to Susan having limited movement. The stick helps Susan walk around to do her daily activities, personal care and to keep her body moving. </a:t>
            </a:r>
            <a:r>
              <a:rPr lang="en-GB">
                <a:solidFill>
                  <a:srgbClr val="FF0000"/>
                </a:solidFill>
                <a:latin typeface="Arial" panose="020B0604020202020204" pitchFamily="34" charset="0"/>
                <a:cs typeface="Arial" panose="020B0604020202020204" pitchFamily="34" charset="0"/>
              </a:rPr>
              <a:t>NOT TO FULLY DEPEND ON WALKING STICK.</a:t>
            </a:r>
          </a:p>
          <a:p>
            <a:pPr marL="0" indent="0">
              <a:buNone/>
            </a:pPr>
            <a:endParaRPr lang="en-GB" b="1">
              <a:solidFill>
                <a:schemeClr val="tx1"/>
              </a:solidFill>
              <a:latin typeface="Arial" panose="020B0604020202020204" pitchFamily="34" charset="0"/>
              <a:cs typeface="Arial" panose="020B0604020202020204" pitchFamily="34" charset="0"/>
            </a:endParaRPr>
          </a:p>
          <a:p>
            <a:pPr marL="0" indent="0">
              <a:buNone/>
            </a:pPr>
            <a:r>
              <a:rPr lang="en-GB">
                <a:solidFill>
                  <a:schemeClr val="tx1"/>
                </a:solidFill>
                <a:latin typeface="Arial" panose="020B0604020202020204" pitchFamily="34" charset="0"/>
                <a:cs typeface="Arial" panose="020B0604020202020204" pitchFamily="34" charset="0"/>
              </a:rPr>
              <a:t>Doctor’s have advised Susan not to becometoo depndent of her walking stick as it can ffect her ability to walk without them. “Having a cane does not mean it needs to be attached to your hand permanently, you may find yourself only using a cane during an arthritis flare or in situations you may need to” (Donvito,2019)</a:t>
            </a:r>
          </a:p>
          <a:p>
            <a:pPr marL="0" indent="0">
              <a:buNone/>
            </a:pPr>
            <a:endParaRPr lang="en-GB">
              <a:solidFill>
                <a:schemeClr val="tx1"/>
              </a:solidFill>
              <a:latin typeface="Arial" panose="020B0604020202020204" pitchFamily="34" charset="0"/>
              <a:cs typeface="Arial" panose="020B0604020202020204" pitchFamily="34" charset="0"/>
            </a:endParaRPr>
          </a:p>
          <a:p>
            <a:pPr marL="0" indent="0">
              <a:buNone/>
            </a:pPr>
            <a:r>
              <a:rPr lang="en-GB" b="1">
                <a:solidFill>
                  <a:schemeClr val="tx1"/>
                </a:solidFill>
                <a:latin typeface="Arial" panose="020B0604020202020204" pitchFamily="34" charset="0"/>
                <a:cs typeface="Arial" panose="020B0604020202020204" pitchFamily="34" charset="0"/>
              </a:rPr>
              <a:t>Sensory: </a:t>
            </a:r>
            <a:r>
              <a:rPr lang="en-GB">
                <a:solidFill>
                  <a:schemeClr val="tx1"/>
                </a:solidFill>
                <a:latin typeface="Arial" panose="020B0604020202020204" pitchFamily="34" charset="0"/>
                <a:cs typeface="Arial" panose="020B0604020202020204" pitchFamily="34" charset="0"/>
              </a:rPr>
              <a:t>NO SENSORY ISSUES        </a:t>
            </a:r>
            <a:r>
              <a:rPr lang="en-GB" b="1">
                <a:solidFill>
                  <a:schemeClr val="tx1"/>
                </a:solidFill>
                <a:latin typeface="Arial" panose="020B0604020202020204" pitchFamily="34" charset="0"/>
                <a:cs typeface="Arial" panose="020B0604020202020204" pitchFamily="34" charset="0"/>
              </a:rPr>
              <a:t>Cognitive</a:t>
            </a:r>
            <a:r>
              <a:rPr lang="en-GB">
                <a:solidFill>
                  <a:schemeClr val="tx1"/>
                </a:solidFill>
                <a:latin typeface="Arial" panose="020B0604020202020204" pitchFamily="34" charset="0"/>
                <a:cs typeface="Arial" panose="020B0604020202020204" pitchFamily="34" charset="0"/>
              </a:rPr>
              <a:t>: Susan has no symptoms of memory loss</a:t>
            </a:r>
          </a:p>
          <a:p>
            <a:pPr marL="0" indent="0">
              <a:buNone/>
            </a:pPr>
            <a:endParaRPr lang="en-GB" b="1">
              <a:solidFill>
                <a:schemeClr val="tx1"/>
              </a:solidFill>
              <a:latin typeface="Arial" panose="020B0604020202020204" pitchFamily="34" charset="0"/>
              <a:cs typeface="Arial" panose="020B0604020202020204" pitchFamily="34" charset="0"/>
            </a:endParaRPr>
          </a:p>
          <a:p>
            <a:pPr marL="0" indent="0">
              <a:buNone/>
            </a:pPr>
            <a:r>
              <a:rPr lang="en-GB" b="1">
                <a:solidFill>
                  <a:schemeClr val="tx1"/>
                </a:solidFill>
                <a:latin typeface="Arial" panose="020B0604020202020204" pitchFamily="34" charset="0"/>
                <a:cs typeface="Arial" panose="020B0604020202020204" pitchFamily="34" charset="0"/>
              </a:rPr>
              <a:t>Diet: </a:t>
            </a:r>
            <a:r>
              <a:rPr lang="en-GB">
                <a:solidFill>
                  <a:schemeClr val="tx1"/>
                </a:solidFill>
                <a:latin typeface="Arial" panose="020B0604020202020204" pitchFamily="34" charset="0"/>
                <a:cs typeface="Arial" panose="020B0604020202020204" pitchFamily="34" charset="0"/>
              </a:rPr>
              <a:t>For her diabetic condition, to keep it controlled Susan’s diet has changed to a more healthier lifestyle which includes less sugar and more protein and vegetables. With this change it also benefits the high blood pressure as the healthy diet will lower the chances of having a high blood pressure. Susan is happy with her healthy diet plan. </a:t>
            </a:r>
          </a:p>
          <a:p>
            <a:pPr marL="0" indent="0">
              <a:buNone/>
            </a:pPr>
            <a:r>
              <a:rPr lang="en-GB">
                <a:solidFill>
                  <a:schemeClr val="tx1"/>
                </a:solidFill>
                <a:latin typeface="Arial" panose="020B0604020202020204" pitchFamily="34" charset="0"/>
                <a:cs typeface="Arial" panose="020B0604020202020204" pitchFamily="34" charset="0"/>
              </a:rPr>
              <a:t>“A healthy diet and keeping active will help you manage your blood sugar level” (nhs.uk,2018)</a:t>
            </a:r>
          </a:p>
          <a:p>
            <a:pPr marL="0" indent="0">
              <a:buNone/>
            </a:pPr>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2894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66C1CD-E993-6FA8-872B-1868E916C1E5}"/>
              </a:ext>
            </a:extLst>
          </p:cNvPr>
          <p:cNvSpPr>
            <a:spLocks noGrp="1"/>
          </p:cNvSpPr>
          <p:nvPr>
            <p:ph idx="1"/>
          </p:nvPr>
        </p:nvSpPr>
        <p:spPr>
          <a:xfrm>
            <a:off x="758320" y="170186"/>
            <a:ext cx="11433680" cy="6499230"/>
          </a:xfrm>
        </p:spPr>
        <p:txBody>
          <a:bodyPr/>
          <a:lstStyle/>
          <a:p>
            <a:pPr marL="0" indent="0">
              <a:buNone/>
            </a:pPr>
            <a:r>
              <a:rPr lang="en-GB" b="1">
                <a:latin typeface="Arial" panose="020B0604020202020204" pitchFamily="34" charset="0"/>
                <a:cs typeface="Arial" panose="020B0604020202020204" pitchFamily="34" charset="0"/>
              </a:rPr>
              <a:t>Personal care: </a:t>
            </a:r>
            <a:r>
              <a:rPr lang="en-GB">
                <a:latin typeface="Arial" panose="020B0604020202020204" pitchFamily="34" charset="0"/>
                <a:cs typeface="Arial" panose="020B0604020202020204" pitchFamily="34" charset="0"/>
              </a:rPr>
              <a:t>For personal care, Susan has requested help for her to get dressed, bathed, and cleaned due to her stiffness in her shoulders she has limited flex in her body – if she does more than her body can take the stiffness expands leaving Susan in more agony.</a:t>
            </a:r>
          </a:p>
          <a:p>
            <a:pPr marL="0" indent="0">
              <a:buNone/>
            </a:pPr>
            <a:r>
              <a:rPr lang="en-GB">
                <a:latin typeface="Arial" panose="020B0604020202020204" pitchFamily="34" charset="0"/>
                <a:cs typeface="Arial" panose="020B0604020202020204" pitchFamily="34" charset="0"/>
              </a:rPr>
              <a:t>Susan has also requested a FEMALE CARER only as it is in her own confort zone and does not feel comfortable havig personal care done by an opposite gender.</a:t>
            </a:r>
          </a:p>
          <a:p>
            <a:pPr marL="0" indent="0">
              <a:buNone/>
            </a:pPr>
            <a:r>
              <a:rPr lang="en-GB">
                <a:latin typeface="Arial" panose="020B0604020202020204" pitchFamily="34" charset="0"/>
                <a:cs typeface="Arial" panose="020B0604020202020204" pitchFamily="34" charset="0"/>
              </a:rPr>
              <a:t>“Personal care involves support with everyday tasks such as washing,bathing and dressing. Hygiene is important to keep a happy and healthy frame of mind” (Caremark – consumer, n.d)</a:t>
            </a:r>
          </a:p>
          <a:p>
            <a:pPr marL="0" indent="0">
              <a:buNone/>
            </a:pPr>
            <a:r>
              <a:rPr lang="en-GB" b="1">
                <a:latin typeface="Arial" panose="020B0604020202020204" pitchFamily="34" charset="0"/>
                <a:cs typeface="Arial" panose="020B0604020202020204" pitchFamily="34" charset="0"/>
              </a:rPr>
              <a:t>ICT: </a:t>
            </a:r>
            <a:r>
              <a:rPr lang="en-GB">
                <a:latin typeface="Arial" panose="020B0604020202020204" pitchFamily="34" charset="0"/>
                <a:cs typeface="Arial" panose="020B0604020202020204" pitchFamily="34" charset="0"/>
              </a:rPr>
              <a:t>Susan has a bell next to her bed which she can ring if she needs any assistence/help getting out of bed – needs a drink or anything else. Th bell will indicate to a service provider that heir assistance is needed for Susan. </a:t>
            </a:r>
          </a:p>
          <a:p>
            <a:pPr marL="0" indent="0">
              <a:buNone/>
            </a:pPr>
            <a:r>
              <a:rPr lang="en-GB" b="1">
                <a:latin typeface="Arial" panose="020B0604020202020204" pitchFamily="34" charset="0"/>
                <a:cs typeface="Arial" panose="020B0604020202020204" pitchFamily="34" charset="0"/>
              </a:rPr>
              <a:t>Likes &amp; Dislikes: </a:t>
            </a:r>
            <a:r>
              <a:rPr lang="en-GB">
                <a:latin typeface="Arial" panose="020B0604020202020204" pitchFamily="34" charset="0"/>
                <a:cs typeface="Arial" panose="020B0604020202020204" pitchFamily="34" charset="0"/>
              </a:rPr>
              <a:t>Susan likes her preferences to be valued and respected at all times and does not like to be disrespected in any circumstance. She likes her food served hot and on time daily as she has been an organised person from a young age. Dislikes to take in to considiration not meeting their needs on time. For example not taking their medication at night and arriving late to provide care.</a:t>
            </a:r>
          </a:p>
          <a:p>
            <a:pPr marL="0" indent="0">
              <a:buNone/>
            </a:pPr>
            <a:endParaRPr 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5679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48452B-58EF-2FEB-3D6E-7C8D0976E033}"/>
              </a:ext>
            </a:extLst>
          </p:cNvPr>
          <p:cNvSpPr>
            <a:spLocks noGrp="1"/>
          </p:cNvSpPr>
          <p:nvPr>
            <p:ph idx="1"/>
          </p:nvPr>
        </p:nvSpPr>
        <p:spPr>
          <a:xfrm>
            <a:off x="766600" y="107323"/>
            <a:ext cx="10717062" cy="6408773"/>
          </a:xfrm>
        </p:spPr>
        <p:txBody>
          <a:bodyPr/>
          <a:lstStyle/>
          <a:p>
            <a:pPr marL="0" indent="0">
              <a:buNone/>
            </a:pPr>
            <a:r>
              <a:rPr lang="en-GB" b="1">
                <a:latin typeface="Arial" panose="020B0604020202020204" pitchFamily="34" charset="0"/>
                <a:cs typeface="Arial" panose="020B0604020202020204" pitchFamily="34" charset="0"/>
              </a:rPr>
              <a:t>Risk assessment: </a:t>
            </a:r>
            <a:r>
              <a:rPr lang="en-GB">
                <a:latin typeface="Arial" panose="020B0604020202020204" pitchFamily="34" charset="0"/>
                <a:cs typeface="Arial" panose="020B0604020202020204" pitchFamily="34" charset="0"/>
              </a:rPr>
              <a:t>As Susan has arthritis in her knees, which can cause difficulties for her to go up and down her stairs as she uses a walking stick – there are high chances of her falling. To combat this risk a stair lift should be installed for Susan so she can comfortabally come up and down her stairs without the risk of her injuring herself.</a:t>
            </a:r>
          </a:p>
          <a:p>
            <a:pPr marL="0" indent="0">
              <a:buNone/>
            </a:pPr>
            <a:endParaRPr lang="en-GB" b="1">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As doctor’s have told Susan not to depend on the walking stick as it will affect her balance due to her arthritis – she is at risk of falling due to the walking stick not giving as much support. A zimmer frame will be much better for herself as it is a less risk of Susan falling and hurting herself.</a:t>
            </a:r>
          </a:p>
          <a:p>
            <a:pPr marL="0" indent="0">
              <a:buNone/>
            </a:pPr>
            <a:r>
              <a:rPr lang="en-GB">
                <a:latin typeface="Arial" panose="020B0604020202020204" pitchFamily="34" charset="0"/>
                <a:cs typeface="Arial" panose="020B0604020202020204" pitchFamily="34" charset="0"/>
              </a:rPr>
              <a:t>“They are important because they allow you to identify hazards that could harm staff or residents, this allows you to recognize risks so you can minimise” (The Hub, High Speed Training, 2018)</a:t>
            </a:r>
          </a:p>
          <a:p>
            <a:pPr marL="0" indent="0">
              <a:buNone/>
            </a:pPr>
            <a:r>
              <a:rPr lang="en-GB">
                <a:latin typeface="Arial" panose="020B0604020202020204" pitchFamily="34" charset="0"/>
                <a:cs typeface="Arial" panose="020B0604020202020204" pitchFamily="34" charset="0"/>
              </a:rPr>
              <a:t>“Risk assessment in Health and Social Care is intended to protect service users and staff from harm. Care providers should do risk assessments for each person they provide care wheather that is in a residential setting, or in a person’s own home” (</a:t>
            </a:r>
            <a:r>
              <a:rPr lang="en-GB">
                <a:latin typeface="Arial" panose="020B0604020202020204" pitchFamily="34" charset="0"/>
                <a:cs typeface="Arial" panose="020B0604020202020204" pitchFamily="34" charset="0"/>
                <a:hlinkClick r:id="rId2"/>
              </a:rPr>
              <a:t>www.theaccessgroup.com,n.d</a:t>
            </a:r>
            <a:r>
              <a:rPr lang="en-GB">
                <a:latin typeface="Arial" panose="020B0604020202020204" pitchFamily="34" charset="0"/>
                <a:cs typeface="Arial" panose="020B0604020202020204" pitchFamily="34" charset="0"/>
              </a:rPr>
              <a:t>)</a:t>
            </a:r>
          </a:p>
          <a:p>
            <a:pPr marL="0" indent="0">
              <a:buNone/>
            </a:pPr>
            <a:r>
              <a:rPr lang="en-GB">
                <a:latin typeface="Arial" panose="020B0604020202020204" pitchFamily="34" charset="0"/>
                <a:cs typeface="Arial" panose="020B0604020202020204" pitchFamily="34" charset="0"/>
              </a:rPr>
              <a:t>“Risk assessments are important as they form an intergra part of occupational health ad safety management plan”(Government of Canada,2020)</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278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9FB393-BB41-79A7-A922-3CE87662B2E6}"/>
              </a:ext>
            </a:extLst>
          </p:cNvPr>
          <p:cNvSpPr>
            <a:spLocks noGrp="1"/>
          </p:cNvSpPr>
          <p:nvPr>
            <p:ph idx="1"/>
          </p:nvPr>
        </p:nvSpPr>
        <p:spPr>
          <a:xfrm>
            <a:off x="858592" y="122656"/>
            <a:ext cx="10114208" cy="5744744"/>
          </a:xfrm>
        </p:spPr>
        <p:txBody>
          <a:bodyPr/>
          <a:lstStyle/>
          <a:p>
            <a:pPr marL="0" indent="0">
              <a:buNone/>
            </a:pPr>
            <a:r>
              <a:rPr lang="en-GB" b="1">
                <a:latin typeface="Arial" panose="020B0604020202020204" pitchFamily="34" charset="0"/>
                <a:cs typeface="Arial" panose="020B0604020202020204" pitchFamily="34" charset="0"/>
              </a:rPr>
              <a:t>Daily habits/Schedule: </a:t>
            </a:r>
            <a:r>
              <a:rPr lang="en-GB">
                <a:latin typeface="Arial" panose="020B0604020202020204" pitchFamily="34" charset="0"/>
                <a:cs typeface="Arial" panose="020B0604020202020204" pitchFamily="34" charset="0"/>
              </a:rPr>
              <a:t>Susan likes to wake up early between the times of 9 and 10 am everyday – she likes to have her breakfast half an hour after waking up with a cup of coffee. During the day Susan likes to watch television and have her lunch around 1 pm and if the weather is nice she likes to go out on small walks in the park she has near her house. Again this will help her be more active for herself and she would not need to rely on anyone. In the evning Susan likes her dinner to be served on time around 7pm and be in bed by 9pm the latest.</a:t>
            </a:r>
          </a:p>
          <a:p>
            <a:pPr marL="0" indent="0">
              <a:buNone/>
            </a:pPr>
            <a:r>
              <a:rPr lang="en-GB">
                <a:latin typeface="Arial" panose="020B0604020202020204" pitchFamily="34" charset="0"/>
                <a:cs typeface="Arial" panose="020B0604020202020204" pitchFamily="34" charset="0"/>
              </a:rPr>
              <a:t>During the day she likes to have her cup of tea with only 1 shortbread biscuit or any snack that is beneficial for her. Susan has weekly visits from her son Micheal 3 times a week which are Monday,Wednesday and Saturdays to which she looks forward to</a:t>
            </a:r>
          </a:p>
          <a:p>
            <a:pPr marL="0" indent="0">
              <a:buNone/>
            </a:pPr>
            <a:r>
              <a:rPr lang="en-GB" b="1">
                <a:latin typeface="Arial" panose="020B0604020202020204" pitchFamily="34" charset="0"/>
                <a:cs typeface="Arial" panose="020B0604020202020204" pitchFamily="34" charset="0"/>
              </a:rPr>
              <a:t>Important dates: </a:t>
            </a:r>
            <a:r>
              <a:rPr lang="en-GB">
                <a:latin typeface="Arial" panose="020B0604020202020204" pitchFamily="34" charset="0"/>
                <a:cs typeface="Arial" panose="020B0604020202020204" pitchFamily="34" charset="0"/>
              </a:rPr>
              <a:t>It is Susan birthday on the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October which she has marked down on the calander and has wished for her son to visit her  every year regardless of the day. She also remembers her son’s birthday which is on the 2</a:t>
            </a:r>
            <a:r>
              <a:rPr lang="en-GB" baseline="30000">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 June.</a:t>
            </a:r>
          </a:p>
          <a:p>
            <a:pPr marL="0" indent="0">
              <a:buNone/>
            </a:pPr>
            <a:r>
              <a:rPr lang="en-GB">
                <a:latin typeface="Arial" panose="020B0604020202020204" pitchFamily="34" charset="0"/>
                <a:cs typeface="Arial" panose="020B0604020202020204" pitchFamily="34" charset="0"/>
              </a:rPr>
              <a:t>Every Wednesday Susan goes with her son to do he weekly shopping, however if she is not in the need of anything her son Micheal will take her out for a nice day together.</a:t>
            </a:r>
          </a:p>
          <a:p>
            <a:pPr marL="0" indent="0">
              <a:buNone/>
            </a:pP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1270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349A10-63C9-1978-1E67-C58C625ACA20}"/>
              </a:ext>
            </a:extLst>
          </p:cNvPr>
          <p:cNvSpPr>
            <a:spLocks noGrp="1"/>
          </p:cNvSpPr>
          <p:nvPr>
            <p:ph idx="1"/>
          </p:nvPr>
        </p:nvSpPr>
        <p:spPr>
          <a:xfrm>
            <a:off x="674608" y="0"/>
            <a:ext cx="11667646" cy="7160040"/>
          </a:xfrm>
        </p:spPr>
        <p:txBody>
          <a:bodyPr>
            <a:normAutofit/>
          </a:bodyPr>
          <a:lstStyle/>
          <a:p>
            <a:pPr marL="0" indent="0">
              <a:buNone/>
            </a:pPr>
            <a:r>
              <a:rPr lang="en-GB" b="1">
                <a:latin typeface="Arial" panose="020B0604020202020204" pitchFamily="34" charset="0"/>
                <a:cs typeface="Arial" panose="020B0604020202020204" pitchFamily="34" charset="0"/>
              </a:rPr>
              <a:t>Legislations:</a:t>
            </a:r>
          </a:p>
          <a:p>
            <a:pPr marL="0" indent="0">
              <a:buNone/>
            </a:pPr>
            <a:r>
              <a:rPr lang="en-GB">
                <a:latin typeface="Arial" panose="020B0604020202020204" pitchFamily="34" charset="0"/>
                <a:cs typeface="Arial" panose="020B0604020202020204" pitchFamily="34" charset="0"/>
              </a:rPr>
              <a:t>The Care Act 2014 for adults/elderly sets out a clear framework for local authorities that the system will protect elderly or any adult that is at high risk of neglect, abuse. This also includes physical and emotional well-being of an individual. </a:t>
            </a:r>
          </a:p>
          <a:p>
            <a:pPr marL="0" indent="0">
              <a:buNone/>
            </a:pPr>
            <a:r>
              <a:rPr lang="en-GB">
                <a:latin typeface="Arial" panose="020B0604020202020204" pitchFamily="34" charset="0"/>
                <a:cs typeface="Arial" panose="020B0604020202020204" pitchFamily="34" charset="0"/>
              </a:rPr>
              <a:t>“The Care Act 2014, sets out a clear legal framework for how local authorities and other parts of the health and care system should protect adults at risk of abuse and neglect. </a:t>
            </a:r>
          </a:p>
          <a:p>
            <a:pPr marL="0" indent="0">
              <a:buNone/>
            </a:pPr>
            <a:r>
              <a:rPr lang="en-GB">
                <a:latin typeface="Arial" panose="020B0604020202020204" pitchFamily="34" charset="0"/>
                <a:cs typeface="Arial" panose="020B0604020202020204" pitchFamily="34" charset="0"/>
              </a:rPr>
              <a:t>Adult Safeguarding is working with adults with care and support needs to keep them safe from abuse and neglect” (Handley Law, 2015)</a:t>
            </a:r>
          </a:p>
          <a:p>
            <a:pPr marL="0" indent="0">
              <a:buNone/>
            </a:pPr>
            <a:r>
              <a:rPr lang="en-GB">
                <a:latin typeface="Arial" panose="020B0604020202020204" pitchFamily="34" charset="0"/>
                <a:cs typeface="Arial" panose="020B0604020202020204" pitchFamily="34" charset="0"/>
              </a:rPr>
              <a:t>The Equality Act 2010 includes age discrimination and how any individual must NOT be discriminated due to their age.</a:t>
            </a:r>
          </a:p>
          <a:p>
            <a:pPr marL="0" indent="0">
              <a:buNone/>
            </a:pPr>
            <a:r>
              <a:rPr lang="en-GB">
                <a:latin typeface="Arial" panose="020B0604020202020204" pitchFamily="34" charset="0"/>
                <a:cs typeface="Arial" panose="020B0604020202020204" pitchFamily="34" charset="0"/>
              </a:rPr>
              <a:t> “The Equality Act 2010 says you must not be discriminated against because:</a:t>
            </a:r>
          </a:p>
          <a:p>
            <a:r>
              <a:rPr lang="en-GB">
                <a:latin typeface="Arial" panose="020B0604020202020204" pitchFamily="34" charset="0"/>
                <a:cs typeface="Arial" panose="020B0604020202020204" pitchFamily="34" charset="0"/>
              </a:rPr>
              <a:t>You are(or not) a certain age</a:t>
            </a:r>
          </a:p>
          <a:p>
            <a:r>
              <a:rPr lang="en-GB">
                <a:latin typeface="Arial" panose="020B0604020202020204" pitchFamily="34" charset="0"/>
                <a:cs typeface="Arial" panose="020B0604020202020204" pitchFamily="34" charset="0"/>
              </a:rPr>
              <a:t>Someone thinks you are ( or not) a specific age or age group.</a:t>
            </a:r>
          </a:p>
          <a:p>
            <a:pPr marL="0" indent="0">
              <a:buNone/>
            </a:pPr>
            <a:r>
              <a:rPr lang="en-GB">
                <a:latin typeface="Arial" panose="020B0604020202020204" pitchFamily="34" charset="0"/>
                <a:cs typeface="Arial" panose="020B0604020202020204" pitchFamily="34" charset="0"/>
              </a:rPr>
              <a:t>This is known as discrimination by perception” (</a:t>
            </a:r>
            <a:r>
              <a:rPr lang="en-GB">
                <a:latin typeface="Arial" panose="020B0604020202020204" pitchFamily="34" charset="0"/>
                <a:cs typeface="Arial" panose="020B0604020202020204" pitchFamily="34" charset="0"/>
                <a:hlinkClick r:id="rId2"/>
              </a:rPr>
              <a:t>www.equalityhumanrights.com.n.d</a:t>
            </a:r>
            <a:r>
              <a:rPr lang="en-GB">
                <a:latin typeface="Arial" panose="020B0604020202020204" pitchFamily="34" charset="0"/>
                <a:cs typeface="Arial" panose="020B0604020202020204" pitchFamily="34" charset="0"/>
              </a:rPr>
              <a:t>) </a:t>
            </a:r>
          </a:p>
          <a:p>
            <a:pPr marL="0" indent="0">
              <a:buNone/>
            </a:pPr>
            <a:r>
              <a:rPr lang="en-GB">
                <a:latin typeface="Arial" panose="020B0604020202020204" pitchFamily="34" charset="0"/>
                <a:cs typeface="Arial" panose="020B0604020202020204" pitchFamily="34" charset="0"/>
              </a:rPr>
              <a:t>“Age discrimination is where the other person is treated unfairly becasue of their age or because they are part of a particular group”(citizensadvice.org.uk,2019)</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0684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E31C4-8122-2308-0DEE-F384AA340A9E}"/>
              </a:ext>
            </a:extLst>
          </p:cNvPr>
          <p:cNvSpPr>
            <a:spLocks noGrp="1"/>
          </p:cNvSpPr>
          <p:nvPr>
            <p:ph type="title"/>
          </p:nvPr>
        </p:nvSpPr>
        <p:spPr>
          <a:xfrm>
            <a:off x="620331" y="1"/>
            <a:ext cx="9790091" cy="337304"/>
          </a:xfrm>
        </p:spPr>
        <p:txBody>
          <a:bodyPr>
            <a:normAutofit fontScale="90000"/>
          </a:bodyPr>
          <a:lstStyle/>
          <a:p>
            <a:r>
              <a:rPr lang="en-GB" sz="2800" b="1" u="sng">
                <a:latin typeface="Arial" panose="020B0604020202020204" pitchFamily="34" charset="0"/>
                <a:cs typeface="Arial" panose="020B0604020202020204" pitchFamily="34" charset="0"/>
              </a:rPr>
              <a:t>References:  </a:t>
            </a:r>
            <a:endParaRPr lang="en-US" sz="2800" b="1"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B33EB4A-4A4F-5633-0800-0E924B15C80D}"/>
              </a:ext>
            </a:extLst>
          </p:cNvPr>
          <p:cNvSpPr>
            <a:spLocks noGrp="1"/>
          </p:cNvSpPr>
          <p:nvPr>
            <p:ph idx="1"/>
          </p:nvPr>
        </p:nvSpPr>
        <p:spPr>
          <a:xfrm>
            <a:off x="620332" y="337305"/>
            <a:ext cx="11571668" cy="6592756"/>
          </a:xfrm>
        </p:spPr>
        <p:txBody>
          <a:bodyPr>
            <a:normAutofit fontScale="70000" lnSpcReduction="20000"/>
          </a:bodyPr>
          <a:lstStyle/>
          <a:p>
            <a:pPr marL="0" indent="0">
              <a:buNone/>
            </a:pPr>
            <a:r>
              <a:rPr lang="en-GB" sz="1400" b="0" i="0">
                <a:solidFill>
                  <a:srgbClr val="000000"/>
                </a:solidFill>
                <a:effectLst/>
                <a:latin typeface="Arial" panose="020B0604020202020204" pitchFamily="34" charset="0"/>
                <a:cs typeface="Arial" panose="020B0604020202020204" pitchFamily="34" charset="0"/>
              </a:rPr>
              <a:t>Aging.com. (2017). </a:t>
            </a:r>
            <a:r>
              <a:rPr lang="en-GB" sz="1400" b="0" i="1">
                <a:solidFill>
                  <a:srgbClr val="000000"/>
                </a:solidFill>
                <a:effectLst/>
                <a:latin typeface="Arial" panose="020B0604020202020204" pitchFamily="34" charset="0"/>
                <a:cs typeface="Arial" panose="020B0604020202020204" pitchFamily="34" charset="0"/>
              </a:rPr>
              <a:t>What is Domiciliary Care? | Updated for 2021</a:t>
            </a:r>
            <a:r>
              <a:rPr lang="en-GB" sz="1400" b="0" i="0">
                <a:solidFill>
                  <a:srgbClr val="000000"/>
                </a:solidFill>
                <a:effectLst/>
                <a:latin typeface="Arial" panose="020B0604020202020204" pitchFamily="34" charset="0"/>
                <a:cs typeface="Arial" panose="020B0604020202020204" pitchFamily="34" charset="0"/>
              </a:rPr>
              <a:t>. [online] Available at: https://aging.com/what-is-domiciliary-care/.</a:t>
            </a:r>
          </a:p>
          <a:p>
            <a:pPr marL="0" indent="0">
              <a:buNone/>
            </a:pPr>
            <a:r>
              <a:rPr lang="en-GB" sz="1400" b="0" i="0">
                <a:solidFill>
                  <a:srgbClr val="000000"/>
                </a:solidFill>
                <a:effectLst/>
                <a:latin typeface="Arial" panose="020B0604020202020204" pitchFamily="34" charset="0"/>
                <a:cs typeface="Arial" panose="020B0604020202020204" pitchFamily="34" charset="0"/>
              </a:rPr>
              <a:t>Centers for Disease Control and Prevention (2019). </a:t>
            </a:r>
            <a:r>
              <a:rPr lang="en-GB" sz="1400" b="0" i="1">
                <a:solidFill>
                  <a:srgbClr val="000000"/>
                </a:solidFill>
                <a:effectLst/>
                <a:latin typeface="Arial" panose="020B0604020202020204" pitchFamily="34" charset="0"/>
                <a:cs typeface="Arial" panose="020B0604020202020204" pitchFamily="34" charset="0"/>
              </a:rPr>
              <a:t>High Blood Pressure (Hypertension) Information</a:t>
            </a:r>
            <a:r>
              <a:rPr lang="en-GB" sz="1400" b="0" i="0">
                <a:solidFill>
                  <a:srgbClr val="000000"/>
                </a:solidFill>
                <a:effectLst/>
                <a:latin typeface="Arial" panose="020B0604020202020204" pitchFamily="34" charset="0"/>
                <a:cs typeface="Arial" panose="020B0604020202020204" pitchFamily="34" charset="0"/>
              </a:rPr>
              <a:t>. [online] CDC.gov. Available at: </a:t>
            </a:r>
            <a:r>
              <a:rPr lang="en-GB" sz="1400" b="0" i="0">
                <a:solidFill>
                  <a:srgbClr val="000000"/>
                </a:solidFill>
                <a:effectLst/>
                <a:latin typeface="Arial" panose="020B0604020202020204" pitchFamily="34" charset="0"/>
                <a:cs typeface="Arial" panose="020B0604020202020204" pitchFamily="34" charset="0"/>
                <a:hlinkClick r:id="rId2"/>
              </a:rPr>
              <a:t>https://www.cdc.gov/bloodpressure/index.htm</a:t>
            </a:r>
            <a:endParaRPr lang="en-GB" sz="1400" b="0" i="0">
              <a:solidFill>
                <a:srgbClr val="000000"/>
              </a:solidFill>
              <a:effectLst/>
              <a:latin typeface="Arial" panose="020B0604020202020204" pitchFamily="34" charset="0"/>
              <a:cs typeface="Arial" panose="020B0604020202020204" pitchFamily="34" charset="0"/>
            </a:endParaRPr>
          </a:p>
          <a:p>
            <a:pPr marL="0" indent="0">
              <a:buNone/>
            </a:pPr>
            <a:r>
              <a:rPr lang="en-GB" sz="1400" b="0" i="0">
                <a:solidFill>
                  <a:srgbClr val="000000"/>
                </a:solidFill>
                <a:effectLst/>
                <a:latin typeface="Arial" panose="020B0604020202020204" pitchFamily="34" charset="0"/>
                <a:cs typeface="Arial" panose="020B0604020202020204" pitchFamily="34" charset="0"/>
              </a:rPr>
              <a:t>Carewatch (2016). </a:t>
            </a:r>
            <a:r>
              <a:rPr lang="en-GB" sz="1400" b="0" i="1">
                <a:solidFill>
                  <a:srgbClr val="000000"/>
                </a:solidFill>
                <a:effectLst/>
                <a:latin typeface="Arial" panose="020B0604020202020204" pitchFamily="34" charset="0"/>
                <a:cs typeface="Arial" panose="020B0604020202020204" pitchFamily="34" charset="0"/>
              </a:rPr>
              <a:t>How Homecare Improves Quality of Life for the Elderly | Carewatch Blog</a:t>
            </a:r>
            <a:r>
              <a:rPr lang="en-GB" sz="1400" b="0" i="0">
                <a:solidFill>
                  <a:srgbClr val="000000"/>
                </a:solidFill>
                <a:effectLst/>
                <a:latin typeface="Arial" panose="020B0604020202020204" pitchFamily="34" charset="0"/>
                <a:cs typeface="Arial" panose="020B0604020202020204" pitchFamily="34" charset="0"/>
              </a:rPr>
              <a:t>. [online] Carewatch. Available at: https://www.carewatch.co.uk/home-care-for-the-elderly/ [Accessed 13 Jul. 2022].</a:t>
            </a:r>
          </a:p>
          <a:p>
            <a:pPr marL="0" indent="0">
              <a:buNone/>
            </a:pPr>
            <a:r>
              <a:rPr lang="en-GB" sz="1700" b="0" i="0">
                <a:solidFill>
                  <a:srgbClr val="000000"/>
                </a:solidFill>
                <a:effectLst/>
                <a:latin typeface="Arial" panose="020B0604020202020204" pitchFamily="34" charset="0"/>
                <a:cs typeface="Arial" panose="020B0604020202020204" pitchFamily="34" charset="0"/>
              </a:rPr>
              <a:t>Citizensadvice.org.uk. (2019). </a:t>
            </a:r>
            <a:r>
              <a:rPr lang="en-GB" sz="1700" b="0" i="1">
                <a:solidFill>
                  <a:srgbClr val="000000"/>
                </a:solidFill>
                <a:effectLst/>
                <a:latin typeface="Arial" panose="020B0604020202020204" pitchFamily="34" charset="0"/>
                <a:cs typeface="Arial" panose="020B0604020202020204" pitchFamily="34" charset="0"/>
              </a:rPr>
              <a:t>Age discrimination</a:t>
            </a:r>
            <a:r>
              <a:rPr lang="en-GB" sz="1700" b="0" i="0">
                <a:solidFill>
                  <a:srgbClr val="000000"/>
                </a:solidFill>
                <a:effectLst/>
                <a:latin typeface="Arial" panose="020B0604020202020204" pitchFamily="34" charset="0"/>
                <a:cs typeface="Arial" panose="020B0604020202020204" pitchFamily="34" charset="0"/>
              </a:rPr>
              <a:t>. [online] Available at: https://www.citizensadvice.org.uk/law-and-courts/discrimination/protected-characteristics/age-discrimination/.</a:t>
            </a:r>
          </a:p>
          <a:p>
            <a:pPr marL="0" indent="0">
              <a:buNone/>
            </a:pPr>
            <a:r>
              <a:rPr lang="en-GB" sz="1400" b="0" i="0">
                <a:solidFill>
                  <a:srgbClr val="000000"/>
                </a:solidFill>
                <a:effectLst/>
                <a:latin typeface="Arial" panose="020B0604020202020204" pitchFamily="34" charset="0"/>
                <a:cs typeface="Arial" panose="020B0604020202020204" pitchFamily="34" charset="0"/>
              </a:rPr>
              <a:t>Caremark - Consumer. (n.d.). </a:t>
            </a:r>
            <a:r>
              <a:rPr lang="en-GB" sz="1400" b="0" i="1">
                <a:solidFill>
                  <a:srgbClr val="000000"/>
                </a:solidFill>
                <a:effectLst/>
                <a:latin typeface="Arial" panose="020B0604020202020204" pitchFamily="34" charset="0"/>
                <a:cs typeface="Arial" panose="020B0604020202020204" pitchFamily="34" charset="0"/>
              </a:rPr>
              <a:t>The Importance of Personal Care</a:t>
            </a:r>
            <a:r>
              <a:rPr lang="en-GB" sz="1400" b="0" i="0">
                <a:solidFill>
                  <a:srgbClr val="000000"/>
                </a:solidFill>
                <a:effectLst/>
                <a:latin typeface="Arial" panose="020B0604020202020204" pitchFamily="34" charset="0"/>
                <a:cs typeface="Arial" panose="020B0604020202020204" pitchFamily="34" charset="0"/>
              </a:rPr>
              <a:t>. [online] Available at: </a:t>
            </a:r>
            <a:r>
              <a:rPr lang="en-GB" sz="1400" b="0" i="0">
                <a:solidFill>
                  <a:srgbClr val="000000"/>
                </a:solidFill>
                <a:effectLst/>
                <a:latin typeface="Arial" panose="020B0604020202020204" pitchFamily="34" charset="0"/>
                <a:cs typeface="Arial" panose="020B0604020202020204" pitchFamily="34" charset="0"/>
                <a:hlinkClick r:id="rId3"/>
              </a:rPr>
              <a:t>https://www.caremark.co.uk/blog/the-importance-of-personal-care</a:t>
            </a:r>
            <a:r>
              <a:rPr lang="en-GB" sz="1400" b="0" i="0">
                <a:solidFill>
                  <a:srgbClr val="000000"/>
                </a:solidFill>
                <a:effectLst/>
                <a:latin typeface="Arial" panose="020B0604020202020204" pitchFamily="34" charset="0"/>
                <a:cs typeface="Arial" panose="020B0604020202020204" pitchFamily="34" charset="0"/>
              </a:rPr>
              <a:t>.‌</a:t>
            </a:r>
          </a:p>
          <a:p>
            <a:pPr marL="0" indent="0">
              <a:buNone/>
            </a:pPr>
            <a:r>
              <a:rPr lang="en-GB" sz="1400" b="0" i="0">
                <a:solidFill>
                  <a:srgbClr val="000000"/>
                </a:solidFill>
                <a:effectLst/>
                <a:latin typeface="Arial" panose="020B0604020202020204" pitchFamily="34" charset="0"/>
                <a:cs typeface="Arial" panose="020B0604020202020204" pitchFamily="34" charset="0"/>
              </a:rPr>
              <a:t>Donvito, T. (2019). </a:t>
            </a:r>
            <a:r>
              <a:rPr lang="en-GB" sz="1400" b="0" i="1">
                <a:solidFill>
                  <a:srgbClr val="000000"/>
                </a:solidFill>
                <a:effectLst/>
                <a:latin typeface="Arial" panose="020B0604020202020204" pitchFamily="34" charset="0"/>
                <a:cs typeface="Arial" panose="020B0604020202020204" pitchFamily="34" charset="0"/>
              </a:rPr>
              <a:t>Using a Cane for Arthritis: What to Know Before You Buy One</a:t>
            </a:r>
            <a:r>
              <a:rPr lang="en-GB" sz="1400" b="0" i="0">
                <a:solidFill>
                  <a:srgbClr val="000000"/>
                </a:solidFill>
                <a:effectLst/>
                <a:latin typeface="Arial" panose="020B0604020202020204" pitchFamily="34" charset="0"/>
                <a:cs typeface="Arial" panose="020B0604020202020204" pitchFamily="34" charset="0"/>
              </a:rPr>
              <a:t>. [online] CreakyJoints. Available at: https://creakyjoints.org/living-with-arthritis/using-cane-for-arthritis/#:~:text=How%20Canes%20Help%20Manage%20Arthritis [Accessed 13 Jul. 2022].</a:t>
            </a:r>
          </a:p>
          <a:p>
            <a:pPr marL="0" indent="0">
              <a:buNone/>
            </a:pPr>
            <a:r>
              <a:rPr lang="en-GB" sz="1400">
                <a:solidFill>
                  <a:srgbClr val="000000"/>
                </a:solidFill>
                <a:latin typeface="Arial" panose="020B0604020202020204" pitchFamily="34" charset="0"/>
                <a:cs typeface="Arial" panose="020B0604020202020204" pitchFamily="34" charset="0"/>
              </a:rPr>
              <a:t> </a:t>
            </a:r>
            <a:r>
              <a:rPr lang="en-GB" sz="1400" b="0" i="0">
                <a:solidFill>
                  <a:srgbClr val="000000"/>
                </a:solidFill>
                <a:effectLst/>
                <a:latin typeface="Arial" panose="020B0604020202020204" pitchFamily="34" charset="0"/>
                <a:cs typeface="Arial" panose="020B0604020202020204" pitchFamily="34" charset="0"/>
              </a:rPr>
              <a:t>Fries, W.C. (2004). </a:t>
            </a:r>
            <a:r>
              <a:rPr lang="en-GB" sz="1400" b="0" i="1">
                <a:solidFill>
                  <a:srgbClr val="000000"/>
                </a:solidFill>
                <a:effectLst/>
                <a:latin typeface="Arial" panose="020B0604020202020204" pitchFamily="34" charset="0"/>
                <a:cs typeface="Arial" panose="020B0604020202020204" pitchFamily="34" charset="0"/>
              </a:rPr>
              <a:t>Causes of High Blood Pressure</a:t>
            </a:r>
            <a:r>
              <a:rPr lang="en-GB" sz="1400" b="0" i="0">
                <a:solidFill>
                  <a:srgbClr val="000000"/>
                </a:solidFill>
                <a:effectLst/>
                <a:latin typeface="Arial" panose="020B0604020202020204" pitchFamily="34" charset="0"/>
                <a:cs typeface="Arial" panose="020B0604020202020204" pitchFamily="34" charset="0"/>
              </a:rPr>
              <a:t>. [online] WebMD. Available at: </a:t>
            </a:r>
            <a:r>
              <a:rPr lang="en-GB" sz="1400" b="0" i="0">
                <a:solidFill>
                  <a:srgbClr val="000000"/>
                </a:solidFill>
                <a:effectLst/>
                <a:latin typeface="Arial" panose="020B0604020202020204" pitchFamily="34" charset="0"/>
                <a:cs typeface="Arial" panose="020B0604020202020204" pitchFamily="34" charset="0"/>
                <a:hlinkClick r:id="rId4"/>
              </a:rPr>
              <a:t>https://www.webmd.com/hypertension-high-blood-pressure/guide/blood-pressure-causes</a:t>
            </a:r>
            <a:r>
              <a:rPr lang="en-GB" sz="1400" b="0" i="0">
                <a:solidFill>
                  <a:srgbClr val="000000"/>
                </a:solidFill>
                <a:effectLst/>
                <a:latin typeface="Arial" panose="020B0604020202020204" pitchFamily="34" charset="0"/>
                <a:cs typeface="Arial" panose="020B0604020202020204" pitchFamily="34" charset="0"/>
              </a:rPr>
              <a:t>.</a:t>
            </a:r>
          </a:p>
          <a:p>
            <a:pPr marL="0" indent="0">
              <a:buNone/>
            </a:pPr>
            <a:r>
              <a:rPr lang="en-GB" sz="1700" b="0" i="0">
                <a:solidFill>
                  <a:srgbClr val="000000"/>
                </a:solidFill>
                <a:effectLst/>
                <a:latin typeface="Arial" panose="020B0604020202020204" pitchFamily="34" charset="0"/>
                <a:cs typeface="Arial" panose="020B0604020202020204" pitchFamily="34" charset="0"/>
              </a:rPr>
              <a:t>Government of Canada, C.C. for O.H. and S. (2020). </a:t>
            </a:r>
            <a:r>
              <a:rPr lang="en-GB" sz="1700" b="0" i="1">
                <a:solidFill>
                  <a:srgbClr val="000000"/>
                </a:solidFill>
                <a:effectLst/>
                <a:latin typeface="Arial" panose="020B0604020202020204" pitchFamily="34" charset="0"/>
                <a:cs typeface="Arial" panose="020B0604020202020204" pitchFamily="34" charset="0"/>
              </a:rPr>
              <a:t>Risk Assessment : OSH Answers</a:t>
            </a:r>
            <a:r>
              <a:rPr lang="en-GB" sz="1700" b="0" i="0">
                <a:solidFill>
                  <a:srgbClr val="000000"/>
                </a:solidFill>
                <a:effectLst/>
                <a:latin typeface="Arial" panose="020B0604020202020204" pitchFamily="34" charset="0"/>
                <a:cs typeface="Arial" panose="020B0604020202020204" pitchFamily="34" charset="0"/>
              </a:rPr>
              <a:t>. [online] www.ccohs.ca. Available at: https://www.ccohs.ca/oshanswers/hsprograms/risk_assessment.html#:~:text=Risk%20assessments%20are%20very%20important.</a:t>
            </a:r>
          </a:p>
          <a:p>
            <a:pPr marL="0" indent="0">
              <a:buNone/>
            </a:pPr>
            <a:r>
              <a:rPr lang="en-GB" sz="1400" b="0" i="0">
                <a:solidFill>
                  <a:srgbClr val="000000"/>
                </a:solidFill>
                <a:effectLst/>
                <a:latin typeface="Arial" panose="020B0604020202020204" pitchFamily="34" charset="0"/>
                <a:cs typeface="Arial" panose="020B0604020202020204" pitchFamily="34" charset="0"/>
              </a:rPr>
              <a:t>Google.com. (2022). [online] Available at: https://www.google.com/url?sa=t&amp;source=web&amp;rct=j&amp;url=https://healthinnovationnetwork.com/system/ckeditor_assets/attachments/41/what_is_person-centred_care_and_why_is_it_important.pdf&amp;ved=2ahUKEwjLxpbAq_n4AhWQhFwKHex_AIwQFnoECD8QAQ&amp;usg=AOvVaw29o8PO7B0FkxOmZeJkDijn.</a:t>
            </a:r>
          </a:p>
          <a:p>
            <a:pPr marL="0" indent="0">
              <a:buNone/>
            </a:pPr>
            <a:r>
              <a:rPr lang="en-GB" sz="1400" b="0" i="0">
                <a:solidFill>
                  <a:srgbClr val="000000"/>
                </a:solidFill>
                <a:effectLst/>
                <a:latin typeface="Arial" panose="020B0604020202020204" pitchFamily="34" charset="0"/>
                <a:cs typeface="Arial" panose="020B0604020202020204" pitchFamily="34" charset="0"/>
              </a:rPr>
              <a:t>Helping Hands Home Care. (2017). </a:t>
            </a:r>
            <a:r>
              <a:rPr lang="en-GB" sz="1400" b="0" i="1">
                <a:solidFill>
                  <a:srgbClr val="000000"/>
                </a:solidFill>
                <a:effectLst/>
                <a:latin typeface="Arial" panose="020B0604020202020204" pitchFamily="34" charset="0"/>
                <a:cs typeface="Arial" panose="020B0604020202020204" pitchFamily="34" charset="0"/>
              </a:rPr>
              <a:t>Domiciliary Care - What is Domiciliary Care | Helping Hands Home Care</a:t>
            </a:r>
            <a:r>
              <a:rPr lang="en-GB" sz="1400" b="0" i="0">
                <a:solidFill>
                  <a:srgbClr val="000000"/>
                </a:solidFill>
                <a:effectLst/>
                <a:latin typeface="Arial" panose="020B0604020202020204" pitchFamily="34" charset="0"/>
                <a:cs typeface="Arial" panose="020B0604020202020204" pitchFamily="34" charset="0"/>
              </a:rPr>
              <a:t>. [online] Available at: </a:t>
            </a:r>
            <a:r>
              <a:rPr lang="en-GB" sz="1400" b="0" i="0">
                <a:solidFill>
                  <a:srgbClr val="000000"/>
                </a:solidFill>
                <a:effectLst/>
                <a:latin typeface="Arial" panose="020B0604020202020204" pitchFamily="34" charset="0"/>
                <a:cs typeface="Arial" panose="020B0604020202020204" pitchFamily="34" charset="0"/>
                <a:hlinkClick r:id="rId5"/>
              </a:rPr>
              <a:t>https://www.helpinghandshomecare.co.uk/home-care-</a:t>
            </a:r>
            <a:r>
              <a:rPr lang="en-GB" sz="1500" b="0" i="0">
                <a:solidFill>
                  <a:srgbClr val="000000"/>
                </a:solidFill>
                <a:effectLst/>
                <a:latin typeface="Arial" panose="020B0604020202020204" pitchFamily="34" charset="0"/>
                <a:cs typeface="Arial" panose="020B0604020202020204" pitchFamily="34" charset="0"/>
                <a:hlinkClick r:id="rId5"/>
              </a:rPr>
              <a:t>services/domiciliary-care/</a:t>
            </a:r>
            <a:r>
              <a:rPr lang="en-GB" sz="1500" b="0" i="0">
                <a:solidFill>
                  <a:srgbClr val="000000"/>
                </a:solidFill>
                <a:effectLst/>
                <a:latin typeface="Arial" panose="020B0604020202020204" pitchFamily="34" charset="0"/>
                <a:cs typeface="Arial" panose="020B0604020202020204" pitchFamily="34" charset="0"/>
              </a:rPr>
              <a:t>.</a:t>
            </a:r>
          </a:p>
          <a:p>
            <a:pPr marL="0" indent="0">
              <a:buNone/>
            </a:pPr>
            <a:r>
              <a:rPr lang="en-GB" sz="1500" b="0" i="0">
                <a:solidFill>
                  <a:srgbClr val="000000"/>
                </a:solidFill>
                <a:effectLst/>
                <a:latin typeface="Arial" panose="020B0604020202020204" pitchFamily="34" charset="0"/>
                <a:cs typeface="Arial" panose="020B0604020202020204" pitchFamily="34" charset="0"/>
              </a:rPr>
              <a:t>Handley Law. (2015). </a:t>
            </a:r>
            <a:r>
              <a:rPr lang="en-GB" sz="1500" b="0" i="1">
                <a:solidFill>
                  <a:srgbClr val="000000"/>
                </a:solidFill>
                <a:effectLst/>
                <a:latin typeface="Arial" panose="020B0604020202020204" pitchFamily="34" charset="0"/>
                <a:cs typeface="Arial" panose="020B0604020202020204" pitchFamily="34" charset="0"/>
              </a:rPr>
              <a:t>The Care Act 2014 Protecting Elderly - Handley Law</a:t>
            </a:r>
            <a:r>
              <a:rPr lang="en-GB" sz="1500" b="0" i="0">
                <a:solidFill>
                  <a:srgbClr val="000000"/>
                </a:solidFill>
                <a:effectLst/>
                <a:latin typeface="Arial" panose="020B0604020202020204" pitchFamily="34" charset="0"/>
                <a:cs typeface="Arial" panose="020B0604020202020204" pitchFamily="34" charset="0"/>
              </a:rPr>
              <a:t>. [online] Available at: https://handleylaw.co.uk/care-act-2014/.</a:t>
            </a:r>
          </a:p>
          <a:p>
            <a:pPr marL="0" indent="0">
              <a:buNone/>
            </a:pPr>
            <a:r>
              <a:rPr lang="en-GB" sz="1400" i="0">
                <a:solidFill>
                  <a:srgbClr val="000000"/>
                </a:solidFill>
                <a:effectLst/>
                <a:latin typeface="Arial" panose="020B0604020202020204" pitchFamily="34" charset="0"/>
                <a:cs typeface="Arial" panose="020B0604020202020204" pitchFamily="34" charset="0"/>
              </a:rPr>
              <a:t>Mayo Clinic (2018). </a:t>
            </a:r>
            <a:r>
              <a:rPr lang="en-GB" sz="1400" i="1">
                <a:solidFill>
                  <a:srgbClr val="000000"/>
                </a:solidFill>
                <a:effectLst/>
                <a:latin typeface="Arial" panose="020B0604020202020204" pitchFamily="34" charset="0"/>
                <a:cs typeface="Arial" panose="020B0604020202020204" pitchFamily="34" charset="0"/>
              </a:rPr>
              <a:t>Arthritis - Symptoms and causes</a:t>
            </a:r>
            <a:r>
              <a:rPr lang="en-GB" sz="1400" i="0">
                <a:solidFill>
                  <a:srgbClr val="000000"/>
                </a:solidFill>
                <a:effectLst/>
                <a:latin typeface="Arial" panose="020B0604020202020204" pitchFamily="34" charset="0"/>
                <a:cs typeface="Arial" panose="020B0604020202020204" pitchFamily="34" charset="0"/>
              </a:rPr>
              <a:t>. [online] Mayo Clinic. Available at: </a:t>
            </a:r>
            <a:r>
              <a:rPr lang="en-GB" sz="1400" i="0">
                <a:solidFill>
                  <a:srgbClr val="000000"/>
                </a:solidFill>
                <a:effectLst/>
                <a:latin typeface="Arial" panose="020B0604020202020204" pitchFamily="34" charset="0"/>
                <a:cs typeface="Arial" panose="020B0604020202020204" pitchFamily="34" charset="0"/>
                <a:hlinkClick r:id="rId6"/>
              </a:rPr>
              <a:t>https://www.mayoclinic.org/diseases-conditions/arthritis/symptoms-causes/syc-20350772</a:t>
            </a:r>
            <a:r>
              <a:rPr lang="en-GB" sz="1400" i="0">
                <a:solidFill>
                  <a:srgbClr val="000000"/>
                </a:solidFill>
                <a:effectLst/>
                <a:latin typeface="Arial" panose="020B0604020202020204" pitchFamily="34" charset="0"/>
                <a:cs typeface="Arial" panose="020B0604020202020204" pitchFamily="34" charset="0"/>
              </a:rPr>
              <a:t>.</a:t>
            </a:r>
          </a:p>
          <a:p>
            <a:pPr marL="0" indent="0">
              <a:buNone/>
            </a:pPr>
            <a:r>
              <a:rPr lang="en-GB" sz="1400" b="0" i="0">
                <a:solidFill>
                  <a:srgbClr val="000000"/>
                </a:solidFill>
                <a:effectLst/>
                <a:latin typeface="Arial" panose="020B0604020202020204" pitchFamily="34" charset="0"/>
                <a:cs typeface="Arial" panose="020B0604020202020204" pitchFamily="34" charset="0"/>
              </a:rPr>
              <a:t>nhs.uk. (2017). </a:t>
            </a:r>
            <a:r>
              <a:rPr lang="en-GB" sz="1400" b="0" i="1">
                <a:solidFill>
                  <a:srgbClr val="000000"/>
                </a:solidFill>
                <a:effectLst/>
                <a:latin typeface="Arial" panose="020B0604020202020204" pitchFamily="34" charset="0"/>
                <a:cs typeface="Arial" panose="020B0604020202020204" pitchFamily="34" charset="0"/>
              </a:rPr>
              <a:t>Type 2 diabetes</a:t>
            </a:r>
            <a:r>
              <a:rPr lang="en-GB" sz="1400" b="0" i="0">
                <a:solidFill>
                  <a:srgbClr val="000000"/>
                </a:solidFill>
                <a:effectLst/>
                <a:latin typeface="Arial" panose="020B0604020202020204" pitchFamily="34" charset="0"/>
                <a:cs typeface="Arial" panose="020B0604020202020204" pitchFamily="34" charset="0"/>
              </a:rPr>
              <a:t>. [online] Available at: </a:t>
            </a:r>
            <a:r>
              <a:rPr lang="en-GB" sz="1400" b="0" i="0">
                <a:solidFill>
                  <a:srgbClr val="000000"/>
                </a:solidFill>
                <a:effectLst/>
                <a:latin typeface="Arial" panose="020B0604020202020204" pitchFamily="34" charset="0"/>
                <a:cs typeface="Arial" panose="020B0604020202020204" pitchFamily="34" charset="0"/>
                <a:hlinkClick r:id="rId7"/>
              </a:rPr>
              <a:t>https://www.nhs.uk/conditions/type-2-diabetes/#overview</a:t>
            </a:r>
            <a:r>
              <a:rPr lang="en-GB" sz="1400" b="0" i="0">
                <a:solidFill>
                  <a:srgbClr val="000000"/>
                </a:solidFill>
                <a:effectLst/>
                <a:latin typeface="Arial" panose="020B0604020202020204" pitchFamily="34" charset="0"/>
                <a:cs typeface="Arial" panose="020B0604020202020204" pitchFamily="34" charset="0"/>
              </a:rPr>
              <a:t>.</a:t>
            </a:r>
          </a:p>
          <a:p>
            <a:pPr marL="0" indent="0">
              <a:buNone/>
            </a:pPr>
            <a:r>
              <a:rPr lang="en-GB" sz="1400" b="0" i="0">
                <a:solidFill>
                  <a:srgbClr val="000000"/>
                </a:solidFill>
                <a:effectLst/>
                <a:latin typeface="Arial" panose="020B0604020202020204" pitchFamily="34" charset="0"/>
                <a:cs typeface="Arial" panose="020B0604020202020204" pitchFamily="34" charset="0"/>
              </a:rPr>
              <a:t>NHS (2020). </a:t>
            </a:r>
            <a:r>
              <a:rPr lang="en-GB" sz="1400" b="0" i="1">
                <a:solidFill>
                  <a:srgbClr val="000000"/>
                </a:solidFill>
                <a:effectLst/>
                <a:latin typeface="Arial" panose="020B0604020202020204" pitchFamily="34" charset="0"/>
                <a:cs typeface="Arial" panose="020B0604020202020204" pitchFamily="34" charset="0"/>
              </a:rPr>
              <a:t>Understanding medication - Type 2 diabetes</a:t>
            </a:r>
            <a:r>
              <a:rPr lang="en-GB" sz="1400" b="0" i="0">
                <a:solidFill>
                  <a:srgbClr val="000000"/>
                </a:solidFill>
                <a:effectLst/>
                <a:latin typeface="Arial" panose="020B0604020202020204" pitchFamily="34" charset="0"/>
                <a:cs typeface="Arial" panose="020B0604020202020204" pitchFamily="34" charset="0"/>
              </a:rPr>
              <a:t>. [online] NHS. Available at: </a:t>
            </a:r>
            <a:r>
              <a:rPr lang="en-GB" sz="1400" b="0" i="0">
                <a:solidFill>
                  <a:srgbClr val="000000"/>
                </a:solidFill>
                <a:effectLst/>
                <a:latin typeface="Arial" panose="020B0604020202020204" pitchFamily="34" charset="0"/>
                <a:cs typeface="Arial" panose="020B0604020202020204" pitchFamily="34" charset="0"/>
                <a:hlinkClick r:id="rId8"/>
              </a:rPr>
              <a:t>https://www.nhs.uk/conditions/type-2-diabetes/understanding-medication/</a:t>
            </a:r>
            <a:r>
              <a:rPr lang="en-GB" sz="1400" b="0" i="0">
                <a:solidFill>
                  <a:srgbClr val="000000"/>
                </a:solidFill>
                <a:effectLst/>
                <a:latin typeface="Arial" panose="020B0604020202020204" pitchFamily="34" charset="0"/>
                <a:cs typeface="Arial" panose="020B0604020202020204" pitchFamily="34" charset="0"/>
              </a:rPr>
              <a:t>.</a:t>
            </a:r>
          </a:p>
          <a:p>
            <a:pPr marL="0" indent="0">
              <a:buNone/>
            </a:pPr>
            <a:r>
              <a:rPr lang="en-GB" sz="1400" b="0" i="0">
                <a:solidFill>
                  <a:srgbClr val="000000"/>
                </a:solidFill>
                <a:effectLst/>
                <a:latin typeface="Arial" panose="020B0604020202020204" pitchFamily="34" charset="0"/>
                <a:cs typeface="Arial" panose="020B0604020202020204" pitchFamily="34" charset="0"/>
              </a:rPr>
              <a:t>nhs.uk. (2018). </a:t>
            </a:r>
            <a:r>
              <a:rPr lang="en-GB" sz="1400" b="0" i="1">
                <a:solidFill>
                  <a:srgbClr val="000000"/>
                </a:solidFill>
                <a:effectLst/>
                <a:latin typeface="Arial" panose="020B0604020202020204" pitchFamily="34" charset="0"/>
                <a:cs typeface="Arial" panose="020B0604020202020204" pitchFamily="34" charset="0"/>
              </a:rPr>
              <a:t>Type 2 diabetes - Food and keeping active</a:t>
            </a:r>
            <a:r>
              <a:rPr lang="en-GB" sz="1400" b="0" i="0">
                <a:solidFill>
                  <a:srgbClr val="000000"/>
                </a:solidFill>
                <a:effectLst/>
                <a:latin typeface="Arial" panose="020B0604020202020204" pitchFamily="34" charset="0"/>
                <a:cs typeface="Arial" panose="020B0604020202020204" pitchFamily="34" charset="0"/>
              </a:rPr>
              <a:t>. [online] Available at: </a:t>
            </a:r>
            <a:r>
              <a:rPr lang="en-GB" sz="1400" b="0" i="0">
                <a:solidFill>
                  <a:srgbClr val="000000"/>
                </a:solidFill>
                <a:effectLst/>
                <a:latin typeface="Arial" panose="020B0604020202020204" pitchFamily="34" charset="0"/>
                <a:cs typeface="Arial" panose="020B0604020202020204" pitchFamily="34" charset="0"/>
                <a:hlinkClick r:id="rId9"/>
              </a:rPr>
              <a:t>https://www.nhs.uk/conditions/type-2-diabetes/food-and-keeping-active/#:~:text=Staying%20healthy%20if%20you%20have</a:t>
            </a:r>
            <a:r>
              <a:rPr lang="en-GB" sz="1400" b="0" i="0">
                <a:solidFill>
                  <a:srgbClr val="000000"/>
                </a:solidFill>
                <a:effectLst/>
                <a:latin typeface="Arial" panose="020B0604020202020204" pitchFamily="34" charset="0"/>
                <a:cs typeface="Arial" panose="020B0604020202020204" pitchFamily="34" charset="0"/>
              </a:rPr>
              <a:t>.</a:t>
            </a:r>
          </a:p>
          <a:p>
            <a:pPr marL="0" indent="0">
              <a:buNone/>
            </a:pPr>
            <a:r>
              <a:rPr lang="en-GB" sz="1400" b="0" i="0">
                <a:solidFill>
                  <a:srgbClr val="000000"/>
                </a:solidFill>
                <a:effectLst/>
                <a:latin typeface="Arial" panose="020B0604020202020204" pitchFamily="34" charset="0"/>
                <a:cs typeface="Arial" panose="020B0604020202020204" pitchFamily="34" charset="0"/>
              </a:rPr>
              <a:t>NHS Health Education England (2017). </a:t>
            </a:r>
            <a:r>
              <a:rPr lang="en-GB" sz="1400" b="0" i="1">
                <a:solidFill>
                  <a:srgbClr val="000000"/>
                </a:solidFill>
                <a:effectLst/>
                <a:latin typeface="Arial" panose="020B0604020202020204" pitchFamily="34" charset="0"/>
                <a:cs typeface="Arial" panose="020B0604020202020204" pitchFamily="34" charset="0"/>
              </a:rPr>
              <a:t>Person-centred care</a:t>
            </a:r>
            <a:r>
              <a:rPr lang="en-GB" sz="1400" b="0" i="0">
                <a:solidFill>
                  <a:srgbClr val="000000"/>
                </a:solidFill>
                <a:effectLst/>
                <a:latin typeface="Arial" panose="020B0604020202020204" pitchFamily="34" charset="0"/>
                <a:cs typeface="Arial" panose="020B0604020202020204" pitchFamily="34" charset="0"/>
              </a:rPr>
              <a:t>. [online] Health Education England. Available at: https://www.hee.nhs.uk/our-work/person-centred-care#:~:text=Being%20person%2Dcentred%20is%20about.</a:t>
            </a:r>
          </a:p>
          <a:p>
            <a:pPr marL="0" indent="0">
              <a:buNone/>
            </a:pPr>
            <a:r>
              <a:rPr lang="en-GB" sz="1400" b="0" i="0">
                <a:solidFill>
                  <a:srgbClr val="000000"/>
                </a:solidFill>
                <a:effectLst/>
                <a:latin typeface="Arial" panose="020B0604020202020204" pitchFamily="34" charset="0"/>
                <a:cs typeface="Arial" panose="020B0604020202020204" pitchFamily="34" charset="0"/>
              </a:rPr>
              <a:t>The Hub | High Speed Training. (2018). </a:t>
            </a:r>
            <a:r>
              <a:rPr lang="en-GB" sz="1400" b="0" i="1">
                <a:solidFill>
                  <a:srgbClr val="000000"/>
                </a:solidFill>
                <a:effectLst/>
                <a:latin typeface="Arial" panose="020B0604020202020204" pitchFamily="34" charset="0"/>
                <a:cs typeface="Arial" panose="020B0604020202020204" pitchFamily="34" charset="0"/>
              </a:rPr>
              <a:t>Care Home Risk Assessment | Free PDF Template</a:t>
            </a:r>
            <a:r>
              <a:rPr lang="en-GB" sz="1400" b="0" i="0">
                <a:solidFill>
                  <a:srgbClr val="000000"/>
                </a:solidFill>
                <a:effectLst/>
                <a:latin typeface="Arial" panose="020B0604020202020204" pitchFamily="34" charset="0"/>
                <a:cs typeface="Arial" panose="020B0604020202020204" pitchFamily="34" charset="0"/>
              </a:rPr>
              <a:t>. [online] Available at: https://www.highspeedtraining.co.uk/hub/care-home-risk-assessment/#:~:text=They%20are%20important%20because%20they.</a:t>
            </a:r>
          </a:p>
          <a:p>
            <a:pPr marL="0" indent="0">
              <a:buNone/>
            </a:pPr>
            <a:r>
              <a:rPr lang="en-GB" sz="1400" b="0" i="0">
                <a:solidFill>
                  <a:srgbClr val="000000"/>
                </a:solidFill>
                <a:effectLst/>
                <a:latin typeface="Arial" panose="020B0604020202020204" pitchFamily="34" charset="0"/>
                <a:cs typeface="Arial" panose="020B0604020202020204" pitchFamily="34" charset="0"/>
              </a:rPr>
              <a:t>www.bloodpressureuk.org. (n.d.). </a:t>
            </a:r>
            <a:r>
              <a:rPr lang="en-GB" sz="1400" b="0" i="1">
                <a:solidFill>
                  <a:srgbClr val="000000"/>
                </a:solidFill>
                <a:effectLst/>
                <a:latin typeface="Arial" panose="020B0604020202020204" pitchFamily="34" charset="0"/>
                <a:cs typeface="Arial" panose="020B0604020202020204" pitchFamily="34" charset="0"/>
              </a:rPr>
              <a:t>Blood Pressure UK</a:t>
            </a:r>
            <a:r>
              <a:rPr lang="en-GB" sz="1400" b="0" i="0">
                <a:solidFill>
                  <a:srgbClr val="000000"/>
                </a:solidFill>
                <a:effectLst/>
                <a:latin typeface="Arial" panose="020B0604020202020204" pitchFamily="34" charset="0"/>
                <a:cs typeface="Arial" panose="020B0604020202020204" pitchFamily="34" charset="0"/>
              </a:rPr>
              <a:t>. [online] Available at: https://www.bloodpressureuk.org/your-blood-pressure/how-to-lower-your-blood-pressure/medications-for-high-blood-pressure/.</a:t>
            </a:r>
          </a:p>
          <a:p>
            <a:pPr marL="0" indent="0">
              <a:buNone/>
            </a:pPr>
            <a:r>
              <a:rPr lang="en-GB" sz="1400" b="0" i="0">
                <a:solidFill>
                  <a:srgbClr val="000000"/>
                </a:solidFill>
                <a:effectLst/>
                <a:latin typeface="Arial" panose="020B0604020202020204" pitchFamily="34" charset="0"/>
                <a:cs typeface="Arial" panose="020B0604020202020204" pitchFamily="34" charset="0"/>
                <a:hlinkClick r:id="rId10"/>
              </a:rPr>
              <a:t>www.theaccessgroup.com</a:t>
            </a:r>
            <a:r>
              <a:rPr lang="en-GB" sz="1400" b="0" i="0">
                <a:solidFill>
                  <a:srgbClr val="000000"/>
                </a:solidFill>
                <a:effectLst/>
                <a:latin typeface="Arial" panose="020B0604020202020204" pitchFamily="34" charset="0"/>
                <a:cs typeface="Arial" panose="020B0604020202020204" pitchFamily="34" charset="0"/>
              </a:rPr>
              <a:t>. (n.d.). Risk assessment in health and social care. [online] Available at: https://www.theaccessgroup.com/en-gb/blog/hsc-risk-assessment-in-health-and-social-</a:t>
            </a:r>
            <a:r>
              <a:rPr lang="en-GB" sz="1500" b="0" i="0">
                <a:solidFill>
                  <a:srgbClr val="000000"/>
                </a:solidFill>
                <a:effectLst/>
                <a:latin typeface="Arial" panose="020B0604020202020204" pitchFamily="34" charset="0"/>
                <a:ea typeface="Abadi Extra Light" pitchFamily="2" charset="0"/>
                <a:cs typeface="Arial" panose="020B0604020202020204" pitchFamily="34" charset="0"/>
              </a:rPr>
              <a:t>care/.‌</a:t>
            </a:r>
          </a:p>
          <a:p>
            <a:pPr marL="0" indent="0">
              <a:buNone/>
            </a:pPr>
            <a:r>
              <a:rPr lang="en-GB" sz="1500" b="0" i="0">
                <a:solidFill>
                  <a:srgbClr val="000000"/>
                </a:solidFill>
                <a:effectLst/>
                <a:latin typeface="Arial" panose="020B0604020202020204" pitchFamily="34" charset="0"/>
                <a:ea typeface="Abadi Extra Light" pitchFamily="2" charset="0"/>
                <a:cs typeface="Arial" panose="020B0604020202020204" pitchFamily="34" charset="0"/>
              </a:rPr>
              <a:t>www.equalityhumanrights.com. (n.d.). </a:t>
            </a:r>
            <a:r>
              <a:rPr lang="en-GB" sz="1500" b="0" i="1">
                <a:solidFill>
                  <a:srgbClr val="000000"/>
                </a:solidFill>
                <a:effectLst/>
                <a:latin typeface="Arial" panose="020B0604020202020204" pitchFamily="34" charset="0"/>
                <a:ea typeface="Abadi Extra Light" pitchFamily="2" charset="0"/>
                <a:cs typeface="Arial" panose="020B0604020202020204" pitchFamily="34" charset="0"/>
              </a:rPr>
              <a:t>Age discrimination | Equality and Human Rights Commission</a:t>
            </a:r>
            <a:r>
              <a:rPr lang="en-GB" sz="1500" b="0" i="0">
                <a:solidFill>
                  <a:srgbClr val="000000"/>
                </a:solidFill>
                <a:effectLst/>
                <a:latin typeface="Arial" panose="020B0604020202020204" pitchFamily="34" charset="0"/>
                <a:ea typeface="Abadi Extra Light" pitchFamily="2" charset="0"/>
                <a:cs typeface="Arial" panose="020B0604020202020204" pitchFamily="34" charset="0"/>
              </a:rPr>
              <a:t>. [online] Available at: https://www.equalityhumanrights.com/en/advice-and-guidance/age-discrimination#:~:text=lawful%2C%20explained%20below.-.</a:t>
            </a:r>
          </a:p>
        </p:txBody>
      </p:sp>
    </p:spTree>
    <p:extLst>
      <p:ext uri="{BB962C8B-B14F-4D97-AF65-F5344CB8AC3E}">
        <p14:creationId xmlns:p14="http://schemas.microsoft.com/office/powerpoint/2010/main" val="348378823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Crop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Unsa Pal</dc:creator>
  <cp:revision>1</cp:revision>
  <dcterms:created xsi:type="dcterms:W3CDTF">2022-07-13T12:33:26Z</dcterms:created>
  <dcterms:modified xsi:type="dcterms:W3CDTF">2022-07-14T23:29:06Z</dcterms:modified>
</cp:coreProperties>
</file>