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theme/theme8.xml" ContentType="application/vnd.openxmlformats-officedocument.theme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9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10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theme/theme11.xml" ContentType="application/vnd.openxmlformats-officedocument.theme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theme/theme12.xml" ContentType="application/vnd.openxmlformats-officedocument.theme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theme/theme13.xml" ContentType="application/vnd.openxmlformats-officedocument.theme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theme/theme14.xml" ContentType="application/vnd.openxmlformats-officedocument.theme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theme/theme15.xml" ContentType="application/vnd.openxmlformats-officedocument.theme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theme/theme16.xml" ContentType="application/vnd.openxmlformats-officedocument.theme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  <p:sldMasterId id="2147483684" r:id="rId2"/>
    <p:sldMasterId id="2147483697" r:id="rId3"/>
    <p:sldMasterId id="2147483709" r:id="rId4"/>
    <p:sldMasterId id="2147483722" r:id="rId5"/>
    <p:sldMasterId id="2147483734" r:id="rId6"/>
    <p:sldMasterId id="2147483770" r:id="rId7"/>
    <p:sldMasterId id="2147483830" r:id="rId8"/>
    <p:sldMasterId id="2147483866" r:id="rId9"/>
    <p:sldMasterId id="2147483890" r:id="rId10"/>
    <p:sldMasterId id="2147483902" r:id="rId11"/>
    <p:sldMasterId id="2147483914" r:id="rId12"/>
    <p:sldMasterId id="2147483962" r:id="rId13"/>
    <p:sldMasterId id="2147483974" r:id="rId14"/>
    <p:sldMasterId id="2147483986" r:id="rId15"/>
    <p:sldMasterId id="2147484010" r:id="rId16"/>
    <p:sldMasterId id="2147484022" r:id="rId17"/>
  </p:sldMasterIdLst>
  <p:notesMasterIdLst>
    <p:notesMasterId r:id="rId63"/>
  </p:notesMasterIdLst>
  <p:handoutMasterIdLst>
    <p:handoutMasterId r:id="rId64"/>
  </p:handoutMasterIdLst>
  <p:sldIdLst>
    <p:sldId id="256" r:id="rId18"/>
    <p:sldId id="317" r:id="rId19"/>
    <p:sldId id="260" r:id="rId20"/>
    <p:sldId id="259" r:id="rId21"/>
    <p:sldId id="261" r:id="rId22"/>
    <p:sldId id="262" r:id="rId23"/>
    <p:sldId id="327" r:id="rId24"/>
    <p:sldId id="264" r:id="rId25"/>
    <p:sldId id="265" r:id="rId26"/>
    <p:sldId id="267" r:id="rId27"/>
    <p:sldId id="268" r:id="rId28"/>
    <p:sldId id="271" r:id="rId29"/>
    <p:sldId id="318" r:id="rId30"/>
    <p:sldId id="319" r:id="rId31"/>
    <p:sldId id="330" r:id="rId32"/>
    <p:sldId id="321" r:id="rId33"/>
    <p:sldId id="322" r:id="rId34"/>
    <p:sldId id="331" r:id="rId35"/>
    <p:sldId id="277" r:id="rId36"/>
    <p:sldId id="280" r:id="rId37"/>
    <p:sldId id="281" r:id="rId38"/>
    <p:sldId id="283" r:id="rId39"/>
    <p:sldId id="315" r:id="rId40"/>
    <p:sldId id="285" r:id="rId41"/>
    <p:sldId id="286" r:id="rId42"/>
    <p:sldId id="287" r:id="rId43"/>
    <p:sldId id="288" r:id="rId44"/>
    <p:sldId id="291" r:id="rId45"/>
    <p:sldId id="337" r:id="rId46"/>
    <p:sldId id="295" r:id="rId47"/>
    <p:sldId id="296" r:id="rId48"/>
    <p:sldId id="297" r:id="rId49"/>
    <p:sldId id="336" r:id="rId50"/>
    <p:sldId id="299" r:id="rId51"/>
    <p:sldId id="300" r:id="rId52"/>
    <p:sldId id="301" r:id="rId53"/>
    <p:sldId id="302" r:id="rId54"/>
    <p:sldId id="303" r:id="rId55"/>
    <p:sldId id="304" r:id="rId56"/>
    <p:sldId id="305" r:id="rId57"/>
    <p:sldId id="306" r:id="rId58"/>
    <p:sldId id="307" r:id="rId59"/>
    <p:sldId id="308" r:id="rId60"/>
    <p:sldId id="311" r:id="rId61"/>
    <p:sldId id="316" r:id="rId62"/>
  </p:sldIdLst>
  <p:sldSz cx="9144000" cy="6858000" type="screen4x3"/>
  <p:notesSz cx="6718300" cy="9855200"/>
  <p:defaultTextStyle>
    <a:defPPr>
      <a:defRPr lang="nl-BE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441" autoAdjust="0"/>
    <p:restoredTop sz="91847" autoAdjust="0"/>
  </p:normalViewPr>
  <p:slideViewPr>
    <p:cSldViewPr snapToGrid="0">
      <p:cViewPr varScale="1">
        <p:scale>
          <a:sx n="112" d="100"/>
          <a:sy n="112" d="100"/>
        </p:scale>
        <p:origin x="199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78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9.xml"/><Relationship Id="rId21" Type="http://schemas.openxmlformats.org/officeDocument/2006/relationships/slide" Target="slides/slide4.xml"/><Relationship Id="rId34" Type="http://schemas.openxmlformats.org/officeDocument/2006/relationships/slide" Target="slides/slide17.xml"/><Relationship Id="rId42" Type="http://schemas.openxmlformats.org/officeDocument/2006/relationships/slide" Target="slides/slide25.xml"/><Relationship Id="rId47" Type="http://schemas.openxmlformats.org/officeDocument/2006/relationships/slide" Target="slides/slide30.xml"/><Relationship Id="rId50" Type="http://schemas.openxmlformats.org/officeDocument/2006/relationships/slide" Target="slides/slide33.xml"/><Relationship Id="rId55" Type="http://schemas.openxmlformats.org/officeDocument/2006/relationships/slide" Target="slides/slide38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12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7.xml"/><Relationship Id="rId32" Type="http://schemas.openxmlformats.org/officeDocument/2006/relationships/slide" Target="slides/slide15.xml"/><Relationship Id="rId37" Type="http://schemas.openxmlformats.org/officeDocument/2006/relationships/slide" Target="slides/slide20.xml"/><Relationship Id="rId40" Type="http://schemas.openxmlformats.org/officeDocument/2006/relationships/slide" Target="slides/slide23.xml"/><Relationship Id="rId45" Type="http://schemas.openxmlformats.org/officeDocument/2006/relationships/slide" Target="slides/slide28.xml"/><Relationship Id="rId53" Type="http://schemas.openxmlformats.org/officeDocument/2006/relationships/slide" Target="slides/slide36.xml"/><Relationship Id="rId58" Type="http://schemas.openxmlformats.org/officeDocument/2006/relationships/slide" Target="slides/slide41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44.xml"/><Relationship Id="rId19" Type="http://schemas.openxmlformats.org/officeDocument/2006/relationships/slide" Target="slides/slide2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5.xml"/><Relationship Id="rId27" Type="http://schemas.openxmlformats.org/officeDocument/2006/relationships/slide" Target="slides/slide10.xml"/><Relationship Id="rId30" Type="http://schemas.openxmlformats.org/officeDocument/2006/relationships/slide" Target="slides/slide13.xml"/><Relationship Id="rId35" Type="http://schemas.openxmlformats.org/officeDocument/2006/relationships/slide" Target="slides/slide18.xml"/><Relationship Id="rId43" Type="http://schemas.openxmlformats.org/officeDocument/2006/relationships/slide" Target="slides/slide26.xml"/><Relationship Id="rId48" Type="http://schemas.openxmlformats.org/officeDocument/2006/relationships/slide" Target="slides/slide31.xml"/><Relationship Id="rId56" Type="http://schemas.openxmlformats.org/officeDocument/2006/relationships/slide" Target="slides/slide39.xml"/><Relationship Id="rId64" Type="http://schemas.openxmlformats.org/officeDocument/2006/relationships/handoutMaster" Target="handoutMasters/handout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8.xml"/><Relationship Id="rId33" Type="http://schemas.openxmlformats.org/officeDocument/2006/relationships/slide" Target="slides/slide16.xml"/><Relationship Id="rId38" Type="http://schemas.openxmlformats.org/officeDocument/2006/relationships/slide" Target="slides/slide21.xml"/><Relationship Id="rId46" Type="http://schemas.openxmlformats.org/officeDocument/2006/relationships/slide" Target="slides/slide29.xml"/><Relationship Id="rId59" Type="http://schemas.openxmlformats.org/officeDocument/2006/relationships/slide" Target="slides/slide42.xml"/><Relationship Id="rId67" Type="http://schemas.openxmlformats.org/officeDocument/2006/relationships/theme" Target="theme/theme1.xml"/><Relationship Id="rId20" Type="http://schemas.openxmlformats.org/officeDocument/2006/relationships/slide" Target="slides/slide3.xml"/><Relationship Id="rId41" Type="http://schemas.openxmlformats.org/officeDocument/2006/relationships/slide" Target="slides/slide24.xml"/><Relationship Id="rId54" Type="http://schemas.openxmlformats.org/officeDocument/2006/relationships/slide" Target="slides/slide37.xml"/><Relationship Id="rId62" Type="http://schemas.openxmlformats.org/officeDocument/2006/relationships/slide" Target="slides/slide45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6.xml"/><Relationship Id="rId28" Type="http://schemas.openxmlformats.org/officeDocument/2006/relationships/slide" Target="slides/slide11.xml"/><Relationship Id="rId36" Type="http://schemas.openxmlformats.org/officeDocument/2006/relationships/slide" Target="slides/slide19.xml"/><Relationship Id="rId49" Type="http://schemas.openxmlformats.org/officeDocument/2006/relationships/slide" Target="slides/slide32.xml"/><Relationship Id="rId57" Type="http://schemas.openxmlformats.org/officeDocument/2006/relationships/slide" Target="slides/slide40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4.xml"/><Relationship Id="rId44" Type="http://schemas.openxmlformats.org/officeDocument/2006/relationships/slide" Target="slides/slide27.xml"/><Relationship Id="rId52" Type="http://schemas.openxmlformats.org/officeDocument/2006/relationships/slide" Target="slides/slide35.xml"/><Relationship Id="rId60" Type="http://schemas.openxmlformats.org/officeDocument/2006/relationships/slide" Target="slides/slide43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1.xml"/><Relationship Id="rId39" Type="http://schemas.openxmlformats.org/officeDocument/2006/relationships/slide" Target="slides/slide2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F4102-ECB2-4C53-BE1E-1D81F72CD70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1475" cy="4921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6B252-765A-406D-BEF7-0BBE85BD6C8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05238" y="0"/>
            <a:ext cx="2911475" cy="4921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3197872-0577-47EF-BA02-66FBCC0BBB75}" type="datetimeFigureOut">
              <a:rPr lang="en-GB"/>
              <a:pPr>
                <a:defRPr/>
              </a:pPr>
              <a:t>19/03/2019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539A35-76F6-415B-8C74-5BCBFF79757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61488"/>
            <a:ext cx="2911475" cy="492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62783-AD3E-46AB-82EB-FE31F937B4A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05238" y="9361488"/>
            <a:ext cx="2911475" cy="492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47997A6-FD07-40F4-83F0-D05F64659B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F4888F-BECC-4DE3-8DEF-A51C881C1DD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1475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5BC1E6-35D4-43EE-BBCF-9FB3782F79A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05238" y="0"/>
            <a:ext cx="2911475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2E2449A-B999-43C8-994B-A3152C69EAF2}" type="datetimeFigureOut">
              <a:rPr lang="en-GB"/>
              <a:pPr>
                <a:defRPr/>
              </a:pPr>
              <a:t>19/03/2019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E87BDD1-2FDE-4AB5-AF4C-68B4D8F8A1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1231900"/>
            <a:ext cx="4432300" cy="33258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1FECD7F-16C4-43F7-9E24-749E71C76C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1513" y="4743450"/>
            <a:ext cx="5375275" cy="38798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64D431-70EF-46AF-B612-12ED38D28DF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361488"/>
            <a:ext cx="2911475" cy="493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C80A60-FBE8-4492-8B18-9710FAB1C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05238" y="9361488"/>
            <a:ext cx="2911475" cy="493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811E9D3-3648-4D41-A317-4C79291F18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>
            <a:extLst>
              <a:ext uri="{FF2B5EF4-FFF2-40B4-BE49-F238E27FC236}">
                <a16:creationId xmlns:a16="http://schemas.microsoft.com/office/drawing/2014/main" id="{F999FD34-BA2C-40DF-80C2-F783B7B2B3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>
            <a:extLst>
              <a:ext uri="{FF2B5EF4-FFF2-40B4-BE49-F238E27FC236}">
                <a16:creationId xmlns:a16="http://schemas.microsoft.com/office/drawing/2014/main" id="{62D22666-A0AF-408E-B2C3-C2F4F9621E8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D321B970-34B3-4241-92D5-53CC81B9E0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B3FA92D-5775-490F-8CFE-BFB7C0792465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E9A52ACD-39F0-4792-8830-3379DD113D9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8A28089D-A15E-476C-A5F5-F8269A3C4DB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1D2E87F-35C9-4BE3-9AF8-594E529D1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90605CE-A76A-4B69-AA6A-E74B6BAABAEE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3F5C2D6B-6C66-4800-A446-E788AF47D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FCDFF36A-EEE0-40CC-AC2D-2291AAC6BA97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029A9D9A-130B-478A-ADEF-48C5207451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F6FF1D05-54BF-4A90-A72E-2E607EEC4F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FA049473-A8DE-436F-9CC1-62F0D29D07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77B5FD9-4323-4CEA-B5B9-903BBBFB77D6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53F44A0F-9AD4-43BD-BE3C-22A76AF84B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14E54E2A-6E56-47F2-9B37-C3B14E7ED0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48A02CEB-8B1D-4683-9E4C-1EFB3C2831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7A5C00D4-FFE3-4BDD-B00C-13FE47FCF614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6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32ADE4A6-5100-420A-AD72-CBF05B4BD1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7BED7134-FA6D-499B-8C7A-D146E3B751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A0DE77A3-E6B0-4CC1-8E3A-BE32473CF9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12334BF1-E380-4245-B362-0395ED4DB7D2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7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6505848A-17B0-4C12-97C9-30FE6616E1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D26F4A1F-EA92-4615-834F-88B2E72A53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>
              <a:solidFill>
                <a:srgbClr val="FF0000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4B765DDA-2F19-4459-AE2D-41EC9C3D640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FED2A0A-D958-4EC5-AFE9-D047E435538F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8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A755A479-11B5-4FB7-81E8-A810C76D68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790F2A39-09A9-4512-B6DB-0ACD98B4B5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3EB1D0D6-ACD8-466C-925B-E620B0CC4E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F6F02A3-A9DE-4C96-AB86-E2420156F371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9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6B8D767F-55CD-4747-9094-FE89819382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25758AA9-F778-4C4C-8F27-8E03B996E1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6CDC88F2-FC6E-4DCD-AA12-EE0753C51D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4A79A9BD-00E1-4944-8539-20A903FED6C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5FA3B61F-DB46-4550-BD86-7CD9C8570D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2057A0E-D731-45CC-949A-951F19235C71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7C57A1CC-FF3E-41C0-926E-37313919DA0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86B67387-DBA6-4B07-9A70-1DB204A9C5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E0609AE1-F9E2-4236-8D09-92CEF8EED6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AEE124E-142B-4192-995C-9B84E50FC5F8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E191BD19-369B-4B1B-B179-9162812E0F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B8B09770-662D-4F70-87F4-9E9847E881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43370C42-FEB3-4909-8DCD-F7F58FB05D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1F1BEF25-C2F7-49C5-92D0-3E88F4B883E4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2D0A9B82-32B2-4342-BADF-583E56FEFE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4531AE46-F824-4C9F-9D80-7D8CD2E750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663FFF95-E289-4452-BCC8-3C4C4ED9B6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7ECB08C7-F586-421C-8A96-5AD198B3C7A8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AFF3FF94-4340-4E6B-8AA5-EF6069B1FE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4E78D054-A8CB-4607-9001-EAB391CC12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1B175B7B-010B-489B-912B-EEC85B96DA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982759-7A7A-424D-83F0-161B7543212A}" type="slidenum">
              <a:rPr lang="nl-BE" altLang="en-US" smtClean="0">
                <a:solidFill>
                  <a:srgbClr val="000000"/>
                </a:solidFill>
              </a:rPr>
              <a:pPr/>
              <a:t>15</a:t>
            </a:fld>
            <a:endParaRPr lang="nl-BE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D402EB7E-2239-4AD2-B9FC-DD289AB63D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549979AE-141E-4F2D-AB89-60703D64896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961580AF-5FF4-4F2C-8C73-271436D044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AF02047A-A3C4-4E59-BD46-EB7C5666A2AF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4FDA32E4-66B5-4628-9B1F-A8AA58C5A7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7E122BC9-733C-4B41-ABEB-DBDB6A24F82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7090D2CE-EC20-4DD7-BA5A-4357E82E75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B9F8C27-FAE7-4780-AF94-961396003CAF}" type="slidenum">
              <a:rPr lang="nl-BE" altLang="en-US" smtClean="0">
                <a:solidFill>
                  <a:srgbClr val="000000"/>
                </a:solidFill>
              </a:rPr>
              <a:pPr/>
              <a:t>17</a:t>
            </a:fld>
            <a:endParaRPr lang="nl-BE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31C74726-7894-4891-B9A7-EC1C4B2AFCF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504F2915-D174-451A-B924-DF2B9A4374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79F4A769-D4FC-4DA4-BCB2-FE91B821DA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79EA1F7B-CD7D-41BC-8BC9-4F3987F5398D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5ADD156B-DDAC-4C88-86E8-E0C809F169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669BA84A-D934-41BA-9ADA-53ECA4DED6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8DB6FBA6-82B1-4E0F-A188-6EAF0F9F2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C081907-5122-43E1-B859-2AD8A3D51A64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948CDACB-B61C-4270-88B3-726384FB8D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4AADB43-7702-4B02-893A-C06D28C8E0EF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21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2E1E8885-E774-4BCC-8525-ABA2FF30CD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769F13EF-0F96-4465-A71A-8A53A0003C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F5AF8992-58FD-43D7-BD4F-11EF6B8B90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3EA21654-4D99-44E2-80FB-7B0D44D1F6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43D1BCD5-4768-41B6-8325-22FD180B13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2264080-4EEE-4A29-A462-7AA2088637E5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B351521A-AB74-4EDB-8215-0339D60A6F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8098BEA5-7458-4926-AD76-F7CE27AE400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D3F1A6B0-FC3C-4EEE-B1FB-C22D9D06E8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943E0E-85F8-46F1-8C10-7A1C2D26B09B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8DD8FF5E-F330-4F9F-8888-1472F73565F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1D0DE11A-79F8-4213-BDBA-DD9BED2103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nl-BE" altLang="nl-BE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FD63F12F-8607-4813-B3CE-0F124BE60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D04EB2F8-52D2-4985-98B9-1F6E3FBCD6C0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25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8E143F83-E0E3-47FD-8C36-F473EB52B9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69A2882F-78DB-4A32-8D90-2E4F20A1D9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9636" name="Slide Number Placeholder 3">
            <a:extLst>
              <a:ext uri="{FF2B5EF4-FFF2-40B4-BE49-F238E27FC236}">
                <a16:creationId xmlns:a16="http://schemas.microsoft.com/office/drawing/2014/main" id="{8A3413CA-1ED7-45B7-9C34-B481A5FDE7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695E8E0-19BF-4F15-8816-5E642CDD60E8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12E532AD-5A39-4486-BEC5-E59CDBFC1CD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525C25B9-0012-4A97-9240-CC9BBB68B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B4B958E9-4EEB-49DC-8FB3-ACF8EB853E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14E882C-2034-4516-94ED-42AF346D87EE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5874759E-BF30-4112-9903-1363656F6F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363541B7-37B3-4A0A-A4AE-3E3AAC5E35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44CF4C01-58DC-4B28-B04B-46F7E1C3DA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A2838B3D-CB36-4554-A1E9-E30C2B2F4651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39EC382B-B063-4F99-8403-804607F986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27B88001-5CB5-40E4-9838-4420AF1B060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BA7E8154-B0D4-464B-A3B7-DFB2657719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D7BD06B-F246-434C-8BC1-22B370CBCF07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AF647181-1099-4B83-A2B0-8A5BEDC29F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06B61D60-465C-4790-A379-E72A9AA283F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09B16052-B982-457A-9052-615BB4F26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2D50471-447F-4917-985B-B8C22CA2BA20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FDB3E658-48FC-4F45-9641-D8705EAB2F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DC44E938-C423-47B7-AF2B-62A16E4280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13AA1CA8-2AB4-465C-BB45-34A688832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D4B59B1-CE62-4FC2-B507-CB5E39B85D34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34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370B24C1-8E30-4080-B060-52C85090626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5B5B2D64-7AC7-42CD-861F-6F52E85E07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83972" name="Slide Number Placeholder 3">
            <a:extLst>
              <a:ext uri="{FF2B5EF4-FFF2-40B4-BE49-F238E27FC236}">
                <a16:creationId xmlns:a16="http://schemas.microsoft.com/office/drawing/2014/main" id="{D1CBE32C-EBB3-4BCC-8156-22315C2C26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99DA3592-DC0F-4EE3-B280-A9179F33BB11}" type="slidenum">
              <a:rPr lang="en-GB" altLang="en-US" smtClean="0"/>
              <a:pPr/>
              <a:t>35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>
            <a:extLst>
              <a:ext uri="{FF2B5EF4-FFF2-40B4-BE49-F238E27FC236}">
                <a16:creationId xmlns:a16="http://schemas.microsoft.com/office/drawing/2014/main" id="{BB8F9E22-5155-4DE0-A171-C64CE7A977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AF1C17E-CA12-4CB0-B653-A68A42CAAA81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36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86019" name="Rectangle 2">
            <a:extLst>
              <a:ext uri="{FF2B5EF4-FFF2-40B4-BE49-F238E27FC236}">
                <a16:creationId xmlns:a16="http://schemas.microsoft.com/office/drawing/2014/main" id="{A3F3A475-753E-4D7D-850F-9DFF4ED430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20" name="Rectangle 3">
            <a:extLst>
              <a:ext uri="{FF2B5EF4-FFF2-40B4-BE49-F238E27FC236}">
                <a16:creationId xmlns:a16="http://schemas.microsoft.com/office/drawing/2014/main" id="{44F1E84C-40AB-4EED-A59D-36486298C8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9090A46A-6405-4A32-BA81-44E98E7BDC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436EBEE0-1421-44DE-A811-DA353E50334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38279BD0-7498-4C75-BB1C-F739569895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A78458C-AB2E-4F95-8296-D49A136460F7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37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>
            <a:extLst>
              <a:ext uri="{FF2B5EF4-FFF2-40B4-BE49-F238E27FC236}">
                <a16:creationId xmlns:a16="http://schemas.microsoft.com/office/drawing/2014/main" id="{939C63AC-1F75-418D-B3F2-8A94CFB63E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AB61E10E-A23D-4180-8195-63343C679B4C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38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0115" name="Rectangle 2">
            <a:extLst>
              <a:ext uri="{FF2B5EF4-FFF2-40B4-BE49-F238E27FC236}">
                <a16:creationId xmlns:a16="http://schemas.microsoft.com/office/drawing/2014/main" id="{CA0EAB99-A391-4B5D-AF27-AF2E750FB5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6" name="Rectangle 3">
            <a:extLst>
              <a:ext uri="{FF2B5EF4-FFF2-40B4-BE49-F238E27FC236}">
                <a16:creationId xmlns:a16="http://schemas.microsoft.com/office/drawing/2014/main" id="{D1CA0B32-DFEF-4AA2-991A-8C84A983C7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>
            <a:extLst>
              <a:ext uri="{FF2B5EF4-FFF2-40B4-BE49-F238E27FC236}">
                <a16:creationId xmlns:a16="http://schemas.microsoft.com/office/drawing/2014/main" id="{7E047373-A5F7-41CE-A4E1-D0E6089AAE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53DF8A8A-2400-4212-9F37-F0BC5DA7DC23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39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2163" name="Rectangle 2">
            <a:extLst>
              <a:ext uri="{FF2B5EF4-FFF2-40B4-BE49-F238E27FC236}">
                <a16:creationId xmlns:a16="http://schemas.microsoft.com/office/drawing/2014/main" id="{533AC6C7-2D43-4AC4-9EC8-705FB1DF01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4" name="Rectangle 3">
            <a:extLst>
              <a:ext uri="{FF2B5EF4-FFF2-40B4-BE49-F238E27FC236}">
                <a16:creationId xmlns:a16="http://schemas.microsoft.com/office/drawing/2014/main" id="{5AB73022-7A02-4DAE-9CD8-5EE8E8F1FB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>
            <a:extLst>
              <a:ext uri="{FF2B5EF4-FFF2-40B4-BE49-F238E27FC236}">
                <a16:creationId xmlns:a16="http://schemas.microsoft.com/office/drawing/2014/main" id="{1469BFFE-3270-492E-9542-10A3C490BC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8E74CDCD-2EB7-49ED-8A07-56684D570DAE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40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4211" name="Rectangle 2">
            <a:extLst>
              <a:ext uri="{FF2B5EF4-FFF2-40B4-BE49-F238E27FC236}">
                <a16:creationId xmlns:a16="http://schemas.microsoft.com/office/drawing/2014/main" id="{11B52F9C-40B3-476F-9756-F5D6E846D3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2" name="Rectangle 3">
            <a:extLst>
              <a:ext uri="{FF2B5EF4-FFF2-40B4-BE49-F238E27FC236}">
                <a16:creationId xmlns:a16="http://schemas.microsoft.com/office/drawing/2014/main" id="{87F18EB6-EF8F-4911-AA90-07977AF40C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>
            <a:extLst>
              <a:ext uri="{FF2B5EF4-FFF2-40B4-BE49-F238E27FC236}">
                <a16:creationId xmlns:a16="http://schemas.microsoft.com/office/drawing/2014/main" id="{FCEB87F1-89BD-4AFE-A216-C8515F8FEF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AF9894D-F091-4A4A-9887-4434FC833DE6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41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6259" name="Rectangle 2">
            <a:extLst>
              <a:ext uri="{FF2B5EF4-FFF2-40B4-BE49-F238E27FC236}">
                <a16:creationId xmlns:a16="http://schemas.microsoft.com/office/drawing/2014/main" id="{07D837B3-9FD6-4B5C-84FB-9F763232BD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6260" name="Rectangle 3">
            <a:extLst>
              <a:ext uri="{FF2B5EF4-FFF2-40B4-BE49-F238E27FC236}">
                <a16:creationId xmlns:a16="http://schemas.microsoft.com/office/drawing/2014/main" id="{99229392-CC09-44E5-97CC-3B6DAF694F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>
            <a:extLst>
              <a:ext uri="{FF2B5EF4-FFF2-40B4-BE49-F238E27FC236}">
                <a16:creationId xmlns:a16="http://schemas.microsoft.com/office/drawing/2014/main" id="{316D5042-427C-4D32-BCB7-1F790C58AEC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0D3F319-5788-4802-AE70-CDA2559F31DC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42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8307" name="Rectangle 2">
            <a:extLst>
              <a:ext uri="{FF2B5EF4-FFF2-40B4-BE49-F238E27FC236}">
                <a16:creationId xmlns:a16="http://schemas.microsoft.com/office/drawing/2014/main" id="{DE6D817A-BCF3-4D98-9888-E04C00320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8308" name="Rectangle 3">
            <a:extLst>
              <a:ext uri="{FF2B5EF4-FFF2-40B4-BE49-F238E27FC236}">
                <a16:creationId xmlns:a16="http://schemas.microsoft.com/office/drawing/2014/main" id="{F69F76C8-4CDF-4580-9AB9-AC6E495742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>
            <a:extLst>
              <a:ext uri="{FF2B5EF4-FFF2-40B4-BE49-F238E27FC236}">
                <a16:creationId xmlns:a16="http://schemas.microsoft.com/office/drawing/2014/main" id="{F6126C6E-87BF-44AD-A578-4376BA5DFF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DD7CD20-9334-4390-BCD6-F81FC91AC890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43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0355" name="Rectangle 2">
            <a:extLst>
              <a:ext uri="{FF2B5EF4-FFF2-40B4-BE49-F238E27FC236}">
                <a16:creationId xmlns:a16="http://schemas.microsoft.com/office/drawing/2014/main" id="{F3660323-1E34-406D-B54C-D68979D626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0356" name="Rectangle 3">
            <a:extLst>
              <a:ext uri="{FF2B5EF4-FFF2-40B4-BE49-F238E27FC236}">
                <a16:creationId xmlns:a16="http://schemas.microsoft.com/office/drawing/2014/main" id="{2654B406-2623-4713-8CD9-2F121B4E21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nl-BE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DECF020-3753-48FD-8941-6032B3C7C3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AB4C64F6-3566-40F9-A2B3-4728E28FD719}" type="slidenum">
              <a:rPr lang="fr-FR" altLang="en-US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44</a:t>
            </a:fld>
            <a:endParaRPr lang="fr-FR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6519ACD7-8389-4A21-AC63-A9A5E04CE1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BC698B0E-FECA-449A-AA30-33A490196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fr-FR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ECD0898F-9656-420F-A6E4-BFCF42855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0D191F54-CEC5-46C1-BB4E-CACCC7DEB37E}" type="slidenum">
              <a:rPr lang="fr-FR" altLang="nl-BE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45</a:t>
            </a:fld>
            <a:endParaRPr lang="fr-FR" altLang="nl-BE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3F54BBE8-6C0E-4B00-A76E-276E7DB849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6F8509CE-326C-49CD-BEBD-9FB239B0AB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nl-B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24900-01AE-4B0B-857C-A3B15B18C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E37F5-8CC5-4CDE-A90A-B6E63C1096A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C994-369C-4B4B-9F3E-9456B7941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55225-9455-44C5-8735-11A20D593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0D986-0D92-4CC0-999A-AB758B10B2C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166247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6B930-5A6A-4273-A987-F58F29C96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CE322-3A08-4ECB-9E90-0BE3A6EBBC6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313555-8399-402F-AD39-8D94D1DF8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11D15-69A6-4BEC-AFBF-17F7EFD45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ED845-1A90-421F-B2B3-BB4BEC96F46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5985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8191D-BD58-4C56-B331-2EAF98D43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C3404-0678-400A-A669-D8AC1FFCE86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DCE28-1E6B-4E6F-9568-A9630ED16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1CE53-CA74-4E87-8861-47DDA4FF4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6B589-163C-46C3-A055-6F1056B2E11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92703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4DEFF2-C69A-4311-9243-CCBDFFA3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04CB4-E743-4A4F-9F82-D8A2BBCB647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75619A2-BF39-4CCE-8776-0AA23F2D5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A30E8BA-E63B-44E5-9234-9CB205FBB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1D3F5-748C-4084-B026-B3456C7693A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04452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128F08-4095-4575-B563-5F3499FDB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EE217-0519-4552-A927-A301CE9FED0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E8331F5-8F0D-4EBA-A76A-43C94AAAD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9A43B6B-865B-43A2-A161-B1E6D9DF8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E99A3-59BB-44BA-9D06-E33F0D99557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975319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8A15CEB-A9FC-4DFC-B557-F3262CA7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6ED6F-93D8-47C9-BAA4-5FDB852C297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96B1983-F981-46F4-ABAB-EFFA4C1AD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C0AA31-39BE-480E-83C7-5E485D3E2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DACD0-E266-430E-B7D4-9AC852577B3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93592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7E55AEC-75A5-4289-BD1D-6952D5696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AE46C-ECA5-4DBD-8CB4-F7675298DD9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C642E7A-7780-4E3C-B8E9-B59580117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3B2CE2-06FD-43AF-B0D2-850F6D898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C2D9A-05D7-4089-87AA-CD0FD1411D5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8600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7DE873-D085-4B48-BD73-0B6EE3F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2396B-DCEB-47B3-8EDC-EA11ED56CF7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0B7FAA8-96A2-4D0D-84D0-16669ADD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E5C3007-2109-4FA1-8367-A2150DFB2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DFAD9-8053-4491-8706-6B936444601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431075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6308C48-3F5A-49D2-8F49-3C99E591C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BC608-9EBD-4116-AB00-68178E75C7B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9041BE4-E7D1-414B-857F-95819E8B7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1B7384A-C9BD-4C85-904A-4A9E99E7B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DA17E-2C8B-4D16-A2DD-E8B35CBFA83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18930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D077B-DC7F-41EA-8774-959660CB4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8C58-F518-4B0C-B14C-D035497D6E3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1684A-E7F1-45A5-988E-CA9DD8427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5A2D9-6A8F-42A3-AF0F-4BDEC32BB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85CB5-5391-4AF3-9BC3-7AC9D367FFA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716665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C615A-9FE2-400D-9983-74C8AC550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7786-B37C-42B1-83D9-E1F4EE98D5B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ED099-9225-4E93-B983-2E9F9E1AE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D3BED-C450-4F4E-9895-37399EEA7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8C7FD-D8D8-43C4-A2CE-0328B643BF4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80691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799180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63606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87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22869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011418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097428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03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1915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5960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946737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15888"/>
            <a:ext cx="20574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5888"/>
            <a:ext cx="60198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179544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279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211286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478B9-1E94-4B0F-8816-2C952310F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C8A8F-8DB4-4525-8AA0-0A9585C4831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2666-5FE2-4FBA-8AFA-3D61C0872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E37DA-CCCD-4F36-BD62-E198AD486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94B97-2321-44CB-870E-20CD7509980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65248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BABDC-D5F1-4396-B958-00DFBD077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19869-A3FC-483A-8A69-BAFE529F217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BA7AD-515B-4C3E-B0D7-59607BFA1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23BC48-3B21-4641-87D1-3681E6BEC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C33C7-93B9-43A0-9C2C-2F8CC74966C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897227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AD012-AB4A-4E0E-AB38-05A81DF7B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B4CB4-7025-47AA-A894-942891EAC89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E66C3-0633-41B3-AEEE-686AAF662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1F617-5DA8-429A-9265-16B085837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C861B-8575-45F9-A302-DBEC6D87991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62114096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84FEC5-A8AE-48E8-892B-C9217BF12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220561-2BAE-4591-AC87-C170304D70A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2AAD859-FCC4-423A-AF4B-9D091CFB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A6B814B-2004-41A1-9E48-D41DA69F4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DD0A0-81EC-4A71-8E31-55FCA6BEDE0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7890733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BA91B1-8060-42C8-AECB-28C14D490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B84D-008E-4B77-A125-93E6176C430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89C85B9-3717-4D27-8322-7E01116AC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8A73E6A-95B8-47D3-A838-8B0315E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9C774-5C13-4AB9-B834-712B108C40A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0703099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E09DFAA-0478-42AC-80CD-A64A47DC0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E2CDD-7F72-4D63-B078-C5699FFF28C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C36C4B8-4B15-40DD-AC52-CF5971BEE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C97FEF4-B19E-4D32-8BF4-6B55D45A9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8E998-6691-4B1F-AA88-B36C31E1BE0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0031050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B898FF7-AACE-45D7-822B-875B9A43F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C5682-4510-4D65-ABCA-612B0C16933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97EE579-7187-40B0-BEAB-901BEEECF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79EA04D-9222-4E88-8C50-A3815BDB5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C3029-2680-4D20-B79D-74D66479447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191362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FBA5FA2-96CF-46EB-BA39-38B11BBF2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BE51D-A699-4BCA-AFB5-CCD01AAE5E4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8C76C2F-7FB5-4909-A49B-82DD0381C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269F91A-CBFB-45DF-9194-54BED2D22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11F77-0D99-4F65-AE95-7473A8C3BA8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1858419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E51DDEC-50C6-469A-AA33-5255F54BB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35B2C-2535-4798-8F24-036A4A64384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F25AF60-F616-4444-92D0-871351A61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B1C0227-2B48-49B3-99F7-CEB034772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EED2B-88BD-4E30-B333-B5D6B39AAD2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594388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E7892-3B47-4E9C-8780-DE8785738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A2A77-FE90-430D-8110-AD40387FA32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49B84-6A07-49CE-896F-0C94E3B39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18EEC-7A9C-4EE5-B193-866D47812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B1989-16B0-45A2-A500-7CD2D74FB7F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15161689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B1AEC-0D91-4A95-836A-074E08C3C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17FD5-61CA-40D5-9342-383422E1C65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DC705-1A9D-405B-B109-18EC59D02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7BCEF-99DC-480E-B2B4-B2160B541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32EA9-2087-4B82-A073-6157EC186F6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670463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30172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431250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20183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44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55354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07645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91685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747198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27684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71030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38619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15888"/>
            <a:ext cx="20574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5888"/>
            <a:ext cx="60198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160585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279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328577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0FD87-6B03-4FCB-BD2F-DFCCFCDDD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A2B13-0246-4071-AE28-C6AB2C049F7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F34005-611E-4729-B923-25B72634B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5EEE9-C1F2-4515-8D6D-9F586B01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3D8BA-243A-4176-A941-96F60AED42D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2131072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6E247-23C5-4442-924B-3E37DD126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15091-0D18-4B03-9A70-99D026A0790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89BF0-5C39-48B2-B13C-9E0FBBD93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3604F-F0E9-4E53-8E14-1210501FB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0BED4-E831-44FA-8E29-1909ED270F0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60270325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925F9-293F-4AFF-ADF6-0924B7D5A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E90F4-1BEB-4395-B0A5-980F4456467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B9A43-6423-4DA9-8671-923100200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B0B16-A40A-45EE-BF93-1300B920E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AE550-2AFD-490B-AD15-01ABB284D1B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51144150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68B3915-F8A1-4B52-A677-110A8EE3C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6751D-8158-44F2-AE78-DA467968681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2DC91-A1D0-4B91-AB98-8B6F4E7DF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7CAABE-83CF-4973-9642-97F7DE4E7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A8472-9508-47DA-8651-701EA7CF04B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9271135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58F1388-1058-4F8E-BBBC-413405AD6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44FD5-538F-4440-8647-430A778D404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1A90EDA-C140-43B2-B5E7-F97E50045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C203AA3-B062-4759-9437-39F87830B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34C1B-96FC-4391-9BC9-9D54832927D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44302714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404F921-F841-4906-B0E8-A069214AB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FB4E5-183A-4B03-B921-2DA1E0C18CC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7F9ED44-85DA-41AC-9241-6022B4746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E30D5-6A74-440A-B984-2DD1A7EBC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8D3F0-8669-48D0-85E3-02493F305EC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1568830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B4DD38C-A849-489D-9907-27667044D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76846-4D8E-43F3-8982-088EA761726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541356C-03D7-4BF6-9D8A-B5A2A9C38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F967DF0-E026-4167-A1F8-AC23C4A90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D9B80F-DBB7-4BD4-BA52-FC18B8B11B8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6846635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25FFEAE-84CD-4508-82AD-F8C7B72DB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93F2A-29FC-4862-A7D6-E2968ED0072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8F5EFA7-C11E-4862-801F-34F9C4892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AE989DA-D2EB-4142-B4B7-ADFB3EA41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2B368-E91C-49F5-9532-446D96625B3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234876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A1AA58D-2536-429C-BFC7-0CE3DCD0A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E4043-EAFE-426D-B69B-A57A0F74937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66F37BC-0492-4015-B26D-01013C749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E412573-6376-485E-9278-56C2AEAAC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9FEA5-A4BF-4480-A032-653600DDDAD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296618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3977E-3413-4FDC-BBF8-850E68D68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3C606-77BC-453B-BFB7-ADA93514C2A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A2523-2DBE-4157-B324-075EF3C3F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D5542-D247-4641-BCA5-4EA2369CB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5735C-59FD-4145-A7F2-993D1B5F4E1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9459435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38EC4-9690-47CD-B624-D993853D3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771DB-DD72-43C4-8F6D-99C82A9D9C1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9E8FA-A900-4575-A323-FFEDE33D7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CA5CC-ADF2-4F51-AE3F-A3B716EFE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8B5D2-F6DC-4C3B-B595-E82C7A550C4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58320893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1C537-8B4D-42F0-BCBB-DB457D492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EC3DA-2CF9-47E0-ACA3-1F4F42C4513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7FF29-026A-49DA-B230-147C0CA6D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96D07-5B58-4C89-A7E0-BD7906585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88740-5691-4765-A9A3-11845BCB66A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87589163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0E647-9C1E-4373-8747-F8DEB07E1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DA13B-61E8-49E8-9B56-84E6CD34639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39470-B7D4-4B2F-91D1-CB5FF4117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88681-25AC-4324-84FD-3B4AA711C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07970-93A8-49E5-A8AF-35B51474095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62813844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96ACC-B57C-49BA-8882-9E5F06760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74577-7B9E-460E-AC26-8B8285C05C2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CA9A4-6C6B-45EE-85A7-3EB23333F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13784-D458-4236-A6BF-1260C3AAE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D8550-92F4-4564-B48C-F11CFFEA9BD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0056913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363A656-39BE-41B1-B407-567B1878B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025D8B-FA7F-4650-B1EE-2EAED2A45F1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D41836E-D62E-4774-8C0D-818A5527F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A8305D-BDD0-48CA-84D2-C7DCEC315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EB96C-AB4D-4309-882F-48896252F34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8119041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5547719-AF1E-44B9-A54E-680ED7DDD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94EB3-5500-426C-9016-10A106A3EAE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CBA7C4F-F6B9-48C9-BF11-8352BD341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2466EB0-49DB-4AC0-8C14-68C6C065B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2E3A0-8120-41BE-AA08-AA83563729C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20174064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3BEACF3-80D9-4B40-A7D8-19AC1B200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D34F7-20E0-41CE-B2BB-7A20E8CDFD3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A9C3F7B-6E65-4E3D-8F3A-C2A87DB55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442C60-C3F2-41A2-B81B-29DEACE28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03ACE-1C2B-4B63-94D5-A7554F64DCB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926748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B2A731C-FC5D-4C1C-B39A-8DF831C93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7A5ED-4E2D-4013-9FFA-19C8237A65B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38D0DCC-EA11-4F5C-9E64-0C5F59471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4362355-3E9D-42C9-884C-EBD068950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1ADC0-6B44-4323-B85A-BCBC2CDF886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17423644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1010CC-23F1-427D-840C-99AAB9E36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5D48-0EB1-477B-9202-770A064987E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B2B1872-5D6E-4F98-B67E-1750B4C5D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A774045-B77C-4344-803D-69DCCBAE5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8A063-8B59-406C-A4DD-7A157482356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3941932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4A9585-CD8D-4523-B00F-3709C3017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57858-283E-4369-AA73-08C1A4CD131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00DBF75-1D35-4DCE-9811-BA2B30658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A9FE949-8691-45E4-919D-8A03FCB5E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34F28-48F3-48C0-819B-13ACEF410D4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0084375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B3CE6-CA9C-45D2-BD3D-3AFCA07D2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1548A-0589-4DFD-91AE-6363763F946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88E10-FCCF-4210-9507-1C29C871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E1A35-6812-4617-8158-BDC5E0249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6A811-3604-4CD1-AE9C-56F751A5FEF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12809811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73812-FD00-4C03-ACF4-BBC799884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DBC5E-93A2-4389-9860-5CF4F83ADAF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56C67-16CE-46B4-A233-C9AF98FB9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3376A-E317-442F-8E24-C93F65E62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84AC5-F3E1-4D47-BE4F-69F222B2773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64446370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B4E5F-6EB5-46AC-BA41-90D1E310D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C9157-B8BB-4359-8264-831151BCACD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78A98-1A43-4771-966F-98632EBC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A94FD-6D52-40EE-8752-F1F6AD782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081D7-6ED1-463A-AB1A-61236F759DB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4664698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26B49-06C4-45FE-9516-1A5DC69DA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FE80F-AC38-40DE-8519-7A62E9ECF14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6789D-FFD1-477C-B59D-72A2AB278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CAA9C-1F29-447E-87D0-770D2962A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D3145A-F124-422F-890F-60743DB2D24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14729711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D9BAB-0B9A-4C3B-9370-F8AA4884D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AC9AB-EB97-4F90-8BA4-952E1962EA7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97FBDD-4365-457A-B804-A774BFD38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B81E4-FD01-4538-973C-09EC5CAC9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E8D94-C3D1-4554-B862-AD48BCF4D0A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22077302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82E4AD-32F7-4917-A30D-63E20EB55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FE023-247E-4D8F-9A73-D24C19944BC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3D36795-9CB1-4E5A-BDBA-E40BBCA9A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E45EC95-7714-40E1-A3E9-7488BB971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70E318-E87F-4279-830E-E7CEE865EA1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2299672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C912DAB-E9A3-4BC7-9A77-A716A8936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8D68E-9B99-4426-9706-1AE61207625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F934A30-2194-4973-A491-8C098B8CC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E835871-4A97-49EC-88D3-D99278A85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121B3-D1D8-4629-80D2-CBC149A6B43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70547986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EE1A002-F0C3-4068-A533-33175DFD5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BBE4C-63D9-433A-9797-163401E8A42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EE0D58A5-38D4-48B1-A0C6-E0FDDCB45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9C80B54-F592-45C4-8F59-994A054B4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7E2C6-23D9-4998-94DA-EDB8D3BFCEB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38732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020134E-B186-44D7-827E-184A536D7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89E6A-701D-48CA-A929-BD8F0FAC3E4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B7E6873-5324-4438-8D8C-FDDA8BC6B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DE14A79-EE01-4196-90D1-E29BB5285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4FA5B-6EA6-41B5-B60E-B8EE027F8F3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617722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9BC97C5-69B4-4468-BB18-D8E0C9C32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967F1-3BEA-4CB7-8CD2-808A97E2847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65507C1-3833-4A67-A00C-4CCD535BA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F61C2AD-A972-4214-A6E5-ACE363FE3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E9A16-FA87-4392-8366-D808BA5863A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5895154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A8F505E-B9F7-4FA4-AD8E-875472FC6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F0D45-4BFF-4BF7-8FA2-21F3FDDCA30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7E3D70D-C836-4F47-9AD0-0ADDD3EF0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375701B-69C4-42DF-9DDA-FF5D52ADC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5E57F-3502-4FF9-AA23-AE2E3350241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270734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85955-DE45-4FBD-AFEA-1C3946399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D4B07-22C5-4405-BE79-10379E798E1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F9EDD-9EBD-47DA-A695-94F1A0836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8BAE7-11F8-444B-9815-19BB8BBA8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7BA4E-0B3C-453D-8859-18A99005840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69435132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F19E6-865B-4CAC-B360-8B78314B2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FC79E-1039-4534-94FA-B777A1F8BE6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DB24D-1859-49C9-81ED-834BA9E44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F6BAC-A07B-4B08-A6B4-6FBE0730A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B04C3-EC6E-41B7-86E2-5FB429BFD35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662597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CDDCA-7BEA-4821-B903-E2BA15D33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02E1D-42F7-4DAD-82C0-7A4E319AACE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8C42C-D6F6-4454-AB94-D707C663B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3C0E3-F657-460D-A38C-E61B96F1D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C167C-F41A-4DF8-95D0-07B5098F0C9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157609344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6B4A9-2F41-40C6-A585-27DEE056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2D320-3383-455F-B375-167C012604C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1013F-E1A9-4438-AAEE-A4E95E6AA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C228E-1826-4B39-B467-39077C500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DF692-89D4-40CD-BE80-FF316737208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80349468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B6956-6EDD-49FE-B0B3-0F77FFC9B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24620-97E1-4C23-BB56-729CFAEC7CC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B1744-1970-49F8-A8D5-57FC9263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FAB07-667C-4E8D-940C-7380B74B0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26851-444E-4E3E-97F0-194DAAC32E4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9116905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A9EADD-1B6C-4F90-BD54-2F671A328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26BB1-11E4-4363-BE05-9B9756A5FE4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874BCA1-BE2D-4BB9-AB2E-AE4BA61A4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C3EEFF8-9250-44B7-9AF2-2E6A5782F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80D3E-0C76-4D45-A1A6-DC2A2F7BCF2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68522839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1788599-0248-4749-AA10-C85CA5208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F4D66-A66E-4921-A8EB-8C227F844F8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4EF6133-EA5E-4071-9B38-07AA285C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BC0FD43-22F7-49F5-A8B6-1A5B2FC0F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1DD4E-DAEE-40EA-880D-1F7F49CB893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99147346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E9334F6-EC88-4B2B-8091-894619CB0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FF338-777B-4B04-8470-F3F82CA781E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CA541F5-5A24-4AF9-BE53-39E725626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7B8FB92-ECEF-4BAB-B544-C945481C7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3D82A-2E81-431E-8FBE-A37BB9F4F83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257506014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B3CC1D7-CAAB-41B6-AA55-A45755B85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71561-62F7-4E87-BF8A-E3E5C5FCE2E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F04E168-FCF5-4F59-AC0C-44140ABC5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1F11836-9C31-4013-8E62-81C9065FE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C2AE6-3C9B-43F1-AA3C-792C7251974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88849541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DCE3B16-A0F2-49CA-84FC-373823ECA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BAB63-46FA-46AA-B965-28AB8E0B31B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E5B92E8-F7A4-41ED-8527-1B035F61D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C309B0C-DE3C-4878-B8EF-C08E9EA73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08053-BB10-4CAB-964B-764030A1700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5917690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3FA32C-D135-4621-BE87-A031E197D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EC519-A3E8-4AE4-9989-8AFEA0D1C79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B9FF721-5E43-481B-845B-375E91C00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A250C8D-1A16-41A4-995E-F688D573B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EB868-5F64-4D7E-9D65-D762D4260B4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2670548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0F035-EA91-4A04-AD10-7795FB9F3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0A752-1293-4438-8E70-873AF52CB26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44BA7C-7723-41F3-96EA-B6283CBEF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68BD6-4555-42A3-AEE6-6C19F9B93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7BC0A-9D00-4879-996C-27C95C31E0B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8980099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AC596-3258-4EA3-B819-263BACD24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52635-E879-4F05-A406-78C2B58829E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206E5-BCA6-4D57-B60F-5C3B7502C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87F7F-CE60-4C8C-AE76-061B34002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3113A-312B-43EB-B002-4C41244FCD3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8345972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68D56-DF58-4D53-A6F4-2898A51EB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896D2-3851-4A91-B4FB-7691289AB1D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F5B29-77E2-4856-832D-A9C6E4974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7EB79D-E2A2-4C82-904B-7297BDDE0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F99AA-5E78-4914-B4A5-66FB409AD85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929763576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8FACC-D1C1-4188-A923-DC05ECFF8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9A082-BBFC-4705-BD51-A8069935F3F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26908-076A-463C-9B8A-6998B364B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F9DEC-FD4C-469A-A3C0-82B0AD972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4816A-426B-4360-9F7F-0885D139428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77168707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9BF7B-F11C-4E4F-A92C-2EBD37528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42494-E3EE-4B27-AA1D-EFB3FC04DA8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F179E-4875-443D-AD73-565CC8CC7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FB723-DC4A-455D-A1B6-1898C9B39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E704B-FBCB-436A-B2F2-4990BDEED57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0062597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03F03A-3EEC-42A2-9388-A93E38E02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D9735-6938-4B8C-8FF5-376E6DBE504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1D687E7-3034-468E-A053-C733EA156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B25D02-5096-4543-8B15-3CAA00F84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7BE4B-F052-4D61-A2D7-D7366F9059B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92885441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64E56B0-112D-4B9E-957D-35BA6EA57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7BBD7-37D1-47AA-92DC-A709282032C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41155E8-A593-468B-BE35-1776E2D47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059C46A-CA39-4198-9A6C-6021E9199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F3E56-A08A-4A1F-9A47-0DC91510DD9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9972099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D134AE5-F023-4933-87D4-5672C911F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93308-6F8D-4493-BA2D-83F791BEB1C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8C5069-4FF2-4BDD-A93E-12ACD99AB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1EA568D-51B1-4B3F-957F-66DD61634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1532F-014A-40E1-8283-3C11A64B818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0873468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06EB47E-0250-4DF5-8E25-D07C4B4AA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2E8EE-FE9B-4E43-AD35-D45E58BB6E4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6E0551D-29DB-4156-9789-40F87795E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3FC80F4-3105-4001-8ABC-FA05748AA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A41ED-1691-4D1E-B77F-0BC7826C5B6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4583001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1414D6E-0AA9-4000-A15B-6C7282855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DAE6E-822F-43D7-AFBD-043A74ECF7C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49E1C3D-D545-4EEB-990B-6367D7C77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A8D6286-044C-4F70-8710-871A5E73B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B80C3-61A6-4370-8DE6-33B1692FC8E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793442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EC64E1-DFF7-478D-9F46-CBB371637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8D233-6C16-4B02-879E-C46EB231536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84BC709-5C3F-4B1F-9D53-9100D8B6D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44A329D-1833-4A3D-B39C-392E130B6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D061F-E684-4455-BE83-57CE5997FBB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28041452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B0FFB-CEF3-4C1C-804C-54C36EEF6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50BDE-3626-464E-9BB2-AF1AEF6B9E4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78C2E-F943-4E78-ADA8-D2BD32D40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54A5E-561B-42D5-AB36-FD931330A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1D2BF-2087-4A1F-9B16-C714FED2BC2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7882989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9E20D-04F9-4DFB-9BC4-A130E1C74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D76406-FC68-4871-9813-14D4CACFA45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270BF-9CB2-44E2-9180-3CC680521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81E9E-5CBC-4A7C-9B64-0137CA417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92026-A04A-4F40-ADB0-B178C00BD01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008922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A9564-14F8-4E0F-B2E4-239106FC3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CECEA-34AC-4C11-A273-B4800F624AB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8CC97-49FF-466B-A135-D1CC33948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A0827-A48E-421F-9458-F3F0FEFAB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81D14-5435-4886-8B32-9802BF2E890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665317326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85B13-D746-46F5-8485-2571A0CCA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68052-ADB0-4571-ABB1-9A0EB520C4D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0A570-BACB-41C5-92B2-C65CB8319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07B08-0131-4870-A9B2-A85F45A2D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33C6-8095-4880-A2FC-CF633E95E8F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591081568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C6BBE-1A10-487A-92E2-B32E2FFAB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47670-6989-47F4-8DB9-0B7BD1A2BCF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A814C-4138-4028-9F2E-EAF08612D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AC1B6-6959-4E9E-B697-8EDC937BA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1BDD1-F14B-4765-B9CC-990E99BFBE2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9682283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93BAE4-598E-4C8D-B1C7-6F69310E7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DDF20-1115-4A86-A9B2-4C5CFCDA24B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C9E37D-1D3A-442D-BB50-F31A9D45A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103B74-D160-4A86-AC7A-0D80AB37F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3CFF5-CFB9-4D91-812E-BAAEF5C57D8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5133647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318C293-84AD-467F-A786-8026B3CF9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1594D-FD8E-474B-807A-3A2DAC543B3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EAFFDF3-F3DC-4846-87B7-880EF759B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793918-8BEF-4738-8726-E7E0B5B88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76DA8-26EA-461C-8653-E9C9FDEAB99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0660047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F2E9EE0-4A5C-445A-BBCA-32D43894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815FF-7A62-4682-8BE3-970A4166068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0416795-95F8-44CB-B0AD-826AF1F4F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F1242DB-CB86-4232-8AD5-47C0467D7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E1423-BBEA-42E6-BDCC-1AED22CD855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18599050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77ADC40-3E3B-41A6-AFF0-146AD8BF1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54FF3-4779-41BC-8109-01560033E4C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E25E78C-1B99-494E-9F98-C2F507E11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8F3236F-B72B-4596-B180-7367418EA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57930-064E-4B22-B5C0-951D50D6756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816630075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1311A79-6CC7-4646-99C6-38E0F2E2E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690F5-3E3D-41F3-88EA-F0F817EA763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7D0FB3F-761A-4E28-AB1C-59C1C5831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AFA2DB-AB08-4012-9BC8-57AD1C71A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6BF2A-47D1-461F-828B-413FE7D4D0A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5207061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05607B2-CE6B-4005-9492-5BEC73625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0031D-FB0B-4620-AC36-20FE7D364D3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8D5F9CD-CAED-416F-BA85-6BC9ABA91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BF35079-7535-4F25-8854-D3656477A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DC3D0-2ED2-4174-9087-EE3BDB2653C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228429477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19464-DDC2-4790-B8A5-EF447D019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0DD57-64A7-4428-A0E6-1748A6F8442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9CE3E-9CAA-46EB-9E5B-597F5CC44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45D51-9EE0-42AB-8925-0BE3FA9A5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39FC0-C2C4-4D3B-89D9-97B4ABECB42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0732820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99489-E020-4E8D-8795-6E2CE2A9B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58D96-020B-438E-8075-CEEEECF0F6A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AF6FB-6928-4A06-A330-68F01AF0F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B3AD1-32B2-4CBF-BD20-A909DE18D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F901C-23EB-4CEF-9564-4FE6B16442A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271646527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F7F85-2185-449F-A4CC-3AF846389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C9206-4C99-4ABF-922E-149DA8CA4D9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5CF439-3D83-4CBD-845D-A3106299D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05C00-86F3-4C19-8336-6C1B2480C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D5B96-2DCD-4F84-9BC1-CC1E8D68622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44512510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1E39B-17EC-404A-9E22-D4C6243DE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43A2C-4FCF-4721-977D-345A7F70334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3E25B-5B9A-4957-987C-6E4EBD989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CA74D-9F11-4174-BF94-F82DF5FA7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18CA0-DB5B-4947-BDB0-4E37DAB0671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5818729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5BF6E-3ED7-4CE0-9529-FAB23986D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3C503-7983-4460-B320-44FC43B9BE1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8962F-D4DC-4422-84E6-3F684A876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36E9C-E250-4238-BF03-AEA7B9A86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C4AA3-E804-49CF-8377-871686408D1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75310620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227331-5DD2-491A-9639-5DC3067C0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8D1F9-E301-4BEF-B15C-604AC78D234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C8EF6C0-42FE-4C73-B6AA-A7CF38DA9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C9B7EA7-638A-43BC-8EB7-567B09585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C6AF6-C836-4B45-A20A-AD4E4F4B0CE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8473388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22C2DE0-DEFC-44E8-96F5-92018E5C1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6FD07-48D5-43C5-B5FB-23A663C72AB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BF6E4CB-7A3B-4403-8566-FA964DA67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9C789AC-7362-4532-B875-13AD1A323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07500-414C-4E4E-B9FF-BF27FBD6FC8D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95050920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754D8D3-CBF0-4417-B99F-37ACBA0E1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BBC3D-450D-4C6F-A5F6-2BF44FCDBC2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AD4958E-417C-4153-99FF-07B6A451F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0CE5CEB-9BAC-4D48-BAF3-482758181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974A0-DA5C-4B7E-BAFD-D0E08315AF3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09397091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0897C28-CADE-4BB1-BAF5-10A623492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8DFE9-7B39-4A5A-ABFD-39BF212631F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DBE0158-E86A-4D87-ABBF-7441429A4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10E8A02-700A-4C20-99D1-E15471A79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8AD7E-0ED4-431A-BDFD-DFD2461AC5F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717907456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8291087-CFF1-416D-B289-56E9BA32E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26981-A43E-4C0D-BC2C-02E09B73D4FC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388C779-04FE-4954-8393-B0611B530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7ED817A-0A33-4CD0-A959-8BE457901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B8932-00D9-4583-B4DC-1AADC40994A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47767639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59D6F71-0A20-48B9-85EE-264293D3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0ED4-8788-459B-A88A-AF41D92A171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BC492A2-C55A-4643-B078-3667CCD88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63A7656-2E86-46F9-A1D9-D259E86DF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4FCF0-D386-4A8C-8AF3-4E80B9F19D5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21060137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620AB-04E0-436C-B0DA-6B64CF155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0CDD4-B8CC-4DDA-A110-9FC51B80DAF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0536E-2175-4E93-94F9-AD7EFD7EB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4FC33-77D4-44FE-B22E-EDC09BC5D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B49C7-F641-48E8-87D3-33003029891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17470576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7BDF1-1DFB-401D-A347-C97120BBF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402B1-7A18-450A-BB7B-9BF4DC2D15F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A66DE-8247-4477-B75A-C94244732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C3EC6-12BB-4D80-88D6-DD569AA5E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523C7-AB22-4ADD-BE55-E045D32873F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51493618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D3C63-B91B-43D5-9BCB-2090D6AA4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A3371-0DDD-4A80-84AD-28F2B2FD87C5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D00DA-DA44-480B-B4D2-9D2460FD9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163C2-DEAD-4DAA-BCBF-8E595874F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6F720-D13A-489F-8EE1-D211E17072B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94144212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9A536-16FC-4DB5-9ACB-8217CDBD1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84EF6-A26F-4D57-B508-315477C5B1F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B7DBB-449F-435D-9F49-ECCED37D3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AE58D-E022-4376-88FD-B0ADCD1C0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00E13-858B-4DAE-AC76-69A1C906B57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4408445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32121-AFF2-4FFF-A7AE-AE7805C97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CCDAA-94BF-43E8-AB99-41CEAB79E8B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1F860-655F-4E2E-B1B8-A834FBAC3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533D5-C490-4058-86B1-DB6DEBA27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3F4F9-60EB-4B85-9B20-383EDA57B3E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093566949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06D25EA-F3D7-447B-B6EB-2B751A367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F3724-BC67-426F-96F8-3FF58D58D38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934292F-BBDE-4BBC-891D-539B9C261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999842-0CAF-4F88-82EF-135E231FC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0932A-0B05-4703-AF67-50C067C84A8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99609635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4353285-0DB8-48D7-86D4-5B1E52F43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C371C-58D6-4F37-8C01-E2B5702523C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2663929-81DE-4E5F-A72C-8D602B6D6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4B0C07B-637F-46D3-8AD5-BD15AA3AF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52B07-4BB8-4D6A-A856-D936BB2B5BC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86920056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ED8B37-B7C5-480D-B62F-B48214EA6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39D8B-6E6C-4773-A0E5-7A1CAE8F327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9A2E896-FD97-42F1-857F-B6989B46F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4241CB8-69A7-46B7-929E-92715D6AF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91A0F-B386-42BB-AB09-5B2940EF6B7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466315639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2B79B53-D478-4DBB-9A9C-89462184E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40545-1612-43C4-9A41-686DBD8734B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3156DF1-1F82-4E2C-850D-52FF7BE2B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3AFDF4C-D3F2-43AB-83C5-5F578125D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77738-EF5E-45A5-AB26-3260E4C6020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237556983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275023-851E-412F-83ED-34EE98ADF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DE5BA-0B32-44ED-850C-CC1EB96162C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CBCD96E-6292-444E-9498-F63D0E28A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2093E50-2E5C-43CF-A454-CFBEA2E14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AAC2C-2F6F-44E5-B617-B9F2A793A90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8472812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C762D49-3800-4ACC-90FE-89773A7FD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28974-E3BF-43D9-BE2B-FD69FCCBB15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5B59553-2CE2-4D54-9F09-A369E6362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BC385EF-B1D0-43D0-99A9-36AD9E1E8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047B2-4468-4A7B-A61C-2328EF5BD41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672233834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9E83E-8B6D-4238-988C-6E598B670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1064E-524D-4A7A-A586-4A1D3CD3D34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59745-1A65-4467-A143-37F7398B2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271DB-ECE1-4484-8815-4FEBF3C6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3006B-5E21-4198-BEBE-E6975156A9A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095097046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CD0B5-9956-423A-BCA1-A76FFA5D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27B89-3B4F-4499-9D05-FE6EAA8D4F8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E7A71-8215-436F-B3A0-C941A1980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8C3EE-555B-4113-8F0F-DC5670B7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83608-D23A-42AD-9BEA-F82C1FB2F6E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512472864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326FBA-46D8-48A2-86E6-90C568352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BD4B4-F50D-4799-AB5D-EDC7F8491C3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9C538-D62C-4A53-B1E9-2502C73BA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173E7-3F70-4B67-A158-9D1406DED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1C757-E4EA-4BFF-9D1C-77B2DE32F9D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43234590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5E379-5EAA-4E34-BEEE-0831D8D0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6768D-3F5C-4F49-9211-765B419F3B6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B9044B-43D6-43FF-8B06-7AC17E8E8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6D3F6-D8A8-4566-B25B-D32CA3D3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EDE72-AB80-4284-80D0-55D77C97C74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56554461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73550-97E7-4959-BACC-FFD45A03B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B81C8-006B-49FD-89B7-008FDB7E242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11634-3332-499E-8505-9442690EA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226C5-B940-4BEB-A5C2-84692270B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2B180-AB3A-4E1A-B25E-210506356C8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21185306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B78020F-F11B-4CAD-868D-280AFFA58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3A4BA-7824-4554-9B7D-8810017BFA1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B014A2E-0D01-4E91-9AD0-D092507DC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58D540-289A-41A9-97DC-7E9CB17D1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19658-D1D7-40CE-A0CD-DFBE7D1C81D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75120268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5030AF-3FA0-43A0-B6BC-C9241BFBB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29625-7B2E-4578-8283-B31D417F561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F7594FC-B93B-4312-965E-9099AE810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CDF5B24-AD41-4712-A369-BC0018379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73AA7-C6FC-40FD-A7EF-64CD408DB7F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7741588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DC168B7-3778-43E7-B62A-C4CE1FCF1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E9AE2-B21D-4AB4-BA11-532E1ED2C2B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7183188-BDEF-4817-B870-D0B96C4E7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43B16C8-B35A-4139-8C61-01B234F54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22464-81E5-4843-91CD-43215A9CFB3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03070954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6410501-9A54-45CD-B83C-9FE358A4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513C1-7CB0-4A19-9229-188508094E8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E161D59-60AF-4EEA-9419-19C7A0DF9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ECA6F98-6D4E-4AB1-806F-26CF40C4B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6D341-2921-4156-9A35-58ADE3DF7B8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077457431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B865C3-8DB3-4BFC-BC19-1D94D533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1FC0F-A433-4DBC-9761-715569BA279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3585CBA-7842-4A37-BA0A-8B50103AA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247C525-FB6D-4DA3-A960-2DAC2EED7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73D4-1496-4795-9761-511461943BF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347625907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E12B9D1-EF00-4087-8C10-FFCD1117A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87CB8-ACEB-40C3-8EF2-EB3D76FE559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4CB7936-FE74-4C5C-AB95-66788DD2A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50A9025-8925-4CFD-8074-F0BC1A127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229DD-FF62-4212-A53B-8619604F49F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156050277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ABA88-48CE-4460-914F-A771DE389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B5B13-16E3-4DD1-9957-1B1805F0B80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BD36F-F0DF-4152-B8C5-F5C7D5497A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88C757-63FB-4F62-BD10-2BC9C336B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99AFB-68C8-410D-9FB1-DDBE02E04ED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24823545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49106-FF0F-486D-BAA1-5C746B579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06EFC-0B52-4300-B959-659A26B8158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45EDE-0E9F-43CF-AFDB-075FBB1BD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AFDE4-E2B3-4906-8C64-1756C6B6C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8AA9C-1885-4862-84E8-C0779160D77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80076822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F104E-BDEF-481F-81F0-3926280C6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0FB8F-18E2-4A7B-8B89-F38F4C133F5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E118A-DF1A-4246-95A2-DC0C5738D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42AA4-68E4-412E-ADF0-FE54878D4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1750D-F346-4F91-838A-C472B8A6767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13774286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95B6A-D8A9-43D9-BD23-2C3430DCC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8E305-21BE-46A3-825D-0AEE2AF5709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02CA0-A7FB-46EF-83D3-1E5970FCC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E8F86-86B1-4687-A5E0-5C69B5422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A7BB1-2322-435A-8F20-CF143C68B60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504997441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3CD3D-9C07-4305-AE78-A865905B2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1E660-C4DA-4DA1-96A0-9F6A5118D54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F0DEA-7EAE-4CD5-B368-2CEDD610B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5723B-8660-4301-AF0D-47C2FCCB1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3017B-0335-4DED-8251-BCECD5326E8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104988916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7F19BE-7273-4855-84A6-A70D6C0FE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94CD7-CB0C-4921-8549-5D73E3143C9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081D39F-A92B-4E9A-ACC7-A68BFCDFF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F0AA182-1F05-4ADD-BD07-31B999A60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392E6-727E-4BA8-887F-154DAA8EA55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990746375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64BF2D3-D087-41F6-8300-DDB2370AB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8F4A3-F4B6-4D17-A18B-5E6659BC447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29C9C96-E558-41B9-A982-8FCFDFF48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51C4B0F-3278-40F5-951C-9395E35D8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50814-2351-4195-BC96-283DA2D146D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88049414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CD1796B-BCC5-4665-9D9E-ADC424B81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A1BE1-664D-464A-B181-B02439B04C3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239AB9E-A942-4B50-AD8E-041C6CB6A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D0884D0-2CDD-4443-9306-1B006B80D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3604C-1F10-4540-86FD-999AA9C94F1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05235317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12D2A2-D757-4180-9AF5-696811B8B2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A47C3-15F8-4ABE-AA35-D8A7A7C0954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9E2B8E0-A361-49BB-B4B3-849AE7EA6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63FCFD-C9C7-45DB-A693-F3B1C005B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1966-032E-41F4-98AA-78685434367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552222732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BDC9409-2725-46C9-8058-C9803DFE1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79377-B9C6-44DE-90B4-39EB1604C0B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57EE183-C09F-4FC9-BAFA-3C36608AC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B9A317A-F33C-462D-B0B8-6754DBCCF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BDACB-2FEC-47FF-BEDC-21E11C60EC8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790139516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31E037-363A-4DEE-AA67-9889D43C3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0EFD2-6F3F-4606-932E-5AC3F3C2D41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A913FB1-4D81-450A-8091-585883BFD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949EF2-FD50-4C8A-9E19-71C0BAB23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D5595-AF15-4D1A-9402-142311FB5C6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36561345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2EF5A-2F45-4743-BBFF-5F5BD9048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9DB0D-D49C-454C-A6FF-5A89C3CEA82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BCD95-FE41-47F9-AB82-6490E7336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B8019-06EF-46FE-A28F-CCE50817A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EE00A-7BF8-4F63-AFB4-46E80C73004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404535962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1B3EE-BDB2-4DBD-8157-5805B7CC3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20729-AEC9-421F-B1B7-8363693D3497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1F0E5-979B-4912-8A43-33C6588C0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3F2E9-F1A4-465A-88E1-C63F0C75B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8FC58-ADF0-4E1C-A71D-7410B646174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57160334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DD902-E332-4F0A-AC29-C7B9B39A1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16CAD-B124-42D3-85BE-A4BFE25FB4B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21301-4865-418C-9C38-DD4E48332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7E803-E879-4A86-9D95-465240C38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A878D-E5BF-4586-AB71-52EEF4C25397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547017030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C8E7EF-CF56-4E18-95BF-F3036A319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85A8C-1D43-4180-A11D-F9C1D623309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E8518-7B8C-4DA1-89BA-88897D3CD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DBAE5-09F2-4242-AA6E-B545396D1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4D095-1A8B-4AFA-8215-92B69B70228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887319769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5AE9E-86E8-479D-911F-9B26A2C82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F3037-F3FD-4058-A62E-BE556D3A49C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B2B65-D740-4C8B-A2C8-E5EF60F13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B2073-BCB7-499E-A166-B177CD4FA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9D358-15DF-432A-B5B1-306742558A1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65947637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3126611-AEAA-4C61-AB0D-E6C81CC43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B4D7B-8321-4609-B49A-7718A8EF0E6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4EB0EDF-312F-4CAD-BE81-4C774671A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C5ED81-42D3-47FF-B6B7-0F5CF3453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95B52-79C6-4736-9CA2-31835C8A4B7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97243953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898D5C3-2DF6-4409-BF23-2C7D3834D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726E8-F27B-422C-91F0-DD54DE55396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10FB2A6-A26B-45E8-BB9B-59BB214C3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99697E8-3486-4B62-B10E-CFF9A7461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447AA-F6E6-48E0-895D-ED231F1E27A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995531209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FC0D61E-2216-4CCA-B371-EFA30B69A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CA949-7ECD-4C70-932C-B72864EDF31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4652502-AED6-4D9D-9C27-C2B9E308F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3525CA-2F3E-4968-8CC9-B489EBB29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D56AE-4DAE-49EF-A1FB-41143FFA90C3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86115397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B039182-63E9-436C-A880-264C57C3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860B5-C667-43F7-8417-EB7CC05C825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644B5CE-02AB-4819-A0F0-BE06E58C6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2C603FF-EB6B-456B-8619-0152A1AAD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AE306-86F3-4A7B-B5D7-3621109352F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77401317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7EAB22-C47E-4C79-97D2-3047C7401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6C126-3E7B-4A79-AF0D-CA6751DE1BF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3EAB53F-5746-4953-BD4C-219A3BD6E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E7E8F1-53AA-43A7-8506-6B147FCE4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DD65E-70E6-4666-8FE9-A9662313DB9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187282922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4A4BAE3-9480-4500-96C1-8C2C9058D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5A09C-09FE-412B-AB97-DC577CDD8A3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887CE54-0A01-418C-9850-1CF19B5B2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B57A263-8029-4E68-ABA2-D109975E0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2D1F60-A070-4531-8405-773D3B707FE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72857366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49963-820F-479A-A617-44CA41314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B45DC-12F1-40BD-B0D9-BB8E3D55757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C2FCC-762C-4D66-9C37-64FDD81BE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913C5-7E36-47F6-A748-17DFEE4C0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9674B-1E5F-46AB-A4B7-6B7448BDF75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144079824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BD112-9C5A-4510-9B55-5BC1D6400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A3C04-3E40-429E-B04A-28F07C67884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44337-034A-4075-BDFB-7C09A1406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FC949-A984-4248-AF32-F812BD259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775A4-B8E4-423F-8141-24B69C4AB49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7330756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6F6B9-089F-4B01-8F6A-D769CC2A4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0DA45-1B10-4A8D-BA23-A29430F8FA7F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259A2-602D-4297-A40F-286468023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02A2C-1AEF-45F8-9465-84D28B8D8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0E5D4-6A08-4034-8F05-4AF1651CD199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535674288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1E285-93AA-4252-9A5F-A4B1A2770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FF0F1-C49B-4D8C-9C11-37EE0E69561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635F4-3662-4CC6-B0EF-E070740B7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B5903-3864-4D07-AF10-2BB13DFC9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8482B-6A14-47DD-9906-EF260AFAFCF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4081701252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FFD81-8062-4D22-8028-02FC45A46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64E04-7218-45E6-A2B4-62ABC257B83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31BC3-F079-4E93-A1AC-881C09D0A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9948A-B38F-4A41-BDBD-FE7DB0BAF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E0650C-5DA9-4FE0-A001-49B10C370F8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57046275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EFFEF06-2887-4C38-B41C-2D8017A7D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92950-7571-4F7D-91F7-98BA2C4538C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2DD9A98-E422-44EE-873E-A81C89B4B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C25D7B-B555-442E-930F-BBA9B3975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9BDE5-2B34-41DE-BD47-D152E5F0547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614679193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78C30C9-D960-4E7E-A149-AF3379DD0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66C68-1E2C-468D-AF13-2B5A2B858BC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B96AADF-3894-493B-BD0C-6E38BB4E1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3C88DB1-8F58-4234-B2E8-BB8D7AEAC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A8238-6696-4B7F-B2F1-8DBA9BC53D4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270542462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05D8866-A43E-4290-8C36-8E9EE9652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A1D0C-7C9A-4CC7-8890-296DEEB365C1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A2B2AF0-B0EB-41D6-B80B-3E6D24971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EA852BB-F459-497A-8D37-4378EBC68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74F85-4659-4994-B514-9F7721CA33F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610528779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DDD9B34-9BF9-4247-8AA1-008CB09F4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7E053-8C83-4923-B353-095657F7383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2CD35F8-9453-4951-B048-CDD53708A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159E9EC-A3CB-4601-A0AC-6925C2568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F554C-64ED-49BD-AD97-A2DA796FB4F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2374532522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0811E2B-B84F-4E7D-8A2F-F7B1A2890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7E09B-7E04-43BC-B91A-7A480B6EEDC0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8D0463C-F9CC-48C8-9A3D-F586B64B8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0DC418A-9551-41B4-ADE2-3AF87BD61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9F11E-4050-454F-86C4-071A4FB169FC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407873403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F4F9021-98EF-4825-A6C9-9A82023DF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7FE90-99EB-4CF9-AD6F-BF9FA90778DB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419EF30-4E58-4D05-B14B-140AAE7CE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249986-6B4B-4220-B017-DB50CA08D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6534A-2351-4F97-8B59-874A2D32305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1337346273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91C8C-5DF9-4CE5-8A67-5A7B2D05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43741-43D5-4A35-8A46-F5239F9FA4C3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DC0C3-61E8-447F-A4BA-476FD3D51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F4F4C-38E8-403F-BA7B-C37D69031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63746-824A-43F0-B1A2-5BCB4EBCA9F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674266366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212AE-050E-4B11-9B63-69BF5C41D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9345F-B42B-4AB4-B360-F9CA45CF124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60233-D800-43FC-ABA7-6C639EF0F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36EE0-299E-459F-995A-7043C5989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04DD7-7F05-4ADF-A8D9-0AD098FD3CD8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  <p:extLst>
      <p:ext uri="{BB962C8B-B14F-4D97-AF65-F5344CB8AC3E}">
        <p14:creationId xmlns:p14="http://schemas.microsoft.com/office/powerpoint/2010/main" val="3205366254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74695039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10164649"/>
      </p:ext>
    </p:extLst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03878581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9244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9244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35326386"/>
      </p:ext>
    </p:extLst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2258471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35907908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8879856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4241718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4766120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0400323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15890"/>
            <a:ext cx="2057400" cy="64087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5890"/>
            <a:ext cx="6019800" cy="64087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3384400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15888"/>
            <a:ext cx="74279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2"/>
            <a:ext cx="8229600" cy="4924425"/>
          </a:xfrm>
        </p:spPr>
        <p:txBody>
          <a:bodyPr/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517241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3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7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82.xml"/><Relationship Id="rId7" Type="http://schemas.openxmlformats.org/officeDocument/2006/relationships/slideLayout" Target="../slideLayouts/slideLayout86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81.xml"/><Relationship Id="rId1" Type="http://schemas.openxmlformats.org/officeDocument/2006/relationships/slideLayout" Target="../slideLayouts/slideLayout80.xml"/><Relationship Id="rId6" Type="http://schemas.openxmlformats.org/officeDocument/2006/relationships/slideLayout" Target="../slideLayouts/slideLayout85.xml"/><Relationship Id="rId11" Type="http://schemas.openxmlformats.org/officeDocument/2006/relationships/slideLayout" Target="../slideLayouts/slideLayout90.xml"/><Relationship Id="rId5" Type="http://schemas.openxmlformats.org/officeDocument/2006/relationships/slideLayout" Target="../slideLayouts/slideLayout84.xml"/><Relationship Id="rId10" Type="http://schemas.openxmlformats.org/officeDocument/2006/relationships/slideLayout" Target="../slideLayouts/slideLayout89.xml"/><Relationship Id="rId4" Type="http://schemas.openxmlformats.org/officeDocument/2006/relationships/slideLayout" Target="../slideLayouts/slideLayout83.xml"/><Relationship Id="rId9" Type="http://schemas.openxmlformats.org/officeDocument/2006/relationships/slideLayout" Target="../slideLayouts/slideLayout8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7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2.xml"/><Relationship Id="rId1" Type="http://schemas.openxmlformats.org/officeDocument/2006/relationships/slideLayout" Target="../slideLayouts/slideLayout91.xml"/><Relationship Id="rId6" Type="http://schemas.openxmlformats.org/officeDocument/2006/relationships/slideLayout" Target="../slideLayouts/slideLayout96.xml"/><Relationship Id="rId11" Type="http://schemas.openxmlformats.org/officeDocument/2006/relationships/slideLayout" Target="../slideLayouts/slideLayout101.xml"/><Relationship Id="rId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94.xml"/><Relationship Id="rId9" Type="http://schemas.openxmlformats.org/officeDocument/2006/relationships/slideLayout" Target="../slideLayouts/slideLayout9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15.xml"/><Relationship Id="rId7" Type="http://schemas.openxmlformats.org/officeDocument/2006/relationships/slideLayout" Target="../slideLayouts/slideLayout119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4.xml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22.xml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26.xml"/><Relationship Id="rId7" Type="http://schemas.openxmlformats.org/officeDocument/2006/relationships/slideLayout" Target="../slideLayouts/slideLayout130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5.xml"/><Relationship Id="rId1" Type="http://schemas.openxmlformats.org/officeDocument/2006/relationships/slideLayout" Target="../slideLayouts/slideLayout124.xml"/><Relationship Id="rId6" Type="http://schemas.openxmlformats.org/officeDocument/2006/relationships/slideLayout" Target="../slideLayouts/slideLayout129.xml"/><Relationship Id="rId11" Type="http://schemas.openxmlformats.org/officeDocument/2006/relationships/slideLayout" Target="../slideLayouts/slideLayout134.xml"/><Relationship Id="rId5" Type="http://schemas.openxmlformats.org/officeDocument/2006/relationships/slideLayout" Target="../slideLayouts/slideLayout128.xml"/><Relationship Id="rId10" Type="http://schemas.openxmlformats.org/officeDocument/2006/relationships/slideLayout" Target="../slideLayouts/slideLayout133.xml"/><Relationship Id="rId4" Type="http://schemas.openxmlformats.org/officeDocument/2006/relationships/slideLayout" Target="../slideLayouts/slideLayout127.xml"/><Relationship Id="rId9" Type="http://schemas.openxmlformats.org/officeDocument/2006/relationships/slideLayout" Target="../slideLayouts/slideLayout13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37.xml"/><Relationship Id="rId7" Type="http://schemas.openxmlformats.org/officeDocument/2006/relationships/slideLayout" Target="../slideLayouts/slideLayout141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6.xml"/><Relationship Id="rId1" Type="http://schemas.openxmlformats.org/officeDocument/2006/relationships/slideLayout" Target="../slideLayouts/slideLayout135.xml"/><Relationship Id="rId6" Type="http://schemas.openxmlformats.org/officeDocument/2006/relationships/slideLayout" Target="../slideLayouts/slideLayout140.xml"/><Relationship Id="rId11" Type="http://schemas.openxmlformats.org/officeDocument/2006/relationships/slideLayout" Target="../slideLayouts/slideLayout145.xml"/><Relationship Id="rId5" Type="http://schemas.openxmlformats.org/officeDocument/2006/relationships/slideLayout" Target="../slideLayouts/slideLayout139.xml"/><Relationship Id="rId10" Type="http://schemas.openxmlformats.org/officeDocument/2006/relationships/slideLayout" Target="../slideLayouts/slideLayout144.xml"/><Relationship Id="rId4" Type="http://schemas.openxmlformats.org/officeDocument/2006/relationships/slideLayout" Target="../slideLayouts/slideLayout138.xml"/><Relationship Id="rId9" Type="http://schemas.openxmlformats.org/officeDocument/2006/relationships/slideLayout" Target="../slideLayouts/slideLayout14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8.xml"/><Relationship Id="rId7" Type="http://schemas.openxmlformats.org/officeDocument/2006/relationships/slideLayout" Target="../slideLayouts/slideLayout152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7.xml"/><Relationship Id="rId1" Type="http://schemas.openxmlformats.org/officeDocument/2006/relationships/slideLayout" Target="../slideLayouts/slideLayout146.xml"/><Relationship Id="rId6" Type="http://schemas.openxmlformats.org/officeDocument/2006/relationships/slideLayout" Target="../slideLayouts/slideLayout151.xml"/><Relationship Id="rId11" Type="http://schemas.openxmlformats.org/officeDocument/2006/relationships/slideLayout" Target="../slideLayouts/slideLayout156.xml"/><Relationship Id="rId5" Type="http://schemas.openxmlformats.org/officeDocument/2006/relationships/slideLayout" Target="../slideLayouts/slideLayout150.xml"/><Relationship Id="rId10" Type="http://schemas.openxmlformats.org/officeDocument/2006/relationships/slideLayout" Target="../slideLayouts/slideLayout155.xml"/><Relationship Id="rId4" Type="http://schemas.openxmlformats.org/officeDocument/2006/relationships/slideLayout" Target="../slideLayouts/slideLayout149.xml"/><Relationship Id="rId9" Type="http://schemas.openxmlformats.org/officeDocument/2006/relationships/slideLayout" Target="../slideLayouts/slideLayout154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9.xml"/><Relationship Id="rId7" Type="http://schemas.openxmlformats.org/officeDocument/2006/relationships/slideLayout" Target="../slideLayouts/slideLayout163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8.xml"/><Relationship Id="rId1" Type="http://schemas.openxmlformats.org/officeDocument/2006/relationships/slideLayout" Target="../slideLayouts/slideLayout157.xml"/><Relationship Id="rId6" Type="http://schemas.openxmlformats.org/officeDocument/2006/relationships/slideLayout" Target="../slideLayouts/slideLayout162.xml"/><Relationship Id="rId11" Type="http://schemas.openxmlformats.org/officeDocument/2006/relationships/slideLayout" Target="../slideLayouts/slideLayout167.xml"/><Relationship Id="rId5" Type="http://schemas.openxmlformats.org/officeDocument/2006/relationships/slideLayout" Target="../slideLayouts/slideLayout161.xml"/><Relationship Id="rId10" Type="http://schemas.openxmlformats.org/officeDocument/2006/relationships/slideLayout" Target="../slideLayouts/slideLayout166.xml"/><Relationship Id="rId4" Type="http://schemas.openxmlformats.org/officeDocument/2006/relationships/slideLayout" Target="../slideLayouts/slideLayout160.xml"/><Relationship Id="rId9" Type="http://schemas.openxmlformats.org/officeDocument/2006/relationships/slideLayout" Target="../slideLayouts/slideLayout16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70.xml"/><Relationship Id="rId7" Type="http://schemas.openxmlformats.org/officeDocument/2006/relationships/slideLayout" Target="../slideLayouts/slideLayout174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9.xml"/><Relationship Id="rId1" Type="http://schemas.openxmlformats.org/officeDocument/2006/relationships/slideLayout" Target="../slideLayouts/slideLayout168.xml"/><Relationship Id="rId6" Type="http://schemas.openxmlformats.org/officeDocument/2006/relationships/slideLayout" Target="../slideLayouts/slideLayout173.xml"/><Relationship Id="rId11" Type="http://schemas.openxmlformats.org/officeDocument/2006/relationships/slideLayout" Target="../slideLayouts/slideLayout178.xml"/><Relationship Id="rId5" Type="http://schemas.openxmlformats.org/officeDocument/2006/relationships/slideLayout" Target="../slideLayouts/slideLayout172.xml"/><Relationship Id="rId10" Type="http://schemas.openxmlformats.org/officeDocument/2006/relationships/slideLayout" Target="../slideLayouts/slideLayout177.xml"/><Relationship Id="rId4" Type="http://schemas.openxmlformats.org/officeDocument/2006/relationships/slideLayout" Target="../slideLayouts/slideLayout171.xml"/><Relationship Id="rId9" Type="http://schemas.openxmlformats.org/officeDocument/2006/relationships/slideLayout" Target="../slideLayouts/slideLayout17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6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181.xml"/><Relationship Id="rId7" Type="http://schemas.openxmlformats.org/officeDocument/2006/relationships/slideLayout" Target="../slideLayouts/slideLayout185.xml"/><Relationship Id="rId12" Type="http://schemas.openxmlformats.org/officeDocument/2006/relationships/slideLayout" Target="../slideLayouts/slideLayout190.xml"/><Relationship Id="rId2" Type="http://schemas.openxmlformats.org/officeDocument/2006/relationships/slideLayout" Target="../slideLayouts/slideLayout180.xml"/><Relationship Id="rId1" Type="http://schemas.openxmlformats.org/officeDocument/2006/relationships/slideLayout" Target="../slideLayouts/slideLayout179.xml"/><Relationship Id="rId6" Type="http://schemas.openxmlformats.org/officeDocument/2006/relationships/slideLayout" Target="../slideLayouts/slideLayout184.xml"/><Relationship Id="rId11" Type="http://schemas.openxmlformats.org/officeDocument/2006/relationships/slideLayout" Target="../slideLayouts/slideLayout189.xml"/><Relationship Id="rId5" Type="http://schemas.openxmlformats.org/officeDocument/2006/relationships/slideLayout" Target="../slideLayouts/slideLayout183.xml"/><Relationship Id="rId10" Type="http://schemas.openxmlformats.org/officeDocument/2006/relationships/slideLayout" Target="../slideLayouts/slideLayout188.xml"/><Relationship Id="rId4" Type="http://schemas.openxmlformats.org/officeDocument/2006/relationships/slideLayout" Target="../slideLayouts/slideLayout182.xml"/><Relationship Id="rId9" Type="http://schemas.openxmlformats.org/officeDocument/2006/relationships/slideLayout" Target="../slideLayouts/slideLayout187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B2BF18D-F62D-49EC-8F44-6BD270399AA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E617AB8-0A39-4682-B583-3656C0742E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F8270-8639-4704-9BAE-05C0DB5C9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A7C6C35-B4A9-4B7E-9A16-6C3F8B2CE659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D6513-5602-4AB3-BE93-6998C185D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CEEF3-A459-4794-BAED-55B8B9508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B659221-59A5-4DE8-9C14-1B6A42BC03A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3" r:id="rId1"/>
    <p:sldLayoutId id="2147484024" r:id="rId2"/>
    <p:sldLayoutId id="2147484025" r:id="rId3"/>
    <p:sldLayoutId id="2147484026" r:id="rId4"/>
    <p:sldLayoutId id="2147484027" r:id="rId5"/>
    <p:sldLayoutId id="2147484028" r:id="rId6"/>
    <p:sldLayoutId id="2147484029" r:id="rId7"/>
    <p:sldLayoutId id="2147484030" r:id="rId8"/>
    <p:sldLayoutId id="2147484031" r:id="rId9"/>
    <p:sldLayoutId id="2147484032" r:id="rId10"/>
    <p:sldLayoutId id="214748403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3AB8456-2355-4D1C-B8F1-767EEA718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15888"/>
            <a:ext cx="74279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et modifiez le titre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A804EE5E-122E-44F9-9E9E-7C36ACB056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pour modifier les styles du texte du masque</a:t>
            </a:r>
          </a:p>
          <a:p>
            <a:pPr lvl="1"/>
            <a:r>
              <a:rPr lang="en-US" altLang="en-US"/>
              <a:t>Deuxième niveau</a:t>
            </a:r>
          </a:p>
          <a:p>
            <a:pPr lvl="2"/>
            <a:r>
              <a:rPr lang="en-US" altLang="en-US"/>
              <a:t>Troisième niveau</a:t>
            </a:r>
          </a:p>
          <a:p>
            <a:pPr lvl="3"/>
            <a:r>
              <a:rPr lang="en-US" altLang="en-US"/>
              <a:t>Quatrième niveau</a:t>
            </a:r>
          </a:p>
          <a:p>
            <a:pPr lvl="4"/>
            <a:r>
              <a:rPr lang="en-US" altLang="en-US"/>
              <a:t>Cinquième niveau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  <p:sldLayoutId id="214748404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1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11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E255E3B5-F289-4303-A676-8442365FC3D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15E80336-96F3-4B30-B4B4-81EA4D030B4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0CB60-26C3-4CA1-92B9-377F2B53E1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BABB0511-8D87-4E09-B5C8-F5B0E9F13EE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62C4E-526B-4B89-8AAD-83CB7BCD11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CF528-2B8B-4EB9-A3BF-787739F2DA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F877F2A5-0220-40B3-A64A-AE888C1F3AE4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B87DF9C-DCCA-4800-BF59-E3DCC69FB2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15888"/>
            <a:ext cx="74279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Cliquez et modifiez le titre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0A88D57E-5085-49C2-98E1-73EFF3887C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Cliquez pour modifier les styles du texte du masque</a:t>
            </a:r>
          </a:p>
          <a:p>
            <a:pPr lvl="1"/>
            <a:r>
              <a:rPr lang="en-US" altLang="nl-BE"/>
              <a:t>Deuxième niveau</a:t>
            </a:r>
          </a:p>
          <a:p>
            <a:pPr lvl="2"/>
            <a:r>
              <a:rPr lang="en-US" altLang="nl-BE"/>
              <a:t>Troisième niveau</a:t>
            </a:r>
          </a:p>
          <a:p>
            <a:pPr lvl="3"/>
            <a:r>
              <a:rPr lang="en-US" altLang="nl-BE"/>
              <a:t>Quatrième niveau</a:t>
            </a:r>
          </a:p>
          <a:p>
            <a:pPr lvl="4"/>
            <a:r>
              <a:rPr lang="en-US" altLang="nl-BE"/>
              <a:t>Cinquième niveau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  <p:sldLayoutId id="214748406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1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11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>
            <a:extLst>
              <a:ext uri="{FF2B5EF4-FFF2-40B4-BE49-F238E27FC236}">
                <a16:creationId xmlns:a16="http://schemas.microsoft.com/office/drawing/2014/main" id="{5C63EFCE-DCD5-4F9B-8B47-CEE1C71CB15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5C35F958-0133-477E-A3B4-41DCC60CA59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9F1CE-EA0C-4BD0-8980-D57C191E14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2B85DFF2-8F17-4790-9362-3DACCBE99DBE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F60D4-77BF-4541-A25A-46985B8D70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F1D89-09A2-4A37-A62E-C9AF493BBC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E07DE37D-A3DD-4116-98EC-E2D3915224D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>
            <a:extLst>
              <a:ext uri="{FF2B5EF4-FFF2-40B4-BE49-F238E27FC236}">
                <a16:creationId xmlns:a16="http://schemas.microsoft.com/office/drawing/2014/main" id="{9B195AED-CF84-4C8C-93DE-A2B4BD989FE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6147" name="Text Placeholder 2">
            <a:extLst>
              <a:ext uri="{FF2B5EF4-FFF2-40B4-BE49-F238E27FC236}">
                <a16:creationId xmlns:a16="http://schemas.microsoft.com/office/drawing/2014/main" id="{90C9E156-2F00-4DE4-94B1-8B995B7E809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3DAD3-84E1-488E-AB48-D555238A47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3200229B-C534-45FD-88B0-3C1E534231E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8E023-10B7-42D7-8C68-98B135A13C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CAD9F-7A5F-4B1F-AB4F-3373438C60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4715AA6-0011-4A3A-862D-D3B473FB547B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0" r:id="rId1"/>
    <p:sldLayoutId id="2147484081" r:id="rId2"/>
    <p:sldLayoutId id="2147484082" r:id="rId3"/>
    <p:sldLayoutId id="2147484083" r:id="rId4"/>
    <p:sldLayoutId id="2147484084" r:id="rId5"/>
    <p:sldLayoutId id="2147484085" r:id="rId6"/>
    <p:sldLayoutId id="2147484086" r:id="rId7"/>
    <p:sldLayoutId id="2147484087" r:id="rId8"/>
    <p:sldLayoutId id="2147484088" r:id="rId9"/>
    <p:sldLayoutId id="2147484089" r:id="rId10"/>
    <p:sldLayoutId id="214748409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Placeholder 1">
            <a:extLst>
              <a:ext uri="{FF2B5EF4-FFF2-40B4-BE49-F238E27FC236}">
                <a16:creationId xmlns:a16="http://schemas.microsoft.com/office/drawing/2014/main" id="{24A1CAAD-73DC-46B0-921B-D1D5DBF6B76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7171" name="Text Placeholder 2">
            <a:extLst>
              <a:ext uri="{FF2B5EF4-FFF2-40B4-BE49-F238E27FC236}">
                <a16:creationId xmlns:a16="http://schemas.microsoft.com/office/drawing/2014/main" id="{882F422C-516E-4749-8620-2F7158AB6D5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4ABA6-D8F1-41F4-B3E9-0A1B688A15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85E4F524-FB48-4927-8B3E-3F78A86D9E4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E58C6-0D9C-4385-AC6E-69BDD081BC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29944-F89B-4783-B8CF-C07891737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97A97511-3257-45AE-B01D-E2C60692A2A1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1" r:id="rId1"/>
    <p:sldLayoutId id="2147484092" r:id="rId2"/>
    <p:sldLayoutId id="2147484093" r:id="rId3"/>
    <p:sldLayoutId id="2147484094" r:id="rId4"/>
    <p:sldLayoutId id="2147484095" r:id="rId5"/>
    <p:sldLayoutId id="2147484096" r:id="rId6"/>
    <p:sldLayoutId id="2147484097" r:id="rId7"/>
    <p:sldLayoutId id="2147484098" r:id="rId8"/>
    <p:sldLayoutId id="2147484099" r:id="rId9"/>
    <p:sldLayoutId id="2147484100" r:id="rId10"/>
    <p:sldLayoutId id="214748410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Placeholder 1">
            <a:extLst>
              <a:ext uri="{FF2B5EF4-FFF2-40B4-BE49-F238E27FC236}">
                <a16:creationId xmlns:a16="http://schemas.microsoft.com/office/drawing/2014/main" id="{9A6F6118-46BB-4BC9-9901-8871B0D5285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8195" name="Text Placeholder 2">
            <a:extLst>
              <a:ext uri="{FF2B5EF4-FFF2-40B4-BE49-F238E27FC236}">
                <a16:creationId xmlns:a16="http://schemas.microsoft.com/office/drawing/2014/main" id="{7949228F-2885-4783-80A6-50B4AE9863E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69EA9-C257-4DC6-B4D8-B6ADD61854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A55C54C7-9CA5-4BD9-883A-25117E50EB32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866ED-1B5A-44A2-8579-82AA9C4C9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FE642-0363-489C-83B8-BE42D0BECE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1E7BE39-3FCF-4A2E-882E-F88E20533E7A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03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Placeholder 1">
            <a:extLst>
              <a:ext uri="{FF2B5EF4-FFF2-40B4-BE49-F238E27FC236}">
                <a16:creationId xmlns:a16="http://schemas.microsoft.com/office/drawing/2014/main" id="{E6B6E447-3E45-4F45-8973-159A1A7ED6EB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9219" name="Text Placeholder 2">
            <a:extLst>
              <a:ext uri="{FF2B5EF4-FFF2-40B4-BE49-F238E27FC236}">
                <a16:creationId xmlns:a16="http://schemas.microsoft.com/office/drawing/2014/main" id="{86B8EB44-3B48-40E2-8053-A5E4DA979E2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481F2-6837-442F-AEC9-136BBCFBE1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75816692-341D-4399-9FC9-ED73FC60418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60597-B22D-4D71-B922-C8291907FF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9E761-A4FF-4357-B9EB-A68F2DF735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929E0EC-EFD9-4D2B-914E-17AB18A692F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3" r:id="rId1"/>
    <p:sldLayoutId id="2147484114" r:id="rId2"/>
    <p:sldLayoutId id="2147484115" r:id="rId3"/>
    <p:sldLayoutId id="2147484116" r:id="rId4"/>
    <p:sldLayoutId id="2147484117" r:id="rId5"/>
    <p:sldLayoutId id="2147484118" r:id="rId6"/>
    <p:sldLayoutId id="2147484119" r:id="rId7"/>
    <p:sldLayoutId id="2147484120" r:id="rId8"/>
    <p:sldLayoutId id="2147484121" r:id="rId9"/>
    <p:sldLayoutId id="2147484122" r:id="rId10"/>
    <p:sldLayoutId id="214748412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Placeholder 1">
            <a:extLst>
              <a:ext uri="{FF2B5EF4-FFF2-40B4-BE49-F238E27FC236}">
                <a16:creationId xmlns:a16="http://schemas.microsoft.com/office/drawing/2014/main" id="{A9661BCC-DF01-4D0D-BFBB-94C2783613D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10243" name="Text Placeholder 2">
            <a:extLst>
              <a:ext uri="{FF2B5EF4-FFF2-40B4-BE49-F238E27FC236}">
                <a16:creationId xmlns:a16="http://schemas.microsoft.com/office/drawing/2014/main" id="{0C8FD9B6-2151-4C31-B9C2-E08F6618C37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298B1-6327-4100-A7C4-3116950273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4929867C-5BD3-4C75-8FD8-C1FAA84546D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18B89-FA6A-40A9-83D2-CC65F4CB56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355E1-3089-433A-A009-D7DDE3E038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14D83EA-6100-47A8-8100-2075EB537B12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4" r:id="rId1"/>
    <p:sldLayoutId id="2147484125" r:id="rId2"/>
    <p:sldLayoutId id="2147484126" r:id="rId3"/>
    <p:sldLayoutId id="2147484127" r:id="rId4"/>
    <p:sldLayoutId id="2147484128" r:id="rId5"/>
    <p:sldLayoutId id="2147484129" r:id="rId6"/>
    <p:sldLayoutId id="2147484130" r:id="rId7"/>
    <p:sldLayoutId id="2147484131" r:id="rId8"/>
    <p:sldLayoutId id="2147484132" r:id="rId9"/>
    <p:sldLayoutId id="2147484133" r:id="rId10"/>
    <p:sldLayoutId id="214748413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Placeholder 1">
            <a:extLst>
              <a:ext uri="{FF2B5EF4-FFF2-40B4-BE49-F238E27FC236}">
                <a16:creationId xmlns:a16="http://schemas.microsoft.com/office/drawing/2014/main" id="{F2E867E7-4559-418D-A1FC-3DEB44B56F8A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11267" name="Text Placeholder 2">
            <a:extLst>
              <a:ext uri="{FF2B5EF4-FFF2-40B4-BE49-F238E27FC236}">
                <a16:creationId xmlns:a16="http://schemas.microsoft.com/office/drawing/2014/main" id="{BC12EAE0-0500-40A8-B6B2-2D9E69FAFE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03F16-2F4B-48CF-B215-551206BDB8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0346B3D4-6B37-430B-9119-E1938440B7B8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CA0B3-5C82-429A-A5AD-4F763CCF1B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0CABC-1484-407C-A887-7732352BB3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7D54BB33-1EF4-48DB-A3B7-500B18BE674F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Placeholder 1">
            <a:extLst>
              <a:ext uri="{FF2B5EF4-FFF2-40B4-BE49-F238E27FC236}">
                <a16:creationId xmlns:a16="http://schemas.microsoft.com/office/drawing/2014/main" id="{29B92B31-75E9-45F7-B787-929BDAD37CF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12291" name="Text Placeholder 2">
            <a:extLst>
              <a:ext uri="{FF2B5EF4-FFF2-40B4-BE49-F238E27FC236}">
                <a16:creationId xmlns:a16="http://schemas.microsoft.com/office/drawing/2014/main" id="{C80E2D69-78B5-42F4-9E9D-B2A6A6F2FC9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1C4E3-037E-4EA6-851E-E08270D9AD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7B324BAD-C0A3-46B3-8E58-ECFC34C982E6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4F5E4-6FC6-4A0C-A165-9B6C2A7D05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3EB65-BF59-440A-9B0C-C1891BDEF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A099090A-16DB-4B40-9CA5-8AC71A78F146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6" r:id="rId1"/>
    <p:sldLayoutId id="2147484147" r:id="rId2"/>
    <p:sldLayoutId id="2147484148" r:id="rId3"/>
    <p:sldLayoutId id="2147484149" r:id="rId4"/>
    <p:sldLayoutId id="2147484150" r:id="rId5"/>
    <p:sldLayoutId id="2147484151" r:id="rId6"/>
    <p:sldLayoutId id="2147484152" r:id="rId7"/>
    <p:sldLayoutId id="2147484153" r:id="rId8"/>
    <p:sldLayoutId id="2147484154" r:id="rId9"/>
    <p:sldLayoutId id="2147484155" r:id="rId10"/>
    <p:sldLayoutId id="214748415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Placeholder 1">
            <a:extLst>
              <a:ext uri="{FF2B5EF4-FFF2-40B4-BE49-F238E27FC236}">
                <a16:creationId xmlns:a16="http://schemas.microsoft.com/office/drawing/2014/main" id="{B110DC73-7DEA-4DC1-A7F7-B2169316295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3315" name="Text Placeholder 2">
            <a:extLst>
              <a:ext uri="{FF2B5EF4-FFF2-40B4-BE49-F238E27FC236}">
                <a16:creationId xmlns:a16="http://schemas.microsoft.com/office/drawing/2014/main" id="{819714C8-AB07-4713-A8A2-98DD1B57B94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A5207-E9BE-410C-9433-94FC1E9E82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75DAFB38-FD11-4D35-BF7A-AB5424A6D30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F0A8B0-EF85-426C-814D-9BCBE018C1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861F0-11E0-47EE-B78C-D81DBD3B4D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53FDEF20-5E56-4B0D-9294-957DCEDEB8C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7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Placeholder 1">
            <a:extLst>
              <a:ext uri="{FF2B5EF4-FFF2-40B4-BE49-F238E27FC236}">
                <a16:creationId xmlns:a16="http://schemas.microsoft.com/office/drawing/2014/main" id="{A10E4B47-5A5F-42F1-9504-485AFE0C5BF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14339" name="Text Placeholder 2">
            <a:extLst>
              <a:ext uri="{FF2B5EF4-FFF2-40B4-BE49-F238E27FC236}">
                <a16:creationId xmlns:a16="http://schemas.microsoft.com/office/drawing/2014/main" id="{6769E2F4-B3C1-40FC-8730-861CCC3A5CA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DF9C4-26DD-4309-8289-B3762CD8C8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4163596F-D65C-4459-80D6-5FD9298BBBCA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A0C2E-5192-4575-B7D7-8C401B5F54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99A3C-DEBD-4225-A54C-716D229A4C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D9FE101-10DB-4064-8A06-9CBF3C52F86E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70" r:id="rId3"/>
    <p:sldLayoutId id="2147484171" r:id="rId4"/>
    <p:sldLayoutId id="2147484172" r:id="rId5"/>
    <p:sldLayoutId id="2147484173" r:id="rId6"/>
    <p:sldLayoutId id="2147484174" r:id="rId7"/>
    <p:sldLayoutId id="2147484175" r:id="rId8"/>
    <p:sldLayoutId id="2147484176" r:id="rId9"/>
    <p:sldLayoutId id="2147484177" r:id="rId10"/>
    <p:sldLayoutId id="214748417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Placeholder 1">
            <a:extLst>
              <a:ext uri="{FF2B5EF4-FFF2-40B4-BE49-F238E27FC236}">
                <a16:creationId xmlns:a16="http://schemas.microsoft.com/office/drawing/2014/main" id="{671E6FD4-D969-4B9E-895C-CEE95D82AF4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BBB58159-B039-4016-A06B-A3E513B3094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BD4E0-8EF9-4D0F-9069-503C36A6B1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02E63C1A-E77D-4346-8ADE-BD2F5C37E594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F88B0-237D-40D2-BFDD-822916CFA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03229-C574-4908-A9D5-946A8F2BB8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02F86CB-1572-4881-84F6-41C91FAF1930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9" r:id="rId1"/>
    <p:sldLayoutId id="2147484180" r:id="rId2"/>
    <p:sldLayoutId id="2147484181" r:id="rId3"/>
    <p:sldLayoutId id="2147484182" r:id="rId4"/>
    <p:sldLayoutId id="2147484183" r:id="rId5"/>
    <p:sldLayoutId id="2147484184" r:id="rId6"/>
    <p:sldLayoutId id="2147484185" r:id="rId7"/>
    <p:sldLayoutId id="2147484186" r:id="rId8"/>
    <p:sldLayoutId id="2147484187" r:id="rId9"/>
    <p:sldLayoutId id="2147484188" r:id="rId10"/>
    <p:sldLayoutId id="214748418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Placeholder 1">
            <a:extLst>
              <a:ext uri="{FF2B5EF4-FFF2-40B4-BE49-F238E27FC236}">
                <a16:creationId xmlns:a16="http://schemas.microsoft.com/office/drawing/2014/main" id="{A3B10B22-8792-4AD8-86DD-EDE14FE6958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title style</a:t>
            </a:r>
          </a:p>
        </p:txBody>
      </p:sp>
      <p:sp>
        <p:nvSpPr>
          <p:cNvPr id="16387" name="Text Placeholder 2">
            <a:extLst>
              <a:ext uri="{FF2B5EF4-FFF2-40B4-BE49-F238E27FC236}">
                <a16:creationId xmlns:a16="http://schemas.microsoft.com/office/drawing/2014/main" id="{96DB68E6-08FC-4CA0-9258-59C56C3F531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nl-BE"/>
              <a:t>Click to edit Master text styles</a:t>
            </a:r>
          </a:p>
          <a:p>
            <a:pPr lvl="1"/>
            <a:r>
              <a:rPr lang="en-US" altLang="nl-BE"/>
              <a:t>Second level</a:t>
            </a:r>
          </a:p>
          <a:p>
            <a:pPr lvl="2"/>
            <a:r>
              <a:rPr lang="en-US" altLang="nl-BE"/>
              <a:t>Third level</a:t>
            </a:r>
          </a:p>
          <a:p>
            <a:pPr lvl="3"/>
            <a:r>
              <a:rPr lang="en-US" altLang="nl-BE"/>
              <a:t>Fourth level</a:t>
            </a:r>
          </a:p>
          <a:p>
            <a:pPr lvl="4"/>
            <a:r>
              <a:rPr lang="en-US" altLang="nl-BE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11CD1-C4B7-482D-ACB7-C4CA348550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67729FB0-F2D7-498D-B7F5-A51DB759939D}" type="datetimeFigureOut">
              <a:rPr lang="nl-BE"/>
              <a:pPr>
                <a:defRPr/>
              </a:pPr>
              <a:t>19/03/2019</a:t>
            </a:fld>
            <a:endParaRPr lang="nl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23267-54DB-4D30-A1AB-D6BCE7FBD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nl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D9CC9-651F-43AA-A818-CC1438C272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FC32FC8F-2E98-45F0-BD7F-0C73C428AC55}" type="slidenum">
              <a:rPr lang="nl-BE" altLang="en-US"/>
              <a:pPr>
                <a:defRPr/>
              </a:pPr>
              <a:t>‹#›</a:t>
            </a:fld>
            <a:endParaRPr lang="nl-BE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5111262-97B8-4E7D-9895-1AE4443A54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15888"/>
            <a:ext cx="74279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et modifiez le titre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FF9D28B-E773-4D46-A42D-15F0AEA90F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92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Cliquez pour modifier les styles du texte du masque</a:t>
            </a:r>
          </a:p>
          <a:p>
            <a:pPr lvl="1"/>
            <a:r>
              <a:rPr lang="en-US" altLang="en-US"/>
              <a:t>Deuxième niveau</a:t>
            </a:r>
          </a:p>
          <a:p>
            <a:pPr lvl="2"/>
            <a:r>
              <a:rPr lang="en-US" altLang="en-US"/>
              <a:t>Troisième niveau</a:t>
            </a:r>
          </a:p>
          <a:p>
            <a:pPr lvl="3"/>
            <a:r>
              <a:rPr lang="en-US" altLang="en-US"/>
              <a:t>Quatrième niveau</a:t>
            </a:r>
          </a:p>
          <a:p>
            <a:pPr lvl="4"/>
            <a:r>
              <a:rPr lang="en-US" altLang="en-US"/>
              <a:t>Cinquième niveau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  <p:sldLayoutId id="214748421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1500" b="1">
          <a:solidFill>
            <a:schemeClr val="bg1"/>
          </a:solidFill>
          <a:latin typeface="Verdana" pitchFamily="34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900" b="1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800">
          <a:solidFill>
            <a:schemeClr val="tx1"/>
          </a:solidFill>
          <a:latin typeface="+mn-lt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Arial" pitchFamily="34" charset="0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Arial" pitchFamily="34" charset="0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5pPr>
      <a:lvl6pPr marL="18859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6pPr>
      <a:lvl7pPr marL="22288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7pPr>
      <a:lvl8pPr marL="25717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8pPr>
      <a:lvl9pPr marL="2914650" indent="-171450" algn="l" rtl="0" fontAlgn="base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Arial" pitchFamily="34" charset="0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2.xml"/><Relationship Id="rId6" Type="http://schemas.openxmlformats.org/officeDocument/2006/relationships/image" Target="../media/image25.jpeg"/><Relationship Id="rId5" Type="http://schemas.openxmlformats.org/officeDocument/2006/relationships/image" Target="../media/image24.emf"/><Relationship Id="rId4" Type="http://schemas.openxmlformats.org/officeDocument/2006/relationships/image" Target="../media/image23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7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9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3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79.xml"/><Relationship Id="rId4" Type="http://schemas.openxmlformats.org/officeDocument/2006/relationships/image" Target="../media/image45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>
            <a:extLst>
              <a:ext uri="{FF2B5EF4-FFF2-40B4-BE49-F238E27FC236}">
                <a16:creationId xmlns:a16="http://schemas.microsoft.com/office/drawing/2014/main" id="{C99EA418-AF63-4B75-A174-16DF78BF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913" y="0"/>
            <a:ext cx="7886700" cy="723900"/>
          </a:xfrm>
        </p:spPr>
        <p:txBody>
          <a:bodyPr/>
          <a:lstStyle/>
          <a:p>
            <a:pPr eaLnBrk="1" hangingPunct="1"/>
            <a:r>
              <a:rPr lang="fr-BE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Union: 500 million people – 28 countries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848F2A4-3C26-4B36-8BAC-8C4F6254C2A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367463" y="4768850"/>
            <a:ext cx="2486025" cy="434975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fr-BE" altLang="nl-BE" sz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Member</a:t>
            </a:r>
            <a:r>
              <a:rPr lang="fr-BE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 States of the European Union</a:t>
            </a:r>
            <a:endParaRPr lang="en-US" alt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32774" name="Content Placeholder 3">
            <a:extLst>
              <a:ext uri="{FF2B5EF4-FFF2-40B4-BE49-F238E27FC236}">
                <a16:creationId xmlns:a16="http://schemas.microsoft.com/office/drawing/2014/main" id="{EAE941A9-8ABD-4D1E-AD10-722729596FA7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367463" y="5724525"/>
            <a:ext cx="2170112" cy="54451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Candidate countries and potential candidates</a:t>
            </a:r>
            <a:endParaRPr lang="nl-BE" alt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20485" name="Picture 2">
            <a:extLst>
              <a:ext uri="{FF2B5EF4-FFF2-40B4-BE49-F238E27FC236}">
                <a16:creationId xmlns:a16="http://schemas.microsoft.com/office/drawing/2014/main" id="{C9479DB9-FCAA-417F-85FB-36E4047819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300" y="5203825"/>
            <a:ext cx="1741488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1">
            <a:extLst>
              <a:ext uri="{FF2B5EF4-FFF2-40B4-BE49-F238E27FC236}">
                <a16:creationId xmlns:a16="http://schemas.microsoft.com/office/drawing/2014/main" id="{DDBBB85E-4C31-4137-8202-1AC51BA30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938" y="1463675"/>
            <a:ext cx="5189537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>
            <a:extLst>
              <a:ext uri="{FF2B5EF4-FFF2-40B4-BE49-F238E27FC236}">
                <a16:creationId xmlns:a16="http://schemas.microsoft.com/office/drawing/2014/main" id="{F564D439-61D0-4572-A0AB-D1A695FDED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13" y="1335088"/>
            <a:ext cx="8286750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Text Box 15">
            <a:extLst>
              <a:ext uri="{FF2B5EF4-FFF2-40B4-BE49-F238E27FC236}">
                <a16:creationId xmlns:a16="http://schemas.microsoft.com/office/drawing/2014/main" id="{871A3D75-6DE0-4DC1-83AD-B9813165DD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875" y="3408363"/>
            <a:ext cx="2016125" cy="334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Konrad Adenauer</a:t>
            </a:r>
          </a:p>
        </p:txBody>
      </p:sp>
      <p:sp>
        <p:nvSpPr>
          <p:cNvPr id="22532" name="Text Box 16">
            <a:extLst>
              <a:ext uri="{FF2B5EF4-FFF2-40B4-BE49-F238E27FC236}">
                <a16:creationId xmlns:a16="http://schemas.microsoft.com/office/drawing/2014/main" id="{50C2AA47-7B27-4C4F-BB1D-60791E5923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66875" y="58451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Robert Schuman</a:t>
            </a:r>
          </a:p>
        </p:txBody>
      </p:sp>
      <p:sp>
        <p:nvSpPr>
          <p:cNvPr id="22533" name="Text Box 17">
            <a:extLst>
              <a:ext uri="{FF2B5EF4-FFF2-40B4-BE49-F238E27FC236}">
                <a16:creationId xmlns:a16="http://schemas.microsoft.com/office/drawing/2014/main" id="{791DCF52-AB35-4632-8CB9-28765C6A57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43363" y="46767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Winston Churchill</a:t>
            </a:r>
          </a:p>
        </p:txBody>
      </p:sp>
      <p:sp>
        <p:nvSpPr>
          <p:cNvPr id="22534" name="Text Box 18">
            <a:extLst>
              <a:ext uri="{FF2B5EF4-FFF2-40B4-BE49-F238E27FC236}">
                <a16:creationId xmlns:a16="http://schemas.microsoft.com/office/drawing/2014/main" id="{79E60C02-1119-438B-8FFD-169D66F37E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850" y="3452813"/>
            <a:ext cx="20161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Alcide De Gasperi</a:t>
            </a:r>
          </a:p>
        </p:txBody>
      </p:sp>
      <p:sp>
        <p:nvSpPr>
          <p:cNvPr id="22535" name="Text Box 19">
            <a:extLst>
              <a:ext uri="{FF2B5EF4-FFF2-40B4-BE49-F238E27FC236}">
                <a16:creationId xmlns:a16="http://schemas.microsoft.com/office/drawing/2014/main" id="{1A2D950A-FDC9-4668-8B4E-8B96D214F2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9850" y="5845175"/>
            <a:ext cx="20161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 typeface="Arial" panose="020B0604020202020204" pitchFamily="34" charset="0"/>
              <a:buNone/>
            </a:pPr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Jean Monnet</a:t>
            </a:r>
          </a:p>
        </p:txBody>
      </p:sp>
      <p:sp>
        <p:nvSpPr>
          <p:cNvPr id="22536" name="Content Placeholder 4">
            <a:extLst>
              <a:ext uri="{FF2B5EF4-FFF2-40B4-BE49-F238E27FC236}">
                <a16:creationId xmlns:a16="http://schemas.microsoft.com/office/drawing/2014/main" id="{012A1B69-836B-48D9-B9FA-FFE4E1F15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2600" y="946150"/>
            <a:ext cx="5573713" cy="388938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New ideas for lasting peace and prosperity…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2537" name="Title 3">
            <a:extLst>
              <a:ext uri="{FF2B5EF4-FFF2-40B4-BE49-F238E27FC236}">
                <a16:creationId xmlns:a16="http://schemas.microsoft.com/office/drawing/2014/main" id="{D78B254C-8F20-45E4-BDE0-A07CB6CEA0E4}"/>
              </a:ext>
            </a:extLst>
          </p:cNvPr>
          <p:cNvSpPr txBox="1">
            <a:spLocks/>
          </p:cNvSpPr>
          <p:nvPr/>
        </p:nvSpPr>
        <p:spPr bwMode="auto">
          <a:xfrm>
            <a:off x="569913" y="0"/>
            <a:ext cx="788670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fr-BE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Founders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F23A5F5-B538-4281-A7A3-32B7A54BE0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44450"/>
            <a:ext cx="7634288" cy="576263"/>
          </a:xfrm>
        </p:spPr>
        <p:txBody>
          <a:bodyPr/>
          <a:lstStyle/>
          <a:p>
            <a:pPr eaLnBrk="1" hangingPunct="1"/>
            <a:r>
              <a:rPr lang="en-GB" altLang="nl-BE" b="0"/>
              <a:t>The EU symbols</a:t>
            </a:r>
            <a:endParaRPr lang="en-US" altLang="nl-BE" b="0"/>
          </a:p>
        </p:txBody>
      </p:sp>
      <p:pic>
        <p:nvPicPr>
          <p:cNvPr id="24579" name="Picture 1">
            <a:extLst>
              <a:ext uri="{FF2B5EF4-FFF2-40B4-BE49-F238E27FC236}">
                <a16:creationId xmlns:a16="http://schemas.microsoft.com/office/drawing/2014/main" id="{3A22E733-29C0-4FF1-B64B-E92611718B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1316038"/>
            <a:ext cx="8266113" cy="544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TextBox 4">
            <a:extLst>
              <a:ext uri="{FF2B5EF4-FFF2-40B4-BE49-F238E27FC236}">
                <a16:creationId xmlns:a16="http://schemas.microsoft.com/office/drawing/2014/main" id="{D82F5059-10F8-4850-A0A8-9E962DF88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0738" y="6310313"/>
            <a:ext cx="1624012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European flag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1" name="TextBox 5">
            <a:extLst>
              <a:ext uri="{FF2B5EF4-FFF2-40B4-BE49-F238E27FC236}">
                <a16:creationId xmlns:a16="http://schemas.microsoft.com/office/drawing/2014/main" id="{3F530ECB-F5DD-4AD8-9676-5B42AC8152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7538" y="3730625"/>
            <a:ext cx="1925637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European anthem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2" name="TextBox 11">
            <a:extLst>
              <a:ext uri="{FF2B5EF4-FFF2-40B4-BE49-F238E27FC236}">
                <a16:creationId xmlns:a16="http://schemas.microsoft.com/office/drawing/2014/main" id="{6102D1ED-2349-41FD-B9F6-8714C8D290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9375" y="6323013"/>
            <a:ext cx="996950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The euro</a:t>
            </a:r>
            <a:endParaRPr lang="en-GB" altLang="en-US" sz="1100">
              <a:solidFill>
                <a:srgbClr val="595959"/>
              </a:solidFill>
            </a:endParaRPr>
          </a:p>
        </p:txBody>
      </p:sp>
      <p:sp>
        <p:nvSpPr>
          <p:cNvPr id="24583" name="TextBox 6">
            <a:extLst>
              <a:ext uri="{FF2B5EF4-FFF2-40B4-BE49-F238E27FC236}">
                <a16:creationId xmlns:a16="http://schemas.microsoft.com/office/drawing/2014/main" id="{99432D4F-5B2C-40D8-8B0B-BBF3331FB4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2650" y="6308725"/>
            <a:ext cx="1660525" cy="26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Europe Day, 9 May</a:t>
            </a:r>
            <a:endParaRPr lang="en-US" altLang="en-US" sz="1100">
              <a:solidFill>
                <a:srgbClr val="595959"/>
              </a:solidFill>
            </a:endParaRPr>
          </a:p>
        </p:txBody>
      </p:sp>
      <p:sp>
        <p:nvSpPr>
          <p:cNvPr id="24584" name="TextBox 7">
            <a:extLst>
              <a:ext uri="{FF2B5EF4-FFF2-40B4-BE49-F238E27FC236}">
                <a16:creationId xmlns:a16="http://schemas.microsoft.com/office/drawing/2014/main" id="{1E4B4F5E-C238-45C5-864D-78BFDB15D2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9975" y="3573463"/>
            <a:ext cx="254635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The motto: 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 sz="1100">
                <a:solidFill>
                  <a:srgbClr val="595959"/>
                </a:solidFill>
              </a:rPr>
              <a:t>United in diversity</a:t>
            </a:r>
            <a:endParaRPr lang="en-US" altLang="en-US" sz="1100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D9C4C72-3F97-43BA-A5CD-1CC38C69C5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44450"/>
            <a:ext cx="7634288" cy="576263"/>
          </a:xfrm>
        </p:spPr>
        <p:txBody>
          <a:bodyPr/>
          <a:lstStyle/>
          <a:p>
            <a:pPr eaLnBrk="1" hangingPunct="1"/>
            <a:r>
              <a:rPr lang="en-GB" altLang="en-US" b="0"/>
              <a:t>24 official languages</a:t>
            </a:r>
            <a:endParaRPr lang="en-US" altLang="en-US" b="0"/>
          </a:p>
        </p:txBody>
      </p:sp>
      <p:pic>
        <p:nvPicPr>
          <p:cNvPr id="26627" name="Picture 1">
            <a:extLst>
              <a:ext uri="{FF2B5EF4-FFF2-40B4-BE49-F238E27FC236}">
                <a16:creationId xmlns:a16="http://schemas.microsoft.com/office/drawing/2014/main" id="{3759F872-3D8D-470A-A7FB-772FD2F176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3" y="1817688"/>
            <a:ext cx="8999537" cy="443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Box 7">
            <a:extLst>
              <a:ext uri="{FF2B5EF4-FFF2-40B4-BE49-F238E27FC236}">
                <a16:creationId xmlns:a16="http://schemas.microsoft.com/office/drawing/2014/main" id="{120A7C9D-E83F-45AB-834E-4FBBF17641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43025" y="3890963"/>
            <a:ext cx="14954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az-Cyrl-AZ" altLang="en-US">
                <a:solidFill>
                  <a:srgbClr val="595959"/>
                </a:solidFill>
              </a:rPr>
              <a:t>Български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Čeština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d</a:t>
            </a:r>
            <a:r>
              <a:rPr lang="lt-LT" altLang="en-US">
                <a:solidFill>
                  <a:srgbClr val="595959"/>
                </a:solidFill>
              </a:rPr>
              <a:t>ansk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Deutsch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eesti keel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l-GR" altLang="en-US">
                <a:solidFill>
                  <a:srgbClr val="595959"/>
                </a:solidFill>
              </a:rPr>
              <a:t>Ελληνικά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29" name="TextBox 18">
            <a:extLst>
              <a:ext uri="{FF2B5EF4-FFF2-40B4-BE49-F238E27FC236}">
                <a16:creationId xmlns:a16="http://schemas.microsoft.com/office/drawing/2014/main" id="{84CE238C-CF9E-44F1-964E-13374E1864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2275" y="3921125"/>
            <a:ext cx="1652588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English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e</a:t>
            </a:r>
            <a:r>
              <a:rPr lang="lt-LT" altLang="en-US">
                <a:solidFill>
                  <a:srgbClr val="595959"/>
                </a:solidFill>
              </a:rPr>
              <a:t>spañol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f</a:t>
            </a:r>
            <a:r>
              <a:rPr lang="lt-LT" altLang="en-US">
                <a:solidFill>
                  <a:srgbClr val="595959"/>
                </a:solidFill>
              </a:rPr>
              <a:t>rançais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Gaeilge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h</a:t>
            </a:r>
            <a:r>
              <a:rPr lang="lt-LT" altLang="en-US">
                <a:solidFill>
                  <a:srgbClr val="595959"/>
                </a:solidFill>
              </a:rPr>
              <a:t>rvatski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I</a:t>
            </a:r>
            <a:r>
              <a:rPr lang="lt-LT" altLang="en-US">
                <a:solidFill>
                  <a:srgbClr val="595959"/>
                </a:solidFill>
              </a:rPr>
              <a:t>taliano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30" name="TextBox 20">
            <a:extLst>
              <a:ext uri="{FF2B5EF4-FFF2-40B4-BE49-F238E27FC236}">
                <a16:creationId xmlns:a16="http://schemas.microsoft.com/office/drawing/2014/main" id="{475E3459-6F28-408B-80BC-BF1A3B386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3921125"/>
            <a:ext cx="16319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latviešu valoda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lietuvių kalba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m</a:t>
            </a:r>
            <a:r>
              <a:rPr lang="lt-LT" altLang="en-US">
                <a:solidFill>
                  <a:srgbClr val="595959"/>
                </a:solidFill>
              </a:rPr>
              <a:t>agyar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Malti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Nederlands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p</a:t>
            </a:r>
            <a:r>
              <a:rPr lang="lt-LT" altLang="en-US">
                <a:solidFill>
                  <a:srgbClr val="595959"/>
                </a:solidFill>
              </a:rPr>
              <a:t>olski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  <p:sp>
        <p:nvSpPr>
          <p:cNvPr id="26631" name="TextBox 20">
            <a:extLst>
              <a:ext uri="{FF2B5EF4-FFF2-40B4-BE49-F238E27FC236}">
                <a16:creationId xmlns:a16="http://schemas.microsoft.com/office/drawing/2014/main" id="{09BF6C81-0898-4EF0-8C0F-E14EC6CCF2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6675" y="3911600"/>
            <a:ext cx="163195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p</a:t>
            </a:r>
            <a:r>
              <a:rPr lang="lt-LT" altLang="en-US">
                <a:solidFill>
                  <a:srgbClr val="595959"/>
                </a:solidFill>
              </a:rPr>
              <a:t>ortuguês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R</a:t>
            </a:r>
            <a:r>
              <a:rPr lang="lt-LT" altLang="en-US">
                <a:solidFill>
                  <a:srgbClr val="595959"/>
                </a:solidFill>
              </a:rPr>
              <a:t>omână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lovenčina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lovenščina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s</a:t>
            </a:r>
            <a:r>
              <a:rPr lang="lt-LT" altLang="en-US">
                <a:solidFill>
                  <a:srgbClr val="595959"/>
                </a:solidFill>
              </a:rPr>
              <a:t>uomi</a:t>
            </a:r>
            <a:endParaRPr lang="fr-BE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lt-LT" altLang="en-US">
                <a:solidFill>
                  <a:srgbClr val="595959"/>
                </a:solidFill>
              </a:rPr>
              <a:t>svenska</a:t>
            </a:r>
            <a:endParaRPr lang="en-US" altLang="en-US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fr-BE" altLang="en-US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3">
            <a:extLst>
              <a:ext uri="{FF2B5EF4-FFF2-40B4-BE49-F238E27FC236}">
                <a16:creationId xmlns:a16="http://schemas.microsoft.com/office/drawing/2014/main" id="{7313F5E0-FFBB-4EDB-9DAE-51D95A32B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Enlargement: from six to 28 countries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8675" name="Picture 1">
            <a:extLst>
              <a:ext uri="{FF2B5EF4-FFF2-40B4-BE49-F238E27FC236}">
                <a16:creationId xmlns:a16="http://schemas.microsoft.com/office/drawing/2014/main" id="{36F0670B-AC3A-46D0-94A2-2173984A59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725" y="952500"/>
            <a:ext cx="5133975" cy="579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CC1477B9-73D6-46FD-80B9-433D161A8B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44450"/>
            <a:ext cx="7705725" cy="5762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The big enlargement: </a:t>
            </a:r>
            <a:r>
              <a:rPr lang="nl-BE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uniting east and west</a:t>
            </a:r>
            <a:endParaRPr lang="en-US" altLang="en-US" b="0" kern="12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9699" name="Text Box 20">
            <a:extLst>
              <a:ext uri="{FF2B5EF4-FFF2-40B4-BE49-F238E27FC236}">
                <a16:creationId xmlns:a16="http://schemas.microsoft.com/office/drawing/2014/main" id="{1774B0D1-0F29-4356-8AAC-12212E7256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1743075"/>
            <a:ext cx="35290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Fall of Berlin Wall – end of Communism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EU economic help begins: Phare programme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00" name="Text Box 22">
            <a:extLst>
              <a:ext uri="{FF2B5EF4-FFF2-40B4-BE49-F238E27FC236}">
                <a16:creationId xmlns:a16="http://schemas.microsoft.com/office/drawing/2014/main" id="{7BC67832-FC10-4CE6-9B31-70CCADE27F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2533650"/>
            <a:ext cx="35290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Criteria set for a country to join the EU: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• democracy and rule of law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• functioning market economy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• ability to implement EU laws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01" name="Text Box 24">
            <a:extLst>
              <a:ext uri="{FF2B5EF4-FFF2-40B4-BE49-F238E27FC236}">
                <a16:creationId xmlns:a16="http://schemas.microsoft.com/office/drawing/2014/main" id="{8745A5FB-2937-428D-B5E4-6F3C56734C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3440113"/>
            <a:ext cx="35290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Formal negotiations on enlargement begin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2" name="Text Box 26">
            <a:extLst>
              <a:ext uri="{FF2B5EF4-FFF2-40B4-BE49-F238E27FC236}">
                <a16:creationId xmlns:a16="http://schemas.microsoft.com/office/drawing/2014/main" id="{3618D3B4-9566-4D43-8A4B-C4E53B1549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3798888"/>
            <a:ext cx="34575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Copenhagen summit agrees to a big enlargement of 10 new countries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3" name="Text Box 28">
            <a:extLst>
              <a:ext uri="{FF2B5EF4-FFF2-40B4-BE49-F238E27FC236}">
                <a16:creationId xmlns:a16="http://schemas.microsoft.com/office/drawing/2014/main" id="{D2B384DF-CEAB-4CBA-A2B5-ACD780221D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4311650"/>
            <a:ext cx="3313113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Ten new EU members: Cyprus, Czech Republic, Estonia, Hungary, Latvia, Lithuania, Malta, Poland, Slovakia, Slovenia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29704" name="Text Box 19">
            <a:extLst>
              <a:ext uri="{FF2B5EF4-FFF2-40B4-BE49-F238E27FC236}">
                <a16:creationId xmlns:a16="http://schemas.microsoft.com/office/drawing/2014/main" id="{050652D3-C17D-41A1-93D4-919D9FEED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1731963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1989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5" name="Text Box 21">
            <a:extLst>
              <a:ext uri="{FF2B5EF4-FFF2-40B4-BE49-F238E27FC236}">
                <a16:creationId xmlns:a16="http://schemas.microsoft.com/office/drawing/2014/main" id="{882F84D5-1E5B-4956-BDF0-C4D783FAE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2522538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6" name="Text Box 23">
            <a:extLst>
              <a:ext uri="{FF2B5EF4-FFF2-40B4-BE49-F238E27FC236}">
                <a16:creationId xmlns:a16="http://schemas.microsoft.com/office/drawing/2014/main" id="{8CC69079-2BD5-4837-8A20-1A060EAC1B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3373438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1998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7" name="Text Box 25">
            <a:extLst>
              <a:ext uri="{FF2B5EF4-FFF2-40B4-BE49-F238E27FC236}">
                <a16:creationId xmlns:a16="http://schemas.microsoft.com/office/drawing/2014/main" id="{26FF6509-2F94-46C6-8F40-DBB45FE3F7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3789363"/>
            <a:ext cx="1027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08" name="Text Box 27">
            <a:extLst>
              <a:ext uri="{FF2B5EF4-FFF2-40B4-BE49-F238E27FC236}">
                <a16:creationId xmlns:a16="http://schemas.microsoft.com/office/drawing/2014/main" id="{3F674A30-6BC7-40B7-9BB7-7A24CBC6E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4300538"/>
            <a:ext cx="1050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2004</a:t>
            </a:r>
          </a:p>
        </p:txBody>
      </p:sp>
      <p:sp>
        <p:nvSpPr>
          <p:cNvPr id="29709" name="Text Box 29">
            <a:extLst>
              <a:ext uri="{FF2B5EF4-FFF2-40B4-BE49-F238E27FC236}">
                <a16:creationId xmlns:a16="http://schemas.microsoft.com/office/drawing/2014/main" id="{F05517F0-D8FE-451F-BFC9-9EB10FF1B5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3938" y="5157788"/>
            <a:ext cx="10271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2007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10" name="Text Box 30">
            <a:extLst>
              <a:ext uri="{FF2B5EF4-FFF2-40B4-BE49-F238E27FC236}">
                <a16:creationId xmlns:a16="http://schemas.microsoft.com/office/drawing/2014/main" id="{F7B7F2BF-0D2B-49D0-AA05-B38BD38BE0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5229225"/>
            <a:ext cx="3529013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Bulgaria and Romania join the EU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29711" name="Text Box 29">
            <a:extLst>
              <a:ext uri="{FF2B5EF4-FFF2-40B4-BE49-F238E27FC236}">
                <a16:creationId xmlns:a16="http://schemas.microsoft.com/office/drawing/2014/main" id="{6AD0926D-B802-42CD-9A10-66E5DF70190E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1035050" y="5521325"/>
            <a:ext cx="1039813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2013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29712" name="Text Box 30">
            <a:extLst>
              <a:ext uri="{FF2B5EF4-FFF2-40B4-BE49-F238E27FC236}">
                <a16:creationId xmlns:a16="http://schemas.microsoft.com/office/drawing/2014/main" id="{03F27DDB-D73A-4108-AFD2-815993E66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4863" y="5570538"/>
            <a:ext cx="343376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Croatia joins on 1 July</a:t>
            </a:r>
          </a:p>
        </p:txBody>
      </p:sp>
      <p:pic>
        <p:nvPicPr>
          <p:cNvPr id="29713" name="Picture 1">
            <a:extLst>
              <a:ext uri="{FF2B5EF4-FFF2-40B4-BE49-F238E27FC236}">
                <a16:creationId xmlns:a16="http://schemas.microsoft.com/office/drawing/2014/main" id="{52039DEC-6B5F-44D4-BCD0-807CEB0BCE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290638"/>
            <a:ext cx="236855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17CE0622-B3F1-4AC4-B095-BA4425AF78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0"/>
            <a:ext cx="7488237" cy="692150"/>
          </a:xfrm>
        </p:spPr>
        <p:txBody>
          <a:bodyPr/>
          <a:lstStyle/>
          <a:p>
            <a:pPr eaLnBrk="1" hangingPunct="1">
              <a:defRPr/>
            </a:pPr>
            <a:r>
              <a:rPr lang="en-IE" altLang="nl-BE" b="0" kern="1200" dirty="0">
                <a:ea typeface="Verdana" panose="020B0604030504040204" pitchFamily="34" charset="0"/>
                <a:cs typeface="Verdana" panose="020B0604030504040204" pitchFamily="34" charset="0"/>
              </a:rPr>
              <a:t>Candidate countries and potential candidates</a:t>
            </a:r>
            <a:endParaRPr lang="en-US" altLang="nl-BE" b="0" kern="1200" dirty="0"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graphicFrame>
        <p:nvGraphicFramePr>
          <p:cNvPr id="59" name="Table 58">
            <a:extLst>
              <a:ext uri="{FF2B5EF4-FFF2-40B4-BE49-F238E27FC236}">
                <a16:creationId xmlns:a16="http://schemas.microsoft.com/office/drawing/2014/main" id="{3044DF8C-DC62-4381-8432-2992962A5B4D}"/>
              </a:ext>
            </a:extLst>
          </p:cNvPr>
          <p:cNvGraphicFramePr>
            <a:graphicFrameLocks noGrp="1"/>
          </p:cNvGraphicFramePr>
          <p:nvPr/>
        </p:nvGraphicFramePr>
        <p:xfrm>
          <a:off x="971550" y="1557338"/>
          <a:ext cx="7704140" cy="4378323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9260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60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0399">
                <a:tc>
                  <a:txBody>
                    <a:bodyPr/>
                    <a:lstStyle/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Country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Area</a:t>
                      </a:r>
                    </a:p>
                    <a:p>
                      <a:pPr algn="ctr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(x 1000 km²)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Population</a:t>
                      </a:r>
                    </a:p>
                    <a:p>
                      <a:pPr marL="0" algn="ctr" defTabSz="914400" rtl="0" eaLnBrk="1" latinLnBrk="0" hangingPunct="1"/>
                      <a:r>
                        <a:rPr lang="en-US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(millions)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IE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Wealth </a:t>
                      </a:r>
                      <a:endParaRPr lang="en-US" sz="1200" b="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IE" sz="1200" b="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(gross domestic product per person)</a:t>
                      </a:r>
                      <a:endParaRPr lang="en-US" sz="1200" b="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156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Bosnia and Herzegovina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51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3.8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7 800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Montenegro</a:t>
                      </a:r>
                      <a:r>
                        <a:rPr lang="en-GB" sz="1000" kern="1200" dirty="0"/>
                        <a:t> </a:t>
                      </a:r>
                      <a:endParaRPr lang="en-US" sz="10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j-lt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14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0.6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10 600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69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Kosovo under UN Security</a:t>
                      </a:r>
                      <a:r>
                        <a:rPr lang="en-GB" sz="1000" dirty="0"/>
                        <a:t> </a:t>
                      </a: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Resolution 1244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1.8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B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: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3862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The </a:t>
                      </a:r>
                      <a:r>
                        <a:rPr lang="en-I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former Yugoslav Republic of Macedonia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25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2.1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10 000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Albania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28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2.9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 </a:t>
                      </a:r>
                      <a:r>
                        <a:rPr lang="en-US" sz="1200" kern="1200" baseline="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8</a:t>
                      </a:r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Serbia</a:t>
                      </a:r>
                      <a:r>
                        <a:rPr lang="en-GB" sz="1000" kern="1200" dirty="0"/>
                        <a:t> </a:t>
                      </a:r>
                      <a:endParaRPr lang="en-US" sz="10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j-lt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77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7.2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9 600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664"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Turkey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783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77.7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14 400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3556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IE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The 28 </a:t>
                      </a:r>
                      <a:r>
                        <a:rPr lang="en-GB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EU countries together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68574" marR="68574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4 272</a:t>
                      </a: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508.2</a:t>
                      </a:r>
                      <a:endParaRPr lang="en-US" sz="1200" kern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Verdana" panose="020B0604030504040204" pitchFamily="34" charset="0"/>
                        <a:ea typeface="+mn-ea"/>
                        <a:cs typeface="+mn-cs"/>
                      </a:endParaRPr>
                    </a:p>
                  </a:txBody>
                  <a:tcPr marL="91431" marR="91431" marT="45698" marB="4569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kern="12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Verdana" panose="020B0604030504040204" pitchFamily="34" charset="0"/>
                          <a:ea typeface="+mn-ea"/>
                          <a:cs typeface="+mn-cs"/>
                        </a:rPr>
                        <a:t>27 400</a:t>
                      </a:r>
                    </a:p>
                  </a:txBody>
                  <a:tcPr marL="91431" marR="91431" marT="45698" marB="45698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C7EDECD5-2983-4A02-97D1-4D2D74177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388" y="44450"/>
            <a:ext cx="7878762" cy="576263"/>
          </a:xfrm>
        </p:spPr>
        <p:txBody>
          <a:bodyPr/>
          <a:lstStyle/>
          <a:p>
            <a:pPr eaLnBrk="1" hangingPunct="1"/>
            <a:r>
              <a:rPr lang="en-GB" altLang="nl-BE" b="0"/>
              <a:t>The treaties – basis for democratic cooperation built on law</a:t>
            </a:r>
            <a:endParaRPr lang="en-US" altLang="en-US" b="0"/>
          </a:p>
        </p:txBody>
      </p:sp>
      <p:sp>
        <p:nvSpPr>
          <p:cNvPr id="33795" name="Text Box 20">
            <a:extLst>
              <a:ext uri="{FF2B5EF4-FFF2-40B4-BE49-F238E27FC236}">
                <a16:creationId xmlns:a16="http://schemas.microsoft.com/office/drawing/2014/main" id="{44440C95-0A1A-475D-87F1-C00ACC61CB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1912938"/>
            <a:ext cx="35290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The European Coal and Steel Community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6" name="Text Box 22">
            <a:extLst>
              <a:ext uri="{FF2B5EF4-FFF2-40B4-BE49-F238E27FC236}">
                <a16:creationId xmlns:a16="http://schemas.microsoft.com/office/drawing/2014/main" id="{32C4D3BD-AEB3-4E75-930C-A64D538291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2314575"/>
            <a:ext cx="3744912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The treaties of Rome: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• The European Economic Community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• The European Atomic Energy Community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(EURATOM)</a:t>
            </a:r>
            <a:endParaRPr lang="fr-FR" altLang="en-US" b="0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33797" name="Text Box 24">
            <a:extLst>
              <a:ext uri="{FF2B5EF4-FFF2-40B4-BE49-F238E27FC236}">
                <a16:creationId xmlns:a16="http://schemas.microsoft.com/office/drawing/2014/main" id="{69BD42B4-9475-4498-B043-7A533DFD48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3209925"/>
            <a:ext cx="35290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The European Single Act: the Single Market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8" name="Text Box 26">
            <a:extLst>
              <a:ext uri="{FF2B5EF4-FFF2-40B4-BE49-F238E27FC236}">
                <a16:creationId xmlns:a16="http://schemas.microsoft.com/office/drawing/2014/main" id="{265CE62B-DC76-4710-AD5E-285B776658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3752850"/>
            <a:ext cx="345598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Treaty on European Union - Maastricht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799" name="Text Box 28">
            <a:extLst>
              <a:ext uri="{FF2B5EF4-FFF2-40B4-BE49-F238E27FC236}">
                <a16:creationId xmlns:a16="http://schemas.microsoft.com/office/drawing/2014/main" id="{EF93D6CC-E71F-4ABC-B784-35AFD1AC58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4119563"/>
            <a:ext cx="3313112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Amsterdam</a:t>
            </a:r>
            <a:endParaRPr lang="fr-FR" altLang="en-US" b="0">
              <a:solidFill>
                <a:srgbClr val="595959"/>
              </a:solidFill>
            </a:endParaRPr>
          </a:p>
        </p:txBody>
      </p:sp>
      <p:sp>
        <p:nvSpPr>
          <p:cNvPr id="33800" name="Text Box 19">
            <a:extLst>
              <a:ext uri="{FF2B5EF4-FFF2-40B4-BE49-F238E27FC236}">
                <a16:creationId xmlns:a16="http://schemas.microsoft.com/office/drawing/2014/main" id="{FB76BBA5-17C8-447C-B286-F11F1753A5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1901825"/>
            <a:ext cx="1028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1952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1" name="Text Box 21">
            <a:extLst>
              <a:ext uri="{FF2B5EF4-FFF2-40B4-BE49-F238E27FC236}">
                <a16:creationId xmlns:a16="http://schemas.microsoft.com/office/drawing/2014/main" id="{C4F5FB69-FE71-43C5-8506-EB16E4ABA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2303463"/>
            <a:ext cx="1028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1958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2" name="Text Box 23">
            <a:extLst>
              <a:ext uri="{FF2B5EF4-FFF2-40B4-BE49-F238E27FC236}">
                <a16:creationId xmlns:a16="http://schemas.microsoft.com/office/drawing/2014/main" id="{59548CB6-5EC4-406E-AAC9-1568062DC1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3187700"/>
            <a:ext cx="10287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1987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3" name="Text Box 25">
            <a:extLst>
              <a:ext uri="{FF2B5EF4-FFF2-40B4-BE49-F238E27FC236}">
                <a16:creationId xmlns:a16="http://schemas.microsoft.com/office/drawing/2014/main" id="{6213C06F-AE3F-4364-A539-3E791125FF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3671888"/>
            <a:ext cx="1028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4" name="Text Box 27">
            <a:extLst>
              <a:ext uri="{FF2B5EF4-FFF2-40B4-BE49-F238E27FC236}">
                <a16:creationId xmlns:a16="http://schemas.microsoft.com/office/drawing/2014/main" id="{074BB9D6-14DD-4A26-BE74-7B5AE2B2EB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4103688"/>
            <a:ext cx="10525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1999</a:t>
            </a:r>
          </a:p>
        </p:txBody>
      </p:sp>
      <p:sp>
        <p:nvSpPr>
          <p:cNvPr id="33805" name="Text Box 29">
            <a:extLst>
              <a:ext uri="{FF2B5EF4-FFF2-40B4-BE49-F238E27FC236}">
                <a16:creationId xmlns:a16="http://schemas.microsoft.com/office/drawing/2014/main" id="{746A9F84-2DC4-493A-A93E-933352E570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4535488"/>
            <a:ext cx="1028700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2003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6" name="Text Box 30">
            <a:extLst>
              <a:ext uri="{FF2B5EF4-FFF2-40B4-BE49-F238E27FC236}">
                <a16:creationId xmlns:a16="http://schemas.microsoft.com/office/drawing/2014/main" id="{7D513B7A-4FB7-41C8-A838-49A9AA5AE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4600575"/>
            <a:ext cx="352901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Nice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sp>
        <p:nvSpPr>
          <p:cNvPr id="33807" name="Text Box 29">
            <a:extLst>
              <a:ext uri="{FF2B5EF4-FFF2-40B4-BE49-F238E27FC236}">
                <a16:creationId xmlns:a16="http://schemas.microsoft.com/office/drawing/2014/main" id="{7E2E48DE-6119-4C49-967C-1612CC448906}"/>
              </a:ext>
            </a:extLst>
          </p:cNvPr>
          <p:cNvSpPr txBox="1">
            <a:spLocks noChangeArrowheads="1"/>
          </p:cNvSpPr>
          <p:nvPr/>
        </p:nvSpPr>
        <p:spPr bwMode="auto">
          <a:xfrm rot="10800000" flipV="1">
            <a:off x="4151313" y="4967288"/>
            <a:ext cx="1041400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2009</a:t>
            </a:r>
            <a:endParaRPr lang="en-US" altLang="en-US" sz="1800" b="0">
              <a:solidFill>
                <a:srgbClr val="359AC2"/>
              </a:solidFill>
            </a:endParaRPr>
          </a:p>
        </p:txBody>
      </p:sp>
      <p:sp>
        <p:nvSpPr>
          <p:cNvPr id="33808" name="Text Box 30">
            <a:extLst>
              <a:ext uri="{FF2B5EF4-FFF2-40B4-BE49-F238E27FC236}">
                <a16:creationId xmlns:a16="http://schemas.microsoft.com/office/drawing/2014/main" id="{283625E8-A00C-4B8E-9AF2-A937EF1E79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7463" y="5040313"/>
            <a:ext cx="35290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b="0">
                <a:solidFill>
                  <a:srgbClr val="595959"/>
                </a:solidFill>
              </a:rPr>
              <a:t>Treaty of Lisbon</a:t>
            </a:r>
            <a:endParaRPr lang="en-GB" altLang="en-US">
              <a:solidFill>
                <a:srgbClr val="595959"/>
              </a:solidFill>
              <a:latin typeface="Arial" panose="020B0604020202020204" pitchFamily="34" charset="0"/>
            </a:endParaRPr>
          </a:p>
        </p:txBody>
      </p:sp>
      <p:pic>
        <p:nvPicPr>
          <p:cNvPr id="33809" name="Picture 1">
            <a:extLst>
              <a:ext uri="{FF2B5EF4-FFF2-40B4-BE49-F238E27FC236}">
                <a16:creationId xmlns:a16="http://schemas.microsoft.com/office/drawing/2014/main" id="{F1B7E4F2-1F97-4F17-AD1E-45B68BF5E9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" y="1708150"/>
            <a:ext cx="3259138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B9A14F3-27BA-4F85-8A87-020336F1AB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44450"/>
            <a:ext cx="6913563" cy="596900"/>
          </a:xfrm>
        </p:spPr>
        <p:txBody>
          <a:bodyPr/>
          <a:lstStyle/>
          <a:p>
            <a:pPr eaLnBrk="1" hangingPunct="1"/>
            <a:r>
              <a:rPr lang="en-GB" altLang="nl-BE" b="0"/>
              <a:t>The EU Charter of Fundamental Rights</a:t>
            </a:r>
            <a:endParaRPr lang="en-US" altLang="nl-BE" b="0"/>
          </a:p>
        </p:txBody>
      </p:sp>
      <p:sp>
        <p:nvSpPr>
          <p:cNvPr id="35843" name="TextBox 5">
            <a:extLst>
              <a:ext uri="{FF2B5EF4-FFF2-40B4-BE49-F238E27FC236}">
                <a16:creationId xmlns:a16="http://schemas.microsoft.com/office/drawing/2014/main" id="{8E180B3B-F359-495F-BB98-E683A4B182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7288" y="1069975"/>
            <a:ext cx="44497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Binding for all the EU's activities</a:t>
            </a:r>
          </a:p>
        </p:txBody>
      </p:sp>
      <p:sp>
        <p:nvSpPr>
          <p:cNvPr id="35844" name="TextBox 26">
            <a:extLst>
              <a:ext uri="{FF2B5EF4-FFF2-40B4-BE49-F238E27FC236}">
                <a16:creationId xmlns:a16="http://schemas.microsoft.com/office/drawing/2014/main" id="{16177858-7843-42F4-983D-168DF2B5F0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7288" y="1446213"/>
            <a:ext cx="3127375" cy="61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54 articles under 6 titles: </a:t>
            </a:r>
            <a:endParaRPr lang="en-US" altLang="en-US" sz="1800" b="0">
              <a:solidFill>
                <a:srgbClr val="359AC2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600" b="0">
              <a:solidFill>
                <a:srgbClr val="000000"/>
              </a:solidFill>
            </a:endParaRPr>
          </a:p>
        </p:txBody>
      </p:sp>
      <p:pic>
        <p:nvPicPr>
          <p:cNvPr id="35845" name="Picture 1">
            <a:extLst>
              <a:ext uri="{FF2B5EF4-FFF2-40B4-BE49-F238E27FC236}">
                <a16:creationId xmlns:a16="http://schemas.microsoft.com/office/drawing/2014/main" id="{4B5E3A66-7537-41AE-81E7-BA1A13AB2C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213" y="2066925"/>
            <a:ext cx="6964362" cy="458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6" name="TextBox 5">
            <a:extLst>
              <a:ext uri="{FF2B5EF4-FFF2-40B4-BE49-F238E27FC236}">
                <a16:creationId xmlns:a16="http://schemas.microsoft.com/office/drawing/2014/main" id="{8A3AA822-6608-4BAF-A6CD-9FD778D5D0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1038" y="2195513"/>
            <a:ext cx="10350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Freedoms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7" name="TextBox 5">
            <a:extLst>
              <a:ext uri="{FF2B5EF4-FFF2-40B4-BE49-F238E27FC236}">
                <a16:creationId xmlns:a16="http://schemas.microsoft.com/office/drawing/2014/main" id="{084D67F6-A0EE-4C6C-89E2-FF9917A753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8475" y="2195513"/>
            <a:ext cx="8858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Equality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8" name="TextBox 5">
            <a:extLst>
              <a:ext uri="{FF2B5EF4-FFF2-40B4-BE49-F238E27FC236}">
                <a16:creationId xmlns:a16="http://schemas.microsoft.com/office/drawing/2014/main" id="{57C30C24-BE24-4CEA-9A43-4733FC3E3D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6800" y="4400550"/>
            <a:ext cx="101441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Solidarity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49" name="TextBox 5">
            <a:extLst>
              <a:ext uri="{FF2B5EF4-FFF2-40B4-BE49-F238E27FC236}">
                <a16:creationId xmlns:a16="http://schemas.microsoft.com/office/drawing/2014/main" id="{D7BC59F6-F082-475D-B1D5-21147EC68C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4400550"/>
            <a:ext cx="14779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GB" altLang="en-US">
                <a:solidFill>
                  <a:srgbClr val="595959"/>
                </a:solidFill>
              </a:rPr>
              <a:t>Citizens’ rights</a:t>
            </a:r>
          </a:p>
        </p:txBody>
      </p:sp>
      <p:sp>
        <p:nvSpPr>
          <p:cNvPr id="35850" name="TextBox 5">
            <a:extLst>
              <a:ext uri="{FF2B5EF4-FFF2-40B4-BE49-F238E27FC236}">
                <a16:creationId xmlns:a16="http://schemas.microsoft.com/office/drawing/2014/main" id="{065EE625-61EE-4CC0-9E19-4A7FC4787D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48488" y="4400550"/>
            <a:ext cx="7858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Justice</a:t>
            </a:r>
            <a:endParaRPr lang="en-US" altLang="en-US">
              <a:solidFill>
                <a:srgbClr val="595959"/>
              </a:solidFill>
            </a:endParaRPr>
          </a:p>
        </p:txBody>
      </p:sp>
      <p:sp>
        <p:nvSpPr>
          <p:cNvPr id="35851" name="TextBox 5">
            <a:extLst>
              <a:ext uri="{FF2B5EF4-FFF2-40B4-BE49-F238E27FC236}">
                <a16:creationId xmlns:a16="http://schemas.microsoft.com/office/drawing/2014/main" id="{D899656F-30FF-411E-9767-065ECDE026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6825" y="2195513"/>
            <a:ext cx="8048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fr-BE" altLang="en-US">
                <a:solidFill>
                  <a:srgbClr val="595959"/>
                </a:solidFill>
              </a:rPr>
              <a:t>Dignity</a:t>
            </a:r>
            <a:endParaRPr lang="en-US" altLang="en-US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3">
            <a:extLst>
              <a:ext uri="{FF2B5EF4-FFF2-40B4-BE49-F238E27FC236}">
                <a16:creationId xmlns:a16="http://schemas.microsoft.com/office/drawing/2014/main" id="{80854DEB-C521-4AD8-90C8-6B21E309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EU population compared to the rest of the world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7891" name="Rectangle 5">
            <a:extLst>
              <a:ext uri="{FF2B5EF4-FFF2-40B4-BE49-F238E27FC236}">
                <a16:creationId xmlns:a16="http://schemas.microsoft.com/office/drawing/2014/main" id="{C4B8D8D4-8720-4837-AC12-56CEDCB77E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1000" y="1289050"/>
            <a:ext cx="4021138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Population in millions (2015)</a:t>
            </a:r>
          </a:p>
        </p:txBody>
      </p:sp>
      <p:pic>
        <p:nvPicPr>
          <p:cNvPr id="37892" name="Picture 3">
            <a:extLst>
              <a:ext uri="{FF2B5EF4-FFF2-40B4-BE49-F238E27FC236}">
                <a16:creationId xmlns:a16="http://schemas.microsoft.com/office/drawing/2014/main" id="{BE2879D1-E42E-49E8-A048-66DC662C44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75" y="2219325"/>
            <a:ext cx="5538788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3">
            <a:extLst>
              <a:ext uri="{FF2B5EF4-FFF2-40B4-BE49-F238E27FC236}">
                <a16:creationId xmlns:a16="http://schemas.microsoft.com/office/drawing/2014/main" id="{70FE1F69-050C-492B-BF0D-5256843E9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EU surface area compared to the rest of the world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9939" name="Rectangle 13">
            <a:extLst>
              <a:ext uri="{FF2B5EF4-FFF2-40B4-BE49-F238E27FC236}">
                <a16:creationId xmlns:a16="http://schemas.microsoft.com/office/drawing/2014/main" id="{7E2DE113-F16E-4F50-9143-15B9187A8A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1388" y="1423988"/>
            <a:ext cx="4464050" cy="32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Surface area (x 1000 km²)</a:t>
            </a:r>
          </a:p>
        </p:txBody>
      </p:sp>
      <p:pic>
        <p:nvPicPr>
          <p:cNvPr id="39940" name="Picture 2">
            <a:extLst>
              <a:ext uri="{FF2B5EF4-FFF2-40B4-BE49-F238E27FC236}">
                <a16:creationId xmlns:a16="http://schemas.microsoft.com/office/drawing/2014/main" id="{3E103A2E-E53C-40F0-A79A-74DB63ECE8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1671638"/>
            <a:ext cx="6265863" cy="434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>
            <a:extLst>
              <a:ext uri="{FF2B5EF4-FFF2-40B4-BE49-F238E27FC236}">
                <a16:creationId xmlns:a16="http://schemas.microsoft.com/office/drawing/2014/main" id="{11751F5C-F2AA-404C-A165-675EBADE0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fr-BE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big are the EU countries?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1987" name="Text Box 6">
            <a:extLst>
              <a:ext uri="{FF2B5EF4-FFF2-40B4-BE49-F238E27FC236}">
                <a16:creationId xmlns:a16="http://schemas.microsoft.com/office/drawing/2014/main" id="{20C54A5E-74E3-4300-9F3D-97ACB92FC2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5413" y="1243013"/>
            <a:ext cx="4194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Surface area (x 1000 km²)</a:t>
            </a:r>
          </a:p>
        </p:txBody>
      </p:sp>
      <p:pic>
        <p:nvPicPr>
          <p:cNvPr id="41988" name="Picture 1">
            <a:extLst>
              <a:ext uri="{FF2B5EF4-FFF2-40B4-BE49-F238E27FC236}">
                <a16:creationId xmlns:a16="http://schemas.microsoft.com/office/drawing/2014/main" id="{355C2D24-8821-4B3A-A735-41F82BCB3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75" y="1612900"/>
            <a:ext cx="82423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3">
            <a:extLst>
              <a:ext uri="{FF2B5EF4-FFF2-40B4-BE49-F238E27FC236}">
                <a16:creationId xmlns:a16="http://schemas.microsoft.com/office/drawing/2014/main" id="{8C9FB520-7670-4977-A880-EA02631B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many people live in the EU?</a:t>
            </a:r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4035" name="Text Box 7">
            <a:extLst>
              <a:ext uri="{FF2B5EF4-FFF2-40B4-BE49-F238E27FC236}">
                <a16:creationId xmlns:a16="http://schemas.microsoft.com/office/drawing/2014/main" id="{5198DF4A-9125-4477-B5C6-0656B6CC8D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6688" y="1035050"/>
            <a:ext cx="3971925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Population in millions (2015)</a:t>
            </a:r>
          </a:p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sz="1800">
                <a:solidFill>
                  <a:srgbClr val="359AC2"/>
                </a:solidFill>
                <a:latin typeface="Verdana" panose="020B0604030504040204" pitchFamily="34" charset="0"/>
              </a:rPr>
              <a:t>508 million in total</a:t>
            </a:r>
          </a:p>
        </p:txBody>
      </p:sp>
      <p:pic>
        <p:nvPicPr>
          <p:cNvPr id="44036" name="Picture 1">
            <a:extLst>
              <a:ext uri="{FF2B5EF4-FFF2-40B4-BE49-F238E27FC236}">
                <a16:creationId xmlns:a16="http://schemas.microsoft.com/office/drawing/2014/main" id="{914E537C-335D-4211-8FA7-9EE244E9C1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5" y="2039938"/>
            <a:ext cx="7994650" cy="444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3">
            <a:extLst>
              <a:ext uri="{FF2B5EF4-FFF2-40B4-BE49-F238E27FC236}">
                <a16:creationId xmlns:a16="http://schemas.microsoft.com/office/drawing/2014/main" id="{8085C62A-A877-493A-BC94-AB2298094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economy: stronger together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6083" name="Content Placeholder 4">
            <a:extLst>
              <a:ext uri="{FF2B5EF4-FFF2-40B4-BE49-F238E27FC236}">
                <a16:creationId xmlns:a16="http://schemas.microsoft.com/office/drawing/2014/main" id="{B9EF1D63-BB81-4BAB-A0EE-3728E3C3B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113" y="1470025"/>
            <a:ext cx="7886700" cy="1203325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2008: Worldwide financial crisis starts in the United States.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Coordinated response from European leaders: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5540" name="Content Placeholder 3">
            <a:extLst>
              <a:ext uri="{FF2B5EF4-FFF2-40B4-BE49-F238E27FC236}">
                <a16:creationId xmlns:a16="http://schemas.microsoft.com/office/drawing/2014/main" id="{A212B193-04A2-4915-ABF4-6F9FB9ADDB33}"/>
              </a:ext>
            </a:extLst>
          </p:cNvPr>
          <p:cNvSpPr>
            <a:spLocks noGrp="1"/>
          </p:cNvSpPr>
          <p:nvPr/>
        </p:nvSpPr>
        <p:spPr bwMode="auto">
          <a:xfrm>
            <a:off x="900113" y="2673350"/>
            <a:ext cx="7043737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Commitment to the euro and to financial stability 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New crisis management tools and reforms of rules: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None/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European Stability Mechanism: fund to help countries in extraordinary economic difficulties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None/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New laws for stability of banks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None/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Banking Union: EU-wide supervision of banks and a mechanism to close down failing banks</a:t>
            </a:r>
          </a:p>
          <a:p>
            <a:pPr marL="285750" indent="-285750" eaLnBrk="1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1400" b="1" dirty="0">
                <a:solidFill>
                  <a:srgbClr val="595959"/>
                </a:solidFill>
                <a:latin typeface="Verdana" pitchFamily="34" charset="0"/>
              </a:rPr>
              <a:t>Better economic governance: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None/>
              <a:defRPr/>
            </a:pPr>
            <a:r>
              <a:rPr lang="fr-BE" altLang="en-US" sz="1400" dirty="0">
                <a:solidFill>
                  <a:srgbClr val="595959"/>
                </a:solidFill>
                <a:latin typeface="Verdana" pitchFamily="34" charset="0"/>
              </a:rPr>
              <a:t>	European </a:t>
            </a: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Semester: annual procedure to coordinate </a:t>
            </a:r>
            <a:r>
              <a:rPr lang="fr-BE" altLang="en-US" sz="1400" dirty="0">
                <a:solidFill>
                  <a:srgbClr val="595959"/>
                </a:solidFill>
                <a:latin typeface="Verdana" pitchFamily="34" charset="0"/>
              </a:rPr>
              <a:t>public budgets</a:t>
            </a:r>
          </a:p>
          <a:p>
            <a:pPr marL="228600" indent="-228600" eaLnBrk="1" hangingPunct="1">
              <a:lnSpc>
                <a:spcPct val="90000"/>
              </a:lnSpc>
              <a:spcBef>
                <a:spcPts val="1000"/>
              </a:spcBef>
              <a:buFont typeface="Arial" charset="0"/>
              <a:buNone/>
              <a:defRPr/>
            </a:pPr>
            <a:r>
              <a:rPr lang="en-GB" altLang="en-US" sz="1400" dirty="0">
                <a:solidFill>
                  <a:srgbClr val="595959"/>
                </a:solidFill>
                <a:latin typeface="Verdana" pitchFamily="34" charset="0"/>
              </a:rPr>
              <a:t>	Euro+ pact, ‘Fiscal compact treaty’: mutual commitments to sound public finances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3">
            <a:extLst>
              <a:ext uri="{FF2B5EF4-FFF2-40B4-BE49-F238E27FC236}">
                <a16:creationId xmlns:a16="http://schemas.microsoft.com/office/drawing/2014/main" id="{3FACC57C-F678-4789-8EA0-5D3606375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Ten priorities for Europe 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7107" name="Content Placeholder 4">
            <a:extLst>
              <a:ext uri="{FF2B5EF4-FFF2-40B4-BE49-F238E27FC236}">
                <a16:creationId xmlns:a16="http://schemas.microsoft.com/office/drawing/2014/main" id="{404D08DC-9263-4BC1-AFE7-810E98B48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150" y="1260475"/>
            <a:ext cx="6243638" cy="5857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Commission of President Jean-Claude Juncker focuses on: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7108" name="Content Placeholder 3">
            <a:extLst>
              <a:ext uri="{FF2B5EF4-FFF2-40B4-BE49-F238E27FC236}">
                <a16:creationId xmlns:a16="http://schemas.microsoft.com/office/drawing/2014/main" id="{778B3987-9953-4B23-BD0D-DD2ACEC7F9D7}"/>
              </a:ext>
            </a:extLst>
          </p:cNvPr>
          <p:cNvSpPr>
            <a:spLocks noGrp="1"/>
          </p:cNvSpPr>
          <p:nvPr/>
        </p:nvSpPr>
        <p:spPr bwMode="auto">
          <a:xfrm>
            <a:off x="1198563" y="2182813"/>
            <a:ext cx="3187700" cy="63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The investment plan: a new boost for jobs, growth and investment</a:t>
            </a:r>
          </a:p>
        </p:txBody>
      </p:sp>
      <p:sp>
        <p:nvSpPr>
          <p:cNvPr id="47109" name="Content Placeholder 3">
            <a:extLst>
              <a:ext uri="{FF2B5EF4-FFF2-40B4-BE49-F238E27FC236}">
                <a16:creationId xmlns:a16="http://schemas.microsoft.com/office/drawing/2014/main" id="{2C5DDAE9-E2FA-4F78-87A6-8B0BA3B1ACE2}"/>
              </a:ext>
            </a:extLst>
          </p:cNvPr>
          <p:cNvSpPr>
            <a:spLocks noGrp="1"/>
          </p:cNvSpPr>
          <p:nvPr/>
        </p:nvSpPr>
        <p:spPr bwMode="auto">
          <a:xfrm>
            <a:off x="5511800" y="2159000"/>
            <a:ext cx="3154363" cy="712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reasonable and balanced free trade agreement with the United States </a:t>
            </a:r>
          </a:p>
        </p:txBody>
      </p:sp>
      <p:pic>
        <p:nvPicPr>
          <p:cNvPr id="47110" name="Picture 6">
            <a:extLst>
              <a:ext uri="{FF2B5EF4-FFF2-40B4-BE49-F238E27FC236}">
                <a16:creationId xmlns:a16="http://schemas.microsoft.com/office/drawing/2014/main" id="{733DE525-2BD5-4F9D-8E88-A3D5B56A47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2217738"/>
            <a:ext cx="622300" cy="362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11" name="Content Placeholder 3">
            <a:extLst>
              <a:ext uri="{FF2B5EF4-FFF2-40B4-BE49-F238E27FC236}">
                <a16:creationId xmlns:a16="http://schemas.microsoft.com/office/drawing/2014/main" id="{FB4E0AAF-765B-4ED0-AE4D-8530E39328BE}"/>
              </a:ext>
            </a:extLst>
          </p:cNvPr>
          <p:cNvSpPr>
            <a:spLocks noGrp="1"/>
          </p:cNvSpPr>
          <p:nvPr/>
        </p:nvSpPr>
        <p:spPr bwMode="auto">
          <a:xfrm>
            <a:off x="1198563" y="3049588"/>
            <a:ext cx="3187700" cy="379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connected digital single market </a:t>
            </a:r>
          </a:p>
        </p:txBody>
      </p:sp>
      <p:sp>
        <p:nvSpPr>
          <p:cNvPr id="47112" name="Content Placeholder 3">
            <a:extLst>
              <a:ext uri="{FF2B5EF4-FFF2-40B4-BE49-F238E27FC236}">
                <a16:creationId xmlns:a16="http://schemas.microsoft.com/office/drawing/2014/main" id="{7DE49838-4376-4930-BDEF-4A9734835267}"/>
              </a:ext>
            </a:extLst>
          </p:cNvPr>
          <p:cNvSpPr>
            <a:spLocks noGrp="1"/>
          </p:cNvSpPr>
          <p:nvPr/>
        </p:nvSpPr>
        <p:spPr bwMode="auto">
          <a:xfrm>
            <a:off x="1198563" y="3679825"/>
            <a:ext cx="3025775" cy="74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resilient energy union with a forward-looking climate  change policy </a:t>
            </a:r>
          </a:p>
        </p:txBody>
      </p:sp>
      <p:sp>
        <p:nvSpPr>
          <p:cNvPr id="47113" name="Content Placeholder 3">
            <a:extLst>
              <a:ext uri="{FF2B5EF4-FFF2-40B4-BE49-F238E27FC236}">
                <a16:creationId xmlns:a16="http://schemas.microsoft.com/office/drawing/2014/main" id="{F1E222BA-471E-4803-9291-8F933CDDC694}"/>
              </a:ext>
            </a:extLst>
          </p:cNvPr>
          <p:cNvSpPr>
            <a:spLocks noGrp="1"/>
          </p:cNvSpPr>
          <p:nvPr/>
        </p:nvSpPr>
        <p:spPr bwMode="auto">
          <a:xfrm>
            <a:off x="1198563" y="4556125"/>
            <a:ext cx="3187700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deeper and fairer internal market with stronger industries </a:t>
            </a:r>
          </a:p>
        </p:txBody>
      </p:sp>
      <p:sp>
        <p:nvSpPr>
          <p:cNvPr id="47114" name="Content Placeholder 3">
            <a:extLst>
              <a:ext uri="{FF2B5EF4-FFF2-40B4-BE49-F238E27FC236}">
                <a16:creationId xmlns:a16="http://schemas.microsoft.com/office/drawing/2014/main" id="{D60B1231-FF00-4A0E-B2CF-A37CC318FB2A}"/>
              </a:ext>
            </a:extLst>
          </p:cNvPr>
          <p:cNvSpPr>
            <a:spLocks noGrp="1"/>
          </p:cNvSpPr>
          <p:nvPr/>
        </p:nvSpPr>
        <p:spPr bwMode="auto">
          <a:xfrm>
            <a:off x="1198563" y="5337175"/>
            <a:ext cx="2903537" cy="595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deeper and fairer economic and monetary union </a:t>
            </a:r>
          </a:p>
        </p:txBody>
      </p:sp>
      <p:sp>
        <p:nvSpPr>
          <p:cNvPr id="47115" name="Content Placeholder 3">
            <a:extLst>
              <a:ext uri="{FF2B5EF4-FFF2-40B4-BE49-F238E27FC236}">
                <a16:creationId xmlns:a16="http://schemas.microsoft.com/office/drawing/2014/main" id="{8B79ADCE-BFC9-4860-B4CD-CD29D7A4D7A9}"/>
              </a:ext>
            </a:extLst>
          </p:cNvPr>
          <p:cNvSpPr>
            <a:spLocks noGrp="1"/>
          </p:cNvSpPr>
          <p:nvPr/>
        </p:nvSpPr>
        <p:spPr bwMode="auto">
          <a:xfrm>
            <a:off x="5511800" y="5351463"/>
            <a:ext cx="3705225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European Union of democratic change</a:t>
            </a:r>
          </a:p>
        </p:txBody>
      </p:sp>
      <p:sp>
        <p:nvSpPr>
          <p:cNvPr id="47116" name="Content Placeholder 3">
            <a:extLst>
              <a:ext uri="{FF2B5EF4-FFF2-40B4-BE49-F238E27FC236}">
                <a16:creationId xmlns:a16="http://schemas.microsoft.com/office/drawing/2014/main" id="{B8973501-859A-487A-BF6D-EF990BC8CDD9}"/>
              </a:ext>
            </a:extLst>
          </p:cNvPr>
          <p:cNvSpPr>
            <a:spLocks noGrp="1"/>
          </p:cNvSpPr>
          <p:nvPr/>
        </p:nvSpPr>
        <p:spPr bwMode="auto">
          <a:xfrm>
            <a:off x="5511800" y="3017838"/>
            <a:ext cx="3349625" cy="48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An area of justice and fundamental rights based on mutual trust</a:t>
            </a:r>
          </a:p>
        </p:txBody>
      </p:sp>
      <p:sp>
        <p:nvSpPr>
          <p:cNvPr id="47117" name="Content Placeholder 3">
            <a:extLst>
              <a:ext uri="{FF2B5EF4-FFF2-40B4-BE49-F238E27FC236}">
                <a16:creationId xmlns:a16="http://schemas.microsoft.com/office/drawing/2014/main" id="{7BBD3279-E92B-4B8F-B06E-AD75D1FC4246}"/>
              </a:ext>
            </a:extLst>
          </p:cNvPr>
          <p:cNvSpPr>
            <a:spLocks noGrp="1"/>
          </p:cNvSpPr>
          <p:nvPr/>
        </p:nvSpPr>
        <p:spPr bwMode="auto">
          <a:xfrm>
            <a:off x="5511800" y="3868738"/>
            <a:ext cx="4030663" cy="31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A new policy on migration </a:t>
            </a:r>
          </a:p>
        </p:txBody>
      </p:sp>
      <p:sp>
        <p:nvSpPr>
          <p:cNvPr id="47118" name="Content Placeholder 3">
            <a:extLst>
              <a:ext uri="{FF2B5EF4-FFF2-40B4-BE49-F238E27FC236}">
                <a16:creationId xmlns:a16="http://schemas.microsoft.com/office/drawing/2014/main" id="{C26C13C7-3307-42A4-8A75-EFF123683035}"/>
              </a:ext>
            </a:extLst>
          </p:cNvPr>
          <p:cNvSpPr>
            <a:spLocks noGrp="1"/>
          </p:cNvSpPr>
          <p:nvPr/>
        </p:nvSpPr>
        <p:spPr bwMode="auto">
          <a:xfrm>
            <a:off x="5511800" y="4652963"/>
            <a:ext cx="403066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Clr>
                <a:srgbClr val="595959"/>
              </a:buClr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Europe as a stronger global actor </a:t>
            </a:r>
          </a:p>
        </p:txBody>
      </p:sp>
      <p:pic>
        <p:nvPicPr>
          <p:cNvPr id="47119" name="Picture 7">
            <a:extLst>
              <a:ext uri="{FF2B5EF4-FFF2-40B4-BE49-F238E27FC236}">
                <a16:creationId xmlns:a16="http://schemas.microsoft.com/office/drawing/2014/main" id="{F235FA31-A224-44EE-A06D-8B953CF5B9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75" y="2209800"/>
            <a:ext cx="606425" cy="367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>
            <a:extLst>
              <a:ext uri="{FF2B5EF4-FFF2-40B4-BE49-F238E27FC236}">
                <a16:creationId xmlns:a16="http://schemas.microsoft.com/office/drawing/2014/main" id="{8A3D21E9-C552-4637-94D4-7717D1295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5" y="0"/>
            <a:ext cx="7604125" cy="723900"/>
          </a:xfrm>
        </p:spPr>
        <p:txBody>
          <a:bodyPr/>
          <a:lstStyle/>
          <a:p>
            <a:pPr eaLnBrk="1" hangingPunct="1"/>
            <a:r>
              <a:rPr lang="nl-BE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 investment plan for Europe</a:t>
            </a:r>
          </a:p>
        </p:txBody>
      </p:sp>
      <p:sp>
        <p:nvSpPr>
          <p:cNvPr id="49155" name="Content Placeholder 4">
            <a:extLst>
              <a:ext uri="{FF2B5EF4-FFF2-40B4-BE49-F238E27FC236}">
                <a16:creationId xmlns:a16="http://schemas.microsoft.com/office/drawing/2014/main" id="{42679866-4A82-4970-AEE3-05F2CD8B4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888" y="1284288"/>
            <a:ext cx="7010400" cy="6096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nl-BE" sz="1800">
                <a:solidFill>
                  <a:srgbClr val="359AC2"/>
                </a:solidFill>
                <a:latin typeface="Verdana" panose="020B0604030504040204" pitchFamily="34" charset="0"/>
              </a:rPr>
              <a:t>The European Fund for Strategic Investments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51BE9D3-655E-43AF-B853-6AE6CE287247}"/>
              </a:ext>
            </a:extLst>
          </p:cNvPr>
          <p:cNvSpPr>
            <a:spLocks noGrp="1"/>
          </p:cNvSpPr>
          <p:nvPr/>
        </p:nvSpPr>
        <p:spPr>
          <a:xfrm>
            <a:off x="814388" y="1738313"/>
            <a:ext cx="7391400" cy="43624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1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fr-BE" altLang="nl-BE" sz="13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2015: Europe’s economy begins to recover after the crisis, but the level of investment is still low. Investors have money, but little confidence</a:t>
            </a:r>
            <a:endParaRPr lang="en-US" altLang="nl-BE" sz="1400" dirty="0">
              <a:solidFill>
                <a:srgbClr val="FF0000"/>
              </a:solidFill>
              <a:latin typeface="Verdana" panose="020B0604030504040204" pitchFamily="34" charset="0"/>
            </a:endParaRP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New EU fund from mid-2015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The fund starts with € 21 billion from EU sources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Investments are made in viable business projects, for example in digital and energy infrastructure, transport, small businesses, green projects and innovation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Multiplier effect: public money will trigger private investors to follow suit, with up to € 315 billion </a:t>
            </a:r>
          </a:p>
          <a:p>
            <a:pPr fontAlgn="auto">
              <a:lnSpc>
                <a:spcPct val="110000"/>
              </a:lnSpc>
              <a:spcAft>
                <a:spcPts val="0"/>
              </a:spcAft>
              <a:defRPr/>
            </a:pPr>
            <a:r>
              <a:rPr lang="en-US" altLang="nl-BE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Could create 1.3 million new jobs over three years</a:t>
            </a:r>
            <a:endParaRPr lang="fr-BE" altLang="nl-BE" sz="14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3">
            <a:extLst>
              <a:ext uri="{FF2B5EF4-FFF2-40B4-BE49-F238E27FC236}">
                <a16:creationId xmlns:a16="http://schemas.microsoft.com/office/drawing/2014/main" id="{3EAB2D15-88D8-4FDA-B5D9-3E69A1D4B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Banking union: safe and reliable banks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1203" name="Content Placeholder 4">
            <a:extLst>
              <a:ext uri="{FF2B5EF4-FFF2-40B4-BE49-F238E27FC236}">
                <a16:creationId xmlns:a16="http://schemas.microsoft.com/office/drawing/2014/main" id="{AEEE5311-4A05-4A4C-B06F-8215607F1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0150" y="1260475"/>
            <a:ext cx="6243638" cy="4333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EU’s response to the financial crisis: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B75D180-FEDB-4FA1-A081-774F524CE92D}"/>
              </a:ext>
            </a:extLst>
          </p:cNvPr>
          <p:cNvSpPr>
            <a:spLocks noGrp="1"/>
          </p:cNvSpPr>
          <p:nvPr/>
        </p:nvSpPr>
        <p:spPr>
          <a:xfrm>
            <a:off x="3173413" y="1930400"/>
            <a:ext cx="5487987" cy="417195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Rulebook</a:t>
            </a: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New laws to ensure that banks have adequate capital and better risk control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1400" b="1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  <a:p>
            <a:pPr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Supervision: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The European Central Bank supervises the +/- 130 of the most important banks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National bank supervisors work closely together</a:t>
            </a:r>
          </a:p>
          <a:p>
            <a:pPr>
              <a:buFontTx/>
              <a:buChar char="-"/>
              <a:defRPr/>
            </a:pPr>
            <a:endParaRPr lang="en-GB" sz="14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  <a:p>
            <a:pPr>
              <a:defRPr/>
            </a:pPr>
            <a:r>
              <a:rPr lang="en-GB" sz="1400" b="1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Resolution:</a:t>
            </a: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A Europe-wide Single Resolution Board can decide to wind down a failing bank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4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This is backed by a fund that banks themselves pay into, thus ensuring that taxpayers do not have to pick up the bill.</a:t>
            </a:r>
          </a:p>
        </p:txBody>
      </p:sp>
      <p:pic>
        <p:nvPicPr>
          <p:cNvPr id="51205" name="Picture 1">
            <a:extLst>
              <a:ext uri="{FF2B5EF4-FFF2-40B4-BE49-F238E27FC236}">
                <a16:creationId xmlns:a16="http://schemas.microsoft.com/office/drawing/2014/main" id="{232E0194-6E8C-470B-BF35-EF2F865DF4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0" y="2079625"/>
            <a:ext cx="2092325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3">
            <a:extLst>
              <a:ext uri="{FF2B5EF4-FFF2-40B4-BE49-F238E27FC236}">
                <a16:creationId xmlns:a16="http://schemas.microsoft.com/office/drawing/2014/main" id="{AECA35E2-5E6E-461D-8189-B7E8FE5A9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-1588"/>
            <a:ext cx="7886700" cy="723901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does the EU spend its money?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3251" name="Content Placeholder 4">
            <a:extLst>
              <a:ext uri="{FF2B5EF4-FFF2-40B4-BE49-F238E27FC236}">
                <a16:creationId xmlns:a16="http://schemas.microsoft.com/office/drawing/2014/main" id="{A26B95D1-326F-49CE-A34A-26D49406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438" y="1214438"/>
            <a:ext cx="7886700" cy="896937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2017 EU budget:  € 157.9 billion  </a:t>
            </a:r>
            <a:b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fr-FR" altLang="nl-BE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= 1.05 % of gross national income</a:t>
            </a:r>
          </a:p>
          <a:p>
            <a:pPr marL="0" indent="0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endParaRPr lang="nl-BE" altLang="nl-BE" sz="180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3252" name="Picture 1">
            <a:extLst>
              <a:ext uri="{FF2B5EF4-FFF2-40B4-BE49-F238E27FC236}">
                <a16:creationId xmlns:a16="http://schemas.microsoft.com/office/drawing/2014/main" id="{16127AE8-A47B-45B5-86E6-8653319CAF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1" t="27992" r="-1311" b="-2527"/>
          <a:stretch>
            <a:fillRect/>
          </a:stretch>
        </p:blipFill>
        <p:spPr bwMode="auto">
          <a:xfrm>
            <a:off x="930275" y="2389188"/>
            <a:ext cx="7478713" cy="352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3">
            <a:extLst>
              <a:ext uri="{FF2B5EF4-FFF2-40B4-BE49-F238E27FC236}">
                <a16:creationId xmlns:a16="http://schemas.microsoft.com/office/drawing/2014/main" id="{A67CC4EC-DEC9-47F6-9E62-34698C2A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Climate change – a global challenge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BB7D9EBF-7657-4A65-A666-F51D444BF4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6625" y="2484438"/>
            <a:ext cx="3859213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reduce greenhouse gas emissions by 40 % by 2030, compared to 1990</a:t>
            </a:r>
          </a:p>
          <a:p>
            <a:pPr eaLnBrk="1" hangingPunct="1">
              <a:lnSpc>
                <a:spcPct val="100000"/>
              </a:lnSpc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raise the share of renewable energy to 27 % by 2030 (wind, solar, hydro power, biomass) </a:t>
            </a:r>
          </a:p>
          <a:p>
            <a:pPr eaLnBrk="1" hangingPunct="1">
              <a:lnSpc>
                <a:spcPct val="100000"/>
              </a:lnSpc>
            </a:pPr>
            <a:r>
              <a:rPr lang="fr-BE" altLang="en-US" sz="14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increase energy efficiency by 27 % by 2030</a:t>
            </a:r>
            <a:endParaRPr lang="fr-FR" altLang="en-US" sz="1400">
              <a:solidFill>
                <a:srgbClr val="595959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3524F36-51CE-467A-A2B2-25B6868CB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6625" y="1377950"/>
            <a:ext cx="7269163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2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1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r>
              <a:rPr lang="en-GB" altLang="en-US" sz="18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stop global warming, EU leaders decided in 2014 to:</a:t>
            </a:r>
            <a:endParaRPr lang="fr-FR" altLang="en-US" kern="0" dirty="0">
              <a:solidFill>
                <a:srgbClr val="ED7D3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4277" name="TextBox 1">
            <a:extLst>
              <a:ext uri="{FF2B5EF4-FFF2-40B4-BE49-F238E27FC236}">
                <a16:creationId xmlns:a16="http://schemas.microsoft.com/office/drawing/2014/main" id="{32FAB838-9E10-443C-9153-37E1B924BE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4325" y="6391275"/>
            <a:ext cx="1270000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800"/>
          </a:p>
        </p:txBody>
      </p:sp>
      <p:pic>
        <p:nvPicPr>
          <p:cNvPr id="54278" name="Picture 1">
            <a:extLst>
              <a:ext uri="{FF2B5EF4-FFF2-40B4-BE49-F238E27FC236}">
                <a16:creationId xmlns:a16="http://schemas.microsoft.com/office/drawing/2014/main" id="{CDB22862-428C-4B20-800E-E8AB9FE5EC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275" y="2293938"/>
            <a:ext cx="3181350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3">
            <a:extLst>
              <a:ext uri="{FF2B5EF4-FFF2-40B4-BE49-F238E27FC236}">
                <a16:creationId xmlns:a16="http://schemas.microsoft.com/office/drawing/2014/main" id="{D09CFD0B-33D8-4BBE-9C20-4558D8974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US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Solidarity in practice: the EU cohesion policy 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C0A56405-E342-4EFE-A860-9A822AC67D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3175" y="2446338"/>
            <a:ext cx="1871663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Regional fund</a:t>
            </a:r>
          </a:p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 fund</a:t>
            </a:r>
          </a:p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Cohesion fund</a:t>
            </a:r>
          </a:p>
        </p:txBody>
      </p:sp>
      <p:sp>
        <p:nvSpPr>
          <p:cNvPr id="56324" name="Rectangle 6">
            <a:extLst>
              <a:ext uri="{FF2B5EF4-FFF2-40B4-BE49-F238E27FC236}">
                <a16:creationId xmlns:a16="http://schemas.microsoft.com/office/drawing/2014/main" id="{21F2B409-DCE0-41FC-A5D3-B087C0E165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7988" y="4545013"/>
            <a:ext cx="2640012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Less-developed regions: GDP per capita under 75 % of the EU average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Transition regions: GDP per capita between 75 % and 90 % of the EU average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0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More-developed regions: GDP per capita over 90 % of the EU average</a:t>
            </a:r>
          </a:p>
        </p:txBody>
      </p:sp>
      <p:sp>
        <p:nvSpPr>
          <p:cNvPr id="56325" name="Rectangle 3">
            <a:extLst>
              <a:ext uri="{FF2B5EF4-FFF2-40B4-BE49-F238E27FC236}">
                <a16:creationId xmlns:a16="http://schemas.microsoft.com/office/drawing/2014/main" id="{1977748F-0B81-4381-902E-291F31FC9B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3175" y="1344613"/>
            <a:ext cx="7331075" cy="84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</a:pPr>
            <a:r>
              <a:rPr lang="en-US" altLang="en-US" sz="16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2014-2020: € 352 billion invested in infrastructure, business, environment and training of workers for the benefit of poorer regions and citizens </a:t>
            </a:r>
          </a:p>
        </p:txBody>
      </p:sp>
      <p:pic>
        <p:nvPicPr>
          <p:cNvPr id="56326" name="Picture 11">
            <a:extLst>
              <a:ext uri="{FF2B5EF4-FFF2-40B4-BE49-F238E27FC236}">
                <a16:creationId xmlns:a16="http://schemas.microsoft.com/office/drawing/2014/main" id="{184379DA-A0ED-48B2-9E23-17A04B38C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625" y="4616450"/>
            <a:ext cx="2571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7" name="Picture 12">
            <a:extLst>
              <a:ext uri="{FF2B5EF4-FFF2-40B4-BE49-F238E27FC236}">
                <a16:creationId xmlns:a16="http://schemas.microsoft.com/office/drawing/2014/main" id="{16771212-7555-4CB9-997C-77798B5554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50" y="5081588"/>
            <a:ext cx="219075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8" name="Picture 13">
            <a:extLst>
              <a:ext uri="{FF2B5EF4-FFF2-40B4-BE49-F238E27FC236}">
                <a16:creationId xmlns:a16="http://schemas.microsoft.com/office/drawing/2014/main" id="{034A009A-884F-4E22-9F06-444440735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100" y="5664200"/>
            <a:ext cx="219075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329" name="Picture 1">
            <a:extLst>
              <a:ext uri="{FF2B5EF4-FFF2-40B4-BE49-F238E27FC236}">
                <a16:creationId xmlns:a16="http://schemas.microsoft.com/office/drawing/2014/main" id="{8AADC941-1765-46AC-919A-132F36D666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>
            <a:fillRect/>
          </a:stretch>
        </p:blipFill>
        <p:spPr bwMode="auto">
          <a:xfrm>
            <a:off x="4491038" y="2185988"/>
            <a:ext cx="3621087" cy="374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7E57798C-A798-47A2-B1AB-E3532C06B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504825"/>
          </a:xfrm>
        </p:spPr>
        <p:txBody>
          <a:bodyPr/>
          <a:lstStyle/>
          <a:p>
            <a:pPr eaLnBrk="1" hangingPunct="1"/>
            <a:r>
              <a:rPr lang="en-GB" altLang="en-US" b="0"/>
              <a:t>The euro – a single currency for Europeans </a:t>
            </a:r>
            <a:endParaRPr lang="en-US" altLang="en-US" b="0"/>
          </a:p>
        </p:txBody>
      </p:sp>
      <p:pic>
        <p:nvPicPr>
          <p:cNvPr id="58371" name="Picture 1">
            <a:extLst>
              <a:ext uri="{FF2B5EF4-FFF2-40B4-BE49-F238E27FC236}">
                <a16:creationId xmlns:a16="http://schemas.microsoft.com/office/drawing/2014/main" id="{037AEC67-333C-4EBE-AD91-6D13F12B3C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963" y="1695450"/>
            <a:ext cx="51117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Rectangle 4">
            <a:extLst>
              <a:ext uri="{FF2B5EF4-FFF2-40B4-BE49-F238E27FC236}">
                <a16:creationId xmlns:a16="http://schemas.microsoft.com/office/drawing/2014/main" id="{7BEC1E3D-2D73-4ABA-9FAB-B1BF0C5BB9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3925" y="5516563"/>
            <a:ext cx="2568575" cy="24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b="0">
                <a:solidFill>
                  <a:srgbClr val="595959"/>
                </a:solidFill>
              </a:rPr>
              <a:t>EU countries using the euro</a:t>
            </a:r>
          </a:p>
        </p:txBody>
      </p:sp>
      <p:sp>
        <p:nvSpPr>
          <p:cNvPr id="58373" name="Rectangle 4">
            <a:extLst>
              <a:ext uri="{FF2B5EF4-FFF2-40B4-BE49-F238E27FC236}">
                <a16:creationId xmlns:a16="http://schemas.microsoft.com/office/drawing/2014/main" id="{752A91E0-3364-44C3-9C4C-0643CE7401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3925" y="5756275"/>
            <a:ext cx="2568575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b="0">
                <a:solidFill>
                  <a:srgbClr val="595959"/>
                </a:solidFill>
              </a:rPr>
              <a:t>EU countries not using the euro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4ED560-D2AB-404B-9ED9-2F421EFB2FC2}"/>
              </a:ext>
            </a:extLst>
          </p:cNvPr>
          <p:cNvSpPr txBox="1"/>
          <p:nvPr/>
        </p:nvSpPr>
        <p:spPr>
          <a:xfrm>
            <a:off x="611188" y="1773238"/>
            <a:ext cx="3743325" cy="20320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Why the euro?</a:t>
            </a:r>
          </a:p>
          <a:p>
            <a:pPr>
              <a:defRPr/>
            </a:pPr>
            <a:endParaRPr lang="en-US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No fluctuation risk and foreign exchange cost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More choice and stable prices for consumers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GB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GB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Closer economic cooperation between EU countries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564718-926E-4749-8A7C-F183333DF684}"/>
              </a:ext>
            </a:extLst>
          </p:cNvPr>
          <p:cNvSpPr txBox="1"/>
          <p:nvPr/>
        </p:nvSpPr>
        <p:spPr>
          <a:xfrm>
            <a:off x="611188" y="4065588"/>
            <a:ext cx="3529012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Can be used everywhere in the euro area</a:t>
            </a:r>
          </a:p>
          <a:p>
            <a:pPr>
              <a:defRPr/>
            </a:pPr>
            <a:endParaRPr lang="en-US" sz="1200" dirty="0">
              <a:solidFill>
                <a:srgbClr val="333399"/>
              </a:solidFill>
              <a:latin typeface="Verdana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Coins: one side with national symbols, one side common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endParaRPr lang="en-US" sz="1200" dirty="0">
              <a:solidFill>
                <a:srgbClr val="000000">
                  <a:lumMod val="65000"/>
                  <a:lumOff val="35000"/>
                </a:srgbClr>
              </a:solidFill>
              <a:latin typeface="Verdana"/>
            </a:endParaRP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US" sz="1200" dirty="0">
                <a:solidFill>
                  <a:srgbClr val="000000">
                    <a:lumMod val="65000"/>
                    <a:lumOff val="35000"/>
                  </a:srgbClr>
                </a:solidFill>
                <a:latin typeface="Verdana"/>
              </a:rPr>
              <a:t>Notes: no national side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FB94C2CF-F86B-4FCD-A614-0549297DC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single market: freedom of choice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0419" name="Text Placeholder 4">
            <a:extLst>
              <a:ext uri="{FF2B5EF4-FFF2-40B4-BE49-F238E27FC236}">
                <a16:creationId xmlns:a16="http://schemas.microsoft.com/office/drawing/2014/main" id="{2A92EFE1-4745-4B59-A1FE-BCC6BB4D2B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06888" y="3721100"/>
            <a:ext cx="3887787" cy="376238"/>
          </a:xfrm>
        </p:spPr>
        <p:txBody>
          <a:bodyPr anchor="t"/>
          <a:lstStyle/>
          <a:p>
            <a:pPr eaLnBrk="1" hangingPunct="1"/>
            <a:r>
              <a:rPr lang="en-GB" altLang="nl-BE" sz="1800" b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single market has led to:</a:t>
            </a:r>
            <a:endParaRPr lang="nl-BE" altLang="nl-BE" sz="1800" b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FBAF15-1AD4-426B-99D6-078D347FD4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06888" y="4203700"/>
            <a:ext cx="3887787" cy="136207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significant reductions in the price of many products and services, including airfares and phone calls</a:t>
            </a:r>
          </a:p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more choice for consumers</a:t>
            </a:r>
          </a:p>
          <a:p>
            <a:pPr eaLnBrk="1" fontAlgn="auto" hangingPunct="1">
              <a:lnSpc>
                <a:spcPct val="100000"/>
              </a:lnSpc>
              <a:spcAft>
                <a:spcPts val="0"/>
              </a:spcAft>
              <a:defRPr/>
            </a:pPr>
            <a:r>
              <a:rPr lang="en-GB" altLang="nl-BE" sz="12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2.8 million new jobs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668E4C7D-C3A8-4023-B8CD-9079D97E24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06888" y="1854200"/>
            <a:ext cx="3887787" cy="376238"/>
          </a:xfrm>
        </p:spPr>
        <p:txBody>
          <a:bodyPr rtlCol="0" anchor="t">
            <a:normAutofit fontScale="3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nl-BE" sz="55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Four freedoms of movement:</a:t>
            </a:r>
            <a:br>
              <a:rPr lang="en-US" altLang="nl-BE" sz="2600" b="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endParaRPr lang="nl-BE" sz="2600" b="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0422" name="Content Placeholder 5">
            <a:extLst>
              <a:ext uri="{FF2B5EF4-FFF2-40B4-BE49-F238E27FC236}">
                <a16:creationId xmlns:a16="http://schemas.microsoft.com/office/drawing/2014/main" id="{7C117769-6BA5-42FC-B652-C5F668DD91DE}"/>
              </a:ext>
            </a:extLst>
          </p:cNvPr>
          <p:cNvSpPr txBox="1">
            <a:spLocks/>
          </p:cNvSpPr>
          <p:nvPr/>
        </p:nvSpPr>
        <p:spPr bwMode="auto">
          <a:xfrm>
            <a:off x="4306888" y="2335213"/>
            <a:ext cx="3887787" cy="136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goods</a:t>
            </a:r>
          </a:p>
          <a:p>
            <a:pPr eaLnBrk="1" hangingPunct="1"/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services</a:t>
            </a:r>
          </a:p>
          <a:p>
            <a:pPr eaLnBrk="1" hangingPunct="1"/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people</a:t>
            </a:r>
          </a:p>
          <a:p>
            <a:pPr eaLnBrk="1" hangingPunct="1"/>
            <a:r>
              <a:rPr lang="en-US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capital</a:t>
            </a:r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60423" name="Picture 1">
            <a:extLst>
              <a:ext uri="{FF2B5EF4-FFF2-40B4-BE49-F238E27FC236}">
                <a16:creationId xmlns:a16="http://schemas.microsoft.com/office/drawing/2014/main" id="{E83321E2-56A1-4512-831D-F744AA6BFC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00" y="1462088"/>
            <a:ext cx="3181350" cy="468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>
            <a:extLst>
              <a:ext uri="{FF2B5EF4-FFF2-40B4-BE49-F238E27FC236}">
                <a16:creationId xmlns:a16="http://schemas.microsoft.com/office/drawing/2014/main" id="{4AE9F3C0-7DE8-4EE3-83FC-918828D7D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Free to move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2467" name="Text Placeholder 4">
            <a:extLst>
              <a:ext uri="{FF2B5EF4-FFF2-40B4-BE49-F238E27FC236}">
                <a16:creationId xmlns:a16="http://schemas.microsoft.com/office/drawing/2014/main" id="{C514C0BD-E417-4F69-8D4C-344F8DD987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444625" y="1420813"/>
            <a:ext cx="3887788" cy="376237"/>
          </a:xfrm>
        </p:spPr>
        <p:txBody>
          <a:bodyPr anchor="t"/>
          <a:lstStyle/>
          <a:p>
            <a:pPr eaLnBrk="1" hangingPunct="1"/>
            <a:r>
              <a:rPr lang="en-US" altLang="en-US" sz="1800" b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‘Schengen’</a:t>
            </a:r>
          </a:p>
        </p:txBody>
      </p:sp>
      <p:sp>
        <p:nvSpPr>
          <p:cNvPr id="62468" name="Content Placeholder 5">
            <a:extLst>
              <a:ext uri="{FF2B5EF4-FFF2-40B4-BE49-F238E27FC236}">
                <a16:creationId xmlns:a16="http://schemas.microsoft.com/office/drawing/2014/main" id="{CAD1B983-1EA3-41B5-8779-2C5227D1D1B1}"/>
              </a:ext>
            </a:extLst>
          </p:cNvPr>
          <p:cNvSpPr txBox="1">
            <a:spLocks/>
          </p:cNvSpPr>
          <p:nvPr/>
        </p:nvSpPr>
        <p:spPr bwMode="auto">
          <a:xfrm>
            <a:off x="1444625" y="2097088"/>
            <a:ext cx="3887788" cy="337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No police or customs checks at borders between most EU countries </a:t>
            </a:r>
          </a:p>
          <a:p>
            <a:pPr eaLnBrk="1" hangingPunct="1"/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Controls strengthened at the EU’s external borders</a:t>
            </a:r>
          </a:p>
          <a:p>
            <a:pPr eaLnBrk="1" hangingPunct="1"/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More cooperation between police from different EU countries</a:t>
            </a:r>
          </a:p>
          <a:p>
            <a:pPr eaLnBrk="1" hangingPunct="1"/>
            <a:endParaRPr lang="en-US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/>
            <a:r>
              <a:rPr lang="en-US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Buy and bring back any goods for personal use when you travel between EU countries </a:t>
            </a:r>
          </a:p>
          <a:p>
            <a:pPr eaLnBrk="1" hangingPunct="1"/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62469" name="Picture 1">
            <a:extLst>
              <a:ext uri="{FF2B5EF4-FFF2-40B4-BE49-F238E27FC236}">
                <a16:creationId xmlns:a16="http://schemas.microsoft.com/office/drawing/2014/main" id="{84D1E8F5-FA44-403A-B9A7-664E95E454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838" y="1976438"/>
            <a:ext cx="287655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>
            <a:extLst>
              <a:ext uri="{FF2B5EF4-FFF2-40B4-BE49-F238E27FC236}">
                <a16:creationId xmlns:a16="http://schemas.microsoft.com/office/drawing/2014/main" id="{88F9D44E-4C4A-41FB-B477-3646AB896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en-US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Going abroad to learn</a:t>
            </a:r>
            <a:endParaRPr lang="en-US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F5CAF630-A64F-4A92-9C16-8ACA93E734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5100" y="1423988"/>
            <a:ext cx="1601788" cy="31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fr-FR" altLang="en-US" sz="18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Erasmus+</a:t>
            </a:r>
          </a:p>
        </p:txBody>
      </p:sp>
      <p:sp>
        <p:nvSpPr>
          <p:cNvPr id="63492" name="Rectangle 3">
            <a:extLst>
              <a:ext uri="{FF2B5EF4-FFF2-40B4-BE49-F238E27FC236}">
                <a16:creationId xmlns:a16="http://schemas.microsoft.com/office/drawing/2014/main" id="{B141E78F-A04B-44A8-8594-27E68A10BE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0650" y="2181225"/>
            <a:ext cx="3292475" cy="308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Aft>
                <a:spcPts val="500"/>
              </a:spcAft>
              <a:buFont typeface="Arial" panose="020B0604020202020204" pitchFamily="34" charset="0"/>
              <a:buNone/>
            </a:pPr>
            <a:r>
              <a:rPr lang="en-GB" altLang="en-US" sz="1400">
                <a:solidFill>
                  <a:srgbClr val="595959"/>
                </a:solidFill>
                <a:latin typeface="Verdana" panose="020B0604030504040204" pitchFamily="34" charset="0"/>
              </a:rPr>
              <a:t>Every year, more than 400 000 young people study or pursue personal development in other European countries with the support of the EU’s Erasmus+ programme for education, training, youth and sport.</a:t>
            </a:r>
          </a:p>
        </p:txBody>
      </p:sp>
      <p:pic>
        <p:nvPicPr>
          <p:cNvPr id="63493" name="Picture 1">
            <a:extLst>
              <a:ext uri="{FF2B5EF4-FFF2-40B4-BE49-F238E27FC236}">
                <a16:creationId xmlns:a16="http://schemas.microsoft.com/office/drawing/2014/main" id="{A0D3370D-D11C-461A-962C-0CB7272A6B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888" y="2159000"/>
            <a:ext cx="3390900" cy="352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>
            <a:extLst>
              <a:ext uri="{FF2B5EF4-FFF2-40B4-BE49-F238E27FC236}">
                <a16:creationId xmlns:a16="http://schemas.microsoft.com/office/drawing/2014/main" id="{EFF36A0E-3EC0-4689-B35C-31286126A7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43338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Improving health and the environment</a:t>
            </a:r>
            <a:endParaRPr lang="en-US" altLang="en-US" b="0" kern="1200" dirty="0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F6172CBE-87EB-4646-AEE2-35531768DE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05363" y="2652713"/>
            <a:ext cx="3779837" cy="3311525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EU action has helped bring about: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altLang="en-US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cleaner bathing water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much less acid rain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lead-free petrol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easy and safe disposal of old electronic equipment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strict rules on food safety from farm to fork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more organic and quality farming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more effective health warnings on cigarettes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registration and control of all chemicals (REACH)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36A8D06F-D37C-4EB2-AA3C-C85584FC1B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650" y="1644650"/>
            <a:ext cx="5976938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1200" b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1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en-US" sz="1800" b="0" dirty="0">
                <a:solidFill>
                  <a:srgbClr val="359AC2"/>
                </a:solidFill>
              </a:rPr>
              <a:t>Pollution knows no borders – joint action needed</a:t>
            </a:r>
            <a:endParaRPr lang="en-GB" altLang="en-US" sz="1600" kern="0" dirty="0">
              <a:solidFill>
                <a:srgbClr val="00D5F2"/>
              </a:solidFill>
            </a:endParaRPr>
          </a:p>
        </p:txBody>
      </p:sp>
      <p:pic>
        <p:nvPicPr>
          <p:cNvPr id="65541" name="Picture 1">
            <a:extLst>
              <a:ext uri="{FF2B5EF4-FFF2-40B4-BE49-F238E27FC236}">
                <a16:creationId xmlns:a16="http://schemas.microsoft.com/office/drawing/2014/main" id="{7CB3A9A4-7BC7-4317-B482-0F37F90194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" y="2506663"/>
            <a:ext cx="4086225" cy="299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>
            <a:extLst>
              <a:ext uri="{FF2B5EF4-FFF2-40B4-BE49-F238E27FC236}">
                <a16:creationId xmlns:a16="http://schemas.microsoft.com/office/drawing/2014/main" id="{D6038490-5533-428A-934D-863298593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An area of freedom, security and justice</a:t>
            </a:r>
            <a:endParaRPr lang="en-US" altLang="en-US" b="0" kern="1200" dirty="0"/>
          </a:p>
        </p:txBody>
      </p:sp>
      <p:sp>
        <p:nvSpPr>
          <p:cNvPr id="4101" name="Rectangle 4">
            <a:extLst>
              <a:ext uri="{FF2B5EF4-FFF2-40B4-BE49-F238E27FC236}">
                <a16:creationId xmlns:a16="http://schemas.microsoft.com/office/drawing/2014/main" id="{B28D01CF-856E-425E-B3C4-4965BDD435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0" y="1844675"/>
            <a:ext cx="4103688" cy="369570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EU Charter of Fundamental Rights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Joint fight against terrorism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Cooperation between police and law-enforcers in different EU countries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Coordinated asylum and immigration policies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US" altLang="en-US" sz="1500" b="0" kern="1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sz="1500" b="0" kern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Civil law cooperation  </a:t>
            </a:r>
          </a:p>
        </p:txBody>
      </p:sp>
      <p:pic>
        <p:nvPicPr>
          <p:cNvPr id="67588" name="Picture 1">
            <a:extLst>
              <a:ext uri="{FF2B5EF4-FFF2-40B4-BE49-F238E27FC236}">
                <a16:creationId xmlns:a16="http://schemas.microsoft.com/office/drawing/2014/main" id="{30FE865A-3A70-4F5A-8FF4-3DF1BC8812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3" y="1692275"/>
            <a:ext cx="398145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>
            <a:extLst>
              <a:ext uri="{FF2B5EF4-FFF2-40B4-BE49-F238E27FC236}">
                <a16:creationId xmlns:a16="http://schemas.microsoft.com/office/drawing/2014/main" id="{B59C8CD7-B67D-47AC-AC1C-032E5DE26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EU: an exporter of peace and prosperity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9091" name="Content Placeholder 5">
            <a:extLst>
              <a:ext uri="{FF2B5EF4-FFF2-40B4-BE49-F238E27FC236}">
                <a16:creationId xmlns:a16="http://schemas.microsoft.com/office/drawing/2014/main" id="{084DF35E-0EDE-4B5F-9D3E-BE337E04E31A}"/>
              </a:ext>
            </a:extLst>
          </p:cNvPr>
          <p:cNvSpPr txBox="1">
            <a:spLocks/>
          </p:cNvSpPr>
          <p:nvPr/>
        </p:nvSpPr>
        <p:spPr bwMode="auto">
          <a:xfrm>
            <a:off x="4498975" y="2768600"/>
            <a:ext cx="4075113" cy="2389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World trade rules </a:t>
            </a:r>
          </a:p>
          <a:p>
            <a:pPr eaLnBrk="1" hangingPunct="1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Common foreign and security policy</a:t>
            </a:r>
          </a:p>
          <a:p>
            <a:pPr eaLnBrk="1" hangingPunct="1">
              <a:spcAft>
                <a:spcPts val="1200"/>
              </a:spcAft>
              <a:defRPr/>
            </a:pPr>
            <a:r>
              <a:rPr lang="en-GB" altLang="nl-BE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Development assistance and humanitarian aid</a:t>
            </a:r>
            <a:endParaRPr lang="en-US" altLang="nl-BE" sz="1800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</a:endParaRPr>
          </a:p>
        </p:txBody>
      </p:sp>
      <p:pic>
        <p:nvPicPr>
          <p:cNvPr id="68612" name="Picture 2">
            <a:extLst>
              <a:ext uri="{FF2B5EF4-FFF2-40B4-BE49-F238E27FC236}">
                <a16:creationId xmlns:a16="http://schemas.microsoft.com/office/drawing/2014/main" id="{80590003-8018-4492-8075-FFE267DC5B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25" y="2535238"/>
            <a:ext cx="3775075" cy="250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B5E68BFA-D87C-412E-9173-3F9A3E6F6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7427913" cy="504825"/>
          </a:xfrm>
        </p:spPr>
        <p:txBody>
          <a:bodyPr/>
          <a:lstStyle/>
          <a:p>
            <a:pPr>
              <a:defRPr/>
            </a:pPr>
            <a:r>
              <a:rPr lang="en-US" altLang="en-US" b="0" kern="1200" dirty="0">
                <a:ea typeface="Verdana" panose="020B0604030504040204" pitchFamily="34" charset="0"/>
                <a:cs typeface="Verdana" panose="020B0604030504040204" pitchFamily="34" charset="0"/>
              </a:rPr>
              <a:t>Protecting consumers' rights 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267367F-41AD-4C26-A0E4-BF31B148E1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7100" y="2038350"/>
            <a:ext cx="6064250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Aft>
                <a:spcPts val="1000"/>
              </a:spcAft>
              <a:defRPr/>
            </a:pPr>
            <a:r>
              <a:rPr lang="en-GB" sz="1400" b="0" dirty="0">
                <a:solidFill>
                  <a:schemeClr val="tx1">
                    <a:lumMod val="65000"/>
                    <a:lumOff val="35000"/>
                  </a:scheme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Clear labelling</a:t>
            </a:r>
          </a:p>
          <a:p>
            <a:pPr>
              <a:spcAft>
                <a:spcPts val="1000"/>
              </a:spcAft>
              <a:defRPr/>
            </a:pPr>
            <a:r>
              <a:rPr lang="en-GB" sz="1400" b="0" dirty="0">
                <a:solidFill>
                  <a:schemeClr val="tx1">
                    <a:lumMod val="65000"/>
                    <a:lumOff val="35000"/>
                  </a:scheme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Health and safety standards</a:t>
            </a:r>
          </a:p>
          <a:p>
            <a:pPr>
              <a:spcAft>
                <a:spcPts val="1000"/>
              </a:spcAft>
              <a:defRPr/>
            </a:pPr>
            <a:r>
              <a:rPr lang="en-GB" sz="1400" b="0" dirty="0">
                <a:solidFill>
                  <a:schemeClr val="tx1">
                    <a:lumMod val="65000"/>
                    <a:lumOff val="35000"/>
                  </a:scheme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Unfair practice in contracts prohibited</a:t>
            </a:r>
          </a:p>
          <a:p>
            <a:pPr>
              <a:spcAft>
                <a:spcPts val="1000"/>
              </a:spcAft>
              <a:defRPr/>
            </a:pPr>
            <a:r>
              <a:rPr lang="en-GB" sz="1400" b="0" dirty="0">
                <a:solidFill>
                  <a:schemeClr val="tx1">
                    <a:lumMod val="65000"/>
                    <a:lumOff val="35000"/>
                  </a:scheme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Passengers’ rights, such as compensation for long delays </a:t>
            </a:r>
          </a:p>
          <a:p>
            <a:pPr>
              <a:spcAft>
                <a:spcPts val="1000"/>
              </a:spcAft>
              <a:defRPr/>
            </a:pPr>
            <a:r>
              <a:rPr lang="en-GB" sz="1400" b="0" dirty="0">
                <a:solidFill>
                  <a:schemeClr val="tx1">
                    <a:lumMod val="65000"/>
                    <a:lumOff val="35000"/>
                  </a:schemeClr>
                </a:solidFill>
                <a:ea typeface="Verdana" panose="020B0604030504040204" pitchFamily="34" charset="0"/>
                <a:cs typeface="Verdana" panose="020B0604030504040204" pitchFamily="34" charset="0"/>
              </a:rPr>
              <a:t>Help to resolve problems </a:t>
            </a:r>
          </a:p>
        </p:txBody>
      </p:sp>
      <p:sp>
        <p:nvSpPr>
          <p:cNvPr id="70660" name="TextBox 1">
            <a:extLst>
              <a:ext uri="{FF2B5EF4-FFF2-40B4-BE49-F238E27FC236}">
                <a16:creationId xmlns:a16="http://schemas.microsoft.com/office/drawing/2014/main" id="{F6596962-A939-467F-811D-7EC3E5FA78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4488" y="1198563"/>
            <a:ext cx="62706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500"/>
              </a:spcAft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As a consumer you are protected by basic laws all over the EU, even when you travel or shop online</a:t>
            </a:r>
          </a:p>
        </p:txBody>
      </p:sp>
      <p:pic>
        <p:nvPicPr>
          <p:cNvPr id="70661" name="Picture 3">
            <a:extLst>
              <a:ext uri="{FF2B5EF4-FFF2-40B4-BE49-F238E27FC236}">
                <a16:creationId xmlns:a16="http://schemas.microsoft.com/office/drawing/2014/main" id="{E3A44E0D-24F3-4F69-95C8-25C0801B7E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5" y="4184650"/>
            <a:ext cx="782955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>
            <a:extLst>
              <a:ext uri="{FF2B5EF4-FFF2-40B4-BE49-F238E27FC236}">
                <a16:creationId xmlns:a16="http://schemas.microsoft.com/office/drawing/2014/main" id="{EDA98FE3-10D2-4BAF-AEA8-E583A989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Three key players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DE8C8-D50A-4033-8EF7-C2C43F6A34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40113" y="1557338"/>
            <a:ext cx="4411662" cy="1185862"/>
          </a:xfrm>
        </p:spPr>
        <p:txBody>
          <a:bodyPr rtlCol="0">
            <a:no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Parliament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voice of the people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Antonio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Tajani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, President of the European Parliament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5E02A74-6369-45FC-88D2-4EBB2D3A8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25838" y="3162300"/>
            <a:ext cx="4411662" cy="13001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Council and the Council</a:t>
            </a:r>
          </a:p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</a:t>
            </a: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voice of the Member States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Donald Tusk, President of the European Council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8AB39BAB-8954-4705-B2A9-93E1DACD09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54413" y="4808538"/>
            <a:ext cx="4702175" cy="1350962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The European Commission</a:t>
            </a:r>
          </a:p>
          <a:p>
            <a:pPr marL="0" indent="0" eaLnBrk="1" fontAlgn="auto" hangingPunct="1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- promoting the common interest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Jean-Claude Juncker, President of the European Commission</a:t>
            </a:r>
            <a:endParaRPr lang="nl-BE" sz="14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pic>
        <p:nvPicPr>
          <p:cNvPr id="72710" name="Picture 2">
            <a:extLst>
              <a:ext uri="{FF2B5EF4-FFF2-40B4-BE49-F238E27FC236}">
                <a16:creationId xmlns:a16="http://schemas.microsoft.com/office/drawing/2014/main" id="{8F1AB3E4-9083-4B62-BD2A-F98A33E672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963" y="1168400"/>
            <a:ext cx="1762125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>
            <a:extLst>
              <a:ext uri="{FF2B5EF4-FFF2-40B4-BE49-F238E27FC236}">
                <a16:creationId xmlns:a16="http://schemas.microsoft.com/office/drawing/2014/main" id="{5600A45A-063C-4E91-B535-09328BD4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 institutions</a:t>
            </a:r>
            <a:endParaRPr lang="en-US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4059F2B-BB6E-4C2B-9ADD-681B678FB339}"/>
              </a:ext>
            </a:extLst>
          </p:cNvPr>
          <p:cNvSpPr txBox="1">
            <a:spLocks noChangeArrowheads="1"/>
          </p:cNvSpPr>
          <p:nvPr/>
        </p:nvSpPr>
        <p:spPr>
          <a:xfrm>
            <a:off x="8556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Parliament</a:t>
            </a:r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5E5E7BA-EC6C-4BDE-8215-FD342A0EB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663" y="3757613"/>
            <a:ext cx="9906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Court of Justice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B11DBDC9-C728-4358-B6E0-76354DD4A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1063" y="3757613"/>
            <a:ext cx="9906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Court of Auditors</a:t>
            </a:r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C2AF18AF-EE34-4A82-8B92-DAEC99DC0A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6463" y="37576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Economic and Social Committee</a:t>
            </a: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D709777A-B2A4-4944-848F-52A9733753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7263" y="37576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Committee of the Regions</a:t>
            </a: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2700CB9C-9C65-42FF-85D4-D6959461C0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64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Council of Ministers</a:t>
            </a:r>
          </a:p>
          <a:p>
            <a:pPr algn="ctr" eaLnBrk="1" fontAlgn="auto" hangingPunct="1">
              <a:lnSpc>
                <a:spcPct val="8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(The Council)</a:t>
            </a:r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8590E8DC-934D-4071-92EC-310AB40B3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7263" y="28432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Commission</a:t>
            </a:r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BC2F688C-474C-456F-B7E9-C940CAD72F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5663" y="46720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Investment Bank</a:t>
            </a: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C65B6B75-A330-4BE9-924C-40DA32418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7263" y="46720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Central Bank</a:t>
            </a:r>
          </a:p>
        </p:txBody>
      </p:sp>
      <p:sp>
        <p:nvSpPr>
          <p:cNvPr id="15" name="Oval 13">
            <a:extLst>
              <a:ext uri="{FF2B5EF4-FFF2-40B4-BE49-F238E27FC236}">
                <a16:creationId xmlns:a16="http://schemas.microsoft.com/office/drawing/2014/main" id="{1D3BF9A8-3B17-4A76-A9B2-705D04235C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51263" y="4595813"/>
            <a:ext cx="1752600" cy="6858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endParaRPr lang="nl-BE" altLang="nl-BE" sz="1600" b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74765" name="Rectangle 14">
            <a:extLst>
              <a:ext uri="{FF2B5EF4-FFF2-40B4-BE49-F238E27FC236}">
                <a16:creationId xmlns:a16="http://schemas.microsoft.com/office/drawing/2014/main" id="{DD0902E3-F763-4C1C-BBD0-C4E9E67D5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98863" y="4724400"/>
            <a:ext cx="20574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GB" altLang="en-US" sz="1200">
                <a:solidFill>
                  <a:srgbClr val="595959"/>
                </a:solidFill>
                <a:latin typeface="Verdana" panose="020B0604030504040204" pitchFamily="34" charset="0"/>
              </a:rPr>
              <a:t>Agencies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965EBE25-088B-4AE5-A1E3-C72E3191D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6463" y="1928813"/>
            <a:ext cx="2286000" cy="533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European Council (summit)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itle 1">
            <a:extLst>
              <a:ext uri="{FF2B5EF4-FFF2-40B4-BE49-F238E27FC236}">
                <a16:creationId xmlns:a16="http://schemas.microsoft.com/office/drawing/2014/main" id="{62E51637-D4B9-41B3-BEEA-733263C0B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EU laws are made</a:t>
            </a:r>
            <a:endParaRPr lang="en-US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3FD4D6F6-3893-47E7-AFD9-D59515AD72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5750" y="1928813"/>
            <a:ext cx="5997575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Citizens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,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interest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groups, experts: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discuss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,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consult</a:t>
            </a:r>
            <a:endParaRPr lang="fr-FR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18" name="Rectangle 15">
            <a:extLst>
              <a:ext uri="{FF2B5EF4-FFF2-40B4-BE49-F238E27FC236}">
                <a16:creationId xmlns:a16="http://schemas.microsoft.com/office/drawing/2014/main" id="{18626A4F-8C04-4391-A601-398AD1BA28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5750" y="2732088"/>
            <a:ext cx="5997575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Commission: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makes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formal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proposal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B42CD574-E41B-4C3C-B175-B07F3A64C6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8450" y="3543300"/>
            <a:ext cx="5995988" cy="44608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Parliament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and Council of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Ministers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decide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jointly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 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0" name="Rectangle 15">
            <a:extLst>
              <a:ext uri="{FF2B5EF4-FFF2-40B4-BE49-F238E27FC236}">
                <a16:creationId xmlns:a16="http://schemas.microsoft.com/office/drawing/2014/main" id="{25A551B8-EE21-4E77-B5D3-1CFB003F08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1625" y="4381500"/>
            <a:ext cx="5995988" cy="446088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National or local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authorities</a:t>
            </a: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: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implement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018683E5-03B3-4879-A7E9-3AD221DD78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7500" y="5213350"/>
            <a:ext cx="5995988" cy="444500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xtLst/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20000"/>
              </a:spcBef>
              <a:defRPr/>
            </a:pPr>
            <a:r>
              <a:rPr lang="fr-FR"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Commission and Court of Justice: monitor </a:t>
            </a:r>
            <a:r>
              <a:rPr lang="fr-FR" sz="1200" dirty="0" err="1">
                <a:solidFill>
                  <a:prstClr val="black">
                    <a:lumMod val="65000"/>
                    <a:lumOff val="35000"/>
                  </a:prstClr>
                </a:solidFill>
                <a:latin typeface="Verdana" panose="020B0604030504040204" pitchFamily="34" charset="0"/>
              </a:rPr>
              <a:t>implementation</a:t>
            </a:r>
            <a:endParaRPr lang="en-GB" sz="1200" dirty="0">
              <a:solidFill>
                <a:prstClr val="black">
                  <a:lumMod val="65000"/>
                  <a:lumOff val="35000"/>
                </a:prstClr>
              </a:solidFill>
              <a:latin typeface="Verdana" panose="020B0604030504040204" pitchFamily="34" charset="0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6FB61D2E-1DCB-4C87-A3F9-41BBA391DFB7}"/>
              </a:ext>
            </a:extLst>
          </p:cNvPr>
          <p:cNvSpPr/>
          <p:nvPr/>
        </p:nvSpPr>
        <p:spPr>
          <a:xfrm>
            <a:off x="4364038" y="2471738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BE">
              <a:solidFill>
                <a:srgbClr val="00B0F0"/>
              </a:solidFill>
            </a:endParaRPr>
          </a:p>
        </p:txBody>
      </p:sp>
      <p:sp>
        <p:nvSpPr>
          <p:cNvPr id="22" name="Down Arrow 21">
            <a:extLst>
              <a:ext uri="{FF2B5EF4-FFF2-40B4-BE49-F238E27FC236}">
                <a16:creationId xmlns:a16="http://schemas.microsoft.com/office/drawing/2014/main" id="{BDBA4753-2910-4481-AAF8-6673CADE9792}"/>
              </a:ext>
            </a:extLst>
          </p:cNvPr>
          <p:cNvSpPr/>
          <p:nvPr/>
        </p:nvSpPr>
        <p:spPr>
          <a:xfrm>
            <a:off x="4362450" y="3276600"/>
            <a:ext cx="107950" cy="188913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BE">
              <a:solidFill>
                <a:srgbClr val="00B0F0"/>
              </a:solidFill>
            </a:endParaRPr>
          </a:p>
        </p:txBody>
      </p:sp>
      <p:sp>
        <p:nvSpPr>
          <p:cNvPr id="23" name="Down Arrow 22">
            <a:extLst>
              <a:ext uri="{FF2B5EF4-FFF2-40B4-BE49-F238E27FC236}">
                <a16:creationId xmlns:a16="http://schemas.microsoft.com/office/drawing/2014/main" id="{FB0F1174-42FC-4612-A583-61551021399D}"/>
              </a:ext>
            </a:extLst>
          </p:cNvPr>
          <p:cNvSpPr/>
          <p:nvPr/>
        </p:nvSpPr>
        <p:spPr>
          <a:xfrm>
            <a:off x="4360863" y="4116388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BE">
              <a:solidFill>
                <a:srgbClr val="00B0F0"/>
              </a:solidFill>
            </a:endParaRPr>
          </a:p>
        </p:txBody>
      </p:sp>
      <p:sp>
        <p:nvSpPr>
          <p:cNvPr id="24" name="Down Arrow 23">
            <a:extLst>
              <a:ext uri="{FF2B5EF4-FFF2-40B4-BE49-F238E27FC236}">
                <a16:creationId xmlns:a16="http://schemas.microsoft.com/office/drawing/2014/main" id="{70BC2C89-C123-416E-B7E4-4727221C0A4D}"/>
              </a:ext>
            </a:extLst>
          </p:cNvPr>
          <p:cNvSpPr/>
          <p:nvPr/>
        </p:nvSpPr>
        <p:spPr>
          <a:xfrm>
            <a:off x="4359275" y="4938713"/>
            <a:ext cx="107950" cy="190500"/>
          </a:xfrm>
          <a:prstGeom prst="down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nl-BE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itle 1">
            <a:extLst>
              <a:ext uri="{FF2B5EF4-FFF2-40B4-BE49-F238E27FC236}">
                <a16:creationId xmlns:a16="http://schemas.microsoft.com/office/drawing/2014/main" id="{6FC434F2-7419-490F-962D-0C714968F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Parliament – voice of the people</a:t>
            </a:r>
            <a:endParaRPr lang="nl-BE" altLang="en-US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54C5E35A-3ACB-4393-9572-8E5815571F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2513" y="2209800"/>
            <a:ext cx="7108825" cy="404813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US" altLang="nl-BE" sz="11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Number of members elected in each country 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nl-BE" altLang="en-US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234E0-4D9B-4C3B-AF65-49C36DCA7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2513" y="1368425"/>
            <a:ext cx="7800975" cy="654050"/>
          </a:xfrm>
        </p:spPr>
        <p:txBody>
          <a:bodyPr rtlCol="0">
            <a:normAutofit fontScale="70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nl-BE" sz="23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Decides EU laws and budget together with the Council of Ministers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nl-BE" sz="23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Democratic supervision of all the EU’s work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nl-BE" sz="12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</p:txBody>
      </p:sp>
      <p:sp>
        <p:nvSpPr>
          <p:cNvPr id="76805" name="Content Placeholder 3">
            <a:extLst>
              <a:ext uri="{FF2B5EF4-FFF2-40B4-BE49-F238E27FC236}">
                <a16:creationId xmlns:a16="http://schemas.microsoft.com/office/drawing/2014/main" id="{B1A12DD3-9E09-40A8-9D28-12685B9793C0}"/>
              </a:ext>
            </a:extLst>
          </p:cNvPr>
          <p:cNvSpPr txBox="1">
            <a:spLocks/>
          </p:cNvSpPr>
          <p:nvPr/>
        </p:nvSpPr>
        <p:spPr bwMode="auto">
          <a:xfrm>
            <a:off x="1052513" y="2620963"/>
            <a:ext cx="2147887" cy="344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Austria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fr-BE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Belgium  -  </a:t>
            </a:r>
            <a:r>
              <a:rPr lang="fr-BE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Bulgaria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17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Croatia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Cyprus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Czech</a:t>
            </a:r>
            <a:r>
              <a:rPr lang="en-GB" altLang="nl-BE" sz="1200">
                <a:solidFill>
                  <a:srgbClr val="FFFFFF"/>
                </a:solidFill>
                <a:cs typeface="Arial" panose="020B0604020202020204" pitchFamily="34" charset="0"/>
              </a:rPr>
              <a:t> </a:t>
            </a: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Republic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Denmark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Estonia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Finland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France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74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nl-BE" altLang="en-US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sp>
        <p:nvSpPr>
          <p:cNvPr id="76806" name="Content Placeholder 3">
            <a:extLst>
              <a:ext uri="{FF2B5EF4-FFF2-40B4-BE49-F238E27FC236}">
                <a16:creationId xmlns:a16="http://schemas.microsoft.com/office/drawing/2014/main" id="{181D1F15-CAAF-414B-8951-4A3CEE99791F}"/>
              </a:ext>
            </a:extLst>
          </p:cNvPr>
          <p:cNvSpPr txBox="1">
            <a:spLocks/>
          </p:cNvSpPr>
          <p:nvPr/>
        </p:nvSpPr>
        <p:spPr bwMode="auto">
          <a:xfrm>
            <a:off x="3640138" y="2620963"/>
            <a:ext cx="2147887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Germany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96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Greece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Hungary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Ireland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  <a:endParaRPr lang="en-GB" altLang="nl-BE" sz="1200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Italy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73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Latvia</a:t>
            </a:r>
            <a:r>
              <a:rPr lang="en-GB" altLang="nl-BE" sz="1200">
                <a:solidFill>
                  <a:srgbClr val="FFFFFF"/>
                </a:solidFill>
                <a:cs typeface="Arial" panose="020B0604020202020204" pitchFamily="34" charset="0"/>
              </a:rPr>
              <a:t>   </a:t>
            </a:r>
            <a:r>
              <a:rPr lang="fr-BE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-  </a:t>
            </a:r>
            <a:r>
              <a:rPr lang="fr-BE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Lithuania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Luxembourg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Malta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6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FAB4B30-F83E-49BC-AAEA-A3C940829263}"/>
              </a:ext>
            </a:extLst>
          </p:cNvPr>
          <p:cNvSpPr txBox="1">
            <a:spLocks/>
          </p:cNvSpPr>
          <p:nvPr/>
        </p:nvSpPr>
        <p:spPr>
          <a:xfrm>
            <a:off x="1133475" y="5815013"/>
            <a:ext cx="6877050" cy="25241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altLang="nl-BE" sz="1200" dirty="0">
                <a:solidFill>
                  <a:prstClr val="black"/>
                </a:solidFill>
                <a:latin typeface="Verdana" panose="020B0604030504040204" pitchFamily="34" charset="0"/>
              </a:rPr>
              <a:t>Total  -  </a:t>
            </a:r>
            <a:r>
              <a:rPr lang="en-GB" altLang="nl-BE" sz="1200" b="1" dirty="0">
                <a:solidFill>
                  <a:prstClr val="black"/>
                </a:solidFill>
                <a:latin typeface="Verdana" panose="020B0604030504040204" pitchFamily="34" charset="0"/>
              </a:rPr>
              <a:t>751</a:t>
            </a:r>
            <a:endParaRPr lang="en-GB" altLang="nl-BE" sz="900" dirty="0">
              <a:solidFill>
                <a:prstClr val="black"/>
              </a:solidFill>
              <a:latin typeface="Verdana" panose="020B0604030504040204" pitchFamily="34" charset="0"/>
            </a:endParaRPr>
          </a:p>
        </p:txBody>
      </p:sp>
      <p:sp>
        <p:nvSpPr>
          <p:cNvPr id="76808" name="Content Placeholder 3">
            <a:extLst>
              <a:ext uri="{FF2B5EF4-FFF2-40B4-BE49-F238E27FC236}">
                <a16:creationId xmlns:a16="http://schemas.microsoft.com/office/drawing/2014/main" id="{4EAA03B3-D77E-42BC-96BB-6F8BEA9F7A95}"/>
              </a:ext>
            </a:extLst>
          </p:cNvPr>
          <p:cNvSpPr txBox="1">
            <a:spLocks/>
          </p:cNvSpPr>
          <p:nvPr/>
        </p:nvSpPr>
        <p:spPr bwMode="auto">
          <a:xfrm>
            <a:off x="6089650" y="2614613"/>
            <a:ext cx="2600325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Netherlands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26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Poland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51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Portugal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Romania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32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Slovakia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13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Slovenia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Spain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54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Sweden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20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nl-BE" sz="1200">
                <a:solidFill>
                  <a:srgbClr val="595959"/>
                </a:solidFill>
                <a:latin typeface="Verdana" panose="020B0604030504040204" pitchFamily="34" charset="0"/>
              </a:rPr>
              <a:t>United Kingdom  -  </a:t>
            </a:r>
            <a:r>
              <a:rPr lang="en-GB" altLang="nl-BE" sz="1200" b="1">
                <a:solidFill>
                  <a:srgbClr val="595959"/>
                </a:solidFill>
                <a:latin typeface="Verdana" panose="020B0604030504040204" pitchFamily="34" charset="0"/>
              </a:rPr>
              <a:t>73</a:t>
            </a:r>
            <a:endParaRPr lang="en-US" altLang="nl-BE" sz="1200" b="1">
              <a:solidFill>
                <a:srgbClr val="595959"/>
              </a:solidFill>
              <a:latin typeface="Verdana" panose="020B060403050404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</a:pPr>
            <a:endParaRPr lang="nl-BE" altLang="en-US" sz="12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3">
            <a:extLst>
              <a:ext uri="{FF2B5EF4-FFF2-40B4-BE49-F238E27FC236}">
                <a16:creationId xmlns:a16="http://schemas.microsoft.com/office/drawing/2014/main" id="{C73CF5FC-58DE-47D8-8E5C-BA935FBAC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European political parties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7EB704-D568-46D4-B826-A06D89236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7363" y="1389063"/>
            <a:ext cx="5735637" cy="846137"/>
          </a:xfrm>
        </p:spPr>
        <p:txBody>
          <a:bodyPr rtlCol="0">
            <a:normAutofit fontScale="92500" lnSpcReduction="20000"/>
          </a:bodyPr>
          <a:lstStyle/>
          <a:p>
            <a:pPr marL="0" indent="0" algn="ctr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Number of seats in the European Parliament </a:t>
            </a:r>
            <a:b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19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per political </a:t>
            </a:r>
            <a:r>
              <a:rPr lang="en-US" sz="190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group (December 2016)</a:t>
            </a:r>
            <a:endParaRPr lang="en-US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nl-BE" sz="1800" dirty="0">
              <a:solidFill>
                <a:srgbClr val="359AC2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8852" name="TextBox 23">
            <a:extLst>
              <a:ext uri="{FF2B5EF4-FFF2-40B4-BE49-F238E27FC236}">
                <a16:creationId xmlns:a16="http://schemas.microsoft.com/office/drawing/2014/main" id="{66032763-F3EF-4154-9185-34FAF65DD2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4813" y="5851525"/>
            <a:ext cx="1071562" cy="29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fr-BE" altLang="en-US" sz="1300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Total: </a:t>
            </a:r>
            <a:r>
              <a:rPr lang="fr-BE" altLang="en-US" sz="1300" b="1">
                <a:solidFill>
                  <a:srgbClr val="595959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751</a:t>
            </a:r>
          </a:p>
        </p:txBody>
      </p:sp>
      <p:pic>
        <p:nvPicPr>
          <p:cNvPr id="78853" name="Picture 2">
            <a:extLst>
              <a:ext uri="{FF2B5EF4-FFF2-40B4-BE49-F238E27FC236}">
                <a16:creationId xmlns:a16="http://schemas.microsoft.com/office/drawing/2014/main" id="{7D0361B2-9219-4D43-AC89-2369D2DE7B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024"/>
          <a:stretch>
            <a:fillRect/>
          </a:stretch>
        </p:blipFill>
        <p:spPr bwMode="auto">
          <a:xfrm>
            <a:off x="731838" y="2676525"/>
            <a:ext cx="8037512" cy="309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>
            <a:extLst>
              <a:ext uri="{FF2B5EF4-FFF2-40B4-BE49-F238E27FC236}">
                <a16:creationId xmlns:a16="http://schemas.microsoft.com/office/drawing/2014/main" id="{278DD517-CAFE-48B1-8124-EF11DA1693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88913"/>
            <a:ext cx="65706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GB" altLang="nl-BE" sz="2000" b="0">
                <a:solidFill>
                  <a:schemeClr val="bg1"/>
                </a:solidFill>
                <a:ea typeface="Verdana" panose="020B0604030504040204" pitchFamily="34" charset="0"/>
                <a:cs typeface="Verdana" panose="020B0604030504040204" pitchFamily="34" charset="0"/>
              </a:rPr>
              <a:t>Council of Ministers – voice of the Member States</a:t>
            </a:r>
            <a:endParaRPr lang="en-US" altLang="en-US" sz="2000" b="0">
              <a:solidFill>
                <a:schemeClr val="bg1"/>
              </a:solidFill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0899" name="Rectangle 4">
            <a:extLst>
              <a:ext uri="{FF2B5EF4-FFF2-40B4-BE49-F238E27FC236}">
                <a16:creationId xmlns:a16="http://schemas.microsoft.com/office/drawing/2014/main" id="{3B510A3B-6F64-4C12-81E3-F8D6105274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6375" y="1501775"/>
            <a:ext cx="6272213" cy="170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One minister from each EU country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Presidency: rotates every six months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Decides EU laws and budget together with Parliament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Manages the common foreign and security policy</a:t>
            </a:r>
          </a:p>
          <a:p>
            <a:pPr eaLnBrk="1" hangingPunct="1">
              <a:spcBef>
                <a:spcPct val="0"/>
              </a:spcBef>
            </a:pPr>
            <a:endParaRPr lang="en-US" altLang="en-US" sz="1500" b="0">
              <a:solidFill>
                <a:srgbClr val="595959"/>
              </a:solidFill>
            </a:endParaRPr>
          </a:p>
        </p:txBody>
      </p:sp>
      <p:pic>
        <p:nvPicPr>
          <p:cNvPr id="80900" name="Picture 1">
            <a:extLst>
              <a:ext uri="{FF2B5EF4-FFF2-40B4-BE49-F238E27FC236}">
                <a16:creationId xmlns:a16="http://schemas.microsoft.com/office/drawing/2014/main" id="{7DA45EBE-1894-4723-A927-618CCFB5A9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3209925"/>
            <a:ext cx="6610350" cy="298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>
            <a:extLst>
              <a:ext uri="{FF2B5EF4-FFF2-40B4-BE49-F238E27FC236}">
                <a16:creationId xmlns:a16="http://schemas.microsoft.com/office/drawing/2014/main" id="{18CC45B1-27FF-474E-A5DB-71F1FD3F7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23900"/>
          </a:xfrm>
        </p:spPr>
        <p:txBody>
          <a:bodyPr/>
          <a:lstStyle/>
          <a:p>
            <a:pPr eaLnBrk="1" hangingPunct="1"/>
            <a:r>
              <a:rPr lang="en-GB" altLang="nl-BE" sz="2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Council of Ministers – how they vote</a:t>
            </a:r>
            <a:endParaRPr lang="nl-BE" altLang="nl-BE" sz="20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78E53-D472-4E9B-8001-368EFC2D2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7250" y="1514475"/>
            <a:ext cx="7635875" cy="4351338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endParaRPr lang="en-GB" sz="15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en-GB" sz="18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Most decisions in the Council are taken by ‘</a:t>
            </a:r>
            <a:r>
              <a:rPr lang="en-GB" sz="1800" b="1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double majority</a:t>
            </a:r>
            <a:r>
              <a:rPr lang="en-GB" sz="1800" dirty="0">
                <a:solidFill>
                  <a:srgbClr val="359AC2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’.  </a:t>
            </a:r>
          </a:p>
          <a:p>
            <a:pPr marL="0" indent="0">
              <a:buFont typeface="Arial" charset="0"/>
              <a:buNone/>
              <a:defRPr/>
            </a:pPr>
            <a:endParaRPr lang="fr-BE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en-GB" sz="1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A decision must have the support of at least: </a:t>
            </a:r>
          </a:p>
          <a:p>
            <a:pPr marL="0" indent="0">
              <a:buFont typeface="Arial" charset="0"/>
              <a:buNone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•	55 % of Member States (16 countries)</a:t>
            </a:r>
          </a:p>
          <a:p>
            <a:pPr marL="0" indent="0">
              <a:buFont typeface="Arial" charset="0"/>
              <a:buNone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latin typeface="Verdana" panose="020B060403050404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Verdana" panose="020B0604030504040204" pitchFamily="34" charset="0"/>
              </a:rPr>
              <a:t>•	Member States that represent 65 % of the EU’s population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4AE0076-6AA4-4A37-B4DE-62E69496DB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0" kern="1200" dirty="0"/>
              <a:t>Summit at the European Council</a:t>
            </a:r>
            <a:endParaRPr lang="en-US" altLang="en-US" b="0" kern="1200" dirty="0"/>
          </a:p>
        </p:txBody>
      </p:sp>
      <p:sp>
        <p:nvSpPr>
          <p:cNvPr id="84995" name="Rectangle 4">
            <a:extLst>
              <a:ext uri="{FF2B5EF4-FFF2-40B4-BE49-F238E27FC236}">
                <a16:creationId xmlns:a16="http://schemas.microsoft.com/office/drawing/2014/main" id="{0FD9335D-A80D-4F2F-AED2-36AB0C572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874838"/>
            <a:ext cx="6911975" cy="99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Held at least 4 times a year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Sets the overall guidelines for EU policies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fr-BE" altLang="en-US" sz="1500" b="0">
                <a:solidFill>
                  <a:srgbClr val="595959"/>
                </a:solidFill>
              </a:rPr>
              <a:t>President: Donald Tusk</a:t>
            </a:r>
            <a:endParaRPr lang="en-US" altLang="en-US" sz="1500" b="0">
              <a:solidFill>
                <a:srgbClr val="595959"/>
              </a:solidFill>
            </a:endParaRPr>
          </a:p>
        </p:txBody>
      </p:sp>
      <p:sp>
        <p:nvSpPr>
          <p:cNvPr id="84996" name="Rectangle 4">
            <a:extLst>
              <a:ext uri="{FF2B5EF4-FFF2-40B4-BE49-F238E27FC236}">
                <a16:creationId xmlns:a16="http://schemas.microsoft.com/office/drawing/2014/main" id="{E58A8B59-C21F-4900-B127-8D90F66F65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9175" y="1457325"/>
            <a:ext cx="7448550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Summit of heads of state and government of all EU countries</a:t>
            </a:r>
            <a:br>
              <a:rPr lang="en-US" altLang="en-US" sz="1500">
                <a:solidFill>
                  <a:srgbClr val="333399"/>
                </a:solidFill>
              </a:rPr>
            </a:br>
            <a:endParaRPr lang="en-US" altLang="en-US" sz="1500">
              <a:solidFill>
                <a:srgbClr val="00B0F0"/>
              </a:solidFill>
            </a:endParaRPr>
          </a:p>
        </p:txBody>
      </p:sp>
      <p:pic>
        <p:nvPicPr>
          <p:cNvPr id="84997" name="Picture 5">
            <a:extLst>
              <a:ext uri="{FF2B5EF4-FFF2-40B4-BE49-F238E27FC236}">
                <a16:creationId xmlns:a16="http://schemas.microsoft.com/office/drawing/2014/main" id="{B8EE01D8-5AAA-4C3D-9162-D513763E81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182938"/>
            <a:ext cx="6981825" cy="296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3">
            <a:extLst>
              <a:ext uri="{FF2B5EF4-FFF2-40B4-BE49-F238E27FC236}">
                <a16:creationId xmlns:a16="http://schemas.microsoft.com/office/drawing/2014/main" id="{C6322DB3-E8AD-4AFB-AB32-16FA4BF4BB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2250" y="188913"/>
            <a:ext cx="69421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A high representative for foreign affairs and security</a:t>
            </a:r>
            <a:endParaRPr lang="en-US" altLang="en-US" sz="2000" b="0">
              <a:solidFill>
                <a:srgbClr val="FFFFFF"/>
              </a:solidFill>
            </a:endParaRPr>
          </a:p>
        </p:txBody>
      </p:sp>
      <p:pic>
        <p:nvPicPr>
          <p:cNvPr id="87043" name="Picture 1">
            <a:extLst>
              <a:ext uri="{FF2B5EF4-FFF2-40B4-BE49-F238E27FC236}">
                <a16:creationId xmlns:a16="http://schemas.microsoft.com/office/drawing/2014/main" id="{3B80146A-DDE2-4077-96B9-2FD151A2C1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638" y="1677988"/>
            <a:ext cx="3275012" cy="405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7044" name="Rectangle 4">
            <a:extLst>
              <a:ext uri="{FF2B5EF4-FFF2-40B4-BE49-F238E27FC236}">
                <a16:creationId xmlns:a16="http://schemas.microsoft.com/office/drawing/2014/main" id="{E29EA1E3-EA4C-43C7-ABCF-64A6F3922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2443163"/>
            <a:ext cx="4824412" cy="281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Double role: 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>
                <a:solidFill>
                  <a:srgbClr val="595959"/>
                </a:solidFill>
              </a:rPr>
              <a:t>chairs meetings of the Foreign Affairs Council</a:t>
            </a:r>
          </a:p>
          <a:p>
            <a:pPr lvl="1"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>
                <a:solidFill>
                  <a:srgbClr val="595959"/>
                </a:solidFill>
              </a:rPr>
              <a:t>Vice-President of the European Commission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Manages the common foreign affairs and security policy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Head of the European External Action Service</a:t>
            </a:r>
          </a:p>
        </p:txBody>
      </p:sp>
      <p:sp>
        <p:nvSpPr>
          <p:cNvPr id="87045" name="Rectangle 6">
            <a:extLst>
              <a:ext uri="{FF2B5EF4-FFF2-40B4-BE49-F238E27FC236}">
                <a16:creationId xmlns:a16="http://schemas.microsoft.com/office/drawing/2014/main" id="{9235A4E2-A35C-49B8-8016-7AFFB99CCC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1909763"/>
            <a:ext cx="5072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Federica Mogherini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6">
            <a:extLst>
              <a:ext uri="{FF2B5EF4-FFF2-40B4-BE49-F238E27FC236}">
                <a16:creationId xmlns:a16="http://schemas.microsoft.com/office/drawing/2014/main" id="{0A58D8EB-A0C2-4E7C-8CDF-0885598E04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738" y="115888"/>
            <a:ext cx="802957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0">
                <a:solidFill>
                  <a:srgbClr val="FFFFFF"/>
                </a:solidFill>
              </a:rPr>
              <a:t>The European Commission – promoting the common interest</a:t>
            </a: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62F8AEC-1A99-4135-AB77-245E5979E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4263" y="1447800"/>
            <a:ext cx="7202487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28 independent members, one from each EU country</a:t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600" b="1" dirty="0">
              <a:solidFill>
                <a:srgbClr val="FFFFFF"/>
              </a:solidFill>
              <a:latin typeface="Verdana" pitchFamily="34" charset="0"/>
            </a:endParaRP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Proposes new legislation</a:t>
            </a: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Executive organ</a:t>
            </a: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Guardian of the treaties</a:t>
            </a: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Represents the EU on the international stage</a:t>
            </a:r>
            <a:endParaRPr lang="en-US" sz="1500" b="1" i="1" dirty="0">
              <a:solidFill>
                <a:srgbClr val="507DB8"/>
              </a:solidFill>
              <a:latin typeface="Verdana" pitchFamily="34" charset="0"/>
            </a:endParaRPr>
          </a:p>
        </p:txBody>
      </p:sp>
      <p:pic>
        <p:nvPicPr>
          <p:cNvPr id="89092" name="Picture 1">
            <a:extLst>
              <a:ext uri="{FF2B5EF4-FFF2-40B4-BE49-F238E27FC236}">
                <a16:creationId xmlns:a16="http://schemas.microsoft.com/office/drawing/2014/main" id="{60DC2285-2D4A-4355-BECE-AB5801F340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5" y="3554413"/>
            <a:ext cx="6572250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6">
            <a:extLst>
              <a:ext uri="{FF2B5EF4-FFF2-40B4-BE49-F238E27FC236}">
                <a16:creationId xmlns:a16="http://schemas.microsoft.com/office/drawing/2014/main" id="{DA3A67E6-EE1F-48D0-8FD2-CE6705993C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15888"/>
            <a:ext cx="7427913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b="0">
                <a:solidFill>
                  <a:srgbClr val="FFFFFF"/>
                </a:solidFill>
              </a:rPr>
              <a:t>The Court of Justice – upholding the law</a:t>
            </a:r>
          </a:p>
        </p:txBody>
      </p:sp>
      <p:sp>
        <p:nvSpPr>
          <p:cNvPr id="91139" name="Rectangle 7">
            <a:extLst>
              <a:ext uri="{FF2B5EF4-FFF2-40B4-BE49-F238E27FC236}">
                <a16:creationId xmlns:a16="http://schemas.microsoft.com/office/drawing/2014/main" id="{095F56AB-5322-40BD-9BE0-29F5BF32BD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7650" y="1470025"/>
            <a:ext cx="7489825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0">
                <a:solidFill>
                  <a:srgbClr val="359AC2"/>
                </a:solidFill>
              </a:rPr>
              <a:t>28 independent judges, one from each EU country</a:t>
            </a:r>
          </a:p>
        </p:txBody>
      </p:sp>
      <p:sp>
        <p:nvSpPr>
          <p:cNvPr id="91140" name="Rectangle 7">
            <a:extLst>
              <a:ext uri="{FF2B5EF4-FFF2-40B4-BE49-F238E27FC236}">
                <a16:creationId xmlns:a16="http://schemas.microsoft.com/office/drawing/2014/main" id="{20EDB14B-E8C5-4E9D-BBFE-A1B61C3F9B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7650" y="2243138"/>
            <a:ext cx="6207125" cy="204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85750" indent="-2857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Rules on how to interpret EU law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1500" b="0">
                <a:solidFill>
                  <a:srgbClr val="595959"/>
                </a:solidFill>
              </a:rPr>
              <a:t>Ensures EU countries apply EU laws in the same way</a:t>
            </a:r>
            <a:br>
              <a:rPr lang="en-US" altLang="en-US" sz="1500">
                <a:solidFill>
                  <a:srgbClr val="FFFFFF"/>
                </a:solidFill>
              </a:rPr>
            </a:br>
            <a:endParaRPr lang="en-US" altLang="en-US" sz="1500" i="1">
              <a:solidFill>
                <a:srgbClr val="507DB8"/>
              </a:solidFill>
            </a:endParaRPr>
          </a:p>
        </p:txBody>
      </p:sp>
      <p:pic>
        <p:nvPicPr>
          <p:cNvPr id="91141" name="Picture 1">
            <a:extLst>
              <a:ext uri="{FF2B5EF4-FFF2-40B4-BE49-F238E27FC236}">
                <a16:creationId xmlns:a16="http://schemas.microsoft.com/office/drawing/2014/main" id="{A29169E5-921C-4734-B4C8-505EF122DB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13113"/>
            <a:ext cx="6915150" cy="324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B57995E5-2089-461C-96C4-5828B331B9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504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nl-BE" b="0" kern="1200" dirty="0">
                <a:solidFill>
                  <a:srgbClr val="FFFFFF"/>
                </a:solidFill>
                <a:ea typeface="+mn-ea"/>
                <a:cs typeface="+mn-cs"/>
              </a:rPr>
              <a:t>The European Ombudsman</a:t>
            </a:r>
            <a:endParaRPr lang="en-US" altLang="nl-BE" b="0" kern="1200" dirty="0">
              <a:solidFill>
                <a:srgbClr val="FFFFFF"/>
              </a:solidFill>
              <a:ea typeface="+mn-ea"/>
              <a:cs typeface="+mn-cs"/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77939C2-8C4E-4CAB-A345-8CCD32F52A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27088" y="1989138"/>
            <a:ext cx="4537075" cy="6477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nl-BE" sz="1800" b="0" kern="1200" dirty="0">
                <a:solidFill>
                  <a:srgbClr val="359AC2"/>
                </a:solidFill>
              </a:rPr>
              <a:t>Emily O’Reilly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nl-BE" sz="1400" kern="1200" dirty="0">
                <a:solidFill>
                  <a:srgbClr val="595959"/>
                </a:solidFill>
              </a:rPr>
              <a:t>The European Ombudsman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altLang="nl-BE" kern="1200" dirty="0">
              <a:solidFill>
                <a:srgbClr val="FF0000"/>
              </a:solidFill>
            </a:endParaRPr>
          </a:p>
        </p:txBody>
      </p:sp>
      <p:sp>
        <p:nvSpPr>
          <p:cNvPr id="93188" name="Rectangle 3">
            <a:extLst>
              <a:ext uri="{FF2B5EF4-FFF2-40B4-BE49-F238E27FC236}">
                <a16:creationId xmlns:a16="http://schemas.microsoft.com/office/drawing/2014/main" id="{AE068793-33FC-4C4D-B73A-60148DF06E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1375" y="2667000"/>
            <a:ext cx="4537075" cy="357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nl-BE" sz="1500" b="0">
                <a:solidFill>
                  <a:srgbClr val="595959"/>
                </a:solidFill>
              </a:rPr>
              <a:t>Investigates complaints about poor or failed administration by the EU institutions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endParaRPr lang="en-GB" altLang="nl-BE" sz="1500" b="0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GB" altLang="nl-BE" sz="1500" b="0">
                <a:solidFill>
                  <a:srgbClr val="595959"/>
                </a:solidFill>
              </a:rPr>
              <a:t>For example: unfairness, discrimination, abuse of power, unnecessary delay, failure to reply or incorrect procedures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endParaRPr lang="fr-BE" altLang="nl-BE" sz="1500" b="0">
              <a:solidFill>
                <a:srgbClr val="595959"/>
              </a:solidFill>
            </a:endParaRP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fr-BE" altLang="nl-BE" sz="1500" b="0">
                <a:solidFill>
                  <a:srgbClr val="595959"/>
                </a:solidFill>
              </a:rPr>
              <a:t>Anyone in the EU can make a complaint</a:t>
            </a:r>
            <a:endParaRPr lang="en-GB" altLang="nl-BE" sz="1500" b="0">
              <a:solidFill>
                <a:srgbClr val="595959"/>
              </a:solidFill>
            </a:endParaRPr>
          </a:p>
        </p:txBody>
      </p:sp>
      <p:pic>
        <p:nvPicPr>
          <p:cNvPr id="93189" name="Picture 1">
            <a:extLst>
              <a:ext uri="{FF2B5EF4-FFF2-40B4-BE49-F238E27FC236}">
                <a16:creationId xmlns:a16="http://schemas.microsoft.com/office/drawing/2014/main" id="{31D3B91B-69D6-4098-A9A7-8435620276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881188"/>
            <a:ext cx="2981325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6">
            <a:extLst>
              <a:ext uri="{FF2B5EF4-FFF2-40B4-BE49-F238E27FC236}">
                <a16:creationId xmlns:a16="http://schemas.microsoft.com/office/drawing/2014/main" id="{691BC602-5DBD-4124-BFA9-1323A70EB6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613" y="115888"/>
            <a:ext cx="77724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The European Court of Auditors: getting value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b="0">
                <a:solidFill>
                  <a:srgbClr val="FFFFFF"/>
                </a:solidFill>
              </a:rPr>
              <a:t>for your money</a:t>
            </a:r>
            <a:endParaRPr lang="en-US" altLang="en-US" sz="2000" b="0">
              <a:solidFill>
                <a:srgbClr val="FFFFFF"/>
              </a:solidFill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94F4DEB5-23EF-4AF1-8CFB-22107C674A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1744663"/>
            <a:ext cx="6246812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359AC2"/>
                </a:solidFill>
                <a:latin typeface="Verdana"/>
              </a:rPr>
              <a:t>28 independent members</a:t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600" b="1" dirty="0">
              <a:solidFill>
                <a:srgbClr val="FFFFFF"/>
              </a:solidFill>
              <a:latin typeface="Verdana" pitchFamily="34" charset="0"/>
            </a:endParaRP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Checks that EU funds are used properly </a:t>
            </a:r>
          </a:p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US" sz="1500" dirty="0">
                <a:solidFill>
                  <a:srgbClr val="595959"/>
                </a:solidFill>
                <a:latin typeface="Verdana" panose="020B0604030504040204" pitchFamily="34" charset="0"/>
              </a:rPr>
              <a:t>Can audit any person or organisation dealing with EU funds</a:t>
            </a:r>
            <a:br>
              <a:rPr lang="en-US" sz="1600" b="1" dirty="0">
                <a:solidFill>
                  <a:srgbClr val="FFFFFF"/>
                </a:solidFill>
                <a:latin typeface="Verdana" pitchFamily="34" charset="0"/>
              </a:rPr>
            </a:br>
            <a:endParaRPr lang="en-US" sz="1500" b="1" i="1" dirty="0">
              <a:solidFill>
                <a:srgbClr val="507DB8"/>
              </a:solidFill>
              <a:latin typeface="Verdana" pitchFamily="34" charset="0"/>
            </a:endParaRPr>
          </a:p>
        </p:txBody>
      </p:sp>
      <p:pic>
        <p:nvPicPr>
          <p:cNvPr id="95236" name="Picture 1">
            <a:extLst>
              <a:ext uri="{FF2B5EF4-FFF2-40B4-BE49-F238E27FC236}">
                <a16:creationId xmlns:a16="http://schemas.microsoft.com/office/drawing/2014/main" id="{83DDE9F4-8CFF-431C-B913-9365F5D617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5" y="3141663"/>
            <a:ext cx="7829550" cy="318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3">
            <a:extLst>
              <a:ext uri="{FF2B5EF4-FFF2-40B4-BE49-F238E27FC236}">
                <a16:creationId xmlns:a16="http://schemas.microsoft.com/office/drawing/2014/main" id="{E048F2B6-B24A-41B1-B6D5-3F791B5E57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816225"/>
            <a:ext cx="4249737" cy="182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71450" indent="-17145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Ensures price stability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Controls money supply and decides interest rates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Supervises that banks are safe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Works independently from governments</a:t>
            </a:r>
          </a:p>
        </p:txBody>
      </p:sp>
      <p:sp>
        <p:nvSpPr>
          <p:cNvPr id="97283" name="Rectangle 6">
            <a:extLst>
              <a:ext uri="{FF2B5EF4-FFF2-40B4-BE49-F238E27FC236}">
                <a16:creationId xmlns:a16="http://schemas.microsoft.com/office/drawing/2014/main" id="{686CAFAA-E6F4-4172-B653-E14146A981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15888"/>
            <a:ext cx="7427913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nl-BE" sz="2000" b="0">
                <a:solidFill>
                  <a:srgbClr val="FFFFFF"/>
                </a:solidFill>
              </a:rPr>
              <a:t>The European Central Bank: managing the euro</a:t>
            </a:r>
            <a:endParaRPr lang="en-US" altLang="nl-BE" sz="2000" b="0">
              <a:solidFill>
                <a:srgbClr val="FFFFFF"/>
              </a:solidFill>
            </a:endParaRPr>
          </a:p>
        </p:txBody>
      </p:sp>
      <p:sp>
        <p:nvSpPr>
          <p:cNvPr id="97284" name="Rectangle 24">
            <a:extLst>
              <a:ext uri="{FF2B5EF4-FFF2-40B4-BE49-F238E27FC236}">
                <a16:creationId xmlns:a16="http://schemas.microsoft.com/office/drawing/2014/main" id="{55DB1704-D387-44E5-A745-836B8E27DF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017713"/>
            <a:ext cx="2943225" cy="569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nl-BE" sz="1800" b="0">
                <a:solidFill>
                  <a:srgbClr val="359AC2"/>
                </a:solidFill>
              </a:rPr>
              <a:t>Mario</a:t>
            </a:r>
            <a:r>
              <a:rPr lang="en-US" altLang="nl-BE" sz="1400">
                <a:solidFill>
                  <a:srgbClr val="5A81B5"/>
                </a:solidFill>
              </a:rPr>
              <a:t> </a:t>
            </a:r>
            <a:r>
              <a:rPr lang="en-US" altLang="nl-BE" sz="1800" b="0">
                <a:solidFill>
                  <a:srgbClr val="359AC2"/>
                </a:solidFill>
              </a:rPr>
              <a:t>Draghi</a:t>
            </a:r>
            <a:br>
              <a:rPr lang="en-US" altLang="nl-BE" sz="1800" b="0">
                <a:solidFill>
                  <a:srgbClr val="359AC2"/>
                </a:solidFill>
              </a:rPr>
            </a:br>
            <a:r>
              <a:rPr lang="en-US" altLang="nl-BE" sz="1300">
                <a:solidFill>
                  <a:srgbClr val="595959"/>
                </a:solidFill>
              </a:rPr>
              <a:t>President of the Central Bank</a:t>
            </a:r>
            <a:endParaRPr lang="fr-FR" altLang="nl-BE" sz="1300">
              <a:solidFill>
                <a:srgbClr val="595959"/>
              </a:solidFill>
            </a:endParaRPr>
          </a:p>
        </p:txBody>
      </p:sp>
      <p:pic>
        <p:nvPicPr>
          <p:cNvPr id="97285" name="Picture 1">
            <a:extLst>
              <a:ext uri="{FF2B5EF4-FFF2-40B4-BE49-F238E27FC236}">
                <a16:creationId xmlns:a16="http://schemas.microsoft.com/office/drawing/2014/main" id="{CE095FEC-E482-45C8-8981-13BA02D75D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1989138"/>
            <a:ext cx="3070225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6">
            <a:extLst>
              <a:ext uri="{FF2B5EF4-FFF2-40B4-BE49-F238E27FC236}">
                <a16:creationId xmlns:a16="http://schemas.microsoft.com/office/drawing/2014/main" id="{D5C26913-5D94-4CF0-B2A1-3EE7F0F29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-171450"/>
            <a:ext cx="7427912" cy="115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The European Economic and Social </a:t>
            </a:r>
            <a:r>
              <a:rPr lang="en-GB" altLang="nl-BE" sz="2000" kern="0" dirty="0">
                <a:solidFill>
                  <a:srgbClr val="FFFFFF"/>
                </a:solidFill>
                <a:latin typeface="Verdana"/>
              </a:rPr>
              <a:t>Committee</a:t>
            </a: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:</a:t>
            </a:r>
            <a:br>
              <a:rPr lang="en-GB" altLang="nl-BE" sz="2000" dirty="0">
                <a:solidFill>
                  <a:srgbClr val="FFFFFF"/>
                </a:solidFill>
                <a:latin typeface="Verdana"/>
              </a:rPr>
            </a:br>
            <a:r>
              <a:rPr lang="en-GB" altLang="nl-BE" sz="2000" dirty="0">
                <a:solidFill>
                  <a:srgbClr val="FFFFFF"/>
                </a:solidFill>
                <a:latin typeface="Verdana"/>
              </a:rPr>
              <a:t>voice of civil </a:t>
            </a:r>
            <a:r>
              <a:rPr lang="en-GB" altLang="nl-BE" sz="2000" dirty="0">
                <a:solidFill>
                  <a:srgbClr val="FFFFFF"/>
                </a:solidFill>
                <a:latin typeface="Verdana" panose="020B0604030504040204" pitchFamily="34" charset="0"/>
              </a:rPr>
              <a:t>society</a:t>
            </a:r>
            <a:endParaRPr lang="en-US" altLang="nl-BE" sz="2000" dirty="0">
              <a:solidFill>
                <a:srgbClr val="FFFFFF"/>
              </a:solidFill>
              <a:latin typeface="Verdana" panose="020B0604030504040204" pitchFamily="34" charset="0"/>
            </a:endParaRPr>
          </a:p>
        </p:txBody>
      </p:sp>
      <p:sp>
        <p:nvSpPr>
          <p:cNvPr id="99331" name="Rectangle 11">
            <a:extLst>
              <a:ext uri="{FF2B5EF4-FFF2-40B4-BE49-F238E27FC236}">
                <a16:creationId xmlns:a16="http://schemas.microsoft.com/office/drawing/2014/main" id="{1DB1253C-A85A-486E-B5BA-39AEF843E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1958975"/>
            <a:ext cx="5905500" cy="151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Represents trade unions, employers, farmers, consumers and so on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Advises on new EU laws and policies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</a:pPr>
            <a:r>
              <a:rPr lang="en-US" altLang="nl-BE" sz="1500" b="0">
                <a:solidFill>
                  <a:srgbClr val="595959"/>
                </a:solidFill>
              </a:rPr>
              <a:t>Promotes the involvement of civil society in EU matters</a:t>
            </a:r>
          </a:p>
        </p:txBody>
      </p:sp>
      <p:pic>
        <p:nvPicPr>
          <p:cNvPr id="99332" name="Picture 5" descr="243684_1359.jpg">
            <a:extLst>
              <a:ext uri="{FF2B5EF4-FFF2-40B4-BE49-F238E27FC236}">
                <a16:creationId xmlns:a16="http://schemas.microsoft.com/office/drawing/2014/main" id="{E1003A21-74F1-4A21-B17A-9301A74CA0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38"/>
          <a:stretch>
            <a:fillRect/>
          </a:stretch>
        </p:blipFill>
        <p:spPr bwMode="auto">
          <a:xfrm>
            <a:off x="1863725" y="3714750"/>
            <a:ext cx="558482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3" name="Rectangle 11">
            <a:extLst>
              <a:ext uri="{FF2B5EF4-FFF2-40B4-BE49-F238E27FC236}">
                <a16:creationId xmlns:a16="http://schemas.microsoft.com/office/drawing/2014/main" id="{CE9AE1BC-01D0-403C-80D7-5AE1B58929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35138" y="1154113"/>
            <a:ext cx="59055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nl-BE" sz="1800" b="0">
                <a:solidFill>
                  <a:srgbClr val="359AC2"/>
                </a:solidFill>
              </a:rPr>
              <a:t>353 members</a:t>
            </a:r>
            <a:endParaRPr lang="en-US" altLang="nl-BE" sz="1500" b="0">
              <a:solidFill>
                <a:srgbClr val="595959"/>
              </a:solidFill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6">
            <a:extLst>
              <a:ext uri="{FF2B5EF4-FFF2-40B4-BE49-F238E27FC236}">
                <a16:creationId xmlns:a16="http://schemas.microsoft.com/office/drawing/2014/main" id="{A9B62734-1F40-4335-9881-3043E944B0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00" y="0"/>
            <a:ext cx="7815263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The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Committee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 of the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Regions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: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voice</a:t>
            </a:r>
            <a:r>
              <a:rPr lang="fr-BE" altLang="en-US" sz="2000" b="0" kern="0" dirty="0">
                <a:solidFill>
                  <a:srgbClr val="FFFFFF"/>
                </a:solidFill>
                <a:latin typeface="Verdana"/>
              </a:rPr>
              <a:t> of local </a:t>
            </a:r>
            <a:r>
              <a:rPr lang="fr-BE" altLang="en-US" sz="2000" b="0" kern="0" dirty="0" err="1">
                <a:solidFill>
                  <a:srgbClr val="FFFFFF"/>
                </a:solidFill>
                <a:latin typeface="Verdana"/>
              </a:rPr>
              <a:t>government</a:t>
            </a:r>
            <a:endParaRPr lang="en-US" altLang="en-US" sz="2000" b="0" dirty="0">
              <a:solidFill>
                <a:srgbClr val="FFFFFF"/>
              </a:solidFill>
              <a:latin typeface="Verdana"/>
            </a:endParaRPr>
          </a:p>
        </p:txBody>
      </p:sp>
      <p:sp>
        <p:nvSpPr>
          <p:cNvPr id="101379" name="Rectangle 7">
            <a:extLst>
              <a:ext uri="{FF2B5EF4-FFF2-40B4-BE49-F238E27FC236}">
                <a16:creationId xmlns:a16="http://schemas.microsoft.com/office/drawing/2014/main" id="{A87CE781-58B3-42E9-9CAE-97F1CF12FF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4988" y="1851025"/>
            <a:ext cx="5661025" cy="156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Represents cities and regions</a:t>
            </a:r>
          </a:p>
          <a:p>
            <a:pPr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Advises on new EU laws and policies</a:t>
            </a:r>
          </a:p>
          <a:p>
            <a:pPr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  <a:t>Promotes the involvement of local government in EU matters</a:t>
            </a:r>
            <a:br>
              <a:rPr lang="en-US" altLang="en-US" sz="1500">
                <a:solidFill>
                  <a:srgbClr val="595959"/>
                </a:solidFill>
                <a:latin typeface="Verdana" panose="020B0604030504040204" pitchFamily="34" charset="0"/>
              </a:rPr>
            </a:br>
            <a:endParaRPr lang="en-US" altLang="en-US" sz="15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  <p:pic>
        <p:nvPicPr>
          <p:cNvPr id="101380" name="Picture 5">
            <a:extLst>
              <a:ext uri="{FF2B5EF4-FFF2-40B4-BE49-F238E27FC236}">
                <a16:creationId xmlns:a16="http://schemas.microsoft.com/office/drawing/2014/main" id="{C5495654-5D41-4C65-9FFF-994AB3D746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60" b="18373"/>
          <a:stretch>
            <a:fillRect/>
          </a:stretch>
        </p:blipFill>
        <p:spPr bwMode="auto">
          <a:xfrm>
            <a:off x="1804988" y="3671888"/>
            <a:ext cx="5470525" cy="224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381" name="Rectangle 7">
            <a:extLst>
              <a:ext uri="{FF2B5EF4-FFF2-40B4-BE49-F238E27FC236}">
                <a16:creationId xmlns:a16="http://schemas.microsoft.com/office/drawing/2014/main" id="{4E225F02-5BED-4750-B397-BADB738D6A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7038" y="1296988"/>
            <a:ext cx="4560887" cy="47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>
                <a:solidFill>
                  <a:srgbClr val="359AC2"/>
                </a:solidFill>
                <a:latin typeface="Verdana" panose="020B0604030504040204" pitchFamily="34" charset="0"/>
              </a:rPr>
              <a:t>353 members</a:t>
            </a:r>
            <a:endParaRPr lang="en-US" altLang="en-US" sz="900">
              <a:solidFill>
                <a:srgbClr val="595959"/>
              </a:solidFill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E3DEF330-29BB-406A-899B-9678F4D960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7427913" cy="5762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nl-BE" b="0" kern="1200" dirty="0">
                <a:solidFill>
                  <a:srgbClr val="FFFFFF"/>
                </a:solidFill>
                <a:ea typeface="+mn-ea"/>
                <a:cs typeface="+mn-cs"/>
              </a:rPr>
              <a:t>Getting in touch with the EU</a:t>
            </a:r>
          </a:p>
        </p:txBody>
      </p:sp>
      <p:sp>
        <p:nvSpPr>
          <p:cNvPr id="103427" name="Text Box 6">
            <a:extLst>
              <a:ext uri="{FF2B5EF4-FFF2-40B4-BE49-F238E27FC236}">
                <a16:creationId xmlns:a16="http://schemas.microsoft.com/office/drawing/2014/main" id="{565DBAF5-9D85-4B58-B9FB-67295A1C9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36650" y="1844675"/>
            <a:ext cx="78581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0">
                <a:solidFill>
                  <a:srgbClr val="359AC2"/>
                </a:solidFill>
              </a:rPr>
              <a:t>Questions about the EU? Europe Direct can help</a:t>
            </a:r>
          </a:p>
        </p:txBody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25F375C4-48F4-400D-AB65-70F543DF91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40200" y="2757488"/>
            <a:ext cx="3757613" cy="254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28600" indent="-228600">
              <a:spcBef>
                <a:spcPct val="20000"/>
              </a:spcBef>
              <a:buChar char="•"/>
              <a:defRPr sz="1200" b="1"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1100"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1000"/>
              </a:spcBef>
            </a:pPr>
            <a:r>
              <a:rPr lang="en-GB" altLang="en-US" sz="1500" b="0">
                <a:solidFill>
                  <a:srgbClr val="595959"/>
                </a:solidFill>
              </a:rPr>
              <a:t>By phone, email or webchat</a:t>
            </a:r>
          </a:p>
          <a:p>
            <a:pPr eaLnBrk="1" hangingPunct="1">
              <a:lnSpc>
                <a:spcPct val="90000"/>
              </a:lnSpc>
              <a:spcBef>
                <a:spcPts val="1000"/>
              </a:spcBef>
            </a:pPr>
            <a:r>
              <a:rPr lang="en-GB" altLang="en-US" sz="1500" b="0">
                <a:solidFill>
                  <a:srgbClr val="595959"/>
                </a:solidFill>
              </a:rPr>
              <a:t>Over 500 regional information centres</a:t>
            </a:r>
          </a:p>
          <a:p>
            <a:pPr eaLnBrk="1" hangingPunct="1">
              <a:lnSpc>
                <a:spcPct val="90000"/>
              </a:lnSpc>
              <a:spcBef>
                <a:spcPts val="1000"/>
              </a:spcBef>
              <a:buFontTx/>
              <a:buNone/>
            </a:pPr>
            <a:endParaRPr lang="en-GB" altLang="nl-BE" sz="1400" b="0" i="1">
              <a:solidFill>
                <a:srgbClr val="2976AB"/>
              </a:solidFill>
            </a:endParaRPr>
          </a:p>
          <a:p>
            <a:pPr eaLnBrk="1" hangingPunct="1">
              <a:lnSpc>
                <a:spcPct val="90000"/>
              </a:lnSpc>
              <a:spcBef>
                <a:spcPts val="1000"/>
              </a:spcBef>
              <a:buFontTx/>
              <a:buNone/>
            </a:pPr>
            <a:r>
              <a:rPr lang="en-GB" altLang="nl-BE" sz="1600" i="1">
                <a:solidFill>
                  <a:srgbClr val="2976AB"/>
                </a:solidFill>
              </a:rPr>
              <a:t>europa.eu/europedirect</a:t>
            </a:r>
          </a:p>
          <a:p>
            <a:pPr eaLnBrk="1" hangingPunct="1">
              <a:lnSpc>
                <a:spcPct val="90000"/>
              </a:lnSpc>
              <a:spcBef>
                <a:spcPts val="1000"/>
              </a:spcBef>
            </a:pPr>
            <a:endParaRPr lang="nl-BE" altLang="en-US" sz="1300" b="0">
              <a:solidFill>
                <a:srgbClr val="595959"/>
              </a:solidFill>
            </a:endParaRPr>
          </a:p>
        </p:txBody>
      </p:sp>
      <p:pic>
        <p:nvPicPr>
          <p:cNvPr id="103429" name="Picture 2">
            <a:extLst>
              <a:ext uri="{FF2B5EF4-FFF2-40B4-BE49-F238E27FC236}">
                <a16:creationId xmlns:a16="http://schemas.microsoft.com/office/drawing/2014/main" id="{BEFCF211-EA40-456B-92D0-E919FB2940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6188" y="2757488"/>
            <a:ext cx="2630487" cy="263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7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15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17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8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19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2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24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25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27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2_template1-PUB">
  <a:themeElements>
    <a:clrScheme name="template1-PUB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emplate1-PUB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template1-PUB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mplate1-PUB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mplate1-PUB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1980</Words>
  <Application>Microsoft Office PowerPoint</Application>
  <PresentationFormat>On-screen Show (4:3)</PresentationFormat>
  <Paragraphs>444</Paragraphs>
  <Slides>45</Slides>
  <Notes>38</Notes>
  <HiddenSlides>0</HiddenSlides>
  <MMClips>0</MMClips>
  <ScaleCrop>false</ScaleCrop>
  <HeadingPairs>
    <vt:vector size="4" baseType="variant">
      <vt:variant>
        <vt:lpstr>Theme</vt:lpstr>
      </vt:variant>
      <vt:variant>
        <vt:i4>17</vt:i4>
      </vt:variant>
      <vt:variant>
        <vt:lpstr>Slide Titles</vt:lpstr>
      </vt:variant>
      <vt:variant>
        <vt:i4>45</vt:i4>
      </vt:variant>
    </vt:vector>
  </HeadingPairs>
  <TitlesOfParts>
    <vt:vector size="62" baseType="lpstr">
      <vt:lpstr>Office Theme</vt:lpstr>
      <vt:lpstr>template1-PUB</vt:lpstr>
      <vt:lpstr>2_Office Theme</vt:lpstr>
      <vt:lpstr>1_template1-PUB</vt:lpstr>
      <vt:lpstr>3_Office Theme</vt:lpstr>
      <vt:lpstr>4_Office Theme</vt:lpstr>
      <vt:lpstr>7_Office Theme</vt:lpstr>
      <vt:lpstr>12_Office Theme</vt:lpstr>
      <vt:lpstr>15_Office Theme</vt:lpstr>
      <vt:lpstr>17_Office Theme</vt:lpstr>
      <vt:lpstr>18_Office Theme</vt:lpstr>
      <vt:lpstr>19_Office Theme</vt:lpstr>
      <vt:lpstr>23_Office Theme</vt:lpstr>
      <vt:lpstr>24_Office Theme</vt:lpstr>
      <vt:lpstr>25_Office Theme</vt:lpstr>
      <vt:lpstr>27_Office Theme</vt:lpstr>
      <vt:lpstr>2_template1-PUB</vt:lpstr>
      <vt:lpstr>The European Union: 500 million people – 28 countries</vt:lpstr>
      <vt:lpstr>PowerPoint Presentation</vt:lpstr>
      <vt:lpstr>The EU symbols</vt:lpstr>
      <vt:lpstr>24 official languages</vt:lpstr>
      <vt:lpstr>Enlargement: from six to 28 countries</vt:lpstr>
      <vt:lpstr>The big enlargement: uniting east and west</vt:lpstr>
      <vt:lpstr>Candidate countries and potential candidates</vt:lpstr>
      <vt:lpstr>The treaties – basis for democratic cooperation built on law</vt:lpstr>
      <vt:lpstr>The EU Charter of Fundamental Rights</vt:lpstr>
      <vt:lpstr>EU population compared to the rest of the world</vt:lpstr>
      <vt:lpstr>EU surface area compared to the rest of the world</vt:lpstr>
      <vt:lpstr>How big are the EU countries?</vt:lpstr>
      <vt:lpstr>How many people live in the EU? </vt:lpstr>
      <vt:lpstr>The European economy: stronger together </vt:lpstr>
      <vt:lpstr>Ten priorities for Europe </vt:lpstr>
      <vt:lpstr>An investment plan for Europe</vt:lpstr>
      <vt:lpstr>Banking union: safe and reliable banks</vt:lpstr>
      <vt:lpstr>How does the EU spend its money?</vt:lpstr>
      <vt:lpstr>Climate change – a global challenge</vt:lpstr>
      <vt:lpstr>Solidarity in practice: the EU cohesion policy </vt:lpstr>
      <vt:lpstr>The euro – a single currency for Europeans </vt:lpstr>
      <vt:lpstr>The single market: freedom of choice</vt:lpstr>
      <vt:lpstr>Free to move</vt:lpstr>
      <vt:lpstr>Going abroad to learn</vt:lpstr>
      <vt:lpstr>Improving health and the environment</vt:lpstr>
      <vt:lpstr>An area of freedom, security and justice</vt:lpstr>
      <vt:lpstr>The EU: an exporter of peace and prosperity</vt:lpstr>
      <vt:lpstr>Protecting consumers' rights </vt:lpstr>
      <vt:lpstr>Three key players</vt:lpstr>
      <vt:lpstr>The EU institutions</vt:lpstr>
      <vt:lpstr>How EU laws are made</vt:lpstr>
      <vt:lpstr>The European Parliament – voice of the people</vt:lpstr>
      <vt:lpstr>The European political parties</vt:lpstr>
      <vt:lpstr>PowerPoint Presentation</vt:lpstr>
      <vt:lpstr>Council of Ministers – how they vote</vt:lpstr>
      <vt:lpstr>Summit at the European Council</vt:lpstr>
      <vt:lpstr>PowerPoint Presentation</vt:lpstr>
      <vt:lpstr>PowerPoint Presentation</vt:lpstr>
      <vt:lpstr>PowerPoint Presentation</vt:lpstr>
      <vt:lpstr>The European Ombudsman</vt:lpstr>
      <vt:lpstr>PowerPoint Presentation</vt:lpstr>
      <vt:lpstr>PowerPoint Presentation</vt:lpstr>
      <vt:lpstr>PowerPoint Presentation</vt:lpstr>
      <vt:lpstr>PowerPoint Presentation</vt:lpstr>
      <vt:lpstr>Getting in touch with the EU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European Union: 500 million people – 28 countries</dc:title>
  <dc:creator/>
  <cp:lastModifiedBy/>
  <cp:revision>2</cp:revision>
  <dcterms:created xsi:type="dcterms:W3CDTF">2015-01-27T13:17:25Z</dcterms:created>
  <dcterms:modified xsi:type="dcterms:W3CDTF">2019-03-19T14:37:57Z</dcterms:modified>
</cp:coreProperties>
</file>