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</p:sldMasterIdLst>
  <p:notesMasterIdLst>
    <p:notesMasterId r:id="rId23"/>
  </p:notesMasterIdLst>
  <p:handoutMasterIdLst>
    <p:handoutMasterId r:id="rId24"/>
  </p:handoutMasterIdLst>
  <p:sldIdLst>
    <p:sldId id="301" r:id="rId5"/>
    <p:sldId id="360" r:id="rId6"/>
    <p:sldId id="374" r:id="rId7"/>
    <p:sldId id="375" r:id="rId8"/>
    <p:sldId id="376" r:id="rId9"/>
    <p:sldId id="377" r:id="rId10"/>
    <p:sldId id="279" r:id="rId11"/>
    <p:sldId id="379" r:id="rId12"/>
    <p:sldId id="380" r:id="rId13"/>
    <p:sldId id="378" r:id="rId14"/>
    <p:sldId id="370" r:id="rId15"/>
    <p:sldId id="371" r:id="rId16"/>
    <p:sldId id="364" r:id="rId17"/>
    <p:sldId id="365" r:id="rId18"/>
    <p:sldId id="382" r:id="rId19"/>
    <p:sldId id="384" r:id="rId20"/>
    <p:sldId id="316" r:id="rId21"/>
    <p:sldId id="385" r:id="rId22"/>
  </p:sldIdLst>
  <p:sldSz cx="9144000" cy="5143500" type="screen16x9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02B2D58-50A2-437C-9D3E-068956BE114E}">
          <p14:sldIdLst>
            <p14:sldId id="301"/>
          </p14:sldIdLst>
        </p14:section>
        <p14:section name="Introduction" id="{E26D4043-C0F2-412B-9D8E-BA536EA98F80}">
          <p14:sldIdLst>
            <p14:sldId id="360"/>
            <p14:sldId id="374"/>
            <p14:sldId id="375"/>
            <p14:sldId id="376"/>
            <p14:sldId id="377"/>
          </p14:sldIdLst>
        </p14:section>
        <p14:section name="What is Decoupling" id="{8691F9FF-1169-4026-BD83-9CEB5CA5C232}">
          <p14:sldIdLst>
            <p14:sldId id="279"/>
            <p14:sldId id="379"/>
            <p14:sldId id="380"/>
            <p14:sldId id="378"/>
          </p14:sldIdLst>
        </p14:section>
        <p14:section name="Improved Technical Design" id="{FB530712-76B3-4A4C-AED4-E92F5BF200F7}">
          <p14:sldIdLst>
            <p14:sldId id="370"/>
            <p14:sldId id="371"/>
          </p14:sldIdLst>
        </p14:section>
        <p14:section name="Change Managment" id="{9934035C-EB60-420B-965B-A0AF686D44FC}">
          <p14:sldIdLst>
            <p14:sldId id="364"/>
            <p14:sldId id="365"/>
          </p14:sldIdLst>
        </p14:section>
        <p14:section name="Conclusion" id="{4EFFC211-BAA2-403E-AD24-F3FA6D4A60AB}">
          <p14:sldIdLst>
            <p14:sldId id="382"/>
            <p14:sldId id="384"/>
          </p14:sldIdLst>
        </p14:section>
        <p14:section name="End" id="{9BFE455D-CAC8-4794-A658-DD4097F1953F}">
          <p14:sldIdLst>
            <p14:sldId id="316"/>
            <p14:sldId id="38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orient="horz" pos="278">
          <p15:clr>
            <a:srgbClr val="A4A3A4"/>
          </p15:clr>
        </p15:guide>
        <p15:guide id="3" orient="horz" pos="2963">
          <p15:clr>
            <a:srgbClr val="A4A3A4"/>
          </p15:clr>
        </p15:guide>
        <p15:guide id="4" orient="horz" pos="598">
          <p15:clr>
            <a:srgbClr val="A4A3A4"/>
          </p15:clr>
        </p15:guide>
        <p15:guide id="5" orient="horz" pos="161">
          <p15:clr>
            <a:srgbClr val="A4A3A4"/>
          </p15:clr>
        </p15:guide>
        <p15:guide id="6" orient="horz" pos="2859">
          <p15:clr>
            <a:srgbClr val="A4A3A4"/>
          </p15:clr>
        </p15:guide>
        <p15:guide id="7" pos="2880">
          <p15:clr>
            <a:srgbClr val="A4A3A4"/>
          </p15:clr>
        </p15:guide>
        <p15:guide id="8" pos="359">
          <p15:clr>
            <a:srgbClr val="A4A3A4"/>
          </p15:clr>
        </p15:guide>
        <p15:guide id="9" pos="5403">
          <p15:clr>
            <a:srgbClr val="A4A3A4"/>
          </p15:clr>
        </p15:guide>
        <p15:guide id="10" pos="3845">
          <p15:clr>
            <a:srgbClr val="A4A3A4"/>
          </p15:clr>
        </p15:guide>
        <p15:guide id="11" pos="1796">
          <p15:clr>
            <a:srgbClr val="A4A3A4"/>
          </p15:clr>
        </p15:guide>
        <p15:guide id="12" pos="5499">
          <p15:clr>
            <a:srgbClr val="A4A3A4"/>
          </p15:clr>
        </p15:guide>
        <p15:guide id="13" pos="263">
          <p15:clr>
            <a:srgbClr val="A4A3A4"/>
          </p15:clr>
        </p15:guide>
        <p15:guide id="14" pos="3607">
          <p15:clr>
            <a:srgbClr val="A4A3A4"/>
          </p15:clr>
        </p15:guide>
        <p15:guide id="15" pos="2644">
          <p15:clr>
            <a:srgbClr val="A4A3A4"/>
          </p15:clr>
        </p15:guide>
        <p15:guide id="16" orient="horz" pos="1252">
          <p15:clr>
            <a:srgbClr val="A4A3A4"/>
          </p15:clr>
        </p15:guide>
        <p15:guide id="17" orient="horz" pos="641">
          <p15:clr>
            <a:srgbClr val="A4A3A4"/>
          </p15:clr>
        </p15:guide>
        <p15:guide id="18" orient="horz" pos="894">
          <p15:clr>
            <a:srgbClr val="A4A3A4"/>
          </p15:clr>
        </p15:guide>
        <p15:guide id="19" orient="horz">
          <p15:clr>
            <a:srgbClr val="A4A3A4"/>
          </p15:clr>
        </p15:guide>
        <p15:guide id="20" pos="3602">
          <p15:clr>
            <a:srgbClr val="A4A3A4"/>
          </p15:clr>
        </p15:guide>
        <p15:guide id="21" pos="2532">
          <p15:clr>
            <a:srgbClr val="A4A3A4"/>
          </p15:clr>
        </p15:guide>
        <p15:guide id="22" orient="horz" pos="2663">
          <p15:clr>
            <a:srgbClr val="A4A3A4"/>
          </p15:clr>
        </p15:guide>
        <p15:guide id="23" orient="horz" pos="229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224">
          <p15:clr>
            <a:srgbClr val="A4A3A4"/>
          </p15:clr>
        </p15:guide>
        <p15:guide id="2" pos="2236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8D5CA"/>
    <a:srgbClr val="3D7EDB"/>
    <a:srgbClr val="BEB9A6"/>
    <a:srgbClr val="EBEAE4"/>
    <a:srgbClr val="E5E3DB"/>
    <a:srgbClr val="E0E0E0"/>
    <a:srgbClr val="999999"/>
    <a:srgbClr val="D6D6D6"/>
    <a:srgbClr val="C4D8F4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85048" autoAdjust="0"/>
  </p:normalViewPr>
  <p:slideViewPr>
    <p:cSldViewPr snapToGrid="0" showGuides="1">
      <p:cViewPr varScale="1">
        <p:scale>
          <a:sx n="143" d="100"/>
          <a:sy n="143" d="100"/>
        </p:scale>
        <p:origin x="800" y="184"/>
      </p:cViewPr>
      <p:guideLst>
        <p:guide orient="horz" pos="1620"/>
        <p:guide orient="horz" pos="278"/>
        <p:guide orient="horz" pos="2963"/>
        <p:guide orient="horz" pos="598"/>
        <p:guide orient="horz" pos="161"/>
        <p:guide orient="horz" pos="2859"/>
        <p:guide pos="2880"/>
        <p:guide pos="359"/>
        <p:guide pos="5403"/>
        <p:guide pos="3845"/>
        <p:guide pos="1796"/>
        <p:guide pos="5499"/>
        <p:guide pos="263"/>
        <p:guide pos="3607"/>
        <p:guide pos="2644"/>
        <p:guide orient="horz" pos="1252"/>
        <p:guide orient="horz" pos="641"/>
        <p:guide orient="horz" pos="894"/>
        <p:guide orient="horz"/>
        <p:guide pos="3602"/>
        <p:guide pos="2532"/>
        <p:guide orient="horz" pos="2663"/>
        <p:guide orient="horz" pos="2299"/>
      </p:guideLst>
    </p:cSldViewPr>
  </p:slideViewPr>
  <p:outlineViewPr>
    <p:cViewPr>
      <p:scale>
        <a:sx n="33" d="100"/>
        <a:sy n="33" d="100"/>
      </p:scale>
      <p:origin x="0" y="2704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0"/>
    </p:cViewPr>
  </p:sorterViewPr>
  <p:notesViewPr>
    <p:cSldViewPr snapToGrid="0" showGuides="1">
      <p:cViewPr varScale="1">
        <p:scale>
          <a:sx n="82" d="100"/>
          <a:sy n="82" d="100"/>
        </p:scale>
        <p:origin x="-3168" y="-96"/>
      </p:cViewPr>
      <p:guideLst>
        <p:guide orient="horz" pos="3224"/>
        <p:guide pos="223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5DD6265A-E304-4306-9A88-E5792CB4882E}" type="datetimeFigureOut">
              <a:rPr lang="nl-NL" smtClean="0"/>
              <a:t>06-06-2022</a:t>
            </a:fld>
            <a:endParaRPr lang="nl-NL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4C4D0ECF-1825-485F-892B-3B901BEB1B2B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4926666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D14C50CD-24A7-4808-AE3B-2F34A7018126}" type="datetimeFigureOut">
              <a:rPr lang="nl-NL" smtClean="0"/>
              <a:t>06-06-2022</a:t>
            </a:fld>
            <a:endParaRPr lang="nl-NL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9700" y="768350"/>
            <a:ext cx="68199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nl-NL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nl-N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nl-N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A5DB9DF4-39C0-4F8C-BEB7-288A19F8CDC5}" type="slidenum">
              <a:rPr lang="nl-NL" smtClean="0"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3859799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9700" y="768350"/>
            <a:ext cx="6819900" cy="38369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898610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3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992066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6694454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5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5328138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6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4846850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7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2175717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8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9834559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9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36905045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10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2174148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12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5042256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DB9DF4-39C0-4F8C-BEB7-288A19F8CDC5}" type="slidenum">
              <a:rPr lang="nl-NL" smtClean="0"/>
              <a:t>14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9024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 bwMode="gray"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27" name="Group 26"/>
          <p:cNvGrpSpPr/>
          <p:nvPr userDrawn="1"/>
        </p:nvGrpSpPr>
        <p:grpSpPr>
          <a:xfrm>
            <a:off x="7884368" y="336904"/>
            <a:ext cx="688976" cy="601663"/>
            <a:chOff x="7915275" y="358775"/>
            <a:chExt cx="688976" cy="601663"/>
          </a:xfrm>
          <a:solidFill>
            <a:schemeClr val="bg1"/>
          </a:solidFill>
        </p:grpSpPr>
        <p:sp>
          <p:nvSpPr>
            <p:cNvPr id="20" name="Freeform 15"/>
            <p:cNvSpPr>
              <a:spLocks/>
            </p:cNvSpPr>
            <p:nvPr userDrawn="1"/>
          </p:nvSpPr>
          <p:spPr bwMode="auto">
            <a:xfrm>
              <a:off x="8016875" y="358775"/>
              <a:ext cx="485775" cy="344488"/>
            </a:xfrm>
            <a:custGeom>
              <a:avLst/>
              <a:gdLst>
                <a:gd name="T0" fmla="*/ 183 w 183"/>
                <a:gd name="T1" fmla="*/ 43 h 129"/>
                <a:gd name="T2" fmla="*/ 174 w 183"/>
                <a:gd name="T3" fmla="*/ 30 h 129"/>
                <a:gd name="T4" fmla="*/ 139 w 183"/>
                <a:gd name="T5" fmla="*/ 8 h 129"/>
                <a:gd name="T6" fmla="*/ 92 w 183"/>
                <a:gd name="T7" fmla="*/ 0 h 129"/>
                <a:gd name="T8" fmla="*/ 44 w 183"/>
                <a:gd name="T9" fmla="*/ 8 h 129"/>
                <a:gd name="T10" fmla="*/ 9 w 183"/>
                <a:gd name="T11" fmla="*/ 30 h 129"/>
                <a:gd name="T12" fmla="*/ 0 w 183"/>
                <a:gd name="T13" fmla="*/ 43 h 129"/>
                <a:gd name="T14" fmla="*/ 80 w 183"/>
                <a:gd name="T15" fmla="*/ 32 h 129"/>
                <a:gd name="T16" fmla="*/ 86 w 183"/>
                <a:gd name="T17" fmla="*/ 35 h 129"/>
                <a:gd name="T18" fmla="*/ 87 w 183"/>
                <a:gd name="T19" fmla="*/ 47 h 129"/>
                <a:gd name="T20" fmla="*/ 86 w 183"/>
                <a:gd name="T21" fmla="*/ 129 h 129"/>
                <a:gd name="T22" fmla="*/ 92 w 183"/>
                <a:gd name="T23" fmla="*/ 129 h 129"/>
                <a:gd name="T24" fmla="*/ 97 w 183"/>
                <a:gd name="T25" fmla="*/ 129 h 129"/>
                <a:gd name="T26" fmla="*/ 96 w 183"/>
                <a:gd name="T27" fmla="*/ 47 h 129"/>
                <a:gd name="T28" fmla="*/ 97 w 183"/>
                <a:gd name="T29" fmla="*/ 35 h 129"/>
                <a:gd name="T30" fmla="*/ 103 w 183"/>
                <a:gd name="T31" fmla="*/ 32 h 129"/>
                <a:gd name="T32" fmla="*/ 183 w 183"/>
                <a:gd name="T33" fmla="*/ 43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183" h="129">
                  <a:moveTo>
                    <a:pt x="183" y="43"/>
                  </a:moveTo>
                  <a:cubicBezTo>
                    <a:pt x="181" y="39"/>
                    <a:pt x="178" y="34"/>
                    <a:pt x="174" y="30"/>
                  </a:cubicBezTo>
                  <a:cubicBezTo>
                    <a:pt x="165" y="21"/>
                    <a:pt x="153" y="13"/>
                    <a:pt x="139" y="8"/>
                  </a:cubicBezTo>
                  <a:cubicBezTo>
                    <a:pt x="125" y="3"/>
                    <a:pt x="108" y="0"/>
                    <a:pt x="92" y="0"/>
                  </a:cubicBezTo>
                  <a:cubicBezTo>
                    <a:pt x="75" y="0"/>
                    <a:pt x="58" y="3"/>
                    <a:pt x="44" y="8"/>
                  </a:cubicBezTo>
                  <a:cubicBezTo>
                    <a:pt x="30" y="13"/>
                    <a:pt x="18" y="21"/>
                    <a:pt x="9" y="30"/>
                  </a:cubicBezTo>
                  <a:cubicBezTo>
                    <a:pt x="5" y="34"/>
                    <a:pt x="2" y="39"/>
                    <a:pt x="0" y="43"/>
                  </a:cubicBezTo>
                  <a:cubicBezTo>
                    <a:pt x="18" y="39"/>
                    <a:pt x="50" y="33"/>
                    <a:pt x="80" y="32"/>
                  </a:cubicBezTo>
                  <a:cubicBezTo>
                    <a:pt x="83" y="32"/>
                    <a:pt x="85" y="33"/>
                    <a:pt x="86" y="35"/>
                  </a:cubicBezTo>
                  <a:cubicBezTo>
                    <a:pt x="87" y="37"/>
                    <a:pt x="87" y="44"/>
                    <a:pt x="87" y="47"/>
                  </a:cubicBezTo>
                  <a:cubicBezTo>
                    <a:pt x="86" y="129"/>
                    <a:pt x="86" y="129"/>
                    <a:pt x="86" y="129"/>
                  </a:cubicBezTo>
                  <a:cubicBezTo>
                    <a:pt x="88" y="129"/>
                    <a:pt x="90" y="129"/>
                    <a:pt x="92" y="129"/>
                  </a:cubicBezTo>
                  <a:cubicBezTo>
                    <a:pt x="93" y="129"/>
                    <a:pt x="95" y="129"/>
                    <a:pt x="97" y="129"/>
                  </a:cubicBezTo>
                  <a:cubicBezTo>
                    <a:pt x="96" y="47"/>
                    <a:pt x="96" y="47"/>
                    <a:pt x="96" y="47"/>
                  </a:cubicBezTo>
                  <a:cubicBezTo>
                    <a:pt x="96" y="44"/>
                    <a:pt x="96" y="37"/>
                    <a:pt x="97" y="35"/>
                  </a:cubicBezTo>
                  <a:cubicBezTo>
                    <a:pt x="98" y="33"/>
                    <a:pt x="100" y="32"/>
                    <a:pt x="103" y="32"/>
                  </a:cubicBezTo>
                  <a:cubicBezTo>
                    <a:pt x="133" y="33"/>
                    <a:pt x="165" y="39"/>
                    <a:pt x="183" y="4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1" name="Freeform 16"/>
            <p:cNvSpPr>
              <a:spLocks/>
            </p:cNvSpPr>
            <p:nvPr userDrawn="1"/>
          </p:nvSpPr>
          <p:spPr bwMode="auto">
            <a:xfrm>
              <a:off x="7989888" y="479425"/>
              <a:ext cx="225425" cy="215900"/>
            </a:xfrm>
            <a:custGeom>
              <a:avLst/>
              <a:gdLst>
                <a:gd name="T0" fmla="*/ 84 w 85"/>
                <a:gd name="T1" fmla="*/ 16 h 81"/>
                <a:gd name="T2" fmla="*/ 69 w 85"/>
                <a:gd name="T3" fmla="*/ 1 h 81"/>
                <a:gd name="T4" fmla="*/ 6 w 85"/>
                <a:gd name="T5" fmla="*/ 9 h 81"/>
                <a:gd name="T6" fmla="*/ 19 w 85"/>
                <a:gd name="T7" fmla="*/ 54 h 81"/>
                <a:gd name="T8" fmla="*/ 54 w 85"/>
                <a:gd name="T9" fmla="*/ 76 h 81"/>
                <a:gd name="T10" fmla="*/ 70 w 85"/>
                <a:gd name="T11" fmla="*/ 81 h 81"/>
                <a:gd name="T12" fmla="*/ 84 w 85"/>
                <a:gd name="T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81">
                  <a:moveTo>
                    <a:pt x="84" y="16"/>
                  </a:moveTo>
                  <a:cubicBezTo>
                    <a:pt x="85" y="6"/>
                    <a:pt x="85" y="0"/>
                    <a:pt x="69" y="1"/>
                  </a:cubicBezTo>
                  <a:cubicBezTo>
                    <a:pt x="51" y="2"/>
                    <a:pt x="33" y="3"/>
                    <a:pt x="6" y="9"/>
                  </a:cubicBezTo>
                  <a:cubicBezTo>
                    <a:pt x="5" y="12"/>
                    <a:pt x="0" y="33"/>
                    <a:pt x="19" y="54"/>
                  </a:cubicBezTo>
                  <a:cubicBezTo>
                    <a:pt x="28" y="63"/>
                    <a:pt x="40" y="71"/>
                    <a:pt x="54" y="76"/>
                  </a:cubicBezTo>
                  <a:cubicBezTo>
                    <a:pt x="59" y="78"/>
                    <a:pt x="65" y="80"/>
                    <a:pt x="70" y="81"/>
                  </a:cubicBezTo>
                  <a:cubicBezTo>
                    <a:pt x="78" y="48"/>
                    <a:pt x="82" y="27"/>
                    <a:pt x="84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2" name="Freeform 17"/>
            <p:cNvSpPr>
              <a:spLocks/>
            </p:cNvSpPr>
            <p:nvPr userDrawn="1"/>
          </p:nvSpPr>
          <p:spPr bwMode="auto">
            <a:xfrm>
              <a:off x="8304213" y="479425"/>
              <a:ext cx="225425" cy="215900"/>
            </a:xfrm>
            <a:custGeom>
              <a:avLst/>
              <a:gdLst>
                <a:gd name="T0" fmla="*/ 1 w 85"/>
                <a:gd name="T1" fmla="*/ 16 h 81"/>
                <a:gd name="T2" fmla="*/ 16 w 85"/>
                <a:gd name="T3" fmla="*/ 1 h 81"/>
                <a:gd name="T4" fmla="*/ 79 w 85"/>
                <a:gd name="T5" fmla="*/ 9 h 81"/>
                <a:gd name="T6" fmla="*/ 66 w 85"/>
                <a:gd name="T7" fmla="*/ 54 h 81"/>
                <a:gd name="T8" fmla="*/ 31 w 85"/>
                <a:gd name="T9" fmla="*/ 76 h 81"/>
                <a:gd name="T10" fmla="*/ 15 w 85"/>
                <a:gd name="T11" fmla="*/ 81 h 81"/>
                <a:gd name="T12" fmla="*/ 1 w 85"/>
                <a:gd name="T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5" h="81">
                  <a:moveTo>
                    <a:pt x="1" y="16"/>
                  </a:moveTo>
                  <a:cubicBezTo>
                    <a:pt x="0" y="6"/>
                    <a:pt x="0" y="0"/>
                    <a:pt x="16" y="1"/>
                  </a:cubicBezTo>
                  <a:cubicBezTo>
                    <a:pt x="34" y="2"/>
                    <a:pt x="52" y="3"/>
                    <a:pt x="79" y="9"/>
                  </a:cubicBezTo>
                  <a:cubicBezTo>
                    <a:pt x="80" y="12"/>
                    <a:pt x="85" y="33"/>
                    <a:pt x="66" y="54"/>
                  </a:cubicBezTo>
                  <a:cubicBezTo>
                    <a:pt x="57" y="63"/>
                    <a:pt x="45" y="71"/>
                    <a:pt x="31" y="76"/>
                  </a:cubicBezTo>
                  <a:cubicBezTo>
                    <a:pt x="26" y="78"/>
                    <a:pt x="20" y="80"/>
                    <a:pt x="15" y="81"/>
                  </a:cubicBezTo>
                  <a:cubicBezTo>
                    <a:pt x="7" y="48"/>
                    <a:pt x="3" y="27"/>
                    <a:pt x="1" y="1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3" name="Freeform 18"/>
            <p:cNvSpPr>
              <a:spLocks/>
            </p:cNvSpPr>
            <p:nvPr userDrawn="1"/>
          </p:nvSpPr>
          <p:spPr bwMode="auto">
            <a:xfrm>
              <a:off x="7915275" y="790575"/>
              <a:ext cx="165100" cy="169863"/>
            </a:xfrm>
            <a:custGeom>
              <a:avLst/>
              <a:gdLst>
                <a:gd name="T0" fmla="*/ 0 w 104"/>
                <a:gd name="T1" fmla="*/ 0 h 107"/>
                <a:gd name="T2" fmla="*/ 104 w 104"/>
                <a:gd name="T3" fmla="*/ 0 h 107"/>
                <a:gd name="T4" fmla="*/ 104 w 104"/>
                <a:gd name="T5" fmla="*/ 32 h 107"/>
                <a:gd name="T6" fmla="*/ 75 w 104"/>
                <a:gd name="T7" fmla="*/ 32 h 107"/>
                <a:gd name="T8" fmla="*/ 75 w 104"/>
                <a:gd name="T9" fmla="*/ 107 h 107"/>
                <a:gd name="T10" fmla="*/ 32 w 104"/>
                <a:gd name="T11" fmla="*/ 107 h 107"/>
                <a:gd name="T12" fmla="*/ 32 w 104"/>
                <a:gd name="T13" fmla="*/ 32 h 107"/>
                <a:gd name="T14" fmla="*/ 0 w 104"/>
                <a:gd name="T15" fmla="*/ 32 h 107"/>
                <a:gd name="T16" fmla="*/ 0 w 104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4" h="107">
                  <a:moveTo>
                    <a:pt x="0" y="0"/>
                  </a:moveTo>
                  <a:lnTo>
                    <a:pt x="104" y="0"/>
                  </a:lnTo>
                  <a:lnTo>
                    <a:pt x="104" y="32"/>
                  </a:lnTo>
                  <a:lnTo>
                    <a:pt x="75" y="32"/>
                  </a:lnTo>
                  <a:lnTo>
                    <a:pt x="75" y="107"/>
                  </a:lnTo>
                  <a:lnTo>
                    <a:pt x="32" y="107"/>
                  </a:lnTo>
                  <a:lnTo>
                    <a:pt x="32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4" name="Freeform 19"/>
            <p:cNvSpPr>
              <a:spLocks/>
            </p:cNvSpPr>
            <p:nvPr userDrawn="1"/>
          </p:nvSpPr>
          <p:spPr bwMode="auto">
            <a:xfrm>
              <a:off x="8064500" y="790575"/>
              <a:ext cx="201613" cy="169863"/>
            </a:xfrm>
            <a:custGeom>
              <a:avLst/>
              <a:gdLst>
                <a:gd name="T0" fmla="*/ 63 w 127"/>
                <a:gd name="T1" fmla="*/ 44 h 107"/>
                <a:gd name="T2" fmla="*/ 42 w 127"/>
                <a:gd name="T3" fmla="*/ 107 h 107"/>
                <a:gd name="T4" fmla="*/ 0 w 127"/>
                <a:gd name="T5" fmla="*/ 107 h 107"/>
                <a:gd name="T6" fmla="*/ 40 w 127"/>
                <a:gd name="T7" fmla="*/ 0 h 107"/>
                <a:gd name="T8" fmla="*/ 85 w 127"/>
                <a:gd name="T9" fmla="*/ 0 h 107"/>
                <a:gd name="T10" fmla="*/ 127 w 127"/>
                <a:gd name="T11" fmla="*/ 107 h 107"/>
                <a:gd name="T12" fmla="*/ 85 w 127"/>
                <a:gd name="T13" fmla="*/ 107 h 107"/>
                <a:gd name="T14" fmla="*/ 63 w 127"/>
                <a:gd name="T15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7" h="107">
                  <a:moveTo>
                    <a:pt x="63" y="44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0" y="0"/>
                  </a:lnTo>
                  <a:lnTo>
                    <a:pt x="85" y="0"/>
                  </a:lnTo>
                  <a:lnTo>
                    <a:pt x="127" y="107"/>
                  </a:lnTo>
                  <a:lnTo>
                    <a:pt x="85" y="107"/>
                  </a:ln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5" name="Freeform 20"/>
            <p:cNvSpPr>
              <a:spLocks/>
            </p:cNvSpPr>
            <p:nvPr userDrawn="1"/>
          </p:nvSpPr>
          <p:spPr bwMode="auto">
            <a:xfrm>
              <a:off x="8250238" y="790575"/>
              <a:ext cx="168275" cy="169863"/>
            </a:xfrm>
            <a:custGeom>
              <a:avLst/>
              <a:gdLst>
                <a:gd name="T0" fmla="*/ 0 w 106"/>
                <a:gd name="T1" fmla="*/ 0 h 107"/>
                <a:gd name="T2" fmla="*/ 106 w 106"/>
                <a:gd name="T3" fmla="*/ 0 h 107"/>
                <a:gd name="T4" fmla="*/ 106 w 106"/>
                <a:gd name="T5" fmla="*/ 32 h 107"/>
                <a:gd name="T6" fmla="*/ 75 w 106"/>
                <a:gd name="T7" fmla="*/ 32 h 107"/>
                <a:gd name="T8" fmla="*/ 75 w 106"/>
                <a:gd name="T9" fmla="*/ 107 h 107"/>
                <a:gd name="T10" fmla="*/ 32 w 106"/>
                <a:gd name="T11" fmla="*/ 107 h 107"/>
                <a:gd name="T12" fmla="*/ 32 w 106"/>
                <a:gd name="T13" fmla="*/ 32 h 107"/>
                <a:gd name="T14" fmla="*/ 0 w 106"/>
                <a:gd name="T15" fmla="*/ 32 h 107"/>
                <a:gd name="T16" fmla="*/ 0 w 106"/>
                <a:gd name="T17" fmla="*/ 0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6" h="107">
                  <a:moveTo>
                    <a:pt x="0" y="0"/>
                  </a:moveTo>
                  <a:lnTo>
                    <a:pt x="106" y="0"/>
                  </a:lnTo>
                  <a:lnTo>
                    <a:pt x="106" y="32"/>
                  </a:lnTo>
                  <a:lnTo>
                    <a:pt x="75" y="32"/>
                  </a:lnTo>
                  <a:lnTo>
                    <a:pt x="75" y="107"/>
                  </a:lnTo>
                  <a:lnTo>
                    <a:pt x="32" y="107"/>
                  </a:lnTo>
                  <a:lnTo>
                    <a:pt x="32" y="32"/>
                  </a:lnTo>
                  <a:lnTo>
                    <a:pt x="0" y="32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  <p:sp>
          <p:nvSpPr>
            <p:cNvPr id="26" name="Freeform 21"/>
            <p:cNvSpPr>
              <a:spLocks/>
            </p:cNvSpPr>
            <p:nvPr userDrawn="1"/>
          </p:nvSpPr>
          <p:spPr bwMode="auto">
            <a:xfrm>
              <a:off x="8399463" y="790575"/>
              <a:ext cx="204788" cy="169863"/>
            </a:xfrm>
            <a:custGeom>
              <a:avLst/>
              <a:gdLst>
                <a:gd name="T0" fmla="*/ 63 w 129"/>
                <a:gd name="T1" fmla="*/ 44 h 107"/>
                <a:gd name="T2" fmla="*/ 42 w 129"/>
                <a:gd name="T3" fmla="*/ 107 h 107"/>
                <a:gd name="T4" fmla="*/ 0 w 129"/>
                <a:gd name="T5" fmla="*/ 107 h 107"/>
                <a:gd name="T6" fmla="*/ 42 w 129"/>
                <a:gd name="T7" fmla="*/ 0 h 107"/>
                <a:gd name="T8" fmla="*/ 87 w 129"/>
                <a:gd name="T9" fmla="*/ 0 h 107"/>
                <a:gd name="T10" fmla="*/ 129 w 129"/>
                <a:gd name="T11" fmla="*/ 107 h 107"/>
                <a:gd name="T12" fmla="*/ 87 w 129"/>
                <a:gd name="T13" fmla="*/ 107 h 107"/>
                <a:gd name="T14" fmla="*/ 63 w 129"/>
                <a:gd name="T15" fmla="*/ 44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9" h="107">
                  <a:moveTo>
                    <a:pt x="63" y="44"/>
                  </a:moveTo>
                  <a:lnTo>
                    <a:pt x="42" y="107"/>
                  </a:lnTo>
                  <a:lnTo>
                    <a:pt x="0" y="107"/>
                  </a:lnTo>
                  <a:lnTo>
                    <a:pt x="42" y="0"/>
                  </a:lnTo>
                  <a:lnTo>
                    <a:pt x="87" y="0"/>
                  </a:lnTo>
                  <a:lnTo>
                    <a:pt x="129" y="107"/>
                  </a:lnTo>
                  <a:lnTo>
                    <a:pt x="87" y="107"/>
                  </a:lnTo>
                  <a:lnTo>
                    <a:pt x="63" y="4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nl-NL">
                <a:solidFill>
                  <a:srgbClr val="000000"/>
                </a:solidFill>
              </a:endParaRPr>
            </a:p>
          </p:txBody>
        </p:sp>
      </p:grp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57200" y="2211712"/>
            <a:ext cx="8229600" cy="1102519"/>
          </a:xfrm>
        </p:spPr>
        <p:txBody>
          <a:bodyPr/>
          <a:lstStyle>
            <a:lvl1pPr>
              <a:defRPr sz="4000" b="0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1" name="Subtitle 2"/>
          <p:cNvSpPr>
            <a:spLocks noGrp="1"/>
          </p:cNvSpPr>
          <p:nvPr>
            <p:ph type="subTitle" idx="1"/>
          </p:nvPr>
        </p:nvSpPr>
        <p:spPr>
          <a:xfrm>
            <a:off x="457200" y="3370619"/>
            <a:ext cx="8229600" cy="327077"/>
          </a:xfrm>
        </p:spPr>
        <p:txBody>
          <a:bodyPr>
            <a:spAutoFit/>
          </a:bodyPr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34" name="Freeform 5"/>
          <p:cNvSpPr>
            <a:spLocks/>
          </p:cNvSpPr>
          <p:nvPr userDrawn="1"/>
        </p:nvSpPr>
        <p:spPr bwMode="gray">
          <a:xfrm>
            <a:off x="727" y="1037441"/>
            <a:ext cx="9136475" cy="693279"/>
          </a:xfrm>
          <a:custGeom>
            <a:avLst/>
            <a:gdLst>
              <a:gd name="T0" fmla="*/ 2721 w 2721"/>
              <a:gd name="T1" fmla="*/ 87 h 255"/>
              <a:gd name="T2" fmla="*/ 0 w 2721"/>
              <a:gd name="T3" fmla="*/ 255 h 255"/>
              <a:gd name="connsiteX0" fmla="*/ 10000 w 10000"/>
              <a:gd name="connsiteY0" fmla="*/ 1764 h 8352"/>
              <a:gd name="connsiteX1" fmla="*/ 9637 w 10000"/>
              <a:gd name="connsiteY1" fmla="*/ 1539 h 8352"/>
              <a:gd name="connsiteX2" fmla="*/ 0 w 10000"/>
              <a:gd name="connsiteY2" fmla="*/ 8352 h 8352"/>
              <a:gd name="connsiteX0" fmla="*/ 9637 w 9637"/>
              <a:gd name="connsiteY0" fmla="*/ 1843 h 10000"/>
              <a:gd name="connsiteX1" fmla="*/ 0 w 9637"/>
              <a:gd name="connsiteY1" fmla="*/ 10000 h 10000"/>
              <a:gd name="connsiteX0" fmla="*/ 9616 w 9616"/>
              <a:gd name="connsiteY0" fmla="*/ 2208 h 9263"/>
              <a:gd name="connsiteX1" fmla="*/ 0 w 9616"/>
              <a:gd name="connsiteY1" fmla="*/ 9263 h 9263"/>
              <a:gd name="connsiteX0" fmla="*/ 10000 w 10000"/>
              <a:gd name="connsiteY0" fmla="*/ 2002 h 9618"/>
              <a:gd name="connsiteX1" fmla="*/ 0 w 10000"/>
              <a:gd name="connsiteY1" fmla="*/ 9618 h 9618"/>
              <a:gd name="connsiteX0" fmla="*/ 10000 w 10000"/>
              <a:gd name="connsiteY0" fmla="*/ 2106 h 10024"/>
              <a:gd name="connsiteX1" fmla="*/ 0 w 10000"/>
              <a:gd name="connsiteY1" fmla="*/ 10024 h 10024"/>
              <a:gd name="connsiteX0" fmla="*/ 10000 w 10000"/>
              <a:gd name="connsiteY0" fmla="*/ 2136 h 9959"/>
              <a:gd name="connsiteX1" fmla="*/ 0 w 10000"/>
              <a:gd name="connsiteY1" fmla="*/ 9959 h 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0000" h="9959">
                <a:moveTo>
                  <a:pt x="10000" y="2136"/>
                </a:moveTo>
                <a:cubicBezTo>
                  <a:pt x="6648" y="-1094"/>
                  <a:pt x="3637" y="-2148"/>
                  <a:pt x="0" y="9959"/>
                </a:cubicBezTo>
              </a:path>
            </a:pathLst>
          </a:custGeom>
          <a:noFill/>
          <a:ln w="8890" cap="flat">
            <a:solidFill>
              <a:schemeClr val="bg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grpSp>
        <p:nvGrpSpPr>
          <p:cNvPr id="3" name="Groep 2"/>
          <p:cNvGrpSpPr/>
          <p:nvPr userDrawn="1"/>
        </p:nvGrpSpPr>
        <p:grpSpPr bwMode="gray">
          <a:xfrm>
            <a:off x="457200" y="760765"/>
            <a:ext cx="3678764" cy="4039454"/>
            <a:chOff x="457200" y="760765"/>
            <a:chExt cx="3678764" cy="4039454"/>
          </a:xfrm>
        </p:grpSpPr>
        <p:grpSp>
          <p:nvGrpSpPr>
            <p:cNvPr id="28" name="Group 27"/>
            <p:cNvGrpSpPr/>
            <p:nvPr userDrawn="1"/>
          </p:nvGrpSpPr>
          <p:grpSpPr bwMode="gray">
            <a:xfrm>
              <a:off x="569917" y="760765"/>
              <a:ext cx="1393825" cy="177800"/>
              <a:chOff x="547688" y="782638"/>
              <a:chExt cx="1393825" cy="177800"/>
            </a:xfrm>
            <a:solidFill>
              <a:schemeClr val="bg1"/>
            </a:solidFill>
          </p:grpSpPr>
          <p:sp>
            <p:nvSpPr>
              <p:cNvPr id="8" name="Freeform 5"/>
              <p:cNvSpPr>
                <a:spLocks/>
              </p:cNvSpPr>
              <p:nvPr userDrawn="1"/>
            </p:nvSpPr>
            <p:spPr bwMode="gray">
              <a:xfrm>
                <a:off x="547688" y="785813"/>
                <a:ext cx="165100" cy="169863"/>
              </a:xfrm>
              <a:custGeom>
                <a:avLst/>
                <a:gdLst>
                  <a:gd name="T0" fmla="*/ 0 w 104"/>
                  <a:gd name="T1" fmla="*/ 0 h 107"/>
                  <a:gd name="T2" fmla="*/ 104 w 104"/>
                  <a:gd name="T3" fmla="*/ 0 h 107"/>
                  <a:gd name="T4" fmla="*/ 104 w 104"/>
                  <a:gd name="T5" fmla="*/ 31 h 107"/>
                  <a:gd name="T6" fmla="*/ 74 w 104"/>
                  <a:gd name="T7" fmla="*/ 31 h 107"/>
                  <a:gd name="T8" fmla="*/ 74 w 104"/>
                  <a:gd name="T9" fmla="*/ 107 h 107"/>
                  <a:gd name="T10" fmla="*/ 30 w 104"/>
                  <a:gd name="T11" fmla="*/ 107 h 107"/>
                  <a:gd name="T12" fmla="*/ 30 w 104"/>
                  <a:gd name="T13" fmla="*/ 31 h 107"/>
                  <a:gd name="T14" fmla="*/ 0 w 104"/>
                  <a:gd name="T15" fmla="*/ 31 h 107"/>
                  <a:gd name="T16" fmla="*/ 0 w 104"/>
                  <a:gd name="T17" fmla="*/ 0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4" h="107">
                    <a:moveTo>
                      <a:pt x="0" y="0"/>
                    </a:moveTo>
                    <a:lnTo>
                      <a:pt x="104" y="0"/>
                    </a:lnTo>
                    <a:lnTo>
                      <a:pt x="104" y="31"/>
                    </a:lnTo>
                    <a:lnTo>
                      <a:pt x="74" y="31"/>
                    </a:lnTo>
                    <a:lnTo>
                      <a:pt x="74" y="107"/>
                    </a:lnTo>
                    <a:lnTo>
                      <a:pt x="30" y="107"/>
                    </a:lnTo>
                    <a:lnTo>
                      <a:pt x="30" y="31"/>
                    </a:lnTo>
                    <a:lnTo>
                      <a:pt x="0" y="31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9" name="Freeform 6"/>
              <p:cNvSpPr>
                <a:spLocks/>
              </p:cNvSpPr>
              <p:nvPr userDrawn="1"/>
            </p:nvSpPr>
            <p:spPr bwMode="gray">
              <a:xfrm>
                <a:off x="693738" y="785813"/>
                <a:ext cx="203200" cy="169863"/>
              </a:xfrm>
              <a:custGeom>
                <a:avLst/>
                <a:gdLst>
                  <a:gd name="T0" fmla="*/ 64 w 128"/>
                  <a:gd name="T1" fmla="*/ 43 h 107"/>
                  <a:gd name="T2" fmla="*/ 42 w 128"/>
                  <a:gd name="T3" fmla="*/ 107 h 107"/>
                  <a:gd name="T4" fmla="*/ 0 w 128"/>
                  <a:gd name="T5" fmla="*/ 107 h 107"/>
                  <a:gd name="T6" fmla="*/ 40 w 128"/>
                  <a:gd name="T7" fmla="*/ 0 h 107"/>
                  <a:gd name="T8" fmla="*/ 86 w 128"/>
                  <a:gd name="T9" fmla="*/ 0 h 107"/>
                  <a:gd name="T10" fmla="*/ 128 w 128"/>
                  <a:gd name="T11" fmla="*/ 107 h 107"/>
                  <a:gd name="T12" fmla="*/ 86 w 128"/>
                  <a:gd name="T13" fmla="*/ 107 h 107"/>
                  <a:gd name="T14" fmla="*/ 64 w 128"/>
                  <a:gd name="T15" fmla="*/ 43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8" h="107">
                    <a:moveTo>
                      <a:pt x="64" y="43"/>
                    </a:moveTo>
                    <a:lnTo>
                      <a:pt x="42" y="107"/>
                    </a:lnTo>
                    <a:lnTo>
                      <a:pt x="0" y="107"/>
                    </a:lnTo>
                    <a:lnTo>
                      <a:pt x="40" y="0"/>
                    </a:lnTo>
                    <a:lnTo>
                      <a:pt x="86" y="0"/>
                    </a:lnTo>
                    <a:lnTo>
                      <a:pt x="128" y="107"/>
                    </a:lnTo>
                    <a:lnTo>
                      <a:pt x="86" y="107"/>
                    </a:lnTo>
                    <a:lnTo>
                      <a:pt x="64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0" name="Freeform 7"/>
              <p:cNvSpPr>
                <a:spLocks/>
              </p:cNvSpPr>
              <p:nvPr userDrawn="1"/>
            </p:nvSpPr>
            <p:spPr bwMode="gray">
              <a:xfrm>
                <a:off x="881063" y="785813"/>
                <a:ext cx="163513" cy="169863"/>
              </a:xfrm>
              <a:custGeom>
                <a:avLst/>
                <a:gdLst>
                  <a:gd name="T0" fmla="*/ 0 w 103"/>
                  <a:gd name="T1" fmla="*/ 0 h 107"/>
                  <a:gd name="T2" fmla="*/ 103 w 103"/>
                  <a:gd name="T3" fmla="*/ 0 h 107"/>
                  <a:gd name="T4" fmla="*/ 103 w 103"/>
                  <a:gd name="T5" fmla="*/ 31 h 107"/>
                  <a:gd name="T6" fmla="*/ 73 w 103"/>
                  <a:gd name="T7" fmla="*/ 31 h 107"/>
                  <a:gd name="T8" fmla="*/ 73 w 103"/>
                  <a:gd name="T9" fmla="*/ 107 h 107"/>
                  <a:gd name="T10" fmla="*/ 30 w 103"/>
                  <a:gd name="T11" fmla="*/ 107 h 107"/>
                  <a:gd name="T12" fmla="*/ 30 w 103"/>
                  <a:gd name="T13" fmla="*/ 31 h 107"/>
                  <a:gd name="T14" fmla="*/ 0 w 103"/>
                  <a:gd name="T15" fmla="*/ 31 h 107"/>
                  <a:gd name="T16" fmla="*/ 0 w 103"/>
                  <a:gd name="T17" fmla="*/ 0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03" h="107">
                    <a:moveTo>
                      <a:pt x="0" y="0"/>
                    </a:moveTo>
                    <a:lnTo>
                      <a:pt x="103" y="0"/>
                    </a:lnTo>
                    <a:lnTo>
                      <a:pt x="103" y="31"/>
                    </a:lnTo>
                    <a:lnTo>
                      <a:pt x="73" y="31"/>
                    </a:lnTo>
                    <a:lnTo>
                      <a:pt x="73" y="107"/>
                    </a:lnTo>
                    <a:lnTo>
                      <a:pt x="30" y="107"/>
                    </a:lnTo>
                    <a:lnTo>
                      <a:pt x="30" y="31"/>
                    </a:lnTo>
                    <a:lnTo>
                      <a:pt x="0" y="31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8"/>
              <p:cNvSpPr>
                <a:spLocks/>
              </p:cNvSpPr>
              <p:nvPr userDrawn="1"/>
            </p:nvSpPr>
            <p:spPr bwMode="gray">
              <a:xfrm>
                <a:off x="1027113" y="785813"/>
                <a:ext cx="201613" cy="169863"/>
              </a:xfrm>
              <a:custGeom>
                <a:avLst/>
                <a:gdLst>
                  <a:gd name="T0" fmla="*/ 63 w 127"/>
                  <a:gd name="T1" fmla="*/ 43 h 107"/>
                  <a:gd name="T2" fmla="*/ 42 w 127"/>
                  <a:gd name="T3" fmla="*/ 107 h 107"/>
                  <a:gd name="T4" fmla="*/ 0 w 127"/>
                  <a:gd name="T5" fmla="*/ 107 h 107"/>
                  <a:gd name="T6" fmla="*/ 42 w 127"/>
                  <a:gd name="T7" fmla="*/ 0 h 107"/>
                  <a:gd name="T8" fmla="*/ 85 w 127"/>
                  <a:gd name="T9" fmla="*/ 0 h 107"/>
                  <a:gd name="T10" fmla="*/ 127 w 127"/>
                  <a:gd name="T11" fmla="*/ 107 h 107"/>
                  <a:gd name="T12" fmla="*/ 85 w 127"/>
                  <a:gd name="T13" fmla="*/ 107 h 107"/>
                  <a:gd name="T14" fmla="*/ 63 w 127"/>
                  <a:gd name="T15" fmla="*/ 43 h 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27" h="107">
                    <a:moveTo>
                      <a:pt x="63" y="43"/>
                    </a:moveTo>
                    <a:lnTo>
                      <a:pt x="42" y="107"/>
                    </a:lnTo>
                    <a:lnTo>
                      <a:pt x="0" y="107"/>
                    </a:lnTo>
                    <a:lnTo>
                      <a:pt x="42" y="0"/>
                    </a:lnTo>
                    <a:lnTo>
                      <a:pt x="85" y="0"/>
                    </a:lnTo>
                    <a:lnTo>
                      <a:pt x="127" y="107"/>
                    </a:lnTo>
                    <a:lnTo>
                      <a:pt x="85" y="107"/>
                    </a:lnTo>
                    <a:lnTo>
                      <a:pt x="63" y="4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9"/>
              <p:cNvSpPr>
                <a:spLocks/>
              </p:cNvSpPr>
              <p:nvPr userDrawn="1"/>
            </p:nvSpPr>
            <p:spPr bwMode="gray">
              <a:xfrm>
                <a:off x="1306513" y="782638"/>
                <a:ext cx="111125" cy="177800"/>
              </a:xfrm>
              <a:custGeom>
                <a:avLst/>
                <a:gdLst>
                  <a:gd name="T0" fmla="*/ 25 w 42"/>
                  <a:gd name="T1" fmla="*/ 28 h 67"/>
                  <a:gd name="T2" fmla="*/ 13 w 42"/>
                  <a:gd name="T3" fmla="*/ 17 h 67"/>
                  <a:gd name="T4" fmla="*/ 24 w 42"/>
                  <a:gd name="T5" fmla="*/ 10 h 67"/>
                  <a:gd name="T6" fmla="*/ 36 w 42"/>
                  <a:gd name="T7" fmla="*/ 13 h 67"/>
                  <a:gd name="T8" fmla="*/ 39 w 42"/>
                  <a:gd name="T9" fmla="*/ 3 h 67"/>
                  <a:gd name="T10" fmla="*/ 24 w 42"/>
                  <a:gd name="T11" fmla="*/ 0 h 67"/>
                  <a:gd name="T12" fmla="*/ 1 w 42"/>
                  <a:gd name="T13" fmla="*/ 19 h 67"/>
                  <a:gd name="T14" fmla="*/ 18 w 42"/>
                  <a:gd name="T15" fmla="*/ 37 h 67"/>
                  <a:gd name="T16" fmla="*/ 30 w 42"/>
                  <a:gd name="T17" fmla="*/ 48 h 67"/>
                  <a:gd name="T18" fmla="*/ 18 w 42"/>
                  <a:gd name="T19" fmla="*/ 57 h 67"/>
                  <a:gd name="T20" fmla="*/ 2 w 42"/>
                  <a:gd name="T21" fmla="*/ 53 h 67"/>
                  <a:gd name="T22" fmla="*/ 0 w 42"/>
                  <a:gd name="T23" fmla="*/ 63 h 67"/>
                  <a:gd name="T24" fmla="*/ 17 w 42"/>
                  <a:gd name="T25" fmla="*/ 67 h 67"/>
                  <a:gd name="T26" fmla="*/ 42 w 42"/>
                  <a:gd name="T27" fmla="*/ 47 h 67"/>
                  <a:gd name="T28" fmla="*/ 25 w 42"/>
                  <a:gd name="T29" fmla="*/ 28 h 6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42" h="67">
                    <a:moveTo>
                      <a:pt x="25" y="28"/>
                    </a:moveTo>
                    <a:cubicBezTo>
                      <a:pt x="17" y="25"/>
                      <a:pt x="13" y="22"/>
                      <a:pt x="13" y="17"/>
                    </a:cubicBezTo>
                    <a:cubicBezTo>
                      <a:pt x="13" y="14"/>
                      <a:pt x="16" y="10"/>
                      <a:pt x="24" y="10"/>
                    </a:cubicBezTo>
                    <a:cubicBezTo>
                      <a:pt x="30" y="10"/>
                      <a:pt x="34" y="11"/>
                      <a:pt x="36" y="1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6" y="1"/>
                      <a:pt x="31" y="0"/>
                      <a:pt x="24" y="0"/>
                    </a:cubicBezTo>
                    <a:cubicBezTo>
                      <a:pt x="10" y="0"/>
                      <a:pt x="1" y="8"/>
                      <a:pt x="1" y="19"/>
                    </a:cubicBezTo>
                    <a:cubicBezTo>
                      <a:pt x="1" y="28"/>
                      <a:pt x="8" y="34"/>
                      <a:pt x="18" y="37"/>
                    </a:cubicBezTo>
                    <a:cubicBezTo>
                      <a:pt x="27" y="40"/>
                      <a:pt x="30" y="43"/>
                      <a:pt x="30" y="48"/>
                    </a:cubicBezTo>
                    <a:cubicBezTo>
                      <a:pt x="30" y="53"/>
                      <a:pt x="26" y="57"/>
                      <a:pt x="18" y="57"/>
                    </a:cubicBezTo>
                    <a:cubicBezTo>
                      <a:pt x="12" y="57"/>
                      <a:pt x="6" y="55"/>
                      <a:pt x="2" y="53"/>
                    </a:cubicBezTo>
                    <a:cubicBezTo>
                      <a:pt x="0" y="63"/>
                      <a:pt x="0" y="63"/>
                      <a:pt x="0" y="63"/>
                    </a:cubicBezTo>
                    <a:cubicBezTo>
                      <a:pt x="3" y="65"/>
                      <a:pt x="10" y="67"/>
                      <a:pt x="17" y="67"/>
                    </a:cubicBezTo>
                    <a:cubicBezTo>
                      <a:pt x="34" y="67"/>
                      <a:pt x="42" y="58"/>
                      <a:pt x="42" y="47"/>
                    </a:cubicBezTo>
                    <a:cubicBezTo>
                      <a:pt x="42" y="38"/>
                      <a:pt x="36" y="32"/>
                      <a:pt x="25" y="28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5" name="Freeform 10"/>
              <p:cNvSpPr>
                <a:spLocks/>
              </p:cNvSpPr>
              <p:nvPr userDrawn="1"/>
            </p:nvSpPr>
            <p:spPr bwMode="gray">
              <a:xfrm>
                <a:off x="1425575" y="785813"/>
                <a:ext cx="130175" cy="173038"/>
              </a:xfrm>
              <a:custGeom>
                <a:avLst/>
                <a:gdLst>
                  <a:gd name="T0" fmla="*/ 0 w 82"/>
                  <a:gd name="T1" fmla="*/ 16 h 109"/>
                  <a:gd name="T2" fmla="*/ 32 w 82"/>
                  <a:gd name="T3" fmla="*/ 16 h 109"/>
                  <a:gd name="T4" fmla="*/ 32 w 82"/>
                  <a:gd name="T5" fmla="*/ 109 h 109"/>
                  <a:gd name="T6" fmla="*/ 52 w 82"/>
                  <a:gd name="T7" fmla="*/ 109 h 109"/>
                  <a:gd name="T8" fmla="*/ 52 w 82"/>
                  <a:gd name="T9" fmla="*/ 16 h 109"/>
                  <a:gd name="T10" fmla="*/ 82 w 82"/>
                  <a:gd name="T11" fmla="*/ 16 h 109"/>
                  <a:gd name="T12" fmla="*/ 82 w 82"/>
                  <a:gd name="T13" fmla="*/ 0 h 109"/>
                  <a:gd name="T14" fmla="*/ 0 w 82"/>
                  <a:gd name="T15" fmla="*/ 0 h 109"/>
                  <a:gd name="T16" fmla="*/ 0 w 82"/>
                  <a:gd name="T17" fmla="*/ 16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82" h="109">
                    <a:moveTo>
                      <a:pt x="0" y="16"/>
                    </a:moveTo>
                    <a:lnTo>
                      <a:pt x="32" y="16"/>
                    </a:lnTo>
                    <a:lnTo>
                      <a:pt x="32" y="109"/>
                    </a:lnTo>
                    <a:lnTo>
                      <a:pt x="52" y="109"/>
                    </a:lnTo>
                    <a:lnTo>
                      <a:pt x="52" y="16"/>
                    </a:lnTo>
                    <a:lnTo>
                      <a:pt x="82" y="16"/>
                    </a:lnTo>
                    <a:lnTo>
                      <a:pt x="82" y="0"/>
                    </a:lnTo>
                    <a:lnTo>
                      <a:pt x="0" y="0"/>
                    </a:lnTo>
                    <a:lnTo>
                      <a:pt x="0" y="1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6" name="Freeform 11"/>
              <p:cNvSpPr>
                <a:spLocks/>
              </p:cNvSpPr>
              <p:nvPr userDrawn="1"/>
            </p:nvSpPr>
            <p:spPr bwMode="gray">
              <a:xfrm>
                <a:off x="1708150" y="785813"/>
                <a:ext cx="103188" cy="173038"/>
              </a:xfrm>
              <a:custGeom>
                <a:avLst/>
                <a:gdLst>
                  <a:gd name="T0" fmla="*/ 20 w 65"/>
                  <a:gd name="T1" fmla="*/ 60 h 109"/>
                  <a:gd name="T2" fmla="*/ 62 w 65"/>
                  <a:gd name="T3" fmla="*/ 60 h 109"/>
                  <a:gd name="T4" fmla="*/ 62 w 65"/>
                  <a:gd name="T5" fmla="*/ 43 h 109"/>
                  <a:gd name="T6" fmla="*/ 20 w 65"/>
                  <a:gd name="T7" fmla="*/ 43 h 109"/>
                  <a:gd name="T8" fmla="*/ 20 w 65"/>
                  <a:gd name="T9" fmla="*/ 16 h 109"/>
                  <a:gd name="T10" fmla="*/ 63 w 65"/>
                  <a:gd name="T11" fmla="*/ 16 h 109"/>
                  <a:gd name="T12" fmla="*/ 63 w 65"/>
                  <a:gd name="T13" fmla="*/ 0 h 109"/>
                  <a:gd name="T14" fmla="*/ 0 w 65"/>
                  <a:gd name="T15" fmla="*/ 0 h 109"/>
                  <a:gd name="T16" fmla="*/ 0 w 65"/>
                  <a:gd name="T17" fmla="*/ 109 h 109"/>
                  <a:gd name="T18" fmla="*/ 65 w 65"/>
                  <a:gd name="T19" fmla="*/ 109 h 109"/>
                  <a:gd name="T20" fmla="*/ 65 w 65"/>
                  <a:gd name="T21" fmla="*/ 92 h 109"/>
                  <a:gd name="T22" fmla="*/ 20 w 65"/>
                  <a:gd name="T23" fmla="*/ 92 h 109"/>
                  <a:gd name="T24" fmla="*/ 20 w 65"/>
                  <a:gd name="T25" fmla="*/ 6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5" h="109">
                    <a:moveTo>
                      <a:pt x="20" y="60"/>
                    </a:moveTo>
                    <a:lnTo>
                      <a:pt x="62" y="60"/>
                    </a:lnTo>
                    <a:lnTo>
                      <a:pt x="62" y="43"/>
                    </a:lnTo>
                    <a:lnTo>
                      <a:pt x="20" y="43"/>
                    </a:lnTo>
                    <a:lnTo>
                      <a:pt x="20" y="16"/>
                    </a:lnTo>
                    <a:lnTo>
                      <a:pt x="63" y="16"/>
                    </a:lnTo>
                    <a:lnTo>
                      <a:pt x="63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5" y="109"/>
                    </a:lnTo>
                    <a:lnTo>
                      <a:pt x="65" y="92"/>
                    </a:lnTo>
                    <a:lnTo>
                      <a:pt x="20" y="92"/>
                    </a:lnTo>
                    <a:lnTo>
                      <a:pt x="20" y="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7" name="Freeform 12"/>
              <p:cNvSpPr>
                <a:spLocks/>
              </p:cNvSpPr>
              <p:nvPr userDrawn="1"/>
            </p:nvSpPr>
            <p:spPr bwMode="gray">
              <a:xfrm>
                <a:off x="1839913" y="785813"/>
                <a:ext cx="101600" cy="173038"/>
              </a:xfrm>
              <a:custGeom>
                <a:avLst/>
                <a:gdLst>
                  <a:gd name="T0" fmla="*/ 20 w 64"/>
                  <a:gd name="T1" fmla="*/ 92 h 109"/>
                  <a:gd name="T2" fmla="*/ 20 w 64"/>
                  <a:gd name="T3" fmla="*/ 0 h 109"/>
                  <a:gd name="T4" fmla="*/ 0 w 64"/>
                  <a:gd name="T5" fmla="*/ 0 h 109"/>
                  <a:gd name="T6" fmla="*/ 0 w 64"/>
                  <a:gd name="T7" fmla="*/ 109 h 109"/>
                  <a:gd name="T8" fmla="*/ 64 w 64"/>
                  <a:gd name="T9" fmla="*/ 109 h 109"/>
                  <a:gd name="T10" fmla="*/ 64 w 64"/>
                  <a:gd name="T11" fmla="*/ 92 h 109"/>
                  <a:gd name="T12" fmla="*/ 20 w 64"/>
                  <a:gd name="T13" fmla="*/ 92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4" h="109">
                    <a:moveTo>
                      <a:pt x="20" y="92"/>
                    </a:moveTo>
                    <a:lnTo>
                      <a:pt x="20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4" y="109"/>
                    </a:lnTo>
                    <a:lnTo>
                      <a:pt x="64" y="92"/>
                    </a:lnTo>
                    <a:lnTo>
                      <a:pt x="20" y="9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  <p:sp>
            <p:nvSpPr>
              <p:cNvPr id="18" name="Freeform 13"/>
              <p:cNvSpPr>
                <a:spLocks/>
              </p:cNvSpPr>
              <p:nvPr userDrawn="1"/>
            </p:nvSpPr>
            <p:spPr bwMode="gray">
              <a:xfrm>
                <a:off x="1576388" y="785813"/>
                <a:ext cx="104775" cy="173038"/>
              </a:xfrm>
              <a:custGeom>
                <a:avLst/>
                <a:gdLst>
                  <a:gd name="T0" fmla="*/ 21 w 66"/>
                  <a:gd name="T1" fmla="*/ 60 h 109"/>
                  <a:gd name="T2" fmla="*/ 61 w 66"/>
                  <a:gd name="T3" fmla="*/ 60 h 109"/>
                  <a:gd name="T4" fmla="*/ 61 w 66"/>
                  <a:gd name="T5" fmla="*/ 43 h 109"/>
                  <a:gd name="T6" fmla="*/ 21 w 66"/>
                  <a:gd name="T7" fmla="*/ 43 h 109"/>
                  <a:gd name="T8" fmla="*/ 21 w 66"/>
                  <a:gd name="T9" fmla="*/ 16 h 109"/>
                  <a:gd name="T10" fmla="*/ 62 w 66"/>
                  <a:gd name="T11" fmla="*/ 16 h 109"/>
                  <a:gd name="T12" fmla="*/ 62 w 66"/>
                  <a:gd name="T13" fmla="*/ 0 h 109"/>
                  <a:gd name="T14" fmla="*/ 0 w 66"/>
                  <a:gd name="T15" fmla="*/ 0 h 109"/>
                  <a:gd name="T16" fmla="*/ 0 w 66"/>
                  <a:gd name="T17" fmla="*/ 109 h 109"/>
                  <a:gd name="T18" fmla="*/ 66 w 66"/>
                  <a:gd name="T19" fmla="*/ 109 h 109"/>
                  <a:gd name="T20" fmla="*/ 66 w 66"/>
                  <a:gd name="T21" fmla="*/ 92 h 109"/>
                  <a:gd name="T22" fmla="*/ 21 w 66"/>
                  <a:gd name="T23" fmla="*/ 92 h 109"/>
                  <a:gd name="T24" fmla="*/ 21 w 66"/>
                  <a:gd name="T25" fmla="*/ 60 h 10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66" h="109">
                    <a:moveTo>
                      <a:pt x="21" y="60"/>
                    </a:moveTo>
                    <a:lnTo>
                      <a:pt x="61" y="60"/>
                    </a:lnTo>
                    <a:lnTo>
                      <a:pt x="61" y="43"/>
                    </a:lnTo>
                    <a:lnTo>
                      <a:pt x="21" y="43"/>
                    </a:lnTo>
                    <a:lnTo>
                      <a:pt x="21" y="16"/>
                    </a:lnTo>
                    <a:lnTo>
                      <a:pt x="62" y="16"/>
                    </a:lnTo>
                    <a:lnTo>
                      <a:pt x="62" y="0"/>
                    </a:lnTo>
                    <a:lnTo>
                      <a:pt x="0" y="0"/>
                    </a:lnTo>
                    <a:lnTo>
                      <a:pt x="0" y="109"/>
                    </a:lnTo>
                    <a:lnTo>
                      <a:pt x="66" y="109"/>
                    </a:lnTo>
                    <a:lnTo>
                      <a:pt x="66" y="92"/>
                    </a:lnTo>
                    <a:lnTo>
                      <a:pt x="21" y="92"/>
                    </a:lnTo>
                    <a:lnTo>
                      <a:pt x="21" y="6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nl-NL">
                  <a:solidFill>
                    <a:srgbClr val="000000"/>
                  </a:solidFill>
                </a:endParaRPr>
              </a:p>
            </p:txBody>
          </p:sp>
        </p:grpSp>
        <p:sp>
          <p:nvSpPr>
            <p:cNvPr id="2" name="Tekstvak 1"/>
            <p:cNvSpPr txBox="1"/>
            <p:nvPr userDrawn="1"/>
          </p:nvSpPr>
          <p:spPr bwMode="gray">
            <a:xfrm>
              <a:off x="457200" y="4430887"/>
              <a:ext cx="36787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800" b="1" spc="-20" baseline="0" noProof="0" dirty="0">
                  <a:solidFill>
                    <a:schemeClr val="bg1"/>
                  </a:solidFill>
                </a:rPr>
                <a:t>Together we make the difference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405730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3702997" y="0"/>
            <a:ext cx="5441003" cy="5143500"/>
          </a:xfrm>
          <a:custGeom>
            <a:avLst/>
            <a:gdLst/>
            <a:ahLst/>
            <a:cxnLst/>
            <a:rect l="l" t="t" r="r" b="b"/>
            <a:pathLst>
              <a:path w="5441003" h="5143500">
                <a:moveTo>
                  <a:pt x="245991" y="0"/>
                </a:moveTo>
                <a:lnTo>
                  <a:pt x="5441003" y="0"/>
                </a:lnTo>
                <a:lnTo>
                  <a:pt x="5441003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184447"/>
            <a:ext cx="3110400" cy="3394800"/>
          </a:xfrm>
        </p:spPr>
        <p:txBody>
          <a:bodyPr/>
          <a:lstStyle>
            <a:lvl1pPr>
              <a:tabLst>
                <a:tab pos="2600325" algn="r"/>
              </a:tabLst>
              <a:defRPr sz="1400"/>
            </a:lvl1pPr>
            <a:lvl2pPr>
              <a:tabLst>
                <a:tab pos="2600325" algn="r"/>
              </a:tabLst>
              <a:defRPr sz="1400"/>
            </a:lvl2pPr>
            <a:lvl3pPr>
              <a:tabLst>
                <a:tab pos="2600325" algn="r"/>
              </a:tabLst>
              <a:defRPr sz="1400"/>
            </a:lvl3pPr>
            <a:lvl4pPr>
              <a:tabLst>
                <a:tab pos="2600325" algn="r"/>
              </a:tabLst>
              <a:defRPr sz="1400"/>
            </a:lvl4pPr>
            <a:lvl5pPr>
              <a:spcBef>
                <a:spcPts val="800"/>
              </a:spcBef>
              <a:tabLst>
                <a:tab pos="2600325" algn="r"/>
              </a:tabLst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95D71E4-E973-438F-A4DC-B1518620F05B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139658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5810379" y="0"/>
            <a:ext cx="3333621" cy="5143500"/>
          </a:xfrm>
          <a:custGeom>
            <a:avLst/>
            <a:gdLst/>
            <a:ahLst/>
            <a:cxnLst/>
            <a:rect l="l" t="t" r="r" b="b"/>
            <a:pathLst>
              <a:path w="3333621" h="5143500">
                <a:moveTo>
                  <a:pt x="245991" y="0"/>
                </a:moveTo>
                <a:lnTo>
                  <a:pt x="3333621" y="0"/>
                </a:lnTo>
                <a:lnTo>
                  <a:pt x="3333621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2500352" cy="3394800"/>
          </a:xfrm>
        </p:spPr>
        <p:txBody>
          <a:bodyPr/>
          <a:lstStyle>
            <a:lvl1pPr>
              <a:tabLst>
                <a:tab pos="2239963" algn="r"/>
                <a:tab pos="2600325" algn="r"/>
              </a:tabLst>
              <a:defRPr sz="1200"/>
            </a:lvl1pPr>
            <a:lvl2pPr>
              <a:tabLst>
                <a:tab pos="2239963" algn="r"/>
                <a:tab pos="2600325" algn="r"/>
              </a:tabLst>
              <a:defRPr sz="1200"/>
            </a:lvl2pPr>
            <a:lvl3pPr>
              <a:tabLst>
                <a:tab pos="2239963" algn="r"/>
                <a:tab pos="2600325" algn="r"/>
              </a:tabLst>
              <a:defRPr sz="1200"/>
            </a:lvl3pPr>
            <a:lvl4pPr>
              <a:tabLst>
                <a:tab pos="2239963" algn="r"/>
                <a:tab pos="2600325" algn="r"/>
              </a:tabLst>
              <a:defRPr sz="1200"/>
            </a:lvl4pPr>
            <a:lvl5pPr>
              <a:spcBef>
                <a:spcPts val="800"/>
              </a:spcBef>
              <a:tabLst>
                <a:tab pos="2239963" algn="r"/>
                <a:tab pos="2600325" algn="r"/>
              </a:tabLst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7"/>
          </p:nvPr>
        </p:nvSpPr>
        <p:spPr>
          <a:xfrm>
            <a:off x="3092065" y="1184447"/>
            <a:ext cx="2500352" cy="3394800"/>
          </a:xfrm>
        </p:spPr>
        <p:txBody>
          <a:bodyPr/>
          <a:lstStyle>
            <a:lvl1pPr>
              <a:tabLst>
                <a:tab pos="2239963" algn="r"/>
                <a:tab pos="2600325" algn="r"/>
              </a:tabLst>
              <a:defRPr sz="1200"/>
            </a:lvl1pPr>
            <a:lvl2pPr>
              <a:tabLst>
                <a:tab pos="2239963" algn="r"/>
                <a:tab pos="2600325" algn="r"/>
              </a:tabLst>
              <a:defRPr sz="1200"/>
            </a:lvl2pPr>
            <a:lvl3pPr>
              <a:tabLst>
                <a:tab pos="2239963" algn="r"/>
                <a:tab pos="2600325" algn="r"/>
              </a:tabLst>
              <a:defRPr sz="1200"/>
            </a:lvl3pPr>
            <a:lvl4pPr>
              <a:tabLst>
                <a:tab pos="2239963" algn="r"/>
                <a:tab pos="2600325" algn="r"/>
              </a:tabLst>
              <a:defRPr sz="1200"/>
            </a:lvl4pPr>
            <a:lvl5pPr>
              <a:spcBef>
                <a:spcPts val="800"/>
              </a:spcBef>
              <a:tabLst>
                <a:tab pos="2239963" algn="r"/>
                <a:tab pos="2600325" algn="r"/>
              </a:tabLst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22D0B827-2DDC-4DCA-BC37-D8C8B6574ABB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6855758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8229600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17921E-CD43-4085-800D-1BC2DC1605F0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26767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5"/>
          <p:cNvSpPr>
            <a:spLocks/>
          </p:cNvSpPr>
          <p:nvPr userDrawn="1"/>
        </p:nvSpPr>
        <p:spPr bwMode="gray">
          <a:xfrm>
            <a:off x="6465042" y="3291831"/>
            <a:ext cx="2678958" cy="1851670"/>
          </a:xfrm>
          <a:custGeom>
            <a:avLst/>
            <a:gdLst>
              <a:gd name="T0" fmla="*/ 435 w 435"/>
              <a:gd name="T1" fmla="*/ 0 h 300"/>
              <a:gd name="T2" fmla="*/ 12 w 435"/>
              <a:gd name="T3" fmla="*/ 153 h 300"/>
              <a:gd name="T4" fmla="*/ 40 w 435"/>
              <a:gd name="T5" fmla="*/ 300 h 3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35" h="300">
                <a:moveTo>
                  <a:pt x="435" y="0"/>
                </a:moveTo>
                <a:cubicBezTo>
                  <a:pt x="435" y="0"/>
                  <a:pt x="33" y="26"/>
                  <a:pt x="12" y="153"/>
                </a:cubicBezTo>
                <a:cubicBezTo>
                  <a:pt x="12" y="153"/>
                  <a:pt x="0" y="208"/>
                  <a:pt x="40" y="300"/>
                </a:cubicBezTo>
              </a:path>
            </a:pathLst>
          </a:custGeom>
          <a:noFill/>
          <a:ln w="8890" cap="flat">
            <a:solidFill>
              <a:schemeClr val="accent3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8229600" cy="3394472"/>
          </a:xfrm>
        </p:spPr>
        <p:txBody>
          <a:bodyPr/>
          <a:lstStyle>
            <a:lvl1pPr>
              <a:spcBef>
                <a:spcPts val="0"/>
              </a:spcBef>
              <a:defRPr/>
            </a:lvl1pPr>
            <a:lvl2pPr>
              <a:spcBef>
                <a:spcPts val="0"/>
              </a:spcBef>
              <a:defRPr/>
            </a:lvl2pPr>
            <a:lvl3pPr>
              <a:spcBef>
                <a:spcPts val="0"/>
              </a:spcBef>
              <a:defRPr/>
            </a:lvl3pPr>
            <a:lvl4pPr>
              <a:spcBef>
                <a:spcPts val="0"/>
              </a:spcBef>
              <a:defRPr/>
            </a:lvl4pPr>
            <a:lvl5pPr>
              <a:spcBef>
                <a:spcPts val="0"/>
              </a:spcBef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87CA5-09D6-4499-AB33-BD10E620DAD3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182982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7642"/>
            <a:ext cx="8229600" cy="297004"/>
          </a:xfrm>
        </p:spPr>
        <p:txBody>
          <a:bodyPr anchor="b">
            <a:sp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sz="1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16526"/>
            <a:ext cx="8229600" cy="2963466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cxnSp>
        <p:nvCxnSpPr>
          <p:cNvPr id="12" name="Straight Connector 11"/>
          <p:cNvCxnSpPr/>
          <p:nvPr userDrawn="1"/>
        </p:nvCxnSpPr>
        <p:spPr>
          <a:xfrm>
            <a:off x="570711" y="1511130"/>
            <a:ext cx="80025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nl-NL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EE25A-677C-405A-8F9B-776DDC17EB38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794548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gray"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0" name="Freeform 9"/>
          <p:cNvSpPr>
            <a:spLocks/>
          </p:cNvSpPr>
          <p:nvPr userDrawn="1"/>
        </p:nvSpPr>
        <p:spPr bwMode="gray">
          <a:xfrm flipV="1">
            <a:off x="0" y="972849"/>
            <a:ext cx="6660232" cy="4170653"/>
          </a:xfrm>
          <a:custGeom>
            <a:avLst/>
            <a:gdLst>
              <a:gd name="T0" fmla="*/ 0 w 350"/>
              <a:gd name="T1" fmla="*/ 219 h 219"/>
              <a:gd name="T2" fmla="*/ 339 w 350"/>
              <a:gd name="T3" fmla="*/ 116 h 219"/>
              <a:gd name="T4" fmla="*/ 322 w 350"/>
              <a:gd name="T5" fmla="*/ 0 h 2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50" h="219">
                <a:moveTo>
                  <a:pt x="0" y="219"/>
                </a:moveTo>
                <a:cubicBezTo>
                  <a:pt x="0" y="219"/>
                  <a:pt x="316" y="215"/>
                  <a:pt x="339" y="116"/>
                </a:cubicBezTo>
                <a:cubicBezTo>
                  <a:pt x="339" y="116"/>
                  <a:pt x="350" y="74"/>
                  <a:pt x="322" y="0"/>
                </a:cubicBezTo>
              </a:path>
            </a:pathLst>
          </a:custGeom>
          <a:noFill/>
          <a:ln w="8890" cap="flat">
            <a:solidFill>
              <a:schemeClr val="bg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>
              <a:solidFill>
                <a:srgbClr val="00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457204" y="3137396"/>
            <a:ext cx="6040877" cy="1261884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spAutoFit/>
          </a:bodyPr>
          <a:lstStyle>
            <a:lvl1pPr algn="l">
              <a:defRPr sz="40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19D3B9B-F074-46F9-989A-BC669655BBD8}" type="datetime1">
              <a:rPr lang="en-GB" smtClean="0"/>
              <a:t>06/06/2022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40792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 No Line">
    <p:bg bwMode="gray">
      <p:bgPr>
        <a:blipFill dpi="0"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3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 w="3175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0000"/>
              </a:lnSpc>
            </a:pP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gray">
          <a:xfrm>
            <a:off x="457204" y="3137396"/>
            <a:ext cx="6040877" cy="1261884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t">
            <a:spAutoFit/>
          </a:bodyPr>
          <a:lstStyle>
            <a:lvl1pPr algn="l">
              <a:defRPr sz="4000" b="1" cap="none" baseline="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4" y="2445914"/>
            <a:ext cx="6040877" cy="733425"/>
          </a:xfrm>
          <a:effectLst>
            <a:outerShdw blurRad="177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b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A89B1B3-1351-4394-97E5-C60BA6D1A05A}" type="datetime1">
              <a:rPr lang="en-GB" smtClean="0"/>
              <a:t>06/06/2022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709868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1/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4572000" y="0"/>
            <a:ext cx="4572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5" y="1184449"/>
            <a:ext cx="3740149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4E5E6DD-5CB3-4B13-8FE9-5D24883D7293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011402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, Content and Picture 1/2 Violet">
    <p:bg bwMode="gray"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4572000" y="0"/>
            <a:ext cx="4572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9079"/>
            <a:ext cx="3740149" cy="3394472"/>
          </a:xfrm>
        </p:spPr>
        <p:txBody>
          <a:bodyPr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225"/>
            <a:ext cx="3740400" cy="79903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B1B9532-7E1A-49CE-A5BD-7BB533469177}" type="datetime1">
              <a:rPr lang="en-GB" smtClean="0"/>
              <a:t>06/06/2022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89222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Curv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3702997" y="0"/>
            <a:ext cx="5441003" cy="5143500"/>
          </a:xfrm>
          <a:custGeom>
            <a:avLst/>
            <a:gdLst/>
            <a:ahLst/>
            <a:cxnLst/>
            <a:rect l="l" t="t" r="r" b="b"/>
            <a:pathLst>
              <a:path w="5441003" h="5143500">
                <a:moveTo>
                  <a:pt x="245991" y="0"/>
                </a:moveTo>
                <a:lnTo>
                  <a:pt x="5441003" y="0"/>
                </a:lnTo>
                <a:lnTo>
                  <a:pt x="5441003" y="5143500"/>
                </a:lnTo>
                <a:lnTo>
                  <a:pt x="284902" y="5143500"/>
                </a:lnTo>
                <a:cubicBezTo>
                  <a:pt x="153186" y="4282872"/>
                  <a:pt x="2014" y="3344424"/>
                  <a:pt x="0" y="2483796"/>
                </a:cubicBezTo>
                <a:cubicBezTo>
                  <a:pt x="2014" y="1629924"/>
                  <a:pt x="94819" y="847387"/>
                  <a:pt x="245991" y="0"/>
                </a:cubicBezTo>
                <a:close/>
              </a:path>
            </a:pathLst>
          </a:custGeo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"/>
          </p:nvPr>
        </p:nvSpPr>
        <p:spPr>
          <a:xfrm>
            <a:off x="457203" y="1184447"/>
            <a:ext cx="3110400" cy="3394800"/>
          </a:xfrm>
        </p:spPr>
        <p:txBody>
          <a:bodyPr/>
          <a:lstStyle>
            <a:lvl1pPr>
              <a:tabLst>
                <a:tab pos="2600325" algn="r"/>
              </a:tabLst>
              <a:defRPr sz="1400"/>
            </a:lvl1pPr>
            <a:lvl2pPr>
              <a:tabLst>
                <a:tab pos="2600325" algn="r"/>
              </a:tabLst>
              <a:defRPr sz="1400"/>
            </a:lvl2pPr>
            <a:lvl3pPr>
              <a:tabLst>
                <a:tab pos="2600325" algn="r"/>
              </a:tabLst>
              <a:defRPr sz="1400"/>
            </a:lvl3pPr>
            <a:lvl4pPr>
              <a:tabLst>
                <a:tab pos="2600325" algn="r"/>
              </a:tabLst>
              <a:defRPr sz="1400"/>
            </a:lvl4pPr>
            <a:lvl5pPr>
              <a:tabLst>
                <a:tab pos="2600325" algn="r"/>
              </a:tabLst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7225"/>
            <a:ext cx="32004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67988AC-E587-4DDA-84C8-802B104B513E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36866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icture 1/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2"/>
          <p:cNvSpPr>
            <a:spLocks noGrp="1"/>
          </p:cNvSpPr>
          <p:nvPr>
            <p:ph type="pic" idx="13"/>
          </p:nvPr>
        </p:nvSpPr>
        <p:spPr>
          <a:xfrm>
            <a:off x="6103938" y="0"/>
            <a:ext cx="3040062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184449"/>
            <a:ext cx="5272088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37225"/>
            <a:ext cx="52740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7C234A-AA53-4BF5-88C1-596684D23AE5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6864224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and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4449"/>
            <a:ext cx="5274000" cy="339447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4"/>
          </p:nvPr>
        </p:nvSpPr>
        <p:spPr bwMode="gray">
          <a:xfrm>
            <a:off x="6439711" y="124403"/>
            <a:ext cx="2704289" cy="4703766"/>
          </a:xfrm>
          <a:custGeom>
            <a:avLst/>
            <a:gdLst>
              <a:gd name="connsiteX0" fmla="*/ 0 w 2553005"/>
              <a:gd name="connsiteY0" fmla="*/ 0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0 w 2553005"/>
              <a:gd name="connsiteY4" fmla="*/ 0 h 4454957"/>
              <a:gd name="connsiteX0" fmla="*/ 117043 w 2553005"/>
              <a:gd name="connsiteY0" fmla="*/ 1338681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117043 w 2553005"/>
              <a:gd name="connsiteY4" fmla="*/ 1338681 h 4454957"/>
              <a:gd name="connsiteX0" fmla="*/ 375477 w 2811439"/>
              <a:gd name="connsiteY0" fmla="*/ 1471949 h 4588225"/>
              <a:gd name="connsiteX1" fmla="*/ 2811439 w 2811439"/>
              <a:gd name="connsiteY1" fmla="*/ 133268 h 4588225"/>
              <a:gd name="connsiteX2" fmla="*/ 2811439 w 2811439"/>
              <a:gd name="connsiteY2" fmla="*/ 4588225 h 4588225"/>
              <a:gd name="connsiteX3" fmla="*/ 258434 w 2811439"/>
              <a:gd name="connsiteY3" fmla="*/ 4588225 h 4588225"/>
              <a:gd name="connsiteX4" fmla="*/ 375477 w 2811439"/>
              <a:gd name="connsiteY4" fmla="*/ 1471949 h 4588225"/>
              <a:gd name="connsiteX0" fmla="*/ 375477 w 2811439"/>
              <a:gd name="connsiteY0" fmla="*/ 1338681 h 4454957"/>
              <a:gd name="connsiteX1" fmla="*/ 2811439 w 2811439"/>
              <a:gd name="connsiteY1" fmla="*/ 0 h 4454957"/>
              <a:gd name="connsiteX2" fmla="*/ 2811439 w 2811439"/>
              <a:gd name="connsiteY2" fmla="*/ 4454957 h 4454957"/>
              <a:gd name="connsiteX3" fmla="*/ 258434 w 2811439"/>
              <a:gd name="connsiteY3" fmla="*/ 4454957 h 4454957"/>
              <a:gd name="connsiteX4" fmla="*/ 375477 w 2811439"/>
              <a:gd name="connsiteY4" fmla="*/ 1338681 h 4454957"/>
              <a:gd name="connsiteX0" fmla="*/ 342142 w 2836626"/>
              <a:gd name="connsiteY0" fmla="*/ 1477669 h 4454957"/>
              <a:gd name="connsiteX1" fmla="*/ 2836626 w 2836626"/>
              <a:gd name="connsiteY1" fmla="*/ 0 h 4454957"/>
              <a:gd name="connsiteX2" fmla="*/ 2836626 w 2836626"/>
              <a:gd name="connsiteY2" fmla="*/ 4454957 h 4454957"/>
              <a:gd name="connsiteX3" fmla="*/ 283621 w 2836626"/>
              <a:gd name="connsiteY3" fmla="*/ 4454957 h 4454957"/>
              <a:gd name="connsiteX4" fmla="*/ 342142 w 2836626"/>
              <a:gd name="connsiteY4" fmla="*/ 1477669 h 4454957"/>
              <a:gd name="connsiteX0" fmla="*/ 360501 w 2854985"/>
              <a:gd name="connsiteY0" fmla="*/ 1477669 h 4454957"/>
              <a:gd name="connsiteX1" fmla="*/ 2854985 w 2854985"/>
              <a:gd name="connsiteY1" fmla="*/ 0 h 4454957"/>
              <a:gd name="connsiteX2" fmla="*/ 2854985 w 2854985"/>
              <a:gd name="connsiteY2" fmla="*/ 4454957 h 4454957"/>
              <a:gd name="connsiteX3" fmla="*/ 301980 w 2854985"/>
              <a:gd name="connsiteY3" fmla="*/ 4454957 h 4454957"/>
              <a:gd name="connsiteX4" fmla="*/ 360501 w 2854985"/>
              <a:gd name="connsiteY4" fmla="*/ 1477669 h 4454957"/>
              <a:gd name="connsiteX0" fmla="*/ 44999 w 2539483"/>
              <a:gd name="connsiteY0" fmla="*/ 1477669 h 4454957"/>
              <a:gd name="connsiteX1" fmla="*/ 2539483 w 2539483"/>
              <a:gd name="connsiteY1" fmla="*/ 0 h 4454957"/>
              <a:gd name="connsiteX2" fmla="*/ 2539483 w 2539483"/>
              <a:gd name="connsiteY2" fmla="*/ 4454957 h 4454957"/>
              <a:gd name="connsiteX3" fmla="*/ 1047182 w 2539483"/>
              <a:gd name="connsiteY3" fmla="*/ 3430829 h 4454957"/>
              <a:gd name="connsiteX4" fmla="*/ 44999 w 2539483"/>
              <a:gd name="connsiteY4" fmla="*/ 1477669 h 4454957"/>
              <a:gd name="connsiteX0" fmla="*/ 45399 w 2539883"/>
              <a:gd name="connsiteY0" fmla="*/ 1477669 h 4615678"/>
              <a:gd name="connsiteX1" fmla="*/ 2539883 w 2539883"/>
              <a:gd name="connsiteY1" fmla="*/ 0 h 4615678"/>
              <a:gd name="connsiteX2" fmla="*/ 2539883 w 2539883"/>
              <a:gd name="connsiteY2" fmla="*/ 4454957 h 4615678"/>
              <a:gd name="connsiteX3" fmla="*/ 1047582 w 2539883"/>
              <a:gd name="connsiteY3" fmla="*/ 3430829 h 4615678"/>
              <a:gd name="connsiteX4" fmla="*/ 45399 w 2539883"/>
              <a:gd name="connsiteY4" fmla="*/ 1477669 h 4615678"/>
              <a:gd name="connsiteX0" fmla="*/ 45399 w 2539883"/>
              <a:gd name="connsiteY0" fmla="*/ 1477669 h 4454957"/>
              <a:gd name="connsiteX1" fmla="*/ 2539883 w 2539883"/>
              <a:gd name="connsiteY1" fmla="*/ 0 h 4454957"/>
              <a:gd name="connsiteX2" fmla="*/ 2539883 w 2539883"/>
              <a:gd name="connsiteY2" fmla="*/ 4454957 h 4454957"/>
              <a:gd name="connsiteX3" fmla="*/ 1047582 w 2539883"/>
              <a:gd name="connsiteY3" fmla="*/ 3430829 h 4454957"/>
              <a:gd name="connsiteX4" fmla="*/ 45399 w 2539883"/>
              <a:gd name="connsiteY4" fmla="*/ 1477669 h 4454957"/>
              <a:gd name="connsiteX0" fmla="*/ 102396 w 2596880"/>
              <a:gd name="connsiteY0" fmla="*/ 1477669 h 4454957"/>
              <a:gd name="connsiteX1" fmla="*/ 2596880 w 2596880"/>
              <a:gd name="connsiteY1" fmla="*/ 0 h 4454957"/>
              <a:gd name="connsiteX2" fmla="*/ 2596880 w 2596880"/>
              <a:gd name="connsiteY2" fmla="*/ 4454957 h 4454957"/>
              <a:gd name="connsiteX3" fmla="*/ 687613 w 2596880"/>
              <a:gd name="connsiteY3" fmla="*/ 2962656 h 4454957"/>
              <a:gd name="connsiteX4" fmla="*/ 102396 w 2596880"/>
              <a:gd name="connsiteY4" fmla="*/ 1477669 h 4454957"/>
              <a:gd name="connsiteX0" fmla="*/ 106554 w 2564462"/>
              <a:gd name="connsiteY0" fmla="*/ 1375256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375256 h 4454957"/>
              <a:gd name="connsiteX0" fmla="*/ 106554 w 2564462"/>
              <a:gd name="connsiteY0" fmla="*/ 1411832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411832 h 4454957"/>
              <a:gd name="connsiteX0" fmla="*/ 108424 w 2566332"/>
              <a:gd name="connsiteY0" fmla="*/ 1411832 h 4454957"/>
              <a:gd name="connsiteX1" fmla="*/ 2566332 w 2566332"/>
              <a:gd name="connsiteY1" fmla="*/ 0 h 4454957"/>
              <a:gd name="connsiteX2" fmla="*/ 2566332 w 2566332"/>
              <a:gd name="connsiteY2" fmla="*/ 4454957 h 4454957"/>
              <a:gd name="connsiteX3" fmla="*/ 657065 w 2566332"/>
              <a:gd name="connsiteY3" fmla="*/ 2962656 h 4454957"/>
              <a:gd name="connsiteX4" fmla="*/ 108424 w 2566332"/>
              <a:gd name="connsiteY4" fmla="*/ 1411832 h 4454957"/>
              <a:gd name="connsiteX0" fmla="*/ 109379 w 2567287"/>
              <a:gd name="connsiteY0" fmla="*/ 1411832 h 4454957"/>
              <a:gd name="connsiteX1" fmla="*/ 2567287 w 2567287"/>
              <a:gd name="connsiteY1" fmla="*/ 0 h 4454957"/>
              <a:gd name="connsiteX2" fmla="*/ 2567287 w 2567287"/>
              <a:gd name="connsiteY2" fmla="*/ 4454957 h 4454957"/>
              <a:gd name="connsiteX3" fmla="*/ 658020 w 2567287"/>
              <a:gd name="connsiteY3" fmla="*/ 2962656 h 4454957"/>
              <a:gd name="connsiteX4" fmla="*/ 109379 w 2567287"/>
              <a:gd name="connsiteY4" fmla="*/ 141183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5185 w 2574827"/>
              <a:gd name="connsiteY0" fmla="*/ 1416252 h 4454957"/>
              <a:gd name="connsiteX1" fmla="*/ 2574827 w 2574827"/>
              <a:gd name="connsiteY1" fmla="*/ 0 h 4454957"/>
              <a:gd name="connsiteX2" fmla="*/ 2574827 w 2574827"/>
              <a:gd name="connsiteY2" fmla="*/ 4454957 h 4454957"/>
              <a:gd name="connsiteX3" fmla="*/ 665560 w 2574827"/>
              <a:gd name="connsiteY3" fmla="*/ 2962656 h 4454957"/>
              <a:gd name="connsiteX4" fmla="*/ 105185 w 2574827"/>
              <a:gd name="connsiteY4" fmla="*/ 1416252 h 4454957"/>
              <a:gd name="connsiteX0" fmla="*/ 91602 w 2561244"/>
              <a:gd name="connsiteY0" fmla="*/ 1416252 h 4454957"/>
              <a:gd name="connsiteX1" fmla="*/ 2561244 w 2561244"/>
              <a:gd name="connsiteY1" fmla="*/ 0 h 4454957"/>
              <a:gd name="connsiteX2" fmla="*/ 2561244 w 2561244"/>
              <a:gd name="connsiteY2" fmla="*/ 4454957 h 4454957"/>
              <a:gd name="connsiteX3" fmla="*/ 651977 w 2561244"/>
              <a:gd name="connsiteY3" fmla="*/ 2962656 h 4454957"/>
              <a:gd name="connsiteX4" fmla="*/ 91602 w 2561244"/>
              <a:gd name="connsiteY4" fmla="*/ 1416252 h 4454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1244" h="4454957">
                <a:moveTo>
                  <a:pt x="91602" y="1416252"/>
                </a:moveTo>
                <a:cubicBezTo>
                  <a:pt x="376476" y="960576"/>
                  <a:pt x="1862642" y="204826"/>
                  <a:pt x="2561244" y="0"/>
                </a:cubicBezTo>
                <a:lnTo>
                  <a:pt x="2561244" y="4454957"/>
                </a:lnTo>
                <a:cubicBezTo>
                  <a:pt x="1866300" y="4061156"/>
                  <a:pt x="1063584" y="3469107"/>
                  <a:pt x="651977" y="2962656"/>
                </a:cubicBezTo>
                <a:cubicBezTo>
                  <a:pt x="240370" y="2456205"/>
                  <a:pt x="-193272" y="1871928"/>
                  <a:pt x="91602" y="1416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lIns="18000" rIns="252000" anchor="ctr" anchorCtr="0"/>
          <a:lstStyle>
            <a:lvl1pPr marL="0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1pPr>
            <a:lvl2pPr marL="179388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2pPr>
            <a:lvl3pPr marL="357187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3pPr>
            <a:lvl4pPr marL="536575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4pPr>
            <a:lvl5pPr marL="0" indent="0" algn="r">
              <a:lnSpc>
                <a:spcPct val="80000"/>
              </a:lnSpc>
              <a:buFont typeface="Arial" panose="020B0604020202020204" pitchFamily="34" charset="0"/>
              <a:buNone/>
              <a:defRPr sz="1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337225"/>
            <a:ext cx="52740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4DF5529-5816-4701-AD82-A14096065691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6959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>
        <p:tmplLst>
          <p:tmpl>
            <p:tnLst>
              <p:par>
                <p:cTn presetID="2" presetClass="entr" presetSubtype="2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2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2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and Pull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0" y="0"/>
            <a:ext cx="9144000" cy="51435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0" name="Text Placeholder 11"/>
          <p:cNvSpPr>
            <a:spLocks noGrp="1"/>
          </p:cNvSpPr>
          <p:nvPr>
            <p:ph type="body" sz="quarter" idx="14"/>
          </p:nvPr>
        </p:nvSpPr>
        <p:spPr bwMode="gray">
          <a:xfrm>
            <a:off x="6439711" y="124403"/>
            <a:ext cx="2704289" cy="4703766"/>
          </a:xfrm>
          <a:custGeom>
            <a:avLst/>
            <a:gdLst>
              <a:gd name="connsiteX0" fmla="*/ 0 w 2553005"/>
              <a:gd name="connsiteY0" fmla="*/ 0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0 w 2553005"/>
              <a:gd name="connsiteY4" fmla="*/ 0 h 4454957"/>
              <a:gd name="connsiteX0" fmla="*/ 117043 w 2553005"/>
              <a:gd name="connsiteY0" fmla="*/ 1338681 h 4454957"/>
              <a:gd name="connsiteX1" fmla="*/ 2553005 w 2553005"/>
              <a:gd name="connsiteY1" fmla="*/ 0 h 4454957"/>
              <a:gd name="connsiteX2" fmla="*/ 2553005 w 2553005"/>
              <a:gd name="connsiteY2" fmla="*/ 4454957 h 4454957"/>
              <a:gd name="connsiteX3" fmla="*/ 0 w 2553005"/>
              <a:gd name="connsiteY3" fmla="*/ 4454957 h 4454957"/>
              <a:gd name="connsiteX4" fmla="*/ 117043 w 2553005"/>
              <a:gd name="connsiteY4" fmla="*/ 1338681 h 4454957"/>
              <a:gd name="connsiteX0" fmla="*/ 375477 w 2811439"/>
              <a:gd name="connsiteY0" fmla="*/ 1471949 h 4588225"/>
              <a:gd name="connsiteX1" fmla="*/ 2811439 w 2811439"/>
              <a:gd name="connsiteY1" fmla="*/ 133268 h 4588225"/>
              <a:gd name="connsiteX2" fmla="*/ 2811439 w 2811439"/>
              <a:gd name="connsiteY2" fmla="*/ 4588225 h 4588225"/>
              <a:gd name="connsiteX3" fmla="*/ 258434 w 2811439"/>
              <a:gd name="connsiteY3" fmla="*/ 4588225 h 4588225"/>
              <a:gd name="connsiteX4" fmla="*/ 375477 w 2811439"/>
              <a:gd name="connsiteY4" fmla="*/ 1471949 h 4588225"/>
              <a:gd name="connsiteX0" fmla="*/ 375477 w 2811439"/>
              <a:gd name="connsiteY0" fmla="*/ 1338681 h 4454957"/>
              <a:gd name="connsiteX1" fmla="*/ 2811439 w 2811439"/>
              <a:gd name="connsiteY1" fmla="*/ 0 h 4454957"/>
              <a:gd name="connsiteX2" fmla="*/ 2811439 w 2811439"/>
              <a:gd name="connsiteY2" fmla="*/ 4454957 h 4454957"/>
              <a:gd name="connsiteX3" fmla="*/ 258434 w 2811439"/>
              <a:gd name="connsiteY3" fmla="*/ 4454957 h 4454957"/>
              <a:gd name="connsiteX4" fmla="*/ 375477 w 2811439"/>
              <a:gd name="connsiteY4" fmla="*/ 1338681 h 4454957"/>
              <a:gd name="connsiteX0" fmla="*/ 342142 w 2836626"/>
              <a:gd name="connsiteY0" fmla="*/ 1477669 h 4454957"/>
              <a:gd name="connsiteX1" fmla="*/ 2836626 w 2836626"/>
              <a:gd name="connsiteY1" fmla="*/ 0 h 4454957"/>
              <a:gd name="connsiteX2" fmla="*/ 2836626 w 2836626"/>
              <a:gd name="connsiteY2" fmla="*/ 4454957 h 4454957"/>
              <a:gd name="connsiteX3" fmla="*/ 283621 w 2836626"/>
              <a:gd name="connsiteY3" fmla="*/ 4454957 h 4454957"/>
              <a:gd name="connsiteX4" fmla="*/ 342142 w 2836626"/>
              <a:gd name="connsiteY4" fmla="*/ 1477669 h 4454957"/>
              <a:gd name="connsiteX0" fmla="*/ 360501 w 2854985"/>
              <a:gd name="connsiteY0" fmla="*/ 1477669 h 4454957"/>
              <a:gd name="connsiteX1" fmla="*/ 2854985 w 2854985"/>
              <a:gd name="connsiteY1" fmla="*/ 0 h 4454957"/>
              <a:gd name="connsiteX2" fmla="*/ 2854985 w 2854985"/>
              <a:gd name="connsiteY2" fmla="*/ 4454957 h 4454957"/>
              <a:gd name="connsiteX3" fmla="*/ 301980 w 2854985"/>
              <a:gd name="connsiteY3" fmla="*/ 4454957 h 4454957"/>
              <a:gd name="connsiteX4" fmla="*/ 360501 w 2854985"/>
              <a:gd name="connsiteY4" fmla="*/ 1477669 h 4454957"/>
              <a:gd name="connsiteX0" fmla="*/ 44999 w 2539483"/>
              <a:gd name="connsiteY0" fmla="*/ 1477669 h 4454957"/>
              <a:gd name="connsiteX1" fmla="*/ 2539483 w 2539483"/>
              <a:gd name="connsiteY1" fmla="*/ 0 h 4454957"/>
              <a:gd name="connsiteX2" fmla="*/ 2539483 w 2539483"/>
              <a:gd name="connsiteY2" fmla="*/ 4454957 h 4454957"/>
              <a:gd name="connsiteX3" fmla="*/ 1047182 w 2539483"/>
              <a:gd name="connsiteY3" fmla="*/ 3430829 h 4454957"/>
              <a:gd name="connsiteX4" fmla="*/ 44999 w 2539483"/>
              <a:gd name="connsiteY4" fmla="*/ 1477669 h 4454957"/>
              <a:gd name="connsiteX0" fmla="*/ 45399 w 2539883"/>
              <a:gd name="connsiteY0" fmla="*/ 1477669 h 4615678"/>
              <a:gd name="connsiteX1" fmla="*/ 2539883 w 2539883"/>
              <a:gd name="connsiteY1" fmla="*/ 0 h 4615678"/>
              <a:gd name="connsiteX2" fmla="*/ 2539883 w 2539883"/>
              <a:gd name="connsiteY2" fmla="*/ 4454957 h 4615678"/>
              <a:gd name="connsiteX3" fmla="*/ 1047582 w 2539883"/>
              <a:gd name="connsiteY3" fmla="*/ 3430829 h 4615678"/>
              <a:gd name="connsiteX4" fmla="*/ 45399 w 2539883"/>
              <a:gd name="connsiteY4" fmla="*/ 1477669 h 4615678"/>
              <a:gd name="connsiteX0" fmla="*/ 45399 w 2539883"/>
              <a:gd name="connsiteY0" fmla="*/ 1477669 h 4454957"/>
              <a:gd name="connsiteX1" fmla="*/ 2539883 w 2539883"/>
              <a:gd name="connsiteY1" fmla="*/ 0 h 4454957"/>
              <a:gd name="connsiteX2" fmla="*/ 2539883 w 2539883"/>
              <a:gd name="connsiteY2" fmla="*/ 4454957 h 4454957"/>
              <a:gd name="connsiteX3" fmla="*/ 1047582 w 2539883"/>
              <a:gd name="connsiteY3" fmla="*/ 3430829 h 4454957"/>
              <a:gd name="connsiteX4" fmla="*/ 45399 w 2539883"/>
              <a:gd name="connsiteY4" fmla="*/ 1477669 h 4454957"/>
              <a:gd name="connsiteX0" fmla="*/ 102396 w 2596880"/>
              <a:gd name="connsiteY0" fmla="*/ 1477669 h 4454957"/>
              <a:gd name="connsiteX1" fmla="*/ 2596880 w 2596880"/>
              <a:gd name="connsiteY1" fmla="*/ 0 h 4454957"/>
              <a:gd name="connsiteX2" fmla="*/ 2596880 w 2596880"/>
              <a:gd name="connsiteY2" fmla="*/ 4454957 h 4454957"/>
              <a:gd name="connsiteX3" fmla="*/ 687613 w 2596880"/>
              <a:gd name="connsiteY3" fmla="*/ 2962656 h 4454957"/>
              <a:gd name="connsiteX4" fmla="*/ 102396 w 2596880"/>
              <a:gd name="connsiteY4" fmla="*/ 1477669 h 4454957"/>
              <a:gd name="connsiteX0" fmla="*/ 106554 w 2564462"/>
              <a:gd name="connsiteY0" fmla="*/ 1375256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375256 h 4454957"/>
              <a:gd name="connsiteX0" fmla="*/ 106554 w 2564462"/>
              <a:gd name="connsiteY0" fmla="*/ 1411832 h 4454957"/>
              <a:gd name="connsiteX1" fmla="*/ 2564462 w 2564462"/>
              <a:gd name="connsiteY1" fmla="*/ 0 h 4454957"/>
              <a:gd name="connsiteX2" fmla="*/ 2564462 w 2564462"/>
              <a:gd name="connsiteY2" fmla="*/ 4454957 h 4454957"/>
              <a:gd name="connsiteX3" fmla="*/ 655195 w 2564462"/>
              <a:gd name="connsiteY3" fmla="*/ 2962656 h 4454957"/>
              <a:gd name="connsiteX4" fmla="*/ 106554 w 2564462"/>
              <a:gd name="connsiteY4" fmla="*/ 1411832 h 4454957"/>
              <a:gd name="connsiteX0" fmla="*/ 108424 w 2566332"/>
              <a:gd name="connsiteY0" fmla="*/ 1411832 h 4454957"/>
              <a:gd name="connsiteX1" fmla="*/ 2566332 w 2566332"/>
              <a:gd name="connsiteY1" fmla="*/ 0 h 4454957"/>
              <a:gd name="connsiteX2" fmla="*/ 2566332 w 2566332"/>
              <a:gd name="connsiteY2" fmla="*/ 4454957 h 4454957"/>
              <a:gd name="connsiteX3" fmla="*/ 657065 w 2566332"/>
              <a:gd name="connsiteY3" fmla="*/ 2962656 h 4454957"/>
              <a:gd name="connsiteX4" fmla="*/ 108424 w 2566332"/>
              <a:gd name="connsiteY4" fmla="*/ 1411832 h 4454957"/>
              <a:gd name="connsiteX0" fmla="*/ 109379 w 2567287"/>
              <a:gd name="connsiteY0" fmla="*/ 1411832 h 4454957"/>
              <a:gd name="connsiteX1" fmla="*/ 2567287 w 2567287"/>
              <a:gd name="connsiteY1" fmla="*/ 0 h 4454957"/>
              <a:gd name="connsiteX2" fmla="*/ 2567287 w 2567287"/>
              <a:gd name="connsiteY2" fmla="*/ 4454957 h 4454957"/>
              <a:gd name="connsiteX3" fmla="*/ 658020 w 2567287"/>
              <a:gd name="connsiteY3" fmla="*/ 2962656 h 4454957"/>
              <a:gd name="connsiteX4" fmla="*/ 109379 w 2567287"/>
              <a:gd name="connsiteY4" fmla="*/ 141183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7424 w 2558016"/>
              <a:gd name="connsiteY0" fmla="*/ 1397202 h 4454957"/>
              <a:gd name="connsiteX1" fmla="*/ 2558016 w 2558016"/>
              <a:gd name="connsiteY1" fmla="*/ 0 h 4454957"/>
              <a:gd name="connsiteX2" fmla="*/ 2558016 w 2558016"/>
              <a:gd name="connsiteY2" fmla="*/ 4454957 h 4454957"/>
              <a:gd name="connsiteX3" fmla="*/ 648749 w 2558016"/>
              <a:gd name="connsiteY3" fmla="*/ 2962656 h 4454957"/>
              <a:gd name="connsiteX4" fmla="*/ 107424 w 2558016"/>
              <a:gd name="connsiteY4" fmla="*/ 1397202 h 4454957"/>
              <a:gd name="connsiteX0" fmla="*/ 105185 w 2574827"/>
              <a:gd name="connsiteY0" fmla="*/ 1416252 h 4454957"/>
              <a:gd name="connsiteX1" fmla="*/ 2574827 w 2574827"/>
              <a:gd name="connsiteY1" fmla="*/ 0 h 4454957"/>
              <a:gd name="connsiteX2" fmla="*/ 2574827 w 2574827"/>
              <a:gd name="connsiteY2" fmla="*/ 4454957 h 4454957"/>
              <a:gd name="connsiteX3" fmla="*/ 665560 w 2574827"/>
              <a:gd name="connsiteY3" fmla="*/ 2962656 h 4454957"/>
              <a:gd name="connsiteX4" fmla="*/ 105185 w 2574827"/>
              <a:gd name="connsiteY4" fmla="*/ 1416252 h 4454957"/>
              <a:gd name="connsiteX0" fmla="*/ 91602 w 2561244"/>
              <a:gd name="connsiteY0" fmla="*/ 1416252 h 4454957"/>
              <a:gd name="connsiteX1" fmla="*/ 2561244 w 2561244"/>
              <a:gd name="connsiteY1" fmla="*/ 0 h 4454957"/>
              <a:gd name="connsiteX2" fmla="*/ 2561244 w 2561244"/>
              <a:gd name="connsiteY2" fmla="*/ 4454957 h 4454957"/>
              <a:gd name="connsiteX3" fmla="*/ 651977 w 2561244"/>
              <a:gd name="connsiteY3" fmla="*/ 2962656 h 4454957"/>
              <a:gd name="connsiteX4" fmla="*/ 91602 w 2561244"/>
              <a:gd name="connsiteY4" fmla="*/ 1416252 h 4454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1244" h="4454957">
                <a:moveTo>
                  <a:pt x="91602" y="1416252"/>
                </a:moveTo>
                <a:cubicBezTo>
                  <a:pt x="376476" y="960576"/>
                  <a:pt x="1862642" y="204826"/>
                  <a:pt x="2561244" y="0"/>
                </a:cubicBezTo>
                <a:lnTo>
                  <a:pt x="2561244" y="4454957"/>
                </a:lnTo>
                <a:cubicBezTo>
                  <a:pt x="1866300" y="4061156"/>
                  <a:pt x="1063584" y="3469107"/>
                  <a:pt x="651977" y="2962656"/>
                </a:cubicBezTo>
                <a:cubicBezTo>
                  <a:pt x="240370" y="2456205"/>
                  <a:pt x="-193272" y="1871928"/>
                  <a:pt x="91602" y="1416252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lIns="18000" rIns="252000" anchor="ctr" anchorCtr="0"/>
          <a:lstStyle>
            <a:lvl1pPr marL="0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1pPr>
            <a:lvl2pPr marL="179388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2pPr>
            <a:lvl3pPr marL="357187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3pPr>
            <a:lvl4pPr marL="536575" indent="0" algn="r">
              <a:lnSpc>
                <a:spcPct val="80000"/>
              </a:lnSpc>
              <a:buNone/>
              <a:defRPr sz="1000">
                <a:solidFill>
                  <a:schemeClr val="bg1"/>
                </a:solidFill>
              </a:defRPr>
            </a:lvl4pPr>
            <a:lvl5pPr marL="0" indent="0" algn="r">
              <a:lnSpc>
                <a:spcPct val="80000"/>
              </a:lnSpc>
              <a:buFont typeface="Arial" panose="020B0604020202020204" pitchFamily="34" charset="0"/>
              <a:buNone/>
              <a:defRPr sz="10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A45EA40-C02B-4A55-BA37-7FEB02933582}" type="datetime1">
              <a:rPr lang="en-GB" smtClean="0"/>
              <a:t>06/06/2022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GB"/>
              <a:t>Tata Steel | TITLE POWERPOINT PRESENTATION</a:t>
            </a: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3290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>
        <p:tmplLst>
          <p:tmpl>
            <p:tnLst>
              <p:par>
                <p:cTn presetID="2" presetClass="entr" presetSubtype="2" fill="hold" nodeType="afterEffect">
                  <p:stCondLst>
                    <p:cond delay="5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1+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4038600" cy="33948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90932"/>
            <a:ext cx="4038600" cy="33948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BFC90-A58D-46E0-87B3-DB56AB627FE2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328440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879387"/>
            <a:ext cx="4038600" cy="169986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885872"/>
            <a:ext cx="4038600" cy="169986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69912" y="1017588"/>
            <a:ext cx="3170600" cy="17892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754804" y="1017588"/>
            <a:ext cx="3170600" cy="17892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F8C278F-D68A-4E3E-815E-823A6CF96EEE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10365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and Pictur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7225"/>
            <a:ext cx="8229600" cy="799032"/>
          </a:xfrm>
        </p:spPr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84447"/>
            <a:ext cx="5274000" cy="1442021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828025"/>
            <a:ext cx="5274000" cy="1443600"/>
          </a:xfrm>
        </p:spPr>
        <p:txBody>
          <a:bodyPr/>
          <a:lstStyle>
            <a:lvl1pPr>
              <a:tabLst>
                <a:tab pos="3767138" algn="r"/>
              </a:tabLst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6103938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5"/>
          </p:nvPr>
        </p:nvSpPr>
        <p:spPr>
          <a:xfrm>
            <a:off x="6103938" y="2790869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5E76CD9-35CC-40B1-9A6D-E4B453500984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907383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1184447"/>
            <a:ext cx="2597285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1443" y="1184447"/>
            <a:ext cx="2599200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3"/>
          </p:nvPr>
        </p:nvSpPr>
        <p:spPr>
          <a:xfrm>
            <a:off x="6087600" y="1184447"/>
            <a:ext cx="2599200" cy="3394800"/>
          </a:xfrm>
        </p:spPr>
        <p:txBody>
          <a:bodyPr/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F2FEE4E-64F3-4D7C-97BD-A2D47D5152CB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358244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 and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4" y="2743199"/>
            <a:ext cx="2597285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71443" y="2743199"/>
            <a:ext cx="2599200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8" name="Content Placeholder 3"/>
          <p:cNvSpPr>
            <a:spLocks noGrp="1"/>
          </p:cNvSpPr>
          <p:nvPr>
            <p:ph sz="half" idx="13"/>
          </p:nvPr>
        </p:nvSpPr>
        <p:spPr>
          <a:xfrm>
            <a:off x="6087600" y="2743199"/>
            <a:ext cx="2599200" cy="1836047"/>
          </a:xfrm>
        </p:spPr>
        <p:txBody>
          <a:bodyPr/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0" name="Picture Placeholder 2"/>
          <p:cNvSpPr>
            <a:spLocks noGrp="1"/>
          </p:cNvSpPr>
          <p:nvPr>
            <p:ph type="pic" idx="14"/>
          </p:nvPr>
        </p:nvSpPr>
        <p:spPr>
          <a:xfrm>
            <a:off x="56991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1" name="Picture Placeholder 2"/>
          <p:cNvSpPr>
            <a:spLocks noGrp="1"/>
          </p:cNvSpPr>
          <p:nvPr>
            <p:ph type="pic" idx="15"/>
          </p:nvPr>
        </p:nvSpPr>
        <p:spPr>
          <a:xfrm>
            <a:off x="333368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2" name="Picture Placeholder 2"/>
          <p:cNvSpPr>
            <a:spLocks noGrp="1"/>
          </p:cNvSpPr>
          <p:nvPr>
            <p:ph type="pic" idx="16"/>
          </p:nvPr>
        </p:nvSpPr>
        <p:spPr>
          <a:xfrm>
            <a:off x="6097453" y="1017588"/>
            <a:ext cx="2473325" cy="1610459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BAC32F1E-744F-46B4-A6C4-01E6BF893D80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969828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8" name="Table Placeholder 7"/>
          <p:cNvSpPr>
            <a:spLocks noGrp="1"/>
          </p:cNvSpPr>
          <p:nvPr>
            <p:ph type="tbl" sz="quarter" idx="13"/>
          </p:nvPr>
        </p:nvSpPr>
        <p:spPr>
          <a:xfrm>
            <a:off x="569917" y="1180696"/>
            <a:ext cx="8002587" cy="339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noProof="0"/>
              <a:t>Click icon to add table</a:t>
            </a:r>
            <a:endParaRPr lang="en-GB" noProof="0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0AA33A-9D03-4F1A-8446-942D22170815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209189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BFCD8-9B70-4579-8446-397BDFF25A51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831602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3"/>
          </p:nvPr>
        </p:nvSpPr>
        <p:spPr>
          <a:xfrm>
            <a:off x="569913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8" name="Picture Placeholder 2"/>
          <p:cNvSpPr>
            <a:spLocks noGrp="1"/>
          </p:cNvSpPr>
          <p:nvPr>
            <p:ph type="pic" idx="14"/>
          </p:nvPr>
        </p:nvSpPr>
        <p:spPr>
          <a:xfrm>
            <a:off x="6676463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9" name="Picture Placeholder 2"/>
          <p:cNvSpPr>
            <a:spLocks noGrp="1"/>
          </p:cNvSpPr>
          <p:nvPr>
            <p:ph type="pic" idx="15"/>
          </p:nvPr>
        </p:nvSpPr>
        <p:spPr>
          <a:xfrm>
            <a:off x="2605430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0" name="Picture Placeholder 2"/>
          <p:cNvSpPr>
            <a:spLocks noGrp="1"/>
          </p:cNvSpPr>
          <p:nvPr>
            <p:ph type="pic" idx="16"/>
          </p:nvPr>
        </p:nvSpPr>
        <p:spPr>
          <a:xfrm>
            <a:off x="4640947" y="1333144"/>
            <a:ext cx="1900800" cy="1814400"/>
          </a:xfrm>
          <a:solidFill>
            <a:schemeClr val="accent3"/>
          </a:solidFill>
        </p:spPr>
        <p:txBody>
          <a:bodyPr/>
          <a:lstStyle>
            <a:lvl1pPr marL="0" indent="0" algn="ctr">
              <a:buNone/>
              <a:defRPr sz="1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nl-NL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A20BF6D2-C812-45FF-B53B-F4C36D6BAC1E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652531"/>
      </p:ext>
    </p:extLst>
  </p:cSld>
  <p:clrMapOvr>
    <a:masterClrMapping/>
  </p:clrMapOvr>
  <p:transition spd="slow">
    <p:push dir="u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B18C5-6E8D-4277-89B5-DD5C232E8591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89354"/>
      </p:ext>
    </p:extLst>
  </p:cSld>
  <p:clrMapOvr>
    <a:masterClrMapping/>
  </p:clrMapOvr>
  <p:transition spd="slow">
    <p:push dir="u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nd">
    <p:bg bwMode="gray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1217655"/>
            <a:ext cx="8229600" cy="85725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457200" y="3531685"/>
            <a:ext cx="7345362" cy="1274195"/>
          </a:xfrm>
        </p:spPr>
        <p:txBody>
          <a:bodyPr anchor="b" anchorCtr="0">
            <a:spAutoFit/>
          </a:bodyPr>
          <a:lstStyle>
            <a:lvl1pPr marL="0" indent="0">
              <a:buFontTx/>
              <a:buNone/>
              <a:defRPr sz="1200">
                <a:solidFill>
                  <a:schemeClr val="bg1"/>
                </a:solidFill>
              </a:defRPr>
            </a:lvl1pPr>
            <a:lvl2pPr marL="179388" indent="0">
              <a:buFontTx/>
              <a:buNone/>
              <a:defRPr sz="1200">
                <a:solidFill>
                  <a:schemeClr val="bg1"/>
                </a:solidFill>
              </a:defRPr>
            </a:lvl2pPr>
            <a:lvl3pPr marL="357187" indent="0">
              <a:buFontTx/>
              <a:buNone/>
              <a:defRPr sz="1200">
                <a:solidFill>
                  <a:schemeClr val="bg1"/>
                </a:solidFill>
              </a:defRPr>
            </a:lvl3pPr>
            <a:lvl4pPr marL="536575" indent="0">
              <a:buFontTx/>
              <a:buNone/>
              <a:defRPr sz="1200">
                <a:solidFill>
                  <a:schemeClr val="bg1"/>
                </a:solidFill>
              </a:defRPr>
            </a:lvl4pPr>
            <a:lvl5pPr>
              <a:buFontTx/>
              <a:buNone/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5360622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gray">
          <a:xfrm>
            <a:off x="417600" y="4773037"/>
            <a:ext cx="3311336" cy="162000"/>
          </a:xfrm>
          <a:prstGeom prst="rect">
            <a:avLst/>
          </a:prstGeom>
          <a:noFill/>
        </p:spPr>
        <p:txBody>
          <a:bodyPr vert="horz" lIns="147600" tIns="72000" rIns="91440" bIns="0" rtlCol="0" anchor="ctr">
            <a:noAutofit/>
          </a:bodyPr>
          <a:lstStyle>
            <a:lvl1pPr algn="l">
              <a:defRPr sz="700" b="1" cap="all" baseline="0">
                <a:solidFill>
                  <a:schemeClr val="accent1"/>
                </a:solidFill>
              </a:defRPr>
            </a:lvl1pPr>
          </a:lstStyle>
          <a:p>
            <a:r>
              <a:rPr lang="en-GB" noProof="0"/>
              <a:t>Tata Steel | TITLE POWERPOINT PRESENTATION</a:t>
            </a:r>
            <a:endParaRPr lang="en-GB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457200" y="337225"/>
            <a:ext cx="8229600" cy="799032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nl-NL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gray">
          <a:xfrm>
            <a:off x="457200" y="1184449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gray">
          <a:xfrm>
            <a:off x="3505200" y="4773037"/>
            <a:ext cx="2133600" cy="162000"/>
          </a:xfrm>
          <a:prstGeom prst="rect">
            <a:avLst/>
          </a:prstGeom>
          <a:noFill/>
        </p:spPr>
        <p:txBody>
          <a:bodyPr vert="horz" lIns="147600" tIns="72000" rIns="91440" bIns="0" rtlCol="0" anchor="ctr">
            <a:noAutofit/>
          </a:bodyPr>
          <a:lstStyle>
            <a:lvl1pPr algn="ctr">
              <a:defRPr lang="nl-NL" sz="700" b="1" smtClean="0">
                <a:solidFill>
                  <a:schemeClr val="accent1"/>
                </a:solidFill>
              </a:defRPr>
            </a:lvl1pPr>
          </a:lstStyle>
          <a:p>
            <a:fld id="{F0FAF8E7-4D53-4E3B-8C24-4A4E6823B979}" type="datetime1">
              <a:rPr lang="en-GB" noProof="0" smtClean="0"/>
              <a:t>06/06/2022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8385243" y="4697399"/>
            <a:ext cx="346802" cy="446102"/>
          </a:xfrm>
          <a:prstGeom prst="rect">
            <a:avLst/>
          </a:prstGeom>
          <a:solidFill>
            <a:schemeClr val="accent1"/>
          </a:solidFill>
          <a:ln w="3175">
            <a:noFill/>
          </a:ln>
        </p:spPr>
        <p:txBody>
          <a:bodyPr vert="horz" wrap="none" lIns="72000" tIns="72000" rIns="72000" bIns="0" rtlCol="0" anchor="t" anchorCtr="0">
            <a:noAutofit/>
          </a:bodyPr>
          <a:lstStyle>
            <a:lvl1pPr algn="ctr">
              <a:defRPr lang="nl-NL" sz="700" b="1" smtClean="0">
                <a:solidFill>
                  <a:schemeClr val="bg1"/>
                </a:solidFill>
              </a:defRPr>
            </a:lvl1pPr>
          </a:lstStyle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‹#›</a:t>
            </a:fld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22" name="AutoShape 12"/>
          <p:cNvSpPr>
            <a:spLocks noChangeAspect="1" noChangeArrowheads="1" noTextEdit="1"/>
          </p:cNvSpPr>
          <p:nvPr userDrawn="1"/>
        </p:nvSpPr>
        <p:spPr bwMode="auto">
          <a:xfrm>
            <a:off x="2862263" y="2087563"/>
            <a:ext cx="3419475" cy="96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nl-NL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5912D1-1BB2-46E3-B4B0-9FF04D4D9405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0" y="5021580"/>
            <a:ext cx="803275" cy="12192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800">
                <a:solidFill>
                  <a:srgbClr val="000000"/>
                </a:solidFill>
                <a:latin typeface="Calibri" panose="020F0502020204030204" pitchFamily="34" charset="0"/>
              </a:rPr>
              <a:t>Sensitivity: general</a:t>
            </a:r>
          </a:p>
        </p:txBody>
      </p:sp>
    </p:spTree>
    <p:extLst>
      <p:ext uri="{BB962C8B-B14F-4D97-AF65-F5344CB8AC3E}">
        <p14:creationId xmlns:p14="http://schemas.microsoft.com/office/powerpoint/2010/main" val="2446766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861" r:id="rId2"/>
    <p:sldLayoutId id="2147483862" r:id="rId3"/>
    <p:sldLayoutId id="2147483706" r:id="rId4"/>
    <p:sldLayoutId id="2147483690" r:id="rId5"/>
    <p:sldLayoutId id="2147483704" r:id="rId6"/>
    <p:sldLayoutId id="2147483691" r:id="rId7"/>
    <p:sldLayoutId id="2147483844" r:id="rId8"/>
    <p:sldLayoutId id="2147483701" r:id="rId9"/>
    <p:sldLayoutId id="2147483840" r:id="rId10"/>
    <p:sldLayoutId id="2147483841" r:id="rId11"/>
    <p:sldLayoutId id="2147483698" r:id="rId12"/>
    <p:sldLayoutId id="2147483843" r:id="rId13"/>
    <p:sldLayoutId id="2147483857" r:id="rId14"/>
    <p:sldLayoutId id="2147483692" r:id="rId15"/>
    <p:sldLayoutId id="2147483858" r:id="rId16"/>
    <p:sldLayoutId id="2147483859" r:id="rId17"/>
    <p:sldLayoutId id="2147483762" r:id="rId18"/>
    <p:sldLayoutId id="2147483860" r:id="rId19"/>
    <p:sldLayoutId id="2147483700" r:id="rId20"/>
    <p:sldLayoutId id="2147483694" r:id="rId21"/>
    <p:sldLayoutId id="2147483854" r:id="rId22"/>
    <p:sldLayoutId id="2147483695" r:id="rId23"/>
    <p:sldLayoutId id="2147483709" r:id="rId24"/>
  </p:sldLayoutIdLst>
  <p:transition spd="slow">
    <p:push dir="u"/>
  </p:transition>
  <p:hf hdr="0" ftr="0" dt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9388" indent="-179388" algn="l" defTabSz="914400" rtl="0" eaLnBrk="1" latinLnBrk="0" hangingPunct="1">
        <a:lnSpc>
          <a:spcPct val="120000"/>
        </a:lnSpc>
        <a:spcBef>
          <a:spcPts val="0"/>
        </a:spcBef>
        <a:buClr>
          <a:schemeClr val="accent1"/>
        </a:buClr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57188" indent="-17780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536575" indent="-179388" algn="l" defTabSz="914400" rtl="0" eaLnBrk="1" latinLnBrk="0" hangingPunct="1">
        <a:lnSpc>
          <a:spcPct val="120000"/>
        </a:lnSpc>
        <a:spcBef>
          <a:spcPts val="0"/>
        </a:spcBef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04863" indent="-268288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0" indent="0" algn="l" defTabSz="914400" rtl="0" eaLnBrk="1" latinLnBrk="0" hangingPunct="1">
        <a:lnSpc>
          <a:spcPct val="120000"/>
        </a:lnSpc>
        <a:spcBef>
          <a:spcPts val="0"/>
        </a:spcBef>
        <a:buFont typeface="Arial" panose="020B0604020202020204" pitchFamily="34" charset="0"/>
        <a:buNone/>
        <a:defRPr sz="1400" b="1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.pn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0.png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5.png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6.sv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5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5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5.pn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5.png"/><Relationship Id="rId5" Type="http://schemas.openxmlformats.org/officeDocument/2006/relationships/image" Target="../media/image20.png"/><Relationship Id="rId4" Type="http://schemas.openxmlformats.org/officeDocument/2006/relationships/notesSlide" Target="../notesSlides/notesSl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Hot Roll Dry Decoupling Service Solution Implementation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EA196388-BB5F-BAC7-D198-BDEEB2C8870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57200" y="3468585"/>
            <a:ext cx="2754985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L5 Group Project  </a:t>
            </a:r>
            <a:b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SimSun" panose="02010600030101010101" pitchFamily="2" charset="-122"/>
                <a:cs typeface="Arial" panose="020B0604020202020204" pitchFamily="34" charset="0"/>
              </a:rPr>
            </a:b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Module Code - ACMA5009 </a:t>
            </a:r>
            <a:b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SimSun" panose="02010600030101010101" pitchFamily="2" charset="-122"/>
                <a:cs typeface="Arial" panose="020B0604020202020204" pitchFamily="34" charset="0"/>
              </a:rPr>
            </a:b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Student Name - Rhys James Davies  </a:t>
            </a:r>
            <a:b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SimSun" panose="02010600030101010101" pitchFamily="2" charset="-122"/>
                <a:cs typeface="Arial" panose="020B0604020202020204" pitchFamily="34" charset="0"/>
              </a:rPr>
            </a:b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Calibri Light" panose="020F030202020403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Student ID - 2114983</a:t>
            </a: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AFA5075-4348-940E-63FB-872CB7D78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797286"/>
      </p:ext>
    </p:extLst>
  </p:cSld>
  <p:clrMapOvr>
    <a:masterClrMapping/>
  </p:clrMapOvr>
  <p:transition spd="slow" advTm="13269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erson standing in front of a computer&#10;&#10;Description automatically generated">
            <a:extLst>
              <a:ext uri="{FF2B5EF4-FFF2-40B4-BE49-F238E27FC236}">
                <a16:creationId xmlns:a16="http://schemas.microsoft.com/office/drawing/2014/main" id="{83D8F0EE-382E-4BEA-BB65-C09F64DCFF19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 rotWithShape="1">
          <a:blip r:embed="rId4"/>
          <a:srcRect l="19172" r="10280"/>
          <a:stretch/>
        </p:blipFill>
        <p:spPr>
          <a:xfrm>
            <a:off x="3702997" y="0"/>
            <a:ext cx="5441003" cy="51435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285750" lvl="4" indent="-285750">
              <a:buFont typeface="Arial" panose="020B0604020202020204" pitchFamily="34" charset="0"/>
              <a:buChar char="•"/>
            </a:pPr>
            <a:r>
              <a:rPr lang="en-GB" dirty="0"/>
              <a:t>Background Information</a:t>
            </a:r>
          </a:p>
          <a:p>
            <a:pPr marL="285750" lvl="4" indent="-285750">
              <a:buFont typeface="Arial" panose="020B0604020202020204" pitchFamily="34" charset="0"/>
              <a:buChar char="•"/>
            </a:pPr>
            <a:r>
              <a:rPr lang="en-GB" dirty="0"/>
              <a:t>What is HRD Decoupling?</a:t>
            </a:r>
          </a:p>
          <a:p>
            <a:pPr marL="285750" lvl="4" indent="-285750">
              <a:buFont typeface="Arial" panose="020B0604020202020204" pitchFamily="34" charset="0"/>
              <a:buChar char="•"/>
            </a:pPr>
            <a:r>
              <a:rPr lang="en-GB" dirty="0"/>
              <a:t>Benefits</a:t>
            </a:r>
          </a:p>
          <a:p>
            <a:pPr marL="285750" lvl="4" indent="-285750">
              <a:buFont typeface="Arial" panose="020B0604020202020204" pitchFamily="34" charset="0"/>
              <a:buChar char="•"/>
            </a:pPr>
            <a:r>
              <a:rPr lang="en-GB" dirty="0"/>
              <a:t>Improved Technical Design</a:t>
            </a:r>
          </a:p>
          <a:p>
            <a:pPr marL="285750" lvl="4" indent="-285750">
              <a:buFont typeface="Arial" panose="020B0604020202020204" pitchFamily="34" charset="0"/>
              <a:buChar char="•"/>
            </a:pPr>
            <a:r>
              <a:rPr lang="en-GB" dirty="0"/>
              <a:t>Change management review</a:t>
            </a:r>
          </a:p>
          <a:p>
            <a:pPr marL="285750" lvl="4" indent="-285750">
              <a:buFont typeface="Arial" panose="020B0604020202020204" pitchFamily="34" charset="0"/>
              <a:buChar char="•"/>
            </a:pPr>
            <a:r>
              <a:rPr lang="en-GB" dirty="0"/>
              <a:t>Summary of conclusions</a:t>
            </a:r>
          </a:p>
          <a:p>
            <a:pPr marL="285750" lvl="4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Agenda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6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fld id="{1F3F7073-2DD3-4386-BBF7-0F6C7BAF276C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D4A29E-3F3F-8DB3-9196-8D72A98398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510518"/>
      </p:ext>
    </p:extLst>
  </p:cSld>
  <p:clrMapOvr>
    <a:masterClrMapping/>
  </p:clrMapOvr>
  <p:transition spd="slow" advTm="20586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01EA8-0219-4AF8-A351-284C060FA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Information – Steel Making Process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BE60BA5-4B0A-40BC-9B36-AC695FEFFE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66440" y="802026"/>
            <a:ext cx="4923146" cy="339407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44FCD3-D6C6-49A9-97B7-773511A46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3</a:t>
            </a:fld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C0B32A-D8E2-4545-BC2B-188F7BADE64C}"/>
              </a:ext>
            </a:extLst>
          </p:cNvPr>
          <p:cNvSpPr txBox="1"/>
          <p:nvPr/>
        </p:nvSpPr>
        <p:spPr>
          <a:xfrm>
            <a:off x="5786203" y="959370"/>
            <a:ext cx="239093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(Nieto et al 2015 pp.3564)</a:t>
            </a:r>
          </a:p>
          <a:p>
            <a:endParaRPr lang="en-GB" sz="14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4AD8F9D-28C2-1AEB-953D-513C5E1055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157117"/>
      </p:ext>
    </p:extLst>
  </p:cSld>
  <p:clrMapOvr>
    <a:masterClrMapping/>
  </p:clrMapOvr>
  <p:transition spd="slow" advTm="1731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A167C99A-8429-4445-BA96-2BE7BB92F205}"/>
              </a:ext>
            </a:extLst>
          </p:cNvPr>
          <p:cNvSpPr txBox="1"/>
          <p:nvPr/>
        </p:nvSpPr>
        <p:spPr bwMode="gray">
          <a:xfrm>
            <a:off x="457200" y="1207642"/>
            <a:ext cx="8229600" cy="29700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5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1400" b="1" kern="1200" dirty="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Source: </a:t>
            </a:r>
            <a:r>
              <a:rPr lang="en-US" sz="1400" dirty="0"/>
              <a:t>Student Lesson 2020</a:t>
            </a:r>
            <a:endParaRPr lang="en-US" sz="1400" b="1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40930EAB-CB42-4CD5-9FF9-D1F27B545AE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484461" y="1616526"/>
            <a:ext cx="8175077" cy="2963466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62AE6D-F5CC-455A-B137-C1382BBEF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7225"/>
            <a:ext cx="8229600" cy="799032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GB" dirty="0"/>
              <a:t>Background Information – Steel Making Process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0E8ED1-2242-460E-AB14-F98BD4295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 vert="horz" wrap="none" lIns="72000" tIns="72000" rIns="72000" bIns="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1F3F7073-2DD3-4386-BBF7-0F6C7BAF276C}" type="slidenum">
              <a:rPr lang="en-GB" smtClean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>
              <a:solidFill>
                <a:srgbClr val="FFFFFF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01CB5F0-98EA-8C1C-EDA4-B65AC3620F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710216"/>
      </p:ext>
    </p:extLst>
  </p:cSld>
  <p:clrMapOvr>
    <a:masterClrMapping/>
  </p:clrMapOvr>
  <p:transition spd="slow" advTm="28907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276132D-F90E-4BED-8CA6-3C39D4D2D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Information - End to End route/Product Form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02A00B-00B7-4FB5-B86A-85CA69559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5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6" name="Online Image Placeholder 101">
            <a:extLst>
              <a:ext uri="{FF2B5EF4-FFF2-40B4-BE49-F238E27FC236}">
                <a16:creationId xmlns:a16="http://schemas.microsoft.com/office/drawing/2014/main" id="{50A6CC54-B260-494D-A2BD-BE46ECDF7CF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539446" y="1972750"/>
            <a:ext cx="1549386" cy="13254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F92289-DD66-41BF-A480-45DD9ACD50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73288" y="1880299"/>
            <a:ext cx="1334918" cy="15103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E6135F-AC07-4A41-B1F7-754C93B3919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4928" y="1856085"/>
            <a:ext cx="1408567" cy="14313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79F66A3-DE1F-459E-9407-E53F979F1A0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4655" y="1538053"/>
            <a:ext cx="2161374" cy="221931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85E976F-DAF6-4502-A811-A5DD720C841D}"/>
              </a:ext>
            </a:extLst>
          </p:cNvPr>
          <p:cNvSpPr txBox="1"/>
          <p:nvPr/>
        </p:nvSpPr>
        <p:spPr>
          <a:xfrm>
            <a:off x="804662" y="1901709"/>
            <a:ext cx="541875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SLAB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978542A-F470-493C-B3AA-C8D7D29AE37F}"/>
              </a:ext>
            </a:extLst>
          </p:cNvPr>
          <p:cNvSpPr txBox="1"/>
          <p:nvPr/>
        </p:nvSpPr>
        <p:spPr>
          <a:xfrm>
            <a:off x="2206415" y="1795137"/>
            <a:ext cx="18475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Hot Rolled Dry Coil</a:t>
            </a:r>
            <a:br>
              <a:rPr lang="en-GB" sz="1100" dirty="0"/>
            </a:br>
            <a:r>
              <a:rPr lang="en-GB" sz="1100" dirty="0"/>
              <a:t>(HRD)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637F7DE-6FDE-4B27-B19A-08D4B0D1C2ED}"/>
              </a:ext>
            </a:extLst>
          </p:cNvPr>
          <p:cNvSpPr txBox="1"/>
          <p:nvPr/>
        </p:nvSpPr>
        <p:spPr>
          <a:xfrm>
            <a:off x="4097977" y="1795136"/>
            <a:ext cx="189258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Cold Rolled ‘Hard Iron’ Coil</a:t>
            </a:r>
            <a:br>
              <a:rPr lang="en-GB" sz="1100" dirty="0"/>
            </a:br>
            <a:r>
              <a:rPr lang="en-GB" sz="1100" dirty="0"/>
              <a:t>(CRHU)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5684E0-2451-4DB0-8EE5-F92BFF27FF68}"/>
              </a:ext>
            </a:extLst>
          </p:cNvPr>
          <p:cNvSpPr txBox="1"/>
          <p:nvPr/>
        </p:nvSpPr>
        <p:spPr>
          <a:xfrm>
            <a:off x="6423442" y="1795135"/>
            <a:ext cx="189258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Cold Rolled Annealed Coil</a:t>
            </a:r>
            <a:br>
              <a:rPr lang="en-GB" sz="1100" dirty="0"/>
            </a:br>
            <a:r>
              <a:rPr lang="en-GB" sz="1100" dirty="0"/>
              <a:t>(CRAN_TR)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AE52BF7-8662-463B-BDDF-2F9C25218C17}"/>
              </a:ext>
            </a:extLst>
          </p:cNvPr>
          <p:cNvCxnSpPr>
            <a:cxnSpLocks/>
          </p:cNvCxnSpPr>
          <p:nvPr/>
        </p:nvCxnSpPr>
        <p:spPr>
          <a:xfrm>
            <a:off x="2010718" y="2581431"/>
            <a:ext cx="484292" cy="0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1F81E284-1201-4B25-AE08-AA73E12C7AA8}"/>
              </a:ext>
            </a:extLst>
          </p:cNvPr>
          <p:cNvCxnSpPr>
            <a:cxnSpLocks/>
          </p:cNvCxnSpPr>
          <p:nvPr/>
        </p:nvCxnSpPr>
        <p:spPr>
          <a:xfrm>
            <a:off x="3767066" y="2571750"/>
            <a:ext cx="484292" cy="0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A05144C1-5507-4EB6-985B-10852DC7AA73}"/>
              </a:ext>
            </a:extLst>
          </p:cNvPr>
          <p:cNvCxnSpPr>
            <a:cxnSpLocks/>
          </p:cNvCxnSpPr>
          <p:nvPr/>
        </p:nvCxnSpPr>
        <p:spPr>
          <a:xfrm>
            <a:off x="5809420" y="2571750"/>
            <a:ext cx="484292" cy="0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6520EADC-5835-18B3-ECD3-AFB48A5229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220065"/>
      </p:ext>
    </p:extLst>
  </p:cSld>
  <p:clrMapOvr>
    <a:masterClrMapping/>
  </p:clrMapOvr>
  <p:transition spd="slow" advTm="56309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F10D5-9436-42F0-A031-9AABE0EF50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236689"/>
            <a:ext cx="8229600" cy="3343303"/>
          </a:xfrm>
        </p:spPr>
        <p:txBody>
          <a:bodyPr/>
          <a:lstStyle/>
          <a:p>
            <a:r>
              <a:rPr lang="en-GB" dirty="0"/>
              <a:t>Tata steel utilises 3 order fulfilment strategies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MTO – Make to Order</a:t>
            </a:r>
          </a:p>
          <a:p>
            <a:r>
              <a:rPr lang="en-GB" dirty="0"/>
              <a:t>FTO – Finish to Order</a:t>
            </a:r>
          </a:p>
          <a:p>
            <a:r>
              <a:rPr lang="en-GB" dirty="0"/>
              <a:t>MTA – Make to Availability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416589F-9D00-4286-B61F-999797012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Order Fulfilment Strategy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C00D4-01EA-451D-9620-3E85FBDFA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6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3C4A16-4EE1-4B62-B89D-810B260BE2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073" y="2360856"/>
            <a:ext cx="7779170" cy="2219136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17293B3-B650-DE25-7D67-028F06D74A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226307"/>
      </p:ext>
    </p:extLst>
  </p:cSld>
  <p:clrMapOvr>
    <a:masterClrMapping/>
  </p:clrMapOvr>
  <p:transition spd="slow" advTm="7556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HRD Decoupling?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65795"/>
            <a:ext cx="8229600" cy="921442"/>
          </a:xfrm>
        </p:spPr>
        <p:txBody>
          <a:bodyPr/>
          <a:lstStyle/>
          <a:p>
            <a:pPr lvl="4"/>
            <a:r>
              <a:rPr lang="en-GB" sz="1050" dirty="0"/>
              <a:t>Introduction</a:t>
            </a:r>
          </a:p>
          <a:p>
            <a:r>
              <a:rPr lang="en-GB" sz="1050" dirty="0"/>
              <a:t>This means the end to end production of a customer order is split into segments.</a:t>
            </a:r>
          </a:p>
          <a:p>
            <a:r>
              <a:rPr lang="en-GB" sz="1050" dirty="0"/>
              <a:t>As shown in the below</a:t>
            </a:r>
          </a:p>
          <a:p>
            <a:pPr marL="0" indent="0">
              <a:buNone/>
            </a:pPr>
            <a:endParaRPr lang="en-GB" sz="1050" dirty="0"/>
          </a:p>
          <a:p>
            <a:pPr marL="0" indent="0">
              <a:buNone/>
            </a:pPr>
            <a:endParaRPr lang="en-GB" sz="1050" dirty="0"/>
          </a:p>
          <a:p>
            <a:endParaRPr lang="en-GB" sz="105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fld id="{1F3F7073-2DD3-4386-BBF7-0F6C7BAF276C}" type="slidenum">
              <a:rPr lang="nl-NL" smtClean="0"/>
              <a:pPr/>
              <a:t>7</a:t>
            </a:fld>
            <a:endParaRPr lang="nl-NL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A0535E-3AFE-4A67-8203-89254065B93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28" r="-1"/>
          <a:stretch/>
        </p:blipFill>
        <p:spPr>
          <a:xfrm>
            <a:off x="1103298" y="1462548"/>
            <a:ext cx="5146964" cy="1249334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0B023D2-D4C4-4353-BF0D-FED2A515F1FA}"/>
              </a:ext>
            </a:extLst>
          </p:cNvPr>
          <p:cNvSpPr txBox="1">
            <a:spLocks/>
          </p:cNvSpPr>
          <p:nvPr/>
        </p:nvSpPr>
        <p:spPr bwMode="gray">
          <a:xfrm>
            <a:off x="329044" y="2663833"/>
            <a:ext cx="8229600" cy="115696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9388" indent="-179388" algn="l" defTabSz="914400" rtl="0" eaLnBrk="1" latinLnBrk="0" hangingPunct="1">
              <a:lnSpc>
                <a:spcPct val="120000"/>
              </a:lnSpc>
              <a:spcBef>
                <a:spcPts val="0"/>
              </a:spcBef>
              <a:buClr>
                <a:schemeClr val="accent1"/>
              </a:buClr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57188" indent="-17780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36575" indent="-179388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4863" indent="-268288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–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0" indent="0" algn="l" defTabSz="914400" rtl="0" eaLnBrk="1" latinLnBrk="0" hangingPunct="1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None/>
              <a:defRPr sz="14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050" dirty="0"/>
              <a:t>                                                                                    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sz="1050" dirty="0"/>
          </a:p>
          <a:p>
            <a:pPr marL="0" indent="0">
              <a:buFont typeface="Wingdings" panose="05000000000000000000" pitchFamily="2" charset="2"/>
              <a:buNone/>
            </a:pPr>
            <a:endParaRPr lang="en-GB" sz="1050" dirty="0"/>
          </a:p>
          <a:p>
            <a:endParaRPr lang="en-GB" sz="1050" dirty="0"/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0F4A6AEE-B19C-B258-7FDE-043AF4A05A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11955" y="2766950"/>
            <a:ext cx="6161403" cy="2153500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EF311C0D-3D95-F933-882C-1C8EF861A3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228744"/>
      </p:ext>
    </p:extLst>
  </p:cSld>
  <p:clrMapOvr>
    <a:masterClrMapping/>
  </p:clrMapOvr>
  <p:transition spd="slow" advTm="82059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DA31D-8C93-4D0A-A0A1-F888CC9D3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the Solution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87BFB3E-C86E-4EAC-A4B7-F8EE120A65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62672" y="1593905"/>
            <a:ext cx="7834039" cy="233497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1A7A32-2CAD-4BC3-A019-7062C1B00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8</a:t>
            </a:fld>
            <a:endParaRPr lang="en-GB" noProof="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822310-E5EA-46D2-BCCE-E6DCBE4026DB}"/>
              </a:ext>
            </a:extLst>
          </p:cNvPr>
          <p:cNvSpPr txBox="1"/>
          <p:nvPr/>
        </p:nvSpPr>
        <p:spPr>
          <a:xfrm>
            <a:off x="457200" y="1211192"/>
            <a:ext cx="29755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Production Up to Decoupled point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4E880B-E6E0-4BF4-8FA3-1C760EF71C8F}"/>
              </a:ext>
            </a:extLst>
          </p:cNvPr>
          <p:cNvSpPr txBox="1"/>
          <p:nvPr/>
        </p:nvSpPr>
        <p:spPr>
          <a:xfrm>
            <a:off x="4572000" y="1211192"/>
            <a:ext cx="29755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Production When customer orders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1565C2B-681B-82D4-7DB0-58CBEB58EF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168218"/>
      </p:ext>
    </p:extLst>
  </p:cSld>
  <p:clrMapOvr>
    <a:masterClrMapping/>
  </p:clrMapOvr>
  <p:transition spd="slow" advTm="40394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DDDA7-07B1-4746-BFBE-BE2EF7781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a solution implemented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755FA-FA65-4DD7-9BCB-87183F3DA7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Tata steel UK uses an Automated inference engine.</a:t>
            </a:r>
          </a:p>
          <a:p>
            <a:r>
              <a:rPr lang="en-GB" dirty="0"/>
              <a:t>User programming</a:t>
            </a:r>
          </a:p>
          <a:p>
            <a:r>
              <a:rPr lang="en-GB" dirty="0"/>
              <a:t>Inference flow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CE995B-F62B-4CDD-A4C4-1C0498BBF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9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3ABAA54-EEA6-4E9C-AFB7-DA529F2212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544" y="1631067"/>
            <a:ext cx="1783479" cy="3066332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832BFF6-D641-CCAB-C62B-CE9B4F01D9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292554"/>
      </p:ext>
    </p:extLst>
  </p:cSld>
  <p:clrMapOvr>
    <a:masterClrMapping/>
  </p:clrMapOvr>
  <p:transition spd="slow" advTm="79477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B993E-C7AE-4D31-88CC-0ABC6B435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Decoupling Inference Solution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C371422-0E85-42CA-B654-FDA0F5A6A8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985808" y="874712"/>
            <a:ext cx="3586192" cy="339407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1C5785-A7C0-4BF5-BD1C-74EC6D07A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10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181C31E-D7AC-5B44-F35E-68A46C12B7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407665"/>
      </p:ext>
    </p:extLst>
  </p:cSld>
  <p:clrMapOvr>
    <a:masterClrMapping/>
  </p:clrMapOvr>
  <p:transition spd="slow" advTm="57323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01A4F2B-A4CB-42F8-9C01-22344E9F7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4" y="3137396"/>
            <a:ext cx="6040877" cy="1261884"/>
          </a:xfrm>
        </p:spPr>
        <p:txBody>
          <a:bodyPr/>
          <a:lstStyle/>
          <a:p>
            <a:r>
              <a:rPr lang="en-GB" dirty="0"/>
              <a:t>Improved Technical Design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1EDD91-BD92-43DD-8C08-1CC075563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11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540661F-C6A6-C3A9-9E44-73A25004B0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060496"/>
      </p:ext>
    </p:extLst>
  </p:cSld>
  <p:clrMapOvr>
    <a:masterClrMapping/>
  </p:clrMapOvr>
  <p:transition spd="slow" advTm="330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92D2C-1FA3-4354-A96B-AD894C1C2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Improved Technical Design Overview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435BBC-80C6-4477-A2F7-9720FB70B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12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A7AFD561-E3F6-48F0-AF7E-64CEF0E4B0A6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18" y="981908"/>
            <a:ext cx="4806335" cy="339407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78567C4-8678-E542-31DA-8308D7FF57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953169"/>
      </p:ext>
    </p:extLst>
  </p:cSld>
  <p:clrMapOvr>
    <a:masterClrMapping/>
  </p:clrMapOvr>
  <p:transition spd="slow" advTm="38357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4" y="3137396"/>
            <a:ext cx="6040877" cy="677108"/>
          </a:xfrm>
        </p:spPr>
        <p:txBody>
          <a:bodyPr/>
          <a:lstStyle/>
          <a:p>
            <a:r>
              <a:rPr lang="en-GB" dirty="0"/>
              <a:t>Change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fld id="{1F3F7073-2DD3-4386-BBF7-0F6C7BAF276C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FFB2A1E-A396-5D0A-BE44-C9732C31B7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691126"/>
      </p:ext>
    </p:extLst>
  </p:cSld>
  <p:clrMapOvr>
    <a:masterClrMapping/>
  </p:clrMapOvr>
  <p:transition spd="slow" advTm="416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 Management Theories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385243" y="4697399"/>
            <a:ext cx="346802" cy="446102"/>
          </a:xfrm>
        </p:spPr>
        <p:txBody>
          <a:bodyPr/>
          <a:lstStyle/>
          <a:p>
            <a:fld id="{1F3F7073-2DD3-4386-BBF7-0F6C7BAF276C}" type="slidenum">
              <a:rPr lang="nl-NL" smtClean="0"/>
              <a:pPr/>
              <a:t>14</a:t>
            </a:fld>
            <a:endParaRPr lang="nl-NL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5AC1097-F96C-40AB-932F-F71D3B163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61934"/>
            <a:ext cx="8229600" cy="3944341"/>
          </a:xfrm>
        </p:spPr>
        <p:txBody>
          <a:bodyPr/>
          <a:lstStyle/>
          <a:p>
            <a:pPr marL="179388" lvl="1" indent="0">
              <a:buNone/>
            </a:pPr>
            <a:r>
              <a:rPr lang="en-GB" sz="1200" dirty="0"/>
              <a:t>What is Change Management theory?</a:t>
            </a:r>
            <a:endParaRPr lang="en-GB" sz="1050" dirty="0"/>
          </a:p>
          <a:p>
            <a:pPr marL="179388" lvl="1" indent="0">
              <a:buNone/>
            </a:pPr>
            <a:r>
              <a:rPr lang="en-GB" sz="1050" dirty="0"/>
              <a:t>Examples are:</a:t>
            </a:r>
          </a:p>
          <a:p>
            <a:pPr lvl="1"/>
            <a:r>
              <a:rPr lang="en-GB" sz="1050" dirty="0"/>
              <a:t>ADKAR </a:t>
            </a:r>
          </a:p>
          <a:p>
            <a:pPr lvl="2"/>
            <a:r>
              <a:rPr lang="en-GB" sz="1050" dirty="0"/>
              <a:t>Awareness</a:t>
            </a:r>
          </a:p>
          <a:p>
            <a:pPr lvl="2"/>
            <a:r>
              <a:rPr lang="en-GB" sz="1050" dirty="0"/>
              <a:t>Desire</a:t>
            </a:r>
          </a:p>
          <a:p>
            <a:pPr lvl="2"/>
            <a:r>
              <a:rPr lang="en-GB" sz="1050" dirty="0"/>
              <a:t>Knowledge</a:t>
            </a:r>
          </a:p>
          <a:p>
            <a:pPr lvl="2"/>
            <a:r>
              <a:rPr lang="en-GB" sz="1050" dirty="0"/>
              <a:t>Ability</a:t>
            </a:r>
          </a:p>
          <a:p>
            <a:pPr lvl="2"/>
            <a:r>
              <a:rPr lang="en-GB" sz="1050" dirty="0"/>
              <a:t>Reinforcement</a:t>
            </a:r>
          </a:p>
          <a:p>
            <a:pPr marL="357187" lvl="2" indent="0">
              <a:buNone/>
            </a:pPr>
            <a:endParaRPr lang="en-GB" sz="1050" dirty="0"/>
          </a:p>
          <a:p>
            <a:pPr lvl="1"/>
            <a:r>
              <a:rPr lang="en-GB" sz="1050" dirty="0"/>
              <a:t>Kotter’s Theory</a:t>
            </a:r>
          </a:p>
          <a:p>
            <a:pPr lvl="2"/>
            <a:r>
              <a:rPr lang="en-GB" sz="1050" dirty="0"/>
              <a:t>8 stage</a:t>
            </a:r>
          </a:p>
          <a:p>
            <a:pPr marL="179388" lvl="1" indent="0">
              <a:buNone/>
            </a:pPr>
            <a:endParaRPr lang="en-GB" sz="1050" dirty="0"/>
          </a:p>
          <a:p>
            <a:pPr lvl="1"/>
            <a:r>
              <a:rPr lang="en-GB" sz="1050" dirty="0"/>
              <a:t>Deming cycle (PDCA/PDSA)</a:t>
            </a:r>
          </a:p>
          <a:p>
            <a:pPr lvl="2"/>
            <a:r>
              <a:rPr lang="en-GB" sz="1050" dirty="0"/>
              <a:t>Plan Do Check Act</a:t>
            </a:r>
          </a:p>
          <a:p>
            <a:pPr lvl="2"/>
            <a:r>
              <a:rPr lang="en-GB" sz="1050" dirty="0"/>
              <a:t>Plan Do Study Act</a:t>
            </a:r>
          </a:p>
          <a:p>
            <a:pPr lvl="2"/>
            <a:endParaRPr lang="en-GB" sz="1050" dirty="0"/>
          </a:p>
          <a:p>
            <a:pPr lvl="1"/>
            <a:r>
              <a:rPr lang="en-GB" sz="1050" dirty="0"/>
              <a:t>Lewin’s CAT’s</a:t>
            </a:r>
          </a:p>
          <a:p>
            <a:pPr lvl="2"/>
            <a:r>
              <a:rPr lang="en-GB" sz="1050" dirty="0"/>
              <a:t>3 Step Change</a:t>
            </a:r>
          </a:p>
          <a:p>
            <a:pPr lvl="2"/>
            <a:r>
              <a:rPr lang="en-GB" sz="1050" dirty="0"/>
              <a:t>Unfreeze, Change, Refreeze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D6E01C5-5FEF-F9D9-3327-5273949F7C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614969"/>
      </p:ext>
    </p:extLst>
  </p:cSld>
  <p:clrMapOvr>
    <a:masterClrMapping/>
  </p:clrMapOvr>
  <p:transition spd="slow" advTm="4867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83849-2989-4C16-97B9-E0B232CD7B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4" y="3137396"/>
            <a:ext cx="6040877" cy="677108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D8652-5876-4731-9E09-0D6ABEAAC6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F8B5EC-69AD-4EBD-ADF9-D2D40EC76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15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DA5ABBC-4F93-A791-F802-667488E41A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305045"/>
      </p:ext>
    </p:extLst>
  </p:cSld>
  <p:clrMapOvr>
    <a:masterClrMapping/>
  </p:clrMapOvr>
  <p:transition spd="slow" advTm="5248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6E53C-010B-4C5B-CD70-2B58C09B5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 of Conclusions Drawn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49F2C-F8ED-3A66-73E4-2353C093B8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74514"/>
            <a:ext cx="8229600" cy="3394472"/>
          </a:xfrm>
        </p:spPr>
        <p:txBody>
          <a:bodyPr/>
          <a:lstStyle/>
          <a:p>
            <a:r>
              <a:rPr lang="en-US" dirty="0"/>
              <a:t>Change management</a:t>
            </a:r>
          </a:p>
          <a:p>
            <a:pPr marL="465137" lvl="2" indent="-285750">
              <a:buClr>
                <a:schemeClr val="accent1"/>
              </a:buClr>
              <a:buFontTx/>
              <a:buChar char="-"/>
            </a:pPr>
            <a:r>
              <a:rPr lang="en-US" dirty="0"/>
              <a:t>Used Lewin’s Change Model CATS</a:t>
            </a:r>
          </a:p>
          <a:p>
            <a:pPr marL="465137" lvl="2" indent="-285750">
              <a:buClr>
                <a:schemeClr val="accent1"/>
              </a:buClr>
              <a:buFontTx/>
              <a:buChar char="-"/>
            </a:pPr>
            <a:r>
              <a:rPr lang="en-US" dirty="0"/>
              <a:t>Aligned with Initial Aspects of ADKAR</a:t>
            </a:r>
          </a:p>
          <a:p>
            <a:pPr marL="465137" lvl="2" indent="-285750">
              <a:buClr>
                <a:schemeClr val="accent1"/>
              </a:buClr>
              <a:buFontTx/>
              <a:buChar char="-"/>
            </a:pPr>
            <a:r>
              <a:rPr lang="en-US" dirty="0"/>
              <a:t>Aligned with Initial Aspects of Kotter’s Theory</a:t>
            </a:r>
          </a:p>
          <a:p>
            <a:pPr marL="465137" lvl="2" indent="-285750">
              <a:buClr>
                <a:schemeClr val="accent1"/>
              </a:buClr>
              <a:buFontTx/>
              <a:buChar char="-"/>
            </a:pPr>
            <a:r>
              <a:rPr lang="en-US" dirty="0"/>
              <a:t>Successfully </a:t>
            </a:r>
            <a:r>
              <a:rPr lang="en-GB" dirty="0"/>
              <a:t>utilised</a:t>
            </a:r>
            <a:r>
              <a:rPr lang="en-US" dirty="0"/>
              <a:t> Deming cycle</a:t>
            </a:r>
          </a:p>
          <a:p>
            <a:pPr lvl="1"/>
            <a:endParaRPr lang="en-US" dirty="0"/>
          </a:p>
          <a:p>
            <a:pPr marL="179388" lvl="1" indent="-179388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/>
              <a:t>Technical Improvements</a:t>
            </a:r>
          </a:p>
          <a:p>
            <a:pPr marL="465137" lvl="2" indent="-285750">
              <a:buClr>
                <a:schemeClr val="accent1"/>
              </a:buClr>
              <a:buFontTx/>
              <a:buChar char="-"/>
            </a:pPr>
            <a:r>
              <a:rPr lang="en-US" dirty="0"/>
              <a:t>Successfully identified and Implemented </a:t>
            </a:r>
            <a:r>
              <a:rPr lang="en-US" dirty="0" err="1"/>
              <a:t>Optimised</a:t>
            </a:r>
            <a:r>
              <a:rPr lang="en-US" dirty="0"/>
              <a:t> solution</a:t>
            </a:r>
          </a:p>
          <a:p>
            <a:pPr marL="179387" lvl="2" indent="0">
              <a:buClr>
                <a:schemeClr val="accent1"/>
              </a:buClr>
              <a:buNone/>
            </a:pPr>
            <a:endParaRPr lang="en-US" dirty="0"/>
          </a:p>
          <a:p>
            <a:pPr marL="179388" lvl="1" indent="-179388">
              <a:buClr>
                <a:schemeClr val="accent1"/>
              </a:buClr>
              <a:buFont typeface="Wingdings" panose="05000000000000000000" pitchFamily="2" charset="2"/>
              <a:buChar char="§"/>
            </a:pPr>
            <a:r>
              <a:rPr lang="en-US" dirty="0"/>
              <a:t>Recommendations</a:t>
            </a:r>
          </a:p>
          <a:p>
            <a:pPr marL="465137" lvl="2" indent="-285750">
              <a:buClr>
                <a:schemeClr val="accent1"/>
              </a:buClr>
              <a:buFontTx/>
              <a:buChar char="-"/>
            </a:pPr>
            <a:r>
              <a:rPr lang="en-US" dirty="0" err="1"/>
              <a:t>Recognise</a:t>
            </a:r>
            <a:r>
              <a:rPr lang="en-US" dirty="0"/>
              <a:t> training as a project step and not an after-project activity to more seamlessly implement change</a:t>
            </a:r>
          </a:p>
          <a:p>
            <a:pPr marL="465137" lvl="2" indent="-285750">
              <a:buClr>
                <a:schemeClr val="accent1"/>
              </a:buClr>
              <a:buFontTx/>
              <a:buChar char="-"/>
            </a:pPr>
            <a:r>
              <a:rPr lang="en-US" dirty="0"/>
              <a:t>Formally communicate project company wide to decrease barriers to change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C3F09C-9476-0823-8E66-6A06DCAB4B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16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05A95C2-1E6A-3F7D-9CE8-B412EB1C8E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95928"/>
      </p:ext>
    </p:extLst>
  </p:cSld>
  <p:clrMapOvr>
    <a:masterClrMapping/>
  </p:clrMapOvr>
  <p:transition spd="slow" advTm="56672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2328" y="1202665"/>
            <a:ext cx="8229600" cy="857250"/>
          </a:xfrm>
        </p:spPr>
        <p:txBody>
          <a:bodyPr/>
          <a:lstStyle/>
          <a:p>
            <a:r>
              <a:rPr lang="en-GB" dirty="0"/>
              <a:t>Thank you for listening!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457200" y="3753284"/>
            <a:ext cx="7345362" cy="1052596"/>
          </a:xfrm>
        </p:spPr>
        <p:txBody>
          <a:bodyPr/>
          <a:lstStyle/>
          <a:p>
            <a:pPr lvl="4"/>
            <a:r>
              <a:rPr lang="en-GB" dirty="0"/>
              <a:t>Tata Steel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www.tatasteeleurope.com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AD765FD0-66F8-FDC1-8A27-A84D7E5D62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538882"/>
      </p:ext>
    </p:extLst>
  </p:cSld>
  <p:clrMapOvr>
    <a:masterClrMapping/>
  </p:clrMapOvr>
  <p:transition spd="slow" advTm="2688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3BA0B-63FD-FBA7-902E-9BB4BC29C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168D7-3BAC-95DE-7E31-2A974BDD5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Nieto, P.J.G., Suárez, V.M.G., Antón, J.C.Á., </a:t>
            </a:r>
            <a:r>
              <a:rPr lang="en-GB" dirty="0" err="1"/>
              <a:t>Bayón</a:t>
            </a:r>
            <a:r>
              <a:rPr lang="en-GB" dirty="0"/>
              <a:t>, R.M., Blanco, J.Á.S. and Fernández, A.M.D., 2015. A new predictive model of </a:t>
            </a:r>
            <a:r>
              <a:rPr lang="en-GB" dirty="0" err="1"/>
              <a:t>centerline</a:t>
            </a:r>
            <a:r>
              <a:rPr lang="en-GB" dirty="0"/>
              <a:t> segregation in continuous cast steel slabs by using multivariate adaptive regression splines approach. </a:t>
            </a:r>
            <a:r>
              <a:rPr lang="en-GB" i="1" dirty="0"/>
              <a:t>Materials</a:t>
            </a:r>
            <a:r>
              <a:rPr lang="en-GB" dirty="0"/>
              <a:t>, </a:t>
            </a:r>
            <a:r>
              <a:rPr lang="en-GB" i="1" dirty="0"/>
              <a:t>8</a:t>
            </a:r>
            <a:r>
              <a:rPr lang="en-GB" dirty="0"/>
              <a:t>(6), pp.3564.</a:t>
            </a:r>
          </a:p>
          <a:p>
            <a:endParaRPr lang="en-GB" dirty="0"/>
          </a:p>
          <a:p>
            <a:r>
              <a:rPr lang="en-GB" dirty="0"/>
              <a:t>Student Lesson. (2020). </a:t>
            </a:r>
            <a:r>
              <a:rPr lang="en-GB" i="1" dirty="0"/>
              <a:t>Hot and Cold Rolling Process.</a:t>
            </a:r>
            <a:r>
              <a:rPr lang="en-GB" dirty="0"/>
              <a:t> Available: https://</a:t>
            </a:r>
            <a:r>
              <a:rPr lang="en-GB" dirty="0" err="1"/>
              <a:t>studentlesson.com</a:t>
            </a:r>
            <a:r>
              <a:rPr lang="en-GB" dirty="0"/>
              <a:t>/hot-and-cold-rolling-process/. Last accessed 1st June 2022.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A5DC9E-987E-C942-0A02-325073CE3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3F7073-2DD3-4386-BBF7-0F6C7BAF276C}" type="slidenum">
              <a:rPr lang="en-GB" noProof="0" smtClean="0">
                <a:solidFill>
                  <a:srgbClr val="FFFFFF"/>
                </a:solidFill>
              </a:rPr>
              <a:pPr/>
              <a:t>18</a:t>
            </a:fld>
            <a:endParaRPr lang="en-GB" noProof="0" dirty="0">
              <a:solidFill>
                <a:srgbClr val="FFFFFF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8C22E12-8A30-2B9C-0B53-514050D2C7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4114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712278"/>
      </p:ext>
    </p:extLst>
  </p:cSld>
  <p:clrMapOvr>
    <a:masterClrMapping/>
  </p:clrMapOvr>
  <p:transition spd="slow" advTm="1333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_Office Theme">
  <a:themeElements>
    <a:clrScheme name="TaTa new">
      <a:dk1>
        <a:srgbClr val="000000"/>
      </a:dk1>
      <a:lt1>
        <a:srgbClr val="FFFFFF"/>
      </a:lt1>
      <a:dk2>
        <a:srgbClr val="5A245A"/>
      </a:dk2>
      <a:lt2>
        <a:srgbClr val="0083A9"/>
      </a:lt2>
      <a:accent1>
        <a:srgbClr val="3D7EDB"/>
      </a:accent1>
      <a:accent2>
        <a:srgbClr val="002B45"/>
      </a:accent2>
      <a:accent3>
        <a:srgbClr val="BEB9A6"/>
      </a:accent3>
      <a:accent4>
        <a:srgbClr val="FFA100"/>
      </a:accent4>
      <a:accent5>
        <a:srgbClr val="34B233"/>
      </a:accent5>
      <a:accent6>
        <a:srgbClr val="ED2939"/>
      </a:accent6>
      <a:hlink>
        <a:srgbClr val="3D7EDB"/>
      </a:hlink>
      <a:folHlink>
        <a:srgbClr val="3D7EDB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D7EDB"/>
        </a:solidFill>
        <a:ln w="3175">
          <a:noFill/>
          <a:miter lim="800000"/>
        </a:ln>
      </a:spPr>
      <a:bodyPr rot="0" spcFirstLastPara="0" vertOverflow="overflow" horzOverflow="overflow" vert="horz" wrap="square" lIns="90000" tIns="46800" rIns="90000" bIns="46800" numCol="1" spcCol="0" rtlCol="0" fromWordArt="0" anchor="ctr" anchorCtr="0" forceAA="0" compatLnSpc="1">
        <a:prstTxWarp prst="textNoShape">
          <a:avLst/>
        </a:prstTxWarp>
        <a:noAutofit/>
      </a:bodyPr>
      <a:lstStyle>
        <a:defPPr algn="ctr">
          <a:lnSpc>
            <a:spcPct val="100000"/>
          </a:lnSpc>
          <a:defRPr sz="1400" dirty="0" smtClean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1400"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Presentation1" id="{86DD6DD4-2654-49EB-A3EA-3C2AEA767732}" vid="{0EA9D66D-3D97-4DF3-9C50-4045AE41521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9037C23315B4E45866995FA935AD68F" ma:contentTypeVersion="8" ma:contentTypeDescription="Create a new document." ma:contentTypeScope="" ma:versionID="c689674c85b4b5bf9773c9b9f4241b63">
  <xsd:schema xmlns:xsd="http://www.w3.org/2001/XMLSchema" xmlns:xs="http://www.w3.org/2001/XMLSchema" xmlns:p="http://schemas.microsoft.com/office/2006/metadata/properties" xmlns:ns3="f7c0ee55-c9ec-4929-abcd-c2838a8cc37b" targetNamespace="http://schemas.microsoft.com/office/2006/metadata/properties" ma:root="true" ma:fieldsID="b8c331137f1783a9f5ee1bb2ee35f243" ns3:_="">
    <xsd:import namespace="f7c0ee55-c9ec-4929-abcd-c2838a8cc3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c0ee55-c9ec-4929-abcd-c2838a8cc3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Location" ma:index="15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9C02A7C-2622-4DC6-9C79-EF91E9167DD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c0ee55-c9ec-4929-abcd-c2838a8cc3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BACEA6-70C9-470B-BCC8-5B8E28C9D9D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592CD8-B590-42A6-8EDC-5F3847C67ECF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f7c0ee55-c9ec-4929-abcd-c2838a8cc37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blank</Template>
  <TotalTime>160</TotalTime>
  <Words>471</Words>
  <Application>Microsoft Macintosh PowerPoint</Application>
  <PresentationFormat>On-screen Show (16:9)</PresentationFormat>
  <Paragraphs>112</Paragraphs>
  <Slides>18</Slides>
  <Notes>11</Notes>
  <HiddenSlides>0</HiddenSlides>
  <MMClips>18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Wingdings</vt:lpstr>
      <vt:lpstr>2_Office Theme</vt:lpstr>
      <vt:lpstr>Hot Roll Dry Decoupling Service Solution Implementation </vt:lpstr>
      <vt:lpstr>Agenda</vt:lpstr>
      <vt:lpstr>Background Information – Steel Making Process </vt:lpstr>
      <vt:lpstr>Background Information – Steel Making Process </vt:lpstr>
      <vt:lpstr>Background Information - End to End route/Product Form</vt:lpstr>
      <vt:lpstr>Order Fulfilment Strategy</vt:lpstr>
      <vt:lpstr>What is HRD Decoupling?</vt:lpstr>
      <vt:lpstr>Benefits of the Solution</vt:lpstr>
      <vt:lpstr>How is a solution implemented</vt:lpstr>
      <vt:lpstr>What is the Decoupling Inference Solution</vt:lpstr>
      <vt:lpstr>Improved Technical Design</vt:lpstr>
      <vt:lpstr>Improved Technical Design Overview</vt:lpstr>
      <vt:lpstr>Change Management</vt:lpstr>
      <vt:lpstr>Change Management Theories</vt:lpstr>
      <vt:lpstr>Conclusion</vt:lpstr>
      <vt:lpstr>Summary of Conclusions Drawn</vt:lpstr>
      <vt:lpstr>Thank you for listening!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DP800 MDP Design</dc:title>
  <dc:creator>Davies, Rhys</dc:creator>
  <cp:lastModifiedBy>Rhys Davies (2114983)</cp:lastModifiedBy>
  <cp:revision>62</cp:revision>
  <cp:lastPrinted>2019-07-15T14:28:02Z</cp:lastPrinted>
  <dcterms:created xsi:type="dcterms:W3CDTF">2021-11-01T13:55:44Z</dcterms:created>
  <dcterms:modified xsi:type="dcterms:W3CDTF">2022-06-06T21:40:49Z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0x01010039037C23315B4E45866995FA935AD68F</vt:lpwstr>
  </property>
  <property fmtid="{D5CDD505-2E9C-101B-9397-08002B2CF9AE}" pid="3" name="MSIP_Label_73aa366c-74b9-492b-a1b9-5472c41e7d31_Enabled">
    <vt:lpwstr>true</vt:lpwstr>
  </property>
  <property fmtid="{D5CDD505-2E9C-101B-9397-08002B2CF9AE}" pid="4" name="MSIP_Label_73aa366c-74b9-492b-a1b9-5472c41e7d31_SetDate">
    <vt:lpwstr>2021-11-01T13:55:46Z</vt:lpwstr>
  </property>
  <property fmtid="{D5CDD505-2E9C-101B-9397-08002B2CF9AE}" pid="5" name="MSIP_Label_73aa366c-74b9-492b-a1b9-5472c41e7d31_Method">
    <vt:lpwstr>Standard</vt:lpwstr>
  </property>
  <property fmtid="{D5CDD505-2E9C-101B-9397-08002B2CF9AE}" pid="6" name="MSIP_Label_73aa366c-74b9-492b-a1b9-5472c41e7d31_Name">
    <vt:lpwstr>73aa366c-74b9-492b-a1b9-5472c41e7d31</vt:lpwstr>
  </property>
  <property fmtid="{D5CDD505-2E9C-101B-9397-08002B2CF9AE}" pid="7" name="MSIP_Label_73aa366c-74b9-492b-a1b9-5472c41e7d31_SiteId">
    <vt:lpwstr>44bbd632-fe04-42d7-933e-2649dcd22649</vt:lpwstr>
  </property>
  <property fmtid="{D5CDD505-2E9C-101B-9397-08002B2CF9AE}" pid="8" name="MSIP_Label_73aa366c-74b9-492b-a1b9-5472c41e7d31_ActionId">
    <vt:lpwstr>6d78e209-ab37-4238-bfaf-691345f07f6b</vt:lpwstr>
  </property>
  <property fmtid="{D5CDD505-2E9C-101B-9397-08002B2CF9AE}" pid="9" name="MSIP_Label_73aa366c-74b9-492b-a1b9-5472c41e7d31_ContentBits">
    <vt:lpwstr>2</vt:lpwstr>
  </property>
  <property fmtid="{D5CDD505-2E9C-101B-9397-08002B2CF9AE}" pid="10" name="ClassificationContentMarkingFooterLocations">
    <vt:lpwstr>2_Office Theme:8</vt:lpwstr>
  </property>
  <property fmtid="{D5CDD505-2E9C-101B-9397-08002B2CF9AE}" pid="11" name="ClassificationContentMarkingFooterText">
    <vt:lpwstr>Sensitivity: general</vt:lpwstr>
  </property>
</Properties>
</file>