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1"/>
  </p:notesMasterIdLst>
  <p:handoutMasterIdLst>
    <p:handoutMasterId r:id="rId12"/>
  </p:handoutMasterIdLst>
  <p:sldIdLst>
    <p:sldId id="272" r:id="rId5"/>
    <p:sldId id="531" r:id="rId6"/>
    <p:sldId id="536" r:id="rId7"/>
    <p:sldId id="532" r:id="rId8"/>
    <p:sldId id="507" r:id="rId9"/>
    <p:sldId id="534" r:id="rId10"/>
  </p:sldIdLst>
  <p:sldSz cx="9144000" cy="6858000" type="screen4x3"/>
  <p:notesSz cx="6797675" cy="9926638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Iwan Ellis-Williams" initials="IE" lastIdx="0" clrIdx="0">
    <p:extLst/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949"/>
    <p:restoredTop sz="95400" autoAdjust="0"/>
  </p:normalViewPr>
  <p:slideViewPr>
    <p:cSldViewPr snapToGrid="0" snapToObjects="1">
      <p:cViewPr>
        <p:scale>
          <a:sx n="79" d="100"/>
          <a:sy n="79" d="100"/>
        </p:scale>
        <p:origin x="2184" y="5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2B7E74-E3BF-40BF-905C-8B32F62E23B2}" type="datetimeFigureOut">
              <a:rPr lang="en-US" smtClean="0"/>
              <a:pPr/>
              <a:t>10/5/25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23564D-4A5B-4781-84AE-CA1CDD8625C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8430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22D1DF-8B83-F64D-9D9F-6943744E1858}" type="datetimeFigureOut">
              <a:rPr lang="en-US" smtClean="0"/>
              <a:pPr/>
              <a:t>10/5/25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6552D6-76DF-0547-BBAF-EACD65B06FF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8783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67190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05/10/2025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05/10/2025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05/10/2025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561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E34073-1DDB-E241-AFDC-40B33DF00C0C}" type="datetimeFigureOut">
              <a:rPr lang="en-GB" smtClean="0"/>
              <a:pPr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066B683-A729-9041-AE89-3178BCB787DE}"/>
              </a:ext>
            </a:extLst>
          </p:cNvPr>
          <p:cNvSpPr txBox="1"/>
          <p:nvPr/>
        </p:nvSpPr>
        <p:spPr>
          <a:xfrm>
            <a:off x="894416" y="367316"/>
            <a:ext cx="7458709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6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ECAD4016</a:t>
            </a:r>
          </a:p>
          <a:p>
            <a:pPr algn="ctr"/>
            <a:r>
              <a:rPr lang="en-GB" sz="6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Who am I teaching?</a:t>
            </a:r>
            <a:br>
              <a:rPr lang="en-GB" sz="6000" dirty="0">
                <a:solidFill>
                  <a:schemeClr val="bg1"/>
                </a:solidFill>
                <a:latin typeface="American Typewriter" panose="02090604020004020304" pitchFamily="18" charset="77"/>
              </a:rPr>
            </a:br>
            <a:endParaRPr lang="en-US" sz="6000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3566AF-150B-EF48-9F17-976745988151}"/>
              </a:ext>
            </a:extLst>
          </p:cNvPr>
          <p:cNvSpPr txBox="1"/>
          <p:nvPr/>
        </p:nvSpPr>
        <p:spPr>
          <a:xfrm>
            <a:off x="471832" y="4466018"/>
            <a:ext cx="830387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Bridging walkthrough</a:t>
            </a:r>
            <a:endParaRPr lang="en-US" sz="6000" dirty="0"/>
          </a:p>
        </p:txBody>
      </p:sp>
    </p:spTree>
    <p:extLst>
      <p:ext uri="{BB962C8B-B14F-4D97-AF65-F5344CB8AC3E}">
        <p14:creationId xmlns:p14="http://schemas.microsoft.com/office/powerpoint/2010/main" val="9433240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800293BC-BDEC-BE43-AF70-94FEF695036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9332483"/>
              </p:ext>
            </p:extLst>
          </p:nvPr>
        </p:nvGraphicFramePr>
        <p:xfrm>
          <a:off x="448234" y="54430"/>
          <a:ext cx="8283388" cy="65803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0847">
                  <a:extLst>
                    <a:ext uri="{9D8B030D-6E8A-4147-A177-3AD203B41FA5}">
                      <a16:colId xmlns:a16="http://schemas.microsoft.com/office/drawing/2014/main" val="1084763493"/>
                    </a:ext>
                  </a:extLst>
                </a:gridCol>
                <a:gridCol w="2070847">
                  <a:extLst>
                    <a:ext uri="{9D8B030D-6E8A-4147-A177-3AD203B41FA5}">
                      <a16:colId xmlns:a16="http://schemas.microsoft.com/office/drawing/2014/main" val="3603308429"/>
                    </a:ext>
                  </a:extLst>
                </a:gridCol>
                <a:gridCol w="2070847">
                  <a:extLst>
                    <a:ext uri="{9D8B030D-6E8A-4147-A177-3AD203B41FA5}">
                      <a16:colId xmlns:a16="http://schemas.microsoft.com/office/drawing/2014/main" val="533061007"/>
                    </a:ext>
                  </a:extLst>
                </a:gridCol>
                <a:gridCol w="2070847">
                  <a:extLst>
                    <a:ext uri="{9D8B030D-6E8A-4147-A177-3AD203B41FA5}">
                      <a16:colId xmlns:a16="http://schemas.microsoft.com/office/drawing/2014/main" val="4203052418"/>
                    </a:ext>
                  </a:extLst>
                </a:gridCol>
              </a:tblGrid>
              <a:tr h="773897"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WEST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CENTRAL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EAST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17102683"/>
                  </a:ext>
                </a:extLst>
              </a:tr>
              <a:tr h="2043992">
                <a:tc>
                  <a:txBody>
                    <a:bodyPr/>
                    <a:lstStyle/>
                    <a:p>
                      <a:r>
                        <a:rPr lang="en-US" dirty="0"/>
                        <a:t>Welsh medium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Ysgol</a:t>
                      </a:r>
                      <a:r>
                        <a:rPr lang="en-US" dirty="0"/>
                        <a:t> Bro </a:t>
                      </a:r>
                      <a:r>
                        <a:rPr lang="en-US" dirty="0" err="1"/>
                        <a:t>Presseli</a:t>
                      </a:r>
                      <a:r>
                        <a:rPr lang="en-US" dirty="0"/>
                        <a:t> (12)</a:t>
                      </a:r>
                    </a:p>
                    <a:p>
                      <a:pPr algn="ctr"/>
                      <a:r>
                        <a:rPr lang="en-US" sz="1100" dirty="0" err="1"/>
                        <a:t>Hefin</a:t>
                      </a:r>
                      <a:r>
                        <a:rPr lang="en-US" sz="1100" dirty="0"/>
                        <a:t> Davies</a:t>
                      </a:r>
                    </a:p>
                    <a:p>
                      <a:pPr algn="ctr"/>
                      <a:r>
                        <a:rPr lang="en-US" sz="1100" dirty="0"/>
                        <a:t>Scarlett Roper</a:t>
                      </a:r>
                    </a:p>
                    <a:p>
                      <a:pPr algn="ctr"/>
                      <a:r>
                        <a:rPr lang="en-US" sz="1100" dirty="0"/>
                        <a:t>Leisa Williams</a:t>
                      </a:r>
                    </a:p>
                    <a:p>
                      <a:pPr algn="ctr"/>
                      <a:r>
                        <a:rPr lang="en-US" sz="1100" dirty="0" err="1"/>
                        <a:t>Tomos</a:t>
                      </a:r>
                      <a:r>
                        <a:rPr lang="en-US" sz="1100" dirty="0"/>
                        <a:t> </a:t>
                      </a:r>
                      <a:r>
                        <a:rPr lang="en-US" sz="1100" dirty="0" err="1"/>
                        <a:t>Hodgett</a:t>
                      </a:r>
                      <a:endParaRPr lang="en-US" sz="1100" dirty="0"/>
                    </a:p>
                    <a:p>
                      <a:pPr algn="ctr"/>
                      <a:r>
                        <a:rPr lang="en-US" sz="1100" dirty="0" err="1"/>
                        <a:t>Demie</a:t>
                      </a:r>
                      <a:r>
                        <a:rPr lang="en-US" sz="1100" dirty="0"/>
                        <a:t>-May Gavin</a:t>
                      </a:r>
                    </a:p>
                    <a:p>
                      <a:pPr algn="ctr"/>
                      <a:r>
                        <a:rPr lang="en-US" sz="1100" dirty="0"/>
                        <a:t>Rosie Hughes</a:t>
                      </a:r>
                    </a:p>
                    <a:p>
                      <a:pPr algn="ctr"/>
                      <a:r>
                        <a:rPr lang="en-US" sz="1100" dirty="0" err="1"/>
                        <a:t>Harri</a:t>
                      </a:r>
                      <a:r>
                        <a:rPr lang="en-US" sz="1100" dirty="0"/>
                        <a:t> Bennett</a:t>
                      </a:r>
                    </a:p>
                    <a:p>
                      <a:pPr algn="ctr"/>
                      <a:r>
                        <a:rPr lang="en-US" sz="1100" dirty="0"/>
                        <a:t>Mari Cottrell</a:t>
                      </a:r>
                    </a:p>
                    <a:p>
                      <a:pPr algn="ctr"/>
                      <a:r>
                        <a:rPr lang="en-US" sz="1100" dirty="0"/>
                        <a:t>Nesta Evans</a:t>
                      </a:r>
                    </a:p>
                    <a:p>
                      <a:pPr algn="ctr"/>
                      <a:r>
                        <a:rPr lang="en-US" sz="1100" dirty="0"/>
                        <a:t>Sion </a:t>
                      </a:r>
                      <a:r>
                        <a:rPr lang="en-US" sz="1100" dirty="0" err="1"/>
                        <a:t>Croshaw</a:t>
                      </a:r>
                      <a:endParaRPr lang="en-US" sz="1100" dirty="0"/>
                    </a:p>
                    <a:p>
                      <a:pPr algn="ctr"/>
                      <a:r>
                        <a:rPr lang="en-US" sz="1100" dirty="0"/>
                        <a:t>Shannon Cox</a:t>
                      </a:r>
                    </a:p>
                    <a:p>
                      <a:pPr algn="ctr"/>
                      <a:r>
                        <a:rPr lang="en-US" sz="1100" dirty="0" err="1"/>
                        <a:t>Cerith</a:t>
                      </a:r>
                      <a:r>
                        <a:rPr lang="en-US" sz="1100" dirty="0"/>
                        <a:t> Davies</a:t>
                      </a:r>
                    </a:p>
                    <a:p>
                      <a:pPr algn="ctr"/>
                      <a:endParaRPr lang="en-US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Lon Las</a:t>
                      </a:r>
                    </a:p>
                    <a:p>
                      <a:pPr algn="ctr"/>
                      <a:r>
                        <a:rPr lang="en-US" dirty="0"/>
                        <a:t>(12)</a:t>
                      </a:r>
                    </a:p>
                    <a:p>
                      <a:pPr algn="ctr"/>
                      <a:r>
                        <a:rPr lang="en-US" sz="1100" dirty="0" err="1"/>
                        <a:t>Carys</a:t>
                      </a:r>
                      <a:r>
                        <a:rPr lang="en-US" sz="1100" dirty="0"/>
                        <a:t> Jenkins</a:t>
                      </a:r>
                    </a:p>
                    <a:p>
                      <a:pPr algn="ctr"/>
                      <a:r>
                        <a:rPr lang="en-US" sz="1100" dirty="0"/>
                        <a:t>Megan Mills</a:t>
                      </a:r>
                    </a:p>
                    <a:p>
                      <a:pPr algn="ctr"/>
                      <a:r>
                        <a:rPr lang="en-US" sz="1100" dirty="0"/>
                        <a:t>Jaylee Deere</a:t>
                      </a:r>
                    </a:p>
                    <a:p>
                      <a:pPr algn="ctr"/>
                      <a:r>
                        <a:rPr lang="en-US" sz="1100" dirty="0"/>
                        <a:t>Halle Evans</a:t>
                      </a:r>
                    </a:p>
                    <a:p>
                      <a:pPr algn="ctr"/>
                      <a:r>
                        <a:rPr lang="en-US" sz="1100" dirty="0"/>
                        <a:t>Poppy Brown</a:t>
                      </a:r>
                    </a:p>
                    <a:p>
                      <a:pPr algn="ctr"/>
                      <a:r>
                        <a:rPr lang="en-US" sz="1100" dirty="0"/>
                        <a:t>Ellie </a:t>
                      </a:r>
                      <a:r>
                        <a:rPr lang="en-US" sz="1100" dirty="0" err="1"/>
                        <a:t>Fuge</a:t>
                      </a:r>
                      <a:endParaRPr lang="en-US" sz="1100" dirty="0"/>
                    </a:p>
                    <a:p>
                      <a:pPr algn="ctr"/>
                      <a:r>
                        <a:rPr lang="en-US" sz="1100" dirty="0"/>
                        <a:t>Ellie </a:t>
                      </a:r>
                      <a:r>
                        <a:rPr lang="en-US" sz="1100" dirty="0" err="1"/>
                        <a:t>Pulman</a:t>
                      </a:r>
                      <a:r>
                        <a:rPr lang="en-US" sz="1100" dirty="0"/>
                        <a:t>-Reynolds</a:t>
                      </a:r>
                    </a:p>
                    <a:p>
                      <a:pPr algn="ctr"/>
                      <a:r>
                        <a:rPr lang="en-US" sz="1100" dirty="0" err="1"/>
                        <a:t>Mared</a:t>
                      </a:r>
                      <a:r>
                        <a:rPr lang="en-US" sz="1100" dirty="0"/>
                        <a:t> Richards</a:t>
                      </a:r>
                    </a:p>
                    <a:p>
                      <a:pPr algn="ctr"/>
                      <a:r>
                        <a:rPr lang="en-US" sz="1100" dirty="0"/>
                        <a:t>Cerys-</a:t>
                      </a:r>
                      <a:r>
                        <a:rPr lang="en-US" sz="1100" dirty="0" err="1"/>
                        <a:t>Medi</a:t>
                      </a:r>
                      <a:r>
                        <a:rPr lang="en-US" sz="1100" dirty="0"/>
                        <a:t> Williams</a:t>
                      </a:r>
                    </a:p>
                    <a:p>
                      <a:pPr algn="ctr"/>
                      <a:r>
                        <a:rPr lang="en-US" sz="1100" dirty="0" err="1"/>
                        <a:t>Eleri</a:t>
                      </a:r>
                      <a:r>
                        <a:rPr lang="en-US" sz="1100" dirty="0"/>
                        <a:t> </a:t>
                      </a:r>
                      <a:r>
                        <a:rPr lang="en-US" sz="1100" dirty="0" err="1"/>
                        <a:t>Siddley</a:t>
                      </a:r>
                      <a:endParaRPr lang="en-US" sz="1100" dirty="0"/>
                    </a:p>
                    <a:p>
                      <a:pPr algn="ctr"/>
                      <a:r>
                        <a:rPr lang="en-US" sz="1100" dirty="0"/>
                        <a:t>Anya </a:t>
                      </a:r>
                      <a:r>
                        <a:rPr lang="en-US" sz="1100" dirty="0" err="1"/>
                        <a:t>Brayley</a:t>
                      </a:r>
                      <a:endParaRPr lang="en-US" sz="1100" dirty="0"/>
                    </a:p>
                    <a:p>
                      <a:pPr algn="ctr"/>
                      <a:r>
                        <a:rPr lang="en-US" sz="1100" dirty="0" err="1"/>
                        <a:t>Seren</a:t>
                      </a:r>
                      <a:r>
                        <a:rPr lang="en-US" sz="1100" dirty="0"/>
                        <a:t> Fairburn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336470"/>
                  </a:ext>
                </a:extLst>
              </a:tr>
              <a:tr h="2043992">
                <a:tc>
                  <a:txBody>
                    <a:bodyPr/>
                    <a:lstStyle/>
                    <a:p>
                      <a:r>
                        <a:rPr lang="en-US" dirty="0"/>
                        <a:t>English medium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Pembroke Dock</a:t>
                      </a:r>
                    </a:p>
                    <a:p>
                      <a:pPr algn="ctr"/>
                      <a:r>
                        <a:rPr lang="en-US" dirty="0"/>
                        <a:t>(14)</a:t>
                      </a:r>
                    </a:p>
                    <a:p>
                      <a:pPr algn="ctr"/>
                      <a:r>
                        <a:rPr lang="en-US" sz="1100" dirty="0" err="1"/>
                        <a:t>Catrin</a:t>
                      </a:r>
                      <a:r>
                        <a:rPr lang="en-US" sz="1100" dirty="0"/>
                        <a:t> Styles</a:t>
                      </a:r>
                    </a:p>
                    <a:p>
                      <a:pPr algn="ctr"/>
                      <a:r>
                        <a:rPr lang="en-US" sz="1100" dirty="0"/>
                        <a:t>Ella Wheeler</a:t>
                      </a:r>
                    </a:p>
                    <a:p>
                      <a:pPr algn="ctr"/>
                      <a:r>
                        <a:rPr lang="en-US" sz="1100" dirty="0"/>
                        <a:t>Ffion Davies</a:t>
                      </a:r>
                    </a:p>
                    <a:p>
                      <a:pPr algn="ctr"/>
                      <a:r>
                        <a:rPr lang="en-US" sz="1100" dirty="0"/>
                        <a:t>Charlette </a:t>
                      </a:r>
                      <a:r>
                        <a:rPr lang="en-US" sz="1100" dirty="0" err="1"/>
                        <a:t>Rands</a:t>
                      </a:r>
                      <a:endParaRPr lang="en-US" sz="1100" dirty="0"/>
                    </a:p>
                    <a:p>
                      <a:pPr algn="ctr"/>
                      <a:r>
                        <a:rPr lang="en-US" sz="1100" dirty="0"/>
                        <a:t>Jessica Powell</a:t>
                      </a:r>
                    </a:p>
                    <a:p>
                      <a:pPr algn="ctr"/>
                      <a:r>
                        <a:rPr lang="en-US" sz="1100" dirty="0"/>
                        <a:t>Ella Williams</a:t>
                      </a:r>
                    </a:p>
                    <a:p>
                      <a:pPr algn="ctr"/>
                      <a:r>
                        <a:rPr lang="en-US" sz="1100" dirty="0"/>
                        <a:t>Millie Hayes</a:t>
                      </a:r>
                    </a:p>
                    <a:p>
                      <a:pPr algn="ctr"/>
                      <a:r>
                        <a:rPr lang="en-US" sz="1100" dirty="0"/>
                        <a:t>Jasmine Dilley</a:t>
                      </a:r>
                    </a:p>
                    <a:p>
                      <a:pPr algn="ctr"/>
                      <a:r>
                        <a:rPr lang="en-US" sz="1100" dirty="0"/>
                        <a:t>Jessica Guest</a:t>
                      </a:r>
                    </a:p>
                    <a:p>
                      <a:pPr algn="ctr"/>
                      <a:r>
                        <a:rPr lang="en-US" sz="1100" dirty="0"/>
                        <a:t>Elsbeth Thomas</a:t>
                      </a:r>
                    </a:p>
                    <a:p>
                      <a:pPr algn="ctr"/>
                      <a:r>
                        <a:rPr lang="en-US" sz="1100" dirty="0"/>
                        <a:t>Lottie Thomas</a:t>
                      </a:r>
                    </a:p>
                    <a:p>
                      <a:pPr algn="ctr"/>
                      <a:r>
                        <a:rPr lang="en-US" sz="1100" dirty="0"/>
                        <a:t>Cara Samuel</a:t>
                      </a:r>
                    </a:p>
                    <a:p>
                      <a:pPr algn="ctr"/>
                      <a:r>
                        <a:rPr lang="en-US" sz="1100" dirty="0" err="1"/>
                        <a:t>Pheobe</a:t>
                      </a:r>
                      <a:r>
                        <a:rPr lang="en-US" sz="1100" dirty="0"/>
                        <a:t> </a:t>
                      </a:r>
                      <a:r>
                        <a:rPr lang="en-US" sz="1100" dirty="0" err="1"/>
                        <a:t>Ormonde</a:t>
                      </a:r>
                      <a:endParaRPr lang="en-US" sz="1100" dirty="0"/>
                    </a:p>
                    <a:p>
                      <a:pPr algn="ctr"/>
                      <a:r>
                        <a:rPr lang="en-US" sz="1100" dirty="0"/>
                        <a:t>Natasha Schoeman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Cadle</a:t>
                      </a:r>
                      <a:endParaRPr lang="en-US" dirty="0"/>
                    </a:p>
                    <a:p>
                      <a:pPr algn="ctr"/>
                      <a:r>
                        <a:rPr lang="en-US" dirty="0"/>
                        <a:t>(9)</a:t>
                      </a:r>
                    </a:p>
                    <a:p>
                      <a:pPr algn="ctr"/>
                      <a:r>
                        <a:rPr lang="en-US" sz="1100" dirty="0"/>
                        <a:t>Morgan King</a:t>
                      </a:r>
                    </a:p>
                    <a:p>
                      <a:pPr algn="ctr"/>
                      <a:r>
                        <a:rPr lang="en-US" sz="1100" dirty="0"/>
                        <a:t>Alisha Lewis</a:t>
                      </a:r>
                    </a:p>
                    <a:p>
                      <a:pPr algn="ctr"/>
                      <a:r>
                        <a:rPr lang="en-US" sz="1100" dirty="0"/>
                        <a:t>Courtney Crocker</a:t>
                      </a:r>
                    </a:p>
                    <a:p>
                      <a:pPr algn="ctr"/>
                      <a:r>
                        <a:rPr lang="en-US" sz="1100" dirty="0"/>
                        <a:t>Holly Guy</a:t>
                      </a:r>
                    </a:p>
                    <a:p>
                      <a:pPr algn="ctr"/>
                      <a:r>
                        <a:rPr lang="en-US" sz="1100" dirty="0"/>
                        <a:t>Edward Mills</a:t>
                      </a:r>
                    </a:p>
                    <a:p>
                      <a:pPr algn="ctr"/>
                      <a:r>
                        <a:rPr lang="en-US" sz="1100" dirty="0"/>
                        <a:t>Keira-Leigh Fenwick</a:t>
                      </a:r>
                    </a:p>
                    <a:p>
                      <a:pPr algn="ctr"/>
                      <a:r>
                        <a:rPr lang="en-US" sz="1100" dirty="0"/>
                        <a:t>Harriet Jones</a:t>
                      </a:r>
                    </a:p>
                    <a:p>
                      <a:pPr algn="ctr"/>
                      <a:r>
                        <a:rPr lang="en-US" sz="1100" dirty="0" err="1"/>
                        <a:t>Joely</a:t>
                      </a:r>
                      <a:r>
                        <a:rPr lang="en-US" sz="1100" dirty="0"/>
                        <a:t> Jones</a:t>
                      </a:r>
                    </a:p>
                    <a:p>
                      <a:pPr algn="ctr"/>
                      <a:r>
                        <a:rPr lang="en-US" sz="1100" dirty="0"/>
                        <a:t>Maisie Miller</a:t>
                      </a:r>
                    </a:p>
                    <a:p>
                      <a:pPr algn="ctr"/>
                      <a:endParaRPr lang="en-US" sz="1100" dirty="0"/>
                    </a:p>
                    <a:p>
                      <a:pPr algn="ctr"/>
                      <a:endParaRPr lang="en-US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St Thomas</a:t>
                      </a:r>
                    </a:p>
                    <a:p>
                      <a:pPr algn="ctr"/>
                      <a:r>
                        <a:rPr lang="en-US" dirty="0"/>
                        <a:t>(7)</a:t>
                      </a:r>
                    </a:p>
                    <a:p>
                      <a:pPr algn="ctr"/>
                      <a:r>
                        <a:rPr lang="en-US" sz="1100" dirty="0" err="1"/>
                        <a:t>Seren</a:t>
                      </a:r>
                      <a:r>
                        <a:rPr lang="en-US" sz="1100" dirty="0"/>
                        <a:t> –May Richards</a:t>
                      </a:r>
                    </a:p>
                    <a:p>
                      <a:pPr algn="ctr"/>
                      <a:r>
                        <a:rPr lang="en-US" sz="1100" dirty="0"/>
                        <a:t>Lily –Anna Jones</a:t>
                      </a:r>
                    </a:p>
                    <a:p>
                      <a:pPr algn="ctr"/>
                      <a:r>
                        <a:rPr lang="en-US" sz="1100" dirty="0"/>
                        <a:t>Leona Cooper</a:t>
                      </a:r>
                    </a:p>
                    <a:p>
                      <a:pPr algn="ctr"/>
                      <a:r>
                        <a:rPr lang="en-US" sz="1100" dirty="0"/>
                        <a:t>Sophie Nichols</a:t>
                      </a:r>
                    </a:p>
                    <a:p>
                      <a:pPr algn="ctr"/>
                      <a:r>
                        <a:rPr lang="en-US" sz="1100" dirty="0"/>
                        <a:t>Rosie Jones</a:t>
                      </a:r>
                    </a:p>
                    <a:p>
                      <a:pPr algn="ctr"/>
                      <a:r>
                        <a:rPr lang="en-US" sz="1100" dirty="0"/>
                        <a:t>Acacia Thomas</a:t>
                      </a:r>
                    </a:p>
                    <a:p>
                      <a:pPr algn="ctr"/>
                      <a:r>
                        <a:rPr lang="en-US" sz="1100" dirty="0"/>
                        <a:t>Nia </a:t>
                      </a:r>
                      <a:r>
                        <a:rPr lang="en-US" sz="1100" dirty="0" err="1"/>
                        <a:t>Morgans</a:t>
                      </a:r>
                      <a:endParaRPr lang="en-US" sz="1100" dirty="0"/>
                    </a:p>
                    <a:p>
                      <a:pPr algn="ctr"/>
                      <a:endParaRPr lang="en-US" sz="11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1917236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741CC5DF-D2B5-EA40-A586-68E226518929}"/>
              </a:ext>
            </a:extLst>
          </p:cNvPr>
          <p:cNvSpPr txBox="1"/>
          <p:nvPr/>
        </p:nvSpPr>
        <p:spPr>
          <a:xfrm>
            <a:off x="586225" y="392984"/>
            <a:ext cx="182880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dirty="0">
                <a:solidFill>
                  <a:schemeClr val="bg1"/>
                </a:solidFill>
              </a:rPr>
              <a:t>Social and emotional development Bridge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0C40AC-1932-FB42-88C2-F4C3F18F9AF9}"/>
              </a:ext>
            </a:extLst>
          </p:cNvPr>
          <p:cNvSpPr txBox="1"/>
          <p:nvPr/>
        </p:nvSpPr>
        <p:spPr>
          <a:xfrm>
            <a:off x="759187" y="54430"/>
            <a:ext cx="165583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600" b="1" dirty="0">
                <a:solidFill>
                  <a:schemeClr val="bg1"/>
                </a:solidFill>
              </a:rPr>
              <a:t>8th October 2025</a:t>
            </a:r>
          </a:p>
        </p:txBody>
      </p:sp>
    </p:spTree>
    <p:extLst>
      <p:ext uri="{BB962C8B-B14F-4D97-AF65-F5344CB8AC3E}">
        <p14:creationId xmlns:p14="http://schemas.microsoft.com/office/powerpoint/2010/main" val="9193844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9DD60E7-553C-E844-AF6D-A4C052B4C5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141" y="416372"/>
            <a:ext cx="4380436" cy="610096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E4F79D6-732B-434C-8D69-991404C64529}"/>
              </a:ext>
            </a:extLst>
          </p:cNvPr>
          <p:cNvSpPr txBox="1"/>
          <p:nvPr/>
        </p:nvSpPr>
        <p:spPr>
          <a:xfrm>
            <a:off x="5050164" y="976427"/>
            <a:ext cx="3687392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dirty="0">
                <a:solidFill>
                  <a:srgbClr val="0070C0"/>
                </a:solidFill>
              </a:rPr>
              <a:t>DOES NOT NEED TO BE FULLY COMPLETED!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802639E-17C1-B043-B572-B61E0EF320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959538">
            <a:off x="4094451" y="2477504"/>
            <a:ext cx="1170251" cy="88865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D438CCB-D04D-9B47-B193-B7CC636707FD}"/>
              </a:ext>
            </a:extLst>
          </p:cNvPr>
          <p:cNvSpPr txBox="1"/>
          <p:nvPr/>
        </p:nvSpPr>
        <p:spPr>
          <a:xfrm>
            <a:off x="5029201" y="4054193"/>
            <a:ext cx="372931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/>
              <a:t>It is used to help support you with observations and to prompt your questions</a:t>
            </a:r>
          </a:p>
        </p:txBody>
      </p:sp>
    </p:spTree>
    <p:extLst>
      <p:ext uri="{BB962C8B-B14F-4D97-AF65-F5344CB8AC3E}">
        <p14:creationId xmlns:p14="http://schemas.microsoft.com/office/powerpoint/2010/main" val="9370850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00C40AC-1932-FB42-88C2-F4C3F18F9AF9}"/>
              </a:ext>
            </a:extLst>
          </p:cNvPr>
          <p:cNvSpPr txBox="1"/>
          <p:nvPr/>
        </p:nvSpPr>
        <p:spPr>
          <a:xfrm>
            <a:off x="2906967" y="143472"/>
            <a:ext cx="336592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dirty="0"/>
              <a:t>15th October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41CC5DF-D2B5-EA40-A586-68E226518929}"/>
              </a:ext>
            </a:extLst>
          </p:cNvPr>
          <p:cNvSpPr txBox="1"/>
          <p:nvPr/>
        </p:nvSpPr>
        <p:spPr>
          <a:xfrm>
            <a:off x="739718" y="912913"/>
            <a:ext cx="76037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/>
              <a:t>Cognitive and physical development Bridge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800293BC-BDEC-BE43-AF70-94FEF695036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934073"/>
              </p:ext>
            </p:extLst>
          </p:nvPr>
        </p:nvGraphicFramePr>
        <p:xfrm>
          <a:off x="448234" y="1682354"/>
          <a:ext cx="8283388" cy="47933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0847">
                  <a:extLst>
                    <a:ext uri="{9D8B030D-6E8A-4147-A177-3AD203B41FA5}">
                      <a16:colId xmlns:a16="http://schemas.microsoft.com/office/drawing/2014/main" val="1084763493"/>
                    </a:ext>
                  </a:extLst>
                </a:gridCol>
                <a:gridCol w="2070847">
                  <a:extLst>
                    <a:ext uri="{9D8B030D-6E8A-4147-A177-3AD203B41FA5}">
                      <a16:colId xmlns:a16="http://schemas.microsoft.com/office/drawing/2014/main" val="3603308429"/>
                    </a:ext>
                  </a:extLst>
                </a:gridCol>
                <a:gridCol w="2070847">
                  <a:extLst>
                    <a:ext uri="{9D8B030D-6E8A-4147-A177-3AD203B41FA5}">
                      <a16:colId xmlns:a16="http://schemas.microsoft.com/office/drawing/2014/main" val="533061007"/>
                    </a:ext>
                  </a:extLst>
                </a:gridCol>
                <a:gridCol w="2070847">
                  <a:extLst>
                    <a:ext uri="{9D8B030D-6E8A-4147-A177-3AD203B41FA5}">
                      <a16:colId xmlns:a16="http://schemas.microsoft.com/office/drawing/2014/main" val="4203052418"/>
                    </a:ext>
                  </a:extLst>
                </a:gridCol>
              </a:tblGrid>
              <a:tr h="1412278"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WEST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CENTRAL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EAST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17102683"/>
                  </a:ext>
                </a:extLst>
              </a:tr>
              <a:tr h="1690559">
                <a:tc>
                  <a:txBody>
                    <a:bodyPr/>
                    <a:lstStyle/>
                    <a:p>
                      <a:r>
                        <a:rPr lang="en-US" dirty="0"/>
                        <a:t>Welsh medium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Lon Las</a:t>
                      </a:r>
                    </a:p>
                    <a:p>
                      <a:pPr algn="ctr"/>
                      <a:endParaRPr lang="en-US" dirty="0"/>
                    </a:p>
                    <a:p>
                      <a:pPr algn="ctr"/>
                      <a:r>
                        <a:rPr lang="en-US" dirty="0"/>
                        <a:t>(12)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N/A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Llanhari </a:t>
                      </a:r>
                    </a:p>
                    <a:p>
                      <a:pPr algn="ctr"/>
                      <a:endParaRPr lang="en-US" dirty="0"/>
                    </a:p>
                    <a:p>
                      <a:pPr algn="ctr"/>
                      <a:r>
                        <a:rPr lang="en-US" dirty="0"/>
                        <a:t>(12)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336470"/>
                  </a:ext>
                </a:extLst>
              </a:tr>
              <a:tr h="1690559">
                <a:tc>
                  <a:txBody>
                    <a:bodyPr/>
                    <a:lstStyle/>
                    <a:p>
                      <a:r>
                        <a:rPr lang="en-US" dirty="0"/>
                        <a:t>English medium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Pontarddulais</a:t>
                      </a:r>
                      <a:endParaRPr lang="en-US" dirty="0"/>
                    </a:p>
                    <a:p>
                      <a:pPr algn="ctr"/>
                      <a:endParaRPr lang="en-US" dirty="0"/>
                    </a:p>
                    <a:p>
                      <a:pPr algn="ctr"/>
                      <a:r>
                        <a:rPr lang="en-US" dirty="0"/>
                        <a:t>(14)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Parkland</a:t>
                      </a:r>
                    </a:p>
                    <a:p>
                      <a:pPr algn="ctr"/>
                      <a:endParaRPr lang="en-US" dirty="0"/>
                    </a:p>
                    <a:p>
                      <a:pPr algn="ctr"/>
                      <a:r>
                        <a:rPr lang="en-US" dirty="0"/>
                        <a:t>(9)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Maes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Yr</a:t>
                      </a:r>
                      <a:r>
                        <a:rPr lang="en-US" dirty="0"/>
                        <a:t> Haul</a:t>
                      </a:r>
                    </a:p>
                    <a:p>
                      <a:pPr algn="ctr"/>
                      <a:endParaRPr lang="en-US" dirty="0"/>
                    </a:p>
                    <a:p>
                      <a:pPr algn="ctr"/>
                      <a:r>
                        <a:rPr lang="en-US" dirty="0"/>
                        <a:t>(7)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19172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794366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A2E53F8-C425-814A-9BC6-53B11FB8CE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43200"/>
            <a:ext cx="3035300" cy="41148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00E69CC-7FEF-644F-AC09-72084D2F5AE5}"/>
              </a:ext>
            </a:extLst>
          </p:cNvPr>
          <p:cNvSpPr txBox="1"/>
          <p:nvPr/>
        </p:nvSpPr>
        <p:spPr>
          <a:xfrm>
            <a:off x="961225" y="672451"/>
            <a:ext cx="61388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/>
              <a:t>What are your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8938865-242B-FD4F-A081-79BA8121B5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845880">
            <a:off x="3562486" y="2563109"/>
            <a:ext cx="5066546" cy="3529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8885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066B683-A729-9041-AE89-3178BCB787DE}"/>
              </a:ext>
            </a:extLst>
          </p:cNvPr>
          <p:cNvSpPr txBox="1"/>
          <p:nvPr/>
        </p:nvSpPr>
        <p:spPr>
          <a:xfrm>
            <a:off x="894416" y="367316"/>
            <a:ext cx="7458709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6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ECAD4016</a:t>
            </a:r>
          </a:p>
          <a:p>
            <a:pPr algn="ctr"/>
            <a:r>
              <a:rPr lang="en-GB" sz="6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Who am I teaching?</a:t>
            </a:r>
            <a:br>
              <a:rPr lang="en-GB" sz="6000" dirty="0">
                <a:solidFill>
                  <a:schemeClr val="bg1"/>
                </a:solidFill>
                <a:latin typeface="American Typewriter" panose="02090604020004020304" pitchFamily="18" charset="77"/>
              </a:rPr>
            </a:br>
            <a:endParaRPr lang="en-US" sz="6000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3566AF-150B-EF48-9F17-976745988151}"/>
              </a:ext>
            </a:extLst>
          </p:cNvPr>
          <p:cNvSpPr txBox="1"/>
          <p:nvPr/>
        </p:nvSpPr>
        <p:spPr>
          <a:xfrm>
            <a:off x="446024" y="4322583"/>
            <a:ext cx="835549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Bridging Walkthrough</a:t>
            </a:r>
            <a:endParaRPr lang="en-US" sz="6000" dirty="0"/>
          </a:p>
        </p:txBody>
      </p:sp>
    </p:spTree>
    <p:extLst>
      <p:ext uri="{BB962C8B-B14F-4D97-AF65-F5344CB8AC3E}">
        <p14:creationId xmlns:p14="http://schemas.microsoft.com/office/powerpoint/2010/main" val="16999103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12" ma:contentTypeDescription="Create a new document." ma:contentTypeScope="" ma:versionID="7614c0d39d68b11413b99ea6b15f897c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322afc73339f979490dfcc2930f5f197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AutoTags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D49E9D0-2B29-40DF-AA89-D92F20E2EAD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1969E69-8928-405F-A168-CF8E9FFE10E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797B5AA3-CE84-43E0-B1E7-4DE81C970904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12631</TotalTime>
  <Words>239</Words>
  <Application>Microsoft Macintosh PowerPoint</Application>
  <PresentationFormat>On-screen Show (4:3)</PresentationFormat>
  <Paragraphs>104</Paragraphs>
  <Slides>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American Typewriter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Trinity Saint David</Company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swwcte</dc:creator>
  <cp:lastModifiedBy>Tom Cox</cp:lastModifiedBy>
  <cp:revision>355</cp:revision>
  <cp:lastPrinted>2017-08-03T13:56:24Z</cp:lastPrinted>
  <dcterms:created xsi:type="dcterms:W3CDTF">2018-05-24T13:58:06Z</dcterms:created>
  <dcterms:modified xsi:type="dcterms:W3CDTF">2025-10-05T21:20:55Z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</Properties>
</file>