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7" r:id="rId3"/>
    <p:sldId id="259"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2398A2-5C63-45F5-A7C9-BAC31DB61F4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9D2EDA1-F9A4-43C6-8BAC-6214371AC720}">
      <dgm:prSet/>
      <dgm:spPr/>
      <dgm:t>
        <a:bodyPr/>
        <a:lstStyle/>
        <a:p>
          <a:pPr rtl="0"/>
          <a:r>
            <a:rPr lang="en-US"/>
            <a:t>What is absenteeism </a:t>
          </a:r>
        </a:p>
      </dgm:t>
    </dgm:pt>
    <dgm:pt modelId="{AB8B685E-2BBE-4E1B-A971-46D50831733A}" type="parTrans" cxnId="{D100A52B-D34D-4FB7-BC90-B1BF8087BA1A}">
      <dgm:prSet/>
      <dgm:spPr/>
      <dgm:t>
        <a:bodyPr/>
        <a:lstStyle/>
        <a:p>
          <a:endParaRPr lang="en-US"/>
        </a:p>
      </dgm:t>
    </dgm:pt>
    <dgm:pt modelId="{9F2D37BD-2376-4CC6-82BF-85820228494B}" type="sibTrans" cxnId="{D100A52B-D34D-4FB7-BC90-B1BF8087BA1A}">
      <dgm:prSet/>
      <dgm:spPr/>
      <dgm:t>
        <a:bodyPr/>
        <a:lstStyle/>
        <a:p>
          <a:endParaRPr lang="en-US"/>
        </a:p>
      </dgm:t>
    </dgm:pt>
    <dgm:pt modelId="{5371E0E6-91FF-4AE1-916C-E7C09B2350E8}">
      <dgm:prSet/>
      <dgm:spPr/>
      <dgm:t>
        <a:bodyPr/>
        <a:lstStyle/>
        <a:p>
          <a:pPr rtl="0"/>
          <a:r>
            <a:rPr lang="en-US"/>
            <a:t>Absenteeism is the regular process of staying absent from the workplace </a:t>
          </a:r>
        </a:p>
      </dgm:t>
    </dgm:pt>
    <dgm:pt modelId="{4B7A71C1-E992-4CB2-B969-57D0B39A5EC1}" type="parTrans" cxnId="{9B214FA9-A316-4B1B-95C0-766A87538B1F}">
      <dgm:prSet/>
      <dgm:spPr/>
      <dgm:t>
        <a:bodyPr/>
        <a:lstStyle/>
        <a:p>
          <a:endParaRPr lang="en-US"/>
        </a:p>
      </dgm:t>
    </dgm:pt>
    <dgm:pt modelId="{80EBE8C4-394B-47D1-841D-0034DB23C1A3}" type="sibTrans" cxnId="{9B214FA9-A316-4B1B-95C0-766A87538B1F}">
      <dgm:prSet/>
      <dgm:spPr/>
      <dgm:t>
        <a:bodyPr/>
        <a:lstStyle/>
        <a:p>
          <a:endParaRPr lang="en-US"/>
        </a:p>
      </dgm:t>
    </dgm:pt>
    <dgm:pt modelId="{C1E1A840-B99D-4EA1-8A54-C6D5A00C0133}">
      <dgm:prSet/>
      <dgm:spPr/>
      <dgm:t>
        <a:bodyPr/>
        <a:lstStyle/>
        <a:p>
          <a:pPr rtl="0"/>
          <a:r>
            <a:rPr lang="en-US"/>
            <a:t>There are two types of absenteeism</a:t>
          </a:r>
        </a:p>
      </dgm:t>
    </dgm:pt>
    <dgm:pt modelId="{A9880A26-CD23-486C-8CEF-7CF44E2476EB}" type="parTrans" cxnId="{631A6491-5467-41A0-B3F1-357F5618868D}">
      <dgm:prSet/>
      <dgm:spPr/>
      <dgm:t>
        <a:bodyPr/>
        <a:lstStyle/>
        <a:p>
          <a:endParaRPr lang="en-US"/>
        </a:p>
      </dgm:t>
    </dgm:pt>
    <dgm:pt modelId="{9EB35602-4E7E-461F-B504-DF2EBD869C0E}" type="sibTrans" cxnId="{631A6491-5467-41A0-B3F1-357F5618868D}">
      <dgm:prSet/>
      <dgm:spPr/>
      <dgm:t>
        <a:bodyPr/>
        <a:lstStyle/>
        <a:p>
          <a:endParaRPr lang="en-US"/>
        </a:p>
      </dgm:t>
    </dgm:pt>
    <dgm:pt modelId="{7AABD2BA-CDD7-43FB-8249-D690D3EA1352}">
      <dgm:prSet/>
      <dgm:spPr/>
      <dgm:t>
        <a:bodyPr/>
        <a:lstStyle/>
        <a:p>
          <a:pPr rtl="0"/>
          <a:r>
            <a:rPr lang="en-US"/>
            <a:t>Excused absence</a:t>
          </a:r>
        </a:p>
      </dgm:t>
    </dgm:pt>
    <dgm:pt modelId="{20EDD0D0-E6DF-4353-8E50-D17C33F1D862}" type="parTrans" cxnId="{85EB6B1E-45F1-4633-9D3F-94E0C8485F26}">
      <dgm:prSet/>
      <dgm:spPr/>
      <dgm:t>
        <a:bodyPr/>
        <a:lstStyle/>
        <a:p>
          <a:endParaRPr lang="en-US"/>
        </a:p>
      </dgm:t>
    </dgm:pt>
    <dgm:pt modelId="{EFD28F6B-66F7-471F-B8C3-460165D5FEE7}" type="sibTrans" cxnId="{85EB6B1E-45F1-4633-9D3F-94E0C8485F26}">
      <dgm:prSet/>
      <dgm:spPr/>
      <dgm:t>
        <a:bodyPr/>
        <a:lstStyle/>
        <a:p>
          <a:endParaRPr lang="en-US"/>
        </a:p>
      </dgm:t>
    </dgm:pt>
    <dgm:pt modelId="{CC6C0E9F-68F6-4867-A83C-3F977B1B5276}">
      <dgm:prSet/>
      <dgm:spPr/>
      <dgm:t>
        <a:bodyPr/>
        <a:lstStyle/>
        <a:p>
          <a:pPr rtl="0"/>
          <a:r>
            <a:rPr lang="en-US"/>
            <a:t>Chronic absence </a:t>
          </a:r>
        </a:p>
      </dgm:t>
    </dgm:pt>
    <dgm:pt modelId="{72F1C627-38C7-4FC2-896E-2BA436339645}" type="parTrans" cxnId="{D36FA7C4-BDEB-409D-81E2-142F9EC17EC3}">
      <dgm:prSet/>
      <dgm:spPr/>
      <dgm:t>
        <a:bodyPr/>
        <a:lstStyle/>
        <a:p>
          <a:endParaRPr lang="en-US"/>
        </a:p>
      </dgm:t>
    </dgm:pt>
    <dgm:pt modelId="{6A753551-4287-4EC5-8CD1-AD87A3395404}" type="sibTrans" cxnId="{D36FA7C4-BDEB-409D-81E2-142F9EC17EC3}">
      <dgm:prSet/>
      <dgm:spPr/>
      <dgm:t>
        <a:bodyPr/>
        <a:lstStyle/>
        <a:p>
          <a:endParaRPr lang="en-US"/>
        </a:p>
      </dgm:t>
    </dgm:pt>
    <dgm:pt modelId="{A004E258-3EB7-43D7-808F-F39ECEA0D4BD}" type="pres">
      <dgm:prSet presAssocID="{332398A2-5C63-45F5-A7C9-BAC31DB61F45}" presName="linear" presStyleCnt="0">
        <dgm:presLayoutVars>
          <dgm:animLvl val="lvl"/>
          <dgm:resizeHandles val="exact"/>
        </dgm:presLayoutVars>
      </dgm:prSet>
      <dgm:spPr/>
    </dgm:pt>
    <dgm:pt modelId="{8E68E0F1-C5B0-4454-8EDD-B4C9B2A7EA54}" type="pres">
      <dgm:prSet presAssocID="{79D2EDA1-F9A4-43C6-8BAC-6214371AC720}" presName="parentText" presStyleLbl="node1" presStyleIdx="0" presStyleCnt="2">
        <dgm:presLayoutVars>
          <dgm:chMax val="0"/>
          <dgm:bulletEnabled val="1"/>
        </dgm:presLayoutVars>
      </dgm:prSet>
      <dgm:spPr/>
    </dgm:pt>
    <dgm:pt modelId="{28A07F59-A86A-4D96-976D-3E2E8FB1B8D6}" type="pres">
      <dgm:prSet presAssocID="{79D2EDA1-F9A4-43C6-8BAC-6214371AC720}" presName="childText" presStyleLbl="revTx" presStyleIdx="0" presStyleCnt="2">
        <dgm:presLayoutVars>
          <dgm:bulletEnabled val="1"/>
        </dgm:presLayoutVars>
      </dgm:prSet>
      <dgm:spPr/>
    </dgm:pt>
    <dgm:pt modelId="{58CE61D7-BF57-407B-A209-254780C41375}" type="pres">
      <dgm:prSet presAssocID="{C1E1A840-B99D-4EA1-8A54-C6D5A00C0133}" presName="parentText" presStyleLbl="node1" presStyleIdx="1" presStyleCnt="2">
        <dgm:presLayoutVars>
          <dgm:chMax val="0"/>
          <dgm:bulletEnabled val="1"/>
        </dgm:presLayoutVars>
      </dgm:prSet>
      <dgm:spPr/>
    </dgm:pt>
    <dgm:pt modelId="{8C30565E-DBF5-4639-9638-5E10AD74DC9E}" type="pres">
      <dgm:prSet presAssocID="{C1E1A840-B99D-4EA1-8A54-C6D5A00C0133}" presName="childText" presStyleLbl="revTx" presStyleIdx="1" presStyleCnt="2">
        <dgm:presLayoutVars>
          <dgm:bulletEnabled val="1"/>
        </dgm:presLayoutVars>
      </dgm:prSet>
      <dgm:spPr/>
    </dgm:pt>
  </dgm:ptLst>
  <dgm:cxnLst>
    <dgm:cxn modelId="{85EB6B1E-45F1-4633-9D3F-94E0C8485F26}" srcId="{C1E1A840-B99D-4EA1-8A54-C6D5A00C0133}" destId="{7AABD2BA-CDD7-43FB-8249-D690D3EA1352}" srcOrd="0" destOrd="0" parTransId="{20EDD0D0-E6DF-4353-8E50-D17C33F1D862}" sibTransId="{EFD28F6B-66F7-471F-B8C3-460165D5FEE7}"/>
    <dgm:cxn modelId="{612C5522-3A14-424E-B2CD-10A88B698744}" type="presOf" srcId="{CC6C0E9F-68F6-4867-A83C-3F977B1B5276}" destId="{8C30565E-DBF5-4639-9638-5E10AD74DC9E}" srcOrd="0" destOrd="1" presId="urn:microsoft.com/office/officeart/2005/8/layout/vList2"/>
    <dgm:cxn modelId="{D100A52B-D34D-4FB7-BC90-B1BF8087BA1A}" srcId="{332398A2-5C63-45F5-A7C9-BAC31DB61F45}" destId="{79D2EDA1-F9A4-43C6-8BAC-6214371AC720}" srcOrd="0" destOrd="0" parTransId="{AB8B685E-2BBE-4E1B-A971-46D50831733A}" sibTransId="{9F2D37BD-2376-4CC6-82BF-85820228494B}"/>
    <dgm:cxn modelId="{8F56FE68-6DAB-4A94-938A-A10D25945ECF}" type="presOf" srcId="{332398A2-5C63-45F5-A7C9-BAC31DB61F45}" destId="{A004E258-3EB7-43D7-808F-F39ECEA0D4BD}" srcOrd="0" destOrd="0" presId="urn:microsoft.com/office/officeart/2005/8/layout/vList2"/>
    <dgm:cxn modelId="{AD454674-BEAF-4977-B8CE-E2810392D25E}" type="presOf" srcId="{7AABD2BA-CDD7-43FB-8249-D690D3EA1352}" destId="{8C30565E-DBF5-4639-9638-5E10AD74DC9E}" srcOrd="0" destOrd="0" presId="urn:microsoft.com/office/officeart/2005/8/layout/vList2"/>
    <dgm:cxn modelId="{631A6491-5467-41A0-B3F1-357F5618868D}" srcId="{332398A2-5C63-45F5-A7C9-BAC31DB61F45}" destId="{C1E1A840-B99D-4EA1-8A54-C6D5A00C0133}" srcOrd="1" destOrd="0" parTransId="{A9880A26-CD23-486C-8CEF-7CF44E2476EB}" sibTransId="{9EB35602-4E7E-461F-B504-DF2EBD869C0E}"/>
    <dgm:cxn modelId="{FDF42994-FA05-446B-9B97-4BA677D1613C}" type="presOf" srcId="{C1E1A840-B99D-4EA1-8A54-C6D5A00C0133}" destId="{58CE61D7-BF57-407B-A209-254780C41375}" srcOrd="0" destOrd="0" presId="urn:microsoft.com/office/officeart/2005/8/layout/vList2"/>
    <dgm:cxn modelId="{190C049A-7239-4403-A5CB-42B4CAD2090D}" type="presOf" srcId="{79D2EDA1-F9A4-43C6-8BAC-6214371AC720}" destId="{8E68E0F1-C5B0-4454-8EDD-B4C9B2A7EA54}" srcOrd="0" destOrd="0" presId="urn:microsoft.com/office/officeart/2005/8/layout/vList2"/>
    <dgm:cxn modelId="{9B214FA9-A316-4B1B-95C0-766A87538B1F}" srcId="{79D2EDA1-F9A4-43C6-8BAC-6214371AC720}" destId="{5371E0E6-91FF-4AE1-916C-E7C09B2350E8}" srcOrd="0" destOrd="0" parTransId="{4B7A71C1-E992-4CB2-B969-57D0B39A5EC1}" sibTransId="{80EBE8C4-394B-47D1-841D-0034DB23C1A3}"/>
    <dgm:cxn modelId="{D36FA7C4-BDEB-409D-81E2-142F9EC17EC3}" srcId="{C1E1A840-B99D-4EA1-8A54-C6D5A00C0133}" destId="{CC6C0E9F-68F6-4867-A83C-3F977B1B5276}" srcOrd="1" destOrd="0" parTransId="{72F1C627-38C7-4FC2-896E-2BA436339645}" sibTransId="{6A753551-4287-4EC5-8CD1-AD87A3395404}"/>
    <dgm:cxn modelId="{178DE3EC-D582-411F-899D-21359FCC7561}" type="presOf" srcId="{5371E0E6-91FF-4AE1-916C-E7C09B2350E8}" destId="{28A07F59-A86A-4D96-976D-3E2E8FB1B8D6}" srcOrd="0" destOrd="0" presId="urn:microsoft.com/office/officeart/2005/8/layout/vList2"/>
    <dgm:cxn modelId="{916139FF-8A0D-47B5-A1C8-057A783CE0BC}" type="presParOf" srcId="{A004E258-3EB7-43D7-808F-F39ECEA0D4BD}" destId="{8E68E0F1-C5B0-4454-8EDD-B4C9B2A7EA54}" srcOrd="0" destOrd="0" presId="urn:microsoft.com/office/officeart/2005/8/layout/vList2"/>
    <dgm:cxn modelId="{37A890FA-DE40-4315-BCDB-6F14BFC9168B}" type="presParOf" srcId="{A004E258-3EB7-43D7-808F-F39ECEA0D4BD}" destId="{28A07F59-A86A-4D96-976D-3E2E8FB1B8D6}" srcOrd="1" destOrd="0" presId="urn:microsoft.com/office/officeart/2005/8/layout/vList2"/>
    <dgm:cxn modelId="{0BDD9E22-CA55-48C2-A6F1-1A28B6F8D098}" type="presParOf" srcId="{A004E258-3EB7-43D7-808F-F39ECEA0D4BD}" destId="{58CE61D7-BF57-407B-A209-254780C41375}" srcOrd="2" destOrd="0" presId="urn:microsoft.com/office/officeart/2005/8/layout/vList2"/>
    <dgm:cxn modelId="{C082D504-0401-42F6-9082-62F7A64068B7}" type="presParOf" srcId="{A004E258-3EB7-43D7-808F-F39ECEA0D4BD}" destId="{8C30565E-DBF5-4639-9638-5E10AD74DC9E}"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7F82FD-3B41-48E2-A91E-C1C751DD768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8F06396-B57E-431C-A3E6-FA69F2C557C7}">
      <dgm:prSet/>
      <dgm:spPr/>
      <dgm:t>
        <a:bodyPr/>
        <a:lstStyle/>
        <a:p>
          <a:pPr rtl="0"/>
          <a:r>
            <a:rPr lang="en-US"/>
            <a:t>The case study presents that the Trust and many other small and medium-sized general hospitals have average rolling issues. Despite the increased average, from 2007-2012, the Trust is has lost £1 million by each year. </a:t>
          </a:r>
        </a:p>
      </dgm:t>
    </dgm:pt>
    <dgm:pt modelId="{A8C821B5-FC2D-472A-AC46-8E28CFB09075}" type="parTrans" cxnId="{9F1E22F2-39FC-491E-B42E-DFECBBB8A57E}">
      <dgm:prSet/>
      <dgm:spPr/>
      <dgm:t>
        <a:bodyPr/>
        <a:lstStyle/>
        <a:p>
          <a:endParaRPr lang="en-US"/>
        </a:p>
      </dgm:t>
    </dgm:pt>
    <dgm:pt modelId="{549C416F-DFDE-457F-8B1C-056CDAFD888E}" type="sibTrans" cxnId="{9F1E22F2-39FC-491E-B42E-DFECBBB8A57E}">
      <dgm:prSet/>
      <dgm:spPr/>
      <dgm:t>
        <a:bodyPr/>
        <a:lstStyle/>
        <a:p>
          <a:endParaRPr lang="en-US"/>
        </a:p>
      </dgm:t>
    </dgm:pt>
    <dgm:pt modelId="{E2BA5893-860C-4B63-8DED-4CE72C72A9EB}">
      <dgm:prSet/>
      <dgm:spPr/>
      <dgm:t>
        <a:bodyPr/>
        <a:lstStyle/>
        <a:p>
          <a:pPr rtl="0"/>
          <a:r>
            <a:rPr lang="en-US"/>
            <a:t>Since the company has noticed the impacts of absenteeism over the company in terms of loss of productivity and decreased customer care quality, the higher management now wants things to be changed. Therefore the HR department has been instructed to create effective solutions. </a:t>
          </a:r>
        </a:p>
      </dgm:t>
    </dgm:pt>
    <dgm:pt modelId="{F327BFBD-1756-41F4-BB8C-347A60ECBA4D}" type="parTrans" cxnId="{6DF99B25-FC4C-4C1D-91B6-CBDF3CD08359}">
      <dgm:prSet/>
      <dgm:spPr/>
      <dgm:t>
        <a:bodyPr/>
        <a:lstStyle/>
        <a:p>
          <a:endParaRPr lang="en-US"/>
        </a:p>
      </dgm:t>
    </dgm:pt>
    <dgm:pt modelId="{93FD3CB5-2110-45E7-B26E-B7E3AF4D565C}" type="sibTrans" cxnId="{6DF99B25-FC4C-4C1D-91B6-CBDF3CD08359}">
      <dgm:prSet/>
      <dgm:spPr/>
      <dgm:t>
        <a:bodyPr/>
        <a:lstStyle/>
        <a:p>
          <a:endParaRPr lang="en-US"/>
        </a:p>
      </dgm:t>
    </dgm:pt>
    <dgm:pt modelId="{B8315E0C-B901-48EF-B6CF-8F84E42C35E1}" type="pres">
      <dgm:prSet presAssocID="{CB7F82FD-3B41-48E2-A91E-C1C751DD7681}" presName="vert0" presStyleCnt="0">
        <dgm:presLayoutVars>
          <dgm:dir/>
          <dgm:animOne val="branch"/>
          <dgm:animLvl val="lvl"/>
        </dgm:presLayoutVars>
      </dgm:prSet>
      <dgm:spPr/>
    </dgm:pt>
    <dgm:pt modelId="{A14CF126-6992-4B86-B78D-2FE68CA3E241}" type="pres">
      <dgm:prSet presAssocID="{48F06396-B57E-431C-A3E6-FA69F2C557C7}" presName="thickLine" presStyleLbl="alignNode1" presStyleIdx="0" presStyleCnt="2"/>
      <dgm:spPr/>
    </dgm:pt>
    <dgm:pt modelId="{C3CA278F-8D86-4DE5-9177-8A614E11EB46}" type="pres">
      <dgm:prSet presAssocID="{48F06396-B57E-431C-A3E6-FA69F2C557C7}" presName="horz1" presStyleCnt="0"/>
      <dgm:spPr/>
    </dgm:pt>
    <dgm:pt modelId="{B8DEE5FD-DF92-450E-9795-C98CDA9E5B65}" type="pres">
      <dgm:prSet presAssocID="{48F06396-B57E-431C-A3E6-FA69F2C557C7}" presName="tx1" presStyleLbl="revTx" presStyleIdx="0" presStyleCnt="2"/>
      <dgm:spPr/>
    </dgm:pt>
    <dgm:pt modelId="{6F30BB2A-E619-4918-A742-CCD8B10CF6AC}" type="pres">
      <dgm:prSet presAssocID="{48F06396-B57E-431C-A3E6-FA69F2C557C7}" presName="vert1" presStyleCnt="0"/>
      <dgm:spPr/>
    </dgm:pt>
    <dgm:pt modelId="{80580D25-583B-48F0-9894-2C0FB67B5608}" type="pres">
      <dgm:prSet presAssocID="{E2BA5893-860C-4B63-8DED-4CE72C72A9EB}" presName="thickLine" presStyleLbl="alignNode1" presStyleIdx="1" presStyleCnt="2"/>
      <dgm:spPr/>
    </dgm:pt>
    <dgm:pt modelId="{FCA86FC2-81F2-4FD2-B568-8EFCB5590BE6}" type="pres">
      <dgm:prSet presAssocID="{E2BA5893-860C-4B63-8DED-4CE72C72A9EB}" presName="horz1" presStyleCnt="0"/>
      <dgm:spPr/>
    </dgm:pt>
    <dgm:pt modelId="{0F0BEC87-35C8-4DE9-B9FD-A4B748202690}" type="pres">
      <dgm:prSet presAssocID="{E2BA5893-860C-4B63-8DED-4CE72C72A9EB}" presName="tx1" presStyleLbl="revTx" presStyleIdx="1" presStyleCnt="2"/>
      <dgm:spPr/>
    </dgm:pt>
    <dgm:pt modelId="{25525432-CA04-4361-BCA6-1E3DC52E18AC}" type="pres">
      <dgm:prSet presAssocID="{E2BA5893-860C-4B63-8DED-4CE72C72A9EB}" presName="vert1" presStyleCnt="0"/>
      <dgm:spPr/>
    </dgm:pt>
  </dgm:ptLst>
  <dgm:cxnLst>
    <dgm:cxn modelId="{6DF99B25-FC4C-4C1D-91B6-CBDF3CD08359}" srcId="{CB7F82FD-3B41-48E2-A91E-C1C751DD7681}" destId="{E2BA5893-860C-4B63-8DED-4CE72C72A9EB}" srcOrd="1" destOrd="0" parTransId="{F327BFBD-1756-41F4-BB8C-347A60ECBA4D}" sibTransId="{93FD3CB5-2110-45E7-B26E-B7E3AF4D565C}"/>
    <dgm:cxn modelId="{25846F61-C2C1-4CF2-B6AC-07BB6FE84529}" type="presOf" srcId="{E2BA5893-860C-4B63-8DED-4CE72C72A9EB}" destId="{0F0BEC87-35C8-4DE9-B9FD-A4B748202690}" srcOrd="0" destOrd="0" presId="urn:microsoft.com/office/officeart/2008/layout/LinedList"/>
    <dgm:cxn modelId="{A0098FC3-1C0B-45D2-8157-247B31AFD987}" type="presOf" srcId="{48F06396-B57E-431C-A3E6-FA69F2C557C7}" destId="{B8DEE5FD-DF92-450E-9795-C98CDA9E5B65}" srcOrd="0" destOrd="0" presId="urn:microsoft.com/office/officeart/2008/layout/LinedList"/>
    <dgm:cxn modelId="{90A8D9CD-36C6-4E74-A3E5-410DF0ACE186}" type="presOf" srcId="{CB7F82FD-3B41-48E2-A91E-C1C751DD7681}" destId="{B8315E0C-B901-48EF-B6CF-8F84E42C35E1}" srcOrd="0" destOrd="0" presId="urn:microsoft.com/office/officeart/2008/layout/LinedList"/>
    <dgm:cxn modelId="{9F1E22F2-39FC-491E-B42E-DFECBBB8A57E}" srcId="{CB7F82FD-3B41-48E2-A91E-C1C751DD7681}" destId="{48F06396-B57E-431C-A3E6-FA69F2C557C7}" srcOrd="0" destOrd="0" parTransId="{A8C821B5-FC2D-472A-AC46-8E28CFB09075}" sibTransId="{549C416F-DFDE-457F-8B1C-056CDAFD888E}"/>
    <dgm:cxn modelId="{A7556FB0-F90A-43C0-8DFC-A687165FD4B5}" type="presParOf" srcId="{B8315E0C-B901-48EF-B6CF-8F84E42C35E1}" destId="{A14CF126-6992-4B86-B78D-2FE68CA3E241}" srcOrd="0" destOrd="0" presId="urn:microsoft.com/office/officeart/2008/layout/LinedList"/>
    <dgm:cxn modelId="{1E2654F7-FB58-48D2-9695-70A7EEE0FDCD}" type="presParOf" srcId="{B8315E0C-B901-48EF-B6CF-8F84E42C35E1}" destId="{C3CA278F-8D86-4DE5-9177-8A614E11EB46}" srcOrd="1" destOrd="0" presId="urn:microsoft.com/office/officeart/2008/layout/LinedList"/>
    <dgm:cxn modelId="{AA49143A-CDA4-46B2-BD93-62422E2A9FD6}" type="presParOf" srcId="{C3CA278F-8D86-4DE5-9177-8A614E11EB46}" destId="{B8DEE5FD-DF92-450E-9795-C98CDA9E5B65}" srcOrd="0" destOrd="0" presId="urn:microsoft.com/office/officeart/2008/layout/LinedList"/>
    <dgm:cxn modelId="{71E45001-6B45-46DE-96B9-EA8269E79E4A}" type="presParOf" srcId="{C3CA278F-8D86-4DE5-9177-8A614E11EB46}" destId="{6F30BB2A-E619-4918-A742-CCD8B10CF6AC}" srcOrd="1" destOrd="0" presId="urn:microsoft.com/office/officeart/2008/layout/LinedList"/>
    <dgm:cxn modelId="{A7BB7A24-3F01-46CC-9B88-EE65E77AADD3}" type="presParOf" srcId="{B8315E0C-B901-48EF-B6CF-8F84E42C35E1}" destId="{80580D25-583B-48F0-9894-2C0FB67B5608}" srcOrd="2" destOrd="0" presId="urn:microsoft.com/office/officeart/2008/layout/LinedList"/>
    <dgm:cxn modelId="{9DC9175F-2864-4DAD-B4A3-B349DBE2F3F5}" type="presParOf" srcId="{B8315E0C-B901-48EF-B6CF-8F84E42C35E1}" destId="{FCA86FC2-81F2-4FD2-B568-8EFCB5590BE6}" srcOrd="3" destOrd="0" presId="urn:microsoft.com/office/officeart/2008/layout/LinedList"/>
    <dgm:cxn modelId="{9B3C4A48-46FF-4567-9820-B9DC85C967C0}" type="presParOf" srcId="{FCA86FC2-81F2-4FD2-B568-8EFCB5590BE6}" destId="{0F0BEC87-35C8-4DE9-B9FD-A4B748202690}" srcOrd="0" destOrd="0" presId="urn:microsoft.com/office/officeart/2008/layout/LinedList"/>
    <dgm:cxn modelId="{7091748B-7B47-4CDE-94B0-612F7E20668C}" type="presParOf" srcId="{FCA86FC2-81F2-4FD2-B568-8EFCB5590BE6}" destId="{25525432-CA04-4361-BCA6-1E3DC52E18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DD0153-9CC1-4979-AF85-D30DA4BD9D98}" type="doc">
      <dgm:prSet loTypeId="urn:microsoft.com/office/officeart/2005/8/layout/chart3" loCatId="relationship" qsTypeId="urn:microsoft.com/office/officeart/2005/8/quickstyle/simple1" qsCatId="simple" csTypeId="urn:microsoft.com/office/officeart/2005/8/colors/accent1_2" csCatId="accent1" phldr="1"/>
      <dgm:spPr/>
      <dgm:t>
        <a:bodyPr/>
        <a:lstStyle/>
        <a:p>
          <a:endParaRPr lang="en-US"/>
        </a:p>
      </dgm:t>
    </dgm:pt>
    <dgm:pt modelId="{1C42DE54-BD69-4879-8C3F-972217149A45}">
      <dgm:prSet/>
      <dgm:spPr/>
      <dgm:t>
        <a:bodyPr/>
        <a:lstStyle/>
        <a:p>
          <a:pPr rtl="0"/>
          <a:r>
            <a:rPr lang="en-US" dirty="0"/>
            <a:t>Organizations suffer a lot due to the increased absence rate at the workplace. The average rate of employee absenteeism is 4.3 years. (Caine, 2015)  </a:t>
          </a:r>
        </a:p>
      </dgm:t>
    </dgm:pt>
    <dgm:pt modelId="{F79756BD-76F9-4933-9ED5-9F3F8DE7EBBE}" type="parTrans" cxnId="{50534355-E9C4-4A47-A007-41C5A3A8E2FD}">
      <dgm:prSet/>
      <dgm:spPr/>
      <dgm:t>
        <a:bodyPr/>
        <a:lstStyle/>
        <a:p>
          <a:endParaRPr lang="en-US"/>
        </a:p>
      </dgm:t>
    </dgm:pt>
    <dgm:pt modelId="{B0D19733-ADA3-4BB9-9E36-9C3875BCB238}" type="sibTrans" cxnId="{50534355-E9C4-4A47-A007-41C5A3A8E2FD}">
      <dgm:prSet/>
      <dgm:spPr/>
      <dgm:t>
        <a:bodyPr/>
        <a:lstStyle/>
        <a:p>
          <a:endParaRPr lang="en-US"/>
        </a:p>
      </dgm:t>
    </dgm:pt>
    <dgm:pt modelId="{B9DC64C9-8703-4F10-813B-93DF9FB7B710}">
      <dgm:prSet custT="1"/>
      <dgm:spPr/>
      <dgm:t>
        <a:bodyPr/>
        <a:lstStyle/>
        <a:p>
          <a:pPr rtl="0"/>
          <a:r>
            <a:rPr lang="en-US" sz="1200" dirty="0"/>
            <a:t>The period before the pandemic showed a huge loss from long term absenteeism; however, after the pandemic, it was reported that 55% of the businesses aren’t aware of the cost that the absenteeism is causing them as e-activities are increased (2021)</a:t>
          </a:r>
        </a:p>
      </dgm:t>
    </dgm:pt>
    <dgm:pt modelId="{242CE350-E2E0-4474-AE7A-6D90F1F14E42}" type="parTrans" cxnId="{972BE591-1924-46C5-8844-9C2E4CE4C466}">
      <dgm:prSet/>
      <dgm:spPr/>
      <dgm:t>
        <a:bodyPr/>
        <a:lstStyle/>
        <a:p>
          <a:endParaRPr lang="en-US"/>
        </a:p>
      </dgm:t>
    </dgm:pt>
    <dgm:pt modelId="{10387348-14A6-45C9-9056-3015840A9283}" type="sibTrans" cxnId="{972BE591-1924-46C5-8844-9C2E4CE4C466}">
      <dgm:prSet/>
      <dgm:spPr/>
      <dgm:t>
        <a:bodyPr/>
        <a:lstStyle/>
        <a:p>
          <a:endParaRPr lang="en-US"/>
        </a:p>
      </dgm:t>
    </dgm:pt>
    <dgm:pt modelId="{4CC1DA8F-2531-4386-85DF-44C6A8C38D42}">
      <dgm:prSet/>
      <dgm:spPr/>
      <dgm:t>
        <a:bodyPr/>
        <a:lstStyle/>
        <a:p>
          <a:pPr rtl="0"/>
          <a:r>
            <a:rPr lang="en-US"/>
            <a:t>A third of the business showed frustration about the inability to understand these impacts. </a:t>
          </a:r>
        </a:p>
      </dgm:t>
    </dgm:pt>
    <dgm:pt modelId="{5E78D989-0911-4E07-9491-C1204443DB32}" type="parTrans" cxnId="{56973925-7904-4CEC-A47D-7AE9C6AB3FD6}">
      <dgm:prSet/>
      <dgm:spPr/>
      <dgm:t>
        <a:bodyPr/>
        <a:lstStyle/>
        <a:p>
          <a:endParaRPr lang="en-US"/>
        </a:p>
      </dgm:t>
    </dgm:pt>
    <dgm:pt modelId="{18093BC9-EE17-46AD-A237-D8A0473EF54B}" type="sibTrans" cxnId="{56973925-7904-4CEC-A47D-7AE9C6AB3FD6}">
      <dgm:prSet/>
      <dgm:spPr/>
      <dgm:t>
        <a:bodyPr/>
        <a:lstStyle/>
        <a:p>
          <a:endParaRPr lang="en-US"/>
        </a:p>
      </dgm:t>
    </dgm:pt>
    <dgm:pt modelId="{EE55654C-113B-4425-85CA-760E8B4EFFFC}" type="pres">
      <dgm:prSet presAssocID="{EDDD0153-9CC1-4979-AF85-D30DA4BD9D98}" presName="compositeShape" presStyleCnt="0">
        <dgm:presLayoutVars>
          <dgm:chMax val="7"/>
          <dgm:dir/>
          <dgm:resizeHandles val="exact"/>
        </dgm:presLayoutVars>
      </dgm:prSet>
      <dgm:spPr/>
    </dgm:pt>
    <dgm:pt modelId="{43E8E850-EB55-4336-8FBC-D3B4587B1B9E}" type="pres">
      <dgm:prSet presAssocID="{EDDD0153-9CC1-4979-AF85-D30DA4BD9D98}" presName="wedge1" presStyleLbl="node1" presStyleIdx="0" presStyleCnt="3" custLinFactNeighborX="-1191" custLinFactNeighborY="1191"/>
      <dgm:spPr/>
    </dgm:pt>
    <dgm:pt modelId="{55601060-86F8-42F8-AA8D-F183FEC31D3E}" type="pres">
      <dgm:prSet presAssocID="{EDDD0153-9CC1-4979-AF85-D30DA4BD9D98}" presName="wedge1Tx" presStyleLbl="node1" presStyleIdx="0" presStyleCnt="3">
        <dgm:presLayoutVars>
          <dgm:chMax val="0"/>
          <dgm:chPref val="0"/>
          <dgm:bulletEnabled val="1"/>
        </dgm:presLayoutVars>
      </dgm:prSet>
      <dgm:spPr/>
    </dgm:pt>
    <dgm:pt modelId="{192B6B6B-BCD6-498F-9230-838D2E5719DD}" type="pres">
      <dgm:prSet presAssocID="{EDDD0153-9CC1-4979-AF85-D30DA4BD9D98}" presName="wedge2" presStyleLbl="node1" presStyleIdx="1" presStyleCnt="3"/>
      <dgm:spPr/>
    </dgm:pt>
    <dgm:pt modelId="{AD1CA8AE-5238-4750-9193-7B991DCF2ACC}" type="pres">
      <dgm:prSet presAssocID="{EDDD0153-9CC1-4979-AF85-D30DA4BD9D98}" presName="wedge2Tx" presStyleLbl="node1" presStyleIdx="1" presStyleCnt="3">
        <dgm:presLayoutVars>
          <dgm:chMax val="0"/>
          <dgm:chPref val="0"/>
          <dgm:bulletEnabled val="1"/>
        </dgm:presLayoutVars>
      </dgm:prSet>
      <dgm:spPr/>
    </dgm:pt>
    <dgm:pt modelId="{28506CFC-D120-46D9-AA1D-EBAD3C5C2D3A}" type="pres">
      <dgm:prSet presAssocID="{EDDD0153-9CC1-4979-AF85-D30DA4BD9D98}" presName="wedge3" presStyleLbl="node1" presStyleIdx="2" presStyleCnt="3"/>
      <dgm:spPr/>
    </dgm:pt>
    <dgm:pt modelId="{B1077433-4CF4-41DD-B66E-A0EACB0F8AB7}" type="pres">
      <dgm:prSet presAssocID="{EDDD0153-9CC1-4979-AF85-D30DA4BD9D98}" presName="wedge3Tx" presStyleLbl="node1" presStyleIdx="2" presStyleCnt="3">
        <dgm:presLayoutVars>
          <dgm:chMax val="0"/>
          <dgm:chPref val="0"/>
          <dgm:bulletEnabled val="1"/>
        </dgm:presLayoutVars>
      </dgm:prSet>
      <dgm:spPr/>
    </dgm:pt>
  </dgm:ptLst>
  <dgm:cxnLst>
    <dgm:cxn modelId="{56973925-7904-4CEC-A47D-7AE9C6AB3FD6}" srcId="{EDDD0153-9CC1-4979-AF85-D30DA4BD9D98}" destId="{4CC1DA8F-2531-4386-85DF-44C6A8C38D42}" srcOrd="2" destOrd="0" parTransId="{5E78D989-0911-4E07-9491-C1204443DB32}" sibTransId="{18093BC9-EE17-46AD-A237-D8A0473EF54B}"/>
    <dgm:cxn modelId="{4B8F8B44-13D3-4756-B05E-CA07189C3EA7}" type="presOf" srcId="{B9DC64C9-8703-4F10-813B-93DF9FB7B710}" destId="{192B6B6B-BCD6-498F-9230-838D2E5719DD}" srcOrd="0" destOrd="0" presId="urn:microsoft.com/office/officeart/2005/8/layout/chart3"/>
    <dgm:cxn modelId="{A6986F46-19B7-4793-9723-29F32A0E0D46}" type="presOf" srcId="{EDDD0153-9CC1-4979-AF85-D30DA4BD9D98}" destId="{EE55654C-113B-4425-85CA-760E8B4EFFFC}" srcOrd="0" destOrd="0" presId="urn:microsoft.com/office/officeart/2005/8/layout/chart3"/>
    <dgm:cxn modelId="{730A6867-2994-4FC8-A0A2-E2FE1141B9B2}" type="presOf" srcId="{4CC1DA8F-2531-4386-85DF-44C6A8C38D42}" destId="{B1077433-4CF4-41DD-B66E-A0EACB0F8AB7}" srcOrd="1" destOrd="0" presId="urn:microsoft.com/office/officeart/2005/8/layout/chart3"/>
    <dgm:cxn modelId="{872FF06D-8D77-45F9-BE21-5AD5C676CEDC}" type="presOf" srcId="{1C42DE54-BD69-4879-8C3F-972217149A45}" destId="{55601060-86F8-42F8-AA8D-F183FEC31D3E}" srcOrd="1" destOrd="0" presId="urn:microsoft.com/office/officeart/2005/8/layout/chart3"/>
    <dgm:cxn modelId="{50534355-E9C4-4A47-A007-41C5A3A8E2FD}" srcId="{EDDD0153-9CC1-4979-AF85-D30DA4BD9D98}" destId="{1C42DE54-BD69-4879-8C3F-972217149A45}" srcOrd="0" destOrd="0" parTransId="{F79756BD-76F9-4933-9ED5-9F3F8DE7EBBE}" sibTransId="{B0D19733-ADA3-4BB9-9E36-9C3875BCB238}"/>
    <dgm:cxn modelId="{2AB6D176-EF3B-459C-87EA-0890A9BADAFA}" type="presOf" srcId="{B9DC64C9-8703-4F10-813B-93DF9FB7B710}" destId="{AD1CA8AE-5238-4750-9193-7B991DCF2ACC}" srcOrd="1" destOrd="0" presId="urn:microsoft.com/office/officeart/2005/8/layout/chart3"/>
    <dgm:cxn modelId="{972BE591-1924-46C5-8844-9C2E4CE4C466}" srcId="{EDDD0153-9CC1-4979-AF85-D30DA4BD9D98}" destId="{B9DC64C9-8703-4F10-813B-93DF9FB7B710}" srcOrd="1" destOrd="0" parTransId="{242CE350-E2E0-4474-AE7A-6D90F1F14E42}" sibTransId="{10387348-14A6-45C9-9056-3015840A9283}"/>
    <dgm:cxn modelId="{B04E35C8-367D-4832-8098-6794BE6C2CAA}" type="presOf" srcId="{4CC1DA8F-2531-4386-85DF-44C6A8C38D42}" destId="{28506CFC-D120-46D9-AA1D-EBAD3C5C2D3A}" srcOrd="0" destOrd="0" presId="urn:microsoft.com/office/officeart/2005/8/layout/chart3"/>
    <dgm:cxn modelId="{BD8F3EFB-9F98-44BA-9AE9-E03C5BFE49DB}" type="presOf" srcId="{1C42DE54-BD69-4879-8C3F-972217149A45}" destId="{43E8E850-EB55-4336-8FBC-D3B4587B1B9E}" srcOrd="0" destOrd="0" presId="urn:microsoft.com/office/officeart/2005/8/layout/chart3"/>
    <dgm:cxn modelId="{390018DA-E0BA-4ACE-ABAC-65A0BC92F13B}" type="presParOf" srcId="{EE55654C-113B-4425-85CA-760E8B4EFFFC}" destId="{43E8E850-EB55-4336-8FBC-D3B4587B1B9E}" srcOrd="0" destOrd="0" presId="urn:microsoft.com/office/officeart/2005/8/layout/chart3"/>
    <dgm:cxn modelId="{5BE295E1-4DCD-492D-848C-E93E5CE3FA47}" type="presParOf" srcId="{EE55654C-113B-4425-85CA-760E8B4EFFFC}" destId="{55601060-86F8-42F8-AA8D-F183FEC31D3E}" srcOrd="1" destOrd="0" presId="urn:microsoft.com/office/officeart/2005/8/layout/chart3"/>
    <dgm:cxn modelId="{9CCA6CA0-2B46-4241-B0D2-18DFDE1E46DE}" type="presParOf" srcId="{EE55654C-113B-4425-85CA-760E8B4EFFFC}" destId="{192B6B6B-BCD6-498F-9230-838D2E5719DD}" srcOrd="2" destOrd="0" presId="urn:microsoft.com/office/officeart/2005/8/layout/chart3"/>
    <dgm:cxn modelId="{49A8E67B-B25C-41A3-8388-A75634E7199B}" type="presParOf" srcId="{EE55654C-113B-4425-85CA-760E8B4EFFFC}" destId="{AD1CA8AE-5238-4750-9193-7B991DCF2ACC}" srcOrd="3" destOrd="0" presId="urn:microsoft.com/office/officeart/2005/8/layout/chart3"/>
    <dgm:cxn modelId="{481427E3-857B-497A-BF08-20429D29DF4D}" type="presParOf" srcId="{EE55654C-113B-4425-85CA-760E8B4EFFFC}" destId="{28506CFC-D120-46D9-AA1D-EBAD3C5C2D3A}" srcOrd="4" destOrd="0" presId="urn:microsoft.com/office/officeart/2005/8/layout/chart3"/>
    <dgm:cxn modelId="{66C154EE-16CA-431B-ABB2-0AA7BC0E8805}" type="presParOf" srcId="{EE55654C-113B-4425-85CA-760E8B4EFFFC}" destId="{B1077433-4CF4-41DD-B66E-A0EACB0F8AB7}"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4823A3-99E3-4D3B-A211-B236E96437EF}"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E11F9A5A-23C3-4C8A-914F-45F6F5A993AC}">
      <dgm:prSet custT="1"/>
      <dgm:spPr/>
      <dgm:t>
        <a:bodyPr/>
        <a:lstStyle/>
        <a:p>
          <a:pPr rtl="0"/>
          <a:r>
            <a:rPr lang="en-US" sz="1400" dirty="0"/>
            <a:t>Employees in the UK are more likely to call in sick as compared to any other European region </a:t>
          </a:r>
          <a:r>
            <a:rPr lang="en-US" sz="900" dirty="0"/>
            <a:t>(</a:t>
          </a:r>
          <a:r>
            <a:rPr lang="en-US" sz="900" i="1" dirty="0"/>
            <a:t>Absenteeism More of an Issue among UK Staff than European Counterparts | Aon</a:t>
          </a:r>
          <a:r>
            <a:rPr lang="en-US" sz="900" dirty="0"/>
            <a:t>, 2018)</a:t>
          </a:r>
          <a:endParaRPr lang="en-US" sz="1100" dirty="0"/>
        </a:p>
      </dgm:t>
    </dgm:pt>
    <dgm:pt modelId="{7B0A428E-6EF0-4920-AE37-6C61947FD8CB}" type="parTrans" cxnId="{F808254C-F224-4D65-8811-683BF32FD9DD}">
      <dgm:prSet/>
      <dgm:spPr/>
      <dgm:t>
        <a:bodyPr/>
        <a:lstStyle/>
        <a:p>
          <a:endParaRPr lang="en-US"/>
        </a:p>
      </dgm:t>
    </dgm:pt>
    <dgm:pt modelId="{83B2BF01-F44D-4914-935D-CB179E4931D5}" type="sibTrans" cxnId="{F808254C-F224-4D65-8811-683BF32FD9DD}">
      <dgm:prSet/>
      <dgm:spPr/>
      <dgm:t>
        <a:bodyPr/>
        <a:lstStyle/>
        <a:p>
          <a:endParaRPr lang="en-US"/>
        </a:p>
      </dgm:t>
    </dgm:pt>
    <dgm:pt modelId="{FAD62431-6AC5-4DA8-867E-27E32A5C39C5}">
      <dgm:prSet/>
      <dgm:spPr/>
      <dgm:t>
        <a:bodyPr/>
        <a:lstStyle/>
        <a:p>
          <a:pPr rtl="0"/>
          <a:r>
            <a:rPr lang="en-US" dirty="0"/>
            <a:t>The employees who called for absence thought it was acceptable to do so several times a year</a:t>
          </a:r>
        </a:p>
      </dgm:t>
    </dgm:pt>
    <dgm:pt modelId="{A48621A3-DEE8-4CE4-BEA7-0D34639978BB}" type="parTrans" cxnId="{3EC6E383-5931-4CB8-9D19-03AF1A2E56A9}">
      <dgm:prSet/>
      <dgm:spPr/>
      <dgm:t>
        <a:bodyPr/>
        <a:lstStyle/>
        <a:p>
          <a:endParaRPr lang="en-US"/>
        </a:p>
      </dgm:t>
    </dgm:pt>
    <dgm:pt modelId="{CEA6A8B5-7F70-421C-B7EE-DFC2DFA45DBE}" type="sibTrans" cxnId="{3EC6E383-5931-4CB8-9D19-03AF1A2E56A9}">
      <dgm:prSet/>
      <dgm:spPr/>
      <dgm:t>
        <a:bodyPr/>
        <a:lstStyle/>
        <a:p>
          <a:endParaRPr lang="en-US"/>
        </a:p>
      </dgm:t>
    </dgm:pt>
    <dgm:pt modelId="{28664E72-57B1-4723-BB3D-5E3A55D14E55}">
      <dgm:prSet/>
      <dgm:spPr/>
      <dgm:t>
        <a:bodyPr/>
        <a:lstStyle/>
        <a:p>
          <a:pPr rtl="0"/>
          <a:r>
            <a:rPr lang="en-US"/>
            <a:t>Not all of these absences were genuine and therefore caused a lot of unproductivity to the organization. </a:t>
          </a:r>
        </a:p>
      </dgm:t>
    </dgm:pt>
    <dgm:pt modelId="{B3B885BF-AF60-464D-8703-E146BCDB6833}" type="parTrans" cxnId="{17A774DB-F97E-48B6-ABA8-498FDBB5510B}">
      <dgm:prSet/>
      <dgm:spPr/>
      <dgm:t>
        <a:bodyPr/>
        <a:lstStyle/>
        <a:p>
          <a:endParaRPr lang="en-US"/>
        </a:p>
      </dgm:t>
    </dgm:pt>
    <dgm:pt modelId="{692F6FAC-3A32-4507-9145-014DE6BB58AA}" type="sibTrans" cxnId="{17A774DB-F97E-48B6-ABA8-498FDBB5510B}">
      <dgm:prSet/>
      <dgm:spPr/>
      <dgm:t>
        <a:bodyPr/>
        <a:lstStyle/>
        <a:p>
          <a:endParaRPr lang="en-US"/>
        </a:p>
      </dgm:t>
    </dgm:pt>
    <dgm:pt modelId="{7E865F7D-1F6D-4AC2-BC96-6134B136876E}" type="pres">
      <dgm:prSet presAssocID="{E14823A3-99E3-4D3B-A211-B236E96437EF}" presName="compositeShape" presStyleCnt="0">
        <dgm:presLayoutVars>
          <dgm:chMax val="7"/>
          <dgm:dir/>
          <dgm:resizeHandles val="exact"/>
        </dgm:presLayoutVars>
      </dgm:prSet>
      <dgm:spPr/>
    </dgm:pt>
    <dgm:pt modelId="{C7FC81D7-A850-443E-AAB8-14080F199B58}" type="pres">
      <dgm:prSet presAssocID="{E11F9A5A-23C3-4C8A-914F-45F6F5A993AC}" presName="circ1" presStyleLbl="vennNode1" presStyleIdx="0" presStyleCnt="3"/>
      <dgm:spPr/>
    </dgm:pt>
    <dgm:pt modelId="{74411422-33DB-45DB-B192-7E39F477B356}" type="pres">
      <dgm:prSet presAssocID="{E11F9A5A-23C3-4C8A-914F-45F6F5A993AC}" presName="circ1Tx" presStyleLbl="revTx" presStyleIdx="0" presStyleCnt="0">
        <dgm:presLayoutVars>
          <dgm:chMax val="0"/>
          <dgm:chPref val="0"/>
          <dgm:bulletEnabled val="1"/>
        </dgm:presLayoutVars>
      </dgm:prSet>
      <dgm:spPr/>
    </dgm:pt>
    <dgm:pt modelId="{466687B8-A433-47AB-9956-9DBC990D2340}" type="pres">
      <dgm:prSet presAssocID="{FAD62431-6AC5-4DA8-867E-27E32A5C39C5}" presName="circ2" presStyleLbl="vennNode1" presStyleIdx="1" presStyleCnt="3"/>
      <dgm:spPr/>
    </dgm:pt>
    <dgm:pt modelId="{3B21DC8A-98CA-4357-ABD7-AE31A9B8231A}" type="pres">
      <dgm:prSet presAssocID="{FAD62431-6AC5-4DA8-867E-27E32A5C39C5}" presName="circ2Tx" presStyleLbl="revTx" presStyleIdx="0" presStyleCnt="0">
        <dgm:presLayoutVars>
          <dgm:chMax val="0"/>
          <dgm:chPref val="0"/>
          <dgm:bulletEnabled val="1"/>
        </dgm:presLayoutVars>
      </dgm:prSet>
      <dgm:spPr/>
    </dgm:pt>
    <dgm:pt modelId="{6CA39AF3-CF2A-4C49-8E2F-719A9025BCC6}" type="pres">
      <dgm:prSet presAssocID="{28664E72-57B1-4723-BB3D-5E3A55D14E55}" presName="circ3" presStyleLbl="vennNode1" presStyleIdx="2" presStyleCnt="3"/>
      <dgm:spPr/>
    </dgm:pt>
    <dgm:pt modelId="{84994922-F836-4408-8FA1-D65988C93606}" type="pres">
      <dgm:prSet presAssocID="{28664E72-57B1-4723-BB3D-5E3A55D14E55}" presName="circ3Tx" presStyleLbl="revTx" presStyleIdx="0" presStyleCnt="0">
        <dgm:presLayoutVars>
          <dgm:chMax val="0"/>
          <dgm:chPref val="0"/>
          <dgm:bulletEnabled val="1"/>
        </dgm:presLayoutVars>
      </dgm:prSet>
      <dgm:spPr/>
    </dgm:pt>
  </dgm:ptLst>
  <dgm:cxnLst>
    <dgm:cxn modelId="{74EADB46-AA6E-4FA9-9FFF-0619B4090062}" type="presOf" srcId="{FAD62431-6AC5-4DA8-867E-27E32A5C39C5}" destId="{466687B8-A433-47AB-9956-9DBC990D2340}" srcOrd="0" destOrd="0" presId="urn:microsoft.com/office/officeart/2005/8/layout/venn1"/>
    <dgm:cxn modelId="{F808254C-F224-4D65-8811-683BF32FD9DD}" srcId="{E14823A3-99E3-4D3B-A211-B236E96437EF}" destId="{E11F9A5A-23C3-4C8A-914F-45F6F5A993AC}" srcOrd="0" destOrd="0" parTransId="{7B0A428E-6EF0-4920-AE37-6C61947FD8CB}" sibTransId="{83B2BF01-F44D-4914-935D-CB179E4931D5}"/>
    <dgm:cxn modelId="{88A1244D-FA0E-4561-B910-124C12E825F4}" type="presOf" srcId="{E14823A3-99E3-4D3B-A211-B236E96437EF}" destId="{7E865F7D-1F6D-4AC2-BC96-6134B136876E}" srcOrd="0" destOrd="0" presId="urn:microsoft.com/office/officeart/2005/8/layout/venn1"/>
    <dgm:cxn modelId="{1BD64B6E-99B6-498B-B89C-0F9DB2E20A52}" type="presOf" srcId="{E11F9A5A-23C3-4C8A-914F-45F6F5A993AC}" destId="{74411422-33DB-45DB-B192-7E39F477B356}" srcOrd="1" destOrd="0" presId="urn:microsoft.com/office/officeart/2005/8/layout/venn1"/>
    <dgm:cxn modelId="{52586959-FF98-48BE-B3F4-835F6AF11062}" type="presOf" srcId="{28664E72-57B1-4723-BB3D-5E3A55D14E55}" destId="{6CA39AF3-CF2A-4C49-8E2F-719A9025BCC6}" srcOrd="0" destOrd="0" presId="urn:microsoft.com/office/officeart/2005/8/layout/venn1"/>
    <dgm:cxn modelId="{35A2847D-C4D9-4E5D-BE30-1474A2878F13}" type="presOf" srcId="{E11F9A5A-23C3-4C8A-914F-45F6F5A993AC}" destId="{C7FC81D7-A850-443E-AAB8-14080F199B58}" srcOrd="0" destOrd="0" presId="urn:microsoft.com/office/officeart/2005/8/layout/venn1"/>
    <dgm:cxn modelId="{3EC6E383-5931-4CB8-9D19-03AF1A2E56A9}" srcId="{E14823A3-99E3-4D3B-A211-B236E96437EF}" destId="{FAD62431-6AC5-4DA8-867E-27E32A5C39C5}" srcOrd="1" destOrd="0" parTransId="{A48621A3-DEE8-4CE4-BEA7-0D34639978BB}" sibTransId="{CEA6A8B5-7F70-421C-B7EE-DFC2DFA45DBE}"/>
    <dgm:cxn modelId="{F25CA79E-DD3B-4E43-9135-A9323C2111F6}" type="presOf" srcId="{FAD62431-6AC5-4DA8-867E-27E32A5C39C5}" destId="{3B21DC8A-98CA-4357-ABD7-AE31A9B8231A}" srcOrd="1" destOrd="0" presId="urn:microsoft.com/office/officeart/2005/8/layout/venn1"/>
    <dgm:cxn modelId="{A4E315B3-0BB0-4C4A-B38D-BB1A13479467}" type="presOf" srcId="{28664E72-57B1-4723-BB3D-5E3A55D14E55}" destId="{84994922-F836-4408-8FA1-D65988C93606}" srcOrd="1" destOrd="0" presId="urn:microsoft.com/office/officeart/2005/8/layout/venn1"/>
    <dgm:cxn modelId="{17A774DB-F97E-48B6-ABA8-498FDBB5510B}" srcId="{E14823A3-99E3-4D3B-A211-B236E96437EF}" destId="{28664E72-57B1-4723-BB3D-5E3A55D14E55}" srcOrd="2" destOrd="0" parTransId="{B3B885BF-AF60-464D-8703-E146BCDB6833}" sibTransId="{692F6FAC-3A32-4507-9145-014DE6BB58AA}"/>
    <dgm:cxn modelId="{3C64B341-6A8F-4474-9906-B823384270D7}" type="presParOf" srcId="{7E865F7D-1F6D-4AC2-BC96-6134B136876E}" destId="{C7FC81D7-A850-443E-AAB8-14080F199B58}" srcOrd="0" destOrd="0" presId="urn:microsoft.com/office/officeart/2005/8/layout/venn1"/>
    <dgm:cxn modelId="{8FB4B932-794B-4563-8874-093CA54CC4FC}" type="presParOf" srcId="{7E865F7D-1F6D-4AC2-BC96-6134B136876E}" destId="{74411422-33DB-45DB-B192-7E39F477B356}" srcOrd="1" destOrd="0" presId="urn:microsoft.com/office/officeart/2005/8/layout/venn1"/>
    <dgm:cxn modelId="{DE1A9691-52CD-4FE3-BD71-694D4CABC660}" type="presParOf" srcId="{7E865F7D-1F6D-4AC2-BC96-6134B136876E}" destId="{466687B8-A433-47AB-9956-9DBC990D2340}" srcOrd="2" destOrd="0" presId="urn:microsoft.com/office/officeart/2005/8/layout/venn1"/>
    <dgm:cxn modelId="{A31F08E5-5C34-44BB-86A6-4FB587650900}" type="presParOf" srcId="{7E865F7D-1F6D-4AC2-BC96-6134B136876E}" destId="{3B21DC8A-98CA-4357-ABD7-AE31A9B8231A}" srcOrd="3" destOrd="0" presId="urn:microsoft.com/office/officeart/2005/8/layout/venn1"/>
    <dgm:cxn modelId="{44FCA1E8-2281-4A90-9C6C-0C796C4598A6}" type="presParOf" srcId="{7E865F7D-1F6D-4AC2-BC96-6134B136876E}" destId="{6CA39AF3-CF2A-4C49-8E2F-719A9025BCC6}" srcOrd="4" destOrd="0" presId="urn:microsoft.com/office/officeart/2005/8/layout/venn1"/>
    <dgm:cxn modelId="{4E15C3A6-2FA4-49FF-91AF-8B0EB8604D78}" type="presParOf" srcId="{7E865F7D-1F6D-4AC2-BC96-6134B136876E}" destId="{84994922-F836-4408-8FA1-D65988C93606}"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B2B0FA-B0D9-48CB-A6DC-61DE1A2C80F4}" type="doc">
      <dgm:prSet loTypeId="urn:microsoft.com/office/officeart/2005/8/layout/lProcess1" loCatId="process" qsTypeId="urn:microsoft.com/office/officeart/2005/8/quickstyle/simple1" qsCatId="simple" csTypeId="urn:microsoft.com/office/officeart/2005/8/colors/accent1_2" csCatId="accent1"/>
      <dgm:spPr/>
      <dgm:t>
        <a:bodyPr/>
        <a:lstStyle/>
        <a:p>
          <a:endParaRPr lang="en-US"/>
        </a:p>
      </dgm:t>
    </dgm:pt>
    <dgm:pt modelId="{5221391D-8F14-4C28-B935-342B1A8740AB}">
      <dgm:prSet/>
      <dgm:spPr/>
      <dgm:t>
        <a:bodyPr/>
        <a:lstStyle/>
        <a:p>
          <a:pPr rtl="0"/>
          <a:r>
            <a:rPr lang="en-US"/>
            <a:t>Physical health causes </a:t>
          </a:r>
        </a:p>
      </dgm:t>
    </dgm:pt>
    <dgm:pt modelId="{C427798E-BBE4-4055-8334-D81A692CB5D2}" type="parTrans" cxnId="{674032ED-C9CA-4710-9891-951E3091BC5D}">
      <dgm:prSet/>
      <dgm:spPr/>
      <dgm:t>
        <a:bodyPr/>
        <a:lstStyle/>
        <a:p>
          <a:endParaRPr lang="en-US"/>
        </a:p>
      </dgm:t>
    </dgm:pt>
    <dgm:pt modelId="{D8B12593-B17B-41A9-95C1-C20998FE2EF1}" type="sibTrans" cxnId="{674032ED-C9CA-4710-9891-951E3091BC5D}">
      <dgm:prSet/>
      <dgm:spPr/>
      <dgm:t>
        <a:bodyPr/>
        <a:lstStyle/>
        <a:p>
          <a:endParaRPr lang="en-US"/>
        </a:p>
      </dgm:t>
    </dgm:pt>
    <dgm:pt modelId="{E56B80A4-D66C-4B4F-8C6C-096AB96474AB}">
      <dgm:prSet/>
      <dgm:spPr/>
      <dgm:t>
        <a:bodyPr/>
        <a:lstStyle/>
        <a:p>
          <a:pPr rtl="0"/>
          <a:r>
            <a:rPr lang="en-US"/>
            <a:t>Long term medical </a:t>
          </a:r>
        </a:p>
      </dgm:t>
    </dgm:pt>
    <dgm:pt modelId="{BAD54C48-094B-435A-9FD9-B53B3C0BC6BF}" type="parTrans" cxnId="{C4CED4F6-50B4-4CA7-9A4C-79E64A9C865F}">
      <dgm:prSet/>
      <dgm:spPr/>
      <dgm:t>
        <a:bodyPr/>
        <a:lstStyle/>
        <a:p>
          <a:endParaRPr lang="en-US"/>
        </a:p>
      </dgm:t>
    </dgm:pt>
    <dgm:pt modelId="{9DEB4E1F-EDB1-48FE-B997-13DBAB92294A}" type="sibTrans" cxnId="{C4CED4F6-50B4-4CA7-9A4C-79E64A9C865F}">
      <dgm:prSet/>
      <dgm:spPr/>
      <dgm:t>
        <a:bodyPr/>
        <a:lstStyle/>
        <a:p>
          <a:endParaRPr lang="en-US"/>
        </a:p>
      </dgm:t>
    </dgm:pt>
    <dgm:pt modelId="{87C57CD6-AEC9-4BB2-942A-2DD4308ABBC6}">
      <dgm:prSet/>
      <dgm:spPr/>
      <dgm:t>
        <a:bodyPr/>
        <a:lstStyle/>
        <a:p>
          <a:pPr rtl="0"/>
          <a:r>
            <a:rPr lang="en-US"/>
            <a:t>Short term illness</a:t>
          </a:r>
        </a:p>
      </dgm:t>
    </dgm:pt>
    <dgm:pt modelId="{7D5CA58E-00F3-4714-8532-00941068CC44}" type="parTrans" cxnId="{2FC6653F-F863-4A16-A738-6109D84930D1}">
      <dgm:prSet/>
      <dgm:spPr/>
      <dgm:t>
        <a:bodyPr/>
        <a:lstStyle/>
        <a:p>
          <a:endParaRPr lang="en-US"/>
        </a:p>
      </dgm:t>
    </dgm:pt>
    <dgm:pt modelId="{EDFD87E8-B44D-45CB-AACB-367FFBA86A66}" type="sibTrans" cxnId="{2FC6653F-F863-4A16-A738-6109D84930D1}">
      <dgm:prSet/>
      <dgm:spPr/>
      <dgm:t>
        <a:bodyPr/>
        <a:lstStyle/>
        <a:p>
          <a:endParaRPr lang="en-US"/>
        </a:p>
      </dgm:t>
    </dgm:pt>
    <dgm:pt modelId="{B0089F8B-7FBA-4959-808B-263206803044}">
      <dgm:prSet/>
      <dgm:spPr/>
      <dgm:t>
        <a:bodyPr/>
        <a:lstStyle/>
        <a:p>
          <a:pPr rtl="0"/>
          <a:r>
            <a:rPr lang="en-US"/>
            <a:t>Injuries</a:t>
          </a:r>
        </a:p>
      </dgm:t>
    </dgm:pt>
    <dgm:pt modelId="{D880FE47-0131-48A0-8C4C-A3163744801A}" type="parTrans" cxnId="{EF6602BB-616A-4A08-99A5-4937EA3EA465}">
      <dgm:prSet/>
      <dgm:spPr/>
      <dgm:t>
        <a:bodyPr/>
        <a:lstStyle/>
        <a:p>
          <a:endParaRPr lang="en-US"/>
        </a:p>
      </dgm:t>
    </dgm:pt>
    <dgm:pt modelId="{C15CE84E-A547-45F7-A949-3376E9FC6F94}" type="sibTrans" cxnId="{EF6602BB-616A-4A08-99A5-4937EA3EA465}">
      <dgm:prSet/>
      <dgm:spPr/>
      <dgm:t>
        <a:bodyPr/>
        <a:lstStyle/>
        <a:p>
          <a:endParaRPr lang="en-US"/>
        </a:p>
      </dgm:t>
    </dgm:pt>
    <dgm:pt modelId="{70416D0C-30FF-455E-B958-69ABBB67D2A1}">
      <dgm:prSet/>
      <dgm:spPr/>
      <dgm:t>
        <a:bodyPr/>
        <a:lstStyle/>
        <a:p>
          <a:pPr rtl="0"/>
          <a:r>
            <a:rPr lang="en-US"/>
            <a:t>Problem with musculoskeletal </a:t>
          </a:r>
        </a:p>
      </dgm:t>
    </dgm:pt>
    <dgm:pt modelId="{1F5955AB-0C55-4D1E-B762-121B6D7B8BCC}" type="parTrans" cxnId="{DFCCF6D8-FC89-479A-B452-4EACEF9C2245}">
      <dgm:prSet/>
      <dgm:spPr/>
      <dgm:t>
        <a:bodyPr/>
        <a:lstStyle/>
        <a:p>
          <a:endParaRPr lang="en-US"/>
        </a:p>
      </dgm:t>
    </dgm:pt>
    <dgm:pt modelId="{324218A6-B010-4614-9C54-F7A2B4DCC3CF}" type="sibTrans" cxnId="{DFCCF6D8-FC89-479A-B452-4EACEF9C2245}">
      <dgm:prSet/>
      <dgm:spPr/>
      <dgm:t>
        <a:bodyPr/>
        <a:lstStyle/>
        <a:p>
          <a:endParaRPr lang="en-US"/>
        </a:p>
      </dgm:t>
    </dgm:pt>
    <dgm:pt modelId="{12212544-31FB-427B-BC2C-2D852BA2AC23}">
      <dgm:prSet/>
      <dgm:spPr/>
      <dgm:t>
        <a:bodyPr/>
        <a:lstStyle/>
        <a:p>
          <a:pPr rtl="0"/>
          <a:r>
            <a:rPr lang="en-US"/>
            <a:t>Pregnancy related absence </a:t>
          </a:r>
        </a:p>
      </dgm:t>
    </dgm:pt>
    <dgm:pt modelId="{1237CA8B-9569-4146-899C-7BE400498D16}" type="parTrans" cxnId="{BCB62BC0-A169-4BA6-B175-EB2743CAB5AD}">
      <dgm:prSet/>
      <dgm:spPr/>
      <dgm:t>
        <a:bodyPr/>
        <a:lstStyle/>
        <a:p>
          <a:endParaRPr lang="en-US"/>
        </a:p>
      </dgm:t>
    </dgm:pt>
    <dgm:pt modelId="{44E4CA4A-8D57-4329-A9FD-1CEB668A491C}" type="sibTrans" cxnId="{BCB62BC0-A169-4BA6-B175-EB2743CAB5AD}">
      <dgm:prSet/>
      <dgm:spPr/>
      <dgm:t>
        <a:bodyPr/>
        <a:lstStyle/>
        <a:p>
          <a:endParaRPr lang="en-US"/>
        </a:p>
      </dgm:t>
    </dgm:pt>
    <dgm:pt modelId="{BE8A86BE-AD8E-47BF-96D9-1513B4186917}">
      <dgm:prSet/>
      <dgm:spPr/>
      <dgm:t>
        <a:bodyPr/>
        <a:lstStyle/>
        <a:p>
          <a:pPr rtl="0"/>
          <a:r>
            <a:rPr lang="en-US"/>
            <a:t>Mental health </a:t>
          </a:r>
        </a:p>
      </dgm:t>
    </dgm:pt>
    <dgm:pt modelId="{E7A3FAAA-EC79-4BB3-B2FA-A98381764D2D}" type="parTrans" cxnId="{5E1408BB-EF37-42DF-9D8B-19EFA61DD8B7}">
      <dgm:prSet/>
      <dgm:spPr/>
      <dgm:t>
        <a:bodyPr/>
        <a:lstStyle/>
        <a:p>
          <a:endParaRPr lang="en-US"/>
        </a:p>
      </dgm:t>
    </dgm:pt>
    <dgm:pt modelId="{B6A694A0-E119-4A27-A5DE-B36D05FEA463}" type="sibTrans" cxnId="{5E1408BB-EF37-42DF-9D8B-19EFA61DD8B7}">
      <dgm:prSet/>
      <dgm:spPr/>
      <dgm:t>
        <a:bodyPr/>
        <a:lstStyle/>
        <a:p>
          <a:endParaRPr lang="en-US"/>
        </a:p>
      </dgm:t>
    </dgm:pt>
    <dgm:pt modelId="{A028F641-E2D8-4A71-8E36-0A5336E84783}">
      <dgm:prSet/>
      <dgm:spPr/>
      <dgm:t>
        <a:bodyPr/>
        <a:lstStyle/>
        <a:p>
          <a:pPr rtl="0"/>
          <a:r>
            <a:rPr lang="en-US"/>
            <a:t>Stress</a:t>
          </a:r>
        </a:p>
      </dgm:t>
    </dgm:pt>
    <dgm:pt modelId="{DFB96A8F-58D0-41F2-977E-4A3840A2576C}" type="parTrans" cxnId="{5C0E1E81-362F-4C0E-A73B-7065CA6CDF69}">
      <dgm:prSet/>
      <dgm:spPr/>
      <dgm:t>
        <a:bodyPr/>
        <a:lstStyle/>
        <a:p>
          <a:endParaRPr lang="en-US"/>
        </a:p>
      </dgm:t>
    </dgm:pt>
    <dgm:pt modelId="{3CC15079-866E-4BC1-BAAC-FE3B09EA34C9}" type="sibTrans" cxnId="{5C0E1E81-362F-4C0E-A73B-7065CA6CDF69}">
      <dgm:prSet/>
      <dgm:spPr/>
      <dgm:t>
        <a:bodyPr/>
        <a:lstStyle/>
        <a:p>
          <a:endParaRPr lang="en-US"/>
        </a:p>
      </dgm:t>
    </dgm:pt>
    <dgm:pt modelId="{C09B554D-D4F1-4CA6-9DC0-8F68F65A80D1}">
      <dgm:prSet/>
      <dgm:spPr/>
      <dgm:t>
        <a:bodyPr/>
        <a:lstStyle/>
        <a:p>
          <a:pPr rtl="0"/>
          <a:r>
            <a:rPr lang="en-US"/>
            <a:t>Depression </a:t>
          </a:r>
        </a:p>
      </dgm:t>
    </dgm:pt>
    <dgm:pt modelId="{A8E67E1E-330D-4D27-B180-73A6FF4CFB08}" type="parTrans" cxnId="{04BF6CED-1535-47B6-A32C-42043D2F72F3}">
      <dgm:prSet/>
      <dgm:spPr/>
      <dgm:t>
        <a:bodyPr/>
        <a:lstStyle/>
        <a:p>
          <a:endParaRPr lang="en-US"/>
        </a:p>
      </dgm:t>
    </dgm:pt>
    <dgm:pt modelId="{DCB5D111-1E93-4C55-93FB-981F36E8D8CB}" type="sibTrans" cxnId="{04BF6CED-1535-47B6-A32C-42043D2F72F3}">
      <dgm:prSet/>
      <dgm:spPr/>
      <dgm:t>
        <a:bodyPr/>
        <a:lstStyle/>
        <a:p>
          <a:endParaRPr lang="en-US"/>
        </a:p>
      </dgm:t>
    </dgm:pt>
    <dgm:pt modelId="{5922A3C0-B363-46CF-BDD5-6E90D6BCCF01}">
      <dgm:prSet/>
      <dgm:spPr/>
      <dgm:t>
        <a:bodyPr/>
        <a:lstStyle/>
        <a:p>
          <a:pPr rtl="0"/>
          <a:r>
            <a:rPr lang="en-US"/>
            <a:t>Addiction </a:t>
          </a:r>
        </a:p>
      </dgm:t>
    </dgm:pt>
    <dgm:pt modelId="{47B9E8A0-0CF1-4F4B-A328-0FBA50F22B6F}" type="parTrans" cxnId="{E95E44A7-FCA0-40BC-99A1-1500F628F12A}">
      <dgm:prSet/>
      <dgm:spPr/>
      <dgm:t>
        <a:bodyPr/>
        <a:lstStyle/>
        <a:p>
          <a:endParaRPr lang="en-US"/>
        </a:p>
      </dgm:t>
    </dgm:pt>
    <dgm:pt modelId="{B6EFE5AF-66A8-49BE-B05A-F19A8A6A84A5}" type="sibTrans" cxnId="{E95E44A7-FCA0-40BC-99A1-1500F628F12A}">
      <dgm:prSet/>
      <dgm:spPr/>
      <dgm:t>
        <a:bodyPr/>
        <a:lstStyle/>
        <a:p>
          <a:endParaRPr lang="en-US"/>
        </a:p>
      </dgm:t>
    </dgm:pt>
    <dgm:pt modelId="{A1B95FD3-34F6-4B0C-BE86-3DCAD0792B84}">
      <dgm:prSet/>
      <dgm:spPr/>
      <dgm:t>
        <a:bodyPr/>
        <a:lstStyle/>
        <a:p>
          <a:pPr rtl="0"/>
          <a:r>
            <a:rPr lang="en-US"/>
            <a:t>Life related absence </a:t>
          </a:r>
        </a:p>
      </dgm:t>
    </dgm:pt>
    <dgm:pt modelId="{1742FA44-4118-4976-BD67-1AD1058733B8}" type="parTrans" cxnId="{6A8ED5C9-FD4F-439C-859D-872CB95299BB}">
      <dgm:prSet/>
      <dgm:spPr/>
      <dgm:t>
        <a:bodyPr/>
        <a:lstStyle/>
        <a:p>
          <a:endParaRPr lang="en-US"/>
        </a:p>
      </dgm:t>
    </dgm:pt>
    <dgm:pt modelId="{91C72A54-998A-4823-A1E4-6EB8CE66C307}" type="sibTrans" cxnId="{6A8ED5C9-FD4F-439C-859D-872CB95299BB}">
      <dgm:prSet/>
      <dgm:spPr/>
      <dgm:t>
        <a:bodyPr/>
        <a:lstStyle/>
        <a:p>
          <a:endParaRPr lang="en-US"/>
        </a:p>
      </dgm:t>
    </dgm:pt>
    <dgm:pt modelId="{4E1C5D58-BE2A-443B-A1BD-C9DC0DDE5D37}">
      <dgm:prSet/>
      <dgm:spPr/>
      <dgm:t>
        <a:bodyPr/>
        <a:lstStyle/>
        <a:p>
          <a:pPr rtl="0"/>
          <a:r>
            <a:rPr lang="en-US"/>
            <a:t>Childcare problem </a:t>
          </a:r>
        </a:p>
      </dgm:t>
    </dgm:pt>
    <dgm:pt modelId="{6A22DD48-045B-41B3-9FA6-6550BDAC48E0}" type="parTrans" cxnId="{7AFFCEC7-6B02-46DC-A8F5-158DD571A088}">
      <dgm:prSet/>
      <dgm:spPr/>
      <dgm:t>
        <a:bodyPr/>
        <a:lstStyle/>
        <a:p>
          <a:endParaRPr lang="en-US"/>
        </a:p>
      </dgm:t>
    </dgm:pt>
    <dgm:pt modelId="{6E1991D3-2FF2-4FE9-8627-34D63046472E}" type="sibTrans" cxnId="{7AFFCEC7-6B02-46DC-A8F5-158DD571A088}">
      <dgm:prSet/>
      <dgm:spPr/>
      <dgm:t>
        <a:bodyPr/>
        <a:lstStyle/>
        <a:p>
          <a:endParaRPr lang="en-US"/>
        </a:p>
      </dgm:t>
    </dgm:pt>
    <dgm:pt modelId="{D14DCD3B-F86B-4466-A73E-979216525202}">
      <dgm:prSet/>
      <dgm:spPr/>
      <dgm:t>
        <a:bodyPr/>
        <a:lstStyle/>
        <a:p>
          <a:pPr rtl="0"/>
          <a:r>
            <a:rPr lang="en-US"/>
            <a:t>Life events and responsibilities </a:t>
          </a:r>
        </a:p>
      </dgm:t>
    </dgm:pt>
    <dgm:pt modelId="{31777B08-9C57-4F8C-BC0F-7C706E47E31F}" type="parTrans" cxnId="{F8743CA5-781B-4281-923F-04096943C07C}">
      <dgm:prSet/>
      <dgm:spPr/>
      <dgm:t>
        <a:bodyPr/>
        <a:lstStyle/>
        <a:p>
          <a:endParaRPr lang="en-US"/>
        </a:p>
      </dgm:t>
    </dgm:pt>
    <dgm:pt modelId="{5F9F3413-1155-416A-AA36-9D5313DA90B7}" type="sibTrans" cxnId="{F8743CA5-781B-4281-923F-04096943C07C}">
      <dgm:prSet/>
      <dgm:spPr/>
      <dgm:t>
        <a:bodyPr/>
        <a:lstStyle/>
        <a:p>
          <a:endParaRPr lang="en-US"/>
        </a:p>
      </dgm:t>
    </dgm:pt>
    <dgm:pt modelId="{4069E724-FDE7-44B5-A349-075D50FCCFA9}" type="pres">
      <dgm:prSet presAssocID="{FEB2B0FA-B0D9-48CB-A6DC-61DE1A2C80F4}" presName="Name0" presStyleCnt="0">
        <dgm:presLayoutVars>
          <dgm:dir/>
          <dgm:animLvl val="lvl"/>
          <dgm:resizeHandles val="exact"/>
        </dgm:presLayoutVars>
      </dgm:prSet>
      <dgm:spPr/>
    </dgm:pt>
    <dgm:pt modelId="{2CF89032-2EBF-4CD2-9904-2E7EA24D8FD1}" type="pres">
      <dgm:prSet presAssocID="{5221391D-8F14-4C28-B935-342B1A8740AB}" presName="vertFlow" presStyleCnt="0"/>
      <dgm:spPr/>
    </dgm:pt>
    <dgm:pt modelId="{9A538FD7-FADA-459B-919F-7DA19A2E0AF2}" type="pres">
      <dgm:prSet presAssocID="{5221391D-8F14-4C28-B935-342B1A8740AB}" presName="header" presStyleLbl="node1" presStyleIdx="0" presStyleCnt="3"/>
      <dgm:spPr/>
    </dgm:pt>
    <dgm:pt modelId="{8DD0D9F2-E31D-4F93-B54B-14DD3263C7FB}" type="pres">
      <dgm:prSet presAssocID="{BAD54C48-094B-435A-9FD9-B53B3C0BC6BF}" presName="parTrans" presStyleLbl="sibTrans2D1" presStyleIdx="0" presStyleCnt="10"/>
      <dgm:spPr/>
    </dgm:pt>
    <dgm:pt modelId="{AED21108-DEE2-4B9F-B65A-F82E9379B0CE}" type="pres">
      <dgm:prSet presAssocID="{E56B80A4-D66C-4B4F-8C6C-096AB96474AB}" presName="child" presStyleLbl="alignAccFollowNode1" presStyleIdx="0" presStyleCnt="10">
        <dgm:presLayoutVars>
          <dgm:chMax val="0"/>
          <dgm:bulletEnabled val="1"/>
        </dgm:presLayoutVars>
      </dgm:prSet>
      <dgm:spPr/>
    </dgm:pt>
    <dgm:pt modelId="{22F579D0-E668-416C-9617-6A60AD0230F4}" type="pres">
      <dgm:prSet presAssocID="{9DEB4E1F-EDB1-48FE-B997-13DBAB92294A}" presName="sibTrans" presStyleLbl="sibTrans2D1" presStyleIdx="1" presStyleCnt="10"/>
      <dgm:spPr/>
    </dgm:pt>
    <dgm:pt modelId="{2BA3DDBA-6DEB-4576-8F55-287D0052D1B2}" type="pres">
      <dgm:prSet presAssocID="{87C57CD6-AEC9-4BB2-942A-2DD4308ABBC6}" presName="child" presStyleLbl="alignAccFollowNode1" presStyleIdx="1" presStyleCnt="10">
        <dgm:presLayoutVars>
          <dgm:chMax val="0"/>
          <dgm:bulletEnabled val="1"/>
        </dgm:presLayoutVars>
      </dgm:prSet>
      <dgm:spPr/>
    </dgm:pt>
    <dgm:pt modelId="{FD9D5BEC-7630-49E6-B042-EAE68F135247}" type="pres">
      <dgm:prSet presAssocID="{EDFD87E8-B44D-45CB-AACB-367FFBA86A66}" presName="sibTrans" presStyleLbl="sibTrans2D1" presStyleIdx="2" presStyleCnt="10"/>
      <dgm:spPr/>
    </dgm:pt>
    <dgm:pt modelId="{8D8977D4-9F27-4A33-8775-18C701982F16}" type="pres">
      <dgm:prSet presAssocID="{B0089F8B-7FBA-4959-808B-263206803044}" presName="child" presStyleLbl="alignAccFollowNode1" presStyleIdx="2" presStyleCnt="10">
        <dgm:presLayoutVars>
          <dgm:chMax val="0"/>
          <dgm:bulletEnabled val="1"/>
        </dgm:presLayoutVars>
      </dgm:prSet>
      <dgm:spPr/>
    </dgm:pt>
    <dgm:pt modelId="{A63A0A6F-273C-4DC4-85DF-4CA71D3EA126}" type="pres">
      <dgm:prSet presAssocID="{C15CE84E-A547-45F7-A949-3376E9FC6F94}" presName="sibTrans" presStyleLbl="sibTrans2D1" presStyleIdx="3" presStyleCnt="10"/>
      <dgm:spPr/>
    </dgm:pt>
    <dgm:pt modelId="{D066202E-6B35-4E17-AFE6-BB13A0C91392}" type="pres">
      <dgm:prSet presAssocID="{70416D0C-30FF-455E-B958-69ABBB67D2A1}" presName="child" presStyleLbl="alignAccFollowNode1" presStyleIdx="3" presStyleCnt="10">
        <dgm:presLayoutVars>
          <dgm:chMax val="0"/>
          <dgm:bulletEnabled val="1"/>
        </dgm:presLayoutVars>
      </dgm:prSet>
      <dgm:spPr/>
    </dgm:pt>
    <dgm:pt modelId="{D86809A7-6FB9-4D2A-8C4E-A248879ED93D}" type="pres">
      <dgm:prSet presAssocID="{324218A6-B010-4614-9C54-F7A2B4DCC3CF}" presName="sibTrans" presStyleLbl="sibTrans2D1" presStyleIdx="4" presStyleCnt="10"/>
      <dgm:spPr/>
    </dgm:pt>
    <dgm:pt modelId="{D53AFE56-688D-498D-A57A-7DBEAEA7EA91}" type="pres">
      <dgm:prSet presAssocID="{12212544-31FB-427B-BC2C-2D852BA2AC23}" presName="child" presStyleLbl="alignAccFollowNode1" presStyleIdx="4" presStyleCnt="10">
        <dgm:presLayoutVars>
          <dgm:chMax val="0"/>
          <dgm:bulletEnabled val="1"/>
        </dgm:presLayoutVars>
      </dgm:prSet>
      <dgm:spPr/>
    </dgm:pt>
    <dgm:pt modelId="{F7D734C2-56FA-427E-AD10-BE6E9ACBBBE4}" type="pres">
      <dgm:prSet presAssocID="{5221391D-8F14-4C28-B935-342B1A8740AB}" presName="hSp" presStyleCnt="0"/>
      <dgm:spPr/>
    </dgm:pt>
    <dgm:pt modelId="{AAFE5940-ED56-4653-B320-A01146076CAE}" type="pres">
      <dgm:prSet presAssocID="{BE8A86BE-AD8E-47BF-96D9-1513B4186917}" presName="vertFlow" presStyleCnt="0"/>
      <dgm:spPr/>
    </dgm:pt>
    <dgm:pt modelId="{7310E5B9-208B-487E-8D05-1B55B1A54072}" type="pres">
      <dgm:prSet presAssocID="{BE8A86BE-AD8E-47BF-96D9-1513B4186917}" presName="header" presStyleLbl="node1" presStyleIdx="1" presStyleCnt="3"/>
      <dgm:spPr/>
    </dgm:pt>
    <dgm:pt modelId="{FEA4B192-2EAB-447B-BACE-CDCB2E26E9BC}" type="pres">
      <dgm:prSet presAssocID="{DFB96A8F-58D0-41F2-977E-4A3840A2576C}" presName="parTrans" presStyleLbl="sibTrans2D1" presStyleIdx="5" presStyleCnt="10"/>
      <dgm:spPr/>
    </dgm:pt>
    <dgm:pt modelId="{92DBC44F-F6A9-420E-B583-15348F1D3F37}" type="pres">
      <dgm:prSet presAssocID="{A028F641-E2D8-4A71-8E36-0A5336E84783}" presName="child" presStyleLbl="alignAccFollowNode1" presStyleIdx="5" presStyleCnt="10">
        <dgm:presLayoutVars>
          <dgm:chMax val="0"/>
          <dgm:bulletEnabled val="1"/>
        </dgm:presLayoutVars>
      </dgm:prSet>
      <dgm:spPr/>
    </dgm:pt>
    <dgm:pt modelId="{683D3199-F4B7-45DE-BA18-5DDC49BF51B2}" type="pres">
      <dgm:prSet presAssocID="{3CC15079-866E-4BC1-BAAC-FE3B09EA34C9}" presName="sibTrans" presStyleLbl="sibTrans2D1" presStyleIdx="6" presStyleCnt="10"/>
      <dgm:spPr/>
    </dgm:pt>
    <dgm:pt modelId="{30DA7478-0FD0-400B-A4F7-1E11D54C79DB}" type="pres">
      <dgm:prSet presAssocID="{C09B554D-D4F1-4CA6-9DC0-8F68F65A80D1}" presName="child" presStyleLbl="alignAccFollowNode1" presStyleIdx="6" presStyleCnt="10">
        <dgm:presLayoutVars>
          <dgm:chMax val="0"/>
          <dgm:bulletEnabled val="1"/>
        </dgm:presLayoutVars>
      </dgm:prSet>
      <dgm:spPr/>
    </dgm:pt>
    <dgm:pt modelId="{20143441-BC76-4BBC-8DD2-469BE6CF100F}" type="pres">
      <dgm:prSet presAssocID="{DCB5D111-1E93-4C55-93FB-981F36E8D8CB}" presName="sibTrans" presStyleLbl="sibTrans2D1" presStyleIdx="7" presStyleCnt="10"/>
      <dgm:spPr/>
    </dgm:pt>
    <dgm:pt modelId="{CB077176-996D-4A50-A403-E5E00C193F58}" type="pres">
      <dgm:prSet presAssocID="{5922A3C0-B363-46CF-BDD5-6E90D6BCCF01}" presName="child" presStyleLbl="alignAccFollowNode1" presStyleIdx="7" presStyleCnt="10">
        <dgm:presLayoutVars>
          <dgm:chMax val="0"/>
          <dgm:bulletEnabled val="1"/>
        </dgm:presLayoutVars>
      </dgm:prSet>
      <dgm:spPr/>
    </dgm:pt>
    <dgm:pt modelId="{164C3D39-4CB5-48C8-A43F-9D9AB8F7D18E}" type="pres">
      <dgm:prSet presAssocID="{BE8A86BE-AD8E-47BF-96D9-1513B4186917}" presName="hSp" presStyleCnt="0"/>
      <dgm:spPr/>
    </dgm:pt>
    <dgm:pt modelId="{901483DA-6B7F-4E3D-A5A1-38DE91C5706F}" type="pres">
      <dgm:prSet presAssocID="{A1B95FD3-34F6-4B0C-BE86-3DCAD0792B84}" presName="vertFlow" presStyleCnt="0"/>
      <dgm:spPr/>
    </dgm:pt>
    <dgm:pt modelId="{E68A98DF-04B8-418A-B81C-EA6A9D75DE35}" type="pres">
      <dgm:prSet presAssocID="{A1B95FD3-34F6-4B0C-BE86-3DCAD0792B84}" presName="header" presStyleLbl="node1" presStyleIdx="2" presStyleCnt="3"/>
      <dgm:spPr/>
    </dgm:pt>
    <dgm:pt modelId="{F2464D9D-6608-4506-B043-52B8AC6C8481}" type="pres">
      <dgm:prSet presAssocID="{6A22DD48-045B-41B3-9FA6-6550BDAC48E0}" presName="parTrans" presStyleLbl="sibTrans2D1" presStyleIdx="8" presStyleCnt="10"/>
      <dgm:spPr/>
    </dgm:pt>
    <dgm:pt modelId="{32420013-A949-4BE9-A761-AB0BBAD4FA76}" type="pres">
      <dgm:prSet presAssocID="{4E1C5D58-BE2A-443B-A1BD-C9DC0DDE5D37}" presName="child" presStyleLbl="alignAccFollowNode1" presStyleIdx="8" presStyleCnt="10">
        <dgm:presLayoutVars>
          <dgm:chMax val="0"/>
          <dgm:bulletEnabled val="1"/>
        </dgm:presLayoutVars>
      </dgm:prSet>
      <dgm:spPr/>
    </dgm:pt>
    <dgm:pt modelId="{8441923C-0FCF-4D81-B490-3FCC7CCF7711}" type="pres">
      <dgm:prSet presAssocID="{6E1991D3-2FF2-4FE9-8627-34D63046472E}" presName="sibTrans" presStyleLbl="sibTrans2D1" presStyleIdx="9" presStyleCnt="10"/>
      <dgm:spPr/>
    </dgm:pt>
    <dgm:pt modelId="{34627F29-B300-431B-9FC1-02F11FF2D895}" type="pres">
      <dgm:prSet presAssocID="{D14DCD3B-F86B-4466-A73E-979216525202}" presName="child" presStyleLbl="alignAccFollowNode1" presStyleIdx="9" presStyleCnt="10">
        <dgm:presLayoutVars>
          <dgm:chMax val="0"/>
          <dgm:bulletEnabled val="1"/>
        </dgm:presLayoutVars>
      </dgm:prSet>
      <dgm:spPr/>
    </dgm:pt>
  </dgm:ptLst>
  <dgm:cxnLst>
    <dgm:cxn modelId="{20990001-94DE-4378-9392-14BA94AC7F14}" type="presOf" srcId="{87C57CD6-AEC9-4BB2-942A-2DD4308ABBC6}" destId="{2BA3DDBA-6DEB-4576-8F55-287D0052D1B2}" srcOrd="0" destOrd="0" presId="urn:microsoft.com/office/officeart/2005/8/layout/lProcess1"/>
    <dgm:cxn modelId="{02EE9E1B-EC42-4A54-A1DA-E596EAAB47F3}" type="presOf" srcId="{A028F641-E2D8-4A71-8E36-0A5336E84783}" destId="{92DBC44F-F6A9-420E-B583-15348F1D3F37}" srcOrd="0" destOrd="0" presId="urn:microsoft.com/office/officeart/2005/8/layout/lProcess1"/>
    <dgm:cxn modelId="{0844023C-20B8-426E-A38F-75B612561626}" type="presOf" srcId="{D14DCD3B-F86B-4466-A73E-979216525202}" destId="{34627F29-B300-431B-9FC1-02F11FF2D895}" srcOrd="0" destOrd="0" presId="urn:microsoft.com/office/officeart/2005/8/layout/lProcess1"/>
    <dgm:cxn modelId="{7BC16A3D-7C7E-4669-8F40-8247553B3AB6}" type="presOf" srcId="{6E1991D3-2FF2-4FE9-8627-34D63046472E}" destId="{8441923C-0FCF-4D81-B490-3FCC7CCF7711}" srcOrd="0" destOrd="0" presId="urn:microsoft.com/office/officeart/2005/8/layout/lProcess1"/>
    <dgm:cxn modelId="{2FC6653F-F863-4A16-A738-6109D84930D1}" srcId="{5221391D-8F14-4C28-B935-342B1A8740AB}" destId="{87C57CD6-AEC9-4BB2-942A-2DD4308ABBC6}" srcOrd="1" destOrd="0" parTransId="{7D5CA58E-00F3-4714-8532-00941068CC44}" sibTransId="{EDFD87E8-B44D-45CB-AACB-367FFBA86A66}"/>
    <dgm:cxn modelId="{94768741-E519-45C0-9671-3A20D5573738}" type="presOf" srcId="{C09B554D-D4F1-4CA6-9DC0-8F68F65A80D1}" destId="{30DA7478-0FD0-400B-A4F7-1E11D54C79DB}" srcOrd="0" destOrd="0" presId="urn:microsoft.com/office/officeart/2005/8/layout/lProcess1"/>
    <dgm:cxn modelId="{5C86CF42-313B-41BF-948F-E2CFC8E55C27}" type="presOf" srcId="{9DEB4E1F-EDB1-48FE-B997-13DBAB92294A}" destId="{22F579D0-E668-416C-9617-6A60AD0230F4}" srcOrd="0" destOrd="0" presId="urn:microsoft.com/office/officeart/2005/8/layout/lProcess1"/>
    <dgm:cxn modelId="{41053466-6047-4F5B-9D0C-D1C0470298F5}" type="presOf" srcId="{A1B95FD3-34F6-4B0C-BE86-3DCAD0792B84}" destId="{E68A98DF-04B8-418A-B81C-EA6A9D75DE35}" srcOrd="0" destOrd="0" presId="urn:microsoft.com/office/officeart/2005/8/layout/lProcess1"/>
    <dgm:cxn modelId="{48485148-C025-4DED-AB2E-E5F564B3C534}" type="presOf" srcId="{6A22DD48-045B-41B3-9FA6-6550BDAC48E0}" destId="{F2464D9D-6608-4506-B043-52B8AC6C8481}" srcOrd="0" destOrd="0" presId="urn:microsoft.com/office/officeart/2005/8/layout/lProcess1"/>
    <dgm:cxn modelId="{9B5A7458-A014-47A9-AD2C-FF8EBCC0575B}" type="presOf" srcId="{E56B80A4-D66C-4B4F-8C6C-096AB96474AB}" destId="{AED21108-DEE2-4B9F-B65A-F82E9379B0CE}" srcOrd="0" destOrd="0" presId="urn:microsoft.com/office/officeart/2005/8/layout/lProcess1"/>
    <dgm:cxn modelId="{49580579-205A-47C6-B4A6-CBE90AF68927}" type="presOf" srcId="{FEB2B0FA-B0D9-48CB-A6DC-61DE1A2C80F4}" destId="{4069E724-FDE7-44B5-A349-075D50FCCFA9}" srcOrd="0" destOrd="0" presId="urn:microsoft.com/office/officeart/2005/8/layout/lProcess1"/>
    <dgm:cxn modelId="{3574FC7B-5758-469B-8A52-9FA8C88429D0}" type="presOf" srcId="{5221391D-8F14-4C28-B935-342B1A8740AB}" destId="{9A538FD7-FADA-459B-919F-7DA19A2E0AF2}" srcOrd="0" destOrd="0" presId="urn:microsoft.com/office/officeart/2005/8/layout/lProcess1"/>
    <dgm:cxn modelId="{5C0E1E81-362F-4C0E-A73B-7065CA6CDF69}" srcId="{BE8A86BE-AD8E-47BF-96D9-1513B4186917}" destId="{A028F641-E2D8-4A71-8E36-0A5336E84783}" srcOrd="0" destOrd="0" parTransId="{DFB96A8F-58D0-41F2-977E-4A3840A2576C}" sibTransId="{3CC15079-866E-4BC1-BAAC-FE3B09EA34C9}"/>
    <dgm:cxn modelId="{D85D1E8A-FE5C-46D4-9413-B3B3444C3A60}" type="presOf" srcId="{DFB96A8F-58D0-41F2-977E-4A3840A2576C}" destId="{FEA4B192-2EAB-447B-BACE-CDCB2E26E9BC}" srcOrd="0" destOrd="0" presId="urn:microsoft.com/office/officeart/2005/8/layout/lProcess1"/>
    <dgm:cxn modelId="{332E3295-E7F8-4C74-B84B-CD14320388A5}" type="presOf" srcId="{BE8A86BE-AD8E-47BF-96D9-1513B4186917}" destId="{7310E5B9-208B-487E-8D05-1B55B1A54072}" srcOrd="0" destOrd="0" presId="urn:microsoft.com/office/officeart/2005/8/layout/lProcess1"/>
    <dgm:cxn modelId="{F8743CA5-781B-4281-923F-04096943C07C}" srcId="{A1B95FD3-34F6-4B0C-BE86-3DCAD0792B84}" destId="{D14DCD3B-F86B-4466-A73E-979216525202}" srcOrd="1" destOrd="0" parTransId="{31777B08-9C57-4F8C-BC0F-7C706E47E31F}" sibTransId="{5F9F3413-1155-416A-AA36-9D5313DA90B7}"/>
    <dgm:cxn modelId="{E95E44A7-FCA0-40BC-99A1-1500F628F12A}" srcId="{BE8A86BE-AD8E-47BF-96D9-1513B4186917}" destId="{5922A3C0-B363-46CF-BDD5-6E90D6BCCF01}" srcOrd="2" destOrd="0" parTransId="{47B9E8A0-0CF1-4F4B-A328-0FBA50F22B6F}" sibTransId="{B6EFE5AF-66A8-49BE-B05A-F19A8A6A84A5}"/>
    <dgm:cxn modelId="{DD5656A7-36CF-4722-9530-7183D510616C}" type="presOf" srcId="{3CC15079-866E-4BC1-BAAC-FE3B09EA34C9}" destId="{683D3199-F4B7-45DE-BA18-5DDC49BF51B2}" srcOrd="0" destOrd="0" presId="urn:microsoft.com/office/officeart/2005/8/layout/lProcess1"/>
    <dgm:cxn modelId="{83EABDA8-D6F7-47DC-86DF-43BFFE2FC7A3}" type="presOf" srcId="{EDFD87E8-B44D-45CB-AACB-367FFBA86A66}" destId="{FD9D5BEC-7630-49E6-B042-EAE68F135247}" srcOrd="0" destOrd="0" presId="urn:microsoft.com/office/officeart/2005/8/layout/lProcess1"/>
    <dgm:cxn modelId="{A5444FAE-321C-49B6-93AF-EED566D6B17E}" type="presOf" srcId="{70416D0C-30FF-455E-B958-69ABBB67D2A1}" destId="{D066202E-6B35-4E17-AFE6-BB13A0C91392}" srcOrd="0" destOrd="0" presId="urn:microsoft.com/office/officeart/2005/8/layout/lProcess1"/>
    <dgm:cxn modelId="{0F5E62B0-BF42-417B-A26E-86B0F7B8F44F}" type="presOf" srcId="{4E1C5D58-BE2A-443B-A1BD-C9DC0DDE5D37}" destId="{32420013-A949-4BE9-A761-AB0BBAD4FA76}" srcOrd="0" destOrd="0" presId="urn:microsoft.com/office/officeart/2005/8/layout/lProcess1"/>
    <dgm:cxn modelId="{7F4218B8-E137-475E-A1CE-84A49C5F6967}" type="presOf" srcId="{BAD54C48-094B-435A-9FD9-B53B3C0BC6BF}" destId="{8DD0D9F2-E31D-4F93-B54B-14DD3263C7FB}" srcOrd="0" destOrd="0" presId="urn:microsoft.com/office/officeart/2005/8/layout/lProcess1"/>
    <dgm:cxn modelId="{844323B8-9DB6-40C9-ADB8-2288408D9F26}" type="presOf" srcId="{C15CE84E-A547-45F7-A949-3376E9FC6F94}" destId="{A63A0A6F-273C-4DC4-85DF-4CA71D3EA126}" srcOrd="0" destOrd="0" presId="urn:microsoft.com/office/officeart/2005/8/layout/lProcess1"/>
    <dgm:cxn modelId="{EF6602BB-616A-4A08-99A5-4937EA3EA465}" srcId="{5221391D-8F14-4C28-B935-342B1A8740AB}" destId="{B0089F8B-7FBA-4959-808B-263206803044}" srcOrd="2" destOrd="0" parTransId="{D880FE47-0131-48A0-8C4C-A3163744801A}" sibTransId="{C15CE84E-A547-45F7-A949-3376E9FC6F94}"/>
    <dgm:cxn modelId="{5E1408BB-EF37-42DF-9D8B-19EFA61DD8B7}" srcId="{FEB2B0FA-B0D9-48CB-A6DC-61DE1A2C80F4}" destId="{BE8A86BE-AD8E-47BF-96D9-1513B4186917}" srcOrd="1" destOrd="0" parTransId="{E7A3FAAA-EC79-4BB3-B2FA-A98381764D2D}" sibTransId="{B6A694A0-E119-4A27-A5DE-B36D05FEA463}"/>
    <dgm:cxn modelId="{BCB62BC0-A169-4BA6-B175-EB2743CAB5AD}" srcId="{5221391D-8F14-4C28-B935-342B1A8740AB}" destId="{12212544-31FB-427B-BC2C-2D852BA2AC23}" srcOrd="4" destOrd="0" parTransId="{1237CA8B-9569-4146-899C-7BE400498D16}" sibTransId="{44E4CA4A-8D57-4329-A9FD-1CEB668A491C}"/>
    <dgm:cxn modelId="{BBAA74C5-00B9-4B8F-AD7C-038C37A09600}" type="presOf" srcId="{5922A3C0-B363-46CF-BDD5-6E90D6BCCF01}" destId="{CB077176-996D-4A50-A403-E5E00C193F58}" srcOrd="0" destOrd="0" presId="urn:microsoft.com/office/officeart/2005/8/layout/lProcess1"/>
    <dgm:cxn modelId="{7AFFCEC7-6B02-46DC-A8F5-158DD571A088}" srcId="{A1B95FD3-34F6-4B0C-BE86-3DCAD0792B84}" destId="{4E1C5D58-BE2A-443B-A1BD-C9DC0DDE5D37}" srcOrd="0" destOrd="0" parTransId="{6A22DD48-045B-41B3-9FA6-6550BDAC48E0}" sibTransId="{6E1991D3-2FF2-4FE9-8627-34D63046472E}"/>
    <dgm:cxn modelId="{B318F0C8-C6F3-4A38-9EF0-21E28167DF62}" type="presOf" srcId="{DCB5D111-1E93-4C55-93FB-981F36E8D8CB}" destId="{20143441-BC76-4BBC-8DD2-469BE6CF100F}" srcOrd="0" destOrd="0" presId="urn:microsoft.com/office/officeart/2005/8/layout/lProcess1"/>
    <dgm:cxn modelId="{6A8ED5C9-FD4F-439C-859D-872CB95299BB}" srcId="{FEB2B0FA-B0D9-48CB-A6DC-61DE1A2C80F4}" destId="{A1B95FD3-34F6-4B0C-BE86-3DCAD0792B84}" srcOrd="2" destOrd="0" parTransId="{1742FA44-4118-4976-BD67-1AD1058733B8}" sibTransId="{91C72A54-998A-4823-A1E4-6EB8CE66C307}"/>
    <dgm:cxn modelId="{3306BDCC-6046-44B7-8EEE-5B215F3A5F67}" type="presOf" srcId="{B0089F8B-7FBA-4959-808B-263206803044}" destId="{8D8977D4-9F27-4A33-8775-18C701982F16}" srcOrd="0" destOrd="0" presId="urn:microsoft.com/office/officeart/2005/8/layout/lProcess1"/>
    <dgm:cxn modelId="{DFCCF6D8-FC89-479A-B452-4EACEF9C2245}" srcId="{5221391D-8F14-4C28-B935-342B1A8740AB}" destId="{70416D0C-30FF-455E-B958-69ABBB67D2A1}" srcOrd="3" destOrd="0" parTransId="{1F5955AB-0C55-4D1E-B762-121B6D7B8BCC}" sibTransId="{324218A6-B010-4614-9C54-F7A2B4DCC3CF}"/>
    <dgm:cxn modelId="{82D160E8-0C52-46C7-93E6-E4029FF38D5F}" type="presOf" srcId="{12212544-31FB-427B-BC2C-2D852BA2AC23}" destId="{D53AFE56-688D-498D-A57A-7DBEAEA7EA91}" srcOrd="0" destOrd="0" presId="urn:microsoft.com/office/officeart/2005/8/layout/lProcess1"/>
    <dgm:cxn modelId="{674032ED-C9CA-4710-9891-951E3091BC5D}" srcId="{FEB2B0FA-B0D9-48CB-A6DC-61DE1A2C80F4}" destId="{5221391D-8F14-4C28-B935-342B1A8740AB}" srcOrd="0" destOrd="0" parTransId="{C427798E-BBE4-4055-8334-D81A692CB5D2}" sibTransId="{D8B12593-B17B-41A9-95C1-C20998FE2EF1}"/>
    <dgm:cxn modelId="{04BF6CED-1535-47B6-A32C-42043D2F72F3}" srcId="{BE8A86BE-AD8E-47BF-96D9-1513B4186917}" destId="{C09B554D-D4F1-4CA6-9DC0-8F68F65A80D1}" srcOrd="1" destOrd="0" parTransId="{A8E67E1E-330D-4D27-B180-73A6FF4CFB08}" sibTransId="{DCB5D111-1E93-4C55-93FB-981F36E8D8CB}"/>
    <dgm:cxn modelId="{C4CED4F6-50B4-4CA7-9A4C-79E64A9C865F}" srcId="{5221391D-8F14-4C28-B935-342B1A8740AB}" destId="{E56B80A4-D66C-4B4F-8C6C-096AB96474AB}" srcOrd="0" destOrd="0" parTransId="{BAD54C48-094B-435A-9FD9-B53B3C0BC6BF}" sibTransId="{9DEB4E1F-EDB1-48FE-B997-13DBAB92294A}"/>
    <dgm:cxn modelId="{89FBC6FD-D822-479A-81C4-09AA422ADA2A}" type="presOf" srcId="{324218A6-B010-4614-9C54-F7A2B4DCC3CF}" destId="{D86809A7-6FB9-4D2A-8C4E-A248879ED93D}" srcOrd="0" destOrd="0" presId="urn:microsoft.com/office/officeart/2005/8/layout/lProcess1"/>
    <dgm:cxn modelId="{01200F33-BB94-4EF9-B52D-60416A69CFE3}" type="presParOf" srcId="{4069E724-FDE7-44B5-A349-075D50FCCFA9}" destId="{2CF89032-2EBF-4CD2-9904-2E7EA24D8FD1}" srcOrd="0" destOrd="0" presId="urn:microsoft.com/office/officeart/2005/8/layout/lProcess1"/>
    <dgm:cxn modelId="{8E4FBC03-A993-48F9-8208-C294F9A12838}" type="presParOf" srcId="{2CF89032-2EBF-4CD2-9904-2E7EA24D8FD1}" destId="{9A538FD7-FADA-459B-919F-7DA19A2E0AF2}" srcOrd="0" destOrd="0" presId="urn:microsoft.com/office/officeart/2005/8/layout/lProcess1"/>
    <dgm:cxn modelId="{7FD2404A-2A62-4F17-BFE2-A7F5E42984B6}" type="presParOf" srcId="{2CF89032-2EBF-4CD2-9904-2E7EA24D8FD1}" destId="{8DD0D9F2-E31D-4F93-B54B-14DD3263C7FB}" srcOrd="1" destOrd="0" presId="urn:microsoft.com/office/officeart/2005/8/layout/lProcess1"/>
    <dgm:cxn modelId="{031D665F-8682-452E-B252-95DD6BD1CF8B}" type="presParOf" srcId="{2CF89032-2EBF-4CD2-9904-2E7EA24D8FD1}" destId="{AED21108-DEE2-4B9F-B65A-F82E9379B0CE}" srcOrd="2" destOrd="0" presId="urn:microsoft.com/office/officeart/2005/8/layout/lProcess1"/>
    <dgm:cxn modelId="{066804DE-9020-4C97-BFCA-8E3427CAD23C}" type="presParOf" srcId="{2CF89032-2EBF-4CD2-9904-2E7EA24D8FD1}" destId="{22F579D0-E668-416C-9617-6A60AD0230F4}" srcOrd="3" destOrd="0" presId="urn:microsoft.com/office/officeart/2005/8/layout/lProcess1"/>
    <dgm:cxn modelId="{B2F09DA1-47F2-4613-8710-915C72AD0CF4}" type="presParOf" srcId="{2CF89032-2EBF-4CD2-9904-2E7EA24D8FD1}" destId="{2BA3DDBA-6DEB-4576-8F55-287D0052D1B2}" srcOrd="4" destOrd="0" presId="urn:microsoft.com/office/officeart/2005/8/layout/lProcess1"/>
    <dgm:cxn modelId="{3D6A8C3A-DB0B-494A-BFEC-4159743627A4}" type="presParOf" srcId="{2CF89032-2EBF-4CD2-9904-2E7EA24D8FD1}" destId="{FD9D5BEC-7630-49E6-B042-EAE68F135247}" srcOrd="5" destOrd="0" presId="urn:microsoft.com/office/officeart/2005/8/layout/lProcess1"/>
    <dgm:cxn modelId="{560A004D-F215-48C8-9EC4-4A87F3CFCA61}" type="presParOf" srcId="{2CF89032-2EBF-4CD2-9904-2E7EA24D8FD1}" destId="{8D8977D4-9F27-4A33-8775-18C701982F16}" srcOrd="6" destOrd="0" presId="urn:microsoft.com/office/officeart/2005/8/layout/lProcess1"/>
    <dgm:cxn modelId="{E3C53924-3A4F-418A-A639-A0ED61FA5BFC}" type="presParOf" srcId="{2CF89032-2EBF-4CD2-9904-2E7EA24D8FD1}" destId="{A63A0A6F-273C-4DC4-85DF-4CA71D3EA126}" srcOrd="7" destOrd="0" presId="urn:microsoft.com/office/officeart/2005/8/layout/lProcess1"/>
    <dgm:cxn modelId="{50BAC49E-B3D3-4594-B526-387059B283B5}" type="presParOf" srcId="{2CF89032-2EBF-4CD2-9904-2E7EA24D8FD1}" destId="{D066202E-6B35-4E17-AFE6-BB13A0C91392}" srcOrd="8" destOrd="0" presId="urn:microsoft.com/office/officeart/2005/8/layout/lProcess1"/>
    <dgm:cxn modelId="{9AD012BD-C68B-417A-9CFD-B365329B44C0}" type="presParOf" srcId="{2CF89032-2EBF-4CD2-9904-2E7EA24D8FD1}" destId="{D86809A7-6FB9-4D2A-8C4E-A248879ED93D}" srcOrd="9" destOrd="0" presId="urn:microsoft.com/office/officeart/2005/8/layout/lProcess1"/>
    <dgm:cxn modelId="{B59C7DEE-B87D-4CC6-A71D-2568808A2094}" type="presParOf" srcId="{2CF89032-2EBF-4CD2-9904-2E7EA24D8FD1}" destId="{D53AFE56-688D-498D-A57A-7DBEAEA7EA91}" srcOrd="10" destOrd="0" presId="urn:microsoft.com/office/officeart/2005/8/layout/lProcess1"/>
    <dgm:cxn modelId="{52C138A5-F846-4112-ADF5-E0B510A83CDB}" type="presParOf" srcId="{4069E724-FDE7-44B5-A349-075D50FCCFA9}" destId="{F7D734C2-56FA-427E-AD10-BE6E9ACBBBE4}" srcOrd="1" destOrd="0" presId="urn:microsoft.com/office/officeart/2005/8/layout/lProcess1"/>
    <dgm:cxn modelId="{B26C088E-63FD-412C-A4A1-B6EB800ADD0D}" type="presParOf" srcId="{4069E724-FDE7-44B5-A349-075D50FCCFA9}" destId="{AAFE5940-ED56-4653-B320-A01146076CAE}" srcOrd="2" destOrd="0" presId="urn:microsoft.com/office/officeart/2005/8/layout/lProcess1"/>
    <dgm:cxn modelId="{9287FBFF-D244-4785-A793-F9DBBEFC1699}" type="presParOf" srcId="{AAFE5940-ED56-4653-B320-A01146076CAE}" destId="{7310E5B9-208B-487E-8D05-1B55B1A54072}" srcOrd="0" destOrd="0" presId="urn:microsoft.com/office/officeart/2005/8/layout/lProcess1"/>
    <dgm:cxn modelId="{D7D58746-763B-410B-9F8C-2717AA9DDA5F}" type="presParOf" srcId="{AAFE5940-ED56-4653-B320-A01146076CAE}" destId="{FEA4B192-2EAB-447B-BACE-CDCB2E26E9BC}" srcOrd="1" destOrd="0" presId="urn:microsoft.com/office/officeart/2005/8/layout/lProcess1"/>
    <dgm:cxn modelId="{CC22944B-7417-479E-A2E6-27123C6792D0}" type="presParOf" srcId="{AAFE5940-ED56-4653-B320-A01146076CAE}" destId="{92DBC44F-F6A9-420E-B583-15348F1D3F37}" srcOrd="2" destOrd="0" presId="urn:microsoft.com/office/officeart/2005/8/layout/lProcess1"/>
    <dgm:cxn modelId="{A8B733F5-100E-40FF-98B6-E905FA20EFAA}" type="presParOf" srcId="{AAFE5940-ED56-4653-B320-A01146076CAE}" destId="{683D3199-F4B7-45DE-BA18-5DDC49BF51B2}" srcOrd="3" destOrd="0" presId="urn:microsoft.com/office/officeart/2005/8/layout/lProcess1"/>
    <dgm:cxn modelId="{02D792D5-C835-4BA1-A2CE-18A2514F97CA}" type="presParOf" srcId="{AAFE5940-ED56-4653-B320-A01146076CAE}" destId="{30DA7478-0FD0-400B-A4F7-1E11D54C79DB}" srcOrd="4" destOrd="0" presId="urn:microsoft.com/office/officeart/2005/8/layout/lProcess1"/>
    <dgm:cxn modelId="{989E5054-7003-4E67-A032-43E8AAA462EE}" type="presParOf" srcId="{AAFE5940-ED56-4653-B320-A01146076CAE}" destId="{20143441-BC76-4BBC-8DD2-469BE6CF100F}" srcOrd="5" destOrd="0" presId="urn:microsoft.com/office/officeart/2005/8/layout/lProcess1"/>
    <dgm:cxn modelId="{8C140BEE-4297-4425-B017-02ACD66764BF}" type="presParOf" srcId="{AAFE5940-ED56-4653-B320-A01146076CAE}" destId="{CB077176-996D-4A50-A403-E5E00C193F58}" srcOrd="6" destOrd="0" presId="urn:microsoft.com/office/officeart/2005/8/layout/lProcess1"/>
    <dgm:cxn modelId="{05595BCC-2413-4A5D-9A97-F27F1C55C1F3}" type="presParOf" srcId="{4069E724-FDE7-44B5-A349-075D50FCCFA9}" destId="{164C3D39-4CB5-48C8-A43F-9D9AB8F7D18E}" srcOrd="3" destOrd="0" presId="urn:microsoft.com/office/officeart/2005/8/layout/lProcess1"/>
    <dgm:cxn modelId="{B532E25C-C2E4-4197-B5F8-811C2BC3B4F1}" type="presParOf" srcId="{4069E724-FDE7-44B5-A349-075D50FCCFA9}" destId="{901483DA-6B7F-4E3D-A5A1-38DE91C5706F}" srcOrd="4" destOrd="0" presId="urn:microsoft.com/office/officeart/2005/8/layout/lProcess1"/>
    <dgm:cxn modelId="{405DF33C-2DE7-45E0-858C-3089AA04DA8C}" type="presParOf" srcId="{901483DA-6B7F-4E3D-A5A1-38DE91C5706F}" destId="{E68A98DF-04B8-418A-B81C-EA6A9D75DE35}" srcOrd="0" destOrd="0" presId="urn:microsoft.com/office/officeart/2005/8/layout/lProcess1"/>
    <dgm:cxn modelId="{0421B8AF-423C-46B0-BF84-EF10F9B2D40B}" type="presParOf" srcId="{901483DA-6B7F-4E3D-A5A1-38DE91C5706F}" destId="{F2464D9D-6608-4506-B043-52B8AC6C8481}" srcOrd="1" destOrd="0" presId="urn:microsoft.com/office/officeart/2005/8/layout/lProcess1"/>
    <dgm:cxn modelId="{A4B893FF-B3E8-4CB7-93C5-955CB2E8BB68}" type="presParOf" srcId="{901483DA-6B7F-4E3D-A5A1-38DE91C5706F}" destId="{32420013-A949-4BE9-A761-AB0BBAD4FA76}" srcOrd="2" destOrd="0" presId="urn:microsoft.com/office/officeart/2005/8/layout/lProcess1"/>
    <dgm:cxn modelId="{ADEC85B7-DD19-4B8D-90AB-05C848ED538A}" type="presParOf" srcId="{901483DA-6B7F-4E3D-A5A1-38DE91C5706F}" destId="{8441923C-0FCF-4D81-B490-3FCC7CCF7711}" srcOrd="3" destOrd="0" presId="urn:microsoft.com/office/officeart/2005/8/layout/lProcess1"/>
    <dgm:cxn modelId="{E1730AE6-ECCD-4B6D-9E02-2C51E0BAFA33}" type="presParOf" srcId="{901483DA-6B7F-4E3D-A5A1-38DE91C5706F}" destId="{34627F29-B300-431B-9FC1-02F11FF2D895}"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6E79E3-46F2-4E91-ABB2-5F202405911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8D9A059-3918-45F4-90E3-1D7B542520D0}">
      <dgm:prSet/>
      <dgm:spPr/>
      <dgm:t>
        <a:bodyPr/>
        <a:lstStyle/>
        <a:p>
          <a:pPr rtl="0"/>
          <a:r>
            <a:rPr lang="en-US"/>
            <a:t>Decrease in the productivity</a:t>
          </a:r>
        </a:p>
      </dgm:t>
    </dgm:pt>
    <dgm:pt modelId="{D0EB044F-5355-4257-85F5-408BC38828F7}" type="parTrans" cxnId="{DF9394A5-F947-4104-82DA-23D0A28B594A}">
      <dgm:prSet/>
      <dgm:spPr/>
      <dgm:t>
        <a:bodyPr/>
        <a:lstStyle/>
        <a:p>
          <a:endParaRPr lang="en-US"/>
        </a:p>
      </dgm:t>
    </dgm:pt>
    <dgm:pt modelId="{2AC8E5CE-6CEE-4942-ABEA-79176A6A570A}" type="sibTrans" cxnId="{DF9394A5-F947-4104-82DA-23D0A28B594A}">
      <dgm:prSet/>
      <dgm:spPr/>
      <dgm:t>
        <a:bodyPr/>
        <a:lstStyle/>
        <a:p>
          <a:endParaRPr lang="en-US"/>
        </a:p>
      </dgm:t>
    </dgm:pt>
    <dgm:pt modelId="{8B99E743-D4D3-4AFA-BC74-59CAA26A60AE}">
      <dgm:prSet/>
      <dgm:spPr/>
      <dgm:t>
        <a:bodyPr/>
        <a:lstStyle/>
        <a:p>
          <a:pPr rtl="0"/>
          <a:r>
            <a:rPr lang="en-US"/>
            <a:t>Poor quality of service</a:t>
          </a:r>
        </a:p>
      </dgm:t>
    </dgm:pt>
    <dgm:pt modelId="{591BBBB5-1832-4E4E-A693-377E4AA5680A}" type="parTrans" cxnId="{4EA605D0-7923-41D6-9CC0-65E3AD924122}">
      <dgm:prSet/>
      <dgm:spPr/>
      <dgm:t>
        <a:bodyPr/>
        <a:lstStyle/>
        <a:p>
          <a:endParaRPr lang="en-US"/>
        </a:p>
      </dgm:t>
    </dgm:pt>
    <dgm:pt modelId="{1802F906-9EA6-4B0A-A53F-38F2D0F5C892}" type="sibTrans" cxnId="{4EA605D0-7923-41D6-9CC0-65E3AD924122}">
      <dgm:prSet/>
      <dgm:spPr/>
      <dgm:t>
        <a:bodyPr/>
        <a:lstStyle/>
        <a:p>
          <a:endParaRPr lang="en-US"/>
        </a:p>
      </dgm:t>
    </dgm:pt>
    <dgm:pt modelId="{95326A50-FAAC-4CE7-8EFC-FE87CF7FF030}">
      <dgm:prSet/>
      <dgm:spPr/>
      <dgm:t>
        <a:bodyPr/>
        <a:lstStyle/>
        <a:p>
          <a:pPr rtl="0"/>
          <a:r>
            <a:rPr lang="en-US"/>
            <a:t>Financial losses for company</a:t>
          </a:r>
        </a:p>
      </dgm:t>
    </dgm:pt>
    <dgm:pt modelId="{6FE3B6B0-FC1B-457B-9397-D2821AF28C6E}" type="parTrans" cxnId="{9AE9D74D-AE51-44DB-AEEF-8FE95FE5A51B}">
      <dgm:prSet/>
      <dgm:spPr/>
      <dgm:t>
        <a:bodyPr/>
        <a:lstStyle/>
        <a:p>
          <a:endParaRPr lang="en-US"/>
        </a:p>
      </dgm:t>
    </dgm:pt>
    <dgm:pt modelId="{5B37962C-78F4-4C6E-9023-0A5164D9FD0E}" type="sibTrans" cxnId="{9AE9D74D-AE51-44DB-AEEF-8FE95FE5A51B}">
      <dgm:prSet/>
      <dgm:spPr/>
      <dgm:t>
        <a:bodyPr/>
        <a:lstStyle/>
        <a:p>
          <a:endParaRPr lang="en-US"/>
        </a:p>
      </dgm:t>
    </dgm:pt>
    <dgm:pt modelId="{C817F5A2-A68B-4DF8-9F71-F89057D62639}">
      <dgm:prSet/>
      <dgm:spPr/>
      <dgm:t>
        <a:bodyPr/>
        <a:lstStyle/>
        <a:p>
          <a:pPr rtl="0"/>
          <a:r>
            <a:rPr lang="en-US"/>
            <a:t>Negative image of company culture</a:t>
          </a:r>
        </a:p>
      </dgm:t>
    </dgm:pt>
    <dgm:pt modelId="{E9E56DB0-C398-4FB2-AAD5-3F6EDDE71093}" type="parTrans" cxnId="{B02A269C-DD35-4051-ACB9-9CA247DEDFC8}">
      <dgm:prSet/>
      <dgm:spPr/>
      <dgm:t>
        <a:bodyPr/>
        <a:lstStyle/>
        <a:p>
          <a:endParaRPr lang="en-US"/>
        </a:p>
      </dgm:t>
    </dgm:pt>
    <dgm:pt modelId="{1C1B5D62-74EB-471A-80A3-0313EC44377D}" type="sibTrans" cxnId="{B02A269C-DD35-4051-ACB9-9CA247DEDFC8}">
      <dgm:prSet/>
      <dgm:spPr/>
      <dgm:t>
        <a:bodyPr/>
        <a:lstStyle/>
        <a:p>
          <a:endParaRPr lang="en-US"/>
        </a:p>
      </dgm:t>
    </dgm:pt>
    <dgm:pt modelId="{F002B88F-012E-4D66-B7B9-85E3A9991C1A}">
      <dgm:prSet/>
      <dgm:spPr/>
      <dgm:t>
        <a:bodyPr/>
        <a:lstStyle/>
        <a:p>
          <a:pPr rtl="0"/>
          <a:r>
            <a:rPr lang="en-US" dirty="0"/>
            <a:t>Demotivated employees(</a:t>
          </a:r>
          <a:r>
            <a:rPr lang="en-US" dirty="0" err="1"/>
            <a:t>Hacket</a:t>
          </a:r>
          <a:r>
            <a:rPr lang="en-US" dirty="0"/>
            <a:t>, 1989) </a:t>
          </a:r>
        </a:p>
      </dgm:t>
    </dgm:pt>
    <dgm:pt modelId="{C357C221-FF5F-487B-938A-AABDA8995863}" type="parTrans" cxnId="{5AD5ABE5-20A7-4837-B921-4E83F6907665}">
      <dgm:prSet/>
      <dgm:spPr/>
      <dgm:t>
        <a:bodyPr/>
        <a:lstStyle/>
        <a:p>
          <a:endParaRPr lang="en-US"/>
        </a:p>
      </dgm:t>
    </dgm:pt>
    <dgm:pt modelId="{76CF50C6-C2FC-40D6-A03C-F9114D24A986}" type="sibTrans" cxnId="{5AD5ABE5-20A7-4837-B921-4E83F6907665}">
      <dgm:prSet/>
      <dgm:spPr/>
      <dgm:t>
        <a:bodyPr/>
        <a:lstStyle/>
        <a:p>
          <a:endParaRPr lang="en-US"/>
        </a:p>
      </dgm:t>
    </dgm:pt>
    <dgm:pt modelId="{78FE8F34-FB06-4C69-A8AD-7D7693064A21}">
      <dgm:prSet/>
      <dgm:spPr/>
      <dgm:t>
        <a:bodyPr/>
        <a:lstStyle/>
        <a:p>
          <a:pPr rtl="0"/>
          <a:r>
            <a:rPr lang="en-US"/>
            <a:t>Poor team work</a:t>
          </a:r>
        </a:p>
      </dgm:t>
    </dgm:pt>
    <dgm:pt modelId="{66FC4388-FDC0-4E22-B3F8-B4F3B68329A8}" type="parTrans" cxnId="{5885E904-F4AA-4320-8684-894A61571533}">
      <dgm:prSet/>
      <dgm:spPr/>
      <dgm:t>
        <a:bodyPr/>
        <a:lstStyle/>
        <a:p>
          <a:endParaRPr lang="en-US"/>
        </a:p>
      </dgm:t>
    </dgm:pt>
    <dgm:pt modelId="{19B802FA-9FF8-46B7-BDEB-7922E28B331B}" type="sibTrans" cxnId="{5885E904-F4AA-4320-8684-894A61571533}">
      <dgm:prSet/>
      <dgm:spPr/>
      <dgm:t>
        <a:bodyPr/>
        <a:lstStyle/>
        <a:p>
          <a:endParaRPr lang="en-US"/>
        </a:p>
      </dgm:t>
    </dgm:pt>
    <dgm:pt modelId="{B6769676-618A-4D13-B7FF-97B2CE29253F}">
      <dgm:prSet/>
      <dgm:spPr/>
      <dgm:t>
        <a:bodyPr/>
        <a:lstStyle/>
        <a:p>
          <a:pPr rtl="0"/>
          <a:r>
            <a:rPr lang="en-US"/>
            <a:t>Decreased revenue </a:t>
          </a:r>
        </a:p>
      </dgm:t>
    </dgm:pt>
    <dgm:pt modelId="{2DCC7512-9991-4924-9071-C6233A57FE88}" type="parTrans" cxnId="{B23998D9-791A-4DFA-A98E-81083A90E8D9}">
      <dgm:prSet/>
      <dgm:spPr/>
      <dgm:t>
        <a:bodyPr/>
        <a:lstStyle/>
        <a:p>
          <a:endParaRPr lang="en-US"/>
        </a:p>
      </dgm:t>
    </dgm:pt>
    <dgm:pt modelId="{9395D45E-E0D0-40FA-BC07-0D8ACD139305}" type="sibTrans" cxnId="{B23998D9-791A-4DFA-A98E-81083A90E8D9}">
      <dgm:prSet/>
      <dgm:spPr/>
      <dgm:t>
        <a:bodyPr/>
        <a:lstStyle/>
        <a:p>
          <a:endParaRPr lang="en-US"/>
        </a:p>
      </dgm:t>
    </dgm:pt>
    <dgm:pt modelId="{C970806B-1F6B-4F07-912B-508C08163F49}" type="pres">
      <dgm:prSet presAssocID="{7F6E79E3-46F2-4E91-ABB2-5F202405911A}" presName="diagram" presStyleCnt="0">
        <dgm:presLayoutVars>
          <dgm:dir/>
          <dgm:resizeHandles val="exact"/>
        </dgm:presLayoutVars>
      </dgm:prSet>
      <dgm:spPr/>
    </dgm:pt>
    <dgm:pt modelId="{E416FFF8-6E46-4919-828D-CE52643FF8C7}" type="pres">
      <dgm:prSet presAssocID="{D8D9A059-3918-45F4-90E3-1D7B542520D0}" presName="node" presStyleLbl="node1" presStyleIdx="0" presStyleCnt="7">
        <dgm:presLayoutVars>
          <dgm:bulletEnabled val="1"/>
        </dgm:presLayoutVars>
      </dgm:prSet>
      <dgm:spPr/>
    </dgm:pt>
    <dgm:pt modelId="{C2E85DDB-5AE6-448B-B5FC-260A465735A5}" type="pres">
      <dgm:prSet presAssocID="{2AC8E5CE-6CEE-4942-ABEA-79176A6A570A}" presName="sibTrans" presStyleLbl="sibTrans2D1" presStyleIdx="0" presStyleCnt="6"/>
      <dgm:spPr/>
    </dgm:pt>
    <dgm:pt modelId="{7E8576D7-9E6A-4176-B59C-01A0B5E0409F}" type="pres">
      <dgm:prSet presAssocID="{2AC8E5CE-6CEE-4942-ABEA-79176A6A570A}" presName="connectorText" presStyleLbl="sibTrans2D1" presStyleIdx="0" presStyleCnt="6"/>
      <dgm:spPr/>
    </dgm:pt>
    <dgm:pt modelId="{1C87ACCF-3597-455D-9D1F-E2092D348A35}" type="pres">
      <dgm:prSet presAssocID="{8B99E743-D4D3-4AFA-BC74-59CAA26A60AE}" presName="node" presStyleLbl="node1" presStyleIdx="1" presStyleCnt="7">
        <dgm:presLayoutVars>
          <dgm:bulletEnabled val="1"/>
        </dgm:presLayoutVars>
      </dgm:prSet>
      <dgm:spPr/>
    </dgm:pt>
    <dgm:pt modelId="{18D0AD68-C2BF-464C-AFED-4C3A9B08299E}" type="pres">
      <dgm:prSet presAssocID="{1802F906-9EA6-4B0A-A53F-38F2D0F5C892}" presName="sibTrans" presStyleLbl="sibTrans2D1" presStyleIdx="1" presStyleCnt="6"/>
      <dgm:spPr/>
    </dgm:pt>
    <dgm:pt modelId="{99FA3BB7-966C-47F1-B232-0362B27691B4}" type="pres">
      <dgm:prSet presAssocID="{1802F906-9EA6-4B0A-A53F-38F2D0F5C892}" presName="connectorText" presStyleLbl="sibTrans2D1" presStyleIdx="1" presStyleCnt="6"/>
      <dgm:spPr/>
    </dgm:pt>
    <dgm:pt modelId="{C2A5EDC9-A77B-4C1F-BCAB-57BEE7F76EFD}" type="pres">
      <dgm:prSet presAssocID="{95326A50-FAAC-4CE7-8EFC-FE87CF7FF030}" presName="node" presStyleLbl="node1" presStyleIdx="2" presStyleCnt="7">
        <dgm:presLayoutVars>
          <dgm:bulletEnabled val="1"/>
        </dgm:presLayoutVars>
      </dgm:prSet>
      <dgm:spPr/>
    </dgm:pt>
    <dgm:pt modelId="{12B8120D-ECD0-4194-B3D9-ECEAB809726C}" type="pres">
      <dgm:prSet presAssocID="{5B37962C-78F4-4C6E-9023-0A5164D9FD0E}" presName="sibTrans" presStyleLbl="sibTrans2D1" presStyleIdx="2" presStyleCnt="6"/>
      <dgm:spPr/>
    </dgm:pt>
    <dgm:pt modelId="{91589961-C847-4FBD-911C-178E2B0B488A}" type="pres">
      <dgm:prSet presAssocID="{5B37962C-78F4-4C6E-9023-0A5164D9FD0E}" presName="connectorText" presStyleLbl="sibTrans2D1" presStyleIdx="2" presStyleCnt="6"/>
      <dgm:spPr/>
    </dgm:pt>
    <dgm:pt modelId="{5EB30FE9-200C-4E91-B3F6-ABBB3B21298A}" type="pres">
      <dgm:prSet presAssocID="{C817F5A2-A68B-4DF8-9F71-F89057D62639}" presName="node" presStyleLbl="node1" presStyleIdx="3" presStyleCnt="7">
        <dgm:presLayoutVars>
          <dgm:bulletEnabled val="1"/>
        </dgm:presLayoutVars>
      </dgm:prSet>
      <dgm:spPr/>
    </dgm:pt>
    <dgm:pt modelId="{81631B9B-7B8B-4B16-9218-738A860C07AF}" type="pres">
      <dgm:prSet presAssocID="{1C1B5D62-74EB-471A-80A3-0313EC44377D}" presName="sibTrans" presStyleLbl="sibTrans2D1" presStyleIdx="3" presStyleCnt="6"/>
      <dgm:spPr/>
    </dgm:pt>
    <dgm:pt modelId="{8E7D6778-719B-49C6-A1DA-95F3C4235EA8}" type="pres">
      <dgm:prSet presAssocID="{1C1B5D62-74EB-471A-80A3-0313EC44377D}" presName="connectorText" presStyleLbl="sibTrans2D1" presStyleIdx="3" presStyleCnt="6"/>
      <dgm:spPr/>
    </dgm:pt>
    <dgm:pt modelId="{EAA5B426-D61D-46DD-A440-4850A13EDCD5}" type="pres">
      <dgm:prSet presAssocID="{F002B88F-012E-4D66-B7B9-85E3A9991C1A}" presName="node" presStyleLbl="node1" presStyleIdx="4" presStyleCnt="7">
        <dgm:presLayoutVars>
          <dgm:bulletEnabled val="1"/>
        </dgm:presLayoutVars>
      </dgm:prSet>
      <dgm:spPr/>
    </dgm:pt>
    <dgm:pt modelId="{A85C9E44-4CD7-4E54-B99C-9D4DBD978D94}" type="pres">
      <dgm:prSet presAssocID="{76CF50C6-C2FC-40D6-A03C-F9114D24A986}" presName="sibTrans" presStyleLbl="sibTrans2D1" presStyleIdx="4" presStyleCnt="6"/>
      <dgm:spPr/>
    </dgm:pt>
    <dgm:pt modelId="{33A42C9C-E46B-40F0-8174-F0A4AC9FEA61}" type="pres">
      <dgm:prSet presAssocID="{76CF50C6-C2FC-40D6-A03C-F9114D24A986}" presName="connectorText" presStyleLbl="sibTrans2D1" presStyleIdx="4" presStyleCnt="6"/>
      <dgm:spPr/>
    </dgm:pt>
    <dgm:pt modelId="{6D0B6135-B466-4520-A2BA-A592A301820E}" type="pres">
      <dgm:prSet presAssocID="{78FE8F34-FB06-4C69-A8AD-7D7693064A21}" presName="node" presStyleLbl="node1" presStyleIdx="5" presStyleCnt="7">
        <dgm:presLayoutVars>
          <dgm:bulletEnabled val="1"/>
        </dgm:presLayoutVars>
      </dgm:prSet>
      <dgm:spPr/>
    </dgm:pt>
    <dgm:pt modelId="{499DFEEA-3BBA-478B-A638-4FEE63B322BC}" type="pres">
      <dgm:prSet presAssocID="{19B802FA-9FF8-46B7-BDEB-7922E28B331B}" presName="sibTrans" presStyleLbl="sibTrans2D1" presStyleIdx="5" presStyleCnt="6"/>
      <dgm:spPr/>
    </dgm:pt>
    <dgm:pt modelId="{8A78943D-2A2B-44DA-9871-1FA9F66F2051}" type="pres">
      <dgm:prSet presAssocID="{19B802FA-9FF8-46B7-BDEB-7922E28B331B}" presName="connectorText" presStyleLbl="sibTrans2D1" presStyleIdx="5" presStyleCnt="6"/>
      <dgm:spPr/>
    </dgm:pt>
    <dgm:pt modelId="{E2C5D5F6-1BD0-431C-B24D-D8E2ECDD7A07}" type="pres">
      <dgm:prSet presAssocID="{B6769676-618A-4D13-B7FF-97B2CE29253F}" presName="node" presStyleLbl="node1" presStyleIdx="6" presStyleCnt="7">
        <dgm:presLayoutVars>
          <dgm:bulletEnabled val="1"/>
        </dgm:presLayoutVars>
      </dgm:prSet>
      <dgm:spPr/>
    </dgm:pt>
  </dgm:ptLst>
  <dgm:cxnLst>
    <dgm:cxn modelId="{5885E904-F4AA-4320-8684-894A61571533}" srcId="{7F6E79E3-46F2-4E91-ABB2-5F202405911A}" destId="{78FE8F34-FB06-4C69-A8AD-7D7693064A21}" srcOrd="5" destOrd="0" parTransId="{66FC4388-FDC0-4E22-B3F8-B4F3B68329A8}" sibTransId="{19B802FA-9FF8-46B7-BDEB-7922E28B331B}"/>
    <dgm:cxn modelId="{BB7F4E0E-B52E-45F7-84AE-F78011D1685D}" type="presOf" srcId="{95326A50-FAAC-4CE7-8EFC-FE87CF7FF030}" destId="{C2A5EDC9-A77B-4C1F-BCAB-57BEE7F76EFD}" srcOrd="0" destOrd="0" presId="urn:microsoft.com/office/officeart/2005/8/layout/process5"/>
    <dgm:cxn modelId="{5FA4D818-9EBA-4933-9121-543A6A0988C3}" type="presOf" srcId="{2AC8E5CE-6CEE-4942-ABEA-79176A6A570A}" destId="{C2E85DDB-5AE6-448B-B5FC-260A465735A5}" srcOrd="0" destOrd="0" presId="urn:microsoft.com/office/officeart/2005/8/layout/process5"/>
    <dgm:cxn modelId="{F7EF2F2C-1AE5-49D8-9A0D-65C8A1A3247D}" type="presOf" srcId="{1C1B5D62-74EB-471A-80A3-0313EC44377D}" destId="{8E7D6778-719B-49C6-A1DA-95F3C4235EA8}" srcOrd="1" destOrd="0" presId="urn:microsoft.com/office/officeart/2005/8/layout/process5"/>
    <dgm:cxn modelId="{42B0FA39-89F9-4AEC-8AF4-1D51B7276980}" type="presOf" srcId="{5B37962C-78F4-4C6E-9023-0A5164D9FD0E}" destId="{91589961-C847-4FBD-911C-178E2B0B488A}" srcOrd="1" destOrd="0" presId="urn:microsoft.com/office/officeart/2005/8/layout/process5"/>
    <dgm:cxn modelId="{9EE4C55B-7614-4558-A615-8E304589C02E}" type="presOf" srcId="{1C1B5D62-74EB-471A-80A3-0313EC44377D}" destId="{81631B9B-7B8B-4B16-9218-738A860C07AF}" srcOrd="0" destOrd="0" presId="urn:microsoft.com/office/officeart/2005/8/layout/process5"/>
    <dgm:cxn modelId="{007BA745-FB9D-4517-8DE8-25D47B665A30}" type="presOf" srcId="{C817F5A2-A68B-4DF8-9F71-F89057D62639}" destId="{5EB30FE9-200C-4E91-B3F6-ABBB3B21298A}" srcOrd="0" destOrd="0" presId="urn:microsoft.com/office/officeart/2005/8/layout/process5"/>
    <dgm:cxn modelId="{C2E1614B-0D72-479A-B943-999D1D104121}" type="presOf" srcId="{B6769676-618A-4D13-B7FF-97B2CE29253F}" destId="{E2C5D5F6-1BD0-431C-B24D-D8E2ECDD7A07}" srcOrd="0" destOrd="0" presId="urn:microsoft.com/office/officeart/2005/8/layout/process5"/>
    <dgm:cxn modelId="{A2FA604C-F68B-4D90-A3CA-4B7DAD570380}" type="presOf" srcId="{1802F906-9EA6-4B0A-A53F-38F2D0F5C892}" destId="{99FA3BB7-966C-47F1-B232-0362B27691B4}" srcOrd="1" destOrd="0" presId="urn:microsoft.com/office/officeart/2005/8/layout/process5"/>
    <dgm:cxn modelId="{9AE9D74D-AE51-44DB-AEEF-8FE95FE5A51B}" srcId="{7F6E79E3-46F2-4E91-ABB2-5F202405911A}" destId="{95326A50-FAAC-4CE7-8EFC-FE87CF7FF030}" srcOrd="2" destOrd="0" parTransId="{6FE3B6B0-FC1B-457B-9397-D2821AF28C6E}" sibTransId="{5B37962C-78F4-4C6E-9023-0A5164D9FD0E}"/>
    <dgm:cxn modelId="{37194451-0599-4940-99CC-561CF8726708}" type="presOf" srcId="{78FE8F34-FB06-4C69-A8AD-7D7693064A21}" destId="{6D0B6135-B466-4520-A2BA-A592A301820E}" srcOrd="0" destOrd="0" presId="urn:microsoft.com/office/officeart/2005/8/layout/process5"/>
    <dgm:cxn modelId="{3805A289-3E9D-4EDF-80BF-CA601F7666B9}" type="presOf" srcId="{5B37962C-78F4-4C6E-9023-0A5164D9FD0E}" destId="{12B8120D-ECD0-4194-B3D9-ECEAB809726C}" srcOrd="0" destOrd="0" presId="urn:microsoft.com/office/officeart/2005/8/layout/process5"/>
    <dgm:cxn modelId="{BF541E9C-06D1-4E0C-A279-6F7930987780}" type="presOf" srcId="{7F6E79E3-46F2-4E91-ABB2-5F202405911A}" destId="{C970806B-1F6B-4F07-912B-508C08163F49}" srcOrd="0" destOrd="0" presId="urn:microsoft.com/office/officeart/2005/8/layout/process5"/>
    <dgm:cxn modelId="{B02A269C-DD35-4051-ACB9-9CA247DEDFC8}" srcId="{7F6E79E3-46F2-4E91-ABB2-5F202405911A}" destId="{C817F5A2-A68B-4DF8-9F71-F89057D62639}" srcOrd="3" destOrd="0" parTransId="{E9E56DB0-C398-4FB2-AAD5-3F6EDDE71093}" sibTransId="{1C1B5D62-74EB-471A-80A3-0313EC44377D}"/>
    <dgm:cxn modelId="{35F595A1-98CF-4B8D-A552-C231EBB5EA1F}" type="presOf" srcId="{2AC8E5CE-6CEE-4942-ABEA-79176A6A570A}" destId="{7E8576D7-9E6A-4176-B59C-01A0B5E0409F}" srcOrd="1" destOrd="0" presId="urn:microsoft.com/office/officeart/2005/8/layout/process5"/>
    <dgm:cxn modelId="{DF9394A5-F947-4104-82DA-23D0A28B594A}" srcId="{7F6E79E3-46F2-4E91-ABB2-5F202405911A}" destId="{D8D9A059-3918-45F4-90E3-1D7B542520D0}" srcOrd="0" destOrd="0" parTransId="{D0EB044F-5355-4257-85F5-408BC38828F7}" sibTransId="{2AC8E5CE-6CEE-4942-ABEA-79176A6A570A}"/>
    <dgm:cxn modelId="{EA726DB5-1D2A-4B31-A25B-BFDFB02A1A74}" type="presOf" srcId="{19B802FA-9FF8-46B7-BDEB-7922E28B331B}" destId="{499DFEEA-3BBA-478B-A638-4FEE63B322BC}" srcOrd="0" destOrd="0" presId="urn:microsoft.com/office/officeart/2005/8/layout/process5"/>
    <dgm:cxn modelId="{2997CFB8-BD9C-4D72-A5AE-6B305FF7E8AD}" type="presOf" srcId="{76CF50C6-C2FC-40D6-A03C-F9114D24A986}" destId="{A85C9E44-4CD7-4E54-B99C-9D4DBD978D94}" srcOrd="0" destOrd="0" presId="urn:microsoft.com/office/officeart/2005/8/layout/process5"/>
    <dgm:cxn modelId="{1AD418BB-9FED-45E7-9EDC-B10C2EB055A1}" type="presOf" srcId="{8B99E743-D4D3-4AFA-BC74-59CAA26A60AE}" destId="{1C87ACCF-3597-455D-9D1F-E2092D348A35}" srcOrd="0" destOrd="0" presId="urn:microsoft.com/office/officeart/2005/8/layout/process5"/>
    <dgm:cxn modelId="{0CC2CABE-F396-40DB-A9B3-22731DEF9AD8}" type="presOf" srcId="{F002B88F-012E-4D66-B7B9-85E3A9991C1A}" destId="{EAA5B426-D61D-46DD-A440-4850A13EDCD5}" srcOrd="0" destOrd="0" presId="urn:microsoft.com/office/officeart/2005/8/layout/process5"/>
    <dgm:cxn modelId="{D8919BBF-F01A-4D7D-A5B7-A221518D06D0}" type="presOf" srcId="{19B802FA-9FF8-46B7-BDEB-7922E28B331B}" destId="{8A78943D-2A2B-44DA-9871-1FA9F66F2051}" srcOrd="1" destOrd="0" presId="urn:microsoft.com/office/officeart/2005/8/layout/process5"/>
    <dgm:cxn modelId="{4EA605D0-7923-41D6-9CC0-65E3AD924122}" srcId="{7F6E79E3-46F2-4E91-ABB2-5F202405911A}" destId="{8B99E743-D4D3-4AFA-BC74-59CAA26A60AE}" srcOrd="1" destOrd="0" parTransId="{591BBBB5-1832-4E4E-A693-377E4AA5680A}" sibTransId="{1802F906-9EA6-4B0A-A53F-38F2D0F5C892}"/>
    <dgm:cxn modelId="{CF1D54D6-282B-4763-8C87-E7C6BFE43406}" type="presOf" srcId="{D8D9A059-3918-45F4-90E3-1D7B542520D0}" destId="{E416FFF8-6E46-4919-828D-CE52643FF8C7}" srcOrd="0" destOrd="0" presId="urn:microsoft.com/office/officeart/2005/8/layout/process5"/>
    <dgm:cxn modelId="{B23998D9-791A-4DFA-A98E-81083A90E8D9}" srcId="{7F6E79E3-46F2-4E91-ABB2-5F202405911A}" destId="{B6769676-618A-4D13-B7FF-97B2CE29253F}" srcOrd="6" destOrd="0" parTransId="{2DCC7512-9991-4924-9071-C6233A57FE88}" sibTransId="{9395D45E-E0D0-40FA-BC07-0D8ACD139305}"/>
    <dgm:cxn modelId="{B5D509DE-E9AA-402E-ADDD-A736A0B43FA2}" type="presOf" srcId="{76CF50C6-C2FC-40D6-A03C-F9114D24A986}" destId="{33A42C9C-E46B-40F0-8174-F0A4AC9FEA61}" srcOrd="1" destOrd="0" presId="urn:microsoft.com/office/officeart/2005/8/layout/process5"/>
    <dgm:cxn modelId="{5AD5ABE5-20A7-4837-B921-4E83F6907665}" srcId="{7F6E79E3-46F2-4E91-ABB2-5F202405911A}" destId="{F002B88F-012E-4D66-B7B9-85E3A9991C1A}" srcOrd="4" destOrd="0" parTransId="{C357C221-FF5F-487B-938A-AABDA8995863}" sibTransId="{76CF50C6-C2FC-40D6-A03C-F9114D24A986}"/>
    <dgm:cxn modelId="{A684BDF1-E44B-4757-B561-DFD205BD96AE}" type="presOf" srcId="{1802F906-9EA6-4B0A-A53F-38F2D0F5C892}" destId="{18D0AD68-C2BF-464C-AFED-4C3A9B08299E}" srcOrd="0" destOrd="0" presId="urn:microsoft.com/office/officeart/2005/8/layout/process5"/>
    <dgm:cxn modelId="{79D394AE-31E1-4B7F-BC49-B55E14BBC50C}" type="presParOf" srcId="{C970806B-1F6B-4F07-912B-508C08163F49}" destId="{E416FFF8-6E46-4919-828D-CE52643FF8C7}" srcOrd="0" destOrd="0" presId="urn:microsoft.com/office/officeart/2005/8/layout/process5"/>
    <dgm:cxn modelId="{354C2F5E-6BD7-4877-8BF2-3E3F9FF4F82F}" type="presParOf" srcId="{C970806B-1F6B-4F07-912B-508C08163F49}" destId="{C2E85DDB-5AE6-448B-B5FC-260A465735A5}" srcOrd="1" destOrd="0" presId="urn:microsoft.com/office/officeart/2005/8/layout/process5"/>
    <dgm:cxn modelId="{DECB8CB6-677A-4491-A927-956E75C24994}" type="presParOf" srcId="{C2E85DDB-5AE6-448B-B5FC-260A465735A5}" destId="{7E8576D7-9E6A-4176-B59C-01A0B5E0409F}" srcOrd="0" destOrd="0" presId="urn:microsoft.com/office/officeart/2005/8/layout/process5"/>
    <dgm:cxn modelId="{6C98E268-36C4-4E52-BBE4-77CBF95D01D3}" type="presParOf" srcId="{C970806B-1F6B-4F07-912B-508C08163F49}" destId="{1C87ACCF-3597-455D-9D1F-E2092D348A35}" srcOrd="2" destOrd="0" presId="urn:microsoft.com/office/officeart/2005/8/layout/process5"/>
    <dgm:cxn modelId="{EFC2CC35-5FBC-4AA7-9F0F-36B1E117EE2E}" type="presParOf" srcId="{C970806B-1F6B-4F07-912B-508C08163F49}" destId="{18D0AD68-C2BF-464C-AFED-4C3A9B08299E}" srcOrd="3" destOrd="0" presId="urn:microsoft.com/office/officeart/2005/8/layout/process5"/>
    <dgm:cxn modelId="{744901EA-E2DB-48A9-BBF6-5854D3AEF761}" type="presParOf" srcId="{18D0AD68-C2BF-464C-AFED-4C3A9B08299E}" destId="{99FA3BB7-966C-47F1-B232-0362B27691B4}" srcOrd="0" destOrd="0" presId="urn:microsoft.com/office/officeart/2005/8/layout/process5"/>
    <dgm:cxn modelId="{50D3D115-0489-420B-ABFF-C942E42CE2F8}" type="presParOf" srcId="{C970806B-1F6B-4F07-912B-508C08163F49}" destId="{C2A5EDC9-A77B-4C1F-BCAB-57BEE7F76EFD}" srcOrd="4" destOrd="0" presId="urn:microsoft.com/office/officeart/2005/8/layout/process5"/>
    <dgm:cxn modelId="{BF0A979E-5E86-4C9E-99AD-5FC77BA3FA29}" type="presParOf" srcId="{C970806B-1F6B-4F07-912B-508C08163F49}" destId="{12B8120D-ECD0-4194-B3D9-ECEAB809726C}" srcOrd="5" destOrd="0" presId="urn:microsoft.com/office/officeart/2005/8/layout/process5"/>
    <dgm:cxn modelId="{F1B7D0BC-37B7-4C23-870B-F5137B7CAA83}" type="presParOf" srcId="{12B8120D-ECD0-4194-B3D9-ECEAB809726C}" destId="{91589961-C847-4FBD-911C-178E2B0B488A}" srcOrd="0" destOrd="0" presId="urn:microsoft.com/office/officeart/2005/8/layout/process5"/>
    <dgm:cxn modelId="{6E35A84B-CD89-481F-AB2A-20785495C0AA}" type="presParOf" srcId="{C970806B-1F6B-4F07-912B-508C08163F49}" destId="{5EB30FE9-200C-4E91-B3F6-ABBB3B21298A}" srcOrd="6" destOrd="0" presId="urn:microsoft.com/office/officeart/2005/8/layout/process5"/>
    <dgm:cxn modelId="{97D04079-231A-43F4-AB42-F058E199D4E0}" type="presParOf" srcId="{C970806B-1F6B-4F07-912B-508C08163F49}" destId="{81631B9B-7B8B-4B16-9218-738A860C07AF}" srcOrd="7" destOrd="0" presId="urn:microsoft.com/office/officeart/2005/8/layout/process5"/>
    <dgm:cxn modelId="{66FAB025-727C-4C90-95BD-B48321A3415A}" type="presParOf" srcId="{81631B9B-7B8B-4B16-9218-738A860C07AF}" destId="{8E7D6778-719B-49C6-A1DA-95F3C4235EA8}" srcOrd="0" destOrd="0" presId="urn:microsoft.com/office/officeart/2005/8/layout/process5"/>
    <dgm:cxn modelId="{187E5559-9DA1-468C-879F-5445B34D8144}" type="presParOf" srcId="{C970806B-1F6B-4F07-912B-508C08163F49}" destId="{EAA5B426-D61D-46DD-A440-4850A13EDCD5}" srcOrd="8" destOrd="0" presId="urn:microsoft.com/office/officeart/2005/8/layout/process5"/>
    <dgm:cxn modelId="{07A57119-9322-44C8-B26B-6859B5B71238}" type="presParOf" srcId="{C970806B-1F6B-4F07-912B-508C08163F49}" destId="{A85C9E44-4CD7-4E54-B99C-9D4DBD978D94}" srcOrd="9" destOrd="0" presId="urn:microsoft.com/office/officeart/2005/8/layout/process5"/>
    <dgm:cxn modelId="{C3DA5F3D-1195-4D2C-B0E9-AE1C7DC5648D}" type="presParOf" srcId="{A85C9E44-4CD7-4E54-B99C-9D4DBD978D94}" destId="{33A42C9C-E46B-40F0-8174-F0A4AC9FEA61}" srcOrd="0" destOrd="0" presId="urn:microsoft.com/office/officeart/2005/8/layout/process5"/>
    <dgm:cxn modelId="{22293D4B-ED8F-4D6C-80EA-4197E9813F3A}" type="presParOf" srcId="{C970806B-1F6B-4F07-912B-508C08163F49}" destId="{6D0B6135-B466-4520-A2BA-A592A301820E}" srcOrd="10" destOrd="0" presId="urn:microsoft.com/office/officeart/2005/8/layout/process5"/>
    <dgm:cxn modelId="{D39E1A80-BF1B-48E8-9080-DEDCA8295A44}" type="presParOf" srcId="{C970806B-1F6B-4F07-912B-508C08163F49}" destId="{499DFEEA-3BBA-478B-A638-4FEE63B322BC}" srcOrd="11" destOrd="0" presId="urn:microsoft.com/office/officeart/2005/8/layout/process5"/>
    <dgm:cxn modelId="{5D0E50CA-9792-4099-8D08-2923FF7CE85B}" type="presParOf" srcId="{499DFEEA-3BBA-478B-A638-4FEE63B322BC}" destId="{8A78943D-2A2B-44DA-9871-1FA9F66F2051}" srcOrd="0" destOrd="0" presId="urn:microsoft.com/office/officeart/2005/8/layout/process5"/>
    <dgm:cxn modelId="{2E1EC4A5-4C9E-4102-90EE-0A9911E8E65E}" type="presParOf" srcId="{C970806B-1F6B-4F07-912B-508C08163F49}" destId="{E2C5D5F6-1BD0-431C-B24D-D8E2ECDD7A07}" srcOrd="1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4305616-38BF-422A-A976-67DFC334852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4FFB7508-0B90-4957-9733-6C48842D2760}">
      <dgm:prSet/>
      <dgm:spPr/>
      <dgm:t>
        <a:bodyPr/>
        <a:lstStyle/>
        <a:p>
          <a:pPr rtl="0"/>
          <a:r>
            <a:rPr lang="en-US"/>
            <a:t>Political/legal</a:t>
          </a:r>
        </a:p>
      </dgm:t>
    </dgm:pt>
    <dgm:pt modelId="{2BF715FC-47D6-48E4-8305-E5ABC49BEB98}" type="parTrans" cxnId="{D29A2F36-CFA6-44E9-9639-6B8AA641A16B}">
      <dgm:prSet/>
      <dgm:spPr/>
      <dgm:t>
        <a:bodyPr/>
        <a:lstStyle/>
        <a:p>
          <a:endParaRPr lang="en-US"/>
        </a:p>
      </dgm:t>
    </dgm:pt>
    <dgm:pt modelId="{F3DACE22-0F5F-42D5-95AB-042659EBCB2D}" type="sibTrans" cxnId="{D29A2F36-CFA6-44E9-9639-6B8AA641A16B}">
      <dgm:prSet/>
      <dgm:spPr/>
      <dgm:t>
        <a:bodyPr/>
        <a:lstStyle/>
        <a:p>
          <a:endParaRPr lang="en-US"/>
        </a:p>
      </dgm:t>
    </dgm:pt>
    <dgm:pt modelId="{D295C914-09E6-4EE4-8876-91E4629DD1A1}">
      <dgm:prSet/>
      <dgm:spPr/>
      <dgm:t>
        <a:bodyPr/>
        <a:lstStyle/>
        <a:p>
          <a:pPr rtl="0"/>
          <a:r>
            <a:rPr lang="en-US"/>
            <a:t>Workplace related policies made by government</a:t>
          </a:r>
        </a:p>
      </dgm:t>
    </dgm:pt>
    <dgm:pt modelId="{CBA6C917-7EDD-4515-838C-78AAABA96D2B}" type="parTrans" cxnId="{EEA812D8-EDAF-489A-BCE7-34D99D44BA79}">
      <dgm:prSet/>
      <dgm:spPr/>
      <dgm:t>
        <a:bodyPr/>
        <a:lstStyle/>
        <a:p>
          <a:endParaRPr lang="en-US"/>
        </a:p>
      </dgm:t>
    </dgm:pt>
    <dgm:pt modelId="{BA416E63-97C0-42E4-A579-26ED9BBC4027}" type="sibTrans" cxnId="{EEA812D8-EDAF-489A-BCE7-34D99D44BA79}">
      <dgm:prSet/>
      <dgm:spPr/>
      <dgm:t>
        <a:bodyPr/>
        <a:lstStyle/>
        <a:p>
          <a:endParaRPr lang="en-US"/>
        </a:p>
      </dgm:t>
    </dgm:pt>
    <dgm:pt modelId="{159C31D9-0289-4D91-BCC4-15F73095B4F5}">
      <dgm:prSet/>
      <dgm:spPr/>
      <dgm:t>
        <a:bodyPr/>
        <a:lstStyle/>
        <a:p>
          <a:pPr rtl="0"/>
          <a:r>
            <a:rPr lang="en-US"/>
            <a:t>Environmental </a:t>
          </a:r>
        </a:p>
      </dgm:t>
    </dgm:pt>
    <dgm:pt modelId="{E496762B-00D2-4598-8726-C548AEC5ABD0}" type="parTrans" cxnId="{21F92F9A-1B7E-45B0-AE38-89AD628C879A}">
      <dgm:prSet/>
      <dgm:spPr/>
      <dgm:t>
        <a:bodyPr/>
        <a:lstStyle/>
        <a:p>
          <a:endParaRPr lang="en-US"/>
        </a:p>
      </dgm:t>
    </dgm:pt>
    <dgm:pt modelId="{2D9288CE-99A8-4B13-A4CD-AAC93972763D}" type="sibTrans" cxnId="{21F92F9A-1B7E-45B0-AE38-89AD628C879A}">
      <dgm:prSet/>
      <dgm:spPr/>
      <dgm:t>
        <a:bodyPr/>
        <a:lstStyle/>
        <a:p>
          <a:endParaRPr lang="en-US"/>
        </a:p>
      </dgm:t>
    </dgm:pt>
    <dgm:pt modelId="{406DCCE5-1928-45AB-ABEB-2BBEA25F4822}">
      <dgm:prSet/>
      <dgm:spPr/>
      <dgm:t>
        <a:bodyPr/>
        <a:lstStyle/>
        <a:p>
          <a:pPr rtl="0"/>
          <a:r>
            <a:rPr lang="en-US"/>
            <a:t>Negative working environment</a:t>
          </a:r>
        </a:p>
      </dgm:t>
    </dgm:pt>
    <dgm:pt modelId="{BFBE7302-B2B3-48A2-AC6B-7DFA686D286F}" type="parTrans" cxnId="{E1FF6CE8-B47F-4F3F-A511-FA64116E1420}">
      <dgm:prSet/>
      <dgm:spPr/>
      <dgm:t>
        <a:bodyPr/>
        <a:lstStyle/>
        <a:p>
          <a:endParaRPr lang="en-US"/>
        </a:p>
      </dgm:t>
    </dgm:pt>
    <dgm:pt modelId="{8D43EE4C-1E1A-44D5-BF5C-631E66FA4C2D}" type="sibTrans" cxnId="{E1FF6CE8-B47F-4F3F-A511-FA64116E1420}">
      <dgm:prSet/>
      <dgm:spPr/>
      <dgm:t>
        <a:bodyPr/>
        <a:lstStyle/>
        <a:p>
          <a:endParaRPr lang="en-US"/>
        </a:p>
      </dgm:t>
    </dgm:pt>
    <dgm:pt modelId="{C3246569-F744-48CF-B660-FBD5273ADEB1}">
      <dgm:prSet/>
      <dgm:spPr/>
      <dgm:t>
        <a:bodyPr/>
        <a:lstStyle/>
        <a:p>
          <a:pPr rtl="0"/>
          <a:r>
            <a:rPr lang="en-US"/>
            <a:t>Personal hardships</a:t>
          </a:r>
        </a:p>
      </dgm:t>
    </dgm:pt>
    <dgm:pt modelId="{89FCF77B-F3F0-4985-8806-DB79BBBCFC8B}" type="parTrans" cxnId="{18A3055B-8AD0-44D5-B245-D49D30C16A50}">
      <dgm:prSet/>
      <dgm:spPr/>
      <dgm:t>
        <a:bodyPr/>
        <a:lstStyle/>
        <a:p>
          <a:endParaRPr lang="en-US"/>
        </a:p>
      </dgm:t>
    </dgm:pt>
    <dgm:pt modelId="{D77D30B9-BBE6-4CF3-A073-7B3E881FF4C5}" type="sibTrans" cxnId="{18A3055B-8AD0-44D5-B245-D49D30C16A50}">
      <dgm:prSet/>
      <dgm:spPr/>
      <dgm:t>
        <a:bodyPr/>
        <a:lstStyle/>
        <a:p>
          <a:endParaRPr lang="en-US"/>
        </a:p>
      </dgm:t>
    </dgm:pt>
    <dgm:pt modelId="{9318A988-7792-4CD2-AE61-ED85AAB4DE79}">
      <dgm:prSet/>
      <dgm:spPr/>
      <dgm:t>
        <a:bodyPr/>
        <a:lstStyle/>
        <a:p>
          <a:pPr rtl="0"/>
          <a:r>
            <a:rPr lang="en-US"/>
            <a:t>Social </a:t>
          </a:r>
        </a:p>
      </dgm:t>
    </dgm:pt>
    <dgm:pt modelId="{ABBAD3BE-23BF-4A45-86DF-0854A7C6A65D}" type="parTrans" cxnId="{0AE38F21-5B8B-4E1B-9512-A6B77CDCFCBC}">
      <dgm:prSet/>
      <dgm:spPr/>
      <dgm:t>
        <a:bodyPr/>
        <a:lstStyle/>
        <a:p>
          <a:endParaRPr lang="en-US"/>
        </a:p>
      </dgm:t>
    </dgm:pt>
    <dgm:pt modelId="{57E8B2E3-D661-4F3F-BE08-96D6DD38918D}" type="sibTrans" cxnId="{0AE38F21-5B8B-4E1B-9512-A6B77CDCFCBC}">
      <dgm:prSet/>
      <dgm:spPr/>
      <dgm:t>
        <a:bodyPr/>
        <a:lstStyle/>
        <a:p>
          <a:endParaRPr lang="en-US"/>
        </a:p>
      </dgm:t>
    </dgm:pt>
    <dgm:pt modelId="{A8829027-E91E-47B8-898F-22E50E1ED51E}">
      <dgm:prSet/>
      <dgm:spPr/>
      <dgm:t>
        <a:bodyPr/>
        <a:lstStyle/>
        <a:p>
          <a:pPr rtl="0"/>
          <a:r>
            <a:rPr lang="en-US"/>
            <a:t>Lower income rate</a:t>
          </a:r>
        </a:p>
      </dgm:t>
    </dgm:pt>
    <dgm:pt modelId="{5D753D28-577B-4468-987F-C06E50344CF0}" type="parTrans" cxnId="{A244B6D0-EA67-4D36-B957-3E2A459C550D}">
      <dgm:prSet/>
      <dgm:spPr/>
      <dgm:t>
        <a:bodyPr/>
        <a:lstStyle/>
        <a:p>
          <a:endParaRPr lang="en-US"/>
        </a:p>
      </dgm:t>
    </dgm:pt>
    <dgm:pt modelId="{513748FD-18A9-41AB-9A83-FD7BF91AE1CF}" type="sibTrans" cxnId="{A244B6D0-EA67-4D36-B957-3E2A459C550D}">
      <dgm:prSet/>
      <dgm:spPr/>
      <dgm:t>
        <a:bodyPr/>
        <a:lstStyle/>
        <a:p>
          <a:endParaRPr lang="en-US"/>
        </a:p>
      </dgm:t>
    </dgm:pt>
    <dgm:pt modelId="{B86A0694-20E6-435A-925E-6E0A5CD57D7F}">
      <dgm:prSet/>
      <dgm:spPr/>
      <dgm:t>
        <a:bodyPr/>
        <a:lstStyle/>
        <a:p>
          <a:pPr rtl="0"/>
          <a:r>
            <a:rPr lang="en-US" dirty="0"/>
            <a:t>Substance abuse </a:t>
          </a:r>
          <a:r>
            <a:rPr lang="it-IT" dirty="0"/>
            <a:t>(Dello Russo et al., 2013)</a:t>
          </a:r>
          <a:endParaRPr lang="en-US" dirty="0"/>
        </a:p>
      </dgm:t>
    </dgm:pt>
    <dgm:pt modelId="{8345AC1A-9472-4EA7-B016-79FCFB13FC40}" type="parTrans" cxnId="{573FCB40-9884-4AAA-9DB4-3D149E01B12A}">
      <dgm:prSet/>
      <dgm:spPr/>
      <dgm:t>
        <a:bodyPr/>
        <a:lstStyle/>
        <a:p>
          <a:endParaRPr lang="en-US"/>
        </a:p>
      </dgm:t>
    </dgm:pt>
    <dgm:pt modelId="{9609BFFA-8565-4207-9920-F9D1EEF3AF04}" type="sibTrans" cxnId="{573FCB40-9884-4AAA-9DB4-3D149E01B12A}">
      <dgm:prSet/>
      <dgm:spPr/>
      <dgm:t>
        <a:bodyPr/>
        <a:lstStyle/>
        <a:p>
          <a:endParaRPr lang="en-US"/>
        </a:p>
      </dgm:t>
    </dgm:pt>
    <dgm:pt modelId="{992AD770-9CC1-4EF0-9A75-02D0E9219020}">
      <dgm:prSet/>
      <dgm:spPr/>
      <dgm:t>
        <a:bodyPr/>
        <a:lstStyle/>
        <a:p>
          <a:pPr rtl="0"/>
          <a:r>
            <a:rPr lang="en-US"/>
            <a:t>Demographic changes</a:t>
          </a:r>
        </a:p>
      </dgm:t>
    </dgm:pt>
    <dgm:pt modelId="{8C5D21EF-E56E-4709-BC95-306ADC7C1C1D}" type="parTrans" cxnId="{06DE8DF0-3D74-48C4-B68D-F3B72490F239}">
      <dgm:prSet/>
      <dgm:spPr/>
      <dgm:t>
        <a:bodyPr/>
        <a:lstStyle/>
        <a:p>
          <a:endParaRPr lang="en-US"/>
        </a:p>
      </dgm:t>
    </dgm:pt>
    <dgm:pt modelId="{4831B163-575E-43E9-8C75-9FFD454D7A10}" type="sibTrans" cxnId="{06DE8DF0-3D74-48C4-B68D-F3B72490F239}">
      <dgm:prSet/>
      <dgm:spPr/>
      <dgm:t>
        <a:bodyPr/>
        <a:lstStyle/>
        <a:p>
          <a:endParaRPr lang="en-US"/>
        </a:p>
      </dgm:t>
    </dgm:pt>
    <dgm:pt modelId="{6AC3DEA5-D2EF-496A-8E99-7149EC8CC7E9}">
      <dgm:prSet/>
      <dgm:spPr/>
      <dgm:t>
        <a:bodyPr/>
        <a:lstStyle/>
        <a:p>
          <a:pPr rtl="0"/>
          <a:r>
            <a:rPr lang="en-US"/>
            <a:t>Technological </a:t>
          </a:r>
        </a:p>
      </dgm:t>
    </dgm:pt>
    <dgm:pt modelId="{191571C3-5F31-4F63-B1B6-BCA9476E22ED}" type="parTrans" cxnId="{7A7D0D60-FD1C-44DC-9AA1-C7912880805F}">
      <dgm:prSet/>
      <dgm:spPr/>
      <dgm:t>
        <a:bodyPr/>
        <a:lstStyle/>
        <a:p>
          <a:endParaRPr lang="en-US"/>
        </a:p>
      </dgm:t>
    </dgm:pt>
    <dgm:pt modelId="{020B6371-CF8F-499D-BBF7-64439E6EF286}" type="sibTrans" cxnId="{7A7D0D60-FD1C-44DC-9AA1-C7912880805F}">
      <dgm:prSet/>
      <dgm:spPr/>
      <dgm:t>
        <a:bodyPr/>
        <a:lstStyle/>
        <a:p>
          <a:endParaRPr lang="en-US"/>
        </a:p>
      </dgm:t>
    </dgm:pt>
    <dgm:pt modelId="{21C46C6C-DBCA-4C5D-86FD-C20D830C1ACC}">
      <dgm:prSet/>
      <dgm:spPr/>
      <dgm:t>
        <a:bodyPr/>
        <a:lstStyle/>
        <a:p>
          <a:pPr rtl="0"/>
          <a:r>
            <a:rPr lang="en-US"/>
            <a:t>Lack of technology related knowledge </a:t>
          </a:r>
        </a:p>
      </dgm:t>
    </dgm:pt>
    <dgm:pt modelId="{06365AA4-8AC7-4467-B398-5514600F691D}" type="parTrans" cxnId="{3E9FEF4B-B506-4A4B-BA3B-3BCA59157E8F}">
      <dgm:prSet/>
      <dgm:spPr/>
      <dgm:t>
        <a:bodyPr/>
        <a:lstStyle/>
        <a:p>
          <a:endParaRPr lang="en-US"/>
        </a:p>
      </dgm:t>
    </dgm:pt>
    <dgm:pt modelId="{C0387B26-A31C-43B6-A4AE-C21AE27B89DE}" type="sibTrans" cxnId="{3E9FEF4B-B506-4A4B-BA3B-3BCA59157E8F}">
      <dgm:prSet/>
      <dgm:spPr/>
      <dgm:t>
        <a:bodyPr/>
        <a:lstStyle/>
        <a:p>
          <a:endParaRPr lang="en-US"/>
        </a:p>
      </dgm:t>
    </dgm:pt>
    <dgm:pt modelId="{807945AB-9C16-406C-B1B9-8A285FB3DB61}">
      <dgm:prSet/>
      <dgm:spPr/>
      <dgm:t>
        <a:bodyPr/>
        <a:lstStyle/>
        <a:p>
          <a:pPr rtl="0"/>
          <a:r>
            <a:rPr lang="en-US"/>
            <a:t>Economic:</a:t>
          </a:r>
        </a:p>
      </dgm:t>
    </dgm:pt>
    <dgm:pt modelId="{220376E2-E3C9-4E39-8E26-0DA3A5C80A85}" type="parTrans" cxnId="{C3517626-ADA6-42F8-A71D-1E491AE1F8DC}">
      <dgm:prSet/>
      <dgm:spPr/>
      <dgm:t>
        <a:bodyPr/>
        <a:lstStyle/>
        <a:p>
          <a:endParaRPr lang="en-US"/>
        </a:p>
      </dgm:t>
    </dgm:pt>
    <dgm:pt modelId="{D83DB71E-A04C-4D53-ACC4-B7FF15432E56}" type="sibTrans" cxnId="{C3517626-ADA6-42F8-A71D-1E491AE1F8DC}">
      <dgm:prSet/>
      <dgm:spPr/>
      <dgm:t>
        <a:bodyPr/>
        <a:lstStyle/>
        <a:p>
          <a:endParaRPr lang="en-US"/>
        </a:p>
      </dgm:t>
    </dgm:pt>
    <dgm:pt modelId="{EE912547-093F-40AE-B3D0-F5528236003B}">
      <dgm:prSet/>
      <dgm:spPr/>
      <dgm:t>
        <a:bodyPr/>
        <a:lstStyle/>
        <a:p>
          <a:pPr rtl="0"/>
          <a:r>
            <a:rPr lang="en-US"/>
            <a:t>Instable financial conditions of employees</a:t>
          </a:r>
        </a:p>
      </dgm:t>
    </dgm:pt>
    <dgm:pt modelId="{B99F046F-DD0B-40F5-B4B3-CDD8D8ED6CDC}" type="parTrans" cxnId="{3F3B6F0F-2797-4821-B786-E6E70DCFA98A}">
      <dgm:prSet/>
      <dgm:spPr/>
      <dgm:t>
        <a:bodyPr/>
        <a:lstStyle/>
        <a:p>
          <a:endParaRPr lang="en-US"/>
        </a:p>
      </dgm:t>
    </dgm:pt>
    <dgm:pt modelId="{F073D2A7-0AC1-4825-B44C-31C5C5F50D2C}" type="sibTrans" cxnId="{3F3B6F0F-2797-4821-B786-E6E70DCFA98A}">
      <dgm:prSet/>
      <dgm:spPr/>
      <dgm:t>
        <a:bodyPr/>
        <a:lstStyle/>
        <a:p>
          <a:endParaRPr lang="en-US"/>
        </a:p>
      </dgm:t>
    </dgm:pt>
    <dgm:pt modelId="{8AD63865-1A52-4716-8142-781325EB7AD4}">
      <dgm:prSet/>
      <dgm:spPr/>
      <dgm:t>
        <a:bodyPr/>
        <a:lstStyle/>
        <a:p>
          <a:pPr rtl="0"/>
          <a:r>
            <a:rPr lang="en-US"/>
            <a:t>Poor appraisal system </a:t>
          </a:r>
        </a:p>
      </dgm:t>
    </dgm:pt>
    <dgm:pt modelId="{70D5C132-642B-4081-B497-538E97768867}" type="parTrans" cxnId="{00F33539-07CD-44CF-AAF6-A5F44C9AD081}">
      <dgm:prSet/>
      <dgm:spPr/>
      <dgm:t>
        <a:bodyPr/>
        <a:lstStyle/>
        <a:p>
          <a:endParaRPr lang="en-US"/>
        </a:p>
      </dgm:t>
    </dgm:pt>
    <dgm:pt modelId="{AB422B55-CFFD-44EF-8C7A-CD39942A98A6}" type="sibTrans" cxnId="{00F33539-07CD-44CF-AAF6-A5F44C9AD081}">
      <dgm:prSet/>
      <dgm:spPr/>
      <dgm:t>
        <a:bodyPr/>
        <a:lstStyle/>
        <a:p>
          <a:endParaRPr lang="en-US"/>
        </a:p>
      </dgm:t>
    </dgm:pt>
    <dgm:pt modelId="{67D7B57E-EE88-455A-925C-C726F96C2075}" type="pres">
      <dgm:prSet presAssocID="{04305616-38BF-422A-A976-67DFC3348526}" presName="diagram" presStyleCnt="0">
        <dgm:presLayoutVars>
          <dgm:chPref val="1"/>
          <dgm:dir/>
          <dgm:animOne val="branch"/>
          <dgm:animLvl val="lvl"/>
          <dgm:resizeHandles/>
        </dgm:presLayoutVars>
      </dgm:prSet>
      <dgm:spPr/>
    </dgm:pt>
    <dgm:pt modelId="{79375B5C-06E3-4A25-8D13-6D11C972A47C}" type="pres">
      <dgm:prSet presAssocID="{4FFB7508-0B90-4957-9733-6C48842D2760}" presName="root" presStyleCnt="0"/>
      <dgm:spPr/>
    </dgm:pt>
    <dgm:pt modelId="{4938F277-BED4-4281-B4B8-7B7E1E5303C4}" type="pres">
      <dgm:prSet presAssocID="{4FFB7508-0B90-4957-9733-6C48842D2760}" presName="rootComposite" presStyleCnt="0"/>
      <dgm:spPr/>
    </dgm:pt>
    <dgm:pt modelId="{9E98451C-35E3-4C42-A684-DA74F755CC05}" type="pres">
      <dgm:prSet presAssocID="{4FFB7508-0B90-4957-9733-6C48842D2760}" presName="rootText" presStyleLbl="node1" presStyleIdx="0" presStyleCnt="5"/>
      <dgm:spPr/>
    </dgm:pt>
    <dgm:pt modelId="{ACE36DE9-B6A8-49EC-AD96-CD27E6DF15CF}" type="pres">
      <dgm:prSet presAssocID="{4FFB7508-0B90-4957-9733-6C48842D2760}" presName="rootConnector" presStyleLbl="node1" presStyleIdx="0" presStyleCnt="5"/>
      <dgm:spPr/>
    </dgm:pt>
    <dgm:pt modelId="{E10CAFB3-48B6-4628-881C-20FCFBF8C069}" type="pres">
      <dgm:prSet presAssocID="{4FFB7508-0B90-4957-9733-6C48842D2760}" presName="childShape" presStyleCnt="0"/>
      <dgm:spPr/>
    </dgm:pt>
    <dgm:pt modelId="{2D4503E3-A0A8-40B7-BE14-2007B55170B8}" type="pres">
      <dgm:prSet presAssocID="{CBA6C917-7EDD-4515-838C-78AAABA96D2B}" presName="Name13" presStyleLbl="parChTrans1D2" presStyleIdx="0" presStyleCnt="9"/>
      <dgm:spPr/>
    </dgm:pt>
    <dgm:pt modelId="{3898208D-4BE5-44CA-86BB-4752DDAA11F4}" type="pres">
      <dgm:prSet presAssocID="{D295C914-09E6-4EE4-8876-91E4629DD1A1}" presName="childText" presStyleLbl="bgAcc1" presStyleIdx="0" presStyleCnt="9">
        <dgm:presLayoutVars>
          <dgm:bulletEnabled val="1"/>
        </dgm:presLayoutVars>
      </dgm:prSet>
      <dgm:spPr/>
    </dgm:pt>
    <dgm:pt modelId="{2B8EA31D-CBE0-4BFD-A307-31A8D98B66E5}" type="pres">
      <dgm:prSet presAssocID="{159C31D9-0289-4D91-BCC4-15F73095B4F5}" presName="root" presStyleCnt="0"/>
      <dgm:spPr/>
    </dgm:pt>
    <dgm:pt modelId="{92B73F1A-3ED4-4E13-892D-9F5A421AB972}" type="pres">
      <dgm:prSet presAssocID="{159C31D9-0289-4D91-BCC4-15F73095B4F5}" presName="rootComposite" presStyleCnt="0"/>
      <dgm:spPr/>
    </dgm:pt>
    <dgm:pt modelId="{BBDD9721-D390-4EC8-B3A1-B10D1AFB47FC}" type="pres">
      <dgm:prSet presAssocID="{159C31D9-0289-4D91-BCC4-15F73095B4F5}" presName="rootText" presStyleLbl="node1" presStyleIdx="1" presStyleCnt="5"/>
      <dgm:spPr/>
    </dgm:pt>
    <dgm:pt modelId="{8108D584-51AF-4DB9-962B-BD213A784DE3}" type="pres">
      <dgm:prSet presAssocID="{159C31D9-0289-4D91-BCC4-15F73095B4F5}" presName="rootConnector" presStyleLbl="node1" presStyleIdx="1" presStyleCnt="5"/>
      <dgm:spPr/>
    </dgm:pt>
    <dgm:pt modelId="{7472DA97-784A-46E7-813F-45D30E3816DB}" type="pres">
      <dgm:prSet presAssocID="{159C31D9-0289-4D91-BCC4-15F73095B4F5}" presName="childShape" presStyleCnt="0"/>
      <dgm:spPr/>
    </dgm:pt>
    <dgm:pt modelId="{CD937510-C90F-4C24-90F1-0FAB1C6DE18A}" type="pres">
      <dgm:prSet presAssocID="{BFBE7302-B2B3-48A2-AC6B-7DFA686D286F}" presName="Name13" presStyleLbl="parChTrans1D2" presStyleIdx="1" presStyleCnt="9"/>
      <dgm:spPr/>
    </dgm:pt>
    <dgm:pt modelId="{6BF497A6-D2B7-44CE-A1F6-20B09CDE3AB8}" type="pres">
      <dgm:prSet presAssocID="{406DCCE5-1928-45AB-ABEB-2BBEA25F4822}" presName="childText" presStyleLbl="bgAcc1" presStyleIdx="1" presStyleCnt="9">
        <dgm:presLayoutVars>
          <dgm:bulletEnabled val="1"/>
        </dgm:presLayoutVars>
      </dgm:prSet>
      <dgm:spPr/>
    </dgm:pt>
    <dgm:pt modelId="{D14DDCEA-F4FB-485D-9405-CC444A7E8E8B}" type="pres">
      <dgm:prSet presAssocID="{89FCF77B-F3F0-4985-8806-DB79BBBCFC8B}" presName="Name13" presStyleLbl="parChTrans1D2" presStyleIdx="2" presStyleCnt="9"/>
      <dgm:spPr/>
    </dgm:pt>
    <dgm:pt modelId="{C58D36D9-4837-4F3A-AEF6-EA0ADFEC8A1B}" type="pres">
      <dgm:prSet presAssocID="{C3246569-F744-48CF-B660-FBD5273ADEB1}" presName="childText" presStyleLbl="bgAcc1" presStyleIdx="2" presStyleCnt="9">
        <dgm:presLayoutVars>
          <dgm:bulletEnabled val="1"/>
        </dgm:presLayoutVars>
      </dgm:prSet>
      <dgm:spPr/>
    </dgm:pt>
    <dgm:pt modelId="{130192C3-2146-422B-BA28-4839990E1745}" type="pres">
      <dgm:prSet presAssocID="{9318A988-7792-4CD2-AE61-ED85AAB4DE79}" presName="root" presStyleCnt="0"/>
      <dgm:spPr/>
    </dgm:pt>
    <dgm:pt modelId="{0C5362F6-21CC-4AF2-9CA1-A4E7161A95F7}" type="pres">
      <dgm:prSet presAssocID="{9318A988-7792-4CD2-AE61-ED85AAB4DE79}" presName="rootComposite" presStyleCnt="0"/>
      <dgm:spPr/>
    </dgm:pt>
    <dgm:pt modelId="{5353FAE5-4CCB-4C1B-986D-6BD50F856195}" type="pres">
      <dgm:prSet presAssocID="{9318A988-7792-4CD2-AE61-ED85AAB4DE79}" presName="rootText" presStyleLbl="node1" presStyleIdx="2" presStyleCnt="5"/>
      <dgm:spPr/>
    </dgm:pt>
    <dgm:pt modelId="{D6B5048A-BEDB-47B6-9E6B-5509CB626213}" type="pres">
      <dgm:prSet presAssocID="{9318A988-7792-4CD2-AE61-ED85AAB4DE79}" presName="rootConnector" presStyleLbl="node1" presStyleIdx="2" presStyleCnt="5"/>
      <dgm:spPr/>
    </dgm:pt>
    <dgm:pt modelId="{BEE696C8-195A-4E4D-B994-C2F9A3BEE829}" type="pres">
      <dgm:prSet presAssocID="{9318A988-7792-4CD2-AE61-ED85AAB4DE79}" presName="childShape" presStyleCnt="0"/>
      <dgm:spPr/>
    </dgm:pt>
    <dgm:pt modelId="{8205AAC7-0810-4695-AD2A-E516FA041A7D}" type="pres">
      <dgm:prSet presAssocID="{5D753D28-577B-4468-987F-C06E50344CF0}" presName="Name13" presStyleLbl="parChTrans1D2" presStyleIdx="3" presStyleCnt="9"/>
      <dgm:spPr/>
    </dgm:pt>
    <dgm:pt modelId="{A2B3A468-727A-45B7-88BD-AA3C9E89C517}" type="pres">
      <dgm:prSet presAssocID="{A8829027-E91E-47B8-898F-22E50E1ED51E}" presName="childText" presStyleLbl="bgAcc1" presStyleIdx="3" presStyleCnt="9">
        <dgm:presLayoutVars>
          <dgm:bulletEnabled val="1"/>
        </dgm:presLayoutVars>
      </dgm:prSet>
      <dgm:spPr/>
    </dgm:pt>
    <dgm:pt modelId="{3C7B537B-B22B-44CC-A437-2A22689F8918}" type="pres">
      <dgm:prSet presAssocID="{8345AC1A-9472-4EA7-B016-79FCFB13FC40}" presName="Name13" presStyleLbl="parChTrans1D2" presStyleIdx="4" presStyleCnt="9"/>
      <dgm:spPr/>
    </dgm:pt>
    <dgm:pt modelId="{03050081-1B7C-4041-AD8C-29172304D049}" type="pres">
      <dgm:prSet presAssocID="{B86A0694-20E6-435A-925E-6E0A5CD57D7F}" presName="childText" presStyleLbl="bgAcc1" presStyleIdx="4" presStyleCnt="9">
        <dgm:presLayoutVars>
          <dgm:bulletEnabled val="1"/>
        </dgm:presLayoutVars>
      </dgm:prSet>
      <dgm:spPr/>
    </dgm:pt>
    <dgm:pt modelId="{54EF770F-4551-4D8C-AEDE-AE4F763CF371}" type="pres">
      <dgm:prSet presAssocID="{8C5D21EF-E56E-4709-BC95-306ADC7C1C1D}" presName="Name13" presStyleLbl="parChTrans1D2" presStyleIdx="5" presStyleCnt="9"/>
      <dgm:spPr/>
    </dgm:pt>
    <dgm:pt modelId="{38631518-727E-4C4B-9731-902255EC63B4}" type="pres">
      <dgm:prSet presAssocID="{992AD770-9CC1-4EF0-9A75-02D0E9219020}" presName="childText" presStyleLbl="bgAcc1" presStyleIdx="5" presStyleCnt="9">
        <dgm:presLayoutVars>
          <dgm:bulletEnabled val="1"/>
        </dgm:presLayoutVars>
      </dgm:prSet>
      <dgm:spPr/>
    </dgm:pt>
    <dgm:pt modelId="{E2F5F6E6-62EF-4BAF-BEEA-58D4355039B2}" type="pres">
      <dgm:prSet presAssocID="{6AC3DEA5-D2EF-496A-8E99-7149EC8CC7E9}" presName="root" presStyleCnt="0"/>
      <dgm:spPr/>
    </dgm:pt>
    <dgm:pt modelId="{DABC01FC-9B92-44B7-AE29-DA675A8C7A32}" type="pres">
      <dgm:prSet presAssocID="{6AC3DEA5-D2EF-496A-8E99-7149EC8CC7E9}" presName="rootComposite" presStyleCnt="0"/>
      <dgm:spPr/>
    </dgm:pt>
    <dgm:pt modelId="{743E4176-28BB-48C8-BCE1-047190D1BD51}" type="pres">
      <dgm:prSet presAssocID="{6AC3DEA5-D2EF-496A-8E99-7149EC8CC7E9}" presName="rootText" presStyleLbl="node1" presStyleIdx="3" presStyleCnt="5"/>
      <dgm:spPr/>
    </dgm:pt>
    <dgm:pt modelId="{F3DB1C3C-321C-49E9-9FB9-CAA30A3CA185}" type="pres">
      <dgm:prSet presAssocID="{6AC3DEA5-D2EF-496A-8E99-7149EC8CC7E9}" presName="rootConnector" presStyleLbl="node1" presStyleIdx="3" presStyleCnt="5"/>
      <dgm:spPr/>
    </dgm:pt>
    <dgm:pt modelId="{33AD0E85-BAAA-4FEA-B655-E3066AF339D4}" type="pres">
      <dgm:prSet presAssocID="{6AC3DEA5-D2EF-496A-8E99-7149EC8CC7E9}" presName="childShape" presStyleCnt="0"/>
      <dgm:spPr/>
    </dgm:pt>
    <dgm:pt modelId="{DEC736EA-EEE7-4FE3-BEBC-893614E01618}" type="pres">
      <dgm:prSet presAssocID="{06365AA4-8AC7-4467-B398-5514600F691D}" presName="Name13" presStyleLbl="parChTrans1D2" presStyleIdx="6" presStyleCnt="9"/>
      <dgm:spPr/>
    </dgm:pt>
    <dgm:pt modelId="{1501F832-8F6C-4475-9BAF-7A86D86096FA}" type="pres">
      <dgm:prSet presAssocID="{21C46C6C-DBCA-4C5D-86FD-C20D830C1ACC}" presName="childText" presStyleLbl="bgAcc1" presStyleIdx="6" presStyleCnt="9">
        <dgm:presLayoutVars>
          <dgm:bulletEnabled val="1"/>
        </dgm:presLayoutVars>
      </dgm:prSet>
      <dgm:spPr/>
    </dgm:pt>
    <dgm:pt modelId="{8538D9BB-470D-47B6-8854-EAB6EDA1BE00}" type="pres">
      <dgm:prSet presAssocID="{807945AB-9C16-406C-B1B9-8A285FB3DB61}" presName="root" presStyleCnt="0"/>
      <dgm:spPr/>
    </dgm:pt>
    <dgm:pt modelId="{8366DC66-2FC9-413E-A10C-6D702D3FC0D4}" type="pres">
      <dgm:prSet presAssocID="{807945AB-9C16-406C-B1B9-8A285FB3DB61}" presName="rootComposite" presStyleCnt="0"/>
      <dgm:spPr/>
    </dgm:pt>
    <dgm:pt modelId="{C1EF82D6-BE81-4DF7-8DDE-A7306D861DE0}" type="pres">
      <dgm:prSet presAssocID="{807945AB-9C16-406C-B1B9-8A285FB3DB61}" presName="rootText" presStyleLbl="node1" presStyleIdx="4" presStyleCnt="5"/>
      <dgm:spPr/>
    </dgm:pt>
    <dgm:pt modelId="{B9379C4C-0F4F-4963-8ECB-D4023EFAAC89}" type="pres">
      <dgm:prSet presAssocID="{807945AB-9C16-406C-B1B9-8A285FB3DB61}" presName="rootConnector" presStyleLbl="node1" presStyleIdx="4" presStyleCnt="5"/>
      <dgm:spPr/>
    </dgm:pt>
    <dgm:pt modelId="{C7207FB7-C6E8-40CD-8A92-E48268A17D73}" type="pres">
      <dgm:prSet presAssocID="{807945AB-9C16-406C-B1B9-8A285FB3DB61}" presName="childShape" presStyleCnt="0"/>
      <dgm:spPr/>
    </dgm:pt>
    <dgm:pt modelId="{75FF0C47-46C1-4056-8D60-3AE23890B85A}" type="pres">
      <dgm:prSet presAssocID="{B99F046F-DD0B-40F5-B4B3-CDD8D8ED6CDC}" presName="Name13" presStyleLbl="parChTrans1D2" presStyleIdx="7" presStyleCnt="9"/>
      <dgm:spPr/>
    </dgm:pt>
    <dgm:pt modelId="{B11EB44D-6B79-4B16-B2D7-A2452B81A5B0}" type="pres">
      <dgm:prSet presAssocID="{EE912547-093F-40AE-B3D0-F5528236003B}" presName="childText" presStyleLbl="bgAcc1" presStyleIdx="7" presStyleCnt="9">
        <dgm:presLayoutVars>
          <dgm:bulletEnabled val="1"/>
        </dgm:presLayoutVars>
      </dgm:prSet>
      <dgm:spPr/>
    </dgm:pt>
    <dgm:pt modelId="{6D7D3D65-C11D-4EF3-BE44-E1A92281A52A}" type="pres">
      <dgm:prSet presAssocID="{70D5C132-642B-4081-B497-538E97768867}" presName="Name13" presStyleLbl="parChTrans1D2" presStyleIdx="8" presStyleCnt="9"/>
      <dgm:spPr/>
    </dgm:pt>
    <dgm:pt modelId="{B3183064-4841-46B9-AAF8-3BB06A98B7AD}" type="pres">
      <dgm:prSet presAssocID="{8AD63865-1A52-4716-8142-781325EB7AD4}" presName="childText" presStyleLbl="bgAcc1" presStyleIdx="8" presStyleCnt="9">
        <dgm:presLayoutVars>
          <dgm:bulletEnabled val="1"/>
        </dgm:presLayoutVars>
      </dgm:prSet>
      <dgm:spPr/>
    </dgm:pt>
  </dgm:ptLst>
  <dgm:cxnLst>
    <dgm:cxn modelId="{6B51C40C-FA30-4A1A-B090-730B457A9FE9}" type="presOf" srcId="{CBA6C917-7EDD-4515-838C-78AAABA96D2B}" destId="{2D4503E3-A0A8-40B7-BE14-2007B55170B8}" srcOrd="0" destOrd="0" presId="urn:microsoft.com/office/officeart/2005/8/layout/hierarchy3"/>
    <dgm:cxn modelId="{06D9FA0C-0AF2-48D8-8FE5-FF29119AD418}" type="presOf" srcId="{04305616-38BF-422A-A976-67DFC3348526}" destId="{67D7B57E-EE88-455A-925C-C726F96C2075}" srcOrd="0" destOrd="0" presId="urn:microsoft.com/office/officeart/2005/8/layout/hierarchy3"/>
    <dgm:cxn modelId="{62406A0D-E7A1-4A6C-90AE-41E59CD138BC}" type="presOf" srcId="{9318A988-7792-4CD2-AE61-ED85AAB4DE79}" destId="{5353FAE5-4CCB-4C1B-986D-6BD50F856195}" srcOrd="0" destOrd="0" presId="urn:microsoft.com/office/officeart/2005/8/layout/hierarchy3"/>
    <dgm:cxn modelId="{3F3B6F0F-2797-4821-B786-E6E70DCFA98A}" srcId="{807945AB-9C16-406C-B1B9-8A285FB3DB61}" destId="{EE912547-093F-40AE-B3D0-F5528236003B}" srcOrd="0" destOrd="0" parTransId="{B99F046F-DD0B-40F5-B4B3-CDD8D8ED6CDC}" sibTransId="{F073D2A7-0AC1-4825-B44C-31C5C5F50D2C}"/>
    <dgm:cxn modelId="{0D1B5E17-71A0-4F5A-B18C-1142043D5BF2}" type="presOf" srcId="{159C31D9-0289-4D91-BCC4-15F73095B4F5}" destId="{BBDD9721-D390-4EC8-B3A1-B10D1AFB47FC}" srcOrd="0" destOrd="0" presId="urn:microsoft.com/office/officeart/2005/8/layout/hierarchy3"/>
    <dgm:cxn modelId="{E8A8F617-4AE2-40E3-BCD7-0231CE3FCEBE}" type="presOf" srcId="{EE912547-093F-40AE-B3D0-F5528236003B}" destId="{B11EB44D-6B79-4B16-B2D7-A2452B81A5B0}" srcOrd="0" destOrd="0" presId="urn:microsoft.com/office/officeart/2005/8/layout/hierarchy3"/>
    <dgm:cxn modelId="{344FA318-EBF0-4E69-841A-C0639CD2F65F}" type="presOf" srcId="{4FFB7508-0B90-4957-9733-6C48842D2760}" destId="{ACE36DE9-B6A8-49EC-AD96-CD27E6DF15CF}" srcOrd="1" destOrd="0" presId="urn:microsoft.com/office/officeart/2005/8/layout/hierarchy3"/>
    <dgm:cxn modelId="{0AE38F21-5B8B-4E1B-9512-A6B77CDCFCBC}" srcId="{04305616-38BF-422A-A976-67DFC3348526}" destId="{9318A988-7792-4CD2-AE61-ED85AAB4DE79}" srcOrd="2" destOrd="0" parTransId="{ABBAD3BE-23BF-4A45-86DF-0854A7C6A65D}" sibTransId="{57E8B2E3-D661-4F3F-BE08-96D6DD38918D}"/>
    <dgm:cxn modelId="{2E956B23-A459-4427-88A2-7E40B4538C9E}" type="presOf" srcId="{6AC3DEA5-D2EF-496A-8E99-7149EC8CC7E9}" destId="{743E4176-28BB-48C8-BCE1-047190D1BD51}" srcOrd="0" destOrd="0" presId="urn:microsoft.com/office/officeart/2005/8/layout/hierarchy3"/>
    <dgm:cxn modelId="{C3517626-ADA6-42F8-A71D-1E491AE1F8DC}" srcId="{04305616-38BF-422A-A976-67DFC3348526}" destId="{807945AB-9C16-406C-B1B9-8A285FB3DB61}" srcOrd="4" destOrd="0" parTransId="{220376E2-E3C9-4E39-8E26-0DA3A5C80A85}" sibTransId="{D83DB71E-A04C-4D53-ACC4-B7FF15432E56}"/>
    <dgm:cxn modelId="{D823482B-45F5-4982-9019-52A720E68FE9}" type="presOf" srcId="{C3246569-F744-48CF-B660-FBD5273ADEB1}" destId="{C58D36D9-4837-4F3A-AEF6-EA0ADFEC8A1B}" srcOrd="0" destOrd="0" presId="urn:microsoft.com/office/officeart/2005/8/layout/hierarchy3"/>
    <dgm:cxn modelId="{D29A2F36-CFA6-44E9-9639-6B8AA641A16B}" srcId="{04305616-38BF-422A-A976-67DFC3348526}" destId="{4FFB7508-0B90-4957-9733-6C48842D2760}" srcOrd="0" destOrd="0" parTransId="{2BF715FC-47D6-48E4-8305-E5ABC49BEB98}" sibTransId="{F3DACE22-0F5F-42D5-95AB-042659EBCB2D}"/>
    <dgm:cxn modelId="{00F33539-07CD-44CF-AAF6-A5F44C9AD081}" srcId="{807945AB-9C16-406C-B1B9-8A285FB3DB61}" destId="{8AD63865-1A52-4716-8142-781325EB7AD4}" srcOrd="1" destOrd="0" parTransId="{70D5C132-642B-4081-B497-538E97768867}" sibTransId="{AB422B55-CFFD-44EF-8C7A-CD39942A98A6}"/>
    <dgm:cxn modelId="{36D6BC3F-A60A-4DB9-B545-8DBF23942E3E}" type="presOf" srcId="{8C5D21EF-E56E-4709-BC95-306ADC7C1C1D}" destId="{54EF770F-4551-4D8C-AEDE-AE4F763CF371}" srcOrd="0" destOrd="0" presId="urn:microsoft.com/office/officeart/2005/8/layout/hierarchy3"/>
    <dgm:cxn modelId="{573FCB40-9884-4AAA-9DB4-3D149E01B12A}" srcId="{9318A988-7792-4CD2-AE61-ED85AAB4DE79}" destId="{B86A0694-20E6-435A-925E-6E0A5CD57D7F}" srcOrd="1" destOrd="0" parTransId="{8345AC1A-9472-4EA7-B016-79FCFB13FC40}" sibTransId="{9609BFFA-8565-4207-9920-F9D1EEF3AF04}"/>
    <dgm:cxn modelId="{18A3055B-8AD0-44D5-B245-D49D30C16A50}" srcId="{159C31D9-0289-4D91-BCC4-15F73095B4F5}" destId="{C3246569-F744-48CF-B660-FBD5273ADEB1}" srcOrd="1" destOrd="0" parTransId="{89FCF77B-F3F0-4985-8806-DB79BBBCFC8B}" sibTransId="{D77D30B9-BBE6-4CF3-A073-7B3E881FF4C5}"/>
    <dgm:cxn modelId="{7A7D0D60-FD1C-44DC-9AA1-C7912880805F}" srcId="{04305616-38BF-422A-A976-67DFC3348526}" destId="{6AC3DEA5-D2EF-496A-8E99-7149EC8CC7E9}" srcOrd="3" destOrd="0" parTransId="{191571C3-5F31-4F63-B1B6-BCA9476E22ED}" sibTransId="{020B6371-CF8F-499D-BBF7-64439E6EF286}"/>
    <dgm:cxn modelId="{9368DD62-C228-4705-BF02-3855A9394517}" type="presOf" srcId="{159C31D9-0289-4D91-BCC4-15F73095B4F5}" destId="{8108D584-51AF-4DB9-962B-BD213A784DE3}" srcOrd="1" destOrd="0" presId="urn:microsoft.com/office/officeart/2005/8/layout/hierarchy3"/>
    <dgm:cxn modelId="{71B4AB67-7CAE-4BFE-98F0-45C68B64F785}" type="presOf" srcId="{06365AA4-8AC7-4467-B398-5514600F691D}" destId="{DEC736EA-EEE7-4FE3-BEBC-893614E01618}" srcOrd="0" destOrd="0" presId="urn:microsoft.com/office/officeart/2005/8/layout/hierarchy3"/>
    <dgm:cxn modelId="{43CFC447-ED63-490D-A316-D7F5E1FFE126}" type="presOf" srcId="{D295C914-09E6-4EE4-8876-91E4629DD1A1}" destId="{3898208D-4BE5-44CA-86BB-4752DDAA11F4}" srcOrd="0" destOrd="0" presId="urn:microsoft.com/office/officeart/2005/8/layout/hierarchy3"/>
    <dgm:cxn modelId="{9CFD3B68-A0EA-4E9C-BAD6-3ECD2A4E7377}" type="presOf" srcId="{89FCF77B-F3F0-4985-8806-DB79BBBCFC8B}" destId="{D14DDCEA-F4FB-485D-9405-CC444A7E8E8B}" srcOrd="0" destOrd="0" presId="urn:microsoft.com/office/officeart/2005/8/layout/hierarchy3"/>
    <dgm:cxn modelId="{AC119A6B-F63E-4292-87F9-B0906802B0D4}" type="presOf" srcId="{9318A988-7792-4CD2-AE61-ED85AAB4DE79}" destId="{D6B5048A-BEDB-47B6-9E6B-5509CB626213}" srcOrd="1" destOrd="0" presId="urn:microsoft.com/office/officeart/2005/8/layout/hierarchy3"/>
    <dgm:cxn modelId="{3E9FEF4B-B506-4A4B-BA3B-3BCA59157E8F}" srcId="{6AC3DEA5-D2EF-496A-8E99-7149EC8CC7E9}" destId="{21C46C6C-DBCA-4C5D-86FD-C20D830C1ACC}" srcOrd="0" destOrd="0" parTransId="{06365AA4-8AC7-4467-B398-5514600F691D}" sibTransId="{C0387B26-A31C-43B6-A4AE-C21AE27B89DE}"/>
    <dgm:cxn modelId="{B4D1DE6E-B8BC-49F1-953C-C90A35E99215}" type="presOf" srcId="{21C46C6C-DBCA-4C5D-86FD-C20D830C1ACC}" destId="{1501F832-8F6C-4475-9BAF-7A86D86096FA}" srcOrd="0" destOrd="0" presId="urn:microsoft.com/office/officeart/2005/8/layout/hierarchy3"/>
    <dgm:cxn modelId="{47CFA471-B12F-42A7-BF57-F98606BDC0E2}" type="presOf" srcId="{992AD770-9CC1-4EF0-9A75-02D0E9219020}" destId="{38631518-727E-4C4B-9731-902255EC63B4}" srcOrd="0" destOrd="0" presId="urn:microsoft.com/office/officeart/2005/8/layout/hierarchy3"/>
    <dgm:cxn modelId="{D4F9EA71-1365-4342-9CBF-5DB7AD61013F}" type="presOf" srcId="{B99F046F-DD0B-40F5-B4B3-CDD8D8ED6CDC}" destId="{75FF0C47-46C1-4056-8D60-3AE23890B85A}" srcOrd="0" destOrd="0" presId="urn:microsoft.com/office/officeart/2005/8/layout/hierarchy3"/>
    <dgm:cxn modelId="{80C52F57-E492-40A1-B191-2EAE71A89AD9}" type="presOf" srcId="{807945AB-9C16-406C-B1B9-8A285FB3DB61}" destId="{C1EF82D6-BE81-4DF7-8DDE-A7306D861DE0}" srcOrd="0" destOrd="0" presId="urn:microsoft.com/office/officeart/2005/8/layout/hierarchy3"/>
    <dgm:cxn modelId="{84C3E67B-D42B-4D11-9F6C-6DACE8F8C4A5}" type="presOf" srcId="{70D5C132-642B-4081-B497-538E97768867}" destId="{6D7D3D65-C11D-4EF3-BE44-E1A92281A52A}" srcOrd="0" destOrd="0" presId="urn:microsoft.com/office/officeart/2005/8/layout/hierarchy3"/>
    <dgm:cxn modelId="{0942DA8B-8350-4EFB-A00D-4CF038A3C1B6}" type="presOf" srcId="{5D753D28-577B-4468-987F-C06E50344CF0}" destId="{8205AAC7-0810-4695-AD2A-E516FA041A7D}" srcOrd="0" destOrd="0" presId="urn:microsoft.com/office/officeart/2005/8/layout/hierarchy3"/>
    <dgm:cxn modelId="{21F92F9A-1B7E-45B0-AE38-89AD628C879A}" srcId="{04305616-38BF-422A-A976-67DFC3348526}" destId="{159C31D9-0289-4D91-BCC4-15F73095B4F5}" srcOrd="1" destOrd="0" parTransId="{E496762B-00D2-4598-8726-C548AEC5ABD0}" sibTransId="{2D9288CE-99A8-4B13-A4CD-AAC93972763D}"/>
    <dgm:cxn modelId="{5F6FC2B2-60D5-4D4B-9C53-CC5229710DC9}" type="presOf" srcId="{807945AB-9C16-406C-B1B9-8A285FB3DB61}" destId="{B9379C4C-0F4F-4963-8ECB-D4023EFAAC89}" srcOrd="1" destOrd="0" presId="urn:microsoft.com/office/officeart/2005/8/layout/hierarchy3"/>
    <dgm:cxn modelId="{43B2A2BB-D5D2-4EE9-B6D7-718ABAF42D71}" type="presOf" srcId="{8345AC1A-9472-4EA7-B016-79FCFB13FC40}" destId="{3C7B537B-B22B-44CC-A437-2A22689F8918}" srcOrd="0" destOrd="0" presId="urn:microsoft.com/office/officeart/2005/8/layout/hierarchy3"/>
    <dgm:cxn modelId="{A244B6D0-EA67-4D36-B957-3E2A459C550D}" srcId="{9318A988-7792-4CD2-AE61-ED85AAB4DE79}" destId="{A8829027-E91E-47B8-898F-22E50E1ED51E}" srcOrd="0" destOrd="0" parTransId="{5D753D28-577B-4468-987F-C06E50344CF0}" sibTransId="{513748FD-18A9-41AB-9A83-FD7BF91AE1CF}"/>
    <dgm:cxn modelId="{47300ED6-ED0C-4933-AD19-AF681FB67464}" type="presOf" srcId="{6AC3DEA5-D2EF-496A-8E99-7149EC8CC7E9}" destId="{F3DB1C3C-321C-49E9-9FB9-CAA30A3CA185}" srcOrd="1" destOrd="0" presId="urn:microsoft.com/office/officeart/2005/8/layout/hierarchy3"/>
    <dgm:cxn modelId="{EEA812D8-EDAF-489A-BCE7-34D99D44BA79}" srcId="{4FFB7508-0B90-4957-9733-6C48842D2760}" destId="{D295C914-09E6-4EE4-8876-91E4629DD1A1}" srcOrd="0" destOrd="0" parTransId="{CBA6C917-7EDD-4515-838C-78AAABA96D2B}" sibTransId="{BA416E63-97C0-42E4-A579-26ED9BBC4027}"/>
    <dgm:cxn modelId="{07C5EFDA-6C0F-47F3-B9F3-577869985FE7}" type="presOf" srcId="{A8829027-E91E-47B8-898F-22E50E1ED51E}" destId="{A2B3A468-727A-45B7-88BD-AA3C9E89C517}" srcOrd="0" destOrd="0" presId="urn:microsoft.com/office/officeart/2005/8/layout/hierarchy3"/>
    <dgm:cxn modelId="{1E7A3EE6-78F2-4FF3-BC37-A9117199AD8D}" type="presOf" srcId="{4FFB7508-0B90-4957-9733-6C48842D2760}" destId="{9E98451C-35E3-4C42-A684-DA74F755CC05}" srcOrd="0" destOrd="0" presId="urn:microsoft.com/office/officeart/2005/8/layout/hierarchy3"/>
    <dgm:cxn modelId="{E1FF6CE8-B47F-4F3F-A511-FA64116E1420}" srcId="{159C31D9-0289-4D91-BCC4-15F73095B4F5}" destId="{406DCCE5-1928-45AB-ABEB-2BBEA25F4822}" srcOrd="0" destOrd="0" parTransId="{BFBE7302-B2B3-48A2-AC6B-7DFA686D286F}" sibTransId="{8D43EE4C-1E1A-44D5-BF5C-631E66FA4C2D}"/>
    <dgm:cxn modelId="{B64ECEEF-032B-4366-9E81-9101EE086873}" type="presOf" srcId="{8AD63865-1A52-4716-8142-781325EB7AD4}" destId="{B3183064-4841-46B9-AAF8-3BB06A98B7AD}" srcOrd="0" destOrd="0" presId="urn:microsoft.com/office/officeart/2005/8/layout/hierarchy3"/>
    <dgm:cxn modelId="{06DE8DF0-3D74-48C4-B68D-F3B72490F239}" srcId="{9318A988-7792-4CD2-AE61-ED85AAB4DE79}" destId="{992AD770-9CC1-4EF0-9A75-02D0E9219020}" srcOrd="2" destOrd="0" parTransId="{8C5D21EF-E56E-4709-BC95-306ADC7C1C1D}" sibTransId="{4831B163-575E-43E9-8C75-9FFD454D7A10}"/>
    <dgm:cxn modelId="{44BE67F6-2CB3-425F-971E-63EFF9DF3F67}" type="presOf" srcId="{406DCCE5-1928-45AB-ABEB-2BBEA25F4822}" destId="{6BF497A6-D2B7-44CE-A1F6-20B09CDE3AB8}" srcOrd="0" destOrd="0" presId="urn:microsoft.com/office/officeart/2005/8/layout/hierarchy3"/>
    <dgm:cxn modelId="{C25BBFFA-DB23-4671-9AE6-D61FBCE2F730}" type="presOf" srcId="{B86A0694-20E6-435A-925E-6E0A5CD57D7F}" destId="{03050081-1B7C-4041-AD8C-29172304D049}" srcOrd="0" destOrd="0" presId="urn:microsoft.com/office/officeart/2005/8/layout/hierarchy3"/>
    <dgm:cxn modelId="{CF3197FF-DE66-48A4-9DAB-33173B27AB5A}" type="presOf" srcId="{BFBE7302-B2B3-48A2-AC6B-7DFA686D286F}" destId="{CD937510-C90F-4C24-90F1-0FAB1C6DE18A}" srcOrd="0" destOrd="0" presId="urn:microsoft.com/office/officeart/2005/8/layout/hierarchy3"/>
    <dgm:cxn modelId="{245DD7A5-BDE0-4AA0-B798-7FDC4FD83293}" type="presParOf" srcId="{67D7B57E-EE88-455A-925C-C726F96C2075}" destId="{79375B5C-06E3-4A25-8D13-6D11C972A47C}" srcOrd="0" destOrd="0" presId="urn:microsoft.com/office/officeart/2005/8/layout/hierarchy3"/>
    <dgm:cxn modelId="{A76D1EFF-A4B5-4ECF-8B24-297E7B7A612C}" type="presParOf" srcId="{79375B5C-06E3-4A25-8D13-6D11C972A47C}" destId="{4938F277-BED4-4281-B4B8-7B7E1E5303C4}" srcOrd="0" destOrd="0" presId="urn:microsoft.com/office/officeart/2005/8/layout/hierarchy3"/>
    <dgm:cxn modelId="{59A214F8-D68E-41C3-84BD-576FC226F815}" type="presParOf" srcId="{4938F277-BED4-4281-B4B8-7B7E1E5303C4}" destId="{9E98451C-35E3-4C42-A684-DA74F755CC05}" srcOrd="0" destOrd="0" presId="urn:microsoft.com/office/officeart/2005/8/layout/hierarchy3"/>
    <dgm:cxn modelId="{77A89F21-EFF7-43DE-8391-A30F62F4805A}" type="presParOf" srcId="{4938F277-BED4-4281-B4B8-7B7E1E5303C4}" destId="{ACE36DE9-B6A8-49EC-AD96-CD27E6DF15CF}" srcOrd="1" destOrd="0" presId="urn:microsoft.com/office/officeart/2005/8/layout/hierarchy3"/>
    <dgm:cxn modelId="{D496C99F-4E99-4958-A65F-1BC16CC5475F}" type="presParOf" srcId="{79375B5C-06E3-4A25-8D13-6D11C972A47C}" destId="{E10CAFB3-48B6-4628-881C-20FCFBF8C069}" srcOrd="1" destOrd="0" presId="urn:microsoft.com/office/officeart/2005/8/layout/hierarchy3"/>
    <dgm:cxn modelId="{64628FE5-9DB3-4A36-94BC-3F7208A621E3}" type="presParOf" srcId="{E10CAFB3-48B6-4628-881C-20FCFBF8C069}" destId="{2D4503E3-A0A8-40B7-BE14-2007B55170B8}" srcOrd="0" destOrd="0" presId="urn:microsoft.com/office/officeart/2005/8/layout/hierarchy3"/>
    <dgm:cxn modelId="{79754D3C-0AA7-4169-88A7-E8822C581836}" type="presParOf" srcId="{E10CAFB3-48B6-4628-881C-20FCFBF8C069}" destId="{3898208D-4BE5-44CA-86BB-4752DDAA11F4}" srcOrd="1" destOrd="0" presId="urn:microsoft.com/office/officeart/2005/8/layout/hierarchy3"/>
    <dgm:cxn modelId="{EB65DD97-3102-49EF-B445-D0ACEDA9684C}" type="presParOf" srcId="{67D7B57E-EE88-455A-925C-C726F96C2075}" destId="{2B8EA31D-CBE0-4BFD-A307-31A8D98B66E5}" srcOrd="1" destOrd="0" presId="urn:microsoft.com/office/officeart/2005/8/layout/hierarchy3"/>
    <dgm:cxn modelId="{434C950C-1B0E-492D-B722-EECAC0352ADE}" type="presParOf" srcId="{2B8EA31D-CBE0-4BFD-A307-31A8D98B66E5}" destId="{92B73F1A-3ED4-4E13-892D-9F5A421AB972}" srcOrd="0" destOrd="0" presId="urn:microsoft.com/office/officeart/2005/8/layout/hierarchy3"/>
    <dgm:cxn modelId="{54527ABC-B4B6-4B10-B167-C62BD6E3C4C8}" type="presParOf" srcId="{92B73F1A-3ED4-4E13-892D-9F5A421AB972}" destId="{BBDD9721-D390-4EC8-B3A1-B10D1AFB47FC}" srcOrd="0" destOrd="0" presId="urn:microsoft.com/office/officeart/2005/8/layout/hierarchy3"/>
    <dgm:cxn modelId="{0AB11910-3036-46E7-B62F-64D49DCC7072}" type="presParOf" srcId="{92B73F1A-3ED4-4E13-892D-9F5A421AB972}" destId="{8108D584-51AF-4DB9-962B-BD213A784DE3}" srcOrd="1" destOrd="0" presId="urn:microsoft.com/office/officeart/2005/8/layout/hierarchy3"/>
    <dgm:cxn modelId="{8345DCB3-D2FF-42D3-92E0-598E4A10A967}" type="presParOf" srcId="{2B8EA31D-CBE0-4BFD-A307-31A8D98B66E5}" destId="{7472DA97-784A-46E7-813F-45D30E3816DB}" srcOrd="1" destOrd="0" presId="urn:microsoft.com/office/officeart/2005/8/layout/hierarchy3"/>
    <dgm:cxn modelId="{F89A3958-55CA-421C-900D-91CC2A4CAD01}" type="presParOf" srcId="{7472DA97-784A-46E7-813F-45D30E3816DB}" destId="{CD937510-C90F-4C24-90F1-0FAB1C6DE18A}" srcOrd="0" destOrd="0" presId="urn:microsoft.com/office/officeart/2005/8/layout/hierarchy3"/>
    <dgm:cxn modelId="{B45715A6-5F09-49DB-8723-143BA809BF7B}" type="presParOf" srcId="{7472DA97-784A-46E7-813F-45D30E3816DB}" destId="{6BF497A6-D2B7-44CE-A1F6-20B09CDE3AB8}" srcOrd="1" destOrd="0" presId="urn:microsoft.com/office/officeart/2005/8/layout/hierarchy3"/>
    <dgm:cxn modelId="{DED1FDBA-9B0F-48E3-8732-2DABFBAE6DD0}" type="presParOf" srcId="{7472DA97-784A-46E7-813F-45D30E3816DB}" destId="{D14DDCEA-F4FB-485D-9405-CC444A7E8E8B}" srcOrd="2" destOrd="0" presId="urn:microsoft.com/office/officeart/2005/8/layout/hierarchy3"/>
    <dgm:cxn modelId="{3A4FD175-B36F-40E6-A8F9-610F8F0A3C51}" type="presParOf" srcId="{7472DA97-784A-46E7-813F-45D30E3816DB}" destId="{C58D36D9-4837-4F3A-AEF6-EA0ADFEC8A1B}" srcOrd="3" destOrd="0" presId="urn:microsoft.com/office/officeart/2005/8/layout/hierarchy3"/>
    <dgm:cxn modelId="{3913BBFB-1931-436E-B5CB-AFEB2939B16A}" type="presParOf" srcId="{67D7B57E-EE88-455A-925C-C726F96C2075}" destId="{130192C3-2146-422B-BA28-4839990E1745}" srcOrd="2" destOrd="0" presId="urn:microsoft.com/office/officeart/2005/8/layout/hierarchy3"/>
    <dgm:cxn modelId="{06CACAA3-1C9E-49C7-A840-8889E4308C99}" type="presParOf" srcId="{130192C3-2146-422B-BA28-4839990E1745}" destId="{0C5362F6-21CC-4AF2-9CA1-A4E7161A95F7}" srcOrd="0" destOrd="0" presId="urn:microsoft.com/office/officeart/2005/8/layout/hierarchy3"/>
    <dgm:cxn modelId="{753F498A-865B-4244-BE00-D9A106C8B85F}" type="presParOf" srcId="{0C5362F6-21CC-4AF2-9CA1-A4E7161A95F7}" destId="{5353FAE5-4CCB-4C1B-986D-6BD50F856195}" srcOrd="0" destOrd="0" presId="urn:microsoft.com/office/officeart/2005/8/layout/hierarchy3"/>
    <dgm:cxn modelId="{7FC9B15C-DC2F-4603-86B0-BE7E7D748385}" type="presParOf" srcId="{0C5362F6-21CC-4AF2-9CA1-A4E7161A95F7}" destId="{D6B5048A-BEDB-47B6-9E6B-5509CB626213}" srcOrd="1" destOrd="0" presId="urn:microsoft.com/office/officeart/2005/8/layout/hierarchy3"/>
    <dgm:cxn modelId="{E09C51C8-E9D1-4D88-9CCE-26002E3CB1E6}" type="presParOf" srcId="{130192C3-2146-422B-BA28-4839990E1745}" destId="{BEE696C8-195A-4E4D-B994-C2F9A3BEE829}" srcOrd="1" destOrd="0" presId="urn:microsoft.com/office/officeart/2005/8/layout/hierarchy3"/>
    <dgm:cxn modelId="{385A1C99-B107-4D4D-994E-C16813CBD440}" type="presParOf" srcId="{BEE696C8-195A-4E4D-B994-C2F9A3BEE829}" destId="{8205AAC7-0810-4695-AD2A-E516FA041A7D}" srcOrd="0" destOrd="0" presId="urn:microsoft.com/office/officeart/2005/8/layout/hierarchy3"/>
    <dgm:cxn modelId="{6B52A891-D24C-4C7D-ACC4-B1AE6095AB30}" type="presParOf" srcId="{BEE696C8-195A-4E4D-B994-C2F9A3BEE829}" destId="{A2B3A468-727A-45B7-88BD-AA3C9E89C517}" srcOrd="1" destOrd="0" presId="urn:microsoft.com/office/officeart/2005/8/layout/hierarchy3"/>
    <dgm:cxn modelId="{DE5B162D-366B-4ECD-AA5B-2B6FA275C6A0}" type="presParOf" srcId="{BEE696C8-195A-4E4D-B994-C2F9A3BEE829}" destId="{3C7B537B-B22B-44CC-A437-2A22689F8918}" srcOrd="2" destOrd="0" presId="urn:microsoft.com/office/officeart/2005/8/layout/hierarchy3"/>
    <dgm:cxn modelId="{EC015406-43F5-45F9-99E0-5A0EDA5A5452}" type="presParOf" srcId="{BEE696C8-195A-4E4D-B994-C2F9A3BEE829}" destId="{03050081-1B7C-4041-AD8C-29172304D049}" srcOrd="3" destOrd="0" presId="urn:microsoft.com/office/officeart/2005/8/layout/hierarchy3"/>
    <dgm:cxn modelId="{342B2BBC-AD8F-4E51-AD9C-00E4193996B8}" type="presParOf" srcId="{BEE696C8-195A-4E4D-B994-C2F9A3BEE829}" destId="{54EF770F-4551-4D8C-AEDE-AE4F763CF371}" srcOrd="4" destOrd="0" presId="urn:microsoft.com/office/officeart/2005/8/layout/hierarchy3"/>
    <dgm:cxn modelId="{E5F1ED66-9C27-4E02-8BB3-27E05AF53B00}" type="presParOf" srcId="{BEE696C8-195A-4E4D-B994-C2F9A3BEE829}" destId="{38631518-727E-4C4B-9731-902255EC63B4}" srcOrd="5" destOrd="0" presId="urn:microsoft.com/office/officeart/2005/8/layout/hierarchy3"/>
    <dgm:cxn modelId="{E11A05C9-0766-47D0-9F1E-CD6C69FF202A}" type="presParOf" srcId="{67D7B57E-EE88-455A-925C-C726F96C2075}" destId="{E2F5F6E6-62EF-4BAF-BEEA-58D4355039B2}" srcOrd="3" destOrd="0" presId="urn:microsoft.com/office/officeart/2005/8/layout/hierarchy3"/>
    <dgm:cxn modelId="{95E127C2-0661-4156-A031-2C53B7D8BAAA}" type="presParOf" srcId="{E2F5F6E6-62EF-4BAF-BEEA-58D4355039B2}" destId="{DABC01FC-9B92-44B7-AE29-DA675A8C7A32}" srcOrd="0" destOrd="0" presId="urn:microsoft.com/office/officeart/2005/8/layout/hierarchy3"/>
    <dgm:cxn modelId="{66C6899E-148E-44FA-BC97-302D43BFBEC1}" type="presParOf" srcId="{DABC01FC-9B92-44B7-AE29-DA675A8C7A32}" destId="{743E4176-28BB-48C8-BCE1-047190D1BD51}" srcOrd="0" destOrd="0" presId="urn:microsoft.com/office/officeart/2005/8/layout/hierarchy3"/>
    <dgm:cxn modelId="{DB259E17-9732-47D8-B278-26F0CCF73B98}" type="presParOf" srcId="{DABC01FC-9B92-44B7-AE29-DA675A8C7A32}" destId="{F3DB1C3C-321C-49E9-9FB9-CAA30A3CA185}" srcOrd="1" destOrd="0" presId="urn:microsoft.com/office/officeart/2005/8/layout/hierarchy3"/>
    <dgm:cxn modelId="{7BEC5313-14B3-4CBF-A6D9-E861E70CC67E}" type="presParOf" srcId="{E2F5F6E6-62EF-4BAF-BEEA-58D4355039B2}" destId="{33AD0E85-BAAA-4FEA-B655-E3066AF339D4}" srcOrd="1" destOrd="0" presId="urn:microsoft.com/office/officeart/2005/8/layout/hierarchy3"/>
    <dgm:cxn modelId="{61E8242F-0A37-4BE7-A467-49B166EC2EF1}" type="presParOf" srcId="{33AD0E85-BAAA-4FEA-B655-E3066AF339D4}" destId="{DEC736EA-EEE7-4FE3-BEBC-893614E01618}" srcOrd="0" destOrd="0" presId="urn:microsoft.com/office/officeart/2005/8/layout/hierarchy3"/>
    <dgm:cxn modelId="{D45D6CFD-A0D2-4E18-BCE2-EFBF70AA99D0}" type="presParOf" srcId="{33AD0E85-BAAA-4FEA-B655-E3066AF339D4}" destId="{1501F832-8F6C-4475-9BAF-7A86D86096FA}" srcOrd="1" destOrd="0" presId="urn:microsoft.com/office/officeart/2005/8/layout/hierarchy3"/>
    <dgm:cxn modelId="{46BE2DE4-EF46-4382-8AA1-22C023D64B98}" type="presParOf" srcId="{67D7B57E-EE88-455A-925C-C726F96C2075}" destId="{8538D9BB-470D-47B6-8854-EAB6EDA1BE00}" srcOrd="4" destOrd="0" presId="urn:microsoft.com/office/officeart/2005/8/layout/hierarchy3"/>
    <dgm:cxn modelId="{88081DAE-CD1E-447D-BC1C-D4C334367A52}" type="presParOf" srcId="{8538D9BB-470D-47B6-8854-EAB6EDA1BE00}" destId="{8366DC66-2FC9-413E-A10C-6D702D3FC0D4}" srcOrd="0" destOrd="0" presId="urn:microsoft.com/office/officeart/2005/8/layout/hierarchy3"/>
    <dgm:cxn modelId="{980F4114-6000-41B9-81AB-FA365502D328}" type="presParOf" srcId="{8366DC66-2FC9-413E-A10C-6D702D3FC0D4}" destId="{C1EF82D6-BE81-4DF7-8DDE-A7306D861DE0}" srcOrd="0" destOrd="0" presId="urn:microsoft.com/office/officeart/2005/8/layout/hierarchy3"/>
    <dgm:cxn modelId="{1D411A7D-04C7-48E9-8008-E78A43273A8C}" type="presParOf" srcId="{8366DC66-2FC9-413E-A10C-6D702D3FC0D4}" destId="{B9379C4C-0F4F-4963-8ECB-D4023EFAAC89}" srcOrd="1" destOrd="0" presId="urn:microsoft.com/office/officeart/2005/8/layout/hierarchy3"/>
    <dgm:cxn modelId="{31782C88-7F2A-47DA-A5A5-E7B52A603120}" type="presParOf" srcId="{8538D9BB-470D-47B6-8854-EAB6EDA1BE00}" destId="{C7207FB7-C6E8-40CD-8A92-E48268A17D73}" srcOrd="1" destOrd="0" presId="urn:microsoft.com/office/officeart/2005/8/layout/hierarchy3"/>
    <dgm:cxn modelId="{EF703D6C-EC7D-4EEA-B409-56D9AA7DB299}" type="presParOf" srcId="{C7207FB7-C6E8-40CD-8A92-E48268A17D73}" destId="{75FF0C47-46C1-4056-8D60-3AE23890B85A}" srcOrd="0" destOrd="0" presId="urn:microsoft.com/office/officeart/2005/8/layout/hierarchy3"/>
    <dgm:cxn modelId="{F89C3E2D-4F3E-441E-8457-E6103A45FE6D}" type="presParOf" srcId="{C7207FB7-C6E8-40CD-8A92-E48268A17D73}" destId="{B11EB44D-6B79-4B16-B2D7-A2452B81A5B0}" srcOrd="1" destOrd="0" presId="urn:microsoft.com/office/officeart/2005/8/layout/hierarchy3"/>
    <dgm:cxn modelId="{FBCFCF31-FA06-4FB6-AD0C-10DBAA2F5573}" type="presParOf" srcId="{C7207FB7-C6E8-40CD-8A92-E48268A17D73}" destId="{6D7D3D65-C11D-4EF3-BE44-E1A92281A52A}" srcOrd="2" destOrd="0" presId="urn:microsoft.com/office/officeart/2005/8/layout/hierarchy3"/>
    <dgm:cxn modelId="{06925D5B-BF05-49C5-9E95-4064427533B1}" type="presParOf" srcId="{C7207FB7-C6E8-40CD-8A92-E48268A17D73}" destId="{B3183064-4841-46B9-AAF8-3BB06A98B7AD}"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F3688A-6478-45A4-A962-EEAE4852FC5D}"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72EE9D8D-CD70-4DDA-9D57-82A3C10926C4}">
      <dgm:prSet/>
      <dgm:spPr/>
      <dgm:t>
        <a:bodyPr/>
        <a:lstStyle/>
        <a:p>
          <a:pPr rtl="0"/>
          <a:r>
            <a:rPr lang="en-US"/>
            <a:t>Implementing employees wellness program </a:t>
          </a:r>
        </a:p>
      </dgm:t>
    </dgm:pt>
    <dgm:pt modelId="{F275F844-3486-4E8B-BBBE-6AD030F29D51}" type="parTrans" cxnId="{F83AACEF-C26A-459B-8CC2-770CC188F641}">
      <dgm:prSet/>
      <dgm:spPr/>
      <dgm:t>
        <a:bodyPr/>
        <a:lstStyle/>
        <a:p>
          <a:endParaRPr lang="en-US"/>
        </a:p>
      </dgm:t>
    </dgm:pt>
    <dgm:pt modelId="{A7A4941B-4590-4D63-B14C-465E3B2827B6}" type="sibTrans" cxnId="{F83AACEF-C26A-459B-8CC2-770CC188F641}">
      <dgm:prSet/>
      <dgm:spPr/>
      <dgm:t>
        <a:bodyPr/>
        <a:lstStyle/>
        <a:p>
          <a:endParaRPr lang="en-US"/>
        </a:p>
      </dgm:t>
    </dgm:pt>
    <dgm:pt modelId="{6F4BDBE2-9819-4B91-A905-5BC6AF1D2876}">
      <dgm:prSet/>
      <dgm:spPr/>
      <dgm:t>
        <a:bodyPr/>
        <a:lstStyle/>
        <a:p>
          <a:pPr rtl="0"/>
          <a:r>
            <a:rPr lang="en-US"/>
            <a:t>Offering vacation and paid off time</a:t>
          </a:r>
        </a:p>
      </dgm:t>
    </dgm:pt>
    <dgm:pt modelId="{0A9FF02D-FDD1-4C12-9FEC-C15B8EA3955A}" type="parTrans" cxnId="{740FF7A5-5838-43BD-A1A9-D5E96DB4905A}">
      <dgm:prSet/>
      <dgm:spPr/>
      <dgm:t>
        <a:bodyPr/>
        <a:lstStyle/>
        <a:p>
          <a:endParaRPr lang="en-US"/>
        </a:p>
      </dgm:t>
    </dgm:pt>
    <dgm:pt modelId="{05DB2A84-E204-4246-8EC8-9CE0C605C477}" type="sibTrans" cxnId="{740FF7A5-5838-43BD-A1A9-D5E96DB4905A}">
      <dgm:prSet/>
      <dgm:spPr/>
      <dgm:t>
        <a:bodyPr/>
        <a:lstStyle/>
        <a:p>
          <a:endParaRPr lang="en-US"/>
        </a:p>
      </dgm:t>
    </dgm:pt>
    <dgm:pt modelId="{4015EE3F-7FA8-4C79-B569-28DB82A52366}">
      <dgm:prSet/>
      <dgm:spPr/>
      <dgm:t>
        <a:bodyPr/>
        <a:lstStyle/>
        <a:p>
          <a:pPr rtl="0"/>
          <a:r>
            <a:rPr lang="en-US"/>
            <a:t>Flexible hours of working</a:t>
          </a:r>
        </a:p>
      </dgm:t>
    </dgm:pt>
    <dgm:pt modelId="{EDD91B8C-9F08-4D27-8845-3E5C09810C71}" type="parTrans" cxnId="{91F10B2D-4CF5-4036-B1FC-3DF6FDE9E9FC}">
      <dgm:prSet/>
      <dgm:spPr/>
      <dgm:t>
        <a:bodyPr/>
        <a:lstStyle/>
        <a:p>
          <a:endParaRPr lang="en-US"/>
        </a:p>
      </dgm:t>
    </dgm:pt>
    <dgm:pt modelId="{53026EDD-9AA7-4BB5-A829-8F26DB2539AD}" type="sibTrans" cxnId="{91F10B2D-4CF5-4036-B1FC-3DF6FDE9E9FC}">
      <dgm:prSet/>
      <dgm:spPr/>
      <dgm:t>
        <a:bodyPr/>
        <a:lstStyle/>
        <a:p>
          <a:endParaRPr lang="en-US"/>
        </a:p>
      </dgm:t>
    </dgm:pt>
    <dgm:pt modelId="{142C871B-ED7F-4FE2-BF47-0CE309A8C7FD}">
      <dgm:prSet/>
      <dgm:spPr/>
      <dgm:t>
        <a:bodyPr/>
        <a:lstStyle/>
        <a:p>
          <a:pPr rtl="0"/>
          <a:r>
            <a:rPr lang="en-US"/>
            <a:t>Workplace morale improvement </a:t>
          </a:r>
        </a:p>
      </dgm:t>
    </dgm:pt>
    <dgm:pt modelId="{AD922F36-B43B-47E5-ACB1-0E5EBE0AF0E3}" type="parTrans" cxnId="{17AE627F-2F4B-4502-9BEA-26765935C30C}">
      <dgm:prSet/>
      <dgm:spPr/>
      <dgm:t>
        <a:bodyPr/>
        <a:lstStyle/>
        <a:p>
          <a:endParaRPr lang="en-US"/>
        </a:p>
      </dgm:t>
    </dgm:pt>
    <dgm:pt modelId="{5935514C-0ED5-466A-8FC2-B60538E5157E}" type="sibTrans" cxnId="{17AE627F-2F4B-4502-9BEA-26765935C30C}">
      <dgm:prSet/>
      <dgm:spPr/>
      <dgm:t>
        <a:bodyPr/>
        <a:lstStyle/>
        <a:p>
          <a:endParaRPr lang="en-US"/>
        </a:p>
      </dgm:t>
    </dgm:pt>
    <dgm:pt modelId="{5D8C38B0-432B-47F5-92A6-414BFB70F72B}">
      <dgm:prSet/>
      <dgm:spPr/>
      <dgm:t>
        <a:bodyPr/>
        <a:lstStyle/>
        <a:p>
          <a:pPr rtl="0"/>
          <a:r>
            <a:rPr lang="en-US" dirty="0"/>
            <a:t>Employee engagement (Collier, 2021) </a:t>
          </a:r>
        </a:p>
      </dgm:t>
    </dgm:pt>
    <dgm:pt modelId="{14B87BFE-A230-4EC3-9C06-C8ED5709DD9E}" type="parTrans" cxnId="{AF73062B-3709-40B2-9AA3-47716E11666F}">
      <dgm:prSet/>
      <dgm:spPr/>
      <dgm:t>
        <a:bodyPr/>
        <a:lstStyle/>
        <a:p>
          <a:endParaRPr lang="en-US"/>
        </a:p>
      </dgm:t>
    </dgm:pt>
    <dgm:pt modelId="{92625057-48E9-4A8C-ADC3-01655361CF1D}" type="sibTrans" cxnId="{AF73062B-3709-40B2-9AA3-47716E11666F}">
      <dgm:prSet/>
      <dgm:spPr/>
      <dgm:t>
        <a:bodyPr/>
        <a:lstStyle/>
        <a:p>
          <a:endParaRPr lang="en-US"/>
        </a:p>
      </dgm:t>
    </dgm:pt>
    <dgm:pt modelId="{41B2E2BB-6569-40AF-AB28-641A2B280D29}" type="pres">
      <dgm:prSet presAssocID="{7DF3688A-6478-45A4-A962-EEAE4852FC5D}" presName="compositeShape" presStyleCnt="0">
        <dgm:presLayoutVars>
          <dgm:chMax val="7"/>
          <dgm:dir/>
          <dgm:resizeHandles val="exact"/>
        </dgm:presLayoutVars>
      </dgm:prSet>
      <dgm:spPr/>
    </dgm:pt>
    <dgm:pt modelId="{A2236303-D4D9-41A4-B3CE-ABAF2A1062E6}" type="pres">
      <dgm:prSet presAssocID="{72EE9D8D-CD70-4DDA-9D57-82A3C10926C4}" presName="circ1" presStyleLbl="vennNode1" presStyleIdx="0" presStyleCnt="5"/>
      <dgm:spPr/>
    </dgm:pt>
    <dgm:pt modelId="{21BD481B-9BCC-4113-A88D-DDF7DE01220F}" type="pres">
      <dgm:prSet presAssocID="{72EE9D8D-CD70-4DDA-9D57-82A3C10926C4}" presName="circ1Tx" presStyleLbl="revTx" presStyleIdx="0" presStyleCnt="0">
        <dgm:presLayoutVars>
          <dgm:chMax val="0"/>
          <dgm:chPref val="0"/>
          <dgm:bulletEnabled val="1"/>
        </dgm:presLayoutVars>
      </dgm:prSet>
      <dgm:spPr/>
    </dgm:pt>
    <dgm:pt modelId="{0FAE2F0D-F6A1-4883-B0A1-29F7C5233D2D}" type="pres">
      <dgm:prSet presAssocID="{6F4BDBE2-9819-4B91-A905-5BC6AF1D2876}" presName="circ2" presStyleLbl="vennNode1" presStyleIdx="1" presStyleCnt="5"/>
      <dgm:spPr/>
    </dgm:pt>
    <dgm:pt modelId="{2664A32A-B2F5-4662-A1FF-D71B8E2847F3}" type="pres">
      <dgm:prSet presAssocID="{6F4BDBE2-9819-4B91-A905-5BC6AF1D2876}" presName="circ2Tx" presStyleLbl="revTx" presStyleIdx="0" presStyleCnt="0">
        <dgm:presLayoutVars>
          <dgm:chMax val="0"/>
          <dgm:chPref val="0"/>
          <dgm:bulletEnabled val="1"/>
        </dgm:presLayoutVars>
      </dgm:prSet>
      <dgm:spPr/>
    </dgm:pt>
    <dgm:pt modelId="{1649867D-95A4-4B29-9F04-DAE4F9D1262E}" type="pres">
      <dgm:prSet presAssocID="{4015EE3F-7FA8-4C79-B569-28DB82A52366}" presName="circ3" presStyleLbl="vennNode1" presStyleIdx="2" presStyleCnt="5"/>
      <dgm:spPr/>
    </dgm:pt>
    <dgm:pt modelId="{472D3C67-2652-42DE-96CC-AF2ED2139DDC}" type="pres">
      <dgm:prSet presAssocID="{4015EE3F-7FA8-4C79-B569-28DB82A52366}" presName="circ3Tx" presStyleLbl="revTx" presStyleIdx="0" presStyleCnt="0">
        <dgm:presLayoutVars>
          <dgm:chMax val="0"/>
          <dgm:chPref val="0"/>
          <dgm:bulletEnabled val="1"/>
        </dgm:presLayoutVars>
      </dgm:prSet>
      <dgm:spPr/>
    </dgm:pt>
    <dgm:pt modelId="{83DD2CA5-8712-4557-93C6-26900828B772}" type="pres">
      <dgm:prSet presAssocID="{142C871B-ED7F-4FE2-BF47-0CE309A8C7FD}" presName="circ4" presStyleLbl="vennNode1" presStyleIdx="3" presStyleCnt="5"/>
      <dgm:spPr/>
    </dgm:pt>
    <dgm:pt modelId="{B33EFBAE-EBBC-4EAE-A612-4A6A219C4D4D}" type="pres">
      <dgm:prSet presAssocID="{142C871B-ED7F-4FE2-BF47-0CE309A8C7FD}" presName="circ4Tx" presStyleLbl="revTx" presStyleIdx="0" presStyleCnt="0">
        <dgm:presLayoutVars>
          <dgm:chMax val="0"/>
          <dgm:chPref val="0"/>
          <dgm:bulletEnabled val="1"/>
        </dgm:presLayoutVars>
      </dgm:prSet>
      <dgm:spPr/>
    </dgm:pt>
    <dgm:pt modelId="{7C80A3DB-3E27-4F59-BACB-D5F9DABB5251}" type="pres">
      <dgm:prSet presAssocID="{5D8C38B0-432B-47F5-92A6-414BFB70F72B}" presName="circ5" presStyleLbl="vennNode1" presStyleIdx="4" presStyleCnt="5"/>
      <dgm:spPr/>
    </dgm:pt>
    <dgm:pt modelId="{6EC26703-88A9-484F-80EF-7DCEA2B253C9}" type="pres">
      <dgm:prSet presAssocID="{5D8C38B0-432B-47F5-92A6-414BFB70F72B}" presName="circ5Tx" presStyleLbl="revTx" presStyleIdx="0" presStyleCnt="0">
        <dgm:presLayoutVars>
          <dgm:chMax val="0"/>
          <dgm:chPref val="0"/>
          <dgm:bulletEnabled val="1"/>
        </dgm:presLayoutVars>
      </dgm:prSet>
      <dgm:spPr/>
    </dgm:pt>
  </dgm:ptLst>
  <dgm:cxnLst>
    <dgm:cxn modelId="{78DF6E09-A3C1-4BCB-BF53-4549F48CF11A}" type="presOf" srcId="{5D8C38B0-432B-47F5-92A6-414BFB70F72B}" destId="{6EC26703-88A9-484F-80EF-7DCEA2B253C9}" srcOrd="0" destOrd="0" presId="urn:microsoft.com/office/officeart/2005/8/layout/venn1"/>
    <dgm:cxn modelId="{409B5A10-53E5-409B-93B4-21FD4BEAA95A}" type="presOf" srcId="{142C871B-ED7F-4FE2-BF47-0CE309A8C7FD}" destId="{B33EFBAE-EBBC-4EAE-A612-4A6A219C4D4D}" srcOrd="0" destOrd="0" presId="urn:microsoft.com/office/officeart/2005/8/layout/venn1"/>
    <dgm:cxn modelId="{90C13020-8F5C-4D3D-8CAE-81D0A0076D8E}" type="presOf" srcId="{6F4BDBE2-9819-4B91-A905-5BC6AF1D2876}" destId="{2664A32A-B2F5-4662-A1FF-D71B8E2847F3}" srcOrd="0" destOrd="0" presId="urn:microsoft.com/office/officeart/2005/8/layout/venn1"/>
    <dgm:cxn modelId="{AF73062B-3709-40B2-9AA3-47716E11666F}" srcId="{7DF3688A-6478-45A4-A962-EEAE4852FC5D}" destId="{5D8C38B0-432B-47F5-92A6-414BFB70F72B}" srcOrd="4" destOrd="0" parTransId="{14B87BFE-A230-4EC3-9C06-C8ED5709DD9E}" sibTransId="{92625057-48E9-4A8C-ADC3-01655361CF1D}"/>
    <dgm:cxn modelId="{91F10B2D-4CF5-4036-B1FC-3DF6FDE9E9FC}" srcId="{7DF3688A-6478-45A4-A962-EEAE4852FC5D}" destId="{4015EE3F-7FA8-4C79-B569-28DB82A52366}" srcOrd="2" destOrd="0" parTransId="{EDD91B8C-9F08-4D27-8845-3E5C09810C71}" sibTransId="{53026EDD-9AA7-4BB5-A829-8F26DB2539AD}"/>
    <dgm:cxn modelId="{17AE627F-2F4B-4502-9BEA-26765935C30C}" srcId="{7DF3688A-6478-45A4-A962-EEAE4852FC5D}" destId="{142C871B-ED7F-4FE2-BF47-0CE309A8C7FD}" srcOrd="3" destOrd="0" parTransId="{AD922F36-B43B-47E5-ACB1-0E5EBE0AF0E3}" sibTransId="{5935514C-0ED5-466A-8FC2-B60538E5157E}"/>
    <dgm:cxn modelId="{740FF7A5-5838-43BD-A1A9-D5E96DB4905A}" srcId="{7DF3688A-6478-45A4-A962-EEAE4852FC5D}" destId="{6F4BDBE2-9819-4B91-A905-5BC6AF1D2876}" srcOrd="1" destOrd="0" parTransId="{0A9FF02D-FDD1-4C12-9FEC-C15B8EA3955A}" sibTransId="{05DB2A84-E204-4246-8EC8-9CE0C605C477}"/>
    <dgm:cxn modelId="{13A522BC-5578-4BC9-952D-9FCFB30B2A8C}" type="presOf" srcId="{72EE9D8D-CD70-4DDA-9D57-82A3C10926C4}" destId="{21BD481B-9BCC-4113-A88D-DDF7DE01220F}" srcOrd="0" destOrd="0" presId="urn:microsoft.com/office/officeart/2005/8/layout/venn1"/>
    <dgm:cxn modelId="{2D78A8C6-5C81-40FA-9B40-ED6A12BF54CC}" type="presOf" srcId="{7DF3688A-6478-45A4-A962-EEAE4852FC5D}" destId="{41B2E2BB-6569-40AF-AB28-641A2B280D29}" srcOrd="0" destOrd="0" presId="urn:microsoft.com/office/officeart/2005/8/layout/venn1"/>
    <dgm:cxn modelId="{333A75E7-EE8F-48C0-BDC4-E43D7453E1FE}" type="presOf" srcId="{4015EE3F-7FA8-4C79-B569-28DB82A52366}" destId="{472D3C67-2652-42DE-96CC-AF2ED2139DDC}" srcOrd="0" destOrd="0" presId="urn:microsoft.com/office/officeart/2005/8/layout/venn1"/>
    <dgm:cxn modelId="{F83AACEF-C26A-459B-8CC2-770CC188F641}" srcId="{7DF3688A-6478-45A4-A962-EEAE4852FC5D}" destId="{72EE9D8D-CD70-4DDA-9D57-82A3C10926C4}" srcOrd="0" destOrd="0" parTransId="{F275F844-3486-4E8B-BBBE-6AD030F29D51}" sibTransId="{A7A4941B-4590-4D63-B14C-465E3B2827B6}"/>
    <dgm:cxn modelId="{31782933-960E-4D95-93EC-6026F8102D7B}" type="presParOf" srcId="{41B2E2BB-6569-40AF-AB28-641A2B280D29}" destId="{A2236303-D4D9-41A4-B3CE-ABAF2A1062E6}" srcOrd="0" destOrd="0" presId="urn:microsoft.com/office/officeart/2005/8/layout/venn1"/>
    <dgm:cxn modelId="{644884FC-5541-4592-AD1B-872B61DA0459}" type="presParOf" srcId="{41B2E2BB-6569-40AF-AB28-641A2B280D29}" destId="{21BD481B-9BCC-4113-A88D-DDF7DE01220F}" srcOrd="1" destOrd="0" presId="urn:microsoft.com/office/officeart/2005/8/layout/venn1"/>
    <dgm:cxn modelId="{B7151E93-3377-42A4-BBBB-9737A16E63FB}" type="presParOf" srcId="{41B2E2BB-6569-40AF-AB28-641A2B280D29}" destId="{0FAE2F0D-F6A1-4883-B0A1-29F7C5233D2D}" srcOrd="2" destOrd="0" presId="urn:microsoft.com/office/officeart/2005/8/layout/venn1"/>
    <dgm:cxn modelId="{C5CAEE45-946F-4EA4-9B6A-5A5B63924EC0}" type="presParOf" srcId="{41B2E2BB-6569-40AF-AB28-641A2B280D29}" destId="{2664A32A-B2F5-4662-A1FF-D71B8E2847F3}" srcOrd="3" destOrd="0" presId="urn:microsoft.com/office/officeart/2005/8/layout/venn1"/>
    <dgm:cxn modelId="{67F35A3F-FA7F-4403-B5C1-6B2F0A4E3F45}" type="presParOf" srcId="{41B2E2BB-6569-40AF-AB28-641A2B280D29}" destId="{1649867D-95A4-4B29-9F04-DAE4F9D1262E}" srcOrd="4" destOrd="0" presId="urn:microsoft.com/office/officeart/2005/8/layout/venn1"/>
    <dgm:cxn modelId="{57FDA4C6-A6C5-48E1-97DE-D1E9CCA950AE}" type="presParOf" srcId="{41B2E2BB-6569-40AF-AB28-641A2B280D29}" destId="{472D3C67-2652-42DE-96CC-AF2ED2139DDC}" srcOrd="5" destOrd="0" presId="urn:microsoft.com/office/officeart/2005/8/layout/venn1"/>
    <dgm:cxn modelId="{63E2BA3B-DAA8-44E1-86FF-AC2BD97C9131}" type="presParOf" srcId="{41B2E2BB-6569-40AF-AB28-641A2B280D29}" destId="{83DD2CA5-8712-4557-93C6-26900828B772}" srcOrd="6" destOrd="0" presId="urn:microsoft.com/office/officeart/2005/8/layout/venn1"/>
    <dgm:cxn modelId="{C4972E82-5177-4CC7-8C38-01875541B0F8}" type="presParOf" srcId="{41B2E2BB-6569-40AF-AB28-641A2B280D29}" destId="{B33EFBAE-EBBC-4EAE-A612-4A6A219C4D4D}" srcOrd="7" destOrd="0" presId="urn:microsoft.com/office/officeart/2005/8/layout/venn1"/>
    <dgm:cxn modelId="{EB76A55C-435A-47AF-AF2F-4D775BC28F27}" type="presParOf" srcId="{41B2E2BB-6569-40AF-AB28-641A2B280D29}" destId="{7C80A3DB-3E27-4F59-BACB-D5F9DABB5251}" srcOrd="8" destOrd="0" presId="urn:microsoft.com/office/officeart/2005/8/layout/venn1"/>
    <dgm:cxn modelId="{932F20A3-8FCC-4E07-B519-7992356AE626}" type="presParOf" srcId="{41B2E2BB-6569-40AF-AB28-641A2B280D29}" destId="{6EC26703-88A9-484F-80EF-7DCEA2B253C9}"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8E0F1-C5B0-4454-8EDD-B4C9B2A7EA54}">
      <dsp:nvSpPr>
        <dsp:cNvPr id="0" name=""/>
        <dsp:cNvSpPr/>
      </dsp:nvSpPr>
      <dsp:spPr>
        <a:xfrm>
          <a:off x="0" y="15587"/>
          <a:ext cx="7731125" cy="748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a:t>What is absenteeism </a:t>
          </a:r>
        </a:p>
      </dsp:txBody>
      <dsp:txXfrm>
        <a:off x="36553" y="52140"/>
        <a:ext cx="7658019" cy="675694"/>
      </dsp:txXfrm>
    </dsp:sp>
    <dsp:sp modelId="{28A07F59-A86A-4D96-976D-3E2E8FB1B8D6}">
      <dsp:nvSpPr>
        <dsp:cNvPr id="0" name=""/>
        <dsp:cNvSpPr/>
      </dsp:nvSpPr>
      <dsp:spPr>
        <a:xfrm>
          <a:off x="0" y="764387"/>
          <a:ext cx="7731125"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463"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US" sz="2500" kern="1200"/>
            <a:t>Absenteeism is the regular process of staying absent from the workplace </a:t>
          </a:r>
        </a:p>
      </dsp:txBody>
      <dsp:txXfrm>
        <a:off x="0" y="764387"/>
        <a:ext cx="7731125" cy="745200"/>
      </dsp:txXfrm>
    </dsp:sp>
    <dsp:sp modelId="{58CE61D7-BF57-407B-A209-254780C41375}">
      <dsp:nvSpPr>
        <dsp:cNvPr id="0" name=""/>
        <dsp:cNvSpPr/>
      </dsp:nvSpPr>
      <dsp:spPr>
        <a:xfrm>
          <a:off x="0" y="1509587"/>
          <a:ext cx="7731125" cy="748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a:t>There are two types of absenteeism</a:t>
          </a:r>
        </a:p>
      </dsp:txBody>
      <dsp:txXfrm>
        <a:off x="36553" y="1546140"/>
        <a:ext cx="7658019" cy="675694"/>
      </dsp:txXfrm>
    </dsp:sp>
    <dsp:sp modelId="{8C30565E-DBF5-4639-9638-5E10AD74DC9E}">
      <dsp:nvSpPr>
        <dsp:cNvPr id="0" name=""/>
        <dsp:cNvSpPr/>
      </dsp:nvSpPr>
      <dsp:spPr>
        <a:xfrm>
          <a:off x="0" y="2258387"/>
          <a:ext cx="7731125"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463"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US" sz="2500" kern="1200"/>
            <a:t>Excused absence</a:t>
          </a:r>
        </a:p>
        <a:p>
          <a:pPr marL="228600" lvl="1" indent="-228600" algn="l" defTabSz="1111250" rtl="0">
            <a:lnSpc>
              <a:spcPct val="90000"/>
            </a:lnSpc>
            <a:spcBef>
              <a:spcPct val="0"/>
            </a:spcBef>
            <a:spcAft>
              <a:spcPct val="20000"/>
            </a:spcAft>
            <a:buChar char="•"/>
          </a:pPr>
          <a:r>
            <a:rPr lang="en-US" sz="2500" kern="1200"/>
            <a:t>Chronic absence </a:t>
          </a:r>
        </a:p>
      </dsp:txBody>
      <dsp:txXfrm>
        <a:off x="0" y="2258387"/>
        <a:ext cx="7731125" cy="828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CF126-6992-4B86-B78D-2FE68CA3E241}">
      <dsp:nvSpPr>
        <dsp:cNvPr id="0" name=""/>
        <dsp:cNvSpPr/>
      </dsp:nvSpPr>
      <dsp:spPr>
        <a:xfrm>
          <a:off x="0" y="0"/>
          <a:ext cx="77311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DEE5FD-DF92-450E-9795-C98CDA9E5B65}">
      <dsp:nvSpPr>
        <dsp:cNvPr id="0" name=""/>
        <dsp:cNvSpPr/>
      </dsp:nvSpPr>
      <dsp:spPr>
        <a:xfrm>
          <a:off x="0" y="0"/>
          <a:ext cx="7731125" cy="1550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The case study presents that the Trust and many other small and medium-sized general hospitals have average rolling issues. Despite the increased average, from 2007-2012, the Trust is has lost £1 million by each year. </a:t>
          </a:r>
        </a:p>
      </dsp:txBody>
      <dsp:txXfrm>
        <a:off x="0" y="0"/>
        <a:ext cx="7731125" cy="1550987"/>
      </dsp:txXfrm>
    </dsp:sp>
    <dsp:sp modelId="{80580D25-583B-48F0-9894-2C0FB67B5608}">
      <dsp:nvSpPr>
        <dsp:cNvPr id="0" name=""/>
        <dsp:cNvSpPr/>
      </dsp:nvSpPr>
      <dsp:spPr>
        <a:xfrm>
          <a:off x="0" y="1550987"/>
          <a:ext cx="77311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0BEC87-35C8-4DE9-B9FD-A4B748202690}">
      <dsp:nvSpPr>
        <dsp:cNvPr id="0" name=""/>
        <dsp:cNvSpPr/>
      </dsp:nvSpPr>
      <dsp:spPr>
        <a:xfrm>
          <a:off x="0" y="1550987"/>
          <a:ext cx="7731125" cy="1550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Since the company has noticed the impacts of absenteeism over the company in terms of loss of productivity and decreased customer care quality, the higher management now wants things to be changed. Therefore the HR department has been instructed to create effective solutions. </a:t>
          </a:r>
        </a:p>
      </dsp:txBody>
      <dsp:txXfrm>
        <a:off x="0" y="1550987"/>
        <a:ext cx="7731125" cy="15509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8E850-EB55-4336-8FBC-D3B4587B1B9E}">
      <dsp:nvSpPr>
        <dsp:cNvPr id="0" name=""/>
        <dsp:cNvSpPr/>
      </dsp:nvSpPr>
      <dsp:spPr>
        <a:xfrm>
          <a:off x="2636860" y="380926"/>
          <a:ext cx="4128516" cy="4128516"/>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Organizations suffer a lot due to the increased absence rate at the workplace. The average rate of employee absenteeism is 4.3 years. (Caine, 2015)  </a:t>
          </a:r>
        </a:p>
      </dsp:txBody>
      <dsp:txXfrm>
        <a:off x="4881495" y="1142735"/>
        <a:ext cx="1400746" cy="1376172"/>
      </dsp:txXfrm>
    </dsp:sp>
    <dsp:sp modelId="{192B6B6B-BCD6-498F-9230-838D2E5719DD}">
      <dsp:nvSpPr>
        <dsp:cNvPr id="0" name=""/>
        <dsp:cNvSpPr/>
      </dsp:nvSpPr>
      <dsp:spPr>
        <a:xfrm>
          <a:off x="2473216" y="454628"/>
          <a:ext cx="4128516" cy="4128516"/>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The period before the pandemic showed a huge loss from long term absenteeism; however, after the pandemic, it was reported that 55% of the businesses aren’t aware of the cost that the absenteeism is causing them as e-activities are increased (2021)</a:t>
          </a:r>
        </a:p>
      </dsp:txBody>
      <dsp:txXfrm>
        <a:off x="3603643" y="3059525"/>
        <a:ext cx="1867662" cy="1277874"/>
      </dsp:txXfrm>
    </dsp:sp>
    <dsp:sp modelId="{28506CFC-D120-46D9-AA1D-EBAD3C5C2D3A}">
      <dsp:nvSpPr>
        <dsp:cNvPr id="0" name=""/>
        <dsp:cNvSpPr/>
      </dsp:nvSpPr>
      <dsp:spPr>
        <a:xfrm>
          <a:off x="2473216" y="454628"/>
          <a:ext cx="4128516" cy="4128516"/>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A third of the business showed frustration about the inability to understand these impacts. </a:t>
          </a:r>
        </a:p>
      </dsp:txBody>
      <dsp:txXfrm>
        <a:off x="2915557" y="1265586"/>
        <a:ext cx="1400746" cy="13761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C81D7-A850-443E-AAB8-14080F199B58}">
      <dsp:nvSpPr>
        <dsp:cNvPr id="0" name=""/>
        <dsp:cNvSpPr/>
      </dsp:nvSpPr>
      <dsp:spPr>
        <a:xfrm>
          <a:off x="3264530" y="110625"/>
          <a:ext cx="2288803" cy="22888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rtl="0">
            <a:lnSpc>
              <a:spcPct val="90000"/>
            </a:lnSpc>
            <a:spcBef>
              <a:spcPct val="0"/>
            </a:spcBef>
            <a:spcAft>
              <a:spcPct val="35000"/>
            </a:spcAft>
            <a:buNone/>
          </a:pPr>
          <a:r>
            <a:rPr lang="en-US" sz="1400" kern="1200" dirty="0"/>
            <a:t>Employees in the UK are more likely to call in sick as compared to any other European region </a:t>
          </a:r>
          <a:r>
            <a:rPr lang="en-US" sz="900" kern="1200" dirty="0"/>
            <a:t>(</a:t>
          </a:r>
          <a:r>
            <a:rPr lang="en-US" sz="900" i="1" kern="1200" dirty="0"/>
            <a:t>Absenteeism More of an Issue among UK Staff than European Counterparts | Aon</a:t>
          </a:r>
          <a:r>
            <a:rPr lang="en-US" sz="900" kern="1200" dirty="0"/>
            <a:t>, 2018)</a:t>
          </a:r>
          <a:endParaRPr lang="en-US" sz="1100" kern="1200" dirty="0"/>
        </a:p>
      </dsp:txBody>
      <dsp:txXfrm>
        <a:off x="3569704" y="511166"/>
        <a:ext cx="1678455" cy="1029961"/>
      </dsp:txXfrm>
    </dsp:sp>
    <dsp:sp modelId="{466687B8-A433-47AB-9956-9DBC990D2340}">
      <dsp:nvSpPr>
        <dsp:cNvPr id="0" name=""/>
        <dsp:cNvSpPr/>
      </dsp:nvSpPr>
      <dsp:spPr>
        <a:xfrm>
          <a:off x="4090406" y="1541127"/>
          <a:ext cx="2288803" cy="22888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rtl="0">
            <a:lnSpc>
              <a:spcPct val="90000"/>
            </a:lnSpc>
            <a:spcBef>
              <a:spcPct val="0"/>
            </a:spcBef>
            <a:spcAft>
              <a:spcPct val="35000"/>
            </a:spcAft>
            <a:buNone/>
          </a:pPr>
          <a:r>
            <a:rPr lang="en-US" sz="1300" kern="1200" dirty="0"/>
            <a:t>The employees who called for absence thought it was acceptable to do so several times a year</a:t>
          </a:r>
        </a:p>
      </dsp:txBody>
      <dsp:txXfrm>
        <a:off x="4790399" y="2132401"/>
        <a:ext cx="1373281" cy="1258841"/>
      </dsp:txXfrm>
    </dsp:sp>
    <dsp:sp modelId="{6CA39AF3-CF2A-4C49-8E2F-719A9025BCC6}">
      <dsp:nvSpPr>
        <dsp:cNvPr id="0" name=""/>
        <dsp:cNvSpPr/>
      </dsp:nvSpPr>
      <dsp:spPr>
        <a:xfrm>
          <a:off x="2438653" y="1541127"/>
          <a:ext cx="2288803" cy="22888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rtl="0">
            <a:lnSpc>
              <a:spcPct val="90000"/>
            </a:lnSpc>
            <a:spcBef>
              <a:spcPct val="0"/>
            </a:spcBef>
            <a:spcAft>
              <a:spcPct val="35000"/>
            </a:spcAft>
            <a:buNone/>
          </a:pPr>
          <a:r>
            <a:rPr lang="en-US" sz="1300" kern="1200"/>
            <a:t>Not all of these absences were genuine and therefore caused a lot of unproductivity to the organization. </a:t>
          </a:r>
        </a:p>
      </dsp:txBody>
      <dsp:txXfrm>
        <a:off x="2654182" y="2132401"/>
        <a:ext cx="1373281" cy="1258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38FD7-FADA-459B-919F-7DA19A2E0AF2}">
      <dsp:nvSpPr>
        <dsp:cNvPr id="0" name=""/>
        <dsp:cNvSpPr/>
      </dsp:nvSpPr>
      <dsp:spPr>
        <a:xfrm>
          <a:off x="1242454" y="1514"/>
          <a:ext cx="1599455" cy="3998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Physical health causes </a:t>
          </a:r>
        </a:p>
      </dsp:txBody>
      <dsp:txXfrm>
        <a:off x="1254166" y="13226"/>
        <a:ext cx="1576031" cy="376439"/>
      </dsp:txXfrm>
    </dsp:sp>
    <dsp:sp modelId="{8DD0D9F2-E31D-4F93-B54B-14DD3263C7FB}">
      <dsp:nvSpPr>
        <dsp:cNvPr id="0" name=""/>
        <dsp:cNvSpPr/>
      </dsp:nvSpPr>
      <dsp:spPr>
        <a:xfrm rot="5400000">
          <a:off x="2007194" y="436366"/>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D21108-DEE2-4B9F-B65A-F82E9379B0CE}">
      <dsp:nvSpPr>
        <dsp:cNvPr id="0" name=""/>
        <dsp:cNvSpPr/>
      </dsp:nvSpPr>
      <dsp:spPr>
        <a:xfrm>
          <a:off x="1242454" y="541330"/>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Long term medical </a:t>
          </a:r>
        </a:p>
      </dsp:txBody>
      <dsp:txXfrm>
        <a:off x="1254166" y="553042"/>
        <a:ext cx="1576031" cy="376439"/>
      </dsp:txXfrm>
    </dsp:sp>
    <dsp:sp modelId="{22F579D0-E668-416C-9617-6A60AD0230F4}">
      <dsp:nvSpPr>
        <dsp:cNvPr id="0" name=""/>
        <dsp:cNvSpPr/>
      </dsp:nvSpPr>
      <dsp:spPr>
        <a:xfrm rot="5400000">
          <a:off x="2007194" y="976183"/>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A3DDBA-6DEB-4576-8F55-287D0052D1B2}">
      <dsp:nvSpPr>
        <dsp:cNvPr id="0" name=""/>
        <dsp:cNvSpPr/>
      </dsp:nvSpPr>
      <dsp:spPr>
        <a:xfrm>
          <a:off x="1242454" y="1081147"/>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Short term illness</a:t>
          </a:r>
        </a:p>
      </dsp:txBody>
      <dsp:txXfrm>
        <a:off x="1254166" y="1092859"/>
        <a:ext cx="1576031" cy="376439"/>
      </dsp:txXfrm>
    </dsp:sp>
    <dsp:sp modelId="{FD9D5BEC-7630-49E6-B042-EAE68F135247}">
      <dsp:nvSpPr>
        <dsp:cNvPr id="0" name=""/>
        <dsp:cNvSpPr/>
      </dsp:nvSpPr>
      <dsp:spPr>
        <a:xfrm rot="5400000">
          <a:off x="2007194" y="1515999"/>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D8977D4-9F27-4A33-8775-18C701982F16}">
      <dsp:nvSpPr>
        <dsp:cNvPr id="0" name=""/>
        <dsp:cNvSpPr/>
      </dsp:nvSpPr>
      <dsp:spPr>
        <a:xfrm>
          <a:off x="1242454" y="1620963"/>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Injuries</a:t>
          </a:r>
        </a:p>
      </dsp:txBody>
      <dsp:txXfrm>
        <a:off x="1254166" y="1632675"/>
        <a:ext cx="1576031" cy="376439"/>
      </dsp:txXfrm>
    </dsp:sp>
    <dsp:sp modelId="{A63A0A6F-273C-4DC4-85DF-4CA71D3EA126}">
      <dsp:nvSpPr>
        <dsp:cNvPr id="0" name=""/>
        <dsp:cNvSpPr/>
      </dsp:nvSpPr>
      <dsp:spPr>
        <a:xfrm rot="5400000">
          <a:off x="2007194" y="2055815"/>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066202E-6B35-4E17-AFE6-BB13A0C91392}">
      <dsp:nvSpPr>
        <dsp:cNvPr id="0" name=""/>
        <dsp:cNvSpPr/>
      </dsp:nvSpPr>
      <dsp:spPr>
        <a:xfrm>
          <a:off x="1242454" y="2160780"/>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Problem with musculoskeletal </a:t>
          </a:r>
        </a:p>
      </dsp:txBody>
      <dsp:txXfrm>
        <a:off x="1254166" y="2172492"/>
        <a:ext cx="1576031" cy="376439"/>
      </dsp:txXfrm>
    </dsp:sp>
    <dsp:sp modelId="{D86809A7-6FB9-4D2A-8C4E-A248879ED93D}">
      <dsp:nvSpPr>
        <dsp:cNvPr id="0" name=""/>
        <dsp:cNvSpPr/>
      </dsp:nvSpPr>
      <dsp:spPr>
        <a:xfrm rot="5400000">
          <a:off x="2007194" y="2595632"/>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3AFE56-688D-498D-A57A-7DBEAEA7EA91}">
      <dsp:nvSpPr>
        <dsp:cNvPr id="0" name=""/>
        <dsp:cNvSpPr/>
      </dsp:nvSpPr>
      <dsp:spPr>
        <a:xfrm>
          <a:off x="1242454" y="2700596"/>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Pregnancy related absence </a:t>
          </a:r>
        </a:p>
      </dsp:txBody>
      <dsp:txXfrm>
        <a:off x="1254166" y="2712308"/>
        <a:ext cx="1576031" cy="376439"/>
      </dsp:txXfrm>
    </dsp:sp>
    <dsp:sp modelId="{7310E5B9-208B-487E-8D05-1B55B1A54072}">
      <dsp:nvSpPr>
        <dsp:cNvPr id="0" name=""/>
        <dsp:cNvSpPr/>
      </dsp:nvSpPr>
      <dsp:spPr>
        <a:xfrm>
          <a:off x="3065834" y="1514"/>
          <a:ext cx="1599455" cy="3998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Mental health </a:t>
          </a:r>
        </a:p>
      </dsp:txBody>
      <dsp:txXfrm>
        <a:off x="3077546" y="13226"/>
        <a:ext cx="1576031" cy="376439"/>
      </dsp:txXfrm>
    </dsp:sp>
    <dsp:sp modelId="{FEA4B192-2EAB-447B-BACE-CDCB2E26E9BC}">
      <dsp:nvSpPr>
        <dsp:cNvPr id="0" name=""/>
        <dsp:cNvSpPr/>
      </dsp:nvSpPr>
      <dsp:spPr>
        <a:xfrm rot="5400000">
          <a:off x="3830574" y="436366"/>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2DBC44F-F6A9-420E-B583-15348F1D3F37}">
      <dsp:nvSpPr>
        <dsp:cNvPr id="0" name=""/>
        <dsp:cNvSpPr/>
      </dsp:nvSpPr>
      <dsp:spPr>
        <a:xfrm>
          <a:off x="3065834" y="541330"/>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Stress</a:t>
          </a:r>
        </a:p>
      </dsp:txBody>
      <dsp:txXfrm>
        <a:off x="3077546" y="553042"/>
        <a:ext cx="1576031" cy="376439"/>
      </dsp:txXfrm>
    </dsp:sp>
    <dsp:sp modelId="{683D3199-F4B7-45DE-BA18-5DDC49BF51B2}">
      <dsp:nvSpPr>
        <dsp:cNvPr id="0" name=""/>
        <dsp:cNvSpPr/>
      </dsp:nvSpPr>
      <dsp:spPr>
        <a:xfrm rot="5400000">
          <a:off x="3830574" y="976183"/>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DA7478-0FD0-400B-A4F7-1E11D54C79DB}">
      <dsp:nvSpPr>
        <dsp:cNvPr id="0" name=""/>
        <dsp:cNvSpPr/>
      </dsp:nvSpPr>
      <dsp:spPr>
        <a:xfrm>
          <a:off x="3065834" y="1081147"/>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Depression </a:t>
          </a:r>
        </a:p>
      </dsp:txBody>
      <dsp:txXfrm>
        <a:off x="3077546" y="1092859"/>
        <a:ext cx="1576031" cy="376439"/>
      </dsp:txXfrm>
    </dsp:sp>
    <dsp:sp modelId="{20143441-BC76-4BBC-8DD2-469BE6CF100F}">
      <dsp:nvSpPr>
        <dsp:cNvPr id="0" name=""/>
        <dsp:cNvSpPr/>
      </dsp:nvSpPr>
      <dsp:spPr>
        <a:xfrm rot="5400000">
          <a:off x="3830574" y="1515999"/>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077176-996D-4A50-A403-E5E00C193F58}">
      <dsp:nvSpPr>
        <dsp:cNvPr id="0" name=""/>
        <dsp:cNvSpPr/>
      </dsp:nvSpPr>
      <dsp:spPr>
        <a:xfrm>
          <a:off x="3065834" y="1620963"/>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Addiction </a:t>
          </a:r>
        </a:p>
      </dsp:txBody>
      <dsp:txXfrm>
        <a:off x="3077546" y="1632675"/>
        <a:ext cx="1576031" cy="376439"/>
      </dsp:txXfrm>
    </dsp:sp>
    <dsp:sp modelId="{E68A98DF-04B8-418A-B81C-EA6A9D75DE35}">
      <dsp:nvSpPr>
        <dsp:cNvPr id="0" name=""/>
        <dsp:cNvSpPr/>
      </dsp:nvSpPr>
      <dsp:spPr>
        <a:xfrm>
          <a:off x="4889214" y="1514"/>
          <a:ext cx="1599455" cy="3998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Life related absence </a:t>
          </a:r>
        </a:p>
      </dsp:txBody>
      <dsp:txXfrm>
        <a:off x="4900926" y="13226"/>
        <a:ext cx="1576031" cy="376439"/>
      </dsp:txXfrm>
    </dsp:sp>
    <dsp:sp modelId="{F2464D9D-6608-4506-B043-52B8AC6C8481}">
      <dsp:nvSpPr>
        <dsp:cNvPr id="0" name=""/>
        <dsp:cNvSpPr/>
      </dsp:nvSpPr>
      <dsp:spPr>
        <a:xfrm rot="5400000">
          <a:off x="5653954" y="436366"/>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2420013-A949-4BE9-A761-AB0BBAD4FA76}">
      <dsp:nvSpPr>
        <dsp:cNvPr id="0" name=""/>
        <dsp:cNvSpPr/>
      </dsp:nvSpPr>
      <dsp:spPr>
        <a:xfrm>
          <a:off x="4889214" y="541330"/>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Childcare problem </a:t>
          </a:r>
        </a:p>
      </dsp:txBody>
      <dsp:txXfrm>
        <a:off x="4900926" y="553042"/>
        <a:ext cx="1576031" cy="376439"/>
      </dsp:txXfrm>
    </dsp:sp>
    <dsp:sp modelId="{8441923C-0FCF-4D81-B490-3FCC7CCF7711}">
      <dsp:nvSpPr>
        <dsp:cNvPr id="0" name=""/>
        <dsp:cNvSpPr/>
      </dsp:nvSpPr>
      <dsp:spPr>
        <a:xfrm rot="5400000">
          <a:off x="5653954" y="976183"/>
          <a:ext cx="69976" cy="6997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627F29-B300-431B-9FC1-02F11FF2D895}">
      <dsp:nvSpPr>
        <dsp:cNvPr id="0" name=""/>
        <dsp:cNvSpPr/>
      </dsp:nvSpPr>
      <dsp:spPr>
        <a:xfrm>
          <a:off x="4889214" y="1081147"/>
          <a:ext cx="1599455" cy="39986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a:t>Life events and responsibilities </a:t>
          </a:r>
        </a:p>
      </dsp:txBody>
      <dsp:txXfrm>
        <a:off x="4900926" y="1092859"/>
        <a:ext cx="1576031" cy="376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6FFF8-6E46-4919-828D-CE52643FF8C7}">
      <dsp:nvSpPr>
        <dsp:cNvPr id="0" name=""/>
        <dsp:cNvSpPr/>
      </dsp:nvSpPr>
      <dsp:spPr>
        <a:xfrm>
          <a:off x="3863" y="542580"/>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Decrease in the productivity</a:t>
          </a:r>
        </a:p>
      </dsp:txBody>
      <dsp:txXfrm>
        <a:off x="33551" y="572268"/>
        <a:ext cx="1629996" cy="954247"/>
      </dsp:txXfrm>
    </dsp:sp>
    <dsp:sp modelId="{C2E85DDB-5AE6-448B-B5FC-260A465735A5}">
      <dsp:nvSpPr>
        <dsp:cNvPr id="0" name=""/>
        <dsp:cNvSpPr/>
      </dsp:nvSpPr>
      <dsp:spPr>
        <a:xfrm>
          <a:off x="1841900" y="839909"/>
          <a:ext cx="358146" cy="418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841900" y="923702"/>
        <a:ext cx="250702" cy="251378"/>
      </dsp:txXfrm>
    </dsp:sp>
    <dsp:sp modelId="{1C87ACCF-3597-455D-9D1F-E2092D348A35}">
      <dsp:nvSpPr>
        <dsp:cNvPr id="0" name=""/>
        <dsp:cNvSpPr/>
      </dsp:nvSpPr>
      <dsp:spPr>
        <a:xfrm>
          <a:off x="2368985" y="542580"/>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Poor quality of service</a:t>
          </a:r>
        </a:p>
      </dsp:txBody>
      <dsp:txXfrm>
        <a:off x="2398673" y="572268"/>
        <a:ext cx="1629996" cy="954247"/>
      </dsp:txXfrm>
    </dsp:sp>
    <dsp:sp modelId="{18D0AD68-C2BF-464C-AFED-4C3A9B08299E}">
      <dsp:nvSpPr>
        <dsp:cNvPr id="0" name=""/>
        <dsp:cNvSpPr/>
      </dsp:nvSpPr>
      <dsp:spPr>
        <a:xfrm>
          <a:off x="4207022" y="839909"/>
          <a:ext cx="358146" cy="418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207022" y="923702"/>
        <a:ext cx="250702" cy="251378"/>
      </dsp:txXfrm>
    </dsp:sp>
    <dsp:sp modelId="{C2A5EDC9-A77B-4C1F-BCAB-57BEE7F76EFD}">
      <dsp:nvSpPr>
        <dsp:cNvPr id="0" name=""/>
        <dsp:cNvSpPr/>
      </dsp:nvSpPr>
      <dsp:spPr>
        <a:xfrm>
          <a:off x="4734106" y="542580"/>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Financial losses for company</a:t>
          </a:r>
        </a:p>
      </dsp:txBody>
      <dsp:txXfrm>
        <a:off x="4763794" y="572268"/>
        <a:ext cx="1629996" cy="954247"/>
      </dsp:txXfrm>
    </dsp:sp>
    <dsp:sp modelId="{12B8120D-ECD0-4194-B3D9-ECEAB809726C}">
      <dsp:nvSpPr>
        <dsp:cNvPr id="0" name=""/>
        <dsp:cNvSpPr/>
      </dsp:nvSpPr>
      <dsp:spPr>
        <a:xfrm>
          <a:off x="6572143" y="839909"/>
          <a:ext cx="358146" cy="418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572143" y="923702"/>
        <a:ext cx="250702" cy="251378"/>
      </dsp:txXfrm>
    </dsp:sp>
    <dsp:sp modelId="{5EB30FE9-200C-4E91-B3F6-ABBB3B21298A}">
      <dsp:nvSpPr>
        <dsp:cNvPr id="0" name=""/>
        <dsp:cNvSpPr/>
      </dsp:nvSpPr>
      <dsp:spPr>
        <a:xfrm>
          <a:off x="7099227" y="542580"/>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Negative image of company culture</a:t>
          </a:r>
        </a:p>
      </dsp:txBody>
      <dsp:txXfrm>
        <a:off x="7128915" y="572268"/>
        <a:ext cx="1629996" cy="954247"/>
      </dsp:txXfrm>
    </dsp:sp>
    <dsp:sp modelId="{81631B9B-7B8B-4B16-9218-738A860C07AF}">
      <dsp:nvSpPr>
        <dsp:cNvPr id="0" name=""/>
        <dsp:cNvSpPr/>
      </dsp:nvSpPr>
      <dsp:spPr>
        <a:xfrm rot="5400000">
          <a:off x="7764840" y="1674459"/>
          <a:ext cx="358146" cy="418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7818224" y="1704868"/>
        <a:ext cx="251378" cy="250702"/>
      </dsp:txXfrm>
    </dsp:sp>
    <dsp:sp modelId="{EAA5B426-D61D-46DD-A440-4850A13EDCD5}">
      <dsp:nvSpPr>
        <dsp:cNvPr id="0" name=""/>
        <dsp:cNvSpPr/>
      </dsp:nvSpPr>
      <dsp:spPr>
        <a:xfrm>
          <a:off x="7099227" y="2231952"/>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Demotivated employees(</a:t>
          </a:r>
          <a:r>
            <a:rPr lang="en-US" sz="1500" kern="1200" dirty="0" err="1"/>
            <a:t>Hacket</a:t>
          </a:r>
          <a:r>
            <a:rPr lang="en-US" sz="1500" kern="1200" dirty="0"/>
            <a:t>, 1989) </a:t>
          </a:r>
        </a:p>
      </dsp:txBody>
      <dsp:txXfrm>
        <a:off x="7128915" y="2261640"/>
        <a:ext cx="1629996" cy="954247"/>
      </dsp:txXfrm>
    </dsp:sp>
    <dsp:sp modelId="{A85C9E44-4CD7-4E54-B99C-9D4DBD978D94}">
      <dsp:nvSpPr>
        <dsp:cNvPr id="0" name=""/>
        <dsp:cNvSpPr/>
      </dsp:nvSpPr>
      <dsp:spPr>
        <a:xfrm rot="10800000">
          <a:off x="6592416" y="2529282"/>
          <a:ext cx="358146" cy="418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6699860" y="2613075"/>
        <a:ext cx="250702" cy="251378"/>
      </dsp:txXfrm>
    </dsp:sp>
    <dsp:sp modelId="{6D0B6135-B466-4520-A2BA-A592A301820E}">
      <dsp:nvSpPr>
        <dsp:cNvPr id="0" name=""/>
        <dsp:cNvSpPr/>
      </dsp:nvSpPr>
      <dsp:spPr>
        <a:xfrm>
          <a:off x="4734106" y="2231952"/>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Poor team work</a:t>
          </a:r>
        </a:p>
      </dsp:txBody>
      <dsp:txXfrm>
        <a:off x="4763794" y="2261640"/>
        <a:ext cx="1629996" cy="954247"/>
      </dsp:txXfrm>
    </dsp:sp>
    <dsp:sp modelId="{499DFEEA-3BBA-478B-A638-4FEE63B322BC}">
      <dsp:nvSpPr>
        <dsp:cNvPr id="0" name=""/>
        <dsp:cNvSpPr/>
      </dsp:nvSpPr>
      <dsp:spPr>
        <a:xfrm rot="10800000">
          <a:off x="4227294" y="2529282"/>
          <a:ext cx="358146" cy="418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4334738" y="2613075"/>
        <a:ext cx="250702" cy="251378"/>
      </dsp:txXfrm>
    </dsp:sp>
    <dsp:sp modelId="{E2C5D5F6-1BD0-431C-B24D-D8E2ECDD7A07}">
      <dsp:nvSpPr>
        <dsp:cNvPr id="0" name=""/>
        <dsp:cNvSpPr/>
      </dsp:nvSpPr>
      <dsp:spPr>
        <a:xfrm>
          <a:off x="2368985" y="2231952"/>
          <a:ext cx="1689372" cy="1013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Decreased revenue </a:t>
          </a:r>
        </a:p>
      </dsp:txBody>
      <dsp:txXfrm>
        <a:off x="2398673" y="2261640"/>
        <a:ext cx="1629996" cy="9542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8451C-35E3-4C42-A684-DA74F755CC05}">
      <dsp:nvSpPr>
        <dsp:cNvPr id="0" name=""/>
        <dsp:cNvSpPr/>
      </dsp:nvSpPr>
      <dsp:spPr>
        <a:xfrm>
          <a:off x="3774" y="22363"/>
          <a:ext cx="1287262" cy="643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Political/legal</a:t>
          </a:r>
        </a:p>
      </dsp:txBody>
      <dsp:txXfrm>
        <a:off x="22625" y="41214"/>
        <a:ext cx="1249560" cy="605929"/>
      </dsp:txXfrm>
    </dsp:sp>
    <dsp:sp modelId="{2D4503E3-A0A8-40B7-BE14-2007B55170B8}">
      <dsp:nvSpPr>
        <dsp:cNvPr id="0" name=""/>
        <dsp:cNvSpPr/>
      </dsp:nvSpPr>
      <dsp:spPr>
        <a:xfrm>
          <a:off x="132501" y="665994"/>
          <a:ext cx="128726" cy="482723"/>
        </a:xfrm>
        <a:custGeom>
          <a:avLst/>
          <a:gdLst/>
          <a:ahLst/>
          <a:cxnLst/>
          <a:rect l="0" t="0" r="0" b="0"/>
          <a:pathLst>
            <a:path>
              <a:moveTo>
                <a:pt x="0" y="0"/>
              </a:moveTo>
              <a:lnTo>
                <a:pt x="0" y="482723"/>
              </a:lnTo>
              <a:lnTo>
                <a:pt x="128726" y="48272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98208D-4BE5-44CA-86BB-4752DDAA11F4}">
      <dsp:nvSpPr>
        <dsp:cNvPr id="0" name=""/>
        <dsp:cNvSpPr/>
      </dsp:nvSpPr>
      <dsp:spPr>
        <a:xfrm>
          <a:off x="261227" y="826902"/>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Workplace related policies made by government</a:t>
          </a:r>
        </a:p>
      </dsp:txBody>
      <dsp:txXfrm>
        <a:off x="280078" y="845753"/>
        <a:ext cx="992108" cy="605929"/>
      </dsp:txXfrm>
    </dsp:sp>
    <dsp:sp modelId="{BBDD9721-D390-4EC8-B3A1-B10D1AFB47FC}">
      <dsp:nvSpPr>
        <dsp:cNvPr id="0" name=""/>
        <dsp:cNvSpPr/>
      </dsp:nvSpPr>
      <dsp:spPr>
        <a:xfrm>
          <a:off x="1612853" y="22363"/>
          <a:ext cx="1287262" cy="643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Environmental </a:t>
          </a:r>
        </a:p>
      </dsp:txBody>
      <dsp:txXfrm>
        <a:off x="1631704" y="41214"/>
        <a:ext cx="1249560" cy="605929"/>
      </dsp:txXfrm>
    </dsp:sp>
    <dsp:sp modelId="{CD937510-C90F-4C24-90F1-0FAB1C6DE18A}">
      <dsp:nvSpPr>
        <dsp:cNvPr id="0" name=""/>
        <dsp:cNvSpPr/>
      </dsp:nvSpPr>
      <dsp:spPr>
        <a:xfrm>
          <a:off x="1741579" y="665994"/>
          <a:ext cx="128726" cy="482723"/>
        </a:xfrm>
        <a:custGeom>
          <a:avLst/>
          <a:gdLst/>
          <a:ahLst/>
          <a:cxnLst/>
          <a:rect l="0" t="0" r="0" b="0"/>
          <a:pathLst>
            <a:path>
              <a:moveTo>
                <a:pt x="0" y="0"/>
              </a:moveTo>
              <a:lnTo>
                <a:pt x="0" y="482723"/>
              </a:lnTo>
              <a:lnTo>
                <a:pt x="128726" y="48272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F497A6-D2B7-44CE-A1F6-20B09CDE3AB8}">
      <dsp:nvSpPr>
        <dsp:cNvPr id="0" name=""/>
        <dsp:cNvSpPr/>
      </dsp:nvSpPr>
      <dsp:spPr>
        <a:xfrm>
          <a:off x="1870305" y="826902"/>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Negative working environment</a:t>
          </a:r>
        </a:p>
      </dsp:txBody>
      <dsp:txXfrm>
        <a:off x="1889156" y="845753"/>
        <a:ext cx="992108" cy="605929"/>
      </dsp:txXfrm>
    </dsp:sp>
    <dsp:sp modelId="{D14DDCEA-F4FB-485D-9405-CC444A7E8E8B}">
      <dsp:nvSpPr>
        <dsp:cNvPr id="0" name=""/>
        <dsp:cNvSpPr/>
      </dsp:nvSpPr>
      <dsp:spPr>
        <a:xfrm>
          <a:off x="1741579" y="665994"/>
          <a:ext cx="128726" cy="1287262"/>
        </a:xfrm>
        <a:custGeom>
          <a:avLst/>
          <a:gdLst/>
          <a:ahLst/>
          <a:cxnLst/>
          <a:rect l="0" t="0" r="0" b="0"/>
          <a:pathLst>
            <a:path>
              <a:moveTo>
                <a:pt x="0" y="0"/>
              </a:moveTo>
              <a:lnTo>
                <a:pt x="0" y="1287262"/>
              </a:lnTo>
              <a:lnTo>
                <a:pt x="128726" y="128726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D36D9-4837-4F3A-AEF6-EA0ADFEC8A1B}">
      <dsp:nvSpPr>
        <dsp:cNvPr id="0" name=""/>
        <dsp:cNvSpPr/>
      </dsp:nvSpPr>
      <dsp:spPr>
        <a:xfrm>
          <a:off x="1870305" y="1631441"/>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Personal hardships</a:t>
          </a:r>
        </a:p>
      </dsp:txBody>
      <dsp:txXfrm>
        <a:off x="1889156" y="1650292"/>
        <a:ext cx="992108" cy="605929"/>
      </dsp:txXfrm>
    </dsp:sp>
    <dsp:sp modelId="{5353FAE5-4CCB-4C1B-986D-6BD50F856195}">
      <dsp:nvSpPr>
        <dsp:cNvPr id="0" name=""/>
        <dsp:cNvSpPr/>
      </dsp:nvSpPr>
      <dsp:spPr>
        <a:xfrm>
          <a:off x="3221931" y="22363"/>
          <a:ext cx="1287262" cy="643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Social </a:t>
          </a:r>
        </a:p>
      </dsp:txBody>
      <dsp:txXfrm>
        <a:off x="3240782" y="41214"/>
        <a:ext cx="1249560" cy="605929"/>
      </dsp:txXfrm>
    </dsp:sp>
    <dsp:sp modelId="{8205AAC7-0810-4695-AD2A-E516FA041A7D}">
      <dsp:nvSpPr>
        <dsp:cNvPr id="0" name=""/>
        <dsp:cNvSpPr/>
      </dsp:nvSpPr>
      <dsp:spPr>
        <a:xfrm>
          <a:off x="3350657" y="665994"/>
          <a:ext cx="128726" cy="482723"/>
        </a:xfrm>
        <a:custGeom>
          <a:avLst/>
          <a:gdLst/>
          <a:ahLst/>
          <a:cxnLst/>
          <a:rect l="0" t="0" r="0" b="0"/>
          <a:pathLst>
            <a:path>
              <a:moveTo>
                <a:pt x="0" y="0"/>
              </a:moveTo>
              <a:lnTo>
                <a:pt x="0" y="482723"/>
              </a:lnTo>
              <a:lnTo>
                <a:pt x="128726" y="48272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B3A468-727A-45B7-88BD-AA3C9E89C517}">
      <dsp:nvSpPr>
        <dsp:cNvPr id="0" name=""/>
        <dsp:cNvSpPr/>
      </dsp:nvSpPr>
      <dsp:spPr>
        <a:xfrm>
          <a:off x="3479383" y="826902"/>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Lower income rate</a:t>
          </a:r>
        </a:p>
      </dsp:txBody>
      <dsp:txXfrm>
        <a:off x="3498234" y="845753"/>
        <a:ext cx="992108" cy="605929"/>
      </dsp:txXfrm>
    </dsp:sp>
    <dsp:sp modelId="{3C7B537B-B22B-44CC-A437-2A22689F8918}">
      <dsp:nvSpPr>
        <dsp:cNvPr id="0" name=""/>
        <dsp:cNvSpPr/>
      </dsp:nvSpPr>
      <dsp:spPr>
        <a:xfrm>
          <a:off x="3350657" y="665994"/>
          <a:ext cx="128726" cy="1287262"/>
        </a:xfrm>
        <a:custGeom>
          <a:avLst/>
          <a:gdLst/>
          <a:ahLst/>
          <a:cxnLst/>
          <a:rect l="0" t="0" r="0" b="0"/>
          <a:pathLst>
            <a:path>
              <a:moveTo>
                <a:pt x="0" y="0"/>
              </a:moveTo>
              <a:lnTo>
                <a:pt x="0" y="1287262"/>
              </a:lnTo>
              <a:lnTo>
                <a:pt x="128726" y="128726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050081-1B7C-4041-AD8C-29172304D049}">
      <dsp:nvSpPr>
        <dsp:cNvPr id="0" name=""/>
        <dsp:cNvSpPr/>
      </dsp:nvSpPr>
      <dsp:spPr>
        <a:xfrm>
          <a:off x="3479383" y="1631441"/>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dirty="0"/>
            <a:t>Substance abuse </a:t>
          </a:r>
          <a:r>
            <a:rPr lang="it-IT" sz="1000" kern="1200" dirty="0"/>
            <a:t>(Dello Russo et al., 2013)</a:t>
          </a:r>
          <a:endParaRPr lang="en-US" sz="1000" kern="1200" dirty="0"/>
        </a:p>
      </dsp:txBody>
      <dsp:txXfrm>
        <a:off x="3498234" y="1650292"/>
        <a:ext cx="992108" cy="605929"/>
      </dsp:txXfrm>
    </dsp:sp>
    <dsp:sp modelId="{54EF770F-4551-4D8C-AEDE-AE4F763CF371}">
      <dsp:nvSpPr>
        <dsp:cNvPr id="0" name=""/>
        <dsp:cNvSpPr/>
      </dsp:nvSpPr>
      <dsp:spPr>
        <a:xfrm>
          <a:off x="3350657" y="665994"/>
          <a:ext cx="128726" cy="2091801"/>
        </a:xfrm>
        <a:custGeom>
          <a:avLst/>
          <a:gdLst/>
          <a:ahLst/>
          <a:cxnLst/>
          <a:rect l="0" t="0" r="0" b="0"/>
          <a:pathLst>
            <a:path>
              <a:moveTo>
                <a:pt x="0" y="0"/>
              </a:moveTo>
              <a:lnTo>
                <a:pt x="0" y="2091801"/>
              </a:lnTo>
              <a:lnTo>
                <a:pt x="128726" y="2091801"/>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631518-727E-4C4B-9731-902255EC63B4}">
      <dsp:nvSpPr>
        <dsp:cNvPr id="0" name=""/>
        <dsp:cNvSpPr/>
      </dsp:nvSpPr>
      <dsp:spPr>
        <a:xfrm>
          <a:off x="3479383" y="2435980"/>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Demographic changes</a:t>
          </a:r>
        </a:p>
      </dsp:txBody>
      <dsp:txXfrm>
        <a:off x="3498234" y="2454831"/>
        <a:ext cx="992108" cy="605929"/>
      </dsp:txXfrm>
    </dsp:sp>
    <dsp:sp modelId="{743E4176-28BB-48C8-BCE1-047190D1BD51}">
      <dsp:nvSpPr>
        <dsp:cNvPr id="0" name=""/>
        <dsp:cNvSpPr/>
      </dsp:nvSpPr>
      <dsp:spPr>
        <a:xfrm>
          <a:off x="4831009" y="22363"/>
          <a:ext cx="1287262" cy="643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Technological </a:t>
          </a:r>
        </a:p>
      </dsp:txBody>
      <dsp:txXfrm>
        <a:off x="4849860" y="41214"/>
        <a:ext cx="1249560" cy="605929"/>
      </dsp:txXfrm>
    </dsp:sp>
    <dsp:sp modelId="{DEC736EA-EEE7-4FE3-BEBC-893614E01618}">
      <dsp:nvSpPr>
        <dsp:cNvPr id="0" name=""/>
        <dsp:cNvSpPr/>
      </dsp:nvSpPr>
      <dsp:spPr>
        <a:xfrm>
          <a:off x="4959735" y="665994"/>
          <a:ext cx="128726" cy="482723"/>
        </a:xfrm>
        <a:custGeom>
          <a:avLst/>
          <a:gdLst/>
          <a:ahLst/>
          <a:cxnLst/>
          <a:rect l="0" t="0" r="0" b="0"/>
          <a:pathLst>
            <a:path>
              <a:moveTo>
                <a:pt x="0" y="0"/>
              </a:moveTo>
              <a:lnTo>
                <a:pt x="0" y="482723"/>
              </a:lnTo>
              <a:lnTo>
                <a:pt x="128726" y="48272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01F832-8F6C-4475-9BAF-7A86D86096FA}">
      <dsp:nvSpPr>
        <dsp:cNvPr id="0" name=""/>
        <dsp:cNvSpPr/>
      </dsp:nvSpPr>
      <dsp:spPr>
        <a:xfrm>
          <a:off x="5088461" y="826902"/>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Lack of technology related knowledge </a:t>
          </a:r>
        </a:p>
      </dsp:txBody>
      <dsp:txXfrm>
        <a:off x="5107312" y="845753"/>
        <a:ext cx="992108" cy="605929"/>
      </dsp:txXfrm>
    </dsp:sp>
    <dsp:sp modelId="{C1EF82D6-BE81-4DF7-8DDE-A7306D861DE0}">
      <dsp:nvSpPr>
        <dsp:cNvPr id="0" name=""/>
        <dsp:cNvSpPr/>
      </dsp:nvSpPr>
      <dsp:spPr>
        <a:xfrm>
          <a:off x="6440087" y="22363"/>
          <a:ext cx="1287262" cy="6436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Economic:</a:t>
          </a:r>
        </a:p>
      </dsp:txBody>
      <dsp:txXfrm>
        <a:off x="6458938" y="41214"/>
        <a:ext cx="1249560" cy="605929"/>
      </dsp:txXfrm>
    </dsp:sp>
    <dsp:sp modelId="{75FF0C47-46C1-4056-8D60-3AE23890B85A}">
      <dsp:nvSpPr>
        <dsp:cNvPr id="0" name=""/>
        <dsp:cNvSpPr/>
      </dsp:nvSpPr>
      <dsp:spPr>
        <a:xfrm>
          <a:off x="6568813" y="665994"/>
          <a:ext cx="128726" cy="482723"/>
        </a:xfrm>
        <a:custGeom>
          <a:avLst/>
          <a:gdLst/>
          <a:ahLst/>
          <a:cxnLst/>
          <a:rect l="0" t="0" r="0" b="0"/>
          <a:pathLst>
            <a:path>
              <a:moveTo>
                <a:pt x="0" y="0"/>
              </a:moveTo>
              <a:lnTo>
                <a:pt x="0" y="482723"/>
              </a:lnTo>
              <a:lnTo>
                <a:pt x="128726" y="482723"/>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1EB44D-6B79-4B16-B2D7-A2452B81A5B0}">
      <dsp:nvSpPr>
        <dsp:cNvPr id="0" name=""/>
        <dsp:cNvSpPr/>
      </dsp:nvSpPr>
      <dsp:spPr>
        <a:xfrm>
          <a:off x="6697540" y="826902"/>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Instable financial conditions of employees</a:t>
          </a:r>
        </a:p>
      </dsp:txBody>
      <dsp:txXfrm>
        <a:off x="6716391" y="845753"/>
        <a:ext cx="992108" cy="605929"/>
      </dsp:txXfrm>
    </dsp:sp>
    <dsp:sp modelId="{6D7D3D65-C11D-4EF3-BE44-E1A92281A52A}">
      <dsp:nvSpPr>
        <dsp:cNvPr id="0" name=""/>
        <dsp:cNvSpPr/>
      </dsp:nvSpPr>
      <dsp:spPr>
        <a:xfrm>
          <a:off x="6568813" y="665994"/>
          <a:ext cx="128726" cy="1287262"/>
        </a:xfrm>
        <a:custGeom>
          <a:avLst/>
          <a:gdLst/>
          <a:ahLst/>
          <a:cxnLst/>
          <a:rect l="0" t="0" r="0" b="0"/>
          <a:pathLst>
            <a:path>
              <a:moveTo>
                <a:pt x="0" y="0"/>
              </a:moveTo>
              <a:lnTo>
                <a:pt x="0" y="1287262"/>
              </a:lnTo>
              <a:lnTo>
                <a:pt x="128726" y="128726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183064-4841-46B9-AAF8-3BB06A98B7AD}">
      <dsp:nvSpPr>
        <dsp:cNvPr id="0" name=""/>
        <dsp:cNvSpPr/>
      </dsp:nvSpPr>
      <dsp:spPr>
        <a:xfrm>
          <a:off x="6697540" y="1631441"/>
          <a:ext cx="1029810" cy="6436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a:t>Poor appraisal system </a:t>
          </a:r>
        </a:p>
      </dsp:txBody>
      <dsp:txXfrm>
        <a:off x="6716391" y="1650292"/>
        <a:ext cx="992108" cy="6059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36303-D4D9-41A4-B3CE-ABAF2A1062E6}">
      <dsp:nvSpPr>
        <dsp:cNvPr id="0" name=""/>
        <dsp:cNvSpPr/>
      </dsp:nvSpPr>
      <dsp:spPr>
        <a:xfrm>
          <a:off x="3514864" y="1094102"/>
          <a:ext cx="1343634" cy="134363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1BD481B-9BCC-4113-A88D-DDF7DE01220F}">
      <dsp:nvSpPr>
        <dsp:cNvPr id="0" name=""/>
        <dsp:cNvSpPr/>
      </dsp:nvSpPr>
      <dsp:spPr>
        <a:xfrm>
          <a:off x="3407373" y="0"/>
          <a:ext cx="1558616" cy="90215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a:t>Implementing employees wellness program </a:t>
          </a:r>
        </a:p>
      </dsp:txBody>
      <dsp:txXfrm>
        <a:off x="3407373" y="0"/>
        <a:ext cx="1558616" cy="902154"/>
      </dsp:txXfrm>
    </dsp:sp>
    <dsp:sp modelId="{0FAE2F0D-F6A1-4883-B0A1-29F7C5233D2D}">
      <dsp:nvSpPr>
        <dsp:cNvPr id="0" name=""/>
        <dsp:cNvSpPr/>
      </dsp:nvSpPr>
      <dsp:spPr>
        <a:xfrm>
          <a:off x="4025983" y="1465329"/>
          <a:ext cx="1343634" cy="134363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664A32A-B2F5-4662-A1FF-D71B8E2847F3}">
      <dsp:nvSpPr>
        <dsp:cNvPr id="0" name=""/>
        <dsp:cNvSpPr/>
      </dsp:nvSpPr>
      <dsp:spPr>
        <a:xfrm>
          <a:off x="5476571" y="1190076"/>
          <a:ext cx="1397379" cy="9789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a:t>Offering vacation and paid off time</a:t>
          </a:r>
        </a:p>
      </dsp:txBody>
      <dsp:txXfrm>
        <a:off x="5476571" y="1190076"/>
        <a:ext cx="1397379" cy="978933"/>
      </dsp:txXfrm>
    </dsp:sp>
    <dsp:sp modelId="{1649867D-95A4-4B29-9F04-DAE4F9D1262E}">
      <dsp:nvSpPr>
        <dsp:cNvPr id="0" name=""/>
        <dsp:cNvSpPr/>
      </dsp:nvSpPr>
      <dsp:spPr>
        <a:xfrm>
          <a:off x="3830887" y="2066510"/>
          <a:ext cx="1343634" cy="134363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72D3C67-2652-42DE-96CC-AF2ED2139DDC}">
      <dsp:nvSpPr>
        <dsp:cNvPr id="0" name=""/>
        <dsp:cNvSpPr/>
      </dsp:nvSpPr>
      <dsp:spPr>
        <a:xfrm>
          <a:off x="5261589" y="2860022"/>
          <a:ext cx="1397379" cy="9789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a:t>Flexible hours of working</a:t>
          </a:r>
        </a:p>
      </dsp:txBody>
      <dsp:txXfrm>
        <a:off x="5261589" y="2860022"/>
        <a:ext cx="1397379" cy="978933"/>
      </dsp:txXfrm>
    </dsp:sp>
    <dsp:sp modelId="{83DD2CA5-8712-4557-93C6-26900828B772}">
      <dsp:nvSpPr>
        <dsp:cNvPr id="0" name=""/>
        <dsp:cNvSpPr/>
      </dsp:nvSpPr>
      <dsp:spPr>
        <a:xfrm>
          <a:off x="3198841" y="2066510"/>
          <a:ext cx="1343634" cy="134363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33EFBAE-EBBC-4EAE-A612-4A6A219C4D4D}">
      <dsp:nvSpPr>
        <dsp:cNvPr id="0" name=""/>
        <dsp:cNvSpPr/>
      </dsp:nvSpPr>
      <dsp:spPr>
        <a:xfrm>
          <a:off x="1714394" y="2860022"/>
          <a:ext cx="1397379" cy="9789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a:t>Workplace morale improvement </a:t>
          </a:r>
        </a:p>
      </dsp:txBody>
      <dsp:txXfrm>
        <a:off x="1714394" y="2860022"/>
        <a:ext cx="1397379" cy="978933"/>
      </dsp:txXfrm>
    </dsp:sp>
    <dsp:sp modelId="{7C80A3DB-3E27-4F59-BACB-D5F9DABB5251}">
      <dsp:nvSpPr>
        <dsp:cNvPr id="0" name=""/>
        <dsp:cNvSpPr/>
      </dsp:nvSpPr>
      <dsp:spPr>
        <a:xfrm>
          <a:off x="3003746" y="1465329"/>
          <a:ext cx="1343634" cy="134363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EC26703-88A9-484F-80EF-7DCEA2B253C9}">
      <dsp:nvSpPr>
        <dsp:cNvPr id="0" name=""/>
        <dsp:cNvSpPr/>
      </dsp:nvSpPr>
      <dsp:spPr>
        <a:xfrm>
          <a:off x="1499412" y="1190076"/>
          <a:ext cx="1397379" cy="97893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US" sz="1700" kern="1200" dirty="0"/>
            <a:t>Employee engagement (Collier, 2021) </a:t>
          </a:r>
        </a:p>
      </dsp:txBody>
      <dsp:txXfrm>
        <a:off x="1499412" y="1190076"/>
        <a:ext cx="1397379" cy="9789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27336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3808690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419167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4231771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FF4070-A8DD-4CD1-9C86-3F313B0E3227}"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542314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147421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60990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51000974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A7337FF-580F-4E4F-ADEA-A080013F9222}" type="datetimeFigureOut">
              <a:rPr lang="en-US" smtClean="0"/>
              <a:t>3/11/2022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271351088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4047082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7337FF-580F-4E4F-ADEA-A080013F9222}" type="datetimeFigureOut">
              <a:rPr lang="en-US" smtClean="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FF4070-A8DD-4CD1-9C86-3F313B0E3227}" type="slidenum">
              <a:rPr lang="en-US" smtClean="0"/>
              <a:t>‹#›</a:t>
            </a:fld>
            <a:endParaRPr lang="en-US" dirty="0"/>
          </a:p>
        </p:txBody>
      </p:sp>
    </p:spTree>
    <p:extLst>
      <p:ext uri="{BB962C8B-B14F-4D97-AF65-F5344CB8AC3E}">
        <p14:creationId xmlns:p14="http://schemas.microsoft.com/office/powerpoint/2010/main" val="3884866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A7337FF-580F-4E4F-ADEA-A080013F9222}" type="datetimeFigureOut">
              <a:rPr lang="en-US" smtClean="0"/>
              <a:t>3/11/2022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D5FF4070-A8DD-4CD1-9C86-3F313B0E3227}" type="slidenum">
              <a:rPr lang="en-US" smtClean="0"/>
              <a:t>‹#›</a:t>
            </a:fld>
            <a:endParaRPr lang="en-US" dirty="0"/>
          </a:p>
        </p:txBody>
      </p:sp>
    </p:spTree>
    <p:extLst>
      <p:ext uri="{BB962C8B-B14F-4D97-AF65-F5344CB8AC3E}">
        <p14:creationId xmlns:p14="http://schemas.microsoft.com/office/powerpoint/2010/main" val="37779637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555" y="1052052"/>
            <a:ext cx="9618406" cy="4807974"/>
          </a:xfrm>
        </p:spPr>
        <p:txBody>
          <a:bodyPr>
            <a:normAutofit/>
          </a:bodyPr>
          <a:lstStyle/>
          <a:p>
            <a:r>
              <a:rPr lang="en-US" sz="2400" dirty="0"/>
              <a:t>Certificate of higher education in skills for the workplace</a:t>
            </a:r>
            <a:br>
              <a:rPr lang="en-US" sz="2400" dirty="0"/>
            </a:br>
            <a:r>
              <a:rPr lang="en-US" sz="2400" dirty="0" err="1"/>
              <a:t>Bmsw</a:t>
            </a:r>
            <a:r>
              <a:rPr lang="en-US" sz="2400" dirty="0"/>
              <a:t> 4004 – Problem solving and decision making</a:t>
            </a:r>
            <a:br>
              <a:rPr lang="en-US" sz="2400" dirty="0"/>
            </a:br>
            <a:r>
              <a:rPr lang="en-US" sz="2400" dirty="0"/>
              <a:t>student : Vasile </a:t>
            </a:r>
            <a:r>
              <a:rPr lang="en-US" sz="2400" dirty="0" err="1"/>
              <a:t>marian</a:t>
            </a:r>
            <a:r>
              <a:rPr lang="en-US" sz="2400" dirty="0"/>
              <a:t> Bostan</a:t>
            </a:r>
            <a:br>
              <a:rPr lang="en-US" sz="2400" dirty="0"/>
            </a:br>
            <a:r>
              <a:rPr lang="en-US" sz="2400" dirty="0"/>
              <a:t>id : 2112985</a:t>
            </a:r>
            <a:br>
              <a:rPr lang="en-US" sz="2400" dirty="0"/>
            </a:br>
            <a:r>
              <a:rPr lang="en-US" sz="2400" dirty="0"/>
              <a:t>Module tutor name : Buddhi </a:t>
            </a:r>
            <a:r>
              <a:rPr lang="en-US" sz="2400" dirty="0" err="1"/>
              <a:t>pathak</a:t>
            </a:r>
            <a:endParaRPr lang="en-US" sz="2400" dirty="0"/>
          </a:p>
        </p:txBody>
      </p:sp>
    </p:spTree>
    <p:extLst>
      <p:ext uri="{BB962C8B-B14F-4D97-AF65-F5344CB8AC3E}">
        <p14:creationId xmlns:p14="http://schemas.microsoft.com/office/powerpoint/2010/main" val="4211474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Mid Cheshire Hospitals NHS Foundation Trust (MCHT)</a:t>
            </a:r>
            <a:endParaRPr lang="en-US" dirty="0"/>
          </a:p>
        </p:txBody>
      </p:sp>
      <p:sp>
        <p:nvSpPr>
          <p:cNvPr id="3" name="Subtitle 2"/>
          <p:cNvSpPr>
            <a:spLocks noGrp="1"/>
          </p:cNvSpPr>
          <p:nvPr>
            <p:ph type="subTitle" idx="1"/>
          </p:nvPr>
        </p:nvSpPr>
        <p:spPr/>
        <p:txBody>
          <a:bodyPr/>
          <a:lstStyle/>
          <a:p>
            <a:r>
              <a:rPr lang="en-US" b="1" dirty="0">
                <a:ln w="9525">
                  <a:solidFill>
                    <a:schemeClr val="bg1"/>
                  </a:solidFill>
                  <a:prstDash val="solid"/>
                </a:ln>
                <a:solidFill>
                  <a:schemeClr val="tx1"/>
                </a:solidFill>
                <a:effectLst>
                  <a:outerShdw blurRad="12700" dist="38100" dir="2700000" algn="tl" rotWithShape="0">
                    <a:schemeClr val="bg1">
                      <a:lumMod val="50000"/>
                    </a:schemeClr>
                  </a:outerShdw>
                </a:effectLst>
              </a:rPr>
              <a:t>How absenteeism affect organizations</a:t>
            </a:r>
          </a:p>
        </p:txBody>
      </p:sp>
    </p:spTree>
    <p:extLst>
      <p:ext uri="{BB962C8B-B14F-4D97-AF65-F5344CB8AC3E}">
        <p14:creationId xmlns:p14="http://schemas.microsoft.com/office/powerpoint/2010/main" val="1946942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 of presentation </a:t>
            </a:r>
          </a:p>
        </p:txBody>
      </p:sp>
      <p:sp>
        <p:nvSpPr>
          <p:cNvPr id="3" name="Content Placeholder 2"/>
          <p:cNvSpPr>
            <a:spLocks noGrp="1"/>
          </p:cNvSpPr>
          <p:nvPr>
            <p:ph idx="1"/>
          </p:nvPr>
        </p:nvSpPr>
        <p:spPr/>
        <p:txBody>
          <a:bodyPr/>
          <a:lstStyle/>
          <a:p>
            <a:r>
              <a:rPr lang="en-US" dirty="0"/>
              <a:t>Problem</a:t>
            </a:r>
          </a:p>
          <a:p>
            <a:r>
              <a:rPr lang="en-US" dirty="0"/>
              <a:t>Nature of problem </a:t>
            </a:r>
          </a:p>
          <a:p>
            <a:r>
              <a:rPr lang="en-US" dirty="0"/>
              <a:t>Impact created by problem</a:t>
            </a:r>
          </a:p>
          <a:p>
            <a:r>
              <a:rPr lang="en-US" dirty="0"/>
              <a:t>Pestle analysis</a:t>
            </a:r>
          </a:p>
          <a:p>
            <a:r>
              <a:rPr lang="en-US" dirty="0"/>
              <a:t>Cause and effects</a:t>
            </a:r>
          </a:p>
          <a:p>
            <a:r>
              <a:rPr lang="en-US" dirty="0"/>
              <a:t>Solutions to resolve the issue</a:t>
            </a:r>
          </a:p>
        </p:txBody>
      </p:sp>
    </p:spTree>
    <p:extLst>
      <p:ext uri="{BB962C8B-B14F-4D97-AF65-F5344CB8AC3E}">
        <p14:creationId xmlns:p14="http://schemas.microsoft.com/office/powerpoint/2010/main" val="1998219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a:t>
            </a:r>
          </a:p>
        </p:txBody>
      </p:sp>
      <p:graphicFrame>
        <p:nvGraphicFramePr>
          <p:cNvPr id="4" name="Content Placeholder 3"/>
          <p:cNvGraphicFramePr>
            <a:graphicFrameLocks noGrp="1"/>
          </p:cNvGraphicFramePr>
          <p:nvPr>
            <p:ph idx="1"/>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3456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Problem nature </a:t>
            </a:r>
          </a:p>
        </p:txBody>
      </p:sp>
      <p:graphicFrame>
        <p:nvGraphicFramePr>
          <p:cNvPr id="6" name="Content Placeholder 5"/>
          <p:cNvGraphicFramePr>
            <a:graphicFrameLocks noGrp="1"/>
          </p:cNvGraphicFramePr>
          <p:nvPr>
            <p:ph idx="1"/>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837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long-term absenteeism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7141457"/>
              </p:ext>
            </p:extLst>
          </p:nvPr>
        </p:nvGraphicFramePr>
        <p:xfrm>
          <a:off x="2015236" y="1841500"/>
          <a:ext cx="9287764" cy="4914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869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employees’ absenteeism impacts employees</a:t>
            </a:r>
          </a:p>
        </p:txBody>
      </p:sp>
      <p:graphicFrame>
        <p:nvGraphicFramePr>
          <p:cNvPr id="4" name="Content Placeholder 3"/>
          <p:cNvGraphicFramePr>
            <a:graphicFrameLocks noGrp="1"/>
          </p:cNvGraphicFramePr>
          <p:nvPr>
            <p:ph idx="1"/>
          </p:nvPr>
        </p:nvGraphicFramePr>
        <p:xfrm>
          <a:off x="2231136" y="2638044"/>
          <a:ext cx="8817864" cy="39405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1418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effects </a:t>
            </a:r>
          </a:p>
        </p:txBody>
      </p:sp>
      <p:graphicFrame>
        <p:nvGraphicFramePr>
          <p:cNvPr id="4" name="Content Placeholder 3"/>
          <p:cNvGraphicFramePr>
            <a:graphicFrameLocks noGrp="1"/>
          </p:cNvGraphicFramePr>
          <p:nvPr>
            <p:ph idx="1"/>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1091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Effects of absenteeism </a:t>
            </a:r>
          </a:p>
        </p:txBody>
      </p:sp>
      <p:graphicFrame>
        <p:nvGraphicFramePr>
          <p:cNvPr id="4" name="Content Placeholder 3"/>
          <p:cNvGraphicFramePr>
            <a:graphicFrameLocks noGrp="1"/>
          </p:cNvGraphicFramePr>
          <p:nvPr>
            <p:ph idx="1"/>
          </p:nvPr>
        </p:nvGraphicFramePr>
        <p:xfrm>
          <a:off x="2231136" y="2638044"/>
          <a:ext cx="8792464" cy="37881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5447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a:t>
            </a:r>
          </a:p>
        </p:txBody>
      </p:sp>
      <p:graphicFrame>
        <p:nvGraphicFramePr>
          <p:cNvPr id="4" name="Content Placeholder 3"/>
          <p:cNvGraphicFramePr>
            <a:graphicFrameLocks noGrp="1"/>
          </p:cNvGraphicFramePr>
          <p:nvPr>
            <p:ph idx="1"/>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3201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Policies to reduce absenteeism </a:t>
            </a:r>
          </a:p>
        </p:txBody>
      </p:sp>
      <p:graphicFrame>
        <p:nvGraphicFramePr>
          <p:cNvPr id="4" name="Content Placeholder 3"/>
          <p:cNvGraphicFramePr>
            <a:graphicFrameLocks noGrp="1"/>
          </p:cNvGraphicFramePr>
          <p:nvPr>
            <p:ph idx="1"/>
          </p:nvPr>
        </p:nvGraphicFramePr>
        <p:xfrm>
          <a:off x="2231136" y="2638044"/>
          <a:ext cx="8373364" cy="3838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408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55000" lnSpcReduction="20000"/>
          </a:bodyPr>
          <a:lstStyle/>
          <a:p>
            <a:pPr lvl="0"/>
            <a:r>
              <a:rPr lang="en-US" i="1" dirty="0"/>
              <a:t>Absenteeism more of an issue among UK staff than European counterparts | Aon</a:t>
            </a:r>
            <a:r>
              <a:rPr lang="en-US" dirty="0"/>
              <a:t>. (2018). Https://Www.Aon.Com/. https://www.aon.com/unitedkingdom/employee-benefits/resources/articles/absenteeism-issue-among-uk-staff.jsp</a:t>
            </a:r>
          </a:p>
          <a:p>
            <a:pPr lvl="0"/>
            <a:r>
              <a:rPr lang="en-US" dirty="0"/>
              <a:t>Caine, A. (2015, April 1). </a:t>
            </a:r>
            <a:r>
              <a:rPr lang="en-US" i="1" dirty="0"/>
              <a:t>What Are The Effects Of Sickness Absence On Your Workplace? | Occupational Health Business Management</a:t>
            </a:r>
            <a:r>
              <a:rPr lang="en-US" dirty="0"/>
              <a:t>. Occupational Health Business Management | Create a Healthier Workforce. https://www.ohbm.co.uk/what-are-the-effects-of-sickness-absence-on-your-workplace/</a:t>
            </a:r>
          </a:p>
          <a:p>
            <a:pPr lvl="0"/>
            <a:r>
              <a:rPr lang="en-US" dirty="0"/>
              <a:t>Collier, E. (2021, January 27). </a:t>
            </a:r>
            <a:r>
              <a:rPr lang="en-US" i="1" dirty="0"/>
              <a:t>Reducing Absenteeism in the. . .</a:t>
            </a:r>
            <a:r>
              <a:rPr lang="en-US" dirty="0"/>
              <a:t> The Hub | High Speed Training. https://www.highspeedtraining.co.uk/hub/reducing-absenteeism-in-the-workplace/#:%7E:text=The%20Effects%20of%20Absenteeism&amp;text=High%20administration%20costs.,Poor%20morale%20among%20colleagues.</a:t>
            </a:r>
          </a:p>
          <a:p>
            <a:pPr lvl="0"/>
            <a:r>
              <a:rPr lang="en-US" dirty="0" err="1"/>
              <a:t>Dello</a:t>
            </a:r>
            <a:r>
              <a:rPr lang="en-US" dirty="0"/>
              <a:t> Russo, S., </a:t>
            </a:r>
            <a:r>
              <a:rPr lang="en-US" dirty="0" err="1"/>
              <a:t>Miraglia</a:t>
            </a:r>
            <a:r>
              <a:rPr lang="en-US" dirty="0"/>
              <a:t>, M., </a:t>
            </a:r>
            <a:r>
              <a:rPr lang="en-US" dirty="0" err="1"/>
              <a:t>Borgogni</a:t>
            </a:r>
            <a:r>
              <a:rPr lang="en-US" dirty="0"/>
              <a:t>, L., &amp; Johns, G. (2013). How time and perceptions of social context shape employee absenteeism trajectories. </a:t>
            </a:r>
            <a:r>
              <a:rPr lang="en-US" i="1" dirty="0"/>
              <a:t>Journal of Vocational Behavior</a:t>
            </a:r>
            <a:r>
              <a:rPr lang="en-US" dirty="0"/>
              <a:t>, </a:t>
            </a:r>
            <a:r>
              <a:rPr lang="en-US" i="1" dirty="0"/>
              <a:t>83</a:t>
            </a:r>
            <a:r>
              <a:rPr lang="en-US" dirty="0"/>
              <a:t>(2), 209–217. https://doi.org/10.1016/j.jvb.2013.03.005</a:t>
            </a:r>
          </a:p>
          <a:p>
            <a:pPr lvl="0"/>
            <a:r>
              <a:rPr lang="en-US" dirty="0"/>
              <a:t>E. (2021, June 1). </a:t>
            </a:r>
            <a:r>
              <a:rPr lang="en-US" i="1" dirty="0"/>
              <a:t>55% of businesses don’t know the cost of absence, as e-days shares a decade of absence management insights</a:t>
            </a:r>
            <a:r>
              <a:rPr lang="en-US" dirty="0"/>
              <a:t>. Bdaily Business News. https://bdaily.co.uk/articles/2021/05/28/55-of-businesses-dont-know-the-cost-of-absence-as-e-days-shares-a-decade-of-absence-management-insights</a:t>
            </a:r>
          </a:p>
          <a:p>
            <a:pPr lvl="0"/>
            <a:r>
              <a:rPr lang="en-US" dirty="0" err="1"/>
              <a:t>Hacket</a:t>
            </a:r>
            <a:r>
              <a:rPr lang="en-US" dirty="0"/>
              <a:t>, R. D. (1989). Work attitudes and employee absenteeism: A synthesis of the literature*. </a:t>
            </a:r>
            <a:r>
              <a:rPr lang="en-US" i="1" dirty="0"/>
              <a:t>Journal of Occupational Psychology</a:t>
            </a:r>
            <a:r>
              <a:rPr lang="en-US" dirty="0"/>
              <a:t>, </a:t>
            </a:r>
            <a:r>
              <a:rPr lang="en-US" i="1" dirty="0"/>
              <a:t>62</a:t>
            </a:r>
            <a:r>
              <a:rPr lang="en-US" dirty="0"/>
              <a:t>(3), 235–248. https://doi.org/10.1111/j.2044-8325.1989.tb00495.x</a:t>
            </a:r>
          </a:p>
          <a:p>
            <a:pPr lvl="0"/>
            <a:r>
              <a:rPr lang="en-US" dirty="0" err="1"/>
              <a:t>Sagie</a:t>
            </a:r>
            <a:r>
              <a:rPr lang="en-US" dirty="0"/>
              <a:t>, A. (1998). Employee Absenteeism, Organizational Commitment, and Job Satisfaction: Another Look. </a:t>
            </a:r>
            <a:r>
              <a:rPr lang="en-US" i="1" dirty="0"/>
              <a:t>Journal of Vocational Behavior</a:t>
            </a:r>
            <a:r>
              <a:rPr lang="en-US" dirty="0"/>
              <a:t>, </a:t>
            </a:r>
            <a:r>
              <a:rPr lang="en-US" i="1" dirty="0"/>
              <a:t>52</a:t>
            </a:r>
            <a:r>
              <a:rPr lang="en-US" dirty="0"/>
              <a:t>(2), 156–171. https://doi.org/10.1006/jvbe.1997.1581</a:t>
            </a:r>
          </a:p>
          <a:p>
            <a:endParaRPr lang="en-US" dirty="0"/>
          </a:p>
        </p:txBody>
      </p:sp>
    </p:spTree>
    <p:extLst>
      <p:ext uri="{BB962C8B-B14F-4D97-AF65-F5344CB8AC3E}">
        <p14:creationId xmlns:p14="http://schemas.microsoft.com/office/powerpoint/2010/main" val="119539513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docProps/app.xml><?xml version="1.0" encoding="utf-8"?>
<Properties xmlns="http://schemas.openxmlformats.org/officeDocument/2006/extended-properties" xmlns:vt="http://schemas.openxmlformats.org/officeDocument/2006/docPropsVTypes">
  <TotalTime>0</TotalTime>
  <Words>839</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Parcel</vt:lpstr>
      <vt:lpstr>Certificate of higher education in skills for the workplace Bmsw 4004 – Problem solving and decision making student : Vasile marian Bostan id : 2112985 Module tutor name : Buddhi pathak</vt:lpstr>
      <vt:lpstr>Mid Cheshire Hospitals NHS Foundation Trust (MCHT)</vt:lpstr>
      <vt:lpstr>Content of presentation </vt:lpstr>
      <vt:lpstr>Problem </vt:lpstr>
      <vt:lpstr>Problem nature </vt:lpstr>
      <vt:lpstr>Impact of long-term absenteeism </vt:lpstr>
      <vt:lpstr>How employees’ absenteeism impacts employees</vt:lpstr>
      <vt:lpstr>Cause and effects </vt:lpstr>
      <vt:lpstr>Effects of absenteeism </vt:lpstr>
      <vt:lpstr>PESTLE Analysis </vt:lpstr>
      <vt:lpstr>Policies to reduce absenteeism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Bmws 4004 – Problem solving and decision making student : Vasile marian Bostan id : 2112985 Module tutor name : Buddhi pathak</dc:title>
  <dc:creator>Vasile Bostan (2112985)</dc:creator>
  <cp:lastModifiedBy>Vasile Bostan (2112985)</cp:lastModifiedBy>
  <cp:revision>3</cp:revision>
  <dcterms:created xsi:type="dcterms:W3CDTF">2022-03-11T15:32:18Z</dcterms:created>
  <dcterms:modified xsi:type="dcterms:W3CDTF">2022-03-11T16:01:31Z</dcterms:modified>
</cp:coreProperties>
</file>