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84" r:id="rId1"/>
  </p:sldMasterIdLst>
  <p:sldIdLst>
    <p:sldId id="257" r:id="rId2"/>
  </p:sldIdLst>
  <p:sldSz cx="21383625" cy="30275213"/>
  <p:notesSz cx="7023100" cy="9309100"/>
  <p:defaultTextStyle>
    <a:defPPr>
      <a:defRPr lang="en-US"/>
    </a:defPPr>
    <a:lvl1pPr marL="0" algn="l" defTabSz="2771345" rtl="0" eaLnBrk="1" latinLnBrk="0" hangingPunct="1">
      <a:defRPr sz="5455" kern="1200">
        <a:solidFill>
          <a:schemeClr val="tx1"/>
        </a:solidFill>
        <a:latin typeface="+mn-lt"/>
        <a:ea typeface="+mn-ea"/>
        <a:cs typeface="+mn-cs"/>
      </a:defRPr>
    </a:lvl1pPr>
    <a:lvl2pPr marL="1385673" algn="l" defTabSz="2771345" rtl="0" eaLnBrk="1" latinLnBrk="0" hangingPunct="1">
      <a:defRPr sz="5455" kern="1200">
        <a:solidFill>
          <a:schemeClr val="tx1"/>
        </a:solidFill>
        <a:latin typeface="+mn-lt"/>
        <a:ea typeface="+mn-ea"/>
        <a:cs typeface="+mn-cs"/>
      </a:defRPr>
    </a:lvl2pPr>
    <a:lvl3pPr marL="2771345" algn="l" defTabSz="2771345" rtl="0" eaLnBrk="1" latinLnBrk="0" hangingPunct="1">
      <a:defRPr sz="5455" kern="1200">
        <a:solidFill>
          <a:schemeClr val="tx1"/>
        </a:solidFill>
        <a:latin typeface="+mn-lt"/>
        <a:ea typeface="+mn-ea"/>
        <a:cs typeface="+mn-cs"/>
      </a:defRPr>
    </a:lvl3pPr>
    <a:lvl4pPr marL="4157017" algn="l" defTabSz="2771345" rtl="0" eaLnBrk="1" latinLnBrk="0" hangingPunct="1">
      <a:defRPr sz="5455" kern="1200">
        <a:solidFill>
          <a:schemeClr val="tx1"/>
        </a:solidFill>
        <a:latin typeface="+mn-lt"/>
        <a:ea typeface="+mn-ea"/>
        <a:cs typeface="+mn-cs"/>
      </a:defRPr>
    </a:lvl4pPr>
    <a:lvl5pPr marL="5542689" algn="l" defTabSz="2771345" rtl="0" eaLnBrk="1" latinLnBrk="0" hangingPunct="1">
      <a:defRPr sz="5455" kern="1200">
        <a:solidFill>
          <a:schemeClr val="tx1"/>
        </a:solidFill>
        <a:latin typeface="+mn-lt"/>
        <a:ea typeface="+mn-ea"/>
        <a:cs typeface="+mn-cs"/>
      </a:defRPr>
    </a:lvl5pPr>
    <a:lvl6pPr marL="6928362" algn="l" defTabSz="2771345" rtl="0" eaLnBrk="1" latinLnBrk="0" hangingPunct="1">
      <a:defRPr sz="5455" kern="1200">
        <a:solidFill>
          <a:schemeClr val="tx1"/>
        </a:solidFill>
        <a:latin typeface="+mn-lt"/>
        <a:ea typeface="+mn-ea"/>
        <a:cs typeface="+mn-cs"/>
      </a:defRPr>
    </a:lvl6pPr>
    <a:lvl7pPr marL="8314034" algn="l" defTabSz="2771345" rtl="0" eaLnBrk="1" latinLnBrk="0" hangingPunct="1">
      <a:defRPr sz="5455" kern="1200">
        <a:solidFill>
          <a:schemeClr val="tx1"/>
        </a:solidFill>
        <a:latin typeface="+mn-lt"/>
        <a:ea typeface="+mn-ea"/>
        <a:cs typeface="+mn-cs"/>
      </a:defRPr>
    </a:lvl7pPr>
    <a:lvl8pPr marL="9699706" algn="l" defTabSz="2771345" rtl="0" eaLnBrk="1" latinLnBrk="0" hangingPunct="1">
      <a:defRPr sz="5455" kern="1200">
        <a:solidFill>
          <a:schemeClr val="tx1"/>
        </a:solidFill>
        <a:latin typeface="+mn-lt"/>
        <a:ea typeface="+mn-ea"/>
        <a:cs typeface="+mn-cs"/>
      </a:defRPr>
    </a:lvl8pPr>
    <a:lvl9pPr marL="11085378" algn="l" defTabSz="2771345" rtl="0" eaLnBrk="1" latinLnBrk="0" hangingPunct="1">
      <a:defRPr sz="5455"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9535">
          <p15:clr>
            <a:srgbClr val="A4A3A4"/>
          </p15:clr>
        </p15:guide>
        <p15:guide id="2" pos="6735">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9824"/>
    <p:restoredTop sz="94652"/>
  </p:normalViewPr>
  <p:slideViewPr>
    <p:cSldViewPr snapToGrid="0" snapToObjects="1">
      <p:cViewPr>
        <p:scale>
          <a:sx n="40" d="100"/>
          <a:sy n="40" d="100"/>
        </p:scale>
        <p:origin x="1397" y="24"/>
      </p:cViewPr>
      <p:guideLst>
        <p:guide orient="horz" pos="9535"/>
        <p:guide pos="6735"/>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603772" y="4954765"/>
            <a:ext cx="18176081" cy="10540259"/>
          </a:xfrm>
        </p:spPr>
        <p:txBody>
          <a:bodyPr anchor="b"/>
          <a:lstStyle>
            <a:lvl1pPr algn="ctr">
              <a:defRPr sz="14031"/>
            </a:lvl1pPr>
          </a:lstStyle>
          <a:p>
            <a:r>
              <a:rPr lang="en-GB"/>
              <a:t>Click to edit Master title style</a:t>
            </a:r>
            <a:endParaRPr lang="en-US" dirty="0"/>
          </a:p>
        </p:txBody>
      </p:sp>
      <p:sp>
        <p:nvSpPr>
          <p:cNvPr id="3" name="Subtitle 2"/>
          <p:cNvSpPr>
            <a:spLocks noGrp="1"/>
          </p:cNvSpPr>
          <p:nvPr>
            <p:ph type="subTitle" idx="1"/>
          </p:nvPr>
        </p:nvSpPr>
        <p:spPr>
          <a:xfrm>
            <a:off x="2672953" y="15901497"/>
            <a:ext cx="16037719" cy="7309499"/>
          </a:xfrm>
        </p:spPr>
        <p:txBody>
          <a:bodyPr/>
          <a:lstStyle>
            <a:lvl1pPr marL="0" indent="0" algn="ctr">
              <a:buNone/>
              <a:defRPr sz="5612"/>
            </a:lvl1pPr>
            <a:lvl2pPr marL="1069162" indent="0" algn="ctr">
              <a:buNone/>
              <a:defRPr sz="4677"/>
            </a:lvl2pPr>
            <a:lvl3pPr marL="2138324" indent="0" algn="ctr">
              <a:buNone/>
              <a:defRPr sz="4209"/>
            </a:lvl3pPr>
            <a:lvl4pPr marL="3207487" indent="0" algn="ctr">
              <a:buNone/>
              <a:defRPr sz="3742"/>
            </a:lvl4pPr>
            <a:lvl5pPr marL="4276649" indent="0" algn="ctr">
              <a:buNone/>
              <a:defRPr sz="3742"/>
            </a:lvl5pPr>
            <a:lvl6pPr marL="5345811" indent="0" algn="ctr">
              <a:buNone/>
              <a:defRPr sz="3742"/>
            </a:lvl6pPr>
            <a:lvl7pPr marL="6414973" indent="0" algn="ctr">
              <a:buNone/>
              <a:defRPr sz="3742"/>
            </a:lvl7pPr>
            <a:lvl8pPr marL="7484135" indent="0" algn="ctr">
              <a:buNone/>
              <a:defRPr sz="3742"/>
            </a:lvl8pPr>
            <a:lvl9pPr marL="8553298" indent="0" algn="ctr">
              <a:buNone/>
              <a:defRPr sz="3742"/>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5/12/2022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468848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5/12/2022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01437342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8988" y="7547788"/>
            <a:ext cx="18443377" cy="12593645"/>
          </a:xfrm>
        </p:spPr>
        <p:txBody>
          <a:bodyPr anchor="b"/>
          <a:lstStyle>
            <a:lvl1pPr>
              <a:defRPr sz="14031"/>
            </a:lvl1pPr>
          </a:lstStyle>
          <a:p>
            <a:r>
              <a:rPr lang="en-GB"/>
              <a:t>Click to edit Master title style</a:t>
            </a:r>
            <a:endParaRPr lang="en-US" dirty="0"/>
          </a:p>
        </p:txBody>
      </p:sp>
      <p:sp>
        <p:nvSpPr>
          <p:cNvPr id="3" name="Text Placeholder 2"/>
          <p:cNvSpPr>
            <a:spLocks noGrp="1"/>
          </p:cNvSpPr>
          <p:nvPr>
            <p:ph type="body" idx="1"/>
          </p:nvPr>
        </p:nvSpPr>
        <p:spPr>
          <a:xfrm>
            <a:off x="1458988" y="20260574"/>
            <a:ext cx="18443377" cy="6622701"/>
          </a:xfrm>
        </p:spPr>
        <p:txBody>
          <a:bodyPr/>
          <a:lstStyle>
            <a:lvl1pPr marL="0" indent="0">
              <a:buNone/>
              <a:defRPr sz="5612">
                <a:solidFill>
                  <a:schemeClr val="tx1"/>
                </a:solidFill>
              </a:defRPr>
            </a:lvl1pPr>
            <a:lvl2pPr marL="1069162" indent="0">
              <a:buNone/>
              <a:defRPr sz="4677">
                <a:solidFill>
                  <a:schemeClr val="tx1">
                    <a:tint val="75000"/>
                  </a:schemeClr>
                </a:solidFill>
              </a:defRPr>
            </a:lvl2pPr>
            <a:lvl3pPr marL="2138324" indent="0">
              <a:buNone/>
              <a:defRPr sz="4209">
                <a:solidFill>
                  <a:schemeClr val="tx1">
                    <a:tint val="75000"/>
                  </a:schemeClr>
                </a:solidFill>
              </a:defRPr>
            </a:lvl3pPr>
            <a:lvl4pPr marL="3207487" indent="0">
              <a:buNone/>
              <a:defRPr sz="3742">
                <a:solidFill>
                  <a:schemeClr val="tx1">
                    <a:tint val="75000"/>
                  </a:schemeClr>
                </a:solidFill>
              </a:defRPr>
            </a:lvl4pPr>
            <a:lvl5pPr marL="4276649" indent="0">
              <a:buNone/>
              <a:defRPr sz="3742">
                <a:solidFill>
                  <a:schemeClr val="tx1">
                    <a:tint val="75000"/>
                  </a:schemeClr>
                </a:solidFill>
              </a:defRPr>
            </a:lvl5pPr>
            <a:lvl6pPr marL="5345811" indent="0">
              <a:buNone/>
              <a:defRPr sz="3742">
                <a:solidFill>
                  <a:schemeClr val="tx1">
                    <a:tint val="75000"/>
                  </a:schemeClr>
                </a:solidFill>
              </a:defRPr>
            </a:lvl6pPr>
            <a:lvl7pPr marL="6414973" indent="0">
              <a:buNone/>
              <a:defRPr sz="3742">
                <a:solidFill>
                  <a:schemeClr val="tx1">
                    <a:tint val="75000"/>
                  </a:schemeClr>
                </a:solidFill>
              </a:defRPr>
            </a:lvl7pPr>
            <a:lvl8pPr marL="7484135" indent="0">
              <a:buNone/>
              <a:defRPr sz="3742">
                <a:solidFill>
                  <a:schemeClr val="tx1">
                    <a:tint val="75000"/>
                  </a:schemeClr>
                </a:solidFill>
              </a:defRPr>
            </a:lvl8pPr>
            <a:lvl9pPr marL="8553298" indent="0">
              <a:buNone/>
              <a:defRPr sz="3742">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4C99151A-8971-494A-BD27-0348896E2E92}" type="datetimeFigureOut">
              <a:rPr lang="en-US" smtClean="0"/>
              <a:t>5/12/2022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49452624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470124" y="8059374"/>
            <a:ext cx="9088041" cy="1920934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10825460" y="8059374"/>
            <a:ext cx="9088041" cy="1920934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4C99151A-8971-494A-BD27-0348896E2E92}" type="datetimeFigureOut">
              <a:rPr lang="en-US" smtClean="0"/>
              <a:t>5/12/2022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74093624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72909" y="1611882"/>
            <a:ext cx="18443377" cy="5851808"/>
          </a:xfrm>
        </p:spPr>
        <p:txBody>
          <a:bodyPr/>
          <a:lstStyle/>
          <a:p>
            <a:r>
              <a:rPr lang="en-GB"/>
              <a:t>Click to edit Master title style</a:t>
            </a:r>
            <a:endParaRPr lang="en-US" dirty="0"/>
          </a:p>
        </p:txBody>
      </p:sp>
      <p:sp>
        <p:nvSpPr>
          <p:cNvPr id="3" name="Text Placeholder 2"/>
          <p:cNvSpPr>
            <a:spLocks noGrp="1"/>
          </p:cNvSpPr>
          <p:nvPr>
            <p:ph type="body" idx="1"/>
          </p:nvPr>
        </p:nvSpPr>
        <p:spPr>
          <a:xfrm>
            <a:off x="1472912" y="7421634"/>
            <a:ext cx="9046274" cy="3637228"/>
          </a:xfrm>
        </p:spPr>
        <p:txBody>
          <a:bodyPr anchor="b"/>
          <a:lstStyle>
            <a:lvl1pPr marL="0" indent="0">
              <a:buNone/>
              <a:defRPr sz="5612" b="1"/>
            </a:lvl1pPr>
            <a:lvl2pPr marL="1069162" indent="0">
              <a:buNone/>
              <a:defRPr sz="4677" b="1"/>
            </a:lvl2pPr>
            <a:lvl3pPr marL="2138324" indent="0">
              <a:buNone/>
              <a:defRPr sz="4209" b="1"/>
            </a:lvl3pPr>
            <a:lvl4pPr marL="3207487" indent="0">
              <a:buNone/>
              <a:defRPr sz="3742" b="1"/>
            </a:lvl4pPr>
            <a:lvl5pPr marL="4276649" indent="0">
              <a:buNone/>
              <a:defRPr sz="3742" b="1"/>
            </a:lvl5pPr>
            <a:lvl6pPr marL="5345811" indent="0">
              <a:buNone/>
              <a:defRPr sz="3742" b="1"/>
            </a:lvl6pPr>
            <a:lvl7pPr marL="6414973" indent="0">
              <a:buNone/>
              <a:defRPr sz="3742" b="1"/>
            </a:lvl7pPr>
            <a:lvl8pPr marL="7484135" indent="0">
              <a:buNone/>
              <a:defRPr sz="3742" b="1"/>
            </a:lvl8pPr>
            <a:lvl9pPr marL="8553298" indent="0">
              <a:buNone/>
              <a:defRPr sz="3742" b="1"/>
            </a:lvl9pPr>
          </a:lstStyle>
          <a:p>
            <a:pPr lvl="0"/>
            <a:r>
              <a:rPr lang="en-GB"/>
              <a:t>Click to edit Master text styles</a:t>
            </a:r>
          </a:p>
        </p:txBody>
      </p:sp>
      <p:sp>
        <p:nvSpPr>
          <p:cNvPr id="4" name="Content Placeholder 3"/>
          <p:cNvSpPr>
            <a:spLocks noGrp="1"/>
          </p:cNvSpPr>
          <p:nvPr>
            <p:ph sz="half" idx="2"/>
          </p:nvPr>
        </p:nvSpPr>
        <p:spPr>
          <a:xfrm>
            <a:off x="1472912" y="11058863"/>
            <a:ext cx="9046274" cy="1626592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10825461" y="7421634"/>
            <a:ext cx="9090826" cy="3637228"/>
          </a:xfrm>
        </p:spPr>
        <p:txBody>
          <a:bodyPr anchor="b"/>
          <a:lstStyle>
            <a:lvl1pPr marL="0" indent="0">
              <a:buNone/>
              <a:defRPr sz="5612" b="1"/>
            </a:lvl1pPr>
            <a:lvl2pPr marL="1069162" indent="0">
              <a:buNone/>
              <a:defRPr sz="4677" b="1"/>
            </a:lvl2pPr>
            <a:lvl3pPr marL="2138324" indent="0">
              <a:buNone/>
              <a:defRPr sz="4209" b="1"/>
            </a:lvl3pPr>
            <a:lvl4pPr marL="3207487" indent="0">
              <a:buNone/>
              <a:defRPr sz="3742" b="1"/>
            </a:lvl4pPr>
            <a:lvl5pPr marL="4276649" indent="0">
              <a:buNone/>
              <a:defRPr sz="3742" b="1"/>
            </a:lvl5pPr>
            <a:lvl6pPr marL="5345811" indent="0">
              <a:buNone/>
              <a:defRPr sz="3742" b="1"/>
            </a:lvl6pPr>
            <a:lvl7pPr marL="6414973" indent="0">
              <a:buNone/>
              <a:defRPr sz="3742" b="1"/>
            </a:lvl7pPr>
            <a:lvl8pPr marL="7484135" indent="0">
              <a:buNone/>
              <a:defRPr sz="3742" b="1"/>
            </a:lvl8pPr>
            <a:lvl9pPr marL="8553298" indent="0">
              <a:buNone/>
              <a:defRPr sz="3742" b="1"/>
            </a:lvl9pPr>
          </a:lstStyle>
          <a:p>
            <a:pPr lvl="0"/>
            <a:r>
              <a:rPr lang="en-GB"/>
              <a:t>Click to edit Master text styles</a:t>
            </a:r>
          </a:p>
        </p:txBody>
      </p:sp>
      <p:sp>
        <p:nvSpPr>
          <p:cNvPr id="6" name="Content Placeholder 5"/>
          <p:cNvSpPr>
            <a:spLocks noGrp="1"/>
          </p:cNvSpPr>
          <p:nvPr>
            <p:ph sz="quarter" idx="4"/>
          </p:nvPr>
        </p:nvSpPr>
        <p:spPr>
          <a:xfrm>
            <a:off x="10825461" y="11058863"/>
            <a:ext cx="9090826" cy="1626592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4C99151A-8971-494A-BD27-0348896E2E92}" type="datetimeFigureOut">
              <a:rPr lang="en-US" smtClean="0"/>
              <a:t>5/12/2022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8053012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4C99151A-8971-494A-BD27-0348896E2E92}" type="datetimeFigureOut">
              <a:rPr lang="en-US" smtClean="0"/>
              <a:t>5/12/2022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0485724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C99151A-8971-494A-BD27-0348896E2E92}" type="datetimeFigureOut">
              <a:rPr lang="en-US" smtClean="0"/>
              <a:t>5/12/2022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9001115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72909" y="2018348"/>
            <a:ext cx="6896776" cy="7064216"/>
          </a:xfrm>
        </p:spPr>
        <p:txBody>
          <a:bodyPr anchor="b"/>
          <a:lstStyle>
            <a:lvl1pPr>
              <a:defRPr sz="7483"/>
            </a:lvl1pPr>
          </a:lstStyle>
          <a:p>
            <a:r>
              <a:rPr lang="en-GB"/>
              <a:t>Click to edit Master title style</a:t>
            </a:r>
            <a:endParaRPr lang="en-US" dirty="0"/>
          </a:p>
        </p:txBody>
      </p:sp>
      <p:sp>
        <p:nvSpPr>
          <p:cNvPr id="3" name="Content Placeholder 2"/>
          <p:cNvSpPr>
            <a:spLocks noGrp="1"/>
          </p:cNvSpPr>
          <p:nvPr>
            <p:ph idx="1"/>
          </p:nvPr>
        </p:nvSpPr>
        <p:spPr>
          <a:xfrm>
            <a:off x="9090826" y="4359077"/>
            <a:ext cx="10825460" cy="21515024"/>
          </a:xfrm>
        </p:spPr>
        <p:txBody>
          <a:bodyPr/>
          <a:lstStyle>
            <a:lvl1pPr>
              <a:defRPr sz="7483"/>
            </a:lvl1pPr>
            <a:lvl2pPr>
              <a:defRPr sz="6548"/>
            </a:lvl2pPr>
            <a:lvl3pPr>
              <a:defRPr sz="5612"/>
            </a:lvl3pPr>
            <a:lvl4pPr>
              <a:defRPr sz="4677"/>
            </a:lvl4pPr>
            <a:lvl5pPr>
              <a:defRPr sz="4677"/>
            </a:lvl5pPr>
            <a:lvl6pPr>
              <a:defRPr sz="4677"/>
            </a:lvl6pPr>
            <a:lvl7pPr>
              <a:defRPr sz="4677"/>
            </a:lvl7pPr>
            <a:lvl8pPr>
              <a:defRPr sz="4677"/>
            </a:lvl8pPr>
            <a:lvl9pPr>
              <a:defRPr sz="4677"/>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472909" y="9082564"/>
            <a:ext cx="6896776" cy="16826573"/>
          </a:xfrm>
        </p:spPr>
        <p:txBody>
          <a:bodyPr/>
          <a:lstStyle>
            <a:lvl1pPr marL="0" indent="0">
              <a:buNone/>
              <a:defRPr sz="3742"/>
            </a:lvl1pPr>
            <a:lvl2pPr marL="1069162" indent="0">
              <a:buNone/>
              <a:defRPr sz="3274"/>
            </a:lvl2pPr>
            <a:lvl3pPr marL="2138324" indent="0">
              <a:buNone/>
              <a:defRPr sz="2806"/>
            </a:lvl3pPr>
            <a:lvl4pPr marL="3207487" indent="0">
              <a:buNone/>
              <a:defRPr sz="2339"/>
            </a:lvl4pPr>
            <a:lvl5pPr marL="4276649" indent="0">
              <a:buNone/>
              <a:defRPr sz="2339"/>
            </a:lvl5pPr>
            <a:lvl6pPr marL="5345811" indent="0">
              <a:buNone/>
              <a:defRPr sz="2339"/>
            </a:lvl6pPr>
            <a:lvl7pPr marL="6414973" indent="0">
              <a:buNone/>
              <a:defRPr sz="2339"/>
            </a:lvl7pPr>
            <a:lvl8pPr marL="7484135" indent="0">
              <a:buNone/>
              <a:defRPr sz="2339"/>
            </a:lvl8pPr>
            <a:lvl9pPr marL="8553298" indent="0">
              <a:buNone/>
              <a:defRPr sz="2339"/>
            </a:lvl9pPr>
          </a:lstStyle>
          <a:p>
            <a:pPr lvl="0"/>
            <a:r>
              <a:rPr lang="en-GB"/>
              <a:t>Click to edit Master text styles</a:t>
            </a:r>
          </a:p>
        </p:txBody>
      </p:sp>
      <p:sp>
        <p:nvSpPr>
          <p:cNvPr id="5" name="Date Placeholder 4"/>
          <p:cNvSpPr>
            <a:spLocks noGrp="1"/>
          </p:cNvSpPr>
          <p:nvPr>
            <p:ph type="dt" sz="half" idx="10"/>
          </p:nvPr>
        </p:nvSpPr>
        <p:spPr/>
        <p:txBody>
          <a:bodyPr/>
          <a:lstStyle/>
          <a:p>
            <a:fld id="{4C99151A-8971-494A-BD27-0348896E2E92}" type="datetimeFigureOut">
              <a:rPr lang="en-US" smtClean="0"/>
              <a:t>5/12/2022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09329248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72909" y="2018348"/>
            <a:ext cx="6896776" cy="7064216"/>
          </a:xfrm>
        </p:spPr>
        <p:txBody>
          <a:bodyPr anchor="b"/>
          <a:lstStyle>
            <a:lvl1pPr>
              <a:defRPr sz="7483"/>
            </a:lvl1pPr>
          </a:lstStyle>
          <a:p>
            <a:r>
              <a:rPr lang="en-GB"/>
              <a:t>Click to edit Master title style</a:t>
            </a:r>
            <a:endParaRPr lang="en-US" dirty="0"/>
          </a:p>
        </p:txBody>
      </p:sp>
      <p:sp>
        <p:nvSpPr>
          <p:cNvPr id="3" name="Picture Placeholder 2"/>
          <p:cNvSpPr>
            <a:spLocks noGrp="1" noChangeAspect="1"/>
          </p:cNvSpPr>
          <p:nvPr>
            <p:ph type="pic" idx="1"/>
          </p:nvPr>
        </p:nvSpPr>
        <p:spPr>
          <a:xfrm>
            <a:off x="9090826" y="4359077"/>
            <a:ext cx="10825460" cy="21515024"/>
          </a:xfrm>
        </p:spPr>
        <p:txBody>
          <a:bodyPr anchor="t"/>
          <a:lstStyle>
            <a:lvl1pPr marL="0" indent="0">
              <a:buNone/>
              <a:defRPr sz="7483"/>
            </a:lvl1pPr>
            <a:lvl2pPr marL="1069162" indent="0">
              <a:buNone/>
              <a:defRPr sz="6548"/>
            </a:lvl2pPr>
            <a:lvl3pPr marL="2138324" indent="0">
              <a:buNone/>
              <a:defRPr sz="5612"/>
            </a:lvl3pPr>
            <a:lvl4pPr marL="3207487" indent="0">
              <a:buNone/>
              <a:defRPr sz="4677"/>
            </a:lvl4pPr>
            <a:lvl5pPr marL="4276649" indent="0">
              <a:buNone/>
              <a:defRPr sz="4677"/>
            </a:lvl5pPr>
            <a:lvl6pPr marL="5345811" indent="0">
              <a:buNone/>
              <a:defRPr sz="4677"/>
            </a:lvl6pPr>
            <a:lvl7pPr marL="6414973" indent="0">
              <a:buNone/>
              <a:defRPr sz="4677"/>
            </a:lvl7pPr>
            <a:lvl8pPr marL="7484135" indent="0">
              <a:buNone/>
              <a:defRPr sz="4677"/>
            </a:lvl8pPr>
            <a:lvl9pPr marL="8553298" indent="0">
              <a:buNone/>
              <a:defRPr sz="4677"/>
            </a:lvl9pPr>
          </a:lstStyle>
          <a:p>
            <a:r>
              <a:rPr lang="en-GB"/>
              <a:t>Drag picture to placeholder or click icon to add</a:t>
            </a:r>
            <a:endParaRPr lang="en-US" dirty="0"/>
          </a:p>
        </p:txBody>
      </p:sp>
      <p:sp>
        <p:nvSpPr>
          <p:cNvPr id="4" name="Text Placeholder 3"/>
          <p:cNvSpPr>
            <a:spLocks noGrp="1"/>
          </p:cNvSpPr>
          <p:nvPr>
            <p:ph type="body" sz="half" idx="2"/>
          </p:nvPr>
        </p:nvSpPr>
        <p:spPr>
          <a:xfrm>
            <a:off x="1472909" y="9082564"/>
            <a:ext cx="6896776" cy="16826573"/>
          </a:xfrm>
        </p:spPr>
        <p:txBody>
          <a:bodyPr/>
          <a:lstStyle>
            <a:lvl1pPr marL="0" indent="0">
              <a:buNone/>
              <a:defRPr sz="3742"/>
            </a:lvl1pPr>
            <a:lvl2pPr marL="1069162" indent="0">
              <a:buNone/>
              <a:defRPr sz="3274"/>
            </a:lvl2pPr>
            <a:lvl3pPr marL="2138324" indent="0">
              <a:buNone/>
              <a:defRPr sz="2806"/>
            </a:lvl3pPr>
            <a:lvl4pPr marL="3207487" indent="0">
              <a:buNone/>
              <a:defRPr sz="2339"/>
            </a:lvl4pPr>
            <a:lvl5pPr marL="4276649" indent="0">
              <a:buNone/>
              <a:defRPr sz="2339"/>
            </a:lvl5pPr>
            <a:lvl6pPr marL="5345811" indent="0">
              <a:buNone/>
              <a:defRPr sz="2339"/>
            </a:lvl6pPr>
            <a:lvl7pPr marL="6414973" indent="0">
              <a:buNone/>
              <a:defRPr sz="2339"/>
            </a:lvl7pPr>
            <a:lvl8pPr marL="7484135" indent="0">
              <a:buNone/>
              <a:defRPr sz="2339"/>
            </a:lvl8pPr>
            <a:lvl9pPr marL="8553298" indent="0">
              <a:buNone/>
              <a:defRPr sz="2339"/>
            </a:lvl9pPr>
          </a:lstStyle>
          <a:p>
            <a:pPr lvl="0"/>
            <a:r>
              <a:rPr lang="en-GB"/>
              <a:t>Click to edit Master text styles</a:t>
            </a:r>
          </a:p>
        </p:txBody>
      </p:sp>
      <p:sp>
        <p:nvSpPr>
          <p:cNvPr id="5" name="Date Placeholder 4"/>
          <p:cNvSpPr>
            <a:spLocks noGrp="1"/>
          </p:cNvSpPr>
          <p:nvPr>
            <p:ph type="dt" sz="half" idx="10"/>
          </p:nvPr>
        </p:nvSpPr>
        <p:spPr/>
        <p:txBody>
          <a:bodyPr/>
          <a:lstStyle/>
          <a:p>
            <a:fld id="{4C99151A-8971-494A-BD27-0348896E2E92}" type="datetimeFigureOut">
              <a:rPr lang="en-US" smtClean="0"/>
              <a:t>5/12/2022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8897070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5/12/2022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1707002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5302658" y="1611875"/>
            <a:ext cx="4610844" cy="25656844"/>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1470125" y="1611875"/>
            <a:ext cx="13565237" cy="2565684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5/12/2022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7139783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470124" y="1611882"/>
            <a:ext cx="18443377" cy="5851808"/>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1470124" y="8059374"/>
            <a:ext cx="18443377" cy="19209345"/>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1470124" y="28060644"/>
            <a:ext cx="4811316" cy="1611875"/>
          </a:xfrm>
          <a:prstGeom prst="rect">
            <a:avLst/>
          </a:prstGeom>
        </p:spPr>
        <p:txBody>
          <a:bodyPr vert="horz" lIns="91440" tIns="45720" rIns="91440" bIns="45720" rtlCol="0" anchor="ctr"/>
          <a:lstStyle>
            <a:lvl1pPr algn="l">
              <a:defRPr sz="2806">
                <a:solidFill>
                  <a:schemeClr val="tx1">
                    <a:tint val="75000"/>
                  </a:schemeClr>
                </a:solidFill>
              </a:defRPr>
            </a:lvl1pPr>
          </a:lstStyle>
          <a:p>
            <a:fld id="{4C99151A-8971-494A-BD27-0348896E2E92}" type="datetimeFigureOut">
              <a:rPr lang="en-US" smtClean="0"/>
              <a:t>5/12/2022</a:t>
            </a:fld>
            <a:endParaRPr lang="en-US"/>
          </a:p>
        </p:txBody>
      </p:sp>
      <p:sp>
        <p:nvSpPr>
          <p:cNvPr id="5" name="Footer Placeholder 4"/>
          <p:cNvSpPr>
            <a:spLocks noGrp="1"/>
          </p:cNvSpPr>
          <p:nvPr>
            <p:ph type="ftr" sz="quarter" idx="3"/>
          </p:nvPr>
        </p:nvSpPr>
        <p:spPr>
          <a:xfrm>
            <a:off x="7083326" y="28060644"/>
            <a:ext cx="7216973" cy="1611875"/>
          </a:xfrm>
          <a:prstGeom prst="rect">
            <a:avLst/>
          </a:prstGeom>
        </p:spPr>
        <p:txBody>
          <a:bodyPr vert="horz" lIns="91440" tIns="45720" rIns="91440" bIns="45720" rtlCol="0" anchor="ctr"/>
          <a:lstStyle>
            <a:lvl1pPr algn="ctr">
              <a:defRPr sz="2806">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15102185" y="28060644"/>
            <a:ext cx="4811316" cy="1611875"/>
          </a:xfrm>
          <a:prstGeom prst="rect">
            <a:avLst/>
          </a:prstGeom>
        </p:spPr>
        <p:txBody>
          <a:bodyPr vert="horz" lIns="91440" tIns="45720" rIns="91440" bIns="45720" rtlCol="0" anchor="ctr"/>
          <a:lstStyle>
            <a:lvl1pPr algn="r">
              <a:defRPr sz="2806">
                <a:solidFill>
                  <a:schemeClr val="tx1">
                    <a:tint val="75000"/>
                  </a:schemeClr>
                </a:solidFill>
              </a:defRPr>
            </a:lvl1pPr>
          </a:lstStyle>
          <a:p>
            <a:fld id="{42D6143A-D6F3-F743-B7AD-7A30E92FB51E}" type="slidenum">
              <a:rPr lang="en-US" smtClean="0"/>
              <a:t>‹#›</a:t>
            </a:fld>
            <a:endParaRPr lang="en-US"/>
          </a:p>
        </p:txBody>
      </p:sp>
    </p:spTree>
    <p:extLst>
      <p:ext uri="{BB962C8B-B14F-4D97-AF65-F5344CB8AC3E}">
        <p14:creationId xmlns:p14="http://schemas.microsoft.com/office/powerpoint/2010/main" val="240344120"/>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2138324" rtl="0" eaLnBrk="1" latinLnBrk="0" hangingPunct="1">
        <a:lnSpc>
          <a:spcPct val="90000"/>
        </a:lnSpc>
        <a:spcBef>
          <a:spcPct val="0"/>
        </a:spcBef>
        <a:buNone/>
        <a:defRPr sz="10289" kern="1200">
          <a:solidFill>
            <a:schemeClr val="tx1"/>
          </a:solidFill>
          <a:latin typeface="+mj-lt"/>
          <a:ea typeface="+mj-ea"/>
          <a:cs typeface="+mj-cs"/>
        </a:defRPr>
      </a:lvl1pPr>
    </p:titleStyle>
    <p:bodyStyle>
      <a:lvl1pPr marL="534581" indent="-534581" algn="l" defTabSz="2138324" rtl="0" eaLnBrk="1" latinLnBrk="0" hangingPunct="1">
        <a:lnSpc>
          <a:spcPct val="90000"/>
        </a:lnSpc>
        <a:spcBef>
          <a:spcPts val="2339"/>
        </a:spcBef>
        <a:buFont typeface="Arial" panose="020B0604020202020204" pitchFamily="34" charset="0"/>
        <a:buChar char="•"/>
        <a:defRPr sz="6548" kern="1200">
          <a:solidFill>
            <a:schemeClr val="tx1"/>
          </a:solidFill>
          <a:latin typeface="+mn-lt"/>
          <a:ea typeface="+mn-ea"/>
          <a:cs typeface="+mn-cs"/>
        </a:defRPr>
      </a:lvl1pPr>
      <a:lvl2pPr marL="1603743" indent="-534581" algn="l" defTabSz="2138324" rtl="0" eaLnBrk="1" latinLnBrk="0" hangingPunct="1">
        <a:lnSpc>
          <a:spcPct val="90000"/>
        </a:lnSpc>
        <a:spcBef>
          <a:spcPts val="1169"/>
        </a:spcBef>
        <a:buFont typeface="Arial" panose="020B0604020202020204" pitchFamily="34" charset="0"/>
        <a:buChar char="•"/>
        <a:defRPr sz="5612" kern="1200">
          <a:solidFill>
            <a:schemeClr val="tx1"/>
          </a:solidFill>
          <a:latin typeface="+mn-lt"/>
          <a:ea typeface="+mn-ea"/>
          <a:cs typeface="+mn-cs"/>
        </a:defRPr>
      </a:lvl2pPr>
      <a:lvl3pPr marL="2672906" indent="-534581" algn="l" defTabSz="2138324" rtl="0" eaLnBrk="1" latinLnBrk="0" hangingPunct="1">
        <a:lnSpc>
          <a:spcPct val="90000"/>
        </a:lnSpc>
        <a:spcBef>
          <a:spcPts val="1169"/>
        </a:spcBef>
        <a:buFont typeface="Arial" panose="020B0604020202020204" pitchFamily="34" charset="0"/>
        <a:buChar char="•"/>
        <a:defRPr sz="4677" kern="1200">
          <a:solidFill>
            <a:schemeClr val="tx1"/>
          </a:solidFill>
          <a:latin typeface="+mn-lt"/>
          <a:ea typeface="+mn-ea"/>
          <a:cs typeface="+mn-cs"/>
        </a:defRPr>
      </a:lvl3pPr>
      <a:lvl4pPr marL="3742068"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4pPr>
      <a:lvl5pPr marL="4811230"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5pPr>
      <a:lvl6pPr marL="5880392"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6pPr>
      <a:lvl7pPr marL="6949554"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7pPr>
      <a:lvl8pPr marL="8018717"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8pPr>
      <a:lvl9pPr marL="9087879"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9pPr>
    </p:bodyStyle>
    <p:otherStyle>
      <a:defPPr>
        <a:defRPr lang="en-US"/>
      </a:defPPr>
      <a:lvl1pPr marL="0" algn="l" defTabSz="2138324" rtl="0" eaLnBrk="1" latinLnBrk="0" hangingPunct="1">
        <a:defRPr sz="4209" kern="1200">
          <a:solidFill>
            <a:schemeClr val="tx1"/>
          </a:solidFill>
          <a:latin typeface="+mn-lt"/>
          <a:ea typeface="+mn-ea"/>
          <a:cs typeface="+mn-cs"/>
        </a:defRPr>
      </a:lvl1pPr>
      <a:lvl2pPr marL="1069162" algn="l" defTabSz="2138324" rtl="0" eaLnBrk="1" latinLnBrk="0" hangingPunct="1">
        <a:defRPr sz="4209" kern="1200">
          <a:solidFill>
            <a:schemeClr val="tx1"/>
          </a:solidFill>
          <a:latin typeface="+mn-lt"/>
          <a:ea typeface="+mn-ea"/>
          <a:cs typeface="+mn-cs"/>
        </a:defRPr>
      </a:lvl2pPr>
      <a:lvl3pPr marL="2138324" algn="l" defTabSz="2138324" rtl="0" eaLnBrk="1" latinLnBrk="0" hangingPunct="1">
        <a:defRPr sz="4209" kern="1200">
          <a:solidFill>
            <a:schemeClr val="tx1"/>
          </a:solidFill>
          <a:latin typeface="+mn-lt"/>
          <a:ea typeface="+mn-ea"/>
          <a:cs typeface="+mn-cs"/>
        </a:defRPr>
      </a:lvl3pPr>
      <a:lvl4pPr marL="3207487" algn="l" defTabSz="2138324" rtl="0" eaLnBrk="1" latinLnBrk="0" hangingPunct="1">
        <a:defRPr sz="4209" kern="1200">
          <a:solidFill>
            <a:schemeClr val="tx1"/>
          </a:solidFill>
          <a:latin typeface="+mn-lt"/>
          <a:ea typeface="+mn-ea"/>
          <a:cs typeface="+mn-cs"/>
        </a:defRPr>
      </a:lvl4pPr>
      <a:lvl5pPr marL="4276649" algn="l" defTabSz="2138324" rtl="0" eaLnBrk="1" latinLnBrk="0" hangingPunct="1">
        <a:defRPr sz="4209" kern="1200">
          <a:solidFill>
            <a:schemeClr val="tx1"/>
          </a:solidFill>
          <a:latin typeface="+mn-lt"/>
          <a:ea typeface="+mn-ea"/>
          <a:cs typeface="+mn-cs"/>
        </a:defRPr>
      </a:lvl5pPr>
      <a:lvl6pPr marL="5345811" algn="l" defTabSz="2138324" rtl="0" eaLnBrk="1" latinLnBrk="0" hangingPunct="1">
        <a:defRPr sz="4209" kern="1200">
          <a:solidFill>
            <a:schemeClr val="tx1"/>
          </a:solidFill>
          <a:latin typeface="+mn-lt"/>
          <a:ea typeface="+mn-ea"/>
          <a:cs typeface="+mn-cs"/>
        </a:defRPr>
      </a:lvl6pPr>
      <a:lvl7pPr marL="6414973" algn="l" defTabSz="2138324" rtl="0" eaLnBrk="1" latinLnBrk="0" hangingPunct="1">
        <a:defRPr sz="4209" kern="1200">
          <a:solidFill>
            <a:schemeClr val="tx1"/>
          </a:solidFill>
          <a:latin typeface="+mn-lt"/>
          <a:ea typeface="+mn-ea"/>
          <a:cs typeface="+mn-cs"/>
        </a:defRPr>
      </a:lvl7pPr>
      <a:lvl8pPr marL="7484135" algn="l" defTabSz="2138324" rtl="0" eaLnBrk="1" latinLnBrk="0" hangingPunct="1">
        <a:defRPr sz="4209" kern="1200">
          <a:solidFill>
            <a:schemeClr val="tx1"/>
          </a:solidFill>
          <a:latin typeface="+mn-lt"/>
          <a:ea typeface="+mn-ea"/>
          <a:cs typeface="+mn-cs"/>
        </a:defRPr>
      </a:lvl8pPr>
      <a:lvl9pPr marL="8553298" algn="l" defTabSz="2138324" rtl="0" eaLnBrk="1" latinLnBrk="0" hangingPunct="1">
        <a:defRPr sz="4209"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image" Target="../media/image6.png"/><Relationship Id="rId2" Type="http://schemas.openxmlformats.org/officeDocument/2006/relationships/image" Target="../media/image1.jpg"/><Relationship Id="rId1" Type="http://schemas.openxmlformats.org/officeDocument/2006/relationships/slideLayout" Target="../slideLayouts/slideLayout1.xml"/><Relationship Id="rId6" Type="http://schemas.openxmlformats.org/officeDocument/2006/relationships/image" Target="../media/image5.emf"/><Relationship Id="rId5" Type="http://schemas.openxmlformats.org/officeDocument/2006/relationships/image" Target="../media/image4.png"/><Relationship Id="rId4" Type="http://schemas.openxmlformats.org/officeDocument/2006/relationships/image" Target="../media/image3.jpe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p:cNvSpPr>
            <a:spLocks noChangeArrowheads="1"/>
          </p:cNvSpPr>
          <p:nvPr/>
        </p:nvSpPr>
        <p:spPr bwMode="auto">
          <a:xfrm>
            <a:off x="3009899" y="2066778"/>
            <a:ext cx="18109397" cy="417374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r>
              <a:rPr lang="en-GB" altLang="en-US" sz="4800" dirty="0">
                <a:solidFill>
                  <a:srgbClr val="002060"/>
                </a:solidFill>
                <a:latin typeface="Calibri" charset="0"/>
                <a:ea typeface="Calibri" charset="0"/>
                <a:cs typeface="Calibri" charset="0"/>
              </a:rPr>
              <a:t>An Evaluation of Implementing an Internal Global Maintenance </a:t>
            </a:r>
          </a:p>
          <a:p>
            <a:pPr eaLnBrk="1" hangingPunct="1">
              <a:lnSpc>
                <a:spcPct val="110000"/>
              </a:lnSpc>
              <a:spcBef>
                <a:spcPct val="0"/>
              </a:spcBef>
              <a:buFontTx/>
              <a:buNone/>
            </a:pPr>
            <a:r>
              <a:rPr lang="en-GB" altLang="en-US" sz="4800" dirty="0">
                <a:solidFill>
                  <a:srgbClr val="002060"/>
                </a:solidFill>
                <a:latin typeface="Calibri" charset="0"/>
                <a:ea typeface="Calibri" charset="0"/>
                <a:cs typeface="Calibri" charset="0"/>
              </a:rPr>
              <a:t>Management System into Vale Clydach.</a:t>
            </a:r>
          </a:p>
          <a:p>
            <a:pPr eaLnBrk="1" hangingPunct="1">
              <a:lnSpc>
                <a:spcPct val="110000"/>
              </a:lnSpc>
              <a:spcBef>
                <a:spcPct val="0"/>
              </a:spcBef>
              <a:buFontTx/>
              <a:buNone/>
            </a:pPr>
            <a:r>
              <a:rPr lang="en-GB" altLang="en-US" sz="4000" b="1" dirty="0">
                <a:solidFill>
                  <a:srgbClr val="002060"/>
                </a:solidFill>
                <a:latin typeface="Calibri" charset="0"/>
                <a:ea typeface="Calibri" charset="0"/>
                <a:cs typeface="Calibri" charset="0"/>
              </a:rPr>
              <a:t>Damian Thomas</a:t>
            </a:r>
          </a:p>
          <a:p>
            <a:pPr eaLnBrk="1" hangingPunct="1">
              <a:lnSpc>
                <a:spcPct val="110000"/>
              </a:lnSpc>
              <a:spcBef>
                <a:spcPct val="0"/>
              </a:spcBef>
              <a:buFontTx/>
              <a:buNone/>
            </a:pPr>
            <a:r>
              <a:rPr lang="en-GB" altLang="en-US" sz="3600" dirty="0">
                <a:solidFill>
                  <a:srgbClr val="002060"/>
                </a:solidFill>
                <a:latin typeface="Calibri" charset="0"/>
                <a:ea typeface="Calibri" charset="0"/>
                <a:cs typeface="Calibri" charset="0"/>
              </a:rPr>
              <a:t>Andrew Thorn</a:t>
            </a:r>
          </a:p>
          <a:p>
            <a:pPr eaLnBrk="1" hangingPunct="1">
              <a:lnSpc>
                <a:spcPct val="110000"/>
              </a:lnSpc>
              <a:spcBef>
                <a:spcPct val="0"/>
              </a:spcBef>
              <a:buFontTx/>
              <a:buNone/>
            </a:pPr>
            <a:r>
              <a:rPr lang="en-GB" altLang="en-US" sz="3600" dirty="0">
                <a:solidFill>
                  <a:srgbClr val="002060"/>
                </a:solidFill>
                <a:latin typeface="Calibri" charset="0"/>
                <a:ea typeface="Calibri" charset="0"/>
                <a:cs typeface="Calibri" charset="0"/>
              </a:rPr>
              <a:t>School</a:t>
            </a:r>
            <a:r>
              <a:rPr lang="en-GB" altLang="en-US" sz="3600" dirty="0">
                <a:solidFill>
                  <a:srgbClr val="002060"/>
                </a:solidFill>
                <a:latin typeface="Georgia" charset="0"/>
              </a:rPr>
              <a:t> </a:t>
            </a:r>
            <a:r>
              <a:rPr lang="en-GB" altLang="en-US" sz="3600" i="1" dirty="0">
                <a:solidFill>
                  <a:srgbClr val="002060"/>
                </a:solidFill>
                <a:latin typeface="Georgia" charset="0"/>
              </a:rPr>
              <a:t>of</a:t>
            </a:r>
            <a:r>
              <a:rPr lang="en-GB" altLang="en-US" sz="3600" dirty="0">
                <a:solidFill>
                  <a:srgbClr val="002060"/>
                </a:solidFill>
                <a:latin typeface="Georgia" charset="0"/>
              </a:rPr>
              <a:t> </a:t>
            </a:r>
            <a:r>
              <a:rPr lang="en-GB" altLang="en-US" sz="3600" b="1" dirty="0">
                <a:solidFill>
                  <a:srgbClr val="002060"/>
                </a:solidFill>
                <a:latin typeface="Calibri" charset="0"/>
                <a:ea typeface="Calibri" charset="0"/>
                <a:cs typeface="Calibri" charset="0"/>
              </a:rPr>
              <a:t>Engineering</a:t>
            </a:r>
          </a:p>
          <a:p>
            <a:pPr eaLnBrk="1" hangingPunct="1">
              <a:lnSpc>
                <a:spcPct val="110000"/>
              </a:lnSpc>
              <a:spcBef>
                <a:spcPct val="0"/>
              </a:spcBef>
              <a:buFontTx/>
              <a:buNone/>
            </a:pPr>
            <a:r>
              <a:rPr lang="en-GB" altLang="en-US" sz="3600" dirty="0">
                <a:solidFill>
                  <a:srgbClr val="002060"/>
                </a:solidFill>
                <a:latin typeface="Calibri" charset="0"/>
                <a:ea typeface="Calibri" charset="0"/>
                <a:cs typeface="Calibri" charset="0"/>
              </a:rPr>
              <a:t>Manufacturing Systems Engineering.</a:t>
            </a:r>
            <a:endParaRPr lang="en-US" altLang="zh-CN" sz="3600" dirty="0">
              <a:solidFill>
                <a:srgbClr val="002060"/>
              </a:solidFill>
              <a:latin typeface="Calibri" charset="0"/>
              <a:ea typeface="Calibri" charset="0"/>
              <a:cs typeface="Calibri" charset="0"/>
            </a:endParaRPr>
          </a:p>
        </p:txBody>
      </p:sp>
      <p:pic>
        <p:nvPicPr>
          <p:cNvPr id="8" name="Picture 7"/>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48597" y="357622"/>
            <a:ext cx="3660125" cy="1279959"/>
          </a:xfrm>
          <a:prstGeom prst="rect">
            <a:avLst/>
          </a:prstGeom>
        </p:spPr>
      </p:pic>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9718281" y="202845"/>
            <a:ext cx="1420200" cy="1576422"/>
          </a:xfrm>
          <a:prstGeom prst="rect">
            <a:avLst/>
          </a:prstGeom>
        </p:spPr>
      </p:pic>
      <p:cxnSp>
        <p:nvCxnSpPr>
          <p:cNvPr id="4" name="Straight Connector 3"/>
          <p:cNvCxnSpPr/>
          <p:nvPr/>
        </p:nvCxnSpPr>
        <p:spPr>
          <a:xfrm>
            <a:off x="180000" y="1854042"/>
            <a:ext cx="21024000"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
        <p:nvSpPr>
          <p:cNvPr id="9" name="Text Box 6"/>
          <p:cNvSpPr txBox="1">
            <a:spLocks noChangeArrowheads="1"/>
          </p:cNvSpPr>
          <p:nvPr/>
        </p:nvSpPr>
        <p:spPr bwMode="auto">
          <a:xfrm>
            <a:off x="180000" y="6257121"/>
            <a:ext cx="6415087" cy="819829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latin typeface="Arial" panose="020B0604020202020204" pitchFamily="34" charset="0"/>
                <a:cs typeface="Arial" panose="020B0604020202020204" pitchFamily="34" charset="0"/>
              </a:rPr>
              <a:t>Introduction</a:t>
            </a:r>
          </a:p>
          <a:p>
            <a:pPr>
              <a:spcBef>
                <a:spcPct val="50000"/>
              </a:spcBef>
            </a:pPr>
            <a:r>
              <a:rPr lang="en-US" altLang="en-US" sz="2800" dirty="0"/>
              <a:t>With Vale Clydach being an aging refinery, the equipment can need a lot of maintenance to keep it running. This puts a great strain on the maintenance planning and scheduling department. </a:t>
            </a:r>
          </a:p>
          <a:p>
            <a:pPr>
              <a:spcBef>
                <a:spcPct val="50000"/>
              </a:spcBef>
            </a:pPr>
            <a:r>
              <a:rPr lang="en-US" altLang="en-US" sz="2800" dirty="0"/>
              <a:t>The focus of the report is to look at the changes made in the PNR (Procedural Normative Resource) document and the effects these changes have on the department.</a:t>
            </a:r>
          </a:p>
          <a:p>
            <a:pPr>
              <a:spcBef>
                <a:spcPct val="50000"/>
              </a:spcBef>
            </a:pPr>
            <a:r>
              <a:rPr lang="en-US" altLang="en-US" sz="2800" dirty="0"/>
              <a:t>This has been the main theme throughout and was done so that Vale Clydach conformed with the corporate standards.  </a:t>
            </a:r>
          </a:p>
        </p:txBody>
      </p:sp>
      <p:sp>
        <p:nvSpPr>
          <p:cNvPr id="23" name="Text Box 11"/>
          <p:cNvSpPr txBox="1">
            <a:spLocks noChangeArrowheads="1"/>
          </p:cNvSpPr>
          <p:nvPr/>
        </p:nvSpPr>
        <p:spPr bwMode="auto">
          <a:xfrm>
            <a:off x="14813595" y="24103942"/>
            <a:ext cx="6415087" cy="39048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marL="228600" indent="-228600"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ea typeface="Arial" charset="0"/>
                <a:cs typeface="Arial" charset="0"/>
              </a:rPr>
              <a:t>References</a:t>
            </a:r>
          </a:p>
          <a:p>
            <a:pPr>
              <a:spcBef>
                <a:spcPct val="50000"/>
              </a:spcBef>
            </a:pPr>
            <a:r>
              <a:rPr lang="en-GB" sz="1800" dirty="0">
                <a:effectLst/>
                <a:latin typeface="Arial" panose="020B0604020202020204" pitchFamily="34" charset="0"/>
                <a:ea typeface="Calibri" panose="020F0502020204030204" pitchFamily="34" charset="0"/>
                <a:cs typeface="Arial" panose="020B0604020202020204" pitchFamily="34" charset="0"/>
              </a:rPr>
              <a:t>Johnson, G., Scholes, K. &amp; Whittington, R., 2005. </a:t>
            </a:r>
            <a:r>
              <a:rPr lang="en-GB" sz="1800" i="1" dirty="0">
                <a:effectLst/>
                <a:latin typeface="Arial" panose="020B0604020202020204" pitchFamily="34" charset="0"/>
                <a:ea typeface="Calibri" panose="020F0502020204030204" pitchFamily="34" charset="0"/>
                <a:cs typeface="Arial" panose="020B0604020202020204" pitchFamily="34" charset="0"/>
              </a:rPr>
              <a:t>Exploring Corporate Strategy. </a:t>
            </a:r>
            <a:r>
              <a:rPr lang="en-GB" sz="1800" dirty="0">
                <a:effectLst/>
                <a:latin typeface="Arial" panose="020B0604020202020204" pitchFamily="34" charset="0"/>
                <a:ea typeface="Calibri" panose="020F0502020204030204" pitchFamily="34" charset="0"/>
                <a:cs typeface="Arial" panose="020B0604020202020204" pitchFamily="34" charset="0"/>
              </a:rPr>
              <a:t>7 ed. s.l.:Pearson Education Limited.</a:t>
            </a:r>
          </a:p>
          <a:p>
            <a:pPr>
              <a:spcBef>
                <a:spcPct val="50000"/>
              </a:spcBef>
            </a:pPr>
            <a:r>
              <a:rPr lang="en-GB" altLang="en-US" sz="1600" dirty="0">
                <a:ea typeface="Arial" charset="0"/>
                <a:cs typeface="Arial" charset="0"/>
              </a:rPr>
              <a:t>Vale.com, 2017. Longstanding nickel tradition: get to know Vale's refinery in UK. [Online] </a:t>
            </a:r>
          </a:p>
          <a:p>
            <a:pPr>
              <a:spcBef>
                <a:spcPct val="50000"/>
              </a:spcBef>
            </a:pPr>
            <a:r>
              <a:rPr lang="en-GB" altLang="en-US" sz="1600" dirty="0">
                <a:ea typeface="Arial" charset="0"/>
                <a:cs typeface="Arial" charset="0"/>
              </a:rPr>
              <a:t>Available at: http://www.vale.com/canada/EN/aboutvale/news/Pages/tradicao-niquel-conheca-refinarias-vale-reino-unido.aspx</a:t>
            </a:r>
          </a:p>
          <a:p>
            <a:pPr>
              <a:spcBef>
                <a:spcPct val="50000"/>
              </a:spcBef>
            </a:pPr>
            <a:r>
              <a:rPr lang="en-GB" altLang="en-US" sz="1600" dirty="0">
                <a:ea typeface="Arial" charset="0"/>
                <a:cs typeface="Arial" charset="0"/>
              </a:rPr>
              <a:t>[Accessed 10 05 2022].</a:t>
            </a:r>
          </a:p>
        </p:txBody>
      </p:sp>
      <p:sp>
        <p:nvSpPr>
          <p:cNvPr id="30" name="Rectangle 29"/>
          <p:cNvSpPr>
            <a:spLocks noChangeArrowheads="1"/>
          </p:cNvSpPr>
          <p:nvPr/>
        </p:nvSpPr>
        <p:spPr bwMode="auto">
          <a:xfrm>
            <a:off x="14704210" y="18840038"/>
            <a:ext cx="6165190" cy="13995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endParaRPr lang="en-GB" altLang="en-US" sz="4800" b="1" dirty="0">
              <a:solidFill>
                <a:srgbClr val="002060"/>
              </a:solidFill>
              <a:latin typeface="Calibri" charset="0"/>
              <a:ea typeface="Calibri" charset="0"/>
              <a:cs typeface="Calibri" charset="0"/>
            </a:endParaRPr>
          </a:p>
        </p:txBody>
      </p:sp>
      <p:sp>
        <p:nvSpPr>
          <p:cNvPr id="31" name="Rectangle 30"/>
          <p:cNvSpPr>
            <a:spLocks noChangeArrowheads="1"/>
          </p:cNvSpPr>
          <p:nvPr/>
        </p:nvSpPr>
        <p:spPr bwMode="auto">
          <a:xfrm>
            <a:off x="440292" y="17118912"/>
            <a:ext cx="4741303" cy="13995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endParaRPr lang="en-GB" altLang="en-US" sz="4800" b="1" dirty="0">
              <a:solidFill>
                <a:srgbClr val="002060"/>
              </a:solidFill>
              <a:latin typeface="Calibri" charset="0"/>
              <a:ea typeface="Calibri" charset="0"/>
              <a:cs typeface="Calibri" charset="0"/>
            </a:endParaRPr>
          </a:p>
        </p:txBody>
      </p:sp>
      <p:sp>
        <p:nvSpPr>
          <p:cNvPr id="32" name="Rectangle 31"/>
          <p:cNvSpPr>
            <a:spLocks noChangeArrowheads="1"/>
          </p:cNvSpPr>
          <p:nvPr/>
        </p:nvSpPr>
        <p:spPr bwMode="auto">
          <a:xfrm>
            <a:off x="14723393" y="26598713"/>
            <a:ext cx="6165190" cy="13995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endParaRPr lang="en-GB" altLang="en-US" sz="4800" b="1" dirty="0">
              <a:solidFill>
                <a:srgbClr val="002060"/>
              </a:solidFill>
              <a:latin typeface="Calibri" charset="0"/>
              <a:ea typeface="Calibri" charset="0"/>
              <a:cs typeface="Calibri" charset="0"/>
            </a:endParaRPr>
          </a:p>
        </p:txBody>
      </p:sp>
      <p:cxnSp>
        <p:nvCxnSpPr>
          <p:cNvPr id="36" name="Straight Connector 35"/>
          <p:cNvCxnSpPr/>
          <p:nvPr/>
        </p:nvCxnSpPr>
        <p:spPr>
          <a:xfrm>
            <a:off x="179999" y="28905882"/>
            <a:ext cx="21024000"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
        <p:nvSpPr>
          <p:cNvPr id="6" name="TextBox 5"/>
          <p:cNvSpPr txBox="1"/>
          <p:nvPr/>
        </p:nvSpPr>
        <p:spPr>
          <a:xfrm>
            <a:off x="12288600" y="29201563"/>
            <a:ext cx="8915399" cy="584775"/>
          </a:xfrm>
          <a:prstGeom prst="rect">
            <a:avLst/>
          </a:prstGeom>
          <a:noFill/>
        </p:spPr>
        <p:txBody>
          <a:bodyPr wrap="square" rtlCol="0">
            <a:spAutoFit/>
          </a:bodyPr>
          <a:lstStyle/>
          <a:p>
            <a:pPr algn="r"/>
            <a:r>
              <a:rPr lang="en-GB" altLang="en-US" sz="3200" dirty="0">
                <a:solidFill>
                  <a:srgbClr val="002060"/>
                </a:solidFill>
                <a:latin typeface="Calibri" charset="0"/>
                <a:ea typeface="Calibri" charset="0"/>
                <a:cs typeface="Calibri" charset="0"/>
              </a:rPr>
              <a:t>School</a:t>
            </a:r>
            <a:r>
              <a:rPr lang="en-GB" altLang="en-US" sz="3200" dirty="0">
                <a:solidFill>
                  <a:srgbClr val="002060"/>
                </a:solidFill>
                <a:latin typeface="Georgia" charset="0"/>
              </a:rPr>
              <a:t> </a:t>
            </a:r>
            <a:r>
              <a:rPr lang="en-GB" altLang="en-US" sz="3200" i="1" dirty="0">
                <a:solidFill>
                  <a:srgbClr val="002060"/>
                </a:solidFill>
                <a:latin typeface="Georgia" charset="0"/>
              </a:rPr>
              <a:t>of</a:t>
            </a:r>
            <a:r>
              <a:rPr lang="en-GB" altLang="en-US" sz="3200" dirty="0">
                <a:solidFill>
                  <a:srgbClr val="002060"/>
                </a:solidFill>
                <a:latin typeface="Georgia" charset="0"/>
              </a:rPr>
              <a:t> </a:t>
            </a:r>
            <a:r>
              <a:rPr lang="en-GB" altLang="en-US" sz="3200" b="1" dirty="0">
                <a:solidFill>
                  <a:srgbClr val="002060"/>
                </a:solidFill>
                <a:latin typeface="Calibri" charset="0"/>
                <a:ea typeface="Calibri" charset="0"/>
                <a:cs typeface="Calibri" charset="0"/>
              </a:rPr>
              <a:t>Engineering</a:t>
            </a:r>
            <a:endParaRPr lang="en-GB" sz="3200" dirty="0"/>
          </a:p>
        </p:txBody>
      </p:sp>
      <p:sp>
        <p:nvSpPr>
          <p:cNvPr id="44" name="Text Box 6"/>
          <p:cNvSpPr txBox="1">
            <a:spLocks noChangeArrowheads="1"/>
          </p:cNvSpPr>
          <p:nvPr/>
        </p:nvSpPr>
        <p:spPr bwMode="auto">
          <a:xfrm>
            <a:off x="367567" y="14262538"/>
            <a:ext cx="6415087" cy="71210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latin typeface="Arial" panose="020B0604020202020204" pitchFamily="34" charset="0"/>
                <a:cs typeface="Arial" panose="020B0604020202020204" pitchFamily="34" charset="0"/>
              </a:rPr>
              <a:t>Project Aims</a:t>
            </a:r>
          </a:p>
          <a:p>
            <a:pPr>
              <a:spcBef>
                <a:spcPct val="50000"/>
              </a:spcBef>
            </a:pPr>
            <a:r>
              <a:rPr lang="en-GB" altLang="en-US" sz="2800" dirty="0"/>
              <a:t>The project presented aims to show:</a:t>
            </a:r>
          </a:p>
          <a:p>
            <a:pPr marL="457200" indent="-457200">
              <a:spcBef>
                <a:spcPct val="50000"/>
              </a:spcBef>
              <a:buFont typeface="Arial" panose="020B0604020202020204" pitchFamily="34" charset="0"/>
              <a:buChar char="•"/>
            </a:pPr>
            <a:r>
              <a:rPr lang="en-GB" altLang="en-US" sz="2800" dirty="0"/>
              <a:t>The original process and its findings. </a:t>
            </a:r>
          </a:p>
          <a:p>
            <a:pPr marL="457200" indent="-457200">
              <a:spcBef>
                <a:spcPct val="50000"/>
              </a:spcBef>
              <a:buFont typeface="Arial" panose="020B0604020202020204" pitchFamily="34" charset="0"/>
              <a:buChar char="•"/>
            </a:pPr>
            <a:r>
              <a:rPr lang="en-GB" altLang="en-US" sz="2800" dirty="0"/>
              <a:t>Explain the New Process.</a:t>
            </a:r>
          </a:p>
          <a:p>
            <a:pPr marL="457200" indent="-457200">
              <a:spcBef>
                <a:spcPct val="50000"/>
              </a:spcBef>
              <a:buFont typeface="Arial" panose="020B0604020202020204" pitchFamily="34" charset="0"/>
              <a:buChar char="•"/>
            </a:pPr>
            <a:r>
              <a:rPr lang="en-GB" altLang="en-US" sz="2800" dirty="0"/>
              <a:t>Highlight the Barriers to Implementation.</a:t>
            </a:r>
          </a:p>
          <a:p>
            <a:pPr marL="457200" indent="-457200">
              <a:spcBef>
                <a:spcPct val="50000"/>
              </a:spcBef>
              <a:buFont typeface="Arial" panose="020B0604020202020204" pitchFamily="34" charset="0"/>
              <a:buChar char="•"/>
            </a:pPr>
            <a:r>
              <a:rPr lang="en-GB" altLang="en-US" sz="2800" dirty="0"/>
              <a:t>Potential Resolutions to the Barriers.</a:t>
            </a:r>
          </a:p>
          <a:p>
            <a:pPr marL="457200" indent="-457200">
              <a:spcBef>
                <a:spcPct val="50000"/>
              </a:spcBef>
              <a:buFont typeface="Arial" panose="020B0604020202020204" pitchFamily="34" charset="0"/>
              <a:buChar char="•"/>
            </a:pPr>
            <a:r>
              <a:rPr lang="en-GB" altLang="en-US" sz="2800" dirty="0"/>
              <a:t>A look ahead into Potential Improvements that could be made. </a:t>
            </a:r>
            <a:endParaRPr lang="en-US" altLang="en-US" sz="2800" dirty="0"/>
          </a:p>
        </p:txBody>
      </p:sp>
      <p:sp>
        <p:nvSpPr>
          <p:cNvPr id="46" name="Text Box 6"/>
          <p:cNvSpPr txBox="1">
            <a:spLocks noChangeArrowheads="1"/>
          </p:cNvSpPr>
          <p:nvPr/>
        </p:nvSpPr>
        <p:spPr bwMode="auto">
          <a:xfrm>
            <a:off x="348596" y="21199621"/>
            <a:ext cx="6415087" cy="798285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latin typeface="Arial" panose="020B0604020202020204" pitchFamily="34" charset="0"/>
                <a:cs typeface="Arial" panose="020B0604020202020204" pitchFamily="34" charset="0"/>
              </a:rPr>
              <a:t>Methodology</a:t>
            </a:r>
          </a:p>
          <a:p>
            <a:r>
              <a:rPr lang="en-GB" sz="2800" dirty="0"/>
              <a:t>Within the report, multiple sources have been discussed. This has helped to ensure that the correct information has been used.</a:t>
            </a:r>
          </a:p>
          <a:p>
            <a:endParaRPr lang="en-GB" sz="2800" dirty="0"/>
          </a:p>
          <a:p>
            <a:r>
              <a:rPr lang="en-GB" sz="2800" dirty="0"/>
              <a:t>These sources include some well known methodologies such as the Mintzberg Theory, Belbin Theory and the Johnson, Scholes and Whittington model.</a:t>
            </a:r>
          </a:p>
          <a:p>
            <a:endParaRPr lang="en-GB" sz="2800" dirty="0"/>
          </a:p>
          <a:p>
            <a:r>
              <a:rPr lang="en-GB" sz="2800" dirty="0"/>
              <a:t>These models are instrumental in advancing the planning and scheduling at Vale.</a:t>
            </a:r>
          </a:p>
          <a:p>
            <a:endParaRPr lang="en-GB" sz="2800" dirty="0"/>
          </a:p>
          <a:p>
            <a:endParaRPr lang="en-GB" sz="2800" dirty="0"/>
          </a:p>
        </p:txBody>
      </p:sp>
      <p:sp>
        <p:nvSpPr>
          <p:cNvPr id="47" name="Text Box 6"/>
          <p:cNvSpPr txBox="1">
            <a:spLocks noChangeArrowheads="1"/>
          </p:cNvSpPr>
          <p:nvPr/>
        </p:nvSpPr>
        <p:spPr bwMode="auto">
          <a:xfrm>
            <a:off x="7580912" y="17561200"/>
            <a:ext cx="6415087" cy="3027649"/>
          </a:xfrm>
          <a:prstGeom prst="rect">
            <a:avLst/>
          </a:prstGeom>
          <a:noFill/>
          <a:ln>
            <a:noFill/>
          </a:ln>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latin typeface="Arial" panose="020B0604020202020204" pitchFamily="34" charset="0"/>
                <a:cs typeface="Arial" panose="020B0604020202020204" pitchFamily="34" charset="0"/>
              </a:rPr>
              <a:t>Results</a:t>
            </a:r>
          </a:p>
          <a:p>
            <a:pPr>
              <a:spcBef>
                <a:spcPct val="50000"/>
              </a:spcBef>
            </a:pPr>
            <a:r>
              <a:rPr lang="en-GB" sz="2800" dirty="0"/>
              <a:t>To best show the results for this project, The Key Performance Indicators (KPI) from 2021 have been shown below. </a:t>
            </a:r>
            <a:endParaRPr lang="en-US" altLang="en-US" sz="2800" dirty="0"/>
          </a:p>
        </p:txBody>
      </p:sp>
      <p:sp>
        <p:nvSpPr>
          <p:cNvPr id="48" name="Text Box 6"/>
          <p:cNvSpPr txBox="1">
            <a:spLocks noChangeArrowheads="1"/>
          </p:cNvSpPr>
          <p:nvPr/>
        </p:nvSpPr>
        <p:spPr bwMode="auto">
          <a:xfrm>
            <a:off x="14813595" y="12604266"/>
            <a:ext cx="6415087" cy="1183005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latin typeface="Arial" panose="020B0604020202020204" pitchFamily="34" charset="0"/>
                <a:cs typeface="Arial" panose="020B0604020202020204" pitchFamily="34" charset="0"/>
              </a:rPr>
              <a:t>Conclusions</a:t>
            </a:r>
          </a:p>
          <a:p>
            <a:pPr>
              <a:spcBef>
                <a:spcPct val="50000"/>
              </a:spcBef>
            </a:pPr>
            <a:r>
              <a:rPr lang="en-AU" altLang="en-US" sz="2800" dirty="0"/>
              <a:t>This report was set up to evaluate the efficacy of the new planning and scheduling document (PNR). </a:t>
            </a:r>
          </a:p>
          <a:p>
            <a:pPr>
              <a:spcBef>
                <a:spcPct val="50000"/>
              </a:spcBef>
            </a:pPr>
            <a:r>
              <a:rPr lang="en-AU" altLang="en-US" sz="2800" dirty="0"/>
              <a:t>Throughout 2021, the results were accumulated for the KPI’s showing a positive correlation of results.</a:t>
            </a:r>
          </a:p>
          <a:p>
            <a:pPr>
              <a:spcBef>
                <a:spcPct val="50000"/>
              </a:spcBef>
            </a:pPr>
            <a:r>
              <a:rPr lang="en-AU" altLang="en-US" sz="2800" dirty="0"/>
              <a:t>These results along with the improvements already made and the possible improvements yet to be made, shows that the new process is having positive effects on Clydach Refinery maintenance performance.</a:t>
            </a:r>
          </a:p>
          <a:p>
            <a:pPr>
              <a:spcBef>
                <a:spcPct val="50000"/>
              </a:spcBef>
            </a:pPr>
            <a:r>
              <a:rPr lang="en-AU" altLang="en-US" sz="3600" b="1" dirty="0"/>
              <a:t>Acknowledgements</a:t>
            </a:r>
          </a:p>
          <a:p>
            <a:pPr>
              <a:spcBef>
                <a:spcPct val="50000"/>
              </a:spcBef>
            </a:pPr>
            <a:r>
              <a:rPr lang="en-US" altLang="en-US" sz="2800" dirty="0"/>
              <a:t>I would like to thank my mentor for the support I was given in my project. I would also like to thank members of the planning and scheduling department alongside the engineering department for their help. Finally, I would like to thank my family and friends for their love and support throughout my project. </a:t>
            </a:r>
          </a:p>
        </p:txBody>
      </p:sp>
      <p:sp>
        <p:nvSpPr>
          <p:cNvPr id="49" name="Text Box 6"/>
          <p:cNvSpPr txBox="1">
            <a:spLocks noChangeArrowheads="1"/>
          </p:cNvSpPr>
          <p:nvPr/>
        </p:nvSpPr>
        <p:spPr bwMode="auto">
          <a:xfrm>
            <a:off x="7651350" y="6257121"/>
            <a:ext cx="6415087" cy="18273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r>
              <a:rPr lang="en-GB" sz="2800" dirty="0"/>
              <a:t>Below is a visual representation of the Johnson, Scholes and Whittington's model. </a:t>
            </a:r>
          </a:p>
        </p:txBody>
      </p:sp>
      <p:sp>
        <p:nvSpPr>
          <p:cNvPr id="60" name="Text Box 25"/>
          <p:cNvSpPr txBox="1">
            <a:spLocks noChangeArrowheads="1"/>
          </p:cNvSpPr>
          <p:nvPr/>
        </p:nvSpPr>
        <p:spPr bwMode="auto">
          <a:xfrm>
            <a:off x="14725774" y="6248041"/>
            <a:ext cx="6410325" cy="635163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2800" dirty="0">
                <a:latin typeface="Arial" panose="020B0604020202020204" pitchFamily="34" charset="0"/>
                <a:cs typeface="Arial" panose="020B0604020202020204" pitchFamily="34" charset="0"/>
              </a:rPr>
              <a:t>The results led to improvements being made within the company. These included:</a:t>
            </a:r>
          </a:p>
          <a:p>
            <a:pPr marL="457200" indent="-457200">
              <a:spcBef>
                <a:spcPct val="50000"/>
              </a:spcBef>
              <a:buFont typeface="Arial" panose="020B0604020202020204" pitchFamily="34" charset="0"/>
              <a:buChar char="•"/>
            </a:pPr>
            <a:r>
              <a:rPr lang="en-AU" altLang="en-US" sz="2800" dirty="0">
                <a:latin typeface="Arial" panose="020B0604020202020204" pitchFamily="34" charset="0"/>
                <a:cs typeface="Arial" panose="020B0604020202020204" pitchFamily="34" charset="0"/>
              </a:rPr>
              <a:t>Provided training to members that needed to learn the new system.</a:t>
            </a:r>
          </a:p>
          <a:p>
            <a:pPr marL="457200" indent="-457200">
              <a:spcBef>
                <a:spcPct val="50000"/>
              </a:spcBef>
              <a:buFont typeface="Arial" panose="020B0604020202020204" pitchFamily="34" charset="0"/>
              <a:buChar char="•"/>
            </a:pPr>
            <a:r>
              <a:rPr lang="en-AU" altLang="en-US" sz="2800" dirty="0">
                <a:latin typeface="Arial" panose="020B0604020202020204" pitchFamily="34" charset="0"/>
                <a:cs typeface="Arial" panose="020B0604020202020204" pitchFamily="34" charset="0"/>
              </a:rPr>
              <a:t>The scheduling role was introduced to give a refinery wide perspective of the upcoming work. </a:t>
            </a:r>
          </a:p>
          <a:p>
            <a:pPr marL="457200" indent="-457200">
              <a:spcBef>
                <a:spcPct val="50000"/>
              </a:spcBef>
              <a:buFont typeface="Arial" panose="020B0604020202020204" pitchFamily="34" charset="0"/>
              <a:buChar char="•"/>
            </a:pPr>
            <a:r>
              <a:rPr lang="en-AU" altLang="en-US" sz="2800" dirty="0">
                <a:latin typeface="Arial" panose="020B0604020202020204" pitchFamily="34" charset="0"/>
                <a:cs typeface="Arial" panose="020B0604020202020204" pitchFamily="34" charset="0"/>
              </a:rPr>
              <a:t>Measures were made to improve the KPI’s as much as possible to align with corporate evaluations of the refinery.</a:t>
            </a:r>
          </a:p>
        </p:txBody>
      </p:sp>
      <p:pic>
        <p:nvPicPr>
          <p:cNvPr id="34" name="Imagem 2">
            <a:extLst>
              <a:ext uri="{FF2B5EF4-FFF2-40B4-BE49-F238E27FC236}">
                <a16:creationId xmlns:a16="http://schemas.microsoft.com/office/drawing/2014/main" id="{FF3CE71D-F3BE-4A0A-A933-7294B2540FC9}"/>
              </a:ext>
            </a:extLst>
          </p:cNvPr>
          <p:cNvPicPr>
            <a:picLocks noChangeAspect="1"/>
          </p:cNvPicPr>
          <p:nvPr/>
        </p:nvPicPr>
        <p:blipFill>
          <a:blip r:embed="rId4">
            <a:extLst>
              <a:ext uri="{28A0092B-C50C-407E-A947-70E740481C1C}">
                <a14:useLocalDpi xmlns:a14="http://schemas.microsoft.com/office/drawing/2010/main" val="0"/>
              </a:ext>
            </a:extLst>
          </a:blip>
          <a:srcRect b="32761"/>
          <a:stretch>
            <a:fillRect/>
          </a:stretch>
        </p:blipFill>
        <p:spPr bwMode="auto">
          <a:xfrm>
            <a:off x="139548" y="29079480"/>
            <a:ext cx="3354038" cy="949045"/>
          </a:xfrm>
          <a:prstGeom prst="rect">
            <a:avLst/>
          </a:prstGeom>
          <a:noFill/>
          <a:ln>
            <a:noFill/>
          </a:ln>
        </p:spPr>
      </p:pic>
      <p:pic>
        <p:nvPicPr>
          <p:cNvPr id="10" name="Picture 9">
            <a:extLst>
              <a:ext uri="{FF2B5EF4-FFF2-40B4-BE49-F238E27FC236}">
                <a16:creationId xmlns:a16="http://schemas.microsoft.com/office/drawing/2014/main" id="{ED416820-F43F-4477-95E4-597317F3A2D4}"/>
              </a:ext>
            </a:extLst>
          </p:cNvPr>
          <p:cNvPicPr>
            <a:picLocks noChangeAspect="1"/>
          </p:cNvPicPr>
          <p:nvPr/>
        </p:nvPicPr>
        <p:blipFill>
          <a:blip r:embed="rId5"/>
          <a:stretch>
            <a:fillRect/>
          </a:stretch>
        </p:blipFill>
        <p:spPr>
          <a:xfrm>
            <a:off x="7599962" y="8084441"/>
            <a:ext cx="6069549" cy="4843197"/>
          </a:xfrm>
          <a:prstGeom prst="rect">
            <a:avLst/>
          </a:prstGeom>
        </p:spPr>
      </p:pic>
      <p:sp>
        <p:nvSpPr>
          <p:cNvPr id="33" name="TextBox 32">
            <a:extLst>
              <a:ext uri="{FF2B5EF4-FFF2-40B4-BE49-F238E27FC236}">
                <a16:creationId xmlns:a16="http://schemas.microsoft.com/office/drawing/2014/main" id="{7CB2A01E-E7D6-41B3-BF96-5F9D92EB559E}"/>
              </a:ext>
            </a:extLst>
          </p:cNvPr>
          <p:cNvSpPr txBox="1"/>
          <p:nvPr/>
        </p:nvSpPr>
        <p:spPr>
          <a:xfrm>
            <a:off x="7770809" y="12837513"/>
            <a:ext cx="5124576" cy="523220"/>
          </a:xfrm>
          <a:prstGeom prst="rect">
            <a:avLst/>
          </a:prstGeom>
          <a:noFill/>
        </p:spPr>
        <p:txBody>
          <a:bodyPr wrap="square" rtlCol="0">
            <a:spAutoFit/>
          </a:bodyPr>
          <a:lstStyle/>
          <a:p>
            <a:r>
              <a:rPr lang="en-GB" sz="2800" i="1" dirty="0">
                <a:effectLst/>
                <a:latin typeface="Calibri" panose="020F0502020204030204" pitchFamily="34" charset="0"/>
                <a:ea typeface="Calibri" panose="020F0502020204030204" pitchFamily="34" charset="0"/>
                <a:cs typeface="Times New Roman" panose="02020603050405020304" pitchFamily="18" charset="0"/>
              </a:rPr>
              <a:t>(Johnson, et al. 2005) </a:t>
            </a:r>
            <a:endParaRPr lang="en-GB" sz="2800" i="1" dirty="0"/>
          </a:p>
        </p:txBody>
      </p:sp>
      <p:sp>
        <p:nvSpPr>
          <p:cNvPr id="11" name="TextBox 10">
            <a:extLst>
              <a:ext uri="{FF2B5EF4-FFF2-40B4-BE49-F238E27FC236}">
                <a16:creationId xmlns:a16="http://schemas.microsoft.com/office/drawing/2014/main" id="{DC321E9B-D41D-4397-99F3-B9760DB2975A}"/>
              </a:ext>
            </a:extLst>
          </p:cNvPr>
          <p:cNvSpPr txBox="1"/>
          <p:nvPr/>
        </p:nvSpPr>
        <p:spPr>
          <a:xfrm>
            <a:off x="7770809" y="13394803"/>
            <a:ext cx="5898702" cy="4401205"/>
          </a:xfrm>
          <a:prstGeom prst="rect">
            <a:avLst/>
          </a:prstGeom>
          <a:noFill/>
        </p:spPr>
        <p:txBody>
          <a:bodyPr wrap="square" rtlCol="0">
            <a:spAutoFit/>
          </a:bodyPr>
          <a:lstStyle/>
          <a:p>
            <a:r>
              <a:rPr lang="en-GB" sz="2800" dirty="0">
                <a:latin typeface="Arial" panose="020B0604020202020204" pitchFamily="34" charset="0"/>
                <a:cs typeface="Arial" panose="020B0604020202020204" pitchFamily="34" charset="0"/>
              </a:rPr>
              <a:t>Previous research had been done on the Belbin roles and what they mean for the members of the original team. This was important in determining who was best suited for the roles within the team. Unfortunately, due to some results not being returned, certain members had to take on multiple roles.    </a:t>
            </a:r>
          </a:p>
        </p:txBody>
      </p:sp>
      <p:sp>
        <p:nvSpPr>
          <p:cNvPr id="35" name="Text Box 6">
            <a:extLst>
              <a:ext uri="{FF2B5EF4-FFF2-40B4-BE49-F238E27FC236}">
                <a16:creationId xmlns:a16="http://schemas.microsoft.com/office/drawing/2014/main" id="{D9D36958-97CC-4293-B45E-2A03C3E1EFA9}"/>
              </a:ext>
            </a:extLst>
          </p:cNvPr>
          <p:cNvSpPr txBox="1">
            <a:spLocks noChangeArrowheads="1"/>
          </p:cNvSpPr>
          <p:nvPr/>
        </p:nvSpPr>
        <p:spPr bwMode="auto">
          <a:xfrm>
            <a:off x="7527480" y="23133867"/>
            <a:ext cx="6415087" cy="570530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GB" altLang="en-US" sz="2800" dirty="0"/>
              <a:t>Categorised into three sections:</a:t>
            </a:r>
          </a:p>
          <a:p>
            <a:pPr marL="457200" indent="-457200">
              <a:spcBef>
                <a:spcPct val="50000"/>
              </a:spcBef>
              <a:buFont typeface="Arial" panose="020B0604020202020204" pitchFamily="34" charset="0"/>
              <a:buChar char="•"/>
            </a:pPr>
            <a:r>
              <a:rPr lang="en-GB" altLang="en-US" sz="2800" dirty="0"/>
              <a:t>Red = Below Target.</a:t>
            </a:r>
          </a:p>
          <a:p>
            <a:pPr marL="457200" indent="-457200">
              <a:spcBef>
                <a:spcPct val="50000"/>
              </a:spcBef>
              <a:buFont typeface="Arial" panose="020B0604020202020204" pitchFamily="34" charset="0"/>
              <a:buChar char="•"/>
            </a:pPr>
            <a:r>
              <a:rPr lang="en-GB" altLang="en-US" sz="2800" dirty="0"/>
              <a:t>Yellow = Within Target Tolerance.</a:t>
            </a:r>
          </a:p>
          <a:p>
            <a:pPr marL="457200" indent="-457200">
              <a:spcBef>
                <a:spcPct val="50000"/>
              </a:spcBef>
              <a:buFont typeface="Arial" panose="020B0604020202020204" pitchFamily="34" charset="0"/>
              <a:buChar char="•"/>
            </a:pPr>
            <a:r>
              <a:rPr lang="en-GB" altLang="en-US" sz="2800" dirty="0"/>
              <a:t>Green = On or Above Target.</a:t>
            </a:r>
          </a:p>
          <a:p>
            <a:pPr>
              <a:spcBef>
                <a:spcPct val="50000"/>
              </a:spcBef>
            </a:pPr>
            <a:r>
              <a:rPr lang="en-GB" altLang="en-US" sz="2800" dirty="0"/>
              <a:t>It shows the Year to Date, the Target and the variance. This gives a better understanding of how Vale Clydach was performing compared to other facilities within Vale and against Vale’s corporate targets. </a:t>
            </a:r>
            <a:endParaRPr lang="en-US" altLang="en-US" sz="2800" dirty="0"/>
          </a:p>
        </p:txBody>
      </p:sp>
      <p:sp>
        <p:nvSpPr>
          <p:cNvPr id="13" name="TextBox 12">
            <a:extLst>
              <a:ext uri="{FF2B5EF4-FFF2-40B4-BE49-F238E27FC236}">
                <a16:creationId xmlns:a16="http://schemas.microsoft.com/office/drawing/2014/main" id="{D6A8139B-52E1-4FD2-82EF-9D7440F5CA8C}"/>
              </a:ext>
            </a:extLst>
          </p:cNvPr>
          <p:cNvSpPr txBox="1"/>
          <p:nvPr/>
        </p:nvSpPr>
        <p:spPr>
          <a:xfrm>
            <a:off x="6347400" y="20067025"/>
            <a:ext cx="5548640" cy="400110"/>
          </a:xfrm>
          <a:prstGeom prst="rect">
            <a:avLst/>
          </a:prstGeom>
          <a:noFill/>
        </p:spPr>
        <p:txBody>
          <a:bodyPr wrap="square" rtlCol="0">
            <a:spAutoFit/>
          </a:bodyPr>
          <a:lstStyle/>
          <a:p>
            <a:r>
              <a:rPr lang="en-GB" sz="2000" i="1" dirty="0"/>
              <a:t>KPI Results.</a:t>
            </a:r>
          </a:p>
        </p:txBody>
      </p:sp>
      <p:pic>
        <p:nvPicPr>
          <p:cNvPr id="14" name="Picture 13">
            <a:extLst>
              <a:ext uri="{FF2B5EF4-FFF2-40B4-BE49-F238E27FC236}">
                <a16:creationId xmlns:a16="http://schemas.microsoft.com/office/drawing/2014/main" id="{A5BF8CA2-058D-4A5C-86EE-BFB1D45987DF}"/>
              </a:ext>
            </a:extLst>
          </p:cNvPr>
          <p:cNvPicPr>
            <a:picLocks noChangeAspect="1"/>
          </p:cNvPicPr>
          <p:nvPr/>
        </p:nvPicPr>
        <p:blipFill>
          <a:blip r:embed="rId6"/>
          <a:stretch>
            <a:fillRect/>
          </a:stretch>
        </p:blipFill>
        <p:spPr>
          <a:xfrm>
            <a:off x="6117953" y="20487050"/>
            <a:ext cx="8745516" cy="2699491"/>
          </a:xfrm>
          <a:prstGeom prst="rect">
            <a:avLst/>
          </a:prstGeom>
        </p:spPr>
      </p:pic>
      <p:pic>
        <p:nvPicPr>
          <p:cNvPr id="12" name="Picture 11">
            <a:extLst>
              <a:ext uri="{FF2B5EF4-FFF2-40B4-BE49-F238E27FC236}">
                <a16:creationId xmlns:a16="http://schemas.microsoft.com/office/drawing/2014/main" id="{E19298D5-9FF5-4C12-B164-55E7C6BD6FB3}"/>
              </a:ext>
            </a:extLst>
          </p:cNvPr>
          <p:cNvPicPr>
            <a:picLocks noChangeAspect="1"/>
          </p:cNvPicPr>
          <p:nvPr/>
        </p:nvPicPr>
        <p:blipFill rotWithShape="1">
          <a:blip r:embed="rId7"/>
          <a:srcRect l="16013" r="19105"/>
          <a:stretch/>
        </p:blipFill>
        <p:spPr>
          <a:xfrm>
            <a:off x="666750" y="2282135"/>
            <a:ext cx="2144193" cy="3780396"/>
          </a:xfrm>
          <a:prstGeom prst="rect">
            <a:avLst/>
          </a:prstGeom>
        </p:spPr>
      </p:pic>
    </p:spTree>
    <p:extLst>
      <p:ext uri="{BB962C8B-B14F-4D97-AF65-F5344CB8AC3E}">
        <p14:creationId xmlns:p14="http://schemas.microsoft.com/office/powerpoint/2010/main" val="3924774051"/>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1813</TotalTime>
  <Words>655</Words>
  <Application>Microsoft Office PowerPoint</Application>
  <PresentationFormat>Custom</PresentationFormat>
  <Paragraphs>50</Paragraphs>
  <Slides>1</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vt:i4>
      </vt:variant>
    </vt:vector>
  </HeadingPairs>
  <TitlesOfParts>
    <vt:vector size="6" baseType="lpstr">
      <vt:lpstr>Arial</vt:lpstr>
      <vt:lpstr>Calibri</vt:lpstr>
      <vt:lpstr>Calibri Light</vt:lpstr>
      <vt:lpstr>Georgia</vt:lpstr>
      <vt:lpstr>Office Theme</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Graham Howe</dc:creator>
  <cp:lastModifiedBy>Damian Thomas</cp:lastModifiedBy>
  <cp:revision>29</cp:revision>
  <cp:lastPrinted>2022-05-12T10:01:45Z</cp:lastPrinted>
  <dcterms:created xsi:type="dcterms:W3CDTF">2016-02-25T08:27:32Z</dcterms:created>
  <dcterms:modified xsi:type="dcterms:W3CDTF">2022-05-12T16:00:57Z</dcterms:modified>
</cp:coreProperties>
</file>