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47"/>
  </p:notesMasterIdLst>
  <p:sldIdLst>
    <p:sldId id="561" r:id="rId2"/>
    <p:sldId id="485" r:id="rId3"/>
    <p:sldId id="500" r:id="rId4"/>
    <p:sldId id="585" r:id="rId5"/>
    <p:sldId id="607" r:id="rId6"/>
    <p:sldId id="553" r:id="rId7"/>
    <p:sldId id="587" r:id="rId8"/>
    <p:sldId id="588" r:id="rId9"/>
    <p:sldId id="590" r:id="rId10"/>
    <p:sldId id="591" r:id="rId11"/>
    <p:sldId id="592" r:id="rId12"/>
    <p:sldId id="593" r:id="rId13"/>
    <p:sldId id="598" r:id="rId14"/>
    <p:sldId id="574" r:id="rId15"/>
    <p:sldId id="586" r:id="rId16"/>
    <p:sldId id="608" r:id="rId17"/>
    <p:sldId id="595" r:id="rId18"/>
    <p:sldId id="596" r:id="rId19"/>
    <p:sldId id="597" r:id="rId20"/>
    <p:sldId id="599" r:id="rId21"/>
    <p:sldId id="576" r:id="rId22"/>
    <p:sldId id="602" r:id="rId23"/>
    <p:sldId id="258" r:id="rId24"/>
    <p:sldId id="269" r:id="rId25"/>
    <p:sldId id="604" r:id="rId26"/>
    <p:sldId id="606" r:id="rId27"/>
    <p:sldId id="609" r:id="rId28"/>
    <p:sldId id="268" r:id="rId29"/>
    <p:sldId id="510" r:id="rId30"/>
    <p:sldId id="611" r:id="rId31"/>
    <p:sldId id="261" r:id="rId32"/>
    <p:sldId id="610" r:id="rId33"/>
    <p:sldId id="262" r:id="rId34"/>
    <p:sldId id="612" r:id="rId35"/>
    <p:sldId id="263" r:id="rId36"/>
    <p:sldId id="613" r:id="rId37"/>
    <p:sldId id="264" r:id="rId38"/>
    <p:sldId id="614" r:id="rId39"/>
    <p:sldId id="499" r:id="rId40"/>
    <p:sldId id="615" r:id="rId41"/>
    <p:sldId id="265" r:id="rId42"/>
    <p:sldId id="616" r:id="rId43"/>
    <p:sldId id="435" r:id="rId44"/>
    <p:sldId id="414" r:id="rId45"/>
    <p:sldId id="359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0DFE6E-2C68-4250-9202-62860C17D392}" v="1932" dt="2025-06-09T23:34:34.8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94664" autoAdjust="0"/>
  </p:normalViewPr>
  <p:slideViewPr>
    <p:cSldViewPr>
      <p:cViewPr varScale="1">
        <p:scale>
          <a:sx n="70" d="100"/>
          <a:sy n="70" d="100"/>
        </p:scale>
        <p:origin x="1488" y="2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3D0DFE6E-2C68-4250-9202-62860C17D392}"/>
    <pc:docChg chg="custSel addSld delSld modSld sldOrd">
      <pc:chgData name="Vasilios Tavlaridis" userId="cf0f3e73-e183-4ecf-9d20-cf90aae84965" providerId="ADAL" clId="{3D0DFE6E-2C68-4250-9202-62860C17D392}" dt="2025-06-09T23:34:34.836" v="2157"/>
      <pc:docMkLst>
        <pc:docMk/>
      </pc:docMkLst>
      <pc:sldChg chg="modSp mod modAnim">
        <pc:chgData name="Vasilios Tavlaridis" userId="cf0f3e73-e183-4ecf-9d20-cf90aae84965" providerId="ADAL" clId="{3D0DFE6E-2C68-4250-9202-62860C17D392}" dt="2025-06-09T23:22:24.435" v="2057"/>
        <pc:sldMkLst>
          <pc:docMk/>
          <pc:sldMk cId="646800708" sldId="261"/>
        </pc:sldMkLst>
        <pc:spChg chg="mod">
          <ac:chgData name="Vasilios Tavlaridis" userId="cf0f3e73-e183-4ecf-9d20-cf90aae84965" providerId="ADAL" clId="{3D0DFE6E-2C68-4250-9202-62860C17D392}" dt="2025-06-09T23:13:56.508" v="2029" actId="1076"/>
          <ac:spMkLst>
            <pc:docMk/>
            <pc:sldMk cId="646800708" sldId="261"/>
            <ac:spMk id="2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3:13:27.770" v="2003" actId="1076"/>
          <ac:spMkLst>
            <pc:docMk/>
            <pc:sldMk cId="646800708" sldId="261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3D0DFE6E-2C68-4250-9202-62860C17D392}" dt="2025-06-09T23:15:07.197" v="2041" actId="5793"/>
        <pc:sldMkLst>
          <pc:docMk/>
          <pc:sldMk cId="1755504465" sldId="264"/>
        </pc:sldMkLst>
        <pc:spChg chg="mod">
          <ac:chgData name="Vasilios Tavlaridis" userId="cf0f3e73-e183-4ecf-9d20-cf90aae84965" providerId="ADAL" clId="{3D0DFE6E-2C68-4250-9202-62860C17D392}" dt="2025-06-09T23:15:07.197" v="2041" actId="5793"/>
          <ac:spMkLst>
            <pc:docMk/>
            <pc:sldMk cId="1755504465" sldId="264"/>
            <ac:spMk id="2" creationId="{00000000-0000-0000-0000-000000000000}"/>
          </ac:spMkLst>
        </pc:spChg>
      </pc:sldChg>
      <pc:sldChg chg="addSp delSp modSp add del mod modAnim">
        <pc:chgData name="Vasilios Tavlaridis" userId="cf0f3e73-e183-4ecf-9d20-cf90aae84965" providerId="ADAL" clId="{3D0DFE6E-2C68-4250-9202-62860C17D392}" dt="2025-06-09T21:42:52.038" v="370" actId="2696"/>
        <pc:sldMkLst>
          <pc:docMk/>
          <pc:sldMk cId="0" sldId="268"/>
        </pc:sldMkLst>
        <pc:spChg chg="del">
          <ac:chgData name="Vasilios Tavlaridis" userId="cf0f3e73-e183-4ecf-9d20-cf90aae84965" providerId="ADAL" clId="{3D0DFE6E-2C68-4250-9202-62860C17D392}" dt="2025-06-09T21:26:46.080" v="151" actId="478"/>
          <ac:spMkLst>
            <pc:docMk/>
            <pc:sldMk cId="0" sldId="268"/>
            <ac:spMk id="2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1:27:36.539" v="171" actId="14100"/>
          <ac:spMkLst>
            <pc:docMk/>
            <pc:sldMk cId="0" sldId="268"/>
            <ac:spMk id="3" creationId="{00000000-0000-0000-0000-000000000000}"/>
          </ac:spMkLst>
        </pc:spChg>
        <pc:spChg chg="add mod">
          <ac:chgData name="Vasilios Tavlaridis" userId="cf0f3e73-e183-4ecf-9d20-cf90aae84965" providerId="ADAL" clId="{3D0DFE6E-2C68-4250-9202-62860C17D392}" dt="2025-06-09T21:26:13.647" v="113"/>
          <ac:spMkLst>
            <pc:docMk/>
            <pc:sldMk cId="0" sldId="268"/>
            <ac:spMk id="4" creationId="{641661A0-5E99-8838-80E2-F287201BA43E}"/>
          </ac:spMkLst>
        </pc:spChg>
        <pc:spChg chg="add mod">
          <ac:chgData name="Vasilios Tavlaridis" userId="cf0f3e73-e183-4ecf-9d20-cf90aae84965" providerId="ADAL" clId="{3D0DFE6E-2C68-4250-9202-62860C17D392}" dt="2025-06-09T21:26:41.951" v="150" actId="20577"/>
          <ac:spMkLst>
            <pc:docMk/>
            <pc:sldMk cId="0" sldId="268"/>
            <ac:spMk id="6" creationId="{FE1D6264-C7DD-BFF3-3FE7-95FC590D767F}"/>
          </ac:spMkLst>
        </pc:spChg>
        <pc:spChg chg="add del mod">
          <ac:chgData name="Vasilios Tavlaridis" userId="cf0f3e73-e183-4ecf-9d20-cf90aae84965" providerId="ADAL" clId="{3D0DFE6E-2C68-4250-9202-62860C17D392}" dt="2025-06-09T21:26:49.659" v="152" actId="478"/>
          <ac:spMkLst>
            <pc:docMk/>
            <pc:sldMk cId="0" sldId="268"/>
            <ac:spMk id="8" creationId="{36CB1C0A-9CA1-4692-877C-0FBC4898CDFC}"/>
          </ac:spMkLst>
        </pc:spChg>
        <pc:picChg chg="mod">
          <ac:chgData name="Vasilios Tavlaridis" userId="cf0f3e73-e183-4ecf-9d20-cf90aae84965" providerId="ADAL" clId="{3D0DFE6E-2C68-4250-9202-62860C17D392}" dt="2025-06-09T21:27:44.848" v="174" actId="14100"/>
          <ac:picMkLst>
            <pc:docMk/>
            <pc:sldMk cId="0" sldId="268"/>
            <ac:picMk id="5" creationId="{02BE8097-78A9-62B0-64D4-7F76D48E783B}"/>
          </ac:picMkLst>
        </pc:picChg>
      </pc:sldChg>
      <pc:sldChg chg="modSp add mod modAnim">
        <pc:chgData name="Vasilios Tavlaridis" userId="cf0f3e73-e183-4ecf-9d20-cf90aae84965" providerId="ADAL" clId="{3D0DFE6E-2C68-4250-9202-62860C17D392}" dt="2025-06-09T23:33:51.082" v="2153"/>
        <pc:sldMkLst>
          <pc:docMk/>
          <pc:sldMk cId="82346388" sldId="268"/>
        </pc:sldMkLst>
        <pc:spChg chg="mod">
          <ac:chgData name="Vasilios Tavlaridis" userId="cf0f3e73-e183-4ecf-9d20-cf90aae84965" providerId="ADAL" clId="{3D0DFE6E-2C68-4250-9202-62860C17D392}" dt="2025-06-09T23:33:23.063" v="2138" actId="20577"/>
          <ac:spMkLst>
            <pc:docMk/>
            <pc:sldMk cId="82346388" sldId="268"/>
            <ac:spMk id="3" creationId="{00000000-0000-0000-0000-000000000000}"/>
          </ac:spMkLst>
        </pc:spChg>
        <pc:picChg chg="mod">
          <ac:chgData name="Vasilios Tavlaridis" userId="cf0f3e73-e183-4ecf-9d20-cf90aae84965" providerId="ADAL" clId="{3D0DFE6E-2C68-4250-9202-62860C17D392}" dt="2025-06-09T23:25:03.280" v="2070" actId="14100"/>
          <ac:picMkLst>
            <pc:docMk/>
            <pc:sldMk cId="82346388" sldId="268"/>
            <ac:picMk id="5" creationId="{02BE8097-78A9-62B0-64D4-7F76D48E783B}"/>
          </ac:picMkLst>
        </pc:picChg>
      </pc:sldChg>
      <pc:sldChg chg="add del">
        <pc:chgData name="Vasilios Tavlaridis" userId="cf0f3e73-e183-4ecf-9d20-cf90aae84965" providerId="ADAL" clId="{3D0DFE6E-2C68-4250-9202-62860C17D392}" dt="2025-06-09T21:46:36.310" v="462" actId="2696"/>
        <pc:sldMkLst>
          <pc:docMk/>
          <pc:sldMk cId="247821559" sldId="268"/>
        </pc:sldMkLst>
      </pc:sldChg>
      <pc:sldChg chg="modSp add del mod">
        <pc:chgData name="Vasilios Tavlaridis" userId="cf0f3e73-e183-4ecf-9d20-cf90aae84965" providerId="ADAL" clId="{3D0DFE6E-2C68-4250-9202-62860C17D392}" dt="2025-06-09T21:23:01.672" v="67" actId="47"/>
        <pc:sldMkLst>
          <pc:docMk/>
          <pc:sldMk cId="0" sldId="270"/>
        </pc:sldMkLst>
        <pc:spChg chg="mod">
          <ac:chgData name="Vasilios Tavlaridis" userId="cf0f3e73-e183-4ecf-9d20-cf90aae84965" providerId="ADAL" clId="{3D0DFE6E-2C68-4250-9202-62860C17D392}" dt="2025-06-09T21:20:05.309" v="3" actId="27636"/>
          <ac:spMkLst>
            <pc:docMk/>
            <pc:sldMk cId="0" sldId="270"/>
            <ac:spMk id="2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1:20:05.306" v="2" actId="27636"/>
          <ac:spMkLst>
            <pc:docMk/>
            <pc:sldMk cId="0" sldId="270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3D0DFE6E-2C68-4250-9202-62860C17D392}" dt="2025-06-09T23:00:53.535" v="1732" actId="14100"/>
        <pc:sldMkLst>
          <pc:docMk/>
          <pc:sldMk cId="826095882" sldId="485"/>
        </pc:sldMkLst>
        <pc:spChg chg="mod">
          <ac:chgData name="Vasilios Tavlaridis" userId="cf0f3e73-e183-4ecf-9d20-cf90aae84965" providerId="ADAL" clId="{3D0DFE6E-2C68-4250-9202-62860C17D392}" dt="2025-06-09T23:00:53.535" v="1732" actId="14100"/>
          <ac:spMkLst>
            <pc:docMk/>
            <pc:sldMk cId="826095882" sldId="48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1:29.171" v="1778" actId="20577"/>
        <pc:sldMkLst>
          <pc:docMk/>
          <pc:sldMk cId="3259404093" sldId="500"/>
        </pc:sldMkLst>
        <pc:spChg chg="mod">
          <ac:chgData name="Vasilios Tavlaridis" userId="cf0f3e73-e183-4ecf-9d20-cf90aae84965" providerId="ADAL" clId="{3D0DFE6E-2C68-4250-9202-62860C17D392}" dt="2025-06-09T23:01:29.171" v="1778" actId="20577"/>
          <ac:spMkLst>
            <pc:docMk/>
            <pc:sldMk cId="3259404093" sldId="500"/>
            <ac:spMk id="3" creationId="{00000000-0000-0000-0000-000000000000}"/>
          </ac:spMkLst>
        </pc:spChg>
      </pc:sldChg>
      <pc:sldChg chg="del ord">
        <pc:chgData name="Vasilios Tavlaridis" userId="cf0f3e73-e183-4ecf-9d20-cf90aae84965" providerId="ADAL" clId="{3D0DFE6E-2C68-4250-9202-62860C17D392}" dt="2025-06-09T21:36:34.816" v="318" actId="47"/>
        <pc:sldMkLst>
          <pc:docMk/>
          <pc:sldMk cId="3768148047" sldId="509"/>
        </pc:sldMkLst>
      </pc:sldChg>
      <pc:sldChg chg="del">
        <pc:chgData name="Vasilios Tavlaridis" userId="cf0f3e73-e183-4ecf-9d20-cf90aae84965" providerId="ADAL" clId="{3D0DFE6E-2C68-4250-9202-62860C17D392}" dt="2025-06-09T22:24:06.425" v="1282" actId="2696"/>
        <pc:sldMkLst>
          <pc:docMk/>
          <pc:sldMk cId="1799122576" sldId="510"/>
        </pc:sldMkLst>
      </pc:sldChg>
      <pc:sldChg chg="modSp add mod">
        <pc:chgData name="Vasilios Tavlaridis" userId="cf0f3e73-e183-4ecf-9d20-cf90aae84965" providerId="ADAL" clId="{3D0DFE6E-2C68-4250-9202-62860C17D392}" dt="2025-06-09T23:11:53.355" v="1969" actId="14100"/>
        <pc:sldMkLst>
          <pc:docMk/>
          <pc:sldMk cId="3512197776" sldId="510"/>
        </pc:sldMkLst>
        <pc:spChg chg="mod">
          <ac:chgData name="Vasilios Tavlaridis" userId="cf0f3e73-e183-4ecf-9d20-cf90aae84965" providerId="ADAL" clId="{3D0DFE6E-2C68-4250-9202-62860C17D392}" dt="2025-06-09T23:11:53.355" v="1969" actId="14100"/>
          <ac:spMkLst>
            <pc:docMk/>
            <pc:sldMk cId="3512197776" sldId="510"/>
            <ac:spMk id="6" creationId="{4CDDC1C3-EC05-4FE1-ABA0-D8F9CD9D747A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1:54.999" v="1782"/>
        <pc:sldMkLst>
          <pc:docMk/>
          <pc:sldMk cId="812046087" sldId="553"/>
        </pc:sldMkLst>
        <pc:spChg chg="mod">
          <ac:chgData name="Vasilios Tavlaridis" userId="cf0f3e73-e183-4ecf-9d20-cf90aae84965" providerId="ADAL" clId="{3D0DFE6E-2C68-4250-9202-62860C17D392}" dt="2025-06-09T22:51:50.947" v="1580" actId="20577"/>
          <ac:spMkLst>
            <pc:docMk/>
            <pc:sldMk cId="812046087" sldId="553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2:51:40.197" v="1571" actId="20577"/>
          <ac:spMkLst>
            <pc:docMk/>
            <pc:sldMk cId="812046087" sldId="553"/>
            <ac:spMk id="4" creationId="{A0B6E651-E7C8-6D20-D087-480AE61A779C}"/>
          </ac:spMkLst>
        </pc:spChg>
      </pc:sldChg>
      <pc:sldChg chg="modSp mod">
        <pc:chgData name="Vasilios Tavlaridis" userId="cf0f3e73-e183-4ecf-9d20-cf90aae84965" providerId="ADAL" clId="{3D0DFE6E-2C68-4250-9202-62860C17D392}" dt="2025-06-09T22:49:06.539" v="1403" actId="1076"/>
        <pc:sldMkLst>
          <pc:docMk/>
          <pc:sldMk cId="787300860" sldId="561"/>
        </pc:sldMkLst>
        <pc:spChg chg="mod">
          <ac:chgData name="Vasilios Tavlaridis" userId="cf0f3e73-e183-4ecf-9d20-cf90aae84965" providerId="ADAL" clId="{3D0DFE6E-2C68-4250-9202-62860C17D392}" dt="2025-06-09T22:49:06.539" v="1403" actId="1076"/>
          <ac:spMkLst>
            <pc:docMk/>
            <pc:sldMk cId="787300860" sldId="561"/>
            <ac:spMk id="3" creationId="{69AA8BA0-5108-9234-90BF-060A90C6B9A3}"/>
          </ac:spMkLst>
        </pc:spChg>
      </pc:sldChg>
      <pc:sldChg chg="modSp mod modAnim">
        <pc:chgData name="Vasilios Tavlaridis" userId="cf0f3e73-e183-4ecf-9d20-cf90aae84965" providerId="ADAL" clId="{3D0DFE6E-2C68-4250-9202-62860C17D392}" dt="2025-06-09T23:04:53.638" v="1832" actId="20577"/>
        <pc:sldMkLst>
          <pc:docMk/>
          <pc:sldMk cId="3013736686" sldId="574"/>
        </pc:sldMkLst>
        <pc:spChg chg="mod">
          <ac:chgData name="Vasilios Tavlaridis" userId="cf0f3e73-e183-4ecf-9d20-cf90aae84965" providerId="ADAL" clId="{3D0DFE6E-2C68-4250-9202-62860C17D392}" dt="2025-06-09T23:04:53.638" v="1832" actId="20577"/>
          <ac:spMkLst>
            <pc:docMk/>
            <pc:sldMk cId="3013736686" sldId="574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3D0DFE6E-2C68-4250-9202-62860C17D392}" dt="2025-06-09T23:10:36.971" v="1960" actId="1076"/>
        <pc:sldMkLst>
          <pc:docMk/>
          <pc:sldMk cId="653631290" sldId="576"/>
        </pc:sldMkLst>
        <pc:spChg chg="mod">
          <ac:chgData name="Vasilios Tavlaridis" userId="cf0f3e73-e183-4ecf-9d20-cf90aae84965" providerId="ADAL" clId="{3D0DFE6E-2C68-4250-9202-62860C17D392}" dt="2025-06-09T23:10:36.971" v="1960" actId="1076"/>
          <ac:spMkLst>
            <pc:docMk/>
            <pc:sldMk cId="653631290" sldId="576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2:20:22.452" v="1171" actId="20577"/>
          <ac:spMkLst>
            <pc:docMk/>
            <pc:sldMk cId="653631290" sldId="576"/>
            <ac:spMk id="4" creationId="{A0B6E651-E7C8-6D20-D087-480AE61A779C}"/>
          </ac:spMkLst>
        </pc:spChg>
      </pc:sldChg>
      <pc:sldChg chg="del">
        <pc:chgData name="Vasilios Tavlaridis" userId="cf0f3e73-e183-4ecf-9d20-cf90aae84965" providerId="ADAL" clId="{3D0DFE6E-2C68-4250-9202-62860C17D392}" dt="2025-06-09T21:42:31.083" v="368" actId="2696"/>
        <pc:sldMkLst>
          <pc:docMk/>
          <pc:sldMk cId="1708325873" sldId="576"/>
        </pc:sldMkLst>
      </pc:sldChg>
      <pc:sldChg chg="del">
        <pc:chgData name="Vasilios Tavlaridis" userId="cf0f3e73-e183-4ecf-9d20-cf90aae84965" providerId="ADAL" clId="{3D0DFE6E-2C68-4250-9202-62860C17D392}" dt="2025-06-09T22:13:04.916" v="1169" actId="47"/>
        <pc:sldMkLst>
          <pc:docMk/>
          <pc:sldMk cId="2747490122" sldId="584"/>
        </pc:sldMkLst>
      </pc:sldChg>
      <pc:sldChg chg="modAnim">
        <pc:chgData name="Vasilios Tavlaridis" userId="cf0f3e73-e183-4ecf-9d20-cf90aae84965" providerId="ADAL" clId="{3D0DFE6E-2C68-4250-9202-62860C17D392}" dt="2025-06-09T23:01:33.164" v="1779"/>
        <pc:sldMkLst>
          <pc:docMk/>
          <pc:sldMk cId="2078990599" sldId="585"/>
        </pc:sldMkLst>
      </pc:sldChg>
      <pc:sldChg chg="modSp modAnim">
        <pc:chgData name="Vasilios Tavlaridis" userId="cf0f3e73-e183-4ecf-9d20-cf90aae84965" providerId="ADAL" clId="{3D0DFE6E-2C68-4250-9202-62860C17D392}" dt="2025-06-09T23:08:51.969" v="1947" actId="20577"/>
        <pc:sldMkLst>
          <pc:docMk/>
          <pc:sldMk cId="2112668371" sldId="586"/>
        </pc:sldMkLst>
        <pc:spChg chg="mod">
          <ac:chgData name="Vasilios Tavlaridis" userId="cf0f3e73-e183-4ecf-9d20-cf90aae84965" providerId="ADAL" clId="{3D0DFE6E-2C68-4250-9202-62860C17D392}" dt="2025-06-09T23:08:51.969" v="1947" actId="20577"/>
          <ac:spMkLst>
            <pc:docMk/>
            <pc:sldMk cId="2112668371" sldId="586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3D0DFE6E-2C68-4250-9202-62860C17D392}" dt="2025-06-09T23:03:08.057" v="1804" actId="20577"/>
        <pc:sldMkLst>
          <pc:docMk/>
          <pc:sldMk cId="4010476947" sldId="587"/>
        </pc:sldMkLst>
        <pc:spChg chg="mod">
          <ac:chgData name="Vasilios Tavlaridis" userId="cf0f3e73-e183-4ecf-9d20-cf90aae84965" providerId="ADAL" clId="{3D0DFE6E-2C68-4250-9202-62860C17D392}" dt="2025-06-09T23:03:08.057" v="1804" actId="20577"/>
          <ac:spMkLst>
            <pc:docMk/>
            <pc:sldMk cId="4010476947" sldId="587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2:52:16.296" v="1585" actId="20577"/>
          <ac:spMkLst>
            <pc:docMk/>
            <pc:sldMk cId="4010476947" sldId="587"/>
            <ac:spMk id="4" creationId="{A0B6E651-E7C8-6D20-D087-480AE61A779C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3:17.623" v="1805"/>
        <pc:sldMkLst>
          <pc:docMk/>
          <pc:sldMk cId="104498938" sldId="588"/>
        </pc:sldMkLst>
        <pc:spChg chg="mod">
          <ac:chgData name="Vasilios Tavlaridis" userId="cf0f3e73-e183-4ecf-9d20-cf90aae84965" providerId="ADAL" clId="{3D0DFE6E-2C68-4250-9202-62860C17D392}" dt="2025-06-09T22:53:01.508" v="1602" actId="313"/>
          <ac:spMkLst>
            <pc:docMk/>
            <pc:sldMk cId="104498938" sldId="588"/>
            <ac:spMk id="4" creationId="{A0B6E651-E7C8-6D20-D087-480AE61A779C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3:22.655" v="1806"/>
        <pc:sldMkLst>
          <pc:docMk/>
          <pc:sldMk cId="3344492888" sldId="590"/>
        </pc:sldMkLst>
        <pc:spChg chg="mod">
          <ac:chgData name="Vasilios Tavlaridis" userId="cf0f3e73-e183-4ecf-9d20-cf90aae84965" providerId="ADAL" clId="{3D0DFE6E-2C68-4250-9202-62860C17D392}" dt="2025-06-09T21:31:45.164" v="229" actId="20577"/>
          <ac:spMkLst>
            <pc:docMk/>
            <pc:sldMk cId="3344492888" sldId="590"/>
            <ac:spMk id="4" creationId="{A0B6E651-E7C8-6D20-D087-480AE61A779C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3:30.231" v="1807"/>
        <pc:sldMkLst>
          <pc:docMk/>
          <pc:sldMk cId="354216965" sldId="591"/>
        </pc:sldMkLst>
        <pc:spChg chg="mod">
          <ac:chgData name="Vasilios Tavlaridis" userId="cf0f3e73-e183-4ecf-9d20-cf90aae84965" providerId="ADAL" clId="{3D0DFE6E-2C68-4250-9202-62860C17D392}" dt="2025-06-09T21:31:54.606" v="240" actId="20577"/>
          <ac:spMkLst>
            <pc:docMk/>
            <pc:sldMk cId="354216965" sldId="591"/>
            <ac:spMk id="4" creationId="{A0B6E651-E7C8-6D20-D087-480AE61A779C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3:41.677" v="1808"/>
        <pc:sldMkLst>
          <pc:docMk/>
          <pc:sldMk cId="3332344125" sldId="592"/>
        </pc:sldMkLst>
        <pc:spChg chg="mod">
          <ac:chgData name="Vasilios Tavlaridis" userId="cf0f3e73-e183-4ecf-9d20-cf90aae84965" providerId="ADAL" clId="{3D0DFE6E-2C68-4250-9202-62860C17D392}" dt="2025-06-09T21:32:10.746" v="266" actId="20577"/>
          <ac:spMkLst>
            <pc:docMk/>
            <pc:sldMk cId="3332344125" sldId="592"/>
            <ac:spMk id="4" creationId="{A0B6E651-E7C8-6D20-D087-480AE61A779C}"/>
          </ac:spMkLst>
        </pc:spChg>
      </pc:sldChg>
      <pc:sldChg chg="modSp mod modAnim">
        <pc:chgData name="Vasilios Tavlaridis" userId="cf0f3e73-e183-4ecf-9d20-cf90aae84965" providerId="ADAL" clId="{3D0DFE6E-2C68-4250-9202-62860C17D392}" dt="2025-06-09T23:03:50.285" v="1809"/>
        <pc:sldMkLst>
          <pc:docMk/>
          <pc:sldMk cId="1114508136" sldId="593"/>
        </pc:sldMkLst>
        <pc:spChg chg="mod">
          <ac:chgData name="Vasilios Tavlaridis" userId="cf0f3e73-e183-4ecf-9d20-cf90aae84965" providerId="ADAL" clId="{3D0DFE6E-2C68-4250-9202-62860C17D392}" dt="2025-06-09T21:32:25.551" v="283" actId="20577"/>
          <ac:spMkLst>
            <pc:docMk/>
            <pc:sldMk cId="1114508136" sldId="593"/>
            <ac:spMk id="4" creationId="{A0B6E651-E7C8-6D20-D087-480AE61A779C}"/>
          </ac:spMkLst>
        </pc:spChg>
      </pc:sldChg>
      <pc:sldChg chg="modAnim">
        <pc:chgData name="Vasilios Tavlaridis" userId="cf0f3e73-e183-4ecf-9d20-cf90aae84965" providerId="ADAL" clId="{3D0DFE6E-2C68-4250-9202-62860C17D392}" dt="2025-06-09T23:09:26.758" v="1948"/>
        <pc:sldMkLst>
          <pc:docMk/>
          <pc:sldMk cId="3067263716" sldId="595"/>
        </pc:sldMkLst>
      </pc:sldChg>
      <pc:sldChg chg="modAnim">
        <pc:chgData name="Vasilios Tavlaridis" userId="cf0f3e73-e183-4ecf-9d20-cf90aae84965" providerId="ADAL" clId="{3D0DFE6E-2C68-4250-9202-62860C17D392}" dt="2025-06-09T23:09:34.789" v="1949"/>
        <pc:sldMkLst>
          <pc:docMk/>
          <pc:sldMk cId="583175223" sldId="596"/>
        </pc:sldMkLst>
      </pc:sldChg>
      <pc:sldChg chg="modAnim">
        <pc:chgData name="Vasilios Tavlaridis" userId="cf0f3e73-e183-4ecf-9d20-cf90aae84965" providerId="ADAL" clId="{3D0DFE6E-2C68-4250-9202-62860C17D392}" dt="2025-06-09T23:09:54.730" v="1952"/>
        <pc:sldMkLst>
          <pc:docMk/>
          <pc:sldMk cId="3719739109" sldId="597"/>
        </pc:sldMkLst>
      </pc:sldChg>
      <pc:sldChg chg="modAnim">
        <pc:chgData name="Vasilios Tavlaridis" userId="cf0f3e73-e183-4ecf-9d20-cf90aae84965" providerId="ADAL" clId="{3D0DFE6E-2C68-4250-9202-62860C17D392}" dt="2025-06-09T23:04:06.316" v="1810"/>
        <pc:sldMkLst>
          <pc:docMk/>
          <pc:sldMk cId="670034940" sldId="598"/>
        </pc:sldMkLst>
      </pc:sldChg>
      <pc:sldChg chg="modSp ord modAnim">
        <pc:chgData name="Vasilios Tavlaridis" userId="cf0f3e73-e183-4ecf-9d20-cf90aae84965" providerId="ADAL" clId="{3D0DFE6E-2C68-4250-9202-62860C17D392}" dt="2025-06-09T23:09:59.765" v="1953"/>
        <pc:sldMkLst>
          <pc:docMk/>
          <pc:sldMk cId="157571448" sldId="599"/>
        </pc:sldMkLst>
        <pc:spChg chg="mod">
          <ac:chgData name="Vasilios Tavlaridis" userId="cf0f3e73-e183-4ecf-9d20-cf90aae84965" providerId="ADAL" clId="{3D0DFE6E-2C68-4250-9202-62860C17D392}" dt="2025-06-09T22:54:31.325" v="1665" actId="20577"/>
          <ac:spMkLst>
            <pc:docMk/>
            <pc:sldMk cId="157571448" sldId="599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3D0DFE6E-2C68-4250-9202-62860C17D392}" dt="2025-06-09T21:30:52.267" v="219" actId="47"/>
        <pc:sldMkLst>
          <pc:docMk/>
          <pc:sldMk cId="109081166" sldId="601"/>
        </pc:sldMkLst>
      </pc:sldChg>
      <pc:sldChg chg="modSp add del mod ord">
        <pc:chgData name="Vasilios Tavlaridis" userId="cf0f3e73-e183-4ecf-9d20-cf90aae84965" providerId="ADAL" clId="{3D0DFE6E-2C68-4250-9202-62860C17D392}" dt="2025-06-09T21:21:37.708" v="46" actId="47"/>
        <pc:sldMkLst>
          <pc:docMk/>
          <pc:sldMk cId="0" sldId="603"/>
        </pc:sldMkLst>
        <pc:spChg chg="mod">
          <ac:chgData name="Vasilios Tavlaridis" userId="cf0f3e73-e183-4ecf-9d20-cf90aae84965" providerId="ADAL" clId="{3D0DFE6E-2C68-4250-9202-62860C17D392}" dt="2025-06-09T21:20:05.242" v="1" actId="27636"/>
          <ac:spMkLst>
            <pc:docMk/>
            <pc:sldMk cId="0" sldId="603"/>
            <ac:spMk id="3" creationId="{00000000-0000-0000-0000-000000000000}"/>
          </ac:spMkLst>
        </pc:spChg>
      </pc:sldChg>
      <pc:sldChg chg="modSp add mod ord modAnim">
        <pc:chgData name="Vasilios Tavlaridis" userId="cf0f3e73-e183-4ecf-9d20-cf90aae84965" providerId="ADAL" clId="{3D0DFE6E-2C68-4250-9202-62860C17D392}" dt="2025-06-09T21:21:27.154" v="45" actId="14100"/>
        <pc:sldMkLst>
          <pc:docMk/>
          <pc:sldMk cId="431870728" sldId="604"/>
        </pc:sldMkLst>
        <pc:spChg chg="mod">
          <ac:chgData name="Vasilios Tavlaridis" userId="cf0f3e73-e183-4ecf-9d20-cf90aae84965" providerId="ADAL" clId="{3D0DFE6E-2C68-4250-9202-62860C17D392}" dt="2025-06-09T21:21:10.898" v="41" actId="20577"/>
          <ac:spMkLst>
            <pc:docMk/>
            <pc:sldMk cId="431870728" sldId="604"/>
            <ac:spMk id="2" creationId="{47776406-8895-6F56-1748-7B4EB0A2A7D3}"/>
          </ac:spMkLst>
        </pc:spChg>
        <pc:spChg chg="mod">
          <ac:chgData name="Vasilios Tavlaridis" userId="cf0f3e73-e183-4ecf-9d20-cf90aae84965" providerId="ADAL" clId="{3D0DFE6E-2C68-4250-9202-62860C17D392}" dt="2025-06-09T21:21:27.154" v="45" actId="14100"/>
          <ac:spMkLst>
            <pc:docMk/>
            <pc:sldMk cId="431870728" sldId="604"/>
            <ac:spMk id="3" creationId="{C1039B17-FBD7-4236-8DCE-720BD4121A80}"/>
          </ac:spMkLst>
        </pc:spChg>
      </pc:sldChg>
      <pc:sldChg chg="add del">
        <pc:chgData name="Vasilios Tavlaridis" userId="cf0f3e73-e183-4ecf-9d20-cf90aae84965" providerId="ADAL" clId="{3D0DFE6E-2C68-4250-9202-62860C17D392}" dt="2025-06-09T21:21:44.943" v="48" actId="2696"/>
        <pc:sldMkLst>
          <pc:docMk/>
          <pc:sldMk cId="1390010907" sldId="605"/>
        </pc:sldMkLst>
      </pc:sldChg>
      <pc:sldChg chg="modSp add mod modAnim">
        <pc:chgData name="Vasilios Tavlaridis" userId="cf0f3e73-e183-4ecf-9d20-cf90aae84965" providerId="ADAL" clId="{3D0DFE6E-2C68-4250-9202-62860C17D392}" dt="2025-06-09T21:34:34.239" v="297" actId="1076"/>
        <pc:sldMkLst>
          <pc:docMk/>
          <pc:sldMk cId="3738541119" sldId="606"/>
        </pc:sldMkLst>
        <pc:spChg chg="mod">
          <ac:chgData name="Vasilios Tavlaridis" userId="cf0f3e73-e183-4ecf-9d20-cf90aae84965" providerId="ADAL" clId="{3D0DFE6E-2C68-4250-9202-62860C17D392}" dt="2025-06-09T21:22:36.617" v="66" actId="20577"/>
          <ac:spMkLst>
            <pc:docMk/>
            <pc:sldMk cId="3738541119" sldId="606"/>
            <ac:spMk id="2" creationId="{76714D5C-007A-410A-2AE5-251B6AF1E743}"/>
          </ac:spMkLst>
        </pc:spChg>
        <pc:spChg chg="mod">
          <ac:chgData name="Vasilios Tavlaridis" userId="cf0f3e73-e183-4ecf-9d20-cf90aae84965" providerId="ADAL" clId="{3D0DFE6E-2C68-4250-9202-62860C17D392}" dt="2025-06-09T21:34:34.239" v="297" actId="1076"/>
          <ac:spMkLst>
            <pc:docMk/>
            <pc:sldMk cId="3738541119" sldId="606"/>
            <ac:spMk id="3" creationId="{68E228A1-4746-2E6B-8832-AF620376500D}"/>
          </ac:spMkLst>
        </pc:spChg>
      </pc:sldChg>
      <pc:sldChg chg="addSp delSp modSp add del mod modClrScheme modAnim chgLayout">
        <pc:chgData name="Vasilios Tavlaridis" userId="cf0f3e73-e183-4ecf-9d20-cf90aae84965" providerId="ADAL" clId="{3D0DFE6E-2C68-4250-9202-62860C17D392}" dt="2025-06-09T21:27:50.212" v="175" actId="47"/>
        <pc:sldMkLst>
          <pc:docMk/>
          <pc:sldMk cId="1831431899" sldId="607"/>
        </pc:sldMkLst>
        <pc:spChg chg="del mod">
          <ac:chgData name="Vasilios Tavlaridis" userId="cf0f3e73-e183-4ecf-9d20-cf90aae84965" providerId="ADAL" clId="{3D0DFE6E-2C68-4250-9202-62860C17D392}" dt="2025-06-09T21:24:33.994" v="74"/>
          <ac:spMkLst>
            <pc:docMk/>
            <pc:sldMk cId="1831431899" sldId="607"/>
            <ac:spMk id="2" creationId="{C3EA6D70-9CD0-C391-6DF4-9A51CA0A672D}"/>
          </ac:spMkLst>
        </pc:spChg>
        <pc:spChg chg="mod">
          <ac:chgData name="Vasilios Tavlaridis" userId="cf0f3e73-e183-4ecf-9d20-cf90aae84965" providerId="ADAL" clId="{3D0DFE6E-2C68-4250-9202-62860C17D392}" dt="2025-06-09T21:25:35.356" v="110" actId="26606"/>
          <ac:spMkLst>
            <pc:docMk/>
            <pc:sldMk cId="1831431899" sldId="607"/>
            <ac:spMk id="3" creationId="{1C00AB4A-2565-B58E-98A6-E1931638CFFB}"/>
          </ac:spMkLst>
        </pc:spChg>
        <pc:spChg chg="add mod">
          <ac:chgData name="Vasilios Tavlaridis" userId="cf0f3e73-e183-4ecf-9d20-cf90aae84965" providerId="ADAL" clId="{3D0DFE6E-2C68-4250-9202-62860C17D392}" dt="2025-06-09T21:24:30.944" v="73"/>
          <ac:spMkLst>
            <pc:docMk/>
            <pc:sldMk cId="1831431899" sldId="607"/>
            <ac:spMk id="4" creationId="{91A28E66-CEB6-D1F0-C61E-0E9441D4CFE7}"/>
          </ac:spMkLst>
        </pc:spChg>
        <pc:spChg chg="del mod ord">
          <ac:chgData name="Vasilios Tavlaridis" userId="cf0f3e73-e183-4ecf-9d20-cf90aae84965" providerId="ADAL" clId="{3D0DFE6E-2C68-4250-9202-62860C17D392}" dt="2025-06-09T21:25:46.964" v="111" actId="478"/>
          <ac:spMkLst>
            <pc:docMk/>
            <pc:sldMk cId="1831431899" sldId="607"/>
            <ac:spMk id="5" creationId="{351DF8FE-4B4B-5723-9801-280EB8AFF0AF}"/>
          </ac:spMkLst>
        </pc:spChg>
        <pc:spChg chg="add mod">
          <ac:chgData name="Vasilios Tavlaridis" userId="cf0f3e73-e183-4ecf-9d20-cf90aae84965" providerId="ADAL" clId="{3D0DFE6E-2C68-4250-9202-62860C17D392}" dt="2025-06-09T21:25:35.356" v="110" actId="26606"/>
          <ac:spMkLst>
            <pc:docMk/>
            <pc:sldMk cId="1831431899" sldId="607"/>
            <ac:spMk id="6" creationId="{AB89EA1E-465D-4320-2D3A-1A84F487F605}"/>
          </ac:spMkLst>
        </pc:spChg>
        <pc:spChg chg="add mod">
          <ac:chgData name="Vasilios Tavlaridis" userId="cf0f3e73-e183-4ecf-9d20-cf90aae84965" providerId="ADAL" clId="{3D0DFE6E-2C68-4250-9202-62860C17D392}" dt="2025-06-09T21:25:35.356" v="110" actId="26606"/>
          <ac:spMkLst>
            <pc:docMk/>
            <pc:sldMk cId="1831431899" sldId="607"/>
            <ac:spMk id="12" creationId="{D8B516A2-B066-D636-BC7E-604BCCB6BA2E}"/>
          </ac:spMkLst>
        </pc:spChg>
        <pc:spChg chg="add mod">
          <ac:chgData name="Vasilios Tavlaridis" userId="cf0f3e73-e183-4ecf-9d20-cf90aae84965" providerId="ADAL" clId="{3D0DFE6E-2C68-4250-9202-62860C17D392}" dt="2025-06-09T21:25:35.356" v="110" actId="26606"/>
          <ac:spMkLst>
            <pc:docMk/>
            <pc:sldMk cId="1831431899" sldId="607"/>
            <ac:spMk id="14" creationId="{AE0C36E8-FF14-98F6-93F2-9CD45DD949C3}"/>
          </ac:spMkLst>
        </pc:spChg>
        <pc:picChg chg="add mod">
          <ac:chgData name="Vasilios Tavlaridis" userId="cf0f3e73-e183-4ecf-9d20-cf90aae84965" providerId="ADAL" clId="{3D0DFE6E-2C68-4250-9202-62860C17D392}" dt="2025-06-09T21:25:35.356" v="110" actId="26606"/>
          <ac:picMkLst>
            <pc:docMk/>
            <pc:sldMk cId="1831431899" sldId="607"/>
            <ac:picMk id="7" creationId="{C821D557-3043-CAC5-553B-A223CA7F5D9D}"/>
          </ac:picMkLst>
        </pc:picChg>
      </pc:sldChg>
      <pc:sldChg chg="addSp modSp add mod modAnim">
        <pc:chgData name="Vasilios Tavlaridis" userId="cf0f3e73-e183-4ecf-9d20-cf90aae84965" providerId="ADAL" clId="{3D0DFE6E-2C68-4250-9202-62860C17D392}" dt="2025-06-09T23:34:34.836" v="2157"/>
        <pc:sldMkLst>
          <pc:docMk/>
          <pc:sldMk cId="3645471992" sldId="607"/>
        </pc:sldMkLst>
        <pc:spChg chg="mod">
          <ac:chgData name="Vasilios Tavlaridis" userId="cf0f3e73-e183-4ecf-9d20-cf90aae84965" providerId="ADAL" clId="{3D0DFE6E-2C68-4250-9202-62860C17D392}" dt="2025-06-09T21:29:13.613" v="182" actId="1076"/>
          <ac:spMkLst>
            <pc:docMk/>
            <pc:sldMk cId="3645471992" sldId="607"/>
            <ac:spMk id="2" creationId="{8B6C4158-4ACB-D36E-5DA0-A25F9EDBB0B8}"/>
          </ac:spMkLst>
        </pc:spChg>
        <pc:spChg chg="add mod">
          <ac:chgData name="Vasilios Tavlaridis" userId="cf0f3e73-e183-4ecf-9d20-cf90aae84965" providerId="ADAL" clId="{3D0DFE6E-2C68-4250-9202-62860C17D392}" dt="2025-06-09T21:30:45.083" v="217" actId="1076"/>
          <ac:spMkLst>
            <pc:docMk/>
            <pc:sldMk cId="3645471992" sldId="607"/>
            <ac:spMk id="5" creationId="{94F5A59D-4A5B-8BC6-22F6-15CE54931F96}"/>
          </ac:spMkLst>
        </pc:spChg>
        <pc:spChg chg="mod">
          <ac:chgData name="Vasilios Tavlaridis" userId="cf0f3e73-e183-4ecf-9d20-cf90aae84965" providerId="ADAL" clId="{3D0DFE6E-2C68-4250-9202-62860C17D392}" dt="2025-06-09T21:29:16.441" v="183" actId="1076"/>
          <ac:spMkLst>
            <pc:docMk/>
            <pc:sldMk cId="3645471992" sldId="607"/>
            <ac:spMk id="7" creationId="{14E1C8E7-B805-1275-E179-5BC8FA56723D}"/>
          </ac:spMkLst>
        </pc:spChg>
        <pc:picChg chg="add mod">
          <ac:chgData name="Vasilios Tavlaridis" userId="cf0f3e73-e183-4ecf-9d20-cf90aae84965" providerId="ADAL" clId="{3D0DFE6E-2C68-4250-9202-62860C17D392}" dt="2025-06-09T21:30:48.479" v="218" actId="14100"/>
          <ac:picMkLst>
            <pc:docMk/>
            <pc:sldMk cId="3645471992" sldId="607"/>
            <ac:picMk id="3" creationId="{BF364A14-BFFE-809A-AA64-61E22D87FDB1}"/>
          </ac:picMkLst>
        </pc:picChg>
      </pc:sldChg>
      <pc:sldChg chg="modSp add mod">
        <pc:chgData name="Vasilios Tavlaridis" userId="cf0f3e73-e183-4ecf-9d20-cf90aae84965" providerId="ADAL" clId="{3D0DFE6E-2C68-4250-9202-62860C17D392}" dt="2025-06-09T21:33:20.507" v="294" actId="20577"/>
        <pc:sldMkLst>
          <pc:docMk/>
          <pc:sldMk cId="2108781076" sldId="608"/>
        </pc:sldMkLst>
        <pc:spChg chg="mod">
          <ac:chgData name="Vasilios Tavlaridis" userId="cf0f3e73-e183-4ecf-9d20-cf90aae84965" providerId="ADAL" clId="{3D0DFE6E-2C68-4250-9202-62860C17D392}" dt="2025-06-09T21:33:20.507" v="294" actId="20577"/>
          <ac:spMkLst>
            <pc:docMk/>
            <pc:sldMk cId="2108781076" sldId="608"/>
            <ac:spMk id="3" creationId="{A793CFD8-F004-1750-DC3C-2D94CE15DFF2}"/>
          </ac:spMkLst>
        </pc:spChg>
      </pc:sldChg>
      <pc:sldChg chg="addSp modSp add mod modAnim">
        <pc:chgData name="Vasilios Tavlaridis" userId="cf0f3e73-e183-4ecf-9d20-cf90aae84965" providerId="ADAL" clId="{3D0DFE6E-2C68-4250-9202-62860C17D392}" dt="2025-06-09T23:34:17.442" v="2156"/>
        <pc:sldMkLst>
          <pc:docMk/>
          <pc:sldMk cId="4249159311" sldId="609"/>
        </pc:sldMkLst>
        <pc:spChg chg="mod">
          <ac:chgData name="Vasilios Tavlaridis" userId="cf0f3e73-e183-4ecf-9d20-cf90aae84965" providerId="ADAL" clId="{3D0DFE6E-2C68-4250-9202-62860C17D392}" dt="2025-06-09T21:35:06.538" v="304" actId="5793"/>
          <ac:spMkLst>
            <pc:docMk/>
            <pc:sldMk cId="4249159311" sldId="609"/>
            <ac:spMk id="2" creationId="{3E99154E-41A1-EC38-0409-6EC16A5E8E51}"/>
          </ac:spMkLst>
        </pc:spChg>
        <pc:spChg chg="add mod">
          <ac:chgData name="Vasilios Tavlaridis" userId="cf0f3e73-e183-4ecf-9d20-cf90aae84965" providerId="ADAL" clId="{3D0DFE6E-2C68-4250-9202-62860C17D392}" dt="2025-06-09T21:36:30.835" v="317" actId="20577"/>
          <ac:spMkLst>
            <pc:docMk/>
            <pc:sldMk cId="4249159311" sldId="609"/>
            <ac:spMk id="4" creationId="{D7498A7F-762D-8297-A974-E342BC41725C}"/>
          </ac:spMkLst>
        </pc:spChg>
        <pc:spChg chg="mod">
          <ac:chgData name="Vasilios Tavlaridis" userId="cf0f3e73-e183-4ecf-9d20-cf90aae84965" providerId="ADAL" clId="{3D0DFE6E-2C68-4250-9202-62860C17D392}" dt="2025-06-09T21:34:53.411" v="300" actId="1076"/>
          <ac:spMkLst>
            <pc:docMk/>
            <pc:sldMk cId="4249159311" sldId="609"/>
            <ac:spMk id="10" creationId="{2E97359A-E217-6695-4830-CE815C65255C}"/>
          </ac:spMkLst>
        </pc:spChg>
        <pc:picChg chg="add mod">
          <ac:chgData name="Vasilios Tavlaridis" userId="cf0f3e73-e183-4ecf-9d20-cf90aae84965" providerId="ADAL" clId="{3D0DFE6E-2C68-4250-9202-62860C17D392}" dt="2025-06-09T21:35:39.675" v="311" actId="14100"/>
          <ac:picMkLst>
            <pc:docMk/>
            <pc:sldMk cId="4249159311" sldId="609"/>
            <ac:picMk id="3" creationId="{7CFEAEA1-79E2-127D-31B4-2E01C6EED0A5}"/>
          </ac:picMkLst>
        </pc:picChg>
      </pc:sldChg>
      <pc:sldChg chg="modSp add mod modAnim">
        <pc:chgData name="Vasilios Tavlaridis" userId="cf0f3e73-e183-4ecf-9d20-cf90aae84965" providerId="ADAL" clId="{3D0DFE6E-2C68-4250-9202-62860C17D392}" dt="2025-06-09T23:22:44.324" v="2060"/>
        <pc:sldMkLst>
          <pc:docMk/>
          <pc:sldMk cId="1152324662" sldId="610"/>
        </pc:sldMkLst>
        <pc:spChg chg="mod">
          <ac:chgData name="Vasilios Tavlaridis" userId="cf0f3e73-e183-4ecf-9d20-cf90aae84965" providerId="ADAL" clId="{3D0DFE6E-2C68-4250-9202-62860C17D392}" dt="2025-06-09T22:08:57.613" v="1078" actId="5793"/>
          <ac:spMkLst>
            <pc:docMk/>
            <pc:sldMk cId="1152324662" sldId="610"/>
            <ac:spMk id="3" creationId="{8B2957BF-676C-C649-B715-A9E59AF39247}"/>
          </ac:spMkLst>
        </pc:spChg>
        <pc:spChg chg="mod">
          <ac:chgData name="Vasilios Tavlaridis" userId="cf0f3e73-e183-4ecf-9d20-cf90aae84965" providerId="ADAL" clId="{3D0DFE6E-2C68-4250-9202-62860C17D392}" dt="2025-06-09T21:41:54.090" v="354" actId="20577"/>
          <ac:spMkLst>
            <pc:docMk/>
            <pc:sldMk cId="1152324662" sldId="610"/>
            <ac:spMk id="4" creationId="{916B384F-55C8-0F9F-67C4-66399EC3D76A}"/>
          </ac:spMkLst>
        </pc:spChg>
      </pc:sldChg>
      <pc:sldChg chg="modSp add modAnim">
        <pc:chgData name="Vasilios Tavlaridis" userId="cf0f3e73-e183-4ecf-9d20-cf90aae84965" providerId="ADAL" clId="{3D0DFE6E-2C68-4250-9202-62860C17D392}" dt="2025-06-09T22:04:59.129" v="977" actId="20577"/>
        <pc:sldMkLst>
          <pc:docMk/>
          <pc:sldMk cId="1386628862" sldId="611"/>
        </pc:sldMkLst>
        <pc:spChg chg="mod">
          <ac:chgData name="Vasilios Tavlaridis" userId="cf0f3e73-e183-4ecf-9d20-cf90aae84965" providerId="ADAL" clId="{3D0DFE6E-2C68-4250-9202-62860C17D392}" dt="2025-06-09T22:04:59.129" v="977" actId="20577"/>
          <ac:spMkLst>
            <pc:docMk/>
            <pc:sldMk cId="1386628862" sldId="611"/>
            <ac:spMk id="3" creationId="{877F13BA-223D-E0FC-99B2-7BF982A0D40E}"/>
          </ac:spMkLst>
        </pc:spChg>
      </pc:sldChg>
      <pc:sldChg chg="modSp add mod modAnim">
        <pc:chgData name="Vasilios Tavlaridis" userId="cf0f3e73-e183-4ecf-9d20-cf90aae84965" providerId="ADAL" clId="{3D0DFE6E-2C68-4250-9202-62860C17D392}" dt="2025-06-09T23:14:43.652" v="2038"/>
        <pc:sldMkLst>
          <pc:docMk/>
          <pc:sldMk cId="1420211977" sldId="612"/>
        </pc:sldMkLst>
        <pc:spChg chg="mod">
          <ac:chgData name="Vasilios Tavlaridis" userId="cf0f3e73-e183-4ecf-9d20-cf90aae84965" providerId="ADAL" clId="{3D0DFE6E-2C68-4250-9202-62860C17D392}" dt="2025-06-09T22:09:32.804" v="1103" actId="20577"/>
          <ac:spMkLst>
            <pc:docMk/>
            <pc:sldMk cId="1420211977" sldId="612"/>
            <ac:spMk id="3" creationId="{A657B993-FCA1-4154-398A-FF441ACFD598}"/>
          </ac:spMkLst>
        </pc:spChg>
        <pc:spChg chg="mod">
          <ac:chgData name="Vasilios Tavlaridis" userId="cf0f3e73-e183-4ecf-9d20-cf90aae84965" providerId="ADAL" clId="{3D0DFE6E-2C68-4250-9202-62860C17D392}" dt="2025-06-09T21:48:13.677" v="553" actId="20577"/>
          <ac:spMkLst>
            <pc:docMk/>
            <pc:sldMk cId="1420211977" sldId="612"/>
            <ac:spMk id="4" creationId="{6EE4AA69-1676-9B40-1EBE-3A8060BDBC13}"/>
          </ac:spMkLst>
        </pc:spChg>
      </pc:sldChg>
      <pc:sldChg chg="modSp add mod modAnim">
        <pc:chgData name="Vasilios Tavlaridis" userId="cf0f3e73-e183-4ecf-9d20-cf90aae84965" providerId="ADAL" clId="{3D0DFE6E-2C68-4250-9202-62860C17D392}" dt="2025-06-09T23:14:57.601" v="2040"/>
        <pc:sldMkLst>
          <pc:docMk/>
          <pc:sldMk cId="1735614917" sldId="613"/>
        </pc:sldMkLst>
        <pc:spChg chg="mod">
          <ac:chgData name="Vasilios Tavlaridis" userId="cf0f3e73-e183-4ecf-9d20-cf90aae84965" providerId="ADAL" clId="{3D0DFE6E-2C68-4250-9202-62860C17D392}" dt="2025-06-09T22:10:04.428" v="1117" actId="20577"/>
          <ac:spMkLst>
            <pc:docMk/>
            <pc:sldMk cId="1735614917" sldId="613"/>
            <ac:spMk id="3" creationId="{BF1B20E1-5A9C-370E-60A5-3607D109BD51}"/>
          </ac:spMkLst>
        </pc:spChg>
        <pc:spChg chg="mod">
          <ac:chgData name="Vasilios Tavlaridis" userId="cf0f3e73-e183-4ecf-9d20-cf90aae84965" providerId="ADAL" clId="{3D0DFE6E-2C68-4250-9202-62860C17D392}" dt="2025-06-09T21:49:18.361" v="603" actId="20577"/>
          <ac:spMkLst>
            <pc:docMk/>
            <pc:sldMk cId="1735614917" sldId="613"/>
            <ac:spMk id="4" creationId="{F4B429B2-31F3-0E6D-AF48-C5486907B156}"/>
          </ac:spMkLst>
        </pc:spChg>
      </pc:sldChg>
      <pc:sldChg chg="modSp add mod modAnim">
        <pc:chgData name="Vasilios Tavlaridis" userId="cf0f3e73-e183-4ecf-9d20-cf90aae84965" providerId="ADAL" clId="{3D0DFE6E-2C68-4250-9202-62860C17D392}" dt="2025-06-09T23:15:15.324" v="2043"/>
        <pc:sldMkLst>
          <pc:docMk/>
          <pc:sldMk cId="1282897826" sldId="614"/>
        </pc:sldMkLst>
        <pc:spChg chg="mod">
          <ac:chgData name="Vasilios Tavlaridis" userId="cf0f3e73-e183-4ecf-9d20-cf90aae84965" providerId="ADAL" clId="{3D0DFE6E-2C68-4250-9202-62860C17D392}" dt="2025-06-09T22:11:49.051" v="1134" actId="20577"/>
          <ac:spMkLst>
            <pc:docMk/>
            <pc:sldMk cId="1282897826" sldId="614"/>
            <ac:spMk id="3" creationId="{517336D3-5277-E25A-7795-093C16804AD9}"/>
          </ac:spMkLst>
        </pc:spChg>
        <pc:spChg chg="mod">
          <ac:chgData name="Vasilios Tavlaridis" userId="cf0f3e73-e183-4ecf-9d20-cf90aae84965" providerId="ADAL" clId="{3D0DFE6E-2C68-4250-9202-62860C17D392}" dt="2025-06-09T21:51:09.580" v="672" actId="20577"/>
          <ac:spMkLst>
            <pc:docMk/>
            <pc:sldMk cId="1282897826" sldId="614"/>
            <ac:spMk id="4" creationId="{2085E8EA-E161-88E6-F47F-09BEE713A4EB}"/>
          </ac:spMkLst>
        </pc:spChg>
      </pc:sldChg>
      <pc:sldChg chg="modSp add ord modAnim">
        <pc:chgData name="Vasilios Tavlaridis" userId="cf0f3e73-e183-4ecf-9d20-cf90aae84965" providerId="ADAL" clId="{3D0DFE6E-2C68-4250-9202-62860C17D392}" dt="2025-06-09T23:15:31.903" v="2045"/>
        <pc:sldMkLst>
          <pc:docMk/>
          <pc:sldMk cId="4231051911" sldId="615"/>
        </pc:sldMkLst>
        <pc:spChg chg="mod">
          <ac:chgData name="Vasilios Tavlaridis" userId="cf0f3e73-e183-4ecf-9d20-cf90aae84965" providerId="ADAL" clId="{3D0DFE6E-2C68-4250-9202-62860C17D392}" dt="2025-06-09T22:12:25.671" v="1148" actId="20577"/>
          <ac:spMkLst>
            <pc:docMk/>
            <pc:sldMk cId="4231051911" sldId="615"/>
            <ac:spMk id="3" creationId="{19336B63-0A99-2EFE-E4B6-FAF3DAED1DC8}"/>
          </ac:spMkLst>
        </pc:spChg>
        <pc:spChg chg="mod">
          <ac:chgData name="Vasilios Tavlaridis" userId="cf0f3e73-e183-4ecf-9d20-cf90aae84965" providerId="ADAL" clId="{3D0DFE6E-2C68-4250-9202-62860C17D392}" dt="2025-06-09T21:57:06.879" v="859" actId="20577"/>
          <ac:spMkLst>
            <pc:docMk/>
            <pc:sldMk cId="4231051911" sldId="615"/>
            <ac:spMk id="4" creationId="{B4CDCA78-0007-FB74-E2B4-DB54C206A886}"/>
          </ac:spMkLst>
        </pc:spChg>
      </pc:sldChg>
      <pc:sldChg chg="modSp add ord modAnim">
        <pc:chgData name="Vasilios Tavlaridis" userId="cf0f3e73-e183-4ecf-9d20-cf90aae84965" providerId="ADAL" clId="{3D0DFE6E-2C68-4250-9202-62860C17D392}" dt="2025-06-09T23:15:58.262" v="2047"/>
        <pc:sldMkLst>
          <pc:docMk/>
          <pc:sldMk cId="2256980872" sldId="616"/>
        </pc:sldMkLst>
        <pc:spChg chg="mod">
          <ac:chgData name="Vasilios Tavlaridis" userId="cf0f3e73-e183-4ecf-9d20-cf90aae84965" providerId="ADAL" clId="{3D0DFE6E-2C68-4250-9202-62860C17D392}" dt="2025-06-09T22:12:54.540" v="1168" actId="20577"/>
          <ac:spMkLst>
            <pc:docMk/>
            <pc:sldMk cId="2256980872" sldId="616"/>
            <ac:spMk id="3" creationId="{4B515242-6766-D673-1C9C-D1186D510F69}"/>
          </ac:spMkLst>
        </pc:spChg>
        <pc:spChg chg="mod">
          <ac:chgData name="Vasilios Tavlaridis" userId="cf0f3e73-e183-4ecf-9d20-cf90aae84965" providerId="ADAL" clId="{3D0DFE6E-2C68-4250-9202-62860C17D392}" dt="2025-06-09T22:12:49.954" v="1163" actId="20577"/>
          <ac:spMkLst>
            <pc:docMk/>
            <pc:sldMk cId="2256980872" sldId="616"/>
            <ac:spMk id="4" creationId="{614258DB-7192-EBF3-255A-4DA59F66E17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9AF500-070F-439D-A749-F0BE4EBE2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7A6FED-EF6C-25ED-B5F1-5450A324BD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308846-25D0-CEC3-0401-1BD12ABA57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FADC3-B401-0D76-E5E1-9711A426A9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872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596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105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1yw7Tchsc8?feature=oembed" TargetMode="External"/><Relationship Id="rId4" Type="http://schemas.openxmlformats.org/officeDocument/2006/relationships/hyperlink" Target="https://www.youtube.com/watch?v=Q1yw7Tchsc8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SyoZQjGvNY&amp;t=222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small-business-network/2013/mar/13/james-caan-market-research-startup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FVKKTwkANY?feature=oembed" TargetMode="External"/><Relationship Id="rId5" Type="http://schemas.openxmlformats.org/officeDocument/2006/relationships/hyperlink" Target="https://www.youtube.com/watch?v=GFVKKTwkANY" TargetMode="External"/><Relationship Id="rId4" Type="http://schemas.openxmlformats.org/officeDocument/2006/relationships/image" Target="../media/image6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755576" y="2274838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Business environment and industry/ sector analysis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455FDB-A1D6-6405-790F-4D5157C9A795}"/>
              </a:ext>
            </a:extLst>
          </p:cNvPr>
          <p:cNvSpPr txBox="1"/>
          <p:nvPr/>
        </p:nvSpPr>
        <p:spPr>
          <a:xfrm>
            <a:off x="2915816" y="3573016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what Entrepreneurial marketing is.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Defined customers, target market &amp; marketing strategies.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what is business environment, industry/sector, and competitors are.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 and apply the PESTEL analysis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Have a fun in class activities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0DC97-669C-9337-D4DE-CEE72FA0D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EC717-B1C8-0EAF-3EC8-2B8230E29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Business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Environment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403D32F-A600-07EA-2FED-0970192EFB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72BA614-2B17-D885-B7F3-D39F6C54A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412776"/>
            <a:ext cx="8856984" cy="424847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a business environment?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Business environment is the total sum of all external and internal factors that influence a business.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External factors and internal factors can influence each other and work together to affect a business.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b="1" u="sng" dirty="0"/>
              <a:t>For example, </a:t>
            </a:r>
            <a:r>
              <a:rPr lang="en-GB" sz="2400" dirty="0"/>
              <a:t>a health and safety regulation is an external factor that influences the internal environment of business operations.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789905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79E21A-AB67-786F-12F6-A5DA53B2E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C4158-4ACB-D36E-5DA0-A25F9EDBB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368009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Business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Environment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7521D04-FF13-467F-D57C-7D85006D37A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4E1C8E7-B805-1275-E179-5BC8FA567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854859"/>
            <a:ext cx="8856984" cy="4248472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Let’s watch a video explaining business environment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</p:txBody>
      </p:sp>
      <p:pic>
        <p:nvPicPr>
          <p:cNvPr id="3" name="Online Media 2" title="The Business Environment">
            <a:hlinkClick r:id="" action="ppaction://media"/>
            <a:extLst>
              <a:ext uri="{FF2B5EF4-FFF2-40B4-BE49-F238E27FC236}">
                <a16:creationId xmlns:a16="http://schemas.microsoft.com/office/drawing/2014/main" id="{BF364A14-BFFE-809A-AA64-61E22D87FDB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7016" y="1412776"/>
            <a:ext cx="8399784" cy="39604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F5A59D-4A5B-8BC6-22F6-15CE54931F96}"/>
              </a:ext>
            </a:extLst>
          </p:cNvPr>
          <p:cNvSpPr txBox="1"/>
          <p:nvPr/>
        </p:nvSpPr>
        <p:spPr>
          <a:xfrm>
            <a:off x="1835696" y="5415624"/>
            <a:ext cx="5688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YouTube link: </a:t>
            </a:r>
            <a:r>
              <a:rPr lang="en-GB" sz="1400" dirty="0">
                <a:hlinkClick r:id="rId4"/>
              </a:rPr>
              <a:t>https://www.youtube.com/watch?v=Q1yw7Tchsc8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45471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industry/sector means?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Industry means a collection of firms that are categorized by a specific business activity, for example; transportation, electronics or fast food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Every product or service, is produced or provided by a set of firms, even more now with the internet.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Industry/ sector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Industries can be classified by: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Number of customers, sellers and degree of differentiation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Entry cost structure, mobility and exit barriers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Industries &amp; Markets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010476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Different industry market can be categorised in the following structures: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Oligopoly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Monopolistic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Pure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Each market structure has their own entry criteria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Industries &amp; different Markets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4498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o</a:t>
            </a:r>
            <a:r>
              <a:rPr lang="en-US" altLang="en-US" sz="2800" dirty="0"/>
              <a:t>nly one firm offers an undifferentiated product or service in an area.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Example: Severn Trent water company in West Midlands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In the west world is very rare to find example of monopoly. Even Severn Trent is regulated by the UK government 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Monopoly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44492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Oligopoly….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few firms produce essentially an identical product or service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Countries that produce oil.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Oligopoly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54216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Monopolistic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firms produce or provide similar product or services but not identical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Restaurants, hair salons, clothing shops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Restaurants serve beers but not all the beers are the same. 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Monopolistic Competition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32344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Pure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competitors offer the same product…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Price is the same due to lack of differentiation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farmers selling milk, crops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53752" y="40466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Pure Competition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14508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76137"/>
            <a:ext cx="9036496" cy="4657119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Depending on the market of each industry, there will be different barriers.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For example, in a market that is defined as monopoly, it would be almost impossible to enter and establish yourself.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 the other hand, if you have or buy some land you can become a farmer and sell your goods. However, you will have to sell at the same price as other farmers…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Once you understand your market/ industry in terms of barriers/ prices then you have more chances to be successful.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 &amp; Market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70034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73528"/>
            <a:ext cx="9144000" cy="4759728"/>
          </a:xfrm>
        </p:spPr>
        <p:txBody>
          <a:bodyPr>
            <a:normAutofit fontScale="775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Why is industry analysis important for entrepreneurs?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The analysis helps a firm determine their target market.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Provide the answer if the industry is accessible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dirty="0"/>
              <a:t>For example: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Can I start an electricity company and compete with Scottish power or other big electric firms?  What you think?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 &amp; Market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13736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32050"/>
            <a:ext cx="9144000" cy="393082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Let’s watch a video about the entrepreneur that change how we fly! His achievements are incredible if we consider that when he started the aviation market was an oligopoly.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>
                <a:hlinkClick r:id="rId2"/>
              </a:rPr>
              <a:t>https://www.youtube.com/watch?v=OSyoZQjGvNY&amp;t=222s</a:t>
            </a: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Discuss in class</a:t>
            </a:r>
          </a:p>
          <a:p>
            <a:pPr algn="ctr"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1148" y="366599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 case study-</a:t>
            </a:r>
          </a:p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Sir Stelios Haji-Ioannou- EasyJet Founder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1126683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1DC3BE-6725-D854-E686-7EC8BF699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6708633-6E29-7837-275D-D5B758E18E69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93CFD8-F004-1750-DC3C-2D94CE15DFF2}"/>
              </a:ext>
            </a:extLst>
          </p:cNvPr>
          <p:cNvSpPr txBox="1"/>
          <p:nvPr/>
        </p:nvSpPr>
        <p:spPr>
          <a:xfrm>
            <a:off x="1115616" y="2554741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Competitor analysis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D2F577-A655-7784-28C2-299D6F7DC65A}"/>
              </a:ext>
            </a:extLst>
          </p:cNvPr>
          <p:cNvSpPr txBox="1"/>
          <p:nvPr/>
        </p:nvSpPr>
        <p:spPr>
          <a:xfrm>
            <a:off x="2915816" y="3573016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781076"/>
      </p:ext>
    </p:extLst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Competitors….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…who can be a competitor?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that is selling the same product or service is a competitor.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Before any entrepreneurs starts their company, they should understand and analyse their competitors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672637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 competitor analysis is a detailed analysis of a firm’s competition. 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It helps the firm to understand the positions of its major competitors and the opportunities that are available.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Through a competitive analysis the entrepreneurs collects information about their competitors.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83175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Type of competitors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F9C87A56-B3B9-A932-1510-50C4E51CE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96108"/>
            <a:ext cx="8328025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9739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6137"/>
            <a:ext cx="9144000" cy="4657119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dirty="0"/>
              <a:t>Let’s have a look at a newspaper article on what one the investors from Dragons' Den thinks about market and competition</a:t>
            </a:r>
            <a:endParaRPr lang="en-GB" dirty="0">
              <a:hlinkClick r:id="rId2"/>
            </a:endParaRPr>
          </a:p>
          <a:p>
            <a:pPr marL="0" indent="0" algn="ctr">
              <a:buClr>
                <a:srgbClr val="007DC3"/>
              </a:buClr>
              <a:buNone/>
            </a:pPr>
            <a:endParaRPr lang="en-GB" dirty="0">
              <a:hlinkClick r:id="rId2"/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dirty="0">
                <a:hlinkClick r:id="rId2"/>
              </a:rPr>
              <a:t>https://www.theguardian.com/small-business-network/2013/mar/13/james-caan-market-research-startups</a:t>
            </a: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Know your Market and competitor 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57571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99051"/>
            <a:ext cx="9144000" cy="5089167"/>
          </a:xfrm>
        </p:spPr>
        <p:txBody>
          <a:bodyPr>
            <a:normAutofit fontScale="550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Please find the industry/market and few competitors for your chosen idea.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For example, if you want to open a grocery shop: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Identify the area and industry/ market. Is the market big enough? Can you influence the prices, how difficult is to open a shop in that area? What prices will you have to sell your product or services?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Check few of your competitors within 5 miles radius from where you would like to establish your shop. Are they direct, indirect competitors? List at least 3 direct and 3 indirect competitors. 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536312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7649B-9E64-F883-C203-CCE597D7E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5ACDC45-63E1-70BB-CF0A-EC801C2FA149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8DB282-FB75-3046-FFEE-2DDFE89E38E7}"/>
              </a:ext>
            </a:extLst>
          </p:cNvPr>
          <p:cNvSpPr txBox="1"/>
          <p:nvPr/>
        </p:nvSpPr>
        <p:spPr>
          <a:xfrm>
            <a:off x="1115616" y="2554741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PESTEL analysis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7DD29B-408A-E682-66E2-626F9B45DC09}"/>
              </a:ext>
            </a:extLst>
          </p:cNvPr>
          <p:cNvSpPr txBox="1"/>
          <p:nvPr/>
        </p:nvSpPr>
        <p:spPr>
          <a:xfrm>
            <a:off x="2915816" y="3573016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972788"/>
      </p:ext>
    </p:extLst>
  </p:cSld>
  <p:clrMapOvr>
    <a:masterClrMapping/>
  </p:clrMapOvr>
  <p:transition>
    <p:dissolv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388843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 technique is used to help identify factors involved in change rather than solutions to any of the factors.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PESTLE analysis </a:t>
            </a:r>
            <a:r>
              <a:rPr lang="en-GB" sz="2400" dirty="0"/>
              <a:t>is a useful tool for understanding the “big picture” of the environment in which you are operating, and the opportunities and threats that lie within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Specifically, the </a:t>
            </a:r>
            <a:r>
              <a:rPr lang="en-GB" sz="2400" b="1" dirty="0"/>
              <a:t>PESTLE analysis </a:t>
            </a:r>
            <a:r>
              <a:rPr lang="en-GB" sz="2400" dirty="0"/>
              <a:t>is a useful tool for understanding risks associated with market growth or decline, and as such the position, potential and direction for a business or organisation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6FBAFE7-8604-4B69-0A81-9C11D0551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56B8B9E-1781-C2A2-7E21-41C2DD2CB9D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2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524" y="1412776"/>
            <a:ext cx="8568952" cy="396044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PESTEL</a:t>
            </a:r>
            <a:r>
              <a:rPr lang="en-GB" sz="2000" dirty="0"/>
              <a:t> is an acronym - political (P), economic (E), socio-cultural (S), technological (T), ecological (E) and legal (L).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Is a framework or tool used by marketers to analyse and monitor the macro-environmental (external marketing environment) factors that have an impact on an organisation.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This tool is especially useful when starting a new business or entering a foreign market. It is often used in collaboration with other analytical business tools such as the </a:t>
            </a:r>
            <a:r>
              <a:rPr lang="en-GB" sz="2000" b="1" dirty="0"/>
              <a:t>SWOT analysis </a:t>
            </a:r>
            <a:r>
              <a:rPr lang="en-GB" sz="2000" dirty="0"/>
              <a:t>and </a:t>
            </a:r>
            <a:r>
              <a:rPr lang="en-GB" sz="2000" b="1" dirty="0"/>
              <a:t>Porter’s Five Forces </a:t>
            </a:r>
            <a:r>
              <a:rPr lang="en-GB" sz="2000" dirty="0"/>
              <a:t>to give a clear understanding of a situation and related internal and external factors. </a:t>
            </a:r>
            <a:endParaRPr lang="cy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CFFD17-EC64-2B0C-B262-AC8D34393D5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497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925C2-582D-77E4-07A8-9972A6268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76406-8895-6F56-1748-7B4EB0A2A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Advantages</a:t>
            </a:r>
            <a:r>
              <a:rPr lang="cy-GB" sz="2800" b="1" dirty="0">
                <a:highlight>
                  <a:srgbClr val="FFFF00"/>
                </a:highlight>
              </a:rPr>
              <a:t> of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39B17-FBD7-4236-8DCE-720BD4121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12776"/>
            <a:ext cx="9073008" cy="432048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Provides advance warning of potential threats &amp; opportunities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Encourages consideration of the external environment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organizations understand external trends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Simple and easy-to-use framework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Facilitates understanding of the wider business environment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Encourages strategic thinking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anticipate future threats and take proactive action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Identifies and capitalizes on business opportunities</a:t>
            </a:r>
            <a:endParaRPr lang="en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E45FAA4-555C-D13D-26A7-D8D1563C6D6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870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7763F-B34D-8C0F-A6B5-B0C00CF7C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14D5C-007A-410A-2AE5-251B6AF1E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Disadvantages of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228A1-4746-2E6B-8832-AF6203765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12" y="1384275"/>
            <a:ext cx="9073008" cy="338437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Risk of oversimplifying data for decision-making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lead to 'paralysis by analysis' if too much data is used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Relies on assumptions that may later prove incorrect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Rapid changes make it difficult to predict future trends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Needs to be repeated regularly for effectiveness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6238271-7C10-4E5D-C3ED-4A175531356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541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F48AC-37AC-7E2B-493A-1E4CB22FD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99154E-41A1-EC38-0409-6EC16A5E8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100" y="928169"/>
            <a:ext cx="8291264" cy="270966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400" dirty="0"/>
              <a:t>Let’s watch a video explaining the PESTEL analysis</a:t>
            </a:r>
          </a:p>
          <a:p>
            <a:pPr algn="ctr">
              <a:buNone/>
              <a:defRPr/>
            </a:pPr>
            <a:endParaRPr lang="en-GB" sz="2400" dirty="0">
              <a:solidFill>
                <a:prstClr val="black"/>
              </a:solidFill>
              <a:hlinkClick r:id="" action="ppaction://noaction"/>
            </a:endParaRPr>
          </a:p>
          <a:p>
            <a:pPr marL="0" indent="0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E97359A-E217-6695-4830-CE815C652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404664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CB1ADBE-228E-78C1-D4CB-0E85A0CF741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Online Media 2" title="PESTLE analysis">
            <a:hlinkClick r:id="" action="ppaction://media"/>
            <a:extLst>
              <a:ext uri="{FF2B5EF4-FFF2-40B4-BE49-F238E27FC236}">
                <a16:creationId xmlns:a16="http://schemas.microsoft.com/office/drawing/2014/main" id="{7CFEAEA1-79E2-127D-31B4-2E01C6EED0A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0100" y="1451674"/>
            <a:ext cx="8743800" cy="36335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498A7F-762D-8297-A974-E342BC41725C}"/>
              </a:ext>
            </a:extLst>
          </p:cNvPr>
          <p:cNvSpPr txBox="1"/>
          <p:nvPr/>
        </p:nvSpPr>
        <p:spPr>
          <a:xfrm>
            <a:off x="1835696" y="5398680"/>
            <a:ext cx="5688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YouTube link: </a:t>
            </a:r>
            <a:r>
              <a:rPr lang="en-GB" sz="1400" dirty="0">
                <a:hlinkClick r:id="rId5"/>
              </a:rPr>
              <a:t>https://www.youtube.com/watch?v=GFVKKTwkANY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49159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0" grpId="0" animBg="1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17" y="1124744"/>
            <a:ext cx="6172200" cy="4608511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Political: Government incentives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for Electrical Vehicles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Economic: Consumer purchasing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power</a:t>
            </a:r>
          </a:p>
          <a:p>
            <a:pPr>
              <a:lnSpc>
                <a:spcPct val="15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Social: Shift towards sustainability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Technological: Advances in battery   technology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Environmental: Reducing carbon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footprint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Legal: Safety &amp; emissions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regulations</a:t>
            </a:r>
          </a:p>
        </p:txBody>
      </p:sp>
      <p:pic>
        <p:nvPicPr>
          <p:cNvPr id="5" name="Content Placeholder 4" descr="Rear view of Tesla roadster">
            <a:extLst>
              <a:ext uri="{FF2B5EF4-FFF2-40B4-BE49-F238E27FC236}">
                <a16:creationId xmlns:a16="http://schemas.microsoft.com/office/drawing/2014/main" id="{02BE8097-78A9-62B0-64D4-7F76D48E78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124745"/>
            <a:ext cx="3744416" cy="4176464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41661A0-5E99-8838-80E2-F287201BA43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FE1D6264-C7DD-BFF3-3FE7-95FC590D767F}"/>
              </a:ext>
            </a:extLst>
          </p:cNvPr>
          <p:cNvSpPr txBox="1">
            <a:spLocks/>
          </p:cNvSpPr>
          <p:nvPr/>
        </p:nvSpPr>
        <p:spPr>
          <a:xfrm>
            <a:off x="1331640" y="404664"/>
            <a:ext cx="6172200" cy="5063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highlight>
                  <a:srgbClr val="FFFF00"/>
                </a:highlight>
              </a:rPr>
              <a:t>Case Study Example: Tesla</a:t>
            </a:r>
            <a:endParaRPr lang="en-GB" sz="28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34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222C3E0-9ED0-494A-8571-B198542307FF}"/>
              </a:ext>
            </a:extLst>
          </p:cNvPr>
          <p:cNvSpPr txBox="1"/>
          <p:nvPr/>
        </p:nvSpPr>
        <p:spPr>
          <a:xfrm>
            <a:off x="457200" y="1515097"/>
            <a:ext cx="25306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Political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stability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Taxation policy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Foreign trade regulations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Social welfare policies.</a:t>
            </a:r>
            <a:endParaRPr lang="en-GB" altLang="en-US" sz="12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F7D00-06AB-4CD2-8EA7-866480FB935D}"/>
              </a:ext>
            </a:extLst>
          </p:cNvPr>
          <p:cNvSpPr txBox="1"/>
          <p:nvPr/>
        </p:nvSpPr>
        <p:spPr>
          <a:xfrm>
            <a:off x="6320780" y="1515097"/>
            <a:ext cx="2823220" cy="132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Socio-cultural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Population demographics.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Income distribution.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Lifestyle changes.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Attitudes to work and leisure.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Levels of education.</a:t>
            </a:r>
            <a:endParaRPr lang="en-US" sz="1200" dirty="0">
              <a:solidFill>
                <a:prstClr val="black"/>
              </a:solidFill>
              <a:latin typeface="Myriad Pro"/>
              <a:cs typeface="Arial" charset="0"/>
            </a:endParaRP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B4CB7394-763D-4496-9935-4404E4AA2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425" y="3789727"/>
            <a:ext cx="3196581" cy="180947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200" b="1" u="sng" dirty="0">
                <a:solidFill>
                  <a:prstClr val="black"/>
                </a:solidFill>
                <a:latin typeface="Myriad Pro"/>
              </a:rPr>
              <a:t>Technological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spending on research.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and industry focus on technological effort.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Speed of technology transfer.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1E2C8464-30B8-4975-B556-FBB0E800C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2569" y="3789727"/>
            <a:ext cx="3312368" cy="168565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Environmental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Environmental protection laws.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 Waste disposal.</a:t>
            </a:r>
          </a:p>
          <a:p>
            <a:pPr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Energy consumption.</a:t>
            </a:r>
            <a:endParaRPr lang="en-GB" altLang="en-US" sz="10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7A4BC89D-594E-4CAC-9B40-6204933FE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6322" y="3597597"/>
            <a:ext cx="2121953" cy="175671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Legal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Competition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Employment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Health and safety.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Product safety.</a:t>
            </a:r>
            <a:endParaRPr lang="en-GB" altLang="en-US" sz="10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DFC8DB0E-5AA1-43AE-B0AD-5B332B024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8901" y="1515097"/>
            <a:ext cx="3096344" cy="211770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defRPr/>
            </a:pPr>
            <a:r>
              <a:rPr lang="en-GB" sz="1400" b="1" u="sng" dirty="0">
                <a:solidFill>
                  <a:prstClr val="black"/>
                </a:solidFill>
                <a:latin typeface="Myriad Pro"/>
                <a:cs typeface="Arial" charset="0"/>
              </a:rPr>
              <a:t>Economic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The Economic Growth Rate.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Interest rates.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Money supply.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Inflation.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Unemployment.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Tax Rate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Foreign exchange rates.</a:t>
            </a:r>
          </a:p>
          <a:p>
            <a:pPr>
              <a:buFont typeface="Arial" pitchFamily="34" charset="0"/>
              <a:buChar char="•"/>
              <a:defRPr/>
            </a:pPr>
            <a:endParaRPr lang="en-US" sz="2100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CDDC1C3-EC05-4FE1-ABA0-D8F9CD9D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48964"/>
            <a:ext cx="7632848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Few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examples</a:t>
            </a:r>
            <a:r>
              <a:rPr lang="cy-GB" sz="2800" b="1" dirty="0">
                <a:highlight>
                  <a:srgbClr val="FFFF00"/>
                </a:highlight>
              </a:rPr>
              <a:t> of the PESTEL </a:t>
            </a:r>
            <a:r>
              <a:rPr lang="cy-GB" sz="2800" b="1" dirty="0" err="1">
                <a:highlight>
                  <a:srgbClr val="FFFF00"/>
                </a:highlight>
              </a:rPr>
              <a:t>analysis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factors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FDBD46A-5F1B-D19F-466E-AD1EDA8F38D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197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C62FC-64D6-A57C-CD37-B2D92C339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DECF9-EC3E-9E7F-DE9D-4E8AE4496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F13BA-223D-E0FC-99B2-7BF982A0D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24" y="1412776"/>
            <a:ext cx="8568952" cy="3960440"/>
          </a:xfrm>
        </p:spPr>
        <p:txBody>
          <a:bodyPr>
            <a:no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Let’s review and apply each factor to your business ideas</a:t>
            </a:r>
            <a:endParaRPr lang="cy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2D91812-4D99-DE98-38D7-08DAD747E36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628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3648" y="292456"/>
            <a:ext cx="6172200" cy="529568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Political</a:t>
            </a:r>
            <a:endParaRPr lang="en-GB" sz="32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58747"/>
            <a:ext cx="9144000" cy="494050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represents the way and extent to which the government (local/national) influences the economy through their decisions.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For example, a potential change of government, </a:t>
            </a:r>
            <a:r>
              <a:rPr lang="en-GB" sz="2400" dirty="0" err="1"/>
              <a:t>i.e</a:t>
            </a:r>
            <a:r>
              <a:rPr lang="en-GB" sz="2400" dirty="0"/>
              <a:t> unstable government due to the balance of power, can influence tax &amp; labour law, policies, and trade restrictions.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 you know the difference between local and national governments. Brexit as an example- local or national?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6DFC068-7134-D88F-7EFE-0088E069CDC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800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0C123-3190-E546-1749-CC654B819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957BF-676C-C649-B715-A9E59AF39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political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3000" dirty="0"/>
              <a:t>  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political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D3294-B87A-9EF8-50F1-1B92ABA376C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6B384F-55C8-0F9F-67C4-66399EC3D76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Political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52324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172200" cy="4521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Economic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010324"/>
            <a:ext cx="8640960" cy="465092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the areas unique to the economy and directly influence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Factors that may influence the business can include inflation rates, interest rates, economic growth, exchange rates, and property prices.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 factors differ for each town or city and must be analysed for their impact on your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Good example Clean air zone- Birmingham- Car industry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F6AC2C4-2DD4-19CB-6D99-5D6069325F3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2887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7D2A0-77ED-835C-2E67-C278ADA6E4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7B993-FCA1-4154-398A-FF441ACFD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784976" cy="4032448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economic factor from the PESTEL model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3000" dirty="0"/>
              <a:t>   to your business ideas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economic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D5588-69B3-B3C0-DE3F-0CA61982AA6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E4AA69-1676-9B40-1EBE-3A8060BDBC13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Economic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202119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85900" y="476672"/>
            <a:ext cx="6172200" cy="471233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Sociological</a:t>
            </a:r>
            <a:endParaRPr lang="en-GB" sz="27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38434"/>
            <a:ext cx="8784976" cy="4378798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demographic factors, including population growth rates, cultural aspects, age distribution of population, and changing social behaviours.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Example: people using social media applications to discuss products and services.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Many of these factors may impact the way you do business with your clients and the methods of interaction you may have.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E7C54B1-63C6-1D4D-ADFC-5197F17D6E4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73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41BDA-81F6-7AA1-A45A-905A8BE1D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B20E1-5A9C-370E-60A5-3607D109B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sociological factor from the PESTEL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sociological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34712-CA40-D005-EDB4-68FFE011CA2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B429B2-31F3-0E6D-AF48-C5486907B15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Sociological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35614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85900" y="400930"/>
            <a:ext cx="6172200" cy="406914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Technological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922630"/>
            <a:ext cx="8856984" cy="4954641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This refers to the rate of technological changes and Research and Development (R &amp; D) activities, automation, and incentives.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These factors influence outsourcing decisions, quality, and efficiency considerations.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Some examples include mobile internet, smart phones, Skype appointments, location-based searching, emergence of Artificial Intelligence etc.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Over the last 10 years, changes in technology have massively impacted every industry and the degree and speed that this will occur in the future is only going to increase.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4766F29-111D-0BE0-3AC7-F31820EF8C0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5044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E3B37-10BE-5CBC-06B6-B1178021F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336D3-5277-E25A-7795-093C16804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technological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technological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5E46C-67A4-778C-8213-515793D4F50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85E8EA-E161-88E6-F47F-09BEE713A4E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Technological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82897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172200" cy="471233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Environmental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994418"/>
            <a:ext cx="8856984" cy="423478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202122"/>
                </a:solidFill>
              </a:rPr>
              <a:t>Environmental factors include ecological and environmental aspects such as weather, climate, and </a:t>
            </a:r>
            <a:r>
              <a:rPr lang="en-GB" sz="2400" dirty="0"/>
              <a:t>climate change, </a:t>
            </a:r>
            <a:r>
              <a:rPr lang="en-GB" sz="2400" dirty="0">
                <a:solidFill>
                  <a:srgbClr val="202122"/>
                </a:solidFill>
              </a:rPr>
              <a:t>which may especially affect industries such as tourism, farming, and insurance.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>
              <a:solidFill>
                <a:srgbClr val="202122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202122"/>
                </a:solidFill>
              </a:rPr>
              <a:t>Furthermore, growing awareness of the potential impacts of climate change is affecting how companies operate and the products they offer, both creating new markets and diminishing or destroying existing ones.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519A8D5-5ECA-7876-3E42-D2DA93674A7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225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28311-5A8D-D7CF-FE1B-EBE17EC76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36B63-0A99-2EFE-E4B6-FAF3DAED1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environmental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environmental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E6B59-DA83-7571-DD3E-3158AD70FEE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DCA78-0007-FB74-E2B4-DB54C206A88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 err="1">
                <a:highlight>
                  <a:srgbClr val="FFFF00"/>
                </a:highlight>
              </a:rPr>
              <a:t>Enviromental</a:t>
            </a:r>
            <a:r>
              <a:rPr lang="en-GB" sz="3200" b="1" dirty="0">
                <a:highlight>
                  <a:srgbClr val="FFFF00"/>
                </a:highlight>
              </a:rPr>
              <a:t>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31051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172200" cy="506337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Legal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029521"/>
            <a:ext cx="8784976" cy="4019659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all the laws directly connected to a business or company and its area of activity.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Examples: Health and Safety, Consumer Law, Privacy and Discrimination Law, Data Protection.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Legal issues often begin with examining any legislative issues in the home country and expanded to other countries depending on the business' international offerings.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CDE17B6-5EA7-89AC-F6BA-6F1BDD67C7B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801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1E74D-4938-461A-9185-9305D5725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15242-6766-D673-1C9C-D1186D510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legal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legal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40AF7A-FE06-1F76-BE2C-702EACFBD72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4258DB-7192-EBF3-255A-4DA59F66E17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Legal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56980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43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Raising Finance; loans, grants, crowd funding, business angels etc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2438</Words>
  <Application>Microsoft Office PowerPoint</Application>
  <PresentationFormat>On-screen Show (4:3)</PresentationFormat>
  <Paragraphs>382</Paragraphs>
  <Slides>45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Business Environment</vt:lpstr>
      <vt:lpstr>Business Environment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PESTEL Analysis</vt:lpstr>
      <vt:lpstr>PESTEL Analysis</vt:lpstr>
      <vt:lpstr>Advantages of PESTEL Analysis</vt:lpstr>
      <vt:lpstr>Disadvantages of PESTEL Analysis</vt:lpstr>
      <vt:lpstr>PESTEL Analysis</vt:lpstr>
      <vt:lpstr>PowerPoint Presentation</vt:lpstr>
      <vt:lpstr>Few examples of the PESTEL analysis factors</vt:lpstr>
      <vt:lpstr>PESTEL Analysis</vt:lpstr>
      <vt:lpstr>Political</vt:lpstr>
      <vt:lpstr>PowerPoint Presentation</vt:lpstr>
      <vt:lpstr>Economic</vt:lpstr>
      <vt:lpstr>PowerPoint Presentation</vt:lpstr>
      <vt:lpstr>Sociological</vt:lpstr>
      <vt:lpstr>PowerPoint Presentation</vt:lpstr>
      <vt:lpstr>Technological</vt:lpstr>
      <vt:lpstr>PowerPoint Presentation</vt:lpstr>
      <vt:lpstr>Environmental</vt:lpstr>
      <vt:lpstr>PowerPoint Presentation</vt:lpstr>
      <vt:lpstr>Legal</vt:lpstr>
      <vt:lpstr>PowerPoint Presentation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304</cp:revision>
  <dcterms:created xsi:type="dcterms:W3CDTF">2013-10-11T12:05:37Z</dcterms:created>
  <dcterms:modified xsi:type="dcterms:W3CDTF">2025-10-05T15:53:48Z</dcterms:modified>
</cp:coreProperties>
</file>