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58" r:id="rId2"/>
    <p:sldId id="285" r:id="rId3"/>
    <p:sldId id="297" r:id="rId4"/>
    <p:sldId id="273" r:id="rId5"/>
    <p:sldId id="290" r:id="rId6"/>
    <p:sldId id="390" r:id="rId7"/>
    <p:sldId id="288" r:id="rId8"/>
    <p:sldId id="388" r:id="rId9"/>
    <p:sldId id="289" r:id="rId10"/>
    <p:sldId id="293" r:id="rId11"/>
    <p:sldId id="294" r:id="rId12"/>
    <p:sldId id="295" r:id="rId13"/>
    <p:sldId id="391" r:id="rId14"/>
    <p:sldId id="386" r:id="rId15"/>
    <p:sldId id="308" r:id="rId16"/>
    <p:sldId id="409" r:id="rId17"/>
    <p:sldId id="392" r:id="rId18"/>
    <p:sldId id="403" r:id="rId19"/>
    <p:sldId id="404" r:id="rId20"/>
    <p:sldId id="393" r:id="rId21"/>
    <p:sldId id="277" r:id="rId22"/>
    <p:sldId id="405" r:id="rId23"/>
    <p:sldId id="382" r:id="rId24"/>
    <p:sldId id="316" r:id="rId25"/>
    <p:sldId id="401" r:id="rId26"/>
    <p:sldId id="402" r:id="rId27"/>
    <p:sldId id="410" r:id="rId28"/>
    <p:sldId id="398" r:id="rId29"/>
    <p:sldId id="399" r:id="rId30"/>
    <p:sldId id="406" r:id="rId31"/>
    <p:sldId id="394" r:id="rId32"/>
    <p:sldId id="400" r:id="rId33"/>
    <p:sldId id="408" r:id="rId34"/>
    <p:sldId id="407" r:id="rId35"/>
    <p:sldId id="269" r:id="rId3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ED5F61-2698-4A73-906A-9E5B69E25DBA}" v="55" dt="2024-12-03T14:35:32.190"/>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3" autoAdjust="0"/>
    <p:restoredTop sz="95294" autoAdjust="0"/>
  </p:normalViewPr>
  <p:slideViewPr>
    <p:cSldViewPr snapToGrid="0">
      <p:cViewPr varScale="1">
        <p:scale>
          <a:sx n="83" d="100"/>
          <a:sy n="83" d="100"/>
        </p:scale>
        <p:origin x="45" y="411"/>
      </p:cViewPr>
      <p:guideLst>
        <p:guide orient="horz" pos="2160"/>
        <p:guide pos="3840"/>
      </p:guideLst>
    </p:cSldViewPr>
  </p:slideViewPr>
  <p:notesTextViewPr>
    <p:cViewPr>
      <p:scale>
        <a:sx n="3" d="2"/>
        <a:sy n="3" d="2"/>
      </p:scale>
      <p:origin x="0" y="0"/>
    </p:cViewPr>
  </p:notesTextViewPr>
  <p:notesViewPr>
    <p:cSldViewPr snapToGrid="0">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A4ED5F61-2698-4A73-906A-9E5B69E25DBA}"/>
    <pc:docChg chg="undo custSel addSld delSld modSld sldOrd">
      <pc:chgData name="Andrea Williams" userId="1d65336b-f6ac-47c2-8ab0-b39dbb7b7e80" providerId="ADAL" clId="{A4ED5F61-2698-4A73-906A-9E5B69E25DBA}" dt="2024-12-03T14:51:37.708" v="3662" actId="20577"/>
      <pc:docMkLst>
        <pc:docMk/>
      </pc:docMkLst>
      <pc:sldChg chg="addSp delSp modSp mod">
        <pc:chgData name="Andrea Williams" userId="1d65336b-f6ac-47c2-8ab0-b39dbb7b7e80" providerId="ADAL" clId="{A4ED5F61-2698-4A73-906A-9E5B69E25DBA}" dt="2024-12-03T13:43:01.357" v="2264" actId="478"/>
        <pc:sldMkLst>
          <pc:docMk/>
          <pc:sldMk cId="4261546900" sldId="258"/>
        </pc:sldMkLst>
        <pc:spChg chg="mod">
          <ac:chgData name="Andrea Williams" userId="1d65336b-f6ac-47c2-8ab0-b39dbb7b7e80" providerId="ADAL" clId="{A4ED5F61-2698-4A73-906A-9E5B69E25DBA}" dt="2024-12-03T13:14:46.439" v="1916" actId="20577"/>
          <ac:spMkLst>
            <pc:docMk/>
            <pc:sldMk cId="4261546900" sldId="258"/>
            <ac:spMk id="2" creationId="{00000000-0000-0000-0000-000000000000}"/>
          </ac:spMkLst>
        </pc:spChg>
        <pc:spChg chg="mod">
          <ac:chgData name="Andrea Williams" userId="1d65336b-f6ac-47c2-8ab0-b39dbb7b7e80" providerId="ADAL" clId="{A4ED5F61-2698-4A73-906A-9E5B69E25DBA}" dt="2024-12-02T16:48:19.188" v="79" actId="20577"/>
          <ac:spMkLst>
            <pc:docMk/>
            <pc:sldMk cId="4261546900" sldId="258"/>
            <ac:spMk id="3" creationId="{00000000-0000-0000-0000-000000000000}"/>
          </ac:spMkLst>
        </pc:spChg>
        <pc:picChg chg="add del mod">
          <ac:chgData name="Andrea Williams" userId="1d65336b-f6ac-47c2-8ab0-b39dbb7b7e80" providerId="ADAL" clId="{A4ED5F61-2698-4A73-906A-9E5B69E25DBA}" dt="2024-12-03T13:43:01.357" v="2264" actId="478"/>
          <ac:picMkLst>
            <pc:docMk/>
            <pc:sldMk cId="4261546900" sldId="258"/>
            <ac:picMk id="4" creationId="{DEB73743-8B42-90E3-D60B-2DC40C7C9661}"/>
          </ac:picMkLst>
        </pc:picChg>
      </pc:sldChg>
      <pc:sldChg chg="delSp modSp add del mod modTransition setBg delDesignElem">
        <pc:chgData name="Andrea Williams" userId="1d65336b-f6ac-47c2-8ab0-b39dbb7b7e80" providerId="ADAL" clId="{A4ED5F61-2698-4A73-906A-9E5B69E25DBA}" dt="2024-12-02T17:45:32.406" v="88" actId="47"/>
        <pc:sldMkLst>
          <pc:docMk/>
          <pc:sldMk cId="1338217681" sldId="260"/>
        </pc:sldMkLst>
        <pc:spChg chg="mod">
          <ac:chgData name="Andrea Williams" userId="1d65336b-f6ac-47c2-8ab0-b39dbb7b7e80" providerId="ADAL" clId="{A4ED5F61-2698-4A73-906A-9E5B69E25DBA}" dt="2024-12-02T17:45:28.747" v="87" actId="27636"/>
          <ac:spMkLst>
            <pc:docMk/>
            <pc:sldMk cId="1338217681" sldId="260"/>
            <ac:spMk id="3" creationId="{00000000-0000-0000-0000-000000000000}"/>
          </ac:spMkLst>
        </pc:spChg>
        <pc:spChg chg="del">
          <ac:chgData name="Andrea Williams" userId="1d65336b-f6ac-47c2-8ab0-b39dbb7b7e80" providerId="ADAL" clId="{A4ED5F61-2698-4A73-906A-9E5B69E25DBA}" dt="2024-12-02T17:45:19.518" v="84"/>
          <ac:spMkLst>
            <pc:docMk/>
            <pc:sldMk cId="1338217681" sldId="260"/>
            <ac:spMk id="8" creationId="{052BEFF1-896C-45B1-B02C-96A6A1BC389A}"/>
          </ac:spMkLst>
        </pc:spChg>
        <pc:spChg chg="del">
          <ac:chgData name="Andrea Williams" userId="1d65336b-f6ac-47c2-8ab0-b39dbb7b7e80" providerId="ADAL" clId="{A4ED5F61-2698-4A73-906A-9E5B69E25DBA}" dt="2024-12-02T17:45:19.518" v="84"/>
          <ac:spMkLst>
            <pc:docMk/>
            <pc:sldMk cId="1338217681" sldId="260"/>
            <ac:spMk id="10" creationId="{BB237A14-61B1-4C00-A670-5D8D68A8668E}"/>
          </ac:spMkLst>
        </pc:spChg>
        <pc:spChg chg="del">
          <ac:chgData name="Andrea Williams" userId="1d65336b-f6ac-47c2-8ab0-b39dbb7b7e80" providerId="ADAL" clId="{A4ED5F61-2698-4A73-906A-9E5B69E25DBA}" dt="2024-12-02T17:45:19.518" v="84"/>
          <ac:spMkLst>
            <pc:docMk/>
            <pc:sldMk cId="1338217681" sldId="260"/>
            <ac:spMk id="12" creationId="{8598F259-6F54-47A3-8D13-1603D786A328}"/>
          </ac:spMkLst>
        </pc:spChg>
        <pc:spChg chg="del">
          <ac:chgData name="Andrea Williams" userId="1d65336b-f6ac-47c2-8ab0-b39dbb7b7e80" providerId="ADAL" clId="{A4ED5F61-2698-4A73-906A-9E5B69E25DBA}" dt="2024-12-02T17:45:19.518" v="84"/>
          <ac:spMkLst>
            <pc:docMk/>
            <pc:sldMk cId="1338217681" sldId="260"/>
            <ac:spMk id="14" creationId="{0BA768A8-4FED-4ED8-9E46-6BE72188ECD2}"/>
          </ac:spMkLst>
        </pc:spChg>
      </pc:sldChg>
      <pc:sldChg chg="delSp modSp mod">
        <pc:chgData name="Andrea Williams" userId="1d65336b-f6ac-47c2-8ab0-b39dbb7b7e80" providerId="ADAL" clId="{A4ED5F61-2698-4A73-906A-9E5B69E25DBA}" dt="2024-12-03T12:54:55.704" v="1414" actId="20577"/>
        <pc:sldMkLst>
          <pc:docMk/>
          <pc:sldMk cId="3752628919" sldId="269"/>
        </pc:sldMkLst>
        <pc:spChg chg="mod">
          <ac:chgData name="Andrea Williams" userId="1d65336b-f6ac-47c2-8ab0-b39dbb7b7e80" providerId="ADAL" clId="{A4ED5F61-2698-4A73-906A-9E5B69E25DBA}" dt="2024-12-03T12:54:55.704" v="1414" actId="20577"/>
          <ac:spMkLst>
            <pc:docMk/>
            <pc:sldMk cId="3752628919" sldId="269"/>
            <ac:spMk id="4" creationId="{00000000-0000-0000-0000-000000000000}"/>
          </ac:spMkLst>
        </pc:spChg>
        <pc:spChg chg="del">
          <ac:chgData name="Andrea Williams" userId="1d65336b-f6ac-47c2-8ab0-b39dbb7b7e80" providerId="ADAL" clId="{A4ED5F61-2698-4A73-906A-9E5B69E25DBA}" dt="2024-12-03T12:52:33.361" v="1383" actId="478"/>
          <ac:spMkLst>
            <pc:docMk/>
            <pc:sldMk cId="3752628919" sldId="269"/>
            <ac:spMk id="5" creationId="{00000000-0000-0000-0000-000000000000}"/>
          </ac:spMkLst>
        </pc:spChg>
      </pc:sldChg>
      <pc:sldChg chg="delSp modSp add mod modTransition setBg delDesignElem">
        <pc:chgData name="Andrea Williams" userId="1d65336b-f6ac-47c2-8ab0-b39dbb7b7e80" providerId="ADAL" clId="{A4ED5F61-2698-4A73-906A-9E5B69E25DBA}" dt="2024-12-03T13:00:38.817" v="1457" actId="255"/>
        <pc:sldMkLst>
          <pc:docMk/>
          <pc:sldMk cId="1399062540" sldId="273"/>
        </pc:sldMkLst>
        <pc:spChg chg="mod">
          <ac:chgData name="Andrea Williams" userId="1d65336b-f6ac-47c2-8ab0-b39dbb7b7e80" providerId="ADAL" clId="{A4ED5F61-2698-4A73-906A-9E5B69E25DBA}" dt="2024-12-03T12:59:10.081" v="1449" actId="14100"/>
          <ac:spMkLst>
            <pc:docMk/>
            <pc:sldMk cId="1399062540" sldId="273"/>
            <ac:spMk id="2" creationId="{00000000-0000-0000-0000-000000000000}"/>
          </ac:spMkLst>
        </pc:spChg>
        <pc:spChg chg="mod">
          <ac:chgData name="Andrea Williams" userId="1d65336b-f6ac-47c2-8ab0-b39dbb7b7e80" providerId="ADAL" clId="{A4ED5F61-2698-4A73-906A-9E5B69E25DBA}" dt="2024-12-03T13:00:38.817" v="1457" actId="255"/>
          <ac:spMkLst>
            <pc:docMk/>
            <pc:sldMk cId="1399062540" sldId="273"/>
            <ac:spMk id="3" creationId="{00000000-0000-0000-0000-000000000000}"/>
          </ac:spMkLst>
        </pc:spChg>
        <pc:spChg chg="del">
          <ac:chgData name="Andrea Williams" userId="1d65336b-f6ac-47c2-8ab0-b39dbb7b7e80" providerId="ADAL" clId="{A4ED5F61-2698-4A73-906A-9E5B69E25DBA}" dt="2024-12-02T17:49:53.952" v="132"/>
          <ac:spMkLst>
            <pc:docMk/>
            <pc:sldMk cId="1399062540" sldId="273"/>
            <ac:spMk id="12" creationId="{CF29F844-713A-4FCF-AAE0-F600375E781C}"/>
          </ac:spMkLst>
        </pc:spChg>
        <pc:spChg chg="del">
          <ac:chgData name="Andrea Williams" userId="1d65336b-f6ac-47c2-8ab0-b39dbb7b7e80" providerId="ADAL" clId="{A4ED5F61-2698-4A73-906A-9E5B69E25DBA}" dt="2024-12-02T17:49:53.952" v="132"/>
          <ac:spMkLst>
            <pc:docMk/>
            <pc:sldMk cId="1399062540" sldId="273"/>
            <ac:spMk id="14" creationId="{C75EC574-A302-4180-8E31-8B5448B8A7D0}"/>
          </ac:spMkLst>
        </pc:spChg>
        <pc:spChg chg="del">
          <ac:chgData name="Andrea Williams" userId="1d65336b-f6ac-47c2-8ab0-b39dbb7b7e80" providerId="ADAL" clId="{A4ED5F61-2698-4A73-906A-9E5B69E25DBA}" dt="2024-12-02T17:49:53.952" v="132"/>
          <ac:spMkLst>
            <pc:docMk/>
            <pc:sldMk cId="1399062540" sldId="273"/>
            <ac:spMk id="16" creationId="{0BBB6B01-5B73-410C-B70E-8CF2FA470D11}"/>
          </ac:spMkLst>
        </pc:spChg>
        <pc:spChg chg="del">
          <ac:chgData name="Andrea Williams" userId="1d65336b-f6ac-47c2-8ab0-b39dbb7b7e80" providerId="ADAL" clId="{A4ED5F61-2698-4A73-906A-9E5B69E25DBA}" dt="2024-12-02T17:49:53.952" v="132"/>
          <ac:spMkLst>
            <pc:docMk/>
            <pc:sldMk cId="1399062540" sldId="273"/>
            <ac:spMk id="18" creationId="{8712F587-12D0-435C-8E3F-F44C36EE71B8}"/>
          </ac:spMkLst>
        </pc:spChg>
      </pc:sldChg>
      <pc:sldChg chg="modSp del mod">
        <pc:chgData name="Andrea Williams" userId="1d65336b-f6ac-47c2-8ab0-b39dbb7b7e80" providerId="ADAL" clId="{A4ED5F61-2698-4A73-906A-9E5B69E25DBA}" dt="2024-12-03T13:04:18.818" v="1652" actId="47"/>
        <pc:sldMkLst>
          <pc:docMk/>
          <pc:sldMk cId="1627619141" sldId="275"/>
        </pc:sldMkLst>
        <pc:spChg chg="mod">
          <ac:chgData name="Andrea Williams" userId="1d65336b-f6ac-47c2-8ab0-b39dbb7b7e80" providerId="ADAL" clId="{A4ED5F61-2698-4A73-906A-9E5B69E25DBA}" dt="2024-12-03T12:58:00.800" v="1445" actId="20577"/>
          <ac:spMkLst>
            <pc:docMk/>
            <pc:sldMk cId="1627619141" sldId="275"/>
            <ac:spMk id="2" creationId="{00000000-0000-0000-0000-000000000000}"/>
          </ac:spMkLst>
        </pc:spChg>
        <pc:spChg chg="mod">
          <ac:chgData name="Andrea Williams" userId="1d65336b-f6ac-47c2-8ab0-b39dbb7b7e80" providerId="ADAL" clId="{A4ED5F61-2698-4A73-906A-9E5B69E25DBA}" dt="2024-12-02T16:50:07.095" v="82"/>
          <ac:spMkLst>
            <pc:docMk/>
            <pc:sldMk cId="1627619141" sldId="275"/>
            <ac:spMk id="3" creationId="{00000000-0000-0000-0000-000000000000}"/>
          </ac:spMkLst>
        </pc:spChg>
      </pc:sldChg>
      <pc:sldChg chg="del">
        <pc:chgData name="Andrea Williams" userId="1d65336b-f6ac-47c2-8ab0-b39dbb7b7e80" providerId="ADAL" clId="{A4ED5F61-2698-4A73-906A-9E5B69E25DBA}" dt="2024-12-02T17:45:36.233" v="89" actId="47"/>
        <pc:sldMkLst>
          <pc:docMk/>
          <pc:sldMk cId="2632695608" sldId="276"/>
        </pc:sldMkLst>
      </pc:sldChg>
      <pc:sldChg chg="delSp modSp add mod modTransition setBg delDesignElem">
        <pc:chgData name="Andrea Williams" userId="1d65336b-f6ac-47c2-8ab0-b39dbb7b7e80" providerId="ADAL" clId="{A4ED5F61-2698-4A73-906A-9E5B69E25DBA}" dt="2024-12-03T12:40:41.532" v="1205" actId="20577"/>
        <pc:sldMkLst>
          <pc:docMk/>
          <pc:sldMk cId="1265902993" sldId="277"/>
        </pc:sldMkLst>
        <pc:spChg chg="del mod">
          <ac:chgData name="Andrea Williams" userId="1d65336b-f6ac-47c2-8ab0-b39dbb7b7e80" providerId="ADAL" clId="{A4ED5F61-2698-4A73-906A-9E5B69E25DBA}" dt="2024-12-03T12:39:29.276" v="1203" actId="478"/>
          <ac:spMkLst>
            <pc:docMk/>
            <pc:sldMk cId="1265902993" sldId="277"/>
            <ac:spMk id="2" creationId="{00000000-0000-0000-0000-000000000000}"/>
          </ac:spMkLst>
        </pc:spChg>
        <pc:spChg chg="mod">
          <ac:chgData name="Andrea Williams" userId="1d65336b-f6ac-47c2-8ab0-b39dbb7b7e80" providerId="ADAL" clId="{A4ED5F61-2698-4A73-906A-9E5B69E25DBA}" dt="2024-12-03T12:40:41.532" v="1205" actId="20577"/>
          <ac:spMkLst>
            <pc:docMk/>
            <pc:sldMk cId="1265902993" sldId="277"/>
            <ac:spMk id="3" creationId="{00000000-0000-0000-0000-000000000000}"/>
          </ac:spMkLst>
        </pc:spChg>
        <pc:spChg chg="del">
          <ac:chgData name="Andrea Williams" userId="1d65336b-f6ac-47c2-8ab0-b39dbb7b7e80" providerId="ADAL" clId="{A4ED5F61-2698-4A73-906A-9E5B69E25DBA}" dt="2024-12-03T12:37:52.205" v="1176"/>
          <ac:spMkLst>
            <pc:docMk/>
            <pc:sldMk cId="1265902993" sldId="277"/>
            <ac:spMk id="9" creationId="{D6CEF2A9-EF08-4FB3-AFFB-C5F77AB6E028}"/>
          </ac:spMkLst>
        </pc:spChg>
        <pc:spChg chg="del">
          <ac:chgData name="Andrea Williams" userId="1d65336b-f6ac-47c2-8ab0-b39dbb7b7e80" providerId="ADAL" clId="{A4ED5F61-2698-4A73-906A-9E5B69E25DBA}" dt="2024-12-03T12:37:52.205" v="1176"/>
          <ac:spMkLst>
            <pc:docMk/>
            <pc:sldMk cId="1265902993" sldId="277"/>
            <ac:spMk id="11" creationId="{4109C3C2-C0A8-4559-8462-8007573DF44C}"/>
          </ac:spMkLst>
        </pc:spChg>
        <pc:spChg chg="del">
          <ac:chgData name="Andrea Williams" userId="1d65336b-f6ac-47c2-8ab0-b39dbb7b7e80" providerId="ADAL" clId="{A4ED5F61-2698-4A73-906A-9E5B69E25DBA}" dt="2024-12-03T12:37:52.205" v="1176"/>
          <ac:spMkLst>
            <pc:docMk/>
            <pc:sldMk cId="1265902993" sldId="277"/>
            <ac:spMk id="13" creationId="{4C535542-B72A-4DE0-BE5A-5EA00508C77D}"/>
          </ac:spMkLst>
        </pc:spChg>
        <pc:spChg chg="del">
          <ac:chgData name="Andrea Williams" userId="1d65336b-f6ac-47c2-8ab0-b39dbb7b7e80" providerId="ADAL" clId="{A4ED5F61-2698-4A73-906A-9E5B69E25DBA}" dt="2024-12-03T12:37:52.205" v="1176"/>
          <ac:spMkLst>
            <pc:docMk/>
            <pc:sldMk cId="1265902993" sldId="277"/>
            <ac:spMk id="15" creationId="{11DF0705-615B-4CF3-A16F-8C14680D8BA6}"/>
          </ac:spMkLst>
        </pc:spChg>
        <pc:picChg chg="mod">
          <ac:chgData name="Andrea Williams" userId="1d65336b-f6ac-47c2-8ab0-b39dbb7b7e80" providerId="ADAL" clId="{A4ED5F61-2698-4A73-906A-9E5B69E25DBA}" dt="2024-12-03T12:38:23.652" v="1179" actId="14100"/>
          <ac:picMkLst>
            <pc:docMk/>
            <pc:sldMk cId="1265902993" sldId="277"/>
            <ac:picMk id="4" creationId="{00000000-0000-0000-0000-000000000000}"/>
          </ac:picMkLst>
        </pc:picChg>
      </pc:sldChg>
      <pc:sldChg chg="del">
        <pc:chgData name="Andrea Williams" userId="1d65336b-f6ac-47c2-8ab0-b39dbb7b7e80" providerId="ADAL" clId="{A4ED5F61-2698-4A73-906A-9E5B69E25DBA}" dt="2024-12-02T17:48:46.785" v="129" actId="47"/>
        <pc:sldMkLst>
          <pc:docMk/>
          <pc:sldMk cId="4015598340" sldId="277"/>
        </pc:sldMkLst>
      </pc:sldChg>
      <pc:sldChg chg="del">
        <pc:chgData name="Andrea Williams" userId="1d65336b-f6ac-47c2-8ab0-b39dbb7b7e80" providerId="ADAL" clId="{A4ED5F61-2698-4A73-906A-9E5B69E25DBA}" dt="2024-12-02T17:48:47.737" v="130" actId="47"/>
        <pc:sldMkLst>
          <pc:docMk/>
          <pc:sldMk cId="129071968" sldId="278"/>
        </pc:sldMkLst>
      </pc:sldChg>
      <pc:sldChg chg="del">
        <pc:chgData name="Andrea Williams" userId="1d65336b-f6ac-47c2-8ab0-b39dbb7b7e80" providerId="ADAL" clId="{A4ED5F61-2698-4A73-906A-9E5B69E25DBA}" dt="2024-12-03T12:51:26.656" v="1371" actId="47"/>
        <pc:sldMkLst>
          <pc:docMk/>
          <pc:sldMk cId="2788333131" sldId="279"/>
        </pc:sldMkLst>
      </pc:sldChg>
      <pc:sldChg chg="del">
        <pc:chgData name="Andrea Williams" userId="1d65336b-f6ac-47c2-8ab0-b39dbb7b7e80" providerId="ADAL" clId="{A4ED5F61-2698-4A73-906A-9E5B69E25DBA}" dt="2024-12-03T12:51:27.710" v="1372" actId="47"/>
        <pc:sldMkLst>
          <pc:docMk/>
          <pc:sldMk cId="1332294091" sldId="280"/>
        </pc:sldMkLst>
      </pc:sldChg>
      <pc:sldChg chg="del">
        <pc:chgData name="Andrea Williams" userId="1d65336b-f6ac-47c2-8ab0-b39dbb7b7e80" providerId="ADAL" clId="{A4ED5F61-2698-4A73-906A-9E5B69E25DBA}" dt="2024-12-03T12:51:28.975" v="1373" actId="47"/>
        <pc:sldMkLst>
          <pc:docMk/>
          <pc:sldMk cId="109062006" sldId="281"/>
        </pc:sldMkLst>
      </pc:sldChg>
      <pc:sldChg chg="del">
        <pc:chgData name="Andrea Williams" userId="1d65336b-f6ac-47c2-8ab0-b39dbb7b7e80" providerId="ADAL" clId="{A4ED5F61-2698-4A73-906A-9E5B69E25DBA}" dt="2024-12-03T12:51:29.861" v="1374" actId="47"/>
        <pc:sldMkLst>
          <pc:docMk/>
          <pc:sldMk cId="3971194441" sldId="282"/>
        </pc:sldMkLst>
      </pc:sldChg>
      <pc:sldChg chg="del">
        <pc:chgData name="Andrea Williams" userId="1d65336b-f6ac-47c2-8ab0-b39dbb7b7e80" providerId="ADAL" clId="{A4ED5F61-2698-4A73-906A-9E5B69E25DBA}" dt="2024-12-03T12:51:30.647" v="1375" actId="47"/>
        <pc:sldMkLst>
          <pc:docMk/>
          <pc:sldMk cId="1445667631" sldId="283"/>
        </pc:sldMkLst>
      </pc:sldChg>
      <pc:sldChg chg="modSp new del mod">
        <pc:chgData name="Andrea Williams" userId="1d65336b-f6ac-47c2-8ab0-b39dbb7b7e80" providerId="ADAL" clId="{A4ED5F61-2698-4A73-906A-9E5B69E25DBA}" dt="2024-12-02T18:03:30.686" v="392" actId="47"/>
        <pc:sldMkLst>
          <pc:docMk/>
          <pc:sldMk cId="1562960658" sldId="284"/>
        </pc:sldMkLst>
        <pc:spChg chg="mod">
          <ac:chgData name="Andrea Williams" userId="1d65336b-f6ac-47c2-8ab0-b39dbb7b7e80" providerId="ADAL" clId="{A4ED5F61-2698-4A73-906A-9E5B69E25DBA}" dt="2024-12-02T17:46:15.167" v="92" actId="207"/>
          <ac:spMkLst>
            <pc:docMk/>
            <pc:sldMk cId="1562960658" sldId="284"/>
            <ac:spMk id="2" creationId="{10185570-79AB-29D0-E6DB-8607CDE3DA6E}"/>
          </ac:spMkLst>
        </pc:spChg>
        <pc:spChg chg="mod">
          <ac:chgData name="Andrea Williams" userId="1d65336b-f6ac-47c2-8ab0-b39dbb7b7e80" providerId="ADAL" clId="{A4ED5F61-2698-4A73-906A-9E5B69E25DBA}" dt="2024-12-02T17:57:13.004" v="152" actId="207"/>
          <ac:spMkLst>
            <pc:docMk/>
            <pc:sldMk cId="1562960658" sldId="284"/>
            <ac:spMk id="3" creationId="{23061F08-9EDD-6AA7-3DE9-6FFDAB42FB7E}"/>
          </ac:spMkLst>
        </pc:spChg>
      </pc:sldChg>
      <pc:sldChg chg="modSp new mod">
        <pc:chgData name="Andrea Williams" userId="1d65336b-f6ac-47c2-8ab0-b39dbb7b7e80" providerId="ADAL" clId="{A4ED5F61-2698-4A73-906A-9E5B69E25DBA}" dt="2024-12-03T14:03:19.713" v="2484" actId="20577"/>
        <pc:sldMkLst>
          <pc:docMk/>
          <pc:sldMk cId="1195690639" sldId="285"/>
        </pc:sldMkLst>
        <pc:spChg chg="mod">
          <ac:chgData name="Andrea Williams" userId="1d65336b-f6ac-47c2-8ab0-b39dbb7b7e80" providerId="ADAL" clId="{A4ED5F61-2698-4A73-906A-9E5B69E25DBA}" dt="2024-12-02T17:46:46.278" v="105" actId="20577"/>
          <ac:spMkLst>
            <pc:docMk/>
            <pc:sldMk cId="1195690639" sldId="285"/>
            <ac:spMk id="2" creationId="{3267D6A7-28F6-C1AD-0989-34B73DD39B80}"/>
          </ac:spMkLst>
        </pc:spChg>
        <pc:spChg chg="mod">
          <ac:chgData name="Andrea Williams" userId="1d65336b-f6ac-47c2-8ab0-b39dbb7b7e80" providerId="ADAL" clId="{A4ED5F61-2698-4A73-906A-9E5B69E25DBA}" dt="2024-12-03T14:03:19.713" v="2484" actId="20577"/>
          <ac:spMkLst>
            <pc:docMk/>
            <pc:sldMk cId="1195690639" sldId="285"/>
            <ac:spMk id="3" creationId="{7E895EE5-D806-0854-3E7B-DBBB4A820E6C}"/>
          </ac:spMkLst>
        </pc:spChg>
      </pc:sldChg>
      <pc:sldChg chg="modSp new del mod">
        <pc:chgData name="Andrea Williams" userId="1d65336b-f6ac-47c2-8ab0-b39dbb7b7e80" providerId="ADAL" clId="{A4ED5F61-2698-4A73-906A-9E5B69E25DBA}" dt="2024-12-03T13:01:11.100" v="1458" actId="47"/>
        <pc:sldMkLst>
          <pc:docMk/>
          <pc:sldMk cId="2574672824" sldId="286"/>
        </pc:sldMkLst>
        <pc:spChg chg="mod">
          <ac:chgData name="Andrea Williams" userId="1d65336b-f6ac-47c2-8ab0-b39dbb7b7e80" providerId="ADAL" clId="{A4ED5F61-2698-4A73-906A-9E5B69E25DBA}" dt="2024-12-02T17:47:05.920" v="124" actId="20577"/>
          <ac:spMkLst>
            <pc:docMk/>
            <pc:sldMk cId="2574672824" sldId="286"/>
            <ac:spMk id="2" creationId="{72F33E4B-AC37-B6C3-F76C-ABEEC7625B7E}"/>
          </ac:spMkLst>
        </pc:spChg>
      </pc:sldChg>
      <pc:sldChg chg="modSp add del mod modTransition">
        <pc:chgData name="Andrea Williams" userId="1d65336b-f6ac-47c2-8ab0-b39dbb7b7e80" providerId="ADAL" clId="{A4ED5F61-2698-4A73-906A-9E5B69E25DBA}" dt="2024-12-02T18:03:54.866" v="393" actId="47"/>
        <pc:sldMkLst>
          <pc:docMk/>
          <pc:sldMk cId="2469625543" sldId="287"/>
        </pc:sldMkLst>
        <pc:spChg chg="mod">
          <ac:chgData name="Andrea Williams" userId="1d65336b-f6ac-47c2-8ab0-b39dbb7b7e80" providerId="ADAL" clId="{A4ED5F61-2698-4A73-906A-9E5B69E25DBA}" dt="2024-12-02T17:48:43.605" v="128" actId="6549"/>
          <ac:spMkLst>
            <pc:docMk/>
            <pc:sldMk cId="2469625543" sldId="287"/>
            <ac:spMk id="3" creationId="{00000000-0000-0000-0000-000000000000}"/>
          </ac:spMkLst>
        </pc:spChg>
      </pc:sldChg>
      <pc:sldChg chg="modSp mod">
        <pc:chgData name="Andrea Williams" userId="1d65336b-f6ac-47c2-8ab0-b39dbb7b7e80" providerId="ADAL" clId="{A4ED5F61-2698-4A73-906A-9E5B69E25DBA}" dt="2024-12-02T20:10:06.198" v="462" actId="313"/>
        <pc:sldMkLst>
          <pc:docMk/>
          <pc:sldMk cId="830702226" sldId="288"/>
        </pc:sldMkLst>
        <pc:spChg chg="mod">
          <ac:chgData name="Andrea Williams" userId="1d65336b-f6ac-47c2-8ab0-b39dbb7b7e80" providerId="ADAL" clId="{A4ED5F61-2698-4A73-906A-9E5B69E25DBA}" dt="2024-12-02T20:10:06.198" v="462" actId="313"/>
          <ac:spMkLst>
            <pc:docMk/>
            <pc:sldMk cId="830702226" sldId="288"/>
            <ac:spMk id="2" creationId="{B7F807C0-0973-30D6-5AD3-9C0C75A97E81}"/>
          </ac:spMkLst>
        </pc:spChg>
      </pc:sldChg>
      <pc:sldChg chg="modSp mod ord">
        <pc:chgData name="Andrea Williams" userId="1d65336b-f6ac-47c2-8ab0-b39dbb7b7e80" providerId="ADAL" clId="{A4ED5F61-2698-4A73-906A-9E5B69E25DBA}" dt="2024-12-02T20:09:16.543" v="451"/>
        <pc:sldMkLst>
          <pc:docMk/>
          <pc:sldMk cId="656071426" sldId="290"/>
        </pc:sldMkLst>
        <pc:spChg chg="mod">
          <ac:chgData name="Andrea Williams" userId="1d65336b-f6ac-47c2-8ab0-b39dbb7b7e80" providerId="ADAL" clId="{A4ED5F61-2698-4A73-906A-9E5B69E25DBA}" dt="2024-12-02T17:54:03.680" v="144" actId="207"/>
          <ac:spMkLst>
            <pc:docMk/>
            <pc:sldMk cId="656071426" sldId="290"/>
            <ac:spMk id="3" creationId="{00000000-0000-0000-0000-000000000000}"/>
          </ac:spMkLst>
        </pc:spChg>
      </pc:sldChg>
      <pc:sldChg chg="modSp add del mod modTransition">
        <pc:chgData name="Andrea Williams" userId="1d65336b-f6ac-47c2-8ab0-b39dbb7b7e80" providerId="ADAL" clId="{A4ED5F61-2698-4A73-906A-9E5B69E25DBA}" dt="2024-12-03T13:08:32.922" v="1738" actId="47"/>
        <pc:sldMkLst>
          <pc:docMk/>
          <pc:sldMk cId="1476064732" sldId="292"/>
        </pc:sldMkLst>
        <pc:spChg chg="mod">
          <ac:chgData name="Andrea Williams" userId="1d65336b-f6ac-47c2-8ab0-b39dbb7b7e80" providerId="ADAL" clId="{A4ED5F61-2698-4A73-906A-9E5B69E25DBA}" dt="2024-12-02T17:52:01.333" v="135" actId="207"/>
          <ac:spMkLst>
            <pc:docMk/>
            <pc:sldMk cId="1476064732" sldId="292"/>
            <ac:spMk id="3" creationId="{399ED3F5-D26D-833F-9635-5B6EFF105ED3}"/>
          </ac:spMkLst>
        </pc:spChg>
      </pc:sldChg>
      <pc:sldChg chg="modSp mod">
        <pc:chgData name="Andrea Williams" userId="1d65336b-f6ac-47c2-8ab0-b39dbb7b7e80" providerId="ADAL" clId="{A4ED5F61-2698-4A73-906A-9E5B69E25DBA}" dt="2024-12-02T17:52:50.193" v="137" actId="207"/>
        <pc:sldMkLst>
          <pc:docMk/>
          <pc:sldMk cId="313728451" sldId="293"/>
        </pc:sldMkLst>
        <pc:spChg chg="mod">
          <ac:chgData name="Andrea Williams" userId="1d65336b-f6ac-47c2-8ab0-b39dbb7b7e80" providerId="ADAL" clId="{A4ED5F61-2698-4A73-906A-9E5B69E25DBA}" dt="2024-12-02T17:52:50.193" v="137" actId="207"/>
          <ac:spMkLst>
            <pc:docMk/>
            <pc:sldMk cId="313728451" sldId="293"/>
            <ac:spMk id="4" creationId="{5D6ED222-F6EA-9311-272A-06676350C639}"/>
          </ac:spMkLst>
        </pc:spChg>
      </pc:sldChg>
      <pc:sldChg chg="modSp add mod modTransition">
        <pc:chgData name="Andrea Williams" userId="1d65336b-f6ac-47c2-8ab0-b39dbb7b7e80" providerId="ADAL" clId="{A4ED5F61-2698-4A73-906A-9E5B69E25DBA}" dt="2024-12-03T14:05:21.824" v="2492" actId="5793"/>
        <pc:sldMkLst>
          <pc:docMk/>
          <pc:sldMk cId="4270683789" sldId="294"/>
        </pc:sldMkLst>
        <pc:spChg chg="mod">
          <ac:chgData name="Andrea Williams" userId="1d65336b-f6ac-47c2-8ab0-b39dbb7b7e80" providerId="ADAL" clId="{A4ED5F61-2698-4A73-906A-9E5B69E25DBA}" dt="2024-12-03T14:05:21.824" v="2492" actId="5793"/>
          <ac:spMkLst>
            <pc:docMk/>
            <pc:sldMk cId="4270683789" sldId="294"/>
            <ac:spMk id="3" creationId="{C69A99F3-86BC-B9E5-91F6-FB0311F1FD20}"/>
          </ac:spMkLst>
        </pc:spChg>
      </pc:sldChg>
      <pc:sldChg chg="modSp mod">
        <pc:chgData name="Andrea Williams" userId="1d65336b-f6ac-47c2-8ab0-b39dbb7b7e80" providerId="ADAL" clId="{A4ED5F61-2698-4A73-906A-9E5B69E25DBA}" dt="2024-12-02T17:54:58.977" v="146" actId="2711"/>
        <pc:sldMkLst>
          <pc:docMk/>
          <pc:sldMk cId="1635625219" sldId="295"/>
        </pc:sldMkLst>
        <pc:spChg chg="mod">
          <ac:chgData name="Andrea Williams" userId="1d65336b-f6ac-47c2-8ab0-b39dbb7b7e80" providerId="ADAL" clId="{A4ED5F61-2698-4A73-906A-9E5B69E25DBA}" dt="2024-12-02T17:54:58.977" v="146" actId="2711"/>
          <ac:spMkLst>
            <pc:docMk/>
            <pc:sldMk cId="1635625219" sldId="295"/>
            <ac:spMk id="2" creationId="{A19314D7-A857-CE47-FE1C-7BEC98E0B2A3}"/>
          </ac:spMkLst>
        </pc:spChg>
        <pc:spChg chg="mod">
          <ac:chgData name="Andrea Williams" userId="1d65336b-f6ac-47c2-8ab0-b39dbb7b7e80" providerId="ADAL" clId="{A4ED5F61-2698-4A73-906A-9E5B69E25DBA}" dt="2024-12-02T17:54:45.175" v="145" actId="2711"/>
          <ac:spMkLst>
            <pc:docMk/>
            <pc:sldMk cId="1635625219" sldId="295"/>
            <ac:spMk id="3" creationId="{3533B1E8-7E70-8A06-C503-AEE54C680F94}"/>
          </ac:spMkLst>
        </pc:spChg>
      </pc:sldChg>
      <pc:sldChg chg="modSp del mod">
        <pc:chgData name="Andrea Williams" userId="1d65336b-f6ac-47c2-8ab0-b39dbb7b7e80" providerId="ADAL" clId="{A4ED5F61-2698-4A73-906A-9E5B69E25DBA}" dt="2024-12-03T12:57:30.313" v="1415" actId="47"/>
        <pc:sldMkLst>
          <pc:docMk/>
          <pc:sldMk cId="3250760501" sldId="296"/>
        </pc:sldMkLst>
        <pc:spChg chg="mod">
          <ac:chgData name="Andrea Williams" userId="1d65336b-f6ac-47c2-8ab0-b39dbb7b7e80" providerId="ADAL" clId="{A4ED5F61-2698-4A73-906A-9E5B69E25DBA}" dt="2024-12-02T17:55:37.021" v="147" actId="207"/>
          <ac:spMkLst>
            <pc:docMk/>
            <pc:sldMk cId="3250760501" sldId="296"/>
            <ac:spMk id="3" creationId="{97A76502-F375-4AE0-056A-6B11F0DD0358}"/>
          </ac:spMkLst>
        </pc:spChg>
      </pc:sldChg>
      <pc:sldChg chg="modSp add mod ord">
        <pc:chgData name="Andrea Williams" userId="1d65336b-f6ac-47c2-8ab0-b39dbb7b7e80" providerId="ADAL" clId="{A4ED5F61-2698-4A73-906A-9E5B69E25DBA}" dt="2024-12-03T13:05:41.825" v="1708" actId="114"/>
        <pc:sldMkLst>
          <pc:docMk/>
          <pc:sldMk cId="2120448479" sldId="297"/>
        </pc:sldMkLst>
        <pc:spChg chg="mod">
          <ac:chgData name="Andrea Williams" userId="1d65336b-f6ac-47c2-8ab0-b39dbb7b7e80" providerId="ADAL" clId="{A4ED5F61-2698-4A73-906A-9E5B69E25DBA}" dt="2024-12-02T17:58:30.579" v="216" actId="20577"/>
          <ac:spMkLst>
            <pc:docMk/>
            <pc:sldMk cId="2120448479" sldId="297"/>
            <ac:spMk id="2" creationId="{10185570-79AB-29D0-E6DB-8607CDE3DA6E}"/>
          </ac:spMkLst>
        </pc:spChg>
        <pc:spChg chg="mod">
          <ac:chgData name="Andrea Williams" userId="1d65336b-f6ac-47c2-8ab0-b39dbb7b7e80" providerId="ADAL" clId="{A4ED5F61-2698-4A73-906A-9E5B69E25DBA}" dt="2024-12-03T13:05:41.825" v="1708" actId="114"/>
          <ac:spMkLst>
            <pc:docMk/>
            <pc:sldMk cId="2120448479" sldId="297"/>
            <ac:spMk id="3" creationId="{23061F08-9EDD-6AA7-3DE9-6FFDAB42FB7E}"/>
          </ac:spMkLst>
        </pc:spChg>
      </pc:sldChg>
      <pc:sldChg chg="modSp mod">
        <pc:chgData name="Andrea Williams" userId="1d65336b-f6ac-47c2-8ab0-b39dbb7b7e80" providerId="ADAL" clId="{A4ED5F61-2698-4A73-906A-9E5B69E25DBA}" dt="2024-12-03T14:14:50.361" v="2554" actId="207"/>
        <pc:sldMkLst>
          <pc:docMk/>
          <pc:sldMk cId="1987337355" sldId="308"/>
        </pc:sldMkLst>
        <pc:spChg chg="mod">
          <ac:chgData name="Andrea Williams" userId="1d65336b-f6ac-47c2-8ab0-b39dbb7b7e80" providerId="ADAL" clId="{A4ED5F61-2698-4A73-906A-9E5B69E25DBA}" dt="2024-12-03T14:14:50.361" v="2554" actId="207"/>
          <ac:spMkLst>
            <pc:docMk/>
            <pc:sldMk cId="1987337355" sldId="308"/>
            <ac:spMk id="2" creationId="{00000000-0000-0000-0000-000000000000}"/>
          </ac:spMkLst>
        </pc:spChg>
      </pc:sldChg>
      <pc:sldChg chg="modSp add mod modTransition">
        <pc:chgData name="Andrea Williams" userId="1d65336b-f6ac-47c2-8ab0-b39dbb7b7e80" providerId="ADAL" clId="{A4ED5F61-2698-4A73-906A-9E5B69E25DBA}" dt="2024-12-03T14:40:31.742" v="3611" actId="6549"/>
        <pc:sldMkLst>
          <pc:docMk/>
          <pc:sldMk cId="4161342005" sldId="316"/>
        </pc:sldMkLst>
        <pc:spChg chg="mod">
          <ac:chgData name="Andrea Williams" userId="1d65336b-f6ac-47c2-8ab0-b39dbb7b7e80" providerId="ADAL" clId="{A4ED5F61-2698-4A73-906A-9E5B69E25DBA}" dt="2024-12-03T14:39:05.693" v="3550" actId="207"/>
          <ac:spMkLst>
            <pc:docMk/>
            <pc:sldMk cId="4161342005" sldId="316"/>
            <ac:spMk id="2" creationId="{00000000-0000-0000-0000-000000000000}"/>
          </ac:spMkLst>
        </pc:spChg>
        <pc:spChg chg="mod">
          <ac:chgData name="Andrea Williams" userId="1d65336b-f6ac-47c2-8ab0-b39dbb7b7e80" providerId="ADAL" clId="{A4ED5F61-2698-4A73-906A-9E5B69E25DBA}" dt="2024-12-03T14:40:31.742" v="3611" actId="6549"/>
          <ac:spMkLst>
            <pc:docMk/>
            <pc:sldMk cId="4161342005" sldId="316"/>
            <ac:spMk id="3" creationId="{00000000-0000-0000-0000-000000000000}"/>
          </ac:spMkLst>
        </pc:spChg>
      </pc:sldChg>
      <pc:sldChg chg="addSp modSp add mod modTransition modClrScheme chgLayout">
        <pc:chgData name="Andrea Williams" userId="1d65336b-f6ac-47c2-8ab0-b39dbb7b7e80" providerId="ADAL" clId="{A4ED5F61-2698-4A73-906A-9E5B69E25DBA}" dt="2024-12-03T12:33:36.932" v="1174" actId="20577"/>
        <pc:sldMkLst>
          <pc:docMk/>
          <pc:sldMk cId="162529197" sldId="382"/>
        </pc:sldMkLst>
        <pc:spChg chg="mod">
          <ac:chgData name="Andrea Williams" userId="1d65336b-f6ac-47c2-8ab0-b39dbb7b7e80" providerId="ADAL" clId="{A4ED5F61-2698-4A73-906A-9E5B69E25DBA}" dt="2024-12-03T12:32:37.765" v="1152" actId="26606"/>
          <ac:spMkLst>
            <pc:docMk/>
            <pc:sldMk cId="162529197" sldId="382"/>
            <ac:spMk id="2" creationId="{00000000-0000-0000-0000-000000000000}"/>
          </ac:spMkLst>
        </pc:spChg>
        <pc:spChg chg="mod ord">
          <ac:chgData name="Andrea Williams" userId="1d65336b-f6ac-47c2-8ab0-b39dbb7b7e80" providerId="ADAL" clId="{A4ED5F61-2698-4A73-906A-9E5B69E25DBA}" dt="2024-12-03T12:33:36.932" v="1174" actId="20577"/>
          <ac:spMkLst>
            <pc:docMk/>
            <pc:sldMk cId="162529197" sldId="382"/>
            <ac:spMk id="3" creationId="{00000000-0000-0000-0000-000000000000}"/>
          </ac:spMkLst>
        </pc:spChg>
        <pc:spChg chg="add mod">
          <ac:chgData name="Andrea Williams" userId="1d65336b-f6ac-47c2-8ab0-b39dbb7b7e80" providerId="ADAL" clId="{A4ED5F61-2698-4A73-906A-9E5B69E25DBA}" dt="2024-12-03T12:32:37.765" v="1152" actId="26606"/>
          <ac:spMkLst>
            <pc:docMk/>
            <pc:sldMk cId="162529197" sldId="382"/>
            <ac:spMk id="7175" creationId="{B0AB03E4-97C2-7FA7-4F27-F873CBD1DDAB}"/>
          </ac:spMkLst>
        </pc:spChg>
        <pc:spChg chg="add mod">
          <ac:chgData name="Andrea Williams" userId="1d65336b-f6ac-47c2-8ab0-b39dbb7b7e80" providerId="ADAL" clId="{A4ED5F61-2698-4A73-906A-9E5B69E25DBA}" dt="2024-12-03T12:32:37.765" v="1152" actId="26606"/>
          <ac:spMkLst>
            <pc:docMk/>
            <pc:sldMk cId="162529197" sldId="382"/>
            <ac:spMk id="7177" creationId="{E896D0CF-E9B9-3DA2-4CFA-02FF938A5C9A}"/>
          </ac:spMkLst>
        </pc:spChg>
        <pc:spChg chg="add mod">
          <ac:chgData name="Andrea Williams" userId="1d65336b-f6ac-47c2-8ab0-b39dbb7b7e80" providerId="ADAL" clId="{A4ED5F61-2698-4A73-906A-9E5B69E25DBA}" dt="2024-12-03T12:32:37.765" v="1152" actId="26606"/>
          <ac:spMkLst>
            <pc:docMk/>
            <pc:sldMk cId="162529197" sldId="382"/>
            <ac:spMk id="7179" creationId="{4C36855B-92F0-0D81-6D5B-DA15EAE36DBD}"/>
          </ac:spMkLst>
        </pc:spChg>
        <pc:picChg chg="mod">
          <ac:chgData name="Andrea Williams" userId="1d65336b-f6ac-47c2-8ab0-b39dbb7b7e80" providerId="ADAL" clId="{A4ED5F61-2698-4A73-906A-9E5B69E25DBA}" dt="2024-12-03T12:32:37.765" v="1152" actId="26606"/>
          <ac:picMkLst>
            <pc:docMk/>
            <pc:sldMk cId="162529197" sldId="382"/>
            <ac:picMk id="7170" creationId="{00000000-0000-0000-0000-000000000000}"/>
          </ac:picMkLst>
        </pc:picChg>
      </pc:sldChg>
      <pc:sldChg chg="modSp mod">
        <pc:chgData name="Andrea Williams" userId="1d65336b-f6ac-47c2-8ab0-b39dbb7b7e80" providerId="ADAL" clId="{A4ED5F61-2698-4A73-906A-9E5B69E25DBA}" dt="2024-12-03T13:21:48.304" v="2120" actId="14100"/>
        <pc:sldMkLst>
          <pc:docMk/>
          <pc:sldMk cId="2183954801" sldId="386"/>
        </pc:sldMkLst>
        <pc:spChg chg="mod">
          <ac:chgData name="Andrea Williams" userId="1d65336b-f6ac-47c2-8ab0-b39dbb7b7e80" providerId="ADAL" clId="{A4ED5F61-2698-4A73-906A-9E5B69E25DBA}" dt="2024-12-03T13:21:38.253" v="2117" actId="6549"/>
          <ac:spMkLst>
            <pc:docMk/>
            <pc:sldMk cId="2183954801" sldId="386"/>
            <ac:spMk id="2" creationId="{00000000-0000-0000-0000-000000000000}"/>
          </ac:spMkLst>
        </pc:spChg>
        <pc:spChg chg="mod">
          <ac:chgData name="Andrea Williams" userId="1d65336b-f6ac-47c2-8ab0-b39dbb7b7e80" providerId="ADAL" clId="{A4ED5F61-2698-4A73-906A-9E5B69E25DBA}" dt="2024-12-03T13:21:48.304" v="2120" actId="14100"/>
          <ac:spMkLst>
            <pc:docMk/>
            <pc:sldMk cId="2183954801" sldId="386"/>
            <ac:spMk id="3" creationId="{00000000-0000-0000-0000-000000000000}"/>
          </ac:spMkLst>
        </pc:spChg>
      </pc:sldChg>
      <pc:sldChg chg="modSp mod ord">
        <pc:chgData name="Andrea Williams" userId="1d65336b-f6ac-47c2-8ab0-b39dbb7b7e80" providerId="ADAL" clId="{A4ED5F61-2698-4A73-906A-9E5B69E25DBA}" dt="2024-12-03T13:16:45.002" v="1928" actId="255"/>
        <pc:sldMkLst>
          <pc:docMk/>
          <pc:sldMk cId="2307080921" sldId="388"/>
        </pc:sldMkLst>
        <pc:spChg chg="mod">
          <ac:chgData name="Andrea Williams" userId="1d65336b-f6ac-47c2-8ab0-b39dbb7b7e80" providerId="ADAL" clId="{A4ED5F61-2698-4A73-906A-9E5B69E25DBA}" dt="2024-12-03T13:08:29.861" v="1737" actId="20577"/>
          <ac:spMkLst>
            <pc:docMk/>
            <pc:sldMk cId="2307080921" sldId="388"/>
            <ac:spMk id="2" creationId="{00000000-0000-0000-0000-000000000000}"/>
          </ac:spMkLst>
        </pc:spChg>
        <pc:spChg chg="mod">
          <ac:chgData name="Andrea Williams" userId="1d65336b-f6ac-47c2-8ab0-b39dbb7b7e80" providerId="ADAL" clId="{A4ED5F61-2698-4A73-906A-9E5B69E25DBA}" dt="2024-12-03T13:16:45.002" v="1928" actId="255"/>
          <ac:spMkLst>
            <pc:docMk/>
            <pc:sldMk cId="2307080921" sldId="388"/>
            <ac:spMk id="7" creationId="{00000000-0000-0000-0000-000000000000}"/>
          </ac:spMkLst>
        </pc:spChg>
        <pc:picChg chg="mod">
          <ac:chgData name="Andrea Williams" userId="1d65336b-f6ac-47c2-8ab0-b39dbb7b7e80" providerId="ADAL" clId="{A4ED5F61-2698-4A73-906A-9E5B69E25DBA}" dt="2024-12-02T20:08:33.971" v="447" actId="1076"/>
          <ac:picMkLst>
            <pc:docMk/>
            <pc:sldMk cId="2307080921" sldId="388"/>
            <ac:picMk id="2051" creationId="{00000000-0000-0000-0000-000000000000}"/>
          </ac:picMkLst>
        </pc:picChg>
      </pc:sldChg>
      <pc:sldChg chg="addSp delSp modSp new del mod ord modClrScheme chgLayout">
        <pc:chgData name="Andrea Williams" userId="1d65336b-f6ac-47c2-8ab0-b39dbb7b7e80" providerId="ADAL" clId="{A4ED5F61-2698-4A73-906A-9E5B69E25DBA}" dt="2024-12-03T13:16:30.173" v="1927" actId="47"/>
        <pc:sldMkLst>
          <pc:docMk/>
          <pc:sldMk cId="3462352905" sldId="389"/>
        </pc:sldMkLst>
        <pc:spChg chg="del mod ord">
          <ac:chgData name="Andrea Williams" userId="1d65336b-f6ac-47c2-8ab0-b39dbb7b7e80" providerId="ADAL" clId="{A4ED5F61-2698-4A73-906A-9E5B69E25DBA}" dt="2024-12-02T20:12:58.724" v="482" actId="700"/>
          <ac:spMkLst>
            <pc:docMk/>
            <pc:sldMk cId="3462352905" sldId="389"/>
            <ac:spMk id="2" creationId="{70F25B50-788D-1C49-1953-1C0C29B358B5}"/>
          </ac:spMkLst>
        </pc:spChg>
        <pc:spChg chg="del mod ord">
          <ac:chgData name="Andrea Williams" userId="1d65336b-f6ac-47c2-8ab0-b39dbb7b7e80" providerId="ADAL" clId="{A4ED5F61-2698-4A73-906A-9E5B69E25DBA}" dt="2024-12-02T20:12:58.724" v="482" actId="700"/>
          <ac:spMkLst>
            <pc:docMk/>
            <pc:sldMk cId="3462352905" sldId="389"/>
            <ac:spMk id="3" creationId="{95513DA3-EC38-7F29-76AB-F349B8FA3ED9}"/>
          </ac:spMkLst>
        </pc:spChg>
        <pc:spChg chg="mod ord">
          <ac:chgData name="Andrea Williams" userId="1d65336b-f6ac-47c2-8ab0-b39dbb7b7e80" providerId="ADAL" clId="{A4ED5F61-2698-4A73-906A-9E5B69E25DBA}" dt="2024-12-02T20:22:29.526" v="654" actId="26606"/>
          <ac:spMkLst>
            <pc:docMk/>
            <pc:sldMk cId="3462352905" sldId="389"/>
            <ac:spMk id="4" creationId="{74B89D2D-B93F-A660-579D-C2792D66A992}"/>
          </ac:spMkLst>
        </pc:spChg>
        <pc:spChg chg="mod ord">
          <ac:chgData name="Andrea Williams" userId="1d65336b-f6ac-47c2-8ab0-b39dbb7b7e80" providerId="ADAL" clId="{A4ED5F61-2698-4A73-906A-9E5B69E25DBA}" dt="2024-12-02T20:22:29.526" v="654" actId="26606"/>
          <ac:spMkLst>
            <pc:docMk/>
            <pc:sldMk cId="3462352905" sldId="389"/>
            <ac:spMk id="5" creationId="{CECBC098-50EA-485F-AC3C-9E96B88EED34}"/>
          </ac:spMkLst>
        </pc:spChg>
        <pc:spChg chg="mod ord">
          <ac:chgData name="Andrea Williams" userId="1d65336b-f6ac-47c2-8ab0-b39dbb7b7e80" providerId="ADAL" clId="{A4ED5F61-2698-4A73-906A-9E5B69E25DBA}" dt="2024-12-02T20:22:29.526" v="654" actId="26606"/>
          <ac:spMkLst>
            <pc:docMk/>
            <pc:sldMk cId="3462352905" sldId="389"/>
            <ac:spMk id="6" creationId="{876B9D51-F6D8-AEB2-7329-DD403ABE50E4}"/>
          </ac:spMkLst>
        </pc:spChg>
        <pc:spChg chg="add del mod ord">
          <ac:chgData name="Andrea Williams" userId="1d65336b-f6ac-47c2-8ab0-b39dbb7b7e80" providerId="ADAL" clId="{A4ED5F61-2698-4A73-906A-9E5B69E25DBA}" dt="2024-12-03T11:53:48.308" v="879" actId="478"/>
          <ac:spMkLst>
            <pc:docMk/>
            <pc:sldMk cId="3462352905" sldId="389"/>
            <ac:spMk id="7" creationId="{C5EC2C3E-10C1-B74B-B117-8F2AF0A614D9}"/>
          </ac:spMkLst>
        </pc:spChg>
        <pc:spChg chg="add mod ord">
          <ac:chgData name="Andrea Williams" userId="1d65336b-f6ac-47c2-8ab0-b39dbb7b7e80" providerId="ADAL" clId="{A4ED5F61-2698-4A73-906A-9E5B69E25DBA}" dt="2024-12-03T11:54:48.033" v="946" actId="27636"/>
          <ac:spMkLst>
            <pc:docMk/>
            <pc:sldMk cId="3462352905" sldId="389"/>
            <ac:spMk id="8" creationId="{4E9CADFB-BF40-7E48-3F31-74A50DD0F6CB}"/>
          </ac:spMkLst>
        </pc:spChg>
        <pc:spChg chg="add del mod ord">
          <ac:chgData name="Andrea Williams" userId="1d65336b-f6ac-47c2-8ab0-b39dbb7b7e80" providerId="ADAL" clId="{A4ED5F61-2698-4A73-906A-9E5B69E25DBA}" dt="2024-12-02T20:22:25.584" v="653"/>
          <ac:spMkLst>
            <pc:docMk/>
            <pc:sldMk cId="3462352905" sldId="389"/>
            <ac:spMk id="9" creationId="{C90E3108-2465-4B24-BE4F-CBB34358FCE9}"/>
          </ac:spMkLst>
        </pc:spChg>
        <pc:picChg chg="add mod">
          <ac:chgData name="Andrea Williams" userId="1d65336b-f6ac-47c2-8ab0-b39dbb7b7e80" providerId="ADAL" clId="{A4ED5F61-2698-4A73-906A-9E5B69E25DBA}" dt="2024-12-02T20:22:43.726" v="656" actId="27614"/>
          <ac:picMkLst>
            <pc:docMk/>
            <pc:sldMk cId="3462352905" sldId="389"/>
            <ac:picMk id="10" creationId="{8EC28A55-460F-11B1-DDAE-3A47B8CC3E37}"/>
          </ac:picMkLst>
        </pc:picChg>
      </pc:sldChg>
      <pc:sldChg chg="addSp delSp modSp add mod modClrScheme chgLayout">
        <pc:chgData name="Andrea Williams" userId="1d65336b-f6ac-47c2-8ab0-b39dbb7b7e80" providerId="ADAL" clId="{A4ED5F61-2698-4A73-906A-9E5B69E25DBA}" dt="2024-12-03T14:04:02.547" v="2489" actId="14100"/>
        <pc:sldMkLst>
          <pc:docMk/>
          <pc:sldMk cId="2906356274" sldId="390"/>
        </pc:sldMkLst>
        <pc:spChg chg="mod">
          <ac:chgData name="Andrea Williams" userId="1d65336b-f6ac-47c2-8ab0-b39dbb7b7e80" providerId="ADAL" clId="{A4ED5F61-2698-4A73-906A-9E5B69E25DBA}" dt="2024-12-02T20:19:28.376" v="611" actId="26606"/>
          <ac:spMkLst>
            <pc:docMk/>
            <pc:sldMk cId="2906356274" sldId="390"/>
            <ac:spMk id="4" creationId="{74B89D2D-B93F-A660-579D-C2792D66A992}"/>
          </ac:spMkLst>
        </pc:spChg>
        <pc:spChg chg="mod">
          <ac:chgData name="Andrea Williams" userId="1d65336b-f6ac-47c2-8ab0-b39dbb7b7e80" providerId="ADAL" clId="{A4ED5F61-2698-4A73-906A-9E5B69E25DBA}" dt="2024-12-02T20:19:28.376" v="611" actId="26606"/>
          <ac:spMkLst>
            <pc:docMk/>
            <pc:sldMk cId="2906356274" sldId="390"/>
            <ac:spMk id="5" creationId="{CECBC098-50EA-485F-AC3C-9E96B88EED34}"/>
          </ac:spMkLst>
        </pc:spChg>
        <pc:spChg chg="mod">
          <ac:chgData name="Andrea Williams" userId="1d65336b-f6ac-47c2-8ab0-b39dbb7b7e80" providerId="ADAL" clId="{A4ED5F61-2698-4A73-906A-9E5B69E25DBA}" dt="2024-12-02T20:19:28.376" v="611" actId="26606"/>
          <ac:spMkLst>
            <pc:docMk/>
            <pc:sldMk cId="2906356274" sldId="390"/>
            <ac:spMk id="6" creationId="{876B9D51-F6D8-AEB2-7329-DD403ABE50E4}"/>
          </ac:spMkLst>
        </pc:spChg>
        <pc:spChg chg="mod">
          <ac:chgData name="Andrea Williams" userId="1d65336b-f6ac-47c2-8ab0-b39dbb7b7e80" providerId="ADAL" clId="{A4ED5F61-2698-4A73-906A-9E5B69E25DBA}" dt="2024-12-02T20:19:49.119" v="615" actId="20577"/>
          <ac:spMkLst>
            <pc:docMk/>
            <pc:sldMk cId="2906356274" sldId="390"/>
            <ac:spMk id="7" creationId="{C5EC2C3E-10C1-B74B-B117-8F2AF0A614D9}"/>
          </ac:spMkLst>
        </pc:spChg>
        <pc:spChg chg="mod ord">
          <ac:chgData name="Andrea Williams" userId="1d65336b-f6ac-47c2-8ab0-b39dbb7b7e80" providerId="ADAL" clId="{A4ED5F61-2698-4A73-906A-9E5B69E25DBA}" dt="2024-12-03T14:04:02.547" v="2489" actId="14100"/>
          <ac:spMkLst>
            <pc:docMk/>
            <pc:sldMk cId="2906356274" sldId="390"/>
            <ac:spMk id="8" creationId="{4E9CADFB-BF40-7E48-3F31-74A50DD0F6CB}"/>
          </ac:spMkLst>
        </pc:spChg>
        <pc:spChg chg="del">
          <ac:chgData name="Andrea Williams" userId="1d65336b-f6ac-47c2-8ab0-b39dbb7b7e80" providerId="ADAL" clId="{A4ED5F61-2698-4A73-906A-9E5B69E25DBA}" dt="2024-12-02T20:18:58.213" v="607"/>
          <ac:spMkLst>
            <pc:docMk/>
            <pc:sldMk cId="2906356274" sldId="390"/>
            <ac:spMk id="9" creationId="{C90E3108-2465-4B24-BE4F-CBB34358FCE9}"/>
          </ac:spMkLst>
        </pc:spChg>
        <pc:picChg chg="add mod ord">
          <ac:chgData name="Andrea Williams" userId="1d65336b-f6ac-47c2-8ab0-b39dbb7b7e80" providerId="ADAL" clId="{A4ED5F61-2698-4A73-906A-9E5B69E25DBA}" dt="2024-12-02T20:19:28.376" v="611" actId="26606"/>
          <ac:picMkLst>
            <pc:docMk/>
            <pc:sldMk cId="2906356274" sldId="390"/>
            <ac:picMk id="2" creationId="{3F207C05-57A4-3B5E-FA5F-C0FFB47E2D5A}"/>
          </ac:picMkLst>
        </pc:picChg>
      </pc:sldChg>
      <pc:sldChg chg="delSp modSp mod">
        <pc:chgData name="Andrea Williams" userId="1d65336b-f6ac-47c2-8ab0-b39dbb7b7e80" providerId="ADAL" clId="{A4ED5F61-2698-4A73-906A-9E5B69E25DBA}" dt="2024-12-03T14:07:33.647" v="2518" actId="313"/>
        <pc:sldMkLst>
          <pc:docMk/>
          <pc:sldMk cId="2555230805" sldId="391"/>
        </pc:sldMkLst>
        <pc:spChg chg="mod">
          <ac:chgData name="Andrea Williams" userId="1d65336b-f6ac-47c2-8ab0-b39dbb7b7e80" providerId="ADAL" clId="{A4ED5F61-2698-4A73-906A-9E5B69E25DBA}" dt="2024-12-02T20:24:26.723" v="661" actId="207"/>
          <ac:spMkLst>
            <pc:docMk/>
            <pc:sldMk cId="2555230805" sldId="391"/>
            <ac:spMk id="2" creationId="{00000000-0000-0000-0000-000000000000}"/>
          </ac:spMkLst>
        </pc:spChg>
        <pc:spChg chg="mod">
          <ac:chgData name="Andrea Williams" userId="1d65336b-f6ac-47c2-8ab0-b39dbb7b7e80" providerId="ADAL" clId="{A4ED5F61-2698-4A73-906A-9E5B69E25DBA}" dt="2024-12-03T14:07:33.647" v="2518" actId="313"/>
          <ac:spMkLst>
            <pc:docMk/>
            <pc:sldMk cId="2555230805" sldId="391"/>
            <ac:spMk id="3" creationId="{00000000-0000-0000-0000-000000000000}"/>
          </ac:spMkLst>
        </pc:spChg>
        <pc:spChg chg="del mod">
          <ac:chgData name="Andrea Williams" userId="1d65336b-f6ac-47c2-8ab0-b39dbb7b7e80" providerId="ADAL" clId="{A4ED5F61-2698-4A73-906A-9E5B69E25DBA}" dt="2024-12-02T20:24:53.880" v="666" actId="478"/>
          <ac:spMkLst>
            <pc:docMk/>
            <pc:sldMk cId="2555230805" sldId="391"/>
            <ac:spMk id="4" creationId="{00000000-0000-0000-0000-000000000000}"/>
          </ac:spMkLst>
        </pc:spChg>
      </pc:sldChg>
      <pc:sldChg chg="addSp delSp modSp mod addAnim delAnim">
        <pc:chgData name="Andrea Williams" userId="1d65336b-f6ac-47c2-8ab0-b39dbb7b7e80" providerId="ADAL" clId="{A4ED5F61-2698-4A73-906A-9E5B69E25DBA}" dt="2024-12-03T14:14:31.062" v="2553" actId="14100"/>
        <pc:sldMkLst>
          <pc:docMk/>
          <pc:sldMk cId="1869549042" sldId="392"/>
        </pc:sldMkLst>
        <pc:spChg chg="mod">
          <ac:chgData name="Andrea Williams" userId="1d65336b-f6ac-47c2-8ab0-b39dbb7b7e80" providerId="ADAL" clId="{A4ED5F61-2698-4A73-906A-9E5B69E25DBA}" dt="2024-12-03T14:14:31.062" v="2553" actId="14100"/>
          <ac:spMkLst>
            <pc:docMk/>
            <pc:sldMk cId="1869549042" sldId="392"/>
            <ac:spMk id="2" creationId="{00000000-0000-0000-0000-000000000000}"/>
          </ac:spMkLst>
        </pc:spChg>
        <pc:spChg chg="del">
          <ac:chgData name="Andrea Williams" userId="1d65336b-f6ac-47c2-8ab0-b39dbb7b7e80" providerId="ADAL" clId="{A4ED5F61-2698-4A73-906A-9E5B69E25DBA}" dt="2024-12-02T20:27:21.629" v="679" actId="478"/>
          <ac:spMkLst>
            <pc:docMk/>
            <pc:sldMk cId="1869549042" sldId="392"/>
            <ac:spMk id="3" creationId="{00000000-0000-0000-0000-000000000000}"/>
          </ac:spMkLst>
        </pc:spChg>
        <pc:spChg chg="mod">
          <ac:chgData name="Andrea Williams" userId="1d65336b-f6ac-47c2-8ab0-b39dbb7b7e80" providerId="ADAL" clId="{A4ED5F61-2698-4A73-906A-9E5B69E25DBA}" dt="2024-12-03T12:22:46.421" v="1115"/>
          <ac:spMkLst>
            <pc:docMk/>
            <pc:sldMk cId="1869549042" sldId="392"/>
            <ac:spMk id="3" creationId="{5C3F1233-8CF7-6609-2160-830FCAF27324}"/>
          </ac:spMkLst>
        </pc:spChg>
        <pc:spChg chg="mod">
          <ac:chgData name="Andrea Williams" userId="1d65336b-f6ac-47c2-8ab0-b39dbb7b7e80" providerId="ADAL" clId="{A4ED5F61-2698-4A73-906A-9E5B69E25DBA}" dt="2024-12-03T12:22:56.778" v="1116"/>
          <ac:spMkLst>
            <pc:docMk/>
            <pc:sldMk cId="1869549042" sldId="392"/>
            <ac:spMk id="4" creationId="{6A8A8ABE-22B1-4F1A-B394-6F6D09384F22}"/>
          </ac:spMkLst>
        </pc:spChg>
        <pc:spChg chg="mod">
          <ac:chgData name="Andrea Williams" userId="1d65336b-f6ac-47c2-8ab0-b39dbb7b7e80" providerId="ADAL" clId="{A4ED5F61-2698-4A73-906A-9E5B69E25DBA}" dt="2024-12-03T12:23:05.884" v="1117"/>
          <ac:spMkLst>
            <pc:docMk/>
            <pc:sldMk cId="1869549042" sldId="392"/>
            <ac:spMk id="5" creationId="{AA62572F-5036-60AD-369C-9E35B1C11E91}"/>
          </ac:spMkLst>
        </pc:spChg>
        <pc:spChg chg="add del mod">
          <ac:chgData name="Andrea Williams" userId="1d65336b-f6ac-47c2-8ab0-b39dbb7b7e80" providerId="ADAL" clId="{A4ED5F61-2698-4A73-906A-9E5B69E25DBA}" dt="2024-12-02T20:27:30.093" v="681" actId="478"/>
          <ac:spMkLst>
            <pc:docMk/>
            <pc:sldMk cId="1869549042" sldId="392"/>
            <ac:spMk id="5" creationId="{E2B4BD19-870A-B640-573F-F8049C9FF1B2}"/>
          </ac:spMkLst>
        </pc:spChg>
        <pc:spChg chg="del mod">
          <ac:chgData name="Andrea Williams" userId="1d65336b-f6ac-47c2-8ab0-b39dbb7b7e80" providerId="ADAL" clId="{A4ED5F61-2698-4A73-906A-9E5B69E25DBA}" dt="2024-12-03T14:13:38.572" v="2532" actId="478"/>
          <ac:spMkLst>
            <pc:docMk/>
            <pc:sldMk cId="1869549042" sldId="392"/>
            <ac:spMk id="6" creationId="{00000000-0000-0000-0000-000000000000}"/>
          </ac:spMkLst>
        </pc:spChg>
        <pc:spChg chg="del mod">
          <ac:chgData name="Andrea Williams" userId="1d65336b-f6ac-47c2-8ab0-b39dbb7b7e80" providerId="ADAL" clId="{A4ED5F61-2698-4A73-906A-9E5B69E25DBA}" dt="2024-12-03T14:13:25.971" v="2530" actId="478"/>
          <ac:spMkLst>
            <pc:docMk/>
            <pc:sldMk cId="1869549042" sldId="392"/>
            <ac:spMk id="7" creationId="{00000000-0000-0000-0000-000000000000}"/>
          </ac:spMkLst>
        </pc:spChg>
        <pc:spChg chg="add del mod">
          <ac:chgData name="Andrea Williams" userId="1d65336b-f6ac-47c2-8ab0-b39dbb7b7e80" providerId="ADAL" clId="{A4ED5F61-2698-4A73-906A-9E5B69E25DBA}" dt="2024-12-03T14:13:30.852" v="2531" actId="478"/>
          <ac:spMkLst>
            <pc:docMk/>
            <pc:sldMk cId="1869549042" sldId="392"/>
            <ac:spMk id="11" creationId="{DC74B78E-5BB8-803E-F68B-4A4BB846114D}"/>
          </ac:spMkLst>
        </pc:spChg>
        <pc:spChg chg="add del mod">
          <ac:chgData name="Andrea Williams" userId="1d65336b-f6ac-47c2-8ab0-b39dbb7b7e80" providerId="ADAL" clId="{A4ED5F61-2698-4A73-906A-9E5B69E25DBA}" dt="2024-12-03T14:13:43.399" v="2533" actId="478"/>
          <ac:spMkLst>
            <pc:docMk/>
            <pc:sldMk cId="1869549042" sldId="392"/>
            <ac:spMk id="13" creationId="{B4E162E7-16AC-D70B-5004-2A23BED6B073}"/>
          </ac:spMkLst>
        </pc:spChg>
        <pc:spChg chg="add del mod">
          <ac:chgData name="Andrea Williams" userId="1d65336b-f6ac-47c2-8ab0-b39dbb7b7e80" providerId="ADAL" clId="{A4ED5F61-2698-4A73-906A-9E5B69E25DBA}" dt="2024-12-03T14:14:14.827" v="2548" actId="478"/>
          <ac:spMkLst>
            <pc:docMk/>
            <pc:sldMk cId="1869549042" sldId="392"/>
            <ac:spMk id="15" creationId="{FB5F1224-2D71-110C-BA9D-50079243A358}"/>
          </ac:spMkLst>
        </pc:spChg>
        <pc:picChg chg="add del">
          <ac:chgData name="Andrea Williams" userId="1d65336b-f6ac-47c2-8ab0-b39dbb7b7e80" providerId="ADAL" clId="{A4ED5F61-2698-4A73-906A-9E5B69E25DBA}" dt="2024-12-03T14:14:07.618" v="2546" actId="478"/>
          <ac:picMkLst>
            <pc:docMk/>
            <pc:sldMk cId="1869549042" sldId="392"/>
            <ac:picMk id="9" creationId="{ACDB1569-0DD6-EABE-4F98-22598732282B}"/>
          </ac:picMkLst>
        </pc:picChg>
        <pc:picChg chg="mod">
          <ac:chgData name="Andrea Williams" userId="1d65336b-f6ac-47c2-8ab0-b39dbb7b7e80" providerId="ADAL" clId="{A4ED5F61-2698-4A73-906A-9E5B69E25DBA}" dt="2024-12-03T14:14:25.634" v="2552" actId="14100"/>
          <ac:picMkLst>
            <pc:docMk/>
            <pc:sldMk cId="1869549042" sldId="392"/>
            <ac:picMk id="1026" creationId="{00000000-0000-0000-0000-000000000000}"/>
          </ac:picMkLst>
        </pc:picChg>
        <pc:picChg chg="add del">
          <ac:chgData name="Andrea Williams" userId="1d65336b-f6ac-47c2-8ab0-b39dbb7b7e80" providerId="ADAL" clId="{A4ED5F61-2698-4A73-906A-9E5B69E25DBA}" dt="2024-12-03T14:14:05.143" v="2545" actId="478"/>
          <ac:picMkLst>
            <pc:docMk/>
            <pc:sldMk cId="1869549042" sldId="392"/>
            <ac:picMk id="1027" creationId="{00000000-0000-0000-0000-000000000000}"/>
          </ac:picMkLst>
        </pc:picChg>
      </pc:sldChg>
      <pc:sldChg chg="modSp mod ord">
        <pc:chgData name="Andrea Williams" userId="1d65336b-f6ac-47c2-8ab0-b39dbb7b7e80" providerId="ADAL" clId="{A4ED5F61-2698-4A73-906A-9E5B69E25DBA}" dt="2024-12-03T14:17:04.764" v="2648"/>
        <pc:sldMkLst>
          <pc:docMk/>
          <pc:sldMk cId="306859986" sldId="393"/>
        </pc:sldMkLst>
        <pc:spChg chg="mod">
          <ac:chgData name="Andrea Williams" userId="1d65336b-f6ac-47c2-8ab0-b39dbb7b7e80" providerId="ADAL" clId="{A4ED5F61-2698-4A73-906A-9E5B69E25DBA}" dt="2024-12-02T20:32:26.367" v="730" actId="20577"/>
          <ac:spMkLst>
            <pc:docMk/>
            <pc:sldMk cId="306859986" sldId="393"/>
            <ac:spMk id="2" creationId="{00000000-0000-0000-0000-000000000000}"/>
          </ac:spMkLst>
        </pc:spChg>
        <pc:spChg chg="mod">
          <ac:chgData name="Andrea Williams" userId="1d65336b-f6ac-47c2-8ab0-b39dbb7b7e80" providerId="ADAL" clId="{A4ED5F61-2698-4A73-906A-9E5B69E25DBA}" dt="2024-12-03T13:26:50.292" v="2212" actId="5793"/>
          <ac:spMkLst>
            <pc:docMk/>
            <pc:sldMk cId="306859986" sldId="393"/>
            <ac:spMk id="4" creationId="{00000000-0000-0000-0000-000000000000}"/>
          </ac:spMkLst>
        </pc:spChg>
      </pc:sldChg>
      <pc:sldChg chg="modSp mod">
        <pc:chgData name="Andrea Williams" userId="1d65336b-f6ac-47c2-8ab0-b39dbb7b7e80" providerId="ADAL" clId="{A4ED5F61-2698-4A73-906A-9E5B69E25DBA}" dt="2024-12-02T20:35:11.542" v="788" actId="20577"/>
        <pc:sldMkLst>
          <pc:docMk/>
          <pc:sldMk cId="1541616015" sldId="394"/>
        </pc:sldMkLst>
        <pc:spChg chg="mod">
          <ac:chgData name="Andrea Williams" userId="1d65336b-f6ac-47c2-8ab0-b39dbb7b7e80" providerId="ADAL" clId="{A4ED5F61-2698-4A73-906A-9E5B69E25DBA}" dt="2024-12-02T20:34:54.615" v="784" actId="207"/>
          <ac:spMkLst>
            <pc:docMk/>
            <pc:sldMk cId="1541616015" sldId="394"/>
            <ac:spMk id="2" creationId="{00000000-0000-0000-0000-000000000000}"/>
          </ac:spMkLst>
        </pc:spChg>
        <pc:spChg chg="mod">
          <ac:chgData name="Andrea Williams" userId="1d65336b-f6ac-47c2-8ab0-b39dbb7b7e80" providerId="ADAL" clId="{A4ED5F61-2698-4A73-906A-9E5B69E25DBA}" dt="2024-12-02T20:35:11.542" v="788" actId="20577"/>
          <ac:spMkLst>
            <pc:docMk/>
            <pc:sldMk cId="1541616015" sldId="394"/>
            <ac:spMk id="3" creationId="{00000000-0000-0000-0000-000000000000}"/>
          </ac:spMkLst>
        </pc:spChg>
      </pc:sldChg>
      <pc:sldChg chg="modSp del mod">
        <pc:chgData name="Andrea Williams" userId="1d65336b-f6ac-47c2-8ab0-b39dbb7b7e80" providerId="ADAL" clId="{A4ED5F61-2698-4A73-906A-9E5B69E25DBA}" dt="2024-12-03T12:50:17.894" v="1325" actId="47"/>
        <pc:sldMkLst>
          <pc:docMk/>
          <pc:sldMk cId="2912364092" sldId="396"/>
        </pc:sldMkLst>
        <pc:spChg chg="mod">
          <ac:chgData name="Andrea Williams" userId="1d65336b-f6ac-47c2-8ab0-b39dbb7b7e80" providerId="ADAL" clId="{A4ED5F61-2698-4A73-906A-9E5B69E25DBA}" dt="2024-12-02T20:37:12.541" v="794" actId="207"/>
          <ac:spMkLst>
            <pc:docMk/>
            <pc:sldMk cId="2912364092" sldId="396"/>
            <ac:spMk id="2" creationId="{00000000-0000-0000-0000-000000000000}"/>
          </ac:spMkLst>
        </pc:spChg>
        <pc:spChg chg="mod">
          <ac:chgData name="Andrea Williams" userId="1d65336b-f6ac-47c2-8ab0-b39dbb7b7e80" providerId="ADAL" clId="{A4ED5F61-2698-4A73-906A-9E5B69E25DBA}" dt="2024-12-02T20:37:28.895" v="796" actId="207"/>
          <ac:spMkLst>
            <pc:docMk/>
            <pc:sldMk cId="2912364092" sldId="396"/>
            <ac:spMk id="3" creationId="{00000000-0000-0000-0000-000000000000}"/>
          </ac:spMkLst>
        </pc:spChg>
      </pc:sldChg>
      <pc:sldChg chg="modSp del mod ord">
        <pc:chgData name="Andrea Williams" userId="1d65336b-f6ac-47c2-8ab0-b39dbb7b7e80" providerId="ADAL" clId="{A4ED5F61-2698-4A73-906A-9E5B69E25DBA}" dt="2024-12-03T14:16:57.472" v="2646" actId="2696"/>
        <pc:sldMkLst>
          <pc:docMk/>
          <pc:sldMk cId="417622092" sldId="397"/>
        </pc:sldMkLst>
        <pc:spChg chg="mod">
          <ac:chgData name="Andrea Williams" userId="1d65336b-f6ac-47c2-8ab0-b39dbb7b7e80" providerId="ADAL" clId="{A4ED5F61-2698-4A73-906A-9E5B69E25DBA}" dt="2024-12-02T20:30:50.846" v="696" actId="207"/>
          <ac:spMkLst>
            <pc:docMk/>
            <pc:sldMk cId="417622092" sldId="397"/>
            <ac:spMk id="2" creationId="{00000000-0000-0000-0000-000000000000}"/>
          </ac:spMkLst>
        </pc:spChg>
        <pc:spChg chg="mod">
          <ac:chgData name="Andrea Williams" userId="1d65336b-f6ac-47c2-8ab0-b39dbb7b7e80" providerId="ADAL" clId="{A4ED5F61-2698-4A73-906A-9E5B69E25DBA}" dt="2024-12-03T13:35:49.952" v="2263" actId="5793"/>
          <ac:spMkLst>
            <pc:docMk/>
            <pc:sldMk cId="417622092" sldId="397"/>
            <ac:spMk id="3" creationId="{00000000-0000-0000-0000-000000000000}"/>
          </ac:spMkLst>
        </pc:spChg>
      </pc:sldChg>
      <pc:sldChg chg="modSp mod">
        <pc:chgData name="Andrea Williams" userId="1d65336b-f6ac-47c2-8ab0-b39dbb7b7e80" providerId="ADAL" clId="{A4ED5F61-2698-4A73-906A-9E5B69E25DBA}" dt="2024-12-02T20:32:10.272" v="715" actId="20577"/>
        <pc:sldMkLst>
          <pc:docMk/>
          <pc:sldMk cId="3557165773" sldId="398"/>
        </pc:sldMkLst>
        <pc:spChg chg="mod">
          <ac:chgData name="Andrea Williams" userId="1d65336b-f6ac-47c2-8ab0-b39dbb7b7e80" providerId="ADAL" clId="{A4ED5F61-2698-4A73-906A-9E5B69E25DBA}" dt="2024-12-02T20:32:10.272" v="715" actId="20577"/>
          <ac:spMkLst>
            <pc:docMk/>
            <pc:sldMk cId="3557165773" sldId="398"/>
            <ac:spMk id="2" creationId="{00000000-0000-0000-0000-000000000000}"/>
          </ac:spMkLst>
        </pc:spChg>
      </pc:sldChg>
      <pc:sldChg chg="modSp add mod modTransition">
        <pc:chgData name="Andrea Williams" userId="1d65336b-f6ac-47c2-8ab0-b39dbb7b7e80" providerId="ADAL" clId="{A4ED5F61-2698-4A73-906A-9E5B69E25DBA}" dt="2024-12-03T14:42:41.444" v="3624" actId="20577"/>
        <pc:sldMkLst>
          <pc:docMk/>
          <pc:sldMk cId="1844408106" sldId="399"/>
        </pc:sldMkLst>
        <pc:spChg chg="mod">
          <ac:chgData name="Andrea Williams" userId="1d65336b-f6ac-47c2-8ab0-b39dbb7b7e80" providerId="ADAL" clId="{A4ED5F61-2698-4A73-906A-9E5B69E25DBA}" dt="2024-12-02T20:34:18.356" v="780" actId="20577"/>
          <ac:spMkLst>
            <pc:docMk/>
            <pc:sldMk cId="1844408106" sldId="399"/>
            <ac:spMk id="2" creationId="{00000000-0000-0000-0000-000000000000}"/>
          </ac:spMkLst>
        </pc:spChg>
        <pc:spChg chg="mod">
          <ac:chgData name="Andrea Williams" userId="1d65336b-f6ac-47c2-8ab0-b39dbb7b7e80" providerId="ADAL" clId="{A4ED5F61-2698-4A73-906A-9E5B69E25DBA}" dt="2024-12-03T14:42:41.444" v="3624" actId="20577"/>
          <ac:spMkLst>
            <pc:docMk/>
            <pc:sldMk cId="1844408106" sldId="399"/>
            <ac:spMk id="8" creationId="{00000000-0000-0000-0000-000000000000}"/>
          </ac:spMkLst>
        </pc:spChg>
        <pc:picChg chg="mod">
          <ac:chgData name="Andrea Williams" userId="1d65336b-f6ac-47c2-8ab0-b39dbb7b7e80" providerId="ADAL" clId="{A4ED5F61-2698-4A73-906A-9E5B69E25DBA}" dt="2024-12-02T20:34:22.893" v="781" actId="1076"/>
          <ac:picMkLst>
            <pc:docMk/>
            <pc:sldMk cId="1844408106" sldId="399"/>
            <ac:picMk id="9" creationId="{00000000-0000-0000-0000-000000000000}"/>
          </ac:picMkLst>
        </pc:picChg>
      </pc:sldChg>
      <pc:sldChg chg="modSp mod">
        <pc:chgData name="Andrea Williams" userId="1d65336b-f6ac-47c2-8ab0-b39dbb7b7e80" providerId="ADAL" clId="{A4ED5F61-2698-4A73-906A-9E5B69E25DBA}" dt="2024-12-03T14:51:37.708" v="3662" actId="20577"/>
        <pc:sldMkLst>
          <pc:docMk/>
          <pc:sldMk cId="23029708" sldId="400"/>
        </pc:sldMkLst>
        <pc:spChg chg="mod">
          <ac:chgData name="Andrea Williams" userId="1d65336b-f6ac-47c2-8ab0-b39dbb7b7e80" providerId="ADAL" clId="{A4ED5F61-2698-4A73-906A-9E5B69E25DBA}" dt="2024-12-02T20:36:07.232" v="790" actId="207"/>
          <ac:spMkLst>
            <pc:docMk/>
            <pc:sldMk cId="23029708" sldId="400"/>
            <ac:spMk id="2" creationId="{00000000-0000-0000-0000-000000000000}"/>
          </ac:spMkLst>
        </pc:spChg>
        <pc:spChg chg="mod">
          <ac:chgData name="Andrea Williams" userId="1d65336b-f6ac-47c2-8ab0-b39dbb7b7e80" providerId="ADAL" clId="{A4ED5F61-2698-4A73-906A-9E5B69E25DBA}" dt="2024-12-03T14:51:37.708" v="3662" actId="20577"/>
          <ac:spMkLst>
            <pc:docMk/>
            <pc:sldMk cId="23029708" sldId="400"/>
            <ac:spMk id="3" creationId="{00000000-0000-0000-0000-000000000000}"/>
          </ac:spMkLst>
        </pc:spChg>
      </pc:sldChg>
      <pc:sldChg chg="addSp delSp modSp new mod modClrScheme chgLayout">
        <pc:chgData name="Andrea Williams" userId="1d65336b-f6ac-47c2-8ab0-b39dbb7b7e80" providerId="ADAL" clId="{A4ED5F61-2698-4A73-906A-9E5B69E25DBA}" dt="2024-12-03T14:41:21.725" v="3612" actId="6549"/>
        <pc:sldMkLst>
          <pc:docMk/>
          <pc:sldMk cId="3978998557" sldId="401"/>
        </pc:sldMkLst>
        <pc:spChg chg="mod ord">
          <ac:chgData name="Andrea Williams" userId="1d65336b-f6ac-47c2-8ab0-b39dbb7b7e80" providerId="ADAL" clId="{A4ED5F61-2698-4A73-906A-9E5B69E25DBA}" dt="2024-12-03T14:20:48.135" v="2653" actId="26606"/>
          <ac:spMkLst>
            <pc:docMk/>
            <pc:sldMk cId="3978998557" sldId="401"/>
            <ac:spMk id="2" creationId="{F699CCE0-6B06-1637-EBE8-50227D4C05E2}"/>
          </ac:spMkLst>
        </pc:spChg>
        <pc:spChg chg="del mod ord">
          <ac:chgData name="Andrea Williams" userId="1d65336b-f6ac-47c2-8ab0-b39dbb7b7e80" providerId="ADAL" clId="{A4ED5F61-2698-4A73-906A-9E5B69E25DBA}" dt="2024-12-03T11:57:24.224" v="969" actId="700"/>
          <ac:spMkLst>
            <pc:docMk/>
            <pc:sldMk cId="3978998557" sldId="401"/>
            <ac:spMk id="3" creationId="{6AF38C44-0103-ACD3-B46D-C641885E3E76}"/>
          </ac:spMkLst>
        </pc:spChg>
        <pc:spChg chg="mod ord">
          <ac:chgData name="Andrea Williams" userId="1d65336b-f6ac-47c2-8ab0-b39dbb7b7e80" providerId="ADAL" clId="{A4ED5F61-2698-4A73-906A-9E5B69E25DBA}" dt="2024-12-03T14:20:48.135" v="2653" actId="26606"/>
          <ac:spMkLst>
            <pc:docMk/>
            <pc:sldMk cId="3978998557" sldId="401"/>
            <ac:spMk id="4" creationId="{8AD8F8D2-C67A-02FA-F2A7-FBC1F516FAE8}"/>
          </ac:spMkLst>
        </pc:spChg>
        <pc:spChg chg="mod ord">
          <ac:chgData name="Andrea Williams" userId="1d65336b-f6ac-47c2-8ab0-b39dbb7b7e80" providerId="ADAL" clId="{A4ED5F61-2698-4A73-906A-9E5B69E25DBA}" dt="2024-12-03T14:20:48.135" v="2653" actId="26606"/>
          <ac:spMkLst>
            <pc:docMk/>
            <pc:sldMk cId="3978998557" sldId="401"/>
            <ac:spMk id="5" creationId="{CB40EA56-8F67-5627-2217-7662A0D61DEB}"/>
          </ac:spMkLst>
        </pc:spChg>
        <pc:spChg chg="mod ord">
          <ac:chgData name="Andrea Williams" userId="1d65336b-f6ac-47c2-8ab0-b39dbb7b7e80" providerId="ADAL" clId="{A4ED5F61-2698-4A73-906A-9E5B69E25DBA}" dt="2024-12-03T14:20:48.135" v="2653" actId="26606"/>
          <ac:spMkLst>
            <pc:docMk/>
            <pc:sldMk cId="3978998557" sldId="401"/>
            <ac:spMk id="6" creationId="{46EA8DD2-7632-A531-D6E4-C94B8E390CEF}"/>
          </ac:spMkLst>
        </pc:spChg>
        <pc:spChg chg="add mod ord">
          <ac:chgData name="Andrea Williams" userId="1d65336b-f6ac-47c2-8ab0-b39dbb7b7e80" providerId="ADAL" clId="{A4ED5F61-2698-4A73-906A-9E5B69E25DBA}" dt="2024-12-03T14:41:21.725" v="3612" actId="6549"/>
          <ac:spMkLst>
            <pc:docMk/>
            <pc:sldMk cId="3978998557" sldId="401"/>
            <ac:spMk id="7" creationId="{5DA1E09F-A020-DA0D-6C20-508A159A739E}"/>
          </ac:spMkLst>
        </pc:spChg>
        <pc:spChg chg="add del mod ord">
          <ac:chgData name="Andrea Williams" userId="1d65336b-f6ac-47c2-8ab0-b39dbb7b7e80" providerId="ADAL" clId="{A4ED5F61-2698-4A73-906A-9E5B69E25DBA}" dt="2024-12-03T14:20:39.437" v="2651"/>
          <ac:spMkLst>
            <pc:docMk/>
            <pc:sldMk cId="3978998557" sldId="401"/>
            <ac:spMk id="8" creationId="{C5D8D801-CDF7-5AA2-A701-C3279BC57467}"/>
          </ac:spMkLst>
        </pc:spChg>
        <pc:picChg chg="add mod">
          <ac:chgData name="Andrea Williams" userId="1d65336b-f6ac-47c2-8ab0-b39dbb7b7e80" providerId="ADAL" clId="{A4ED5F61-2698-4A73-906A-9E5B69E25DBA}" dt="2024-12-03T14:20:48.135" v="2653" actId="26606"/>
          <ac:picMkLst>
            <pc:docMk/>
            <pc:sldMk cId="3978998557" sldId="401"/>
            <ac:picMk id="9" creationId="{DE65CF80-A783-D199-4E0D-4C879A45D26D}"/>
          </ac:picMkLst>
        </pc:picChg>
      </pc:sldChg>
      <pc:sldChg chg="addSp modSp new mod modClrScheme chgLayout">
        <pc:chgData name="Andrea Williams" userId="1d65336b-f6ac-47c2-8ab0-b39dbb7b7e80" providerId="ADAL" clId="{A4ED5F61-2698-4A73-906A-9E5B69E25DBA}" dt="2024-12-03T14:41:49.235" v="3615" actId="20577"/>
        <pc:sldMkLst>
          <pc:docMk/>
          <pc:sldMk cId="2845421036" sldId="402"/>
        </pc:sldMkLst>
        <pc:spChg chg="mod ord">
          <ac:chgData name="Andrea Williams" userId="1d65336b-f6ac-47c2-8ab0-b39dbb7b7e80" providerId="ADAL" clId="{A4ED5F61-2698-4A73-906A-9E5B69E25DBA}" dt="2024-12-03T14:27:39.034" v="2927" actId="700"/>
          <ac:spMkLst>
            <pc:docMk/>
            <pc:sldMk cId="2845421036" sldId="402"/>
            <ac:spMk id="2" creationId="{1FEF82C0-1317-01CB-26FA-D15324A0CFA4}"/>
          </ac:spMkLst>
        </pc:spChg>
        <pc:spChg chg="mod ord">
          <ac:chgData name="Andrea Williams" userId="1d65336b-f6ac-47c2-8ab0-b39dbb7b7e80" providerId="ADAL" clId="{A4ED5F61-2698-4A73-906A-9E5B69E25DBA}" dt="2024-12-03T14:29:32.897" v="3137" actId="6549"/>
          <ac:spMkLst>
            <pc:docMk/>
            <pc:sldMk cId="2845421036" sldId="402"/>
            <ac:spMk id="3" creationId="{390709CC-84A3-99FD-40B0-FADE8E8C11C2}"/>
          </ac:spMkLst>
        </pc:spChg>
        <pc:spChg chg="mod ord">
          <ac:chgData name="Andrea Williams" userId="1d65336b-f6ac-47c2-8ab0-b39dbb7b7e80" providerId="ADAL" clId="{A4ED5F61-2698-4A73-906A-9E5B69E25DBA}" dt="2024-12-03T14:27:39.034" v="2927" actId="700"/>
          <ac:spMkLst>
            <pc:docMk/>
            <pc:sldMk cId="2845421036" sldId="402"/>
            <ac:spMk id="4" creationId="{92B5852A-9841-FADB-4DBA-C4EA27E125CD}"/>
          </ac:spMkLst>
        </pc:spChg>
        <pc:spChg chg="mod ord">
          <ac:chgData name="Andrea Williams" userId="1d65336b-f6ac-47c2-8ab0-b39dbb7b7e80" providerId="ADAL" clId="{A4ED5F61-2698-4A73-906A-9E5B69E25DBA}" dt="2024-12-03T14:27:39.034" v="2927" actId="700"/>
          <ac:spMkLst>
            <pc:docMk/>
            <pc:sldMk cId="2845421036" sldId="402"/>
            <ac:spMk id="5" creationId="{3F833464-8540-57CE-1EA3-3EEDBDBCFD15}"/>
          </ac:spMkLst>
        </pc:spChg>
        <pc:spChg chg="mod ord">
          <ac:chgData name="Andrea Williams" userId="1d65336b-f6ac-47c2-8ab0-b39dbb7b7e80" providerId="ADAL" clId="{A4ED5F61-2698-4A73-906A-9E5B69E25DBA}" dt="2024-12-03T14:27:39.034" v="2927" actId="700"/>
          <ac:spMkLst>
            <pc:docMk/>
            <pc:sldMk cId="2845421036" sldId="402"/>
            <ac:spMk id="6" creationId="{F5E2A4CF-5072-1D6E-FECF-CD58832319AA}"/>
          </ac:spMkLst>
        </pc:spChg>
        <pc:spChg chg="add mod ord">
          <ac:chgData name="Andrea Williams" userId="1d65336b-f6ac-47c2-8ab0-b39dbb7b7e80" providerId="ADAL" clId="{A4ED5F61-2698-4A73-906A-9E5B69E25DBA}" dt="2024-12-03T14:41:49.235" v="3615" actId="20577"/>
          <ac:spMkLst>
            <pc:docMk/>
            <pc:sldMk cId="2845421036" sldId="402"/>
            <ac:spMk id="7" creationId="{E6948C9B-3B31-AB06-F28F-6FECEB189095}"/>
          </ac:spMkLst>
        </pc:spChg>
      </pc:sldChg>
      <pc:sldChg chg="delSp modSp add mod modTransition setBg delDesignElem">
        <pc:chgData name="Andrea Williams" userId="1d65336b-f6ac-47c2-8ab0-b39dbb7b7e80" providerId="ADAL" clId="{A4ED5F61-2698-4A73-906A-9E5B69E25DBA}" dt="2024-12-03T12:24:19.079" v="1131" actId="14100"/>
        <pc:sldMkLst>
          <pc:docMk/>
          <pc:sldMk cId="3329330564" sldId="403"/>
        </pc:sldMkLst>
        <pc:spChg chg="mod">
          <ac:chgData name="Andrea Williams" userId="1d65336b-f6ac-47c2-8ab0-b39dbb7b7e80" providerId="ADAL" clId="{A4ED5F61-2698-4A73-906A-9E5B69E25DBA}" dt="2024-12-03T12:24:19.079" v="1131" actId="14100"/>
          <ac:spMkLst>
            <pc:docMk/>
            <pc:sldMk cId="3329330564" sldId="403"/>
            <ac:spMk id="3" creationId="{DB8993D4-FEAC-48EB-A6E3-47709CBE0235}"/>
          </ac:spMkLst>
        </pc:spChg>
        <pc:spChg chg="del">
          <ac:chgData name="Andrea Williams" userId="1d65336b-f6ac-47c2-8ab0-b39dbb7b7e80" providerId="ADAL" clId="{A4ED5F61-2698-4A73-906A-9E5B69E25DBA}" dt="2024-12-03T12:23:27.141" v="1119"/>
          <ac:spMkLst>
            <pc:docMk/>
            <pc:sldMk cId="3329330564" sldId="403"/>
            <ac:spMk id="6" creationId="{D6CEF2A9-EF08-4FB3-AFFB-C5F77AB6E028}"/>
          </ac:spMkLst>
        </pc:spChg>
        <pc:spChg chg="del">
          <ac:chgData name="Andrea Williams" userId="1d65336b-f6ac-47c2-8ab0-b39dbb7b7e80" providerId="ADAL" clId="{A4ED5F61-2698-4A73-906A-9E5B69E25DBA}" dt="2024-12-03T12:23:27.141" v="1119"/>
          <ac:spMkLst>
            <pc:docMk/>
            <pc:sldMk cId="3329330564" sldId="403"/>
            <ac:spMk id="7" creationId="{4109C3C2-C0A8-4559-8462-8007573DF44C}"/>
          </ac:spMkLst>
        </pc:spChg>
        <pc:spChg chg="del">
          <ac:chgData name="Andrea Williams" userId="1d65336b-f6ac-47c2-8ab0-b39dbb7b7e80" providerId="ADAL" clId="{A4ED5F61-2698-4A73-906A-9E5B69E25DBA}" dt="2024-12-03T12:23:27.141" v="1119"/>
          <ac:spMkLst>
            <pc:docMk/>
            <pc:sldMk cId="3329330564" sldId="403"/>
            <ac:spMk id="8" creationId="{4C535542-B72A-4DE0-BE5A-5EA00508C77D}"/>
          </ac:spMkLst>
        </pc:spChg>
        <pc:spChg chg="del">
          <ac:chgData name="Andrea Williams" userId="1d65336b-f6ac-47c2-8ab0-b39dbb7b7e80" providerId="ADAL" clId="{A4ED5F61-2698-4A73-906A-9E5B69E25DBA}" dt="2024-12-03T12:23:27.141" v="1119"/>
          <ac:spMkLst>
            <pc:docMk/>
            <pc:sldMk cId="3329330564" sldId="403"/>
            <ac:spMk id="15" creationId="{11DF0705-615B-4CF3-A16F-8C14680D8BA6}"/>
          </ac:spMkLst>
        </pc:spChg>
      </pc:sldChg>
      <pc:sldChg chg="addSp modSp mod ord delDesignElem">
        <pc:chgData name="Andrea Williams" userId="1d65336b-f6ac-47c2-8ab0-b39dbb7b7e80" providerId="ADAL" clId="{A4ED5F61-2698-4A73-906A-9E5B69E25DBA}" dt="2024-12-03T14:17:32.435" v="2650"/>
        <pc:sldMkLst>
          <pc:docMk/>
          <pc:sldMk cId="4010681907" sldId="404"/>
        </pc:sldMkLst>
        <pc:spChg chg="mod">
          <ac:chgData name="Andrea Williams" userId="1d65336b-f6ac-47c2-8ab0-b39dbb7b7e80" providerId="ADAL" clId="{A4ED5F61-2698-4A73-906A-9E5B69E25DBA}" dt="2024-12-03T13:24:03.815" v="2166" actId="20577"/>
          <ac:spMkLst>
            <pc:docMk/>
            <pc:sldMk cId="4010681907" sldId="404"/>
            <ac:spMk id="3" creationId="{00000000-0000-0000-0000-000000000000}"/>
          </ac:spMkLst>
        </pc:spChg>
        <pc:picChg chg="add mod">
          <ac:chgData name="Andrea Williams" userId="1d65336b-f6ac-47c2-8ab0-b39dbb7b7e80" providerId="ADAL" clId="{A4ED5F61-2698-4A73-906A-9E5B69E25DBA}" dt="2024-12-03T12:31:01.314" v="1144" actId="14100"/>
          <ac:picMkLst>
            <pc:docMk/>
            <pc:sldMk cId="4010681907" sldId="404"/>
            <ac:picMk id="4" creationId="{70EBE0A2-128F-66D0-78AC-EE42271F3A64}"/>
          </ac:picMkLst>
        </pc:picChg>
      </pc:sldChg>
      <pc:sldChg chg="addSp modSp mod modClrScheme delDesignElem chgLayout">
        <pc:chgData name="Andrea Williams" userId="1d65336b-f6ac-47c2-8ab0-b39dbb7b7e80" providerId="ADAL" clId="{A4ED5F61-2698-4A73-906A-9E5B69E25DBA}" dt="2024-12-03T14:38:48.222" v="3549" actId="33524"/>
        <pc:sldMkLst>
          <pc:docMk/>
          <pc:sldMk cId="711353119" sldId="405"/>
        </pc:sldMkLst>
        <pc:spChg chg="mod">
          <ac:chgData name="Andrea Williams" userId="1d65336b-f6ac-47c2-8ab0-b39dbb7b7e80" providerId="ADAL" clId="{A4ED5F61-2698-4A73-906A-9E5B69E25DBA}" dt="2024-12-03T12:44:56.754" v="1288" actId="26606"/>
          <ac:spMkLst>
            <pc:docMk/>
            <pc:sldMk cId="711353119" sldId="405"/>
            <ac:spMk id="2" creationId="{00000000-0000-0000-0000-000000000000}"/>
          </ac:spMkLst>
        </pc:spChg>
        <pc:spChg chg="mod ord">
          <ac:chgData name="Andrea Williams" userId="1d65336b-f6ac-47c2-8ab0-b39dbb7b7e80" providerId="ADAL" clId="{A4ED5F61-2698-4A73-906A-9E5B69E25DBA}" dt="2024-12-03T14:38:48.222" v="3549" actId="33524"/>
          <ac:spMkLst>
            <pc:docMk/>
            <pc:sldMk cId="711353119" sldId="405"/>
            <ac:spMk id="3" creationId="{00000000-0000-0000-0000-000000000000}"/>
          </ac:spMkLst>
        </pc:spChg>
        <pc:spChg chg="add mod">
          <ac:chgData name="Andrea Williams" userId="1d65336b-f6ac-47c2-8ab0-b39dbb7b7e80" providerId="ADAL" clId="{A4ED5F61-2698-4A73-906A-9E5B69E25DBA}" dt="2024-12-03T12:44:56.754" v="1288" actId="26606"/>
          <ac:spMkLst>
            <pc:docMk/>
            <pc:sldMk cId="711353119" sldId="405"/>
            <ac:spMk id="9" creationId="{5414F3AC-A51F-590C-CAC8-2F2EA69235D4}"/>
          </ac:spMkLst>
        </pc:spChg>
        <pc:spChg chg="add mod">
          <ac:chgData name="Andrea Williams" userId="1d65336b-f6ac-47c2-8ab0-b39dbb7b7e80" providerId="ADAL" clId="{A4ED5F61-2698-4A73-906A-9E5B69E25DBA}" dt="2024-12-03T12:44:56.754" v="1288" actId="26606"/>
          <ac:spMkLst>
            <pc:docMk/>
            <pc:sldMk cId="711353119" sldId="405"/>
            <ac:spMk id="11" creationId="{BE88CA8A-C18F-31C6-78CF-E637A4253506}"/>
          </ac:spMkLst>
        </pc:spChg>
        <pc:spChg chg="add mod">
          <ac:chgData name="Andrea Williams" userId="1d65336b-f6ac-47c2-8ab0-b39dbb7b7e80" providerId="ADAL" clId="{A4ED5F61-2698-4A73-906A-9E5B69E25DBA}" dt="2024-12-03T12:44:56.754" v="1288" actId="26606"/>
          <ac:spMkLst>
            <pc:docMk/>
            <pc:sldMk cId="711353119" sldId="405"/>
            <ac:spMk id="13" creationId="{AD793DA8-89C1-4A7F-F3EB-57F5E094CED8}"/>
          </ac:spMkLst>
        </pc:spChg>
        <pc:picChg chg="add mod">
          <ac:chgData name="Andrea Williams" userId="1d65336b-f6ac-47c2-8ab0-b39dbb7b7e80" providerId="ADAL" clId="{A4ED5F61-2698-4A73-906A-9E5B69E25DBA}" dt="2024-12-03T12:44:56.754" v="1288" actId="26606"/>
          <ac:picMkLst>
            <pc:docMk/>
            <pc:sldMk cId="711353119" sldId="405"/>
            <ac:picMk id="4" creationId="{94B257F7-1ABD-C900-62B8-4CC7B706F989}"/>
          </ac:picMkLst>
        </pc:picChg>
      </pc:sldChg>
      <pc:sldChg chg="modSp mod delDesignElem">
        <pc:chgData name="Andrea Williams" userId="1d65336b-f6ac-47c2-8ab0-b39dbb7b7e80" providerId="ADAL" clId="{A4ED5F61-2698-4A73-906A-9E5B69E25DBA}" dt="2024-12-03T12:48:48.619" v="1324" actId="20577"/>
        <pc:sldMkLst>
          <pc:docMk/>
          <pc:sldMk cId="257146861" sldId="406"/>
        </pc:sldMkLst>
        <pc:spChg chg="mod">
          <ac:chgData name="Andrea Williams" userId="1d65336b-f6ac-47c2-8ab0-b39dbb7b7e80" providerId="ADAL" clId="{A4ED5F61-2698-4A73-906A-9E5B69E25DBA}" dt="2024-12-03T12:48:48.619" v="1324" actId="20577"/>
          <ac:spMkLst>
            <pc:docMk/>
            <pc:sldMk cId="257146861" sldId="406"/>
            <ac:spMk id="2" creationId="{00000000-0000-0000-0000-000000000000}"/>
          </ac:spMkLst>
        </pc:spChg>
      </pc:sldChg>
      <pc:sldChg chg="modSp add mod modTransition">
        <pc:chgData name="Andrea Williams" userId="1d65336b-f6ac-47c2-8ab0-b39dbb7b7e80" providerId="ADAL" clId="{A4ED5F61-2698-4A73-906A-9E5B69E25DBA}" dt="2024-12-03T14:02:59.502" v="2470" actId="27636"/>
        <pc:sldMkLst>
          <pc:docMk/>
          <pc:sldMk cId="1918634974" sldId="407"/>
        </pc:sldMkLst>
        <pc:spChg chg="mod">
          <ac:chgData name="Andrea Williams" userId="1d65336b-f6ac-47c2-8ab0-b39dbb7b7e80" providerId="ADAL" clId="{A4ED5F61-2698-4A73-906A-9E5B69E25DBA}" dt="2024-12-03T14:02:59.502" v="2470" actId="27636"/>
          <ac:spMkLst>
            <pc:docMk/>
            <pc:sldMk cId="1918634974" sldId="407"/>
            <ac:spMk id="3" creationId="{00000000-0000-0000-0000-000000000000}"/>
          </ac:spMkLst>
        </pc:spChg>
      </pc:sldChg>
      <pc:sldChg chg="addSp modSp new mod modClrScheme chgLayout">
        <pc:chgData name="Andrea Williams" userId="1d65336b-f6ac-47c2-8ab0-b39dbb7b7e80" providerId="ADAL" clId="{A4ED5F61-2698-4A73-906A-9E5B69E25DBA}" dt="2024-12-03T14:01:41.618" v="2448" actId="114"/>
        <pc:sldMkLst>
          <pc:docMk/>
          <pc:sldMk cId="2969164004" sldId="408"/>
        </pc:sldMkLst>
        <pc:spChg chg="mod">
          <ac:chgData name="Andrea Williams" userId="1d65336b-f6ac-47c2-8ab0-b39dbb7b7e80" providerId="ADAL" clId="{A4ED5F61-2698-4A73-906A-9E5B69E25DBA}" dt="2024-12-03T14:01:10.762" v="2437" actId="20577"/>
          <ac:spMkLst>
            <pc:docMk/>
            <pc:sldMk cId="2969164004" sldId="408"/>
            <ac:spMk id="2" creationId="{DC38F58C-119D-CBBC-4313-FEAAEFB4E3A9}"/>
          </ac:spMkLst>
        </pc:spChg>
        <pc:spChg chg="mod">
          <ac:chgData name="Andrea Williams" userId="1d65336b-f6ac-47c2-8ab0-b39dbb7b7e80" providerId="ADAL" clId="{A4ED5F61-2698-4A73-906A-9E5B69E25DBA}" dt="2024-12-03T14:01:41.618" v="2448" actId="114"/>
          <ac:spMkLst>
            <pc:docMk/>
            <pc:sldMk cId="2969164004" sldId="408"/>
            <ac:spMk id="3" creationId="{22F0DE65-E7EC-FE64-ED6F-543A362A01C1}"/>
          </ac:spMkLst>
        </pc:spChg>
        <pc:spChg chg="mod">
          <ac:chgData name="Andrea Williams" userId="1d65336b-f6ac-47c2-8ab0-b39dbb7b7e80" providerId="ADAL" clId="{A4ED5F61-2698-4A73-906A-9E5B69E25DBA}" dt="2024-12-03T14:00:44.491" v="2425" actId="26606"/>
          <ac:spMkLst>
            <pc:docMk/>
            <pc:sldMk cId="2969164004" sldId="408"/>
            <ac:spMk id="4" creationId="{091D513D-E4B4-0DF8-458F-B51D24B4A4B1}"/>
          </ac:spMkLst>
        </pc:spChg>
        <pc:spChg chg="mod">
          <ac:chgData name="Andrea Williams" userId="1d65336b-f6ac-47c2-8ab0-b39dbb7b7e80" providerId="ADAL" clId="{A4ED5F61-2698-4A73-906A-9E5B69E25DBA}" dt="2024-12-03T14:00:44.491" v="2425" actId="26606"/>
          <ac:spMkLst>
            <pc:docMk/>
            <pc:sldMk cId="2969164004" sldId="408"/>
            <ac:spMk id="5" creationId="{A441E002-D3C1-2D23-F4AB-503C4CB912F7}"/>
          </ac:spMkLst>
        </pc:spChg>
        <pc:spChg chg="mod">
          <ac:chgData name="Andrea Williams" userId="1d65336b-f6ac-47c2-8ab0-b39dbb7b7e80" providerId="ADAL" clId="{A4ED5F61-2698-4A73-906A-9E5B69E25DBA}" dt="2024-12-03T14:00:44.491" v="2425" actId="26606"/>
          <ac:spMkLst>
            <pc:docMk/>
            <pc:sldMk cId="2969164004" sldId="408"/>
            <ac:spMk id="6" creationId="{F80681B8-D4F5-9E7C-F51C-AEAAB7736240}"/>
          </ac:spMkLst>
        </pc:spChg>
        <pc:picChg chg="add mod ord">
          <ac:chgData name="Andrea Williams" userId="1d65336b-f6ac-47c2-8ab0-b39dbb7b7e80" providerId="ADAL" clId="{A4ED5F61-2698-4A73-906A-9E5B69E25DBA}" dt="2024-12-03T14:00:44.491" v="2425" actId="26606"/>
          <ac:picMkLst>
            <pc:docMk/>
            <pc:sldMk cId="2969164004" sldId="408"/>
            <ac:picMk id="7" creationId="{35085E3B-33A6-0B42-A2A3-A6DC5D7E86DE}"/>
          </ac:picMkLst>
        </pc:picChg>
      </pc:sldChg>
      <pc:sldChg chg="modSp add mod">
        <pc:chgData name="Andrea Williams" userId="1d65336b-f6ac-47c2-8ab0-b39dbb7b7e80" providerId="ADAL" clId="{A4ED5F61-2698-4A73-906A-9E5B69E25DBA}" dt="2024-12-03T14:38:13.245" v="3548" actId="20577"/>
        <pc:sldMkLst>
          <pc:docMk/>
          <pc:sldMk cId="2131428156" sldId="409"/>
        </pc:sldMkLst>
        <pc:spChg chg="mod">
          <ac:chgData name="Andrea Williams" userId="1d65336b-f6ac-47c2-8ab0-b39dbb7b7e80" providerId="ADAL" clId="{A4ED5F61-2698-4A73-906A-9E5B69E25DBA}" dt="2024-12-03T14:38:13.245" v="3548" actId="20577"/>
          <ac:spMkLst>
            <pc:docMk/>
            <pc:sldMk cId="2131428156" sldId="409"/>
            <ac:spMk id="2" creationId="{00000000-0000-0000-0000-000000000000}"/>
          </ac:spMkLst>
        </pc:spChg>
        <pc:graphicFrameChg chg="mod">
          <ac:chgData name="Andrea Williams" userId="1d65336b-f6ac-47c2-8ab0-b39dbb7b7e80" providerId="ADAL" clId="{A4ED5F61-2698-4A73-906A-9E5B69E25DBA}" dt="2024-12-03T14:12:52.775" v="2529"/>
          <ac:graphicFrameMkLst>
            <pc:docMk/>
            <pc:sldMk cId="2131428156" sldId="409"/>
            <ac:graphicFrameMk id="4" creationId="{00000000-0000-0000-0000-000000000000}"/>
          </ac:graphicFrameMkLst>
        </pc:graphicFrameChg>
      </pc:sldChg>
      <pc:sldChg chg="addSp delSp modSp new mod">
        <pc:chgData name="Andrea Williams" userId="1d65336b-f6ac-47c2-8ab0-b39dbb7b7e80" providerId="ADAL" clId="{A4ED5F61-2698-4A73-906A-9E5B69E25DBA}" dt="2024-12-03T14:42:13.884" v="3622" actId="20577"/>
        <pc:sldMkLst>
          <pc:docMk/>
          <pc:sldMk cId="3518212097" sldId="410"/>
        </pc:sldMkLst>
        <pc:spChg chg="mod">
          <ac:chgData name="Andrea Williams" userId="1d65336b-f6ac-47c2-8ab0-b39dbb7b7e80" providerId="ADAL" clId="{A4ED5F61-2698-4A73-906A-9E5B69E25DBA}" dt="2024-12-03T14:36:20.326" v="3509" actId="26606"/>
          <ac:spMkLst>
            <pc:docMk/>
            <pc:sldMk cId="3518212097" sldId="410"/>
            <ac:spMk id="2" creationId="{BF9D9BD1-0043-D9F4-77E5-CD6126CA077F}"/>
          </ac:spMkLst>
        </pc:spChg>
        <pc:spChg chg="mod ord">
          <ac:chgData name="Andrea Williams" userId="1d65336b-f6ac-47c2-8ab0-b39dbb7b7e80" providerId="ADAL" clId="{A4ED5F61-2698-4A73-906A-9E5B69E25DBA}" dt="2024-12-03T14:42:13.884" v="3622" actId="20577"/>
          <ac:spMkLst>
            <pc:docMk/>
            <pc:sldMk cId="3518212097" sldId="410"/>
            <ac:spMk id="3" creationId="{AE15B895-9F29-A22D-E9E8-832FBC4615B6}"/>
          </ac:spMkLst>
        </pc:spChg>
        <pc:spChg chg="del">
          <ac:chgData name="Andrea Williams" userId="1d65336b-f6ac-47c2-8ab0-b39dbb7b7e80" providerId="ADAL" clId="{A4ED5F61-2698-4A73-906A-9E5B69E25DBA}" dt="2024-12-03T14:35:32.190" v="3502"/>
          <ac:spMkLst>
            <pc:docMk/>
            <pc:sldMk cId="3518212097" sldId="410"/>
            <ac:spMk id="4" creationId="{1B35D103-7FFC-C31E-1F8D-722519D48CA0}"/>
          </ac:spMkLst>
        </pc:spChg>
        <pc:spChg chg="mod">
          <ac:chgData name="Andrea Williams" userId="1d65336b-f6ac-47c2-8ab0-b39dbb7b7e80" providerId="ADAL" clId="{A4ED5F61-2698-4A73-906A-9E5B69E25DBA}" dt="2024-12-03T14:36:20.326" v="3509" actId="26606"/>
          <ac:spMkLst>
            <pc:docMk/>
            <pc:sldMk cId="3518212097" sldId="410"/>
            <ac:spMk id="5" creationId="{7141847A-9D43-5946-9E32-BDF9F5676741}"/>
          </ac:spMkLst>
        </pc:spChg>
        <pc:spChg chg="mod">
          <ac:chgData name="Andrea Williams" userId="1d65336b-f6ac-47c2-8ab0-b39dbb7b7e80" providerId="ADAL" clId="{A4ED5F61-2698-4A73-906A-9E5B69E25DBA}" dt="2024-12-03T14:36:20.326" v="3509" actId="26606"/>
          <ac:spMkLst>
            <pc:docMk/>
            <pc:sldMk cId="3518212097" sldId="410"/>
            <ac:spMk id="6" creationId="{72C4F543-85E5-F14C-14DA-C370F53CA15F}"/>
          </ac:spMkLst>
        </pc:spChg>
        <pc:spChg chg="mod">
          <ac:chgData name="Andrea Williams" userId="1d65336b-f6ac-47c2-8ab0-b39dbb7b7e80" providerId="ADAL" clId="{A4ED5F61-2698-4A73-906A-9E5B69E25DBA}" dt="2024-12-03T14:36:20.326" v="3509" actId="26606"/>
          <ac:spMkLst>
            <pc:docMk/>
            <pc:sldMk cId="3518212097" sldId="410"/>
            <ac:spMk id="7" creationId="{3D93A4D4-44C1-4268-C1E4-FA1DE8AF0F69}"/>
          </ac:spMkLst>
        </pc:spChg>
        <pc:picChg chg="add mod">
          <ac:chgData name="Andrea Williams" userId="1d65336b-f6ac-47c2-8ab0-b39dbb7b7e80" providerId="ADAL" clId="{A4ED5F61-2698-4A73-906A-9E5B69E25DBA}" dt="2024-12-03T14:36:20.326" v="3509" actId="26606"/>
          <ac:picMkLst>
            <pc:docMk/>
            <pc:sldMk cId="3518212097" sldId="410"/>
            <ac:picMk id="8" creationId="{8540A3C0-F936-301D-9D8E-6D084AC34DA6}"/>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C370A8-B20D-4B21-9FFE-8BF88A219F2B}" type="doc">
      <dgm:prSet loTypeId="urn:microsoft.com/office/officeart/2005/8/layout/hList7" loCatId="picture" qsTypeId="urn:microsoft.com/office/officeart/2005/8/quickstyle/simple1" qsCatId="simple" csTypeId="urn:microsoft.com/office/officeart/2005/8/colors/accent1_2" csCatId="accent1" phldr="1"/>
      <dgm:spPr/>
    </dgm:pt>
    <dgm:pt modelId="{C07C69C8-EA49-40CA-8B48-80FAE97C9631}">
      <dgm:prSet phldrT="[Text]" custT="1"/>
      <dgm:spPr/>
      <dgm:t>
        <a:bodyPr/>
        <a:lstStyle/>
        <a:p>
          <a:r>
            <a:rPr lang="en-GB" sz="2000" dirty="0" err="1">
              <a:solidFill>
                <a:schemeClr val="tx2">
                  <a:lumMod val="50000"/>
                </a:schemeClr>
              </a:solidFill>
              <a:latin typeface="+mj-lt"/>
            </a:rPr>
            <a:t>J.B.Watson</a:t>
          </a:r>
          <a:r>
            <a:rPr lang="en-GB" sz="2000" dirty="0">
              <a:solidFill>
                <a:schemeClr val="tx2">
                  <a:lumMod val="50000"/>
                </a:schemeClr>
              </a:solidFill>
              <a:latin typeface="+mj-lt"/>
            </a:rPr>
            <a:t> </a:t>
          </a:r>
        </a:p>
        <a:p>
          <a:r>
            <a:rPr lang="en-GB" sz="2000" dirty="0">
              <a:solidFill>
                <a:schemeClr val="tx2">
                  <a:lumMod val="50000"/>
                </a:schemeClr>
              </a:solidFill>
              <a:latin typeface="+mj-lt"/>
            </a:rPr>
            <a:t>(1878-1958)</a:t>
          </a:r>
        </a:p>
        <a:p>
          <a:r>
            <a:rPr lang="en-GB" sz="2000" dirty="0">
              <a:solidFill>
                <a:schemeClr val="tx2">
                  <a:lumMod val="50000"/>
                </a:schemeClr>
              </a:solidFill>
              <a:latin typeface="+mj-lt"/>
            </a:rPr>
            <a:t>‘Little Albert Experiment</a:t>
          </a:r>
          <a:r>
            <a:rPr lang="en-GB" sz="2000" dirty="0">
              <a:solidFill>
                <a:schemeClr val="tx2">
                  <a:lumMod val="50000"/>
                </a:schemeClr>
              </a:solidFill>
              <a:latin typeface="Californian FB" panose="0207040306080B030204" pitchFamily="18" charset="0"/>
            </a:rPr>
            <a:t>’</a:t>
          </a:r>
        </a:p>
      </dgm:t>
    </dgm:pt>
    <dgm:pt modelId="{0A38D5C5-E696-47A8-9A9F-88D128E78200}" type="parTrans" cxnId="{BC5A1966-2A55-4A50-B181-028DFD16DD5D}">
      <dgm:prSet/>
      <dgm:spPr/>
      <dgm:t>
        <a:bodyPr/>
        <a:lstStyle/>
        <a:p>
          <a:endParaRPr lang="en-GB"/>
        </a:p>
      </dgm:t>
    </dgm:pt>
    <dgm:pt modelId="{512540F6-507D-4FC9-816A-80B743EF00AB}" type="sibTrans" cxnId="{BC5A1966-2A55-4A50-B181-028DFD16DD5D}">
      <dgm:prSet/>
      <dgm:spPr/>
      <dgm:t>
        <a:bodyPr/>
        <a:lstStyle/>
        <a:p>
          <a:endParaRPr lang="en-GB"/>
        </a:p>
      </dgm:t>
    </dgm:pt>
    <dgm:pt modelId="{8D5BAF70-451B-4087-8756-8640E4E5B2ED}">
      <dgm:prSet phldrT="[Text]" custT="1"/>
      <dgm:spPr/>
      <dgm:t>
        <a:bodyPr/>
        <a:lstStyle/>
        <a:p>
          <a:r>
            <a:rPr lang="en-GB" sz="2000" dirty="0">
              <a:solidFill>
                <a:schemeClr val="tx2">
                  <a:lumMod val="50000"/>
                </a:schemeClr>
              </a:solidFill>
              <a:latin typeface="+mj-lt"/>
            </a:rPr>
            <a:t>Ivan Pavlov</a:t>
          </a:r>
        </a:p>
        <a:p>
          <a:r>
            <a:rPr lang="en-GB" sz="2000" dirty="0">
              <a:solidFill>
                <a:schemeClr val="tx2">
                  <a:lumMod val="50000"/>
                </a:schemeClr>
              </a:solidFill>
              <a:latin typeface="+mj-lt"/>
            </a:rPr>
            <a:t>(1849-1936)</a:t>
          </a:r>
        </a:p>
        <a:p>
          <a:r>
            <a:rPr lang="en-GB" sz="2000" dirty="0">
              <a:solidFill>
                <a:schemeClr val="tx2">
                  <a:lumMod val="50000"/>
                </a:schemeClr>
              </a:solidFill>
              <a:latin typeface="+mj-lt"/>
            </a:rPr>
            <a:t>Classical Conditioning</a:t>
          </a:r>
        </a:p>
      </dgm:t>
    </dgm:pt>
    <dgm:pt modelId="{33C86266-5917-4AA6-81E4-F6F233A1D5FA}" type="parTrans" cxnId="{F0202997-08BF-43A8-B93E-4F8AD6B5F405}">
      <dgm:prSet/>
      <dgm:spPr/>
      <dgm:t>
        <a:bodyPr/>
        <a:lstStyle/>
        <a:p>
          <a:endParaRPr lang="en-GB"/>
        </a:p>
      </dgm:t>
    </dgm:pt>
    <dgm:pt modelId="{E5E387B3-8A77-4CB0-9E11-A6C5137F18D6}" type="sibTrans" cxnId="{F0202997-08BF-43A8-B93E-4F8AD6B5F405}">
      <dgm:prSet/>
      <dgm:spPr/>
      <dgm:t>
        <a:bodyPr/>
        <a:lstStyle/>
        <a:p>
          <a:endParaRPr lang="en-GB"/>
        </a:p>
      </dgm:t>
    </dgm:pt>
    <dgm:pt modelId="{F3733755-C3A9-4A2A-A7B4-2C4A10D562CF}">
      <dgm:prSet phldrT="[Text]" custT="1"/>
      <dgm:spPr/>
      <dgm:t>
        <a:bodyPr/>
        <a:lstStyle/>
        <a:p>
          <a:r>
            <a:rPr lang="en-GB" sz="2000" dirty="0" err="1">
              <a:solidFill>
                <a:schemeClr val="tx2">
                  <a:lumMod val="50000"/>
                </a:schemeClr>
              </a:solidFill>
              <a:latin typeface="+mj-lt"/>
            </a:rPr>
            <a:t>B.F.Skinner</a:t>
          </a:r>
          <a:r>
            <a:rPr lang="en-GB" sz="2000" dirty="0">
              <a:solidFill>
                <a:schemeClr val="tx2">
                  <a:lumMod val="50000"/>
                </a:schemeClr>
              </a:solidFill>
              <a:latin typeface="+mj-lt"/>
            </a:rPr>
            <a:t> </a:t>
          </a:r>
        </a:p>
        <a:p>
          <a:r>
            <a:rPr lang="en-GB" sz="2000" dirty="0">
              <a:solidFill>
                <a:schemeClr val="tx2">
                  <a:lumMod val="50000"/>
                </a:schemeClr>
              </a:solidFill>
              <a:latin typeface="+mj-lt"/>
            </a:rPr>
            <a:t>(1904-1990 )</a:t>
          </a:r>
        </a:p>
        <a:p>
          <a:r>
            <a:rPr lang="en-GB" sz="2000" dirty="0">
              <a:solidFill>
                <a:schemeClr val="tx2">
                  <a:lumMod val="50000"/>
                </a:schemeClr>
              </a:solidFill>
              <a:latin typeface="+mj-lt"/>
            </a:rPr>
            <a:t>Operant Conditioning</a:t>
          </a:r>
        </a:p>
        <a:p>
          <a:r>
            <a:rPr lang="en-GB" sz="2000" dirty="0">
              <a:solidFill>
                <a:schemeClr val="tx2">
                  <a:lumMod val="50000"/>
                </a:schemeClr>
              </a:solidFill>
              <a:latin typeface="+mj-lt"/>
            </a:rPr>
            <a:t>Reward/ Reinforcement Punishment</a:t>
          </a:r>
        </a:p>
      </dgm:t>
    </dgm:pt>
    <dgm:pt modelId="{9B8B209F-313B-4B19-95CE-C5E1179EB429}" type="parTrans" cxnId="{000F2978-BBE0-4BCA-83E6-D906BFBEBE4B}">
      <dgm:prSet/>
      <dgm:spPr/>
      <dgm:t>
        <a:bodyPr/>
        <a:lstStyle/>
        <a:p>
          <a:endParaRPr lang="en-GB"/>
        </a:p>
      </dgm:t>
    </dgm:pt>
    <dgm:pt modelId="{915E3AC5-75F9-4D2D-B52E-DA54FF5DC2FE}" type="sibTrans" cxnId="{000F2978-BBE0-4BCA-83E6-D906BFBEBE4B}">
      <dgm:prSet/>
      <dgm:spPr/>
      <dgm:t>
        <a:bodyPr/>
        <a:lstStyle/>
        <a:p>
          <a:endParaRPr lang="en-GB"/>
        </a:p>
      </dgm:t>
    </dgm:pt>
    <dgm:pt modelId="{662C2307-E4B2-400A-AFC6-A1FAFAAF0814}" type="pres">
      <dgm:prSet presAssocID="{3AC370A8-B20D-4B21-9FFE-8BF88A219F2B}" presName="Name0" presStyleCnt="0">
        <dgm:presLayoutVars>
          <dgm:dir/>
          <dgm:resizeHandles val="exact"/>
        </dgm:presLayoutVars>
      </dgm:prSet>
      <dgm:spPr/>
    </dgm:pt>
    <dgm:pt modelId="{8CF572BB-FACA-427C-8514-321D4C4C9FD6}" type="pres">
      <dgm:prSet presAssocID="{3AC370A8-B20D-4B21-9FFE-8BF88A219F2B}" presName="fgShape" presStyleLbl="fgShp" presStyleIdx="0" presStyleCnt="1"/>
      <dgm:spPr/>
    </dgm:pt>
    <dgm:pt modelId="{DF0619D0-986C-4B3C-8CF7-DF4DC4833686}" type="pres">
      <dgm:prSet presAssocID="{3AC370A8-B20D-4B21-9FFE-8BF88A219F2B}" presName="linComp" presStyleCnt="0"/>
      <dgm:spPr/>
    </dgm:pt>
    <dgm:pt modelId="{2BD748EA-D76E-4ECF-B24E-7CA58EBA73EA}" type="pres">
      <dgm:prSet presAssocID="{C07C69C8-EA49-40CA-8B48-80FAE97C9631}" presName="compNode" presStyleCnt="0"/>
      <dgm:spPr/>
    </dgm:pt>
    <dgm:pt modelId="{3AEFEC70-506F-4974-B386-5D423BDBECDB}" type="pres">
      <dgm:prSet presAssocID="{C07C69C8-EA49-40CA-8B48-80FAE97C9631}" presName="bkgdShape" presStyleLbl="node1" presStyleIdx="0" presStyleCnt="3"/>
      <dgm:spPr/>
    </dgm:pt>
    <dgm:pt modelId="{F12D18DA-1C42-432D-B084-10E53FB54E0B}" type="pres">
      <dgm:prSet presAssocID="{C07C69C8-EA49-40CA-8B48-80FAE97C9631}" presName="nodeTx" presStyleLbl="node1" presStyleIdx="0" presStyleCnt="3">
        <dgm:presLayoutVars>
          <dgm:bulletEnabled val="1"/>
        </dgm:presLayoutVars>
      </dgm:prSet>
      <dgm:spPr/>
    </dgm:pt>
    <dgm:pt modelId="{AEE466BB-580F-4C17-B187-3F69F05B93A6}" type="pres">
      <dgm:prSet presAssocID="{C07C69C8-EA49-40CA-8B48-80FAE97C9631}" presName="invisiNode" presStyleLbl="node1" presStyleIdx="0" presStyleCnt="3"/>
      <dgm:spPr/>
    </dgm:pt>
    <dgm:pt modelId="{2F345F45-5DF4-4BC8-8DB7-A218AC3A88F8}" type="pres">
      <dgm:prSet presAssocID="{C07C69C8-EA49-40CA-8B48-80FAE97C9631}" presName="imagNode" presStyleLbl="fgImgPlace1" presStyleIdx="0" presStyleCnt="3"/>
      <dgm:spPr>
        <a:blipFill rotWithShape="1">
          <a:blip xmlns:r="http://schemas.openxmlformats.org/officeDocument/2006/relationships" r:embed="rId1"/>
          <a:stretch>
            <a:fillRect/>
          </a:stretch>
        </a:blipFill>
      </dgm:spPr>
    </dgm:pt>
    <dgm:pt modelId="{EDE71D0F-B340-4983-BAFE-C1BC4618A58E}" type="pres">
      <dgm:prSet presAssocID="{512540F6-507D-4FC9-816A-80B743EF00AB}" presName="sibTrans" presStyleLbl="sibTrans2D1" presStyleIdx="0" presStyleCnt="0"/>
      <dgm:spPr/>
    </dgm:pt>
    <dgm:pt modelId="{0ED83CBB-3101-416D-B57F-A58B628CEAB9}" type="pres">
      <dgm:prSet presAssocID="{8D5BAF70-451B-4087-8756-8640E4E5B2ED}" presName="compNode" presStyleCnt="0"/>
      <dgm:spPr/>
    </dgm:pt>
    <dgm:pt modelId="{76077DE7-3B7B-474C-AADB-5AE520708D18}" type="pres">
      <dgm:prSet presAssocID="{8D5BAF70-451B-4087-8756-8640E4E5B2ED}" presName="bkgdShape" presStyleLbl="node1" presStyleIdx="1" presStyleCnt="3"/>
      <dgm:spPr/>
    </dgm:pt>
    <dgm:pt modelId="{022BD7DC-6D2A-47C5-A521-5CE98F1BA043}" type="pres">
      <dgm:prSet presAssocID="{8D5BAF70-451B-4087-8756-8640E4E5B2ED}" presName="nodeTx" presStyleLbl="node1" presStyleIdx="1" presStyleCnt="3">
        <dgm:presLayoutVars>
          <dgm:bulletEnabled val="1"/>
        </dgm:presLayoutVars>
      </dgm:prSet>
      <dgm:spPr/>
    </dgm:pt>
    <dgm:pt modelId="{84CDD669-23B4-46CC-BB43-C2FDFE8F79A9}" type="pres">
      <dgm:prSet presAssocID="{8D5BAF70-451B-4087-8756-8640E4E5B2ED}" presName="invisiNode" presStyleLbl="node1" presStyleIdx="1" presStyleCnt="3"/>
      <dgm:spPr/>
    </dgm:pt>
    <dgm:pt modelId="{E639C66D-D5AC-4246-9306-EAAA3C3A4888}" type="pres">
      <dgm:prSet presAssocID="{8D5BAF70-451B-4087-8756-8640E4E5B2ED}" presName="imagNode" presStyleLbl="fgImgPlace1" presStyleIdx="1" presStyleCnt="3"/>
      <dgm:spPr>
        <a:blipFill rotWithShape="1">
          <a:blip xmlns:r="http://schemas.openxmlformats.org/officeDocument/2006/relationships" r:embed="rId2"/>
          <a:stretch>
            <a:fillRect/>
          </a:stretch>
        </a:blipFill>
      </dgm:spPr>
    </dgm:pt>
    <dgm:pt modelId="{1164E5F5-65BD-4D7E-834B-DF6A4F5EC791}" type="pres">
      <dgm:prSet presAssocID="{E5E387B3-8A77-4CB0-9E11-A6C5137F18D6}" presName="sibTrans" presStyleLbl="sibTrans2D1" presStyleIdx="0" presStyleCnt="0"/>
      <dgm:spPr/>
    </dgm:pt>
    <dgm:pt modelId="{513767BC-6AD9-4C17-B59E-91682D06266F}" type="pres">
      <dgm:prSet presAssocID="{F3733755-C3A9-4A2A-A7B4-2C4A10D562CF}" presName="compNode" presStyleCnt="0"/>
      <dgm:spPr/>
    </dgm:pt>
    <dgm:pt modelId="{A7B61F45-05BC-4B46-A6BC-F270406D60BB}" type="pres">
      <dgm:prSet presAssocID="{F3733755-C3A9-4A2A-A7B4-2C4A10D562CF}" presName="bkgdShape" presStyleLbl="node1" presStyleIdx="2" presStyleCnt="3"/>
      <dgm:spPr/>
    </dgm:pt>
    <dgm:pt modelId="{06B7F146-E9FA-4034-98B5-4FCC54AFE421}" type="pres">
      <dgm:prSet presAssocID="{F3733755-C3A9-4A2A-A7B4-2C4A10D562CF}" presName="nodeTx" presStyleLbl="node1" presStyleIdx="2" presStyleCnt="3">
        <dgm:presLayoutVars>
          <dgm:bulletEnabled val="1"/>
        </dgm:presLayoutVars>
      </dgm:prSet>
      <dgm:spPr/>
    </dgm:pt>
    <dgm:pt modelId="{48D4275E-598B-454E-A9C8-9E80EAB4B64C}" type="pres">
      <dgm:prSet presAssocID="{F3733755-C3A9-4A2A-A7B4-2C4A10D562CF}" presName="invisiNode" presStyleLbl="node1" presStyleIdx="2" presStyleCnt="3"/>
      <dgm:spPr/>
    </dgm:pt>
    <dgm:pt modelId="{3998C471-1499-4F24-BF71-618C38114E04}" type="pres">
      <dgm:prSet presAssocID="{F3733755-C3A9-4A2A-A7B4-2C4A10D562CF}" presName="imagNode" presStyleLbl="fgImgPlace1" presStyleIdx="2" presStyleCnt="3"/>
      <dgm:spPr>
        <a:blipFill rotWithShape="1">
          <a:blip xmlns:r="http://schemas.openxmlformats.org/officeDocument/2006/relationships" r:embed="rId3"/>
          <a:stretch>
            <a:fillRect/>
          </a:stretch>
        </a:blipFill>
      </dgm:spPr>
    </dgm:pt>
  </dgm:ptLst>
  <dgm:cxnLst>
    <dgm:cxn modelId="{CFE8C301-7CAE-4655-9960-328F50738BBF}" type="presOf" srcId="{E5E387B3-8A77-4CB0-9E11-A6C5137F18D6}" destId="{1164E5F5-65BD-4D7E-834B-DF6A4F5EC791}" srcOrd="0" destOrd="0" presId="urn:microsoft.com/office/officeart/2005/8/layout/hList7"/>
    <dgm:cxn modelId="{BC5A1966-2A55-4A50-B181-028DFD16DD5D}" srcId="{3AC370A8-B20D-4B21-9FFE-8BF88A219F2B}" destId="{C07C69C8-EA49-40CA-8B48-80FAE97C9631}" srcOrd="0" destOrd="0" parTransId="{0A38D5C5-E696-47A8-9A9F-88D128E78200}" sibTransId="{512540F6-507D-4FC9-816A-80B743EF00AB}"/>
    <dgm:cxn modelId="{000F2978-BBE0-4BCA-83E6-D906BFBEBE4B}" srcId="{3AC370A8-B20D-4B21-9FFE-8BF88A219F2B}" destId="{F3733755-C3A9-4A2A-A7B4-2C4A10D562CF}" srcOrd="2" destOrd="0" parTransId="{9B8B209F-313B-4B19-95CE-C5E1179EB429}" sibTransId="{915E3AC5-75F9-4D2D-B52E-DA54FF5DC2FE}"/>
    <dgm:cxn modelId="{E281FB94-A371-4D16-8D1E-AF5DF52D8155}" type="presOf" srcId="{8D5BAF70-451B-4087-8756-8640E4E5B2ED}" destId="{022BD7DC-6D2A-47C5-A521-5CE98F1BA043}" srcOrd="1" destOrd="0" presId="urn:microsoft.com/office/officeart/2005/8/layout/hList7"/>
    <dgm:cxn modelId="{F0202997-08BF-43A8-B93E-4F8AD6B5F405}" srcId="{3AC370A8-B20D-4B21-9FFE-8BF88A219F2B}" destId="{8D5BAF70-451B-4087-8756-8640E4E5B2ED}" srcOrd="1" destOrd="0" parTransId="{33C86266-5917-4AA6-81E4-F6F233A1D5FA}" sibTransId="{E5E387B3-8A77-4CB0-9E11-A6C5137F18D6}"/>
    <dgm:cxn modelId="{F52BC7AB-7AE9-4365-9F69-47EBEF32FFB5}" type="presOf" srcId="{C07C69C8-EA49-40CA-8B48-80FAE97C9631}" destId="{3AEFEC70-506F-4974-B386-5D423BDBECDB}" srcOrd="0" destOrd="0" presId="urn:microsoft.com/office/officeart/2005/8/layout/hList7"/>
    <dgm:cxn modelId="{BB3F42B6-39F5-4B2B-8E6B-2D273804DBD0}" type="presOf" srcId="{8D5BAF70-451B-4087-8756-8640E4E5B2ED}" destId="{76077DE7-3B7B-474C-AADB-5AE520708D18}" srcOrd="0" destOrd="0" presId="urn:microsoft.com/office/officeart/2005/8/layout/hList7"/>
    <dgm:cxn modelId="{853F74C2-BB85-43BC-BC2A-4D12AA91E7A8}" type="presOf" srcId="{3AC370A8-B20D-4B21-9FFE-8BF88A219F2B}" destId="{662C2307-E4B2-400A-AFC6-A1FAFAAF0814}" srcOrd="0" destOrd="0" presId="urn:microsoft.com/office/officeart/2005/8/layout/hList7"/>
    <dgm:cxn modelId="{67AF38C7-C483-4E2F-A141-353389DEBC96}" type="presOf" srcId="{C07C69C8-EA49-40CA-8B48-80FAE97C9631}" destId="{F12D18DA-1C42-432D-B084-10E53FB54E0B}" srcOrd="1" destOrd="0" presId="urn:microsoft.com/office/officeart/2005/8/layout/hList7"/>
    <dgm:cxn modelId="{1ED3ABE1-E258-4520-A6BA-F1E8197EADFF}" type="presOf" srcId="{512540F6-507D-4FC9-816A-80B743EF00AB}" destId="{EDE71D0F-B340-4983-BAFE-C1BC4618A58E}" srcOrd="0" destOrd="0" presId="urn:microsoft.com/office/officeart/2005/8/layout/hList7"/>
    <dgm:cxn modelId="{0099B3E9-B43D-4ACC-96E5-68E86ED15674}" type="presOf" srcId="{F3733755-C3A9-4A2A-A7B4-2C4A10D562CF}" destId="{06B7F146-E9FA-4034-98B5-4FCC54AFE421}" srcOrd="1" destOrd="0" presId="urn:microsoft.com/office/officeart/2005/8/layout/hList7"/>
    <dgm:cxn modelId="{8F99F4FB-1A7A-4437-B850-9666F04B143C}" type="presOf" srcId="{F3733755-C3A9-4A2A-A7B4-2C4A10D562CF}" destId="{A7B61F45-05BC-4B46-A6BC-F270406D60BB}" srcOrd="0" destOrd="0" presId="urn:microsoft.com/office/officeart/2005/8/layout/hList7"/>
    <dgm:cxn modelId="{A676DFAA-84FA-47E6-832A-DDE7B68AF5E8}" type="presParOf" srcId="{662C2307-E4B2-400A-AFC6-A1FAFAAF0814}" destId="{8CF572BB-FACA-427C-8514-321D4C4C9FD6}" srcOrd="0" destOrd="0" presId="urn:microsoft.com/office/officeart/2005/8/layout/hList7"/>
    <dgm:cxn modelId="{0C78F621-767E-43EB-84E6-3A04EB56F414}" type="presParOf" srcId="{662C2307-E4B2-400A-AFC6-A1FAFAAF0814}" destId="{DF0619D0-986C-4B3C-8CF7-DF4DC4833686}" srcOrd="1" destOrd="0" presId="urn:microsoft.com/office/officeart/2005/8/layout/hList7"/>
    <dgm:cxn modelId="{FCEED32F-12B4-4BA8-9CF6-876495F09FE5}" type="presParOf" srcId="{DF0619D0-986C-4B3C-8CF7-DF4DC4833686}" destId="{2BD748EA-D76E-4ECF-B24E-7CA58EBA73EA}" srcOrd="0" destOrd="0" presId="urn:microsoft.com/office/officeart/2005/8/layout/hList7"/>
    <dgm:cxn modelId="{5AD8B294-0123-4657-B58B-80C653628635}" type="presParOf" srcId="{2BD748EA-D76E-4ECF-B24E-7CA58EBA73EA}" destId="{3AEFEC70-506F-4974-B386-5D423BDBECDB}" srcOrd="0" destOrd="0" presId="urn:microsoft.com/office/officeart/2005/8/layout/hList7"/>
    <dgm:cxn modelId="{0D7D9DE0-C8C1-47B2-958B-30016EBECD1B}" type="presParOf" srcId="{2BD748EA-D76E-4ECF-B24E-7CA58EBA73EA}" destId="{F12D18DA-1C42-432D-B084-10E53FB54E0B}" srcOrd="1" destOrd="0" presId="urn:microsoft.com/office/officeart/2005/8/layout/hList7"/>
    <dgm:cxn modelId="{A916E3F3-1F24-48A1-B5D4-C7C63BFD14CC}" type="presParOf" srcId="{2BD748EA-D76E-4ECF-B24E-7CA58EBA73EA}" destId="{AEE466BB-580F-4C17-B187-3F69F05B93A6}" srcOrd="2" destOrd="0" presId="urn:microsoft.com/office/officeart/2005/8/layout/hList7"/>
    <dgm:cxn modelId="{1F8D2469-1228-48A8-BCEB-6EA47AA3A0F7}" type="presParOf" srcId="{2BD748EA-D76E-4ECF-B24E-7CA58EBA73EA}" destId="{2F345F45-5DF4-4BC8-8DB7-A218AC3A88F8}" srcOrd="3" destOrd="0" presId="urn:microsoft.com/office/officeart/2005/8/layout/hList7"/>
    <dgm:cxn modelId="{3D707879-E20D-4FCC-AE13-A71952B4AED0}" type="presParOf" srcId="{DF0619D0-986C-4B3C-8CF7-DF4DC4833686}" destId="{EDE71D0F-B340-4983-BAFE-C1BC4618A58E}" srcOrd="1" destOrd="0" presId="urn:microsoft.com/office/officeart/2005/8/layout/hList7"/>
    <dgm:cxn modelId="{353E446A-9F6E-4E18-ABAE-26C18685A155}" type="presParOf" srcId="{DF0619D0-986C-4B3C-8CF7-DF4DC4833686}" destId="{0ED83CBB-3101-416D-B57F-A58B628CEAB9}" srcOrd="2" destOrd="0" presId="urn:microsoft.com/office/officeart/2005/8/layout/hList7"/>
    <dgm:cxn modelId="{019B820A-8449-4498-A500-AA1D88E256DE}" type="presParOf" srcId="{0ED83CBB-3101-416D-B57F-A58B628CEAB9}" destId="{76077DE7-3B7B-474C-AADB-5AE520708D18}" srcOrd="0" destOrd="0" presId="urn:microsoft.com/office/officeart/2005/8/layout/hList7"/>
    <dgm:cxn modelId="{E3376E02-12DB-4EA2-ACFD-8B55F7B68B69}" type="presParOf" srcId="{0ED83CBB-3101-416D-B57F-A58B628CEAB9}" destId="{022BD7DC-6D2A-47C5-A521-5CE98F1BA043}" srcOrd="1" destOrd="0" presId="urn:microsoft.com/office/officeart/2005/8/layout/hList7"/>
    <dgm:cxn modelId="{74E0103C-3D5D-42B4-83E7-C826FB4F8AAA}" type="presParOf" srcId="{0ED83CBB-3101-416D-B57F-A58B628CEAB9}" destId="{84CDD669-23B4-46CC-BB43-C2FDFE8F79A9}" srcOrd="2" destOrd="0" presId="urn:microsoft.com/office/officeart/2005/8/layout/hList7"/>
    <dgm:cxn modelId="{8A5F327D-E5FB-40EC-9F44-12A482B379EB}" type="presParOf" srcId="{0ED83CBB-3101-416D-B57F-A58B628CEAB9}" destId="{E639C66D-D5AC-4246-9306-EAAA3C3A4888}" srcOrd="3" destOrd="0" presId="urn:microsoft.com/office/officeart/2005/8/layout/hList7"/>
    <dgm:cxn modelId="{6A5951CA-C821-45A7-AEF8-7A684074B5D4}" type="presParOf" srcId="{DF0619D0-986C-4B3C-8CF7-DF4DC4833686}" destId="{1164E5F5-65BD-4D7E-834B-DF6A4F5EC791}" srcOrd="3" destOrd="0" presId="urn:microsoft.com/office/officeart/2005/8/layout/hList7"/>
    <dgm:cxn modelId="{F5B75790-2718-4593-8B79-4564E51A3194}" type="presParOf" srcId="{DF0619D0-986C-4B3C-8CF7-DF4DC4833686}" destId="{513767BC-6AD9-4C17-B59E-91682D06266F}" srcOrd="4" destOrd="0" presId="urn:microsoft.com/office/officeart/2005/8/layout/hList7"/>
    <dgm:cxn modelId="{30EB98DB-56CB-460E-9C96-4ED3B672397B}" type="presParOf" srcId="{513767BC-6AD9-4C17-B59E-91682D06266F}" destId="{A7B61F45-05BC-4B46-A6BC-F270406D60BB}" srcOrd="0" destOrd="0" presId="urn:microsoft.com/office/officeart/2005/8/layout/hList7"/>
    <dgm:cxn modelId="{91158B1E-DEF9-432C-8B87-655D875B3007}" type="presParOf" srcId="{513767BC-6AD9-4C17-B59E-91682D06266F}" destId="{06B7F146-E9FA-4034-98B5-4FCC54AFE421}" srcOrd="1" destOrd="0" presId="urn:microsoft.com/office/officeart/2005/8/layout/hList7"/>
    <dgm:cxn modelId="{E4338918-06C7-40D6-A3F7-86B7BD03DAC3}" type="presParOf" srcId="{513767BC-6AD9-4C17-B59E-91682D06266F}" destId="{48D4275E-598B-454E-A9C8-9E80EAB4B64C}" srcOrd="2" destOrd="0" presId="urn:microsoft.com/office/officeart/2005/8/layout/hList7"/>
    <dgm:cxn modelId="{731F587A-A7D9-4D7C-B183-C951D00276A5}" type="presParOf" srcId="{513767BC-6AD9-4C17-B59E-91682D06266F}" destId="{3998C471-1499-4F24-BF71-618C38114E04}"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C370A8-B20D-4B21-9FFE-8BF88A219F2B}" type="doc">
      <dgm:prSet loTypeId="urn:microsoft.com/office/officeart/2005/8/layout/hList7" loCatId="picture" qsTypeId="urn:microsoft.com/office/officeart/2005/8/quickstyle/simple1" qsCatId="simple" csTypeId="urn:microsoft.com/office/officeart/2005/8/colors/accent1_2" csCatId="accent1" phldr="1"/>
      <dgm:spPr/>
    </dgm:pt>
    <dgm:pt modelId="{C07C69C8-EA49-40CA-8B48-80FAE97C9631}">
      <dgm:prSet phldrT="[Text]" custT="1"/>
      <dgm:spPr/>
      <dgm:t>
        <a:bodyPr/>
        <a:lstStyle/>
        <a:p>
          <a:r>
            <a:rPr lang="en-GB" sz="2000" dirty="0" err="1">
              <a:solidFill>
                <a:schemeClr val="tx2">
                  <a:lumMod val="50000"/>
                </a:schemeClr>
              </a:solidFill>
              <a:latin typeface="+mj-lt"/>
            </a:rPr>
            <a:t>J.B.Watson</a:t>
          </a:r>
          <a:r>
            <a:rPr lang="en-GB" sz="2000" dirty="0">
              <a:solidFill>
                <a:schemeClr val="tx2">
                  <a:lumMod val="50000"/>
                </a:schemeClr>
              </a:solidFill>
              <a:latin typeface="+mj-lt"/>
            </a:rPr>
            <a:t> </a:t>
          </a:r>
        </a:p>
        <a:p>
          <a:r>
            <a:rPr lang="en-GB" sz="2000" dirty="0">
              <a:solidFill>
                <a:schemeClr val="tx2">
                  <a:lumMod val="50000"/>
                </a:schemeClr>
              </a:solidFill>
              <a:latin typeface="+mj-lt"/>
            </a:rPr>
            <a:t>(1878-1958)</a:t>
          </a:r>
        </a:p>
        <a:p>
          <a:r>
            <a:rPr lang="en-GB" sz="2000" dirty="0">
              <a:solidFill>
                <a:schemeClr val="tx2">
                  <a:lumMod val="50000"/>
                </a:schemeClr>
              </a:solidFill>
              <a:latin typeface="+mj-lt"/>
            </a:rPr>
            <a:t>‘Little Albert Experiment</a:t>
          </a:r>
          <a:r>
            <a:rPr lang="en-GB" sz="2000" dirty="0">
              <a:solidFill>
                <a:schemeClr val="tx2">
                  <a:lumMod val="50000"/>
                </a:schemeClr>
              </a:solidFill>
              <a:latin typeface="Californian FB" panose="0207040306080B030204" pitchFamily="18" charset="0"/>
            </a:rPr>
            <a:t>’</a:t>
          </a:r>
        </a:p>
      </dgm:t>
    </dgm:pt>
    <dgm:pt modelId="{0A38D5C5-E696-47A8-9A9F-88D128E78200}" type="parTrans" cxnId="{BC5A1966-2A55-4A50-B181-028DFD16DD5D}">
      <dgm:prSet/>
      <dgm:spPr/>
      <dgm:t>
        <a:bodyPr/>
        <a:lstStyle/>
        <a:p>
          <a:endParaRPr lang="en-GB"/>
        </a:p>
      </dgm:t>
    </dgm:pt>
    <dgm:pt modelId="{512540F6-507D-4FC9-816A-80B743EF00AB}" type="sibTrans" cxnId="{BC5A1966-2A55-4A50-B181-028DFD16DD5D}">
      <dgm:prSet/>
      <dgm:spPr/>
      <dgm:t>
        <a:bodyPr/>
        <a:lstStyle/>
        <a:p>
          <a:endParaRPr lang="en-GB"/>
        </a:p>
      </dgm:t>
    </dgm:pt>
    <dgm:pt modelId="{8D5BAF70-451B-4087-8756-8640E4E5B2ED}">
      <dgm:prSet phldrT="[Text]" custT="1"/>
      <dgm:spPr/>
      <dgm:t>
        <a:bodyPr/>
        <a:lstStyle/>
        <a:p>
          <a:r>
            <a:rPr lang="en-GB" sz="2000" dirty="0">
              <a:solidFill>
                <a:schemeClr val="tx2">
                  <a:lumMod val="50000"/>
                </a:schemeClr>
              </a:solidFill>
              <a:latin typeface="+mj-lt"/>
            </a:rPr>
            <a:t>Ivan Pavlov</a:t>
          </a:r>
        </a:p>
        <a:p>
          <a:r>
            <a:rPr lang="en-GB" sz="2000" dirty="0">
              <a:solidFill>
                <a:schemeClr val="tx2">
                  <a:lumMod val="50000"/>
                </a:schemeClr>
              </a:solidFill>
              <a:latin typeface="+mj-lt"/>
            </a:rPr>
            <a:t>(1849-1936)</a:t>
          </a:r>
        </a:p>
        <a:p>
          <a:r>
            <a:rPr lang="en-GB" sz="2000" dirty="0">
              <a:solidFill>
                <a:schemeClr val="tx2">
                  <a:lumMod val="50000"/>
                </a:schemeClr>
              </a:solidFill>
              <a:latin typeface="+mj-lt"/>
            </a:rPr>
            <a:t>Classical Conditioning</a:t>
          </a:r>
        </a:p>
      </dgm:t>
    </dgm:pt>
    <dgm:pt modelId="{33C86266-5917-4AA6-81E4-F6F233A1D5FA}" type="parTrans" cxnId="{F0202997-08BF-43A8-B93E-4F8AD6B5F405}">
      <dgm:prSet/>
      <dgm:spPr/>
      <dgm:t>
        <a:bodyPr/>
        <a:lstStyle/>
        <a:p>
          <a:endParaRPr lang="en-GB"/>
        </a:p>
      </dgm:t>
    </dgm:pt>
    <dgm:pt modelId="{E5E387B3-8A77-4CB0-9E11-A6C5137F18D6}" type="sibTrans" cxnId="{F0202997-08BF-43A8-B93E-4F8AD6B5F405}">
      <dgm:prSet/>
      <dgm:spPr/>
      <dgm:t>
        <a:bodyPr/>
        <a:lstStyle/>
        <a:p>
          <a:endParaRPr lang="en-GB"/>
        </a:p>
      </dgm:t>
    </dgm:pt>
    <dgm:pt modelId="{F3733755-C3A9-4A2A-A7B4-2C4A10D562CF}">
      <dgm:prSet phldrT="[Text]" custT="1"/>
      <dgm:spPr/>
      <dgm:t>
        <a:bodyPr/>
        <a:lstStyle/>
        <a:p>
          <a:r>
            <a:rPr lang="en-GB" sz="2000" dirty="0" err="1">
              <a:solidFill>
                <a:schemeClr val="tx2">
                  <a:lumMod val="50000"/>
                </a:schemeClr>
              </a:solidFill>
              <a:latin typeface="+mj-lt"/>
            </a:rPr>
            <a:t>B.F.Skinner</a:t>
          </a:r>
          <a:r>
            <a:rPr lang="en-GB" sz="2000" dirty="0">
              <a:solidFill>
                <a:schemeClr val="tx2">
                  <a:lumMod val="50000"/>
                </a:schemeClr>
              </a:solidFill>
              <a:latin typeface="+mj-lt"/>
            </a:rPr>
            <a:t> </a:t>
          </a:r>
        </a:p>
        <a:p>
          <a:r>
            <a:rPr lang="en-GB" sz="2000" dirty="0">
              <a:solidFill>
                <a:schemeClr val="tx2">
                  <a:lumMod val="50000"/>
                </a:schemeClr>
              </a:solidFill>
              <a:latin typeface="+mj-lt"/>
            </a:rPr>
            <a:t>(1904-1990 )</a:t>
          </a:r>
        </a:p>
        <a:p>
          <a:r>
            <a:rPr lang="en-GB" sz="2000" dirty="0">
              <a:solidFill>
                <a:schemeClr val="tx2">
                  <a:lumMod val="50000"/>
                </a:schemeClr>
              </a:solidFill>
              <a:latin typeface="+mj-lt"/>
            </a:rPr>
            <a:t>Operant Conditioning</a:t>
          </a:r>
        </a:p>
        <a:p>
          <a:r>
            <a:rPr lang="en-GB" sz="2000" dirty="0">
              <a:solidFill>
                <a:schemeClr val="tx2">
                  <a:lumMod val="50000"/>
                </a:schemeClr>
              </a:solidFill>
              <a:latin typeface="+mj-lt"/>
            </a:rPr>
            <a:t>Reward/ Reinforcement Punishment</a:t>
          </a:r>
        </a:p>
      </dgm:t>
    </dgm:pt>
    <dgm:pt modelId="{9B8B209F-313B-4B19-95CE-C5E1179EB429}" type="parTrans" cxnId="{000F2978-BBE0-4BCA-83E6-D906BFBEBE4B}">
      <dgm:prSet/>
      <dgm:spPr/>
      <dgm:t>
        <a:bodyPr/>
        <a:lstStyle/>
        <a:p>
          <a:endParaRPr lang="en-GB"/>
        </a:p>
      </dgm:t>
    </dgm:pt>
    <dgm:pt modelId="{915E3AC5-75F9-4D2D-B52E-DA54FF5DC2FE}" type="sibTrans" cxnId="{000F2978-BBE0-4BCA-83E6-D906BFBEBE4B}">
      <dgm:prSet/>
      <dgm:spPr/>
      <dgm:t>
        <a:bodyPr/>
        <a:lstStyle/>
        <a:p>
          <a:endParaRPr lang="en-GB"/>
        </a:p>
      </dgm:t>
    </dgm:pt>
    <dgm:pt modelId="{662C2307-E4B2-400A-AFC6-A1FAFAAF0814}" type="pres">
      <dgm:prSet presAssocID="{3AC370A8-B20D-4B21-9FFE-8BF88A219F2B}" presName="Name0" presStyleCnt="0">
        <dgm:presLayoutVars>
          <dgm:dir/>
          <dgm:resizeHandles val="exact"/>
        </dgm:presLayoutVars>
      </dgm:prSet>
      <dgm:spPr/>
    </dgm:pt>
    <dgm:pt modelId="{8CF572BB-FACA-427C-8514-321D4C4C9FD6}" type="pres">
      <dgm:prSet presAssocID="{3AC370A8-B20D-4B21-9FFE-8BF88A219F2B}" presName="fgShape" presStyleLbl="fgShp" presStyleIdx="0" presStyleCnt="1"/>
      <dgm:spPr/>
    </dgm:pt>
    <dgm:pt modelId="{DF0619D0-986C-4B3C-8CF7-DF4DC4833686}" type="pres">
      <dgm:prSet presAssocID="{3AC370A8-B20D-4B21-9FFE-8BF88A219F2B}" presName="linComp" presStyleCnt="0"/>
      <dgm:spPr/>
    </dgm:pt>
    <dgm:pt modelId="{2BD748EA-D76E-4ECF-B24E-7CA58EBA73EA}" type="pres">
      <dgm:prSet presAssocID="{C07C69C8-EA49-40CA-8B48-80FAE97C9631}" presName="compNode" presStyleCnt="0"/>
      <dgm:spPr/>
    </dgm:pt>
    <dgm:pt modelId="{3AEFEC70-506F-4974-B386-5D423BDBECDB}" type="pres">
      <dgm:prSet presAssocID="{C07C69C8-EA49-40CA-8B48-80FAE97C9631}" presName="bkgdShape" presStyleLbl="node1" presStyleIdx="0" presStyleCnt="3"/>
      <dgm:spPr/>
    </dgm:pt>
    <dgm:pt modelId="{F12D18DA-1C42-432D-B084-10E53FB54E0B}" type="pres">
      <dgm:prSet presAssocID="{C07C69C8-EA49-40CA-8B48-80FAE97C9631}" presName="nodeTx" presStyleLbl="node1" presStyleIdx="0" presStyleCnt="3">
        <dgm:presLayoutVars>
          <dgm:bulletEnabled val="1"/>
        </dgm:presLayoutVars>
      </dgm:prSet>
      <dgm:spPr/>
    </dgm:pt>
    <dgm:pt modelId="{AEE466BB-580F-4C17-B187-3F69F05B93A6}" type="pres">
      <dgm:prSet presAssocID="{C07C69C8-EA49-40CA-8B48-80FAE97C9631}" presName="invisiNode" presStyleLbl="node1" presStyleIdx="0" presStyleCnt="3"/>
      <dgm:spPr/>
    </dgm:pt>
    <dgm:pt modelId="{2F345F45-5DF4-4BC8-8DB7-A218AC3A88F8}" type="pres">
      <dgm:prSet presAssocID="{C07C69C8-EA49-40CA-8B48-80FAE97C9631}" presName="imagNode" presStyleLbl="fgImgPlace1" presStyleIdx="0" presStyleCnt="3"/>
      <dgm:spPr>
        <a:blipFill rotWithShape="1">
          <a:blip xmlns:r="http://schemas.openxmlformats.org/officeDocument/2006/relationships" r:embed="rId1"/>
          <a:srcRect/>
          <a:stretch>
            <a:fillRect l="-44000" r="-44000"/>
          </a:stretch>
        </a:blipFill>
      </dgm:spPr>
    </dgm:pt>
    <dgm:pt modelId="{EDE71D0F-B340-4983-BAFE-C1BC4618A58E}" type="pres">
      <dgm:prSet presAssocID="{512540F6-507D-4FC9-816A-80B743EF00AB}" presName="sibTrans" presStyleLbl="sibTrans2D1" presStyleIdx="0" presStyleCnt="0"/>
      <dgm:spPr/>
    </dgm:pt>
    <dgm:pt modelId="{0ED83CBB-3101-416D-B57F-A58B628CEAB9}" type="pres">
      <dgm:prSet presAssocID="{8D5BAF70-451B-4087-8756-8640E4E5B2ED}" presName="compNode" presStyleCnt="0"/>
      <dgm:spPr/>
    </dgm:pt>
    <dgm:pt modelId="{76077DE7-3B7B-474C-AADB-5AE520708D18}" type="pres">
      <dgm:prSet presAssocID="{8D5BAF70-451B-4087-8756-8640E4E5B2ED}" presName="bkgdShape" presStyleLbl="node1" presStyleIdx="1" presStyleCnt="3"/>
      <dgm:spPr/>
    </dgm:pt>
    <dgm:pt modelId="{022BD7DC-6D2A-47C5-A521-5CE98F1BA043}" type="pres">
      <dgm:prSet presAssocID="{8D5BAF70-451B-4087-8756-8640E4E5B2ED}" presName="nodeTx" presStyleLbl="node1" presStyleIdx="1" presStyleCnt="3">
        <dgm:presLayoutVars>
          <dgm:bulletEnabled val="1"/>
        </dgm:presLayoutVars>
      </dgm:prSet>
      <dgm:spPr/>
    </dgm:pt>
    <dgm:pt modelId="{84CDD669-23B4-46CC-BB43-C2FDFE8F79A9}" type="pres">
      <dgm:prSet presAssocID="{8D5BAF70-451B-4087-8756-8640E4E5B2ED}" presName="invisiNode" presStyleLbl="node1" presStyleIdx="1" presStyleCnt="3"/>
      <dgm:spPr/>
    </dgm:pt>
    <dgm:pt modelId="{E639C66D-D5AC-4246-9306-EAAA3C3A4888}" type="pres">
      <dgm:prSet presAssocID="{8D5BAF70-451B-4087-8756-8640E4E5B2ED}" presName="imagNode" presStyleLbl="fgImgPlace1" presStyleIdx="1" presStyleCnt="3"/>
      <dgm:spPr>
        <a:blipFill rotWithShape="1">
          <a:blip xmlns:r="http://schemas.openxmlformats.org/officeDocument/2006/relationships" r:embed="rId2"/>
          <a:srcRect/>
          <a:stretch>
            <a:fillRect l="-6000" r="-6000"/>
          </a:stretch>
        </a:blipFill>
      </dgm:spPr>
    </dgm:pt>
    <dgm:pt modelId="{1164E5F5-65BD-4D7E-834B-DF6A4F5EC791}" type="pres">
      <dgm:prSet presAssocID="{E5E387B3-8A77-4CB0-9E11-A6C5137F18D6}" presName="sibTrans" presStyleLbl="sibTrans2D1" presStyleIdx="0" presStyleCnt="0"/>
      <dgm:spPr/>
    </dgm:pt>
    <dgm:pt modelId="{513767BC-6AD9-4C17-B59E-91682D06266F}" type="pres">
      <dgm:prSet presAssocID="{F3733755-C3A9-4A2A-A7B4-2C4A10D562CF}" presName="compNode" presStyleCnt="0"/>
      <dgm:spPr/>
    </dgm:pt>
    <dgm:pt modelId="{A7B61F45-05BC-4B46-A6BC-F270406D60BB}" type="pres">
      <dgm:prSet presAssocID="{F3733755-C3A9-4A2A-A7B4-2C4A10D562CF}" presName="bkgdShape" presStyleLbl="node1" presStyleIdx="2" presStyleCnt="3"/>
      <dgm:spPr/>
    </dgm:pt>
    <dgm:pt modelId="{06B7F146-E9FA-4034-98B5-4FCC54AFE421}" type="pres">
      <dgm:prSet presAssocID="{F3733755-C3A9-4A2A-A7B4-2C4A10D562CF}" presName="nodeTx" presStyleLbl="node1" presStyleIdx="2" presStyleCnt="3">
        <dgm:presLayoutVars>
          <dgm:bulletEnabled val="1"/>
        </dgm:presLayoutVars>
      </dgm:prSet>
      <dgm:spPr/>
    </dgm:pt>
    <dgm:pt modelId="{48D4275E-598B-454E-A9C8-9E80EAB4B64C}" type="pres">
      <dgm:prSet presAssocID="{F3733755-C3A9-4A2A-A7B4-2C4A10D562CF}" presName="invisiNode" presStyleLbl="node1" presStyleIdx="2" presStyleCnt="3"/>
      <dgm:spPr/>
    </dgm:pt>
    <dgm:pt modelId="{3998C471-1499-4F24-BF71-618C38114E04}" type="pres">
      <dgm:prSet presAssocID="{F3733755-C3A9-4A2A-A7B4-2C4A10D562CF}" presName="imagNode" presStyleLbl="fgImgPlace1" presStyleIdx="2" presStyleCnt="3"/>
      <dgm:spPr>
        <a:blipFill rotWithShape="1">
          <a:blip xmlns:r="http://schemas.openxmlformats.org/officeDocument/2006/relationships" r:embed="rId3"/>
          <a:srcRect/>
          <a:stretch>
            <a:fillRect l="-8000" r="-8000"/>
          </a:stretch>
        </a:blipFill>
      </dgm:spPr>
    </dgm:pt>
  </dgm:ptLst>
  <dgm:cxnLst>
    <dgm:cxn modelId="{CFE8C301-7CAE-4655-9960-328F50738BBF}" type="presOf" srcId="{E5E387B3-8A77-4CB0-9E11-A6C5137F18D6}" destId="{1164E5F5-65BD-4D7E-834B-DF6A4F5EC791}" srcOrd="0" destOrd="0" presId="urn:microsoft.com/office/officeart/2005/8/layout/hList7"/>
    <dgm:cxn modelId="{BC5A1966-2A55-4A50-B181-028DFD16DD5D}" srcId="{3AC370A8-B20D-4B21-9FFE-8BF88A219F2B}" destId="{C07C69C8-EA49-40CA-8B48-80FAE97C9631}" srcOrd="0" destOrd="0" parTransId="{0A38D5C5-E696-47A8-9A9F-88D128E78200}" sibTransId="{512540F6-507D-4FC9-816A-80B743EF00AB}"/>
    <dgm:cxn modelId="{000F2978-BBE0-4BCA-83E6-D906BFBEBE4B}" srcId="{3AC370A8-B20D-4B21-9FFE-8BF88A219F2B}" destId="{F3733755-C3A9-4A2A-A7B4-2C4A10D562CF}" srcOrd="2" destOrd="0" parTransId="{9B8B209F-313B-4B19-95CE-C5E1179EB429}" sibTransId="{915E3AC5-75F9-4D2D-B52E-DA54FF5DC2FE}"/>
    <dgm:cxn modelId="{E281FB94-A371-4D16-8D1E-AF5DF52D8155}" type="presOf" srcId="{8D5BAF70-451B-4087-8756-8640E4E5B2ED}" destId="{022BD7DC-6D2A-47C5-A521-5CE98F1BA043}" srcOrd="1" destOrd="0" presId="urn:microsoft.com/office/officeart/2005/8/layout/hList7"/>
    <dgm:cxn modelId="{F0202997-08BF-43A8-B93E-4F8AD6B5F405}" srcId="{3AC370A8-B20D-4B21-9FFE-8BF88A219F2B}" destId="{8D5BAF70-451B-4087-8756-8640E4E5B2ED}" srcOrd="1" destOrd="0" parTransId="{33C86266-5917-4AA6-81E4-F6F233A1D5FA}" sibTransId="{E5E387B3-8A77-4CB0-9E11-A6C5137F18D6}"/>
    <dgm:cxn modelId="{F52BC7AB-7AE9-4365-9F69-47EBEF32FFB5}" type="presOf" srcId="{C07C69C8-EA49-40CA-8B48-80FAE97C9631}" destId="{3AEFEC70-506F-4974-B386-5D423BDBECDB}" srcOrd="0" destOrd="0" presId="urn:microsoft.com/office/officeart/2005/8/layout/hList7"/>
    <dgm:cxn modelId="{BB3F42B6-39F5-4B2B-8E6B-2D273804DBD0}" type="presOf" srcId="{8D5BAF70-451B-4087-8756-8640E4E5B2ED}" destId="{76077DE7-3B7B-474C-AADB-5AE520708D18}" srcOrd="0" destOrd="0" presId="urn:microsoft.com/office/officeart/2005/8/layout/hList7"/>
    <dgm:cxn modelId="{853F74C2-BB85-43BC-BC2A-4D12AA91E7A8}" type="presOf" srcId="{3AC370A8-B20D-4B21-9FFE-8BF88A219F2B}" destId="{662C2307-E4B2-400A-AFC6-A1FAFAAF0814}" srcOrd="0" destOrd="0" presId="urn:microsoft.com/office/officeart/2005/8/layout/hList7"/>
    <dgm:cxn modelId="{67AF38C7-C483-4E2F-A141-353389DEBC96}" type="presOf" srcId="{C07C69C8-EA49-40CA-8B48-80FAE97C9631}" destId="{F12D18DA-1C42-432D-B084-10E53FB54E0B}" srcOrd="1" destOrd="0" presId="urn:microsoft.com/office/officeart/2005/8/layout/hList7"/>
    <dgm:cxn modelId="{1ED3ABE1-E258-4520-A6BA-F1E8197EADFF}" type="presOf" srcId="{512540F6-507D-4FC9-816A-80B743EF00AB}" destId="{EDE71D0F-B340-4983-BAFE-C1BC4618A58E}" srcOrd="0" destOrd="0" presId="urn:microsoft.com/office/officeart/2005/8/layout/hList7"/>
    <dgm:cxn modelId="{0099B3E9-B43D-4ACC-96E5-68E86ED15674}" type="presOf" srcId="{F3733755-C3A9-4A2A-A7B4-2C4A10D562CF}" destId="{06B7F146-E9FA-4034-98B5-4FCC54AFE421}" srcOrd="1" destOrd="0" presId="urn:microsoft.com/office/officeart/2005/8/layout/hList7"/>
    <dgm:cxn modelId="{8F99F4FB-1A7A-4437-B850-9666F04B143C}" type="presOf" srcId="{F3733755-C3A9-4A2A-A7B4-2C4A10D562CF}" destId="{A7B61F45-05BC-4B46-A6BC-F270406D60BB}" srcOrd="0" destOrd="0" presId="urn:microsoft.com/office/officeart/2005/8/layout/hList7"/>
    <dgm:cxn modelId="{A676DFAA-84FA-47E6-832A-DDE7B68AF5E8}" type="presParOf" srcId="{662C2307-E4B2-400A-AFC6-A1FAFAAF0814}" destId="{8CF572BB-FACA-427C-8514-321D4C4C9FD6}" srcOrd="0" destOrd="0" presId="urn:microsoft.com/office/officeart/2005/8/layout/hList7"/>
    <dgm:cxn modelId="{0C78F621-767E-43EB-84E6-3A04EB56F414}" type="presParOf" srcId="{662C2307-E4B2-400A-AFC6-A1FAFAAF0814}" destId="{DF0619D0-986C-4B3C-8CF7-DF4DC4833686}" srcOrd="1" destOrd="0" presId="urn:microsoft.com/office/officeart/2005/8/layout/hList7"/>
    <dgm:cxn modelId="{FCEED32F-12B4-4BA8-9CF6-876495F09FE5}" type="presParOf" srcId="{DF0619D0-986C-4B3C-8CF7-DF4DC4833686}" destId="{2BD748EA-D76E-4ECF-B24E-7CA58EBA73EA}" srcOrd="0" destOrd="0" presId="urn:microsoft.com/office/officeart/2005/8/layout/hList7"/>
    <dgm:cxn modelId="{5AD8B294-0123-4657-B58B-80C653628635}" type="presParOf" srcId="{2BD748EA-D76E-4ECF-B24E-7CA58EBA73EA}" destId="{3AEFEC70-506F-4974-B386-5D423BDBECDB}" srcOrd="0" destOrd="0" presId="urn:microsoft.com/office/officeart/2005/8/layout/hList7"/>
    <dgm:cxn modelId="{0D7D9DE0-C8C1-47B2-958B-30016EBECD1B}" type="presParOf" srcId="{2BD748EA-D76E-4ECF-B24E-7CA58EBA73EA}" destId="{F12D18DA-1C42-432D-B084-10E53FB54E0B}" srcOrd="1" destOrd="0" presId="urn:microsoft.com/office/officeart/2005/8/layout/hList7"/>
    <dgm:cxn modelId="{A916E3F3-1F24-48A1-B5D4-C7C63BFD14CC}" type="presParOf" srcId="{2BD748EA-D76E-4ECF-B24E-7CA58EBA73EA}" destId="{AEE466BB-580F-4C17-B187-3F69F05B93A6}" srcOrd="2" destOrd="0" presId="urn:microsoft.com/office/officeart/2005/8/layout/hList7"/>
    <dgm:cxn modelId="{1F8D2469-1228-48A8-BCEB-6EA47AA3A0F7}" type="presParOf" srcId="{2BD748EA-D76E-4ECF-B24E-7CA58EBA73EA}" destId="{2F345F45-5DF4-4BC8-8DB7-A218AC3A88F8}" srcOrd="3" destOrd="0" presId="urn:microsoft.com/office/officeart/2005/8/layout/hList7"/>
    <dgm:cxn modelId="{3D707879-E20D-4FCC-AE13-A71952B4AED0}" type="presParOf" srcId="{DF0619D0-986C-4B3C-8CF7-DF4DC4833686}" destId="{EDE71D0F-B340-4983-BAFE-C1BC4618A58E}" srcOrd="1" destOrd="0" presId="urn:microsoft.com/office/officeart/2005/8/layout/hList7"/>
    <dgm:cxn modelId="{353E446A-9F6E-4E18-ABAE-26C18685A155}" type="presParOf" srcId="{DF0619D0-986C-4B3C-8CF7-DF4DC4833686}" destId="{0ED83CBB-3101-416D-B57F-A58B628CEAB9}" srcOrd="2" destOrd="0" presId="urn:microsoft.com/office/officeart/2005/8/layout/hList7"/>
    <dgm:cxn modelId="{019B820A-8449-4498-A500-AA1D88E256DE}" type="presParOf" srcId="{0ED83CBB-3101-416D-B57F-A58B628CEAB9}" destId="{76077DE7-3B7B-474C-AADB-5AE520708D18}" srcOrd="0" destOrd="0" presId="urn:microsoft.com/office/officeart/2005/8/layout/hList7"/>
    <dgm:cxn modelId="{E3376E02-12DB-4EA2-ACFD-8B55F7B68B69}" type="presParOf" srcId="{0ED83CBB-3101-416D-B57F-A58B628CEAB9}" destId="{022BD7DC-6D2A-47C5-A521-5CE98F1BA043}" srcOrd="1" destOrd="0" presId="urn:microsoft.com/office/officeart/2005/8/layout/hList7"/>
    <dgm:cxn modelId="{74E0103C-3D5D-42B4-83E7-C826FB4F8AAA}" type="presParOf" srcId="{0ED83CBB-3101-416D-B57F-A58B628CEAB9}" destId="{84CDD669-23B4-46CC-BB43-C2FDFE8F79A9}" srcOrd="2" destOrd="0" presId="urn:microsoft.com/office/officeart/2005/8/layout/hList7"/>
    <dgm:cxn modelId="{8A5F327D-E5FB-40EC-9F44-12A482B379EB}" type="presParOf" srcId="{0ED83CBB-3101-416D-B57F-A58B628CEAB9}" destId="{E639C66D-D5AC-4246-9306-EAAA3C3A4888}" srcOrd="3" destOrd="0" presId="urn:microsoft.com/office/officeart/2005/8/layout/hList7"/>
    <dgm:cxn modelId="{6A5951CA-C821-45A7-AEF8-7A684074B5D4}" type="presParOf" srcId="{DF0619D0-986C-4B3C-8CF7-DF4DC4833686}" destId="{1164E5F5-65BD-4D7E-834B-DF6A4F5EC791}" srcOrd="3" destOrd="0" presId="urn:microsoft.com/office/officeart/2005/8/layout/hList7"/>
    <dgm:cxn modelId="{F5B75790-2718-4593-8B79-4564E51A3194}" type="presParOf" srcId="{DF0619D0-986C-4B3C-8CF7-DF4DC4833686}" destId="{513767BC-6AD9-4C17-B59E-91682D06266F}" srcOrd="4" destOrd="0" presId="urn:microsoft.com/office/officeart/2005/8/layout/hList7"/>
    <dgm:cxn modelId="{30EB98DB-56CB-460E-9C96-4ED3B672397B}" type="presParOf" srcId="{513767BC-6AD9-4C17-B59E-91682D06266F}" destId="{A7B61F45-05BC-4B46-A6BC-F270406D60BB}" srcOrd="0" destOrd="0" presId="urn:microsoft.com/office/officeart/2005/8/layout/hList7"/>
    <dgm:cxn modelId="{91158B1E-DEF9-432C-8B87-655D875B3007}" type="presParOf" srcId="{513767BC-6AD9-4C17-B59E-91682D06266F}" destId="{06B7F146-E9FA-4034-98B5-4FCC54AFE421}" srcOrd="1" destOrd="0" presId="urn:microsoft.com/office/officeart/2005/8/layout/hList7"/>
    <dgm:cxn modelId="{E4338918-06C7-40D6-A3F7-86B7BD03DAC3}" type="presParOf" srcId="{513767BC-6AD9-4C17-B59E-91682D06266F}" destId="{48D4275E-598B-454E-A9C8-9E80EAB4B64C}" srcOrd="2" destOrd="0" presId="urn:microsoft.com/office/officeart/2005/8/layout/hList7"/>
    <dgm:cxn modelId="{731F587A-A7D9-4D7C-B183-C951D00276A5}" type="presParOf" srcId="{513767BC-6AD9-4C17-B59E-91682D06266F}" destId="{3998C471-1499-4F24-BF71-618C38114E04}"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F6A779-9796-461F-AB3A-AD3E0AFB2BEB}" type="doc">
      <dgm:prSet loTypeId="urn:microsoft.com/office/officeart/2005/8/layout/pyramid4" loCatId="pyramid" qsTypeId="urn:microsoft.com/office/officeart/2005/8/quickstyle/simple1" qsCatId="simple" csTypeId="urn:microsoft.com/office/officeart/2005/8/colors/accent6_2" csCatId="accent6" phldr="1"/>
      <dgm:spPr/>
      <dgm:t>
        <a:bodyPr/>
        <a:lstStyle/>
        <a:p>
          <a:endParaRPr lang="en-GB"/>
        </a:p>
      </dgm:t>
    </dgm:pt>
    <dgm:pt modelId="{4D6F9574-BAC9-4FCB-8632-D8F38F1CBB6B}">
      <dgm:prSet phldrT="[Text]"/>
      <dgm:spPr/>
      <dgm:t>
        <a:bodyPr/>
        <a:lstStyle/>
        <a:p>
          <a:r>
            <a:rPr lang="en-GB" b="1">
              <a:latin typeface="Arial" panose="020B0604020202020204" pitchFamily="34" charset="0"/>
              <a:cs typeface="Arial" panose="020B0604020202020204" pitchFamily="34" charset="0"/>
            </a:rPr>
            <a:t>Congruence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Authenticity and Realness</a:t>
          </a:r>
        </a:p>
        <a:p>
          <a:endParaRPr lang="en-GB">
            <a:latin typeface="Arial" panose="020B0604020202020204" pitchFamily="34" charset="0"/>
            <a:cs typeface="Arial" panose="020B0604020202020204" pitchFamily="34" charset="0"/>
          </a:endParaRPr>
        </a:p>
      </dgm:t>
    </dgm:pt>
    <dgm:pt modelId="{FCD86E43-0335-4047-9A71-45EBDB330C47}" type="parTrans" cxnId="{B7404A24-2567-4903-AA4E-5D2CA1966191}">
      <dgm:prSet/>
      <dgm:spPr/>
      <dgm:t>
        <a:bodyPr/>
        <a:lstStyle/>
        <a:p>
          <a:endParaRPr lang="en-GB"/>
        </a:p>
      </dgm:t>
    </dgm:pt>
    <dgm:pt modelId="{48507D37-3887-43DB-BB48-1C7BB090EBF8}" type="sibTrans" cxnId="{B7404A24-2567-4903-AA4E-5D2CA1966191}">
      <dgm:prSet/>
      <dgm:spPr/>
      <dgm:t>
        <a:bodyPr/>
        <a:lstStyle/>
        <a:p>
          <a:endParaRPr lang="en-GB"/>
        </a:p>
      </dgm:t>
    </dgm:pt>
    <dgm:pt modelId="{9E394D57-DB62-4948-82AC-104FC34756D9}">
      <dgm:prSet phldrT="[Text]"/>
      <dgm:spPr/>
      <dgm:t>
        <a:bodyPr/>
        <a:lstStyle/>
        <a:p>
          <a:r>
            <a:rPr lang="en-GB" b="1">
              <a:latin typeface="Arial" panose="020B0604020202020204" pitchFamily="34" charset="0"/>
              <a:cs typeface="Arial" panose="020B0604020202020204" pitchFamily="34" charset="0"/>
            </a:rPr>
            <a:t>Empathy</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Process of Understanding</a:t>
          </a:r>
        </a:p>
      </dgm:t>
    </dgm:pt>
    <dgm:pt modelId="{F3C783DA-C44E-4F6D-B50A-A762C4844F93}" type="parTrans" cxnId="{9B971BA2-9948-48B7-B1FB-FF1414236BF9}">
      <dgm:prSet/>
      <dgm:spPr/>
      <dgm:t>
        <a:bodyPr/>
        <a:lstStyle/>
        <a:p>
          <a:endParaRPr lang="en-GB"/>
        </a:p>
      </dgm:t>
    </dgm:pt>
    <dgm:pt modelId="{3FB5522B-9487-4D7D-A80B-913B5C07C051}" type="sibTrans" cxnId="{9B971BA2-9948-48B7-B1FB-FF1414236BF9}">
      <dgm:prSet/>
      <dgm:spPr/>
      <dgm:t>
        <a:bodyPr/>
        <a:lstStyle/>
        <a:p>
          <a:endParaRPr lang="en-GB"/>
        </a:p>
      </dgm:t>
    </dgm:pt>
    <dgm:pt modelId="{6C8F8A07-912B-4C5C-B679-64080995A4B0}">
      <dgm:prSet phldrT="[Text]"/>
      <dgm:spPr/>
      <dgm:t>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Person-Centred Approach</a:t>
          </a:r>
        </a:p>
      </dgm:t>
    </dgm:pt>
    <dgm:pt modelId="{5B7E1D18-74AE-479B-944B-D02D0F26863F}" type="parTrans" cxnId="{A4EA7592-FD21-4319-9E23-E8D037D6C04B}">
      <dgm:prSet/>
      <dgm:spPr/>
      <dgm:t>
        <a:bodyPr/>
        <a:lstStyle/>
        <a:p>
          <a:endParaRPr lang="en-GB"/>
        </a:p>
      </dgm:t>
    </dgm:pt>
    <dgm:pt modelId="{53E00A00-04B7-47CC-A069-2C42D687DE36}" type="sibTrans" cxnId="{A4EA7592-FD21-4319-9E23-E8D037D6C04B}">
      <dgm:prSet/>
      <dgm:spPr/>
      <dgm:t>
        <a:bodyPr/>
        <a:lstStyle/>
        <a:p>
          <a:endParaRPr lang="en-GB"/>
        </a:p>
      </dgm:t>
    </dgm:pt>
    <dgm:pt modelId="{CC9629FD-8C43-43E1-A218-A0122674E7C7}">
      <dgm:prSet phldrT="[Text]"/>
      <dgm:spPr/>
      <dgm:t>
        <a:bodyPr/>
        <a:lstStyle/>
        <a:p>
          <a:r>
            <a:rPr lang="en-GB" b="1">
              <a:latin typeface="Arial" panose="020B0604020202020204" pitchFamily="34" charset="0"/>
              <a:cs typeface="Arial" panose="020B0604020202020204" pitchFamily="34" charset="0"/>
            </a:rPr>
            <a:t>Unconditional Positive Regard</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Non-Judgemental Respect</a:t>
          </a:r>
        </a:p>
      </dgm:t>
    </dgm:pt>
    <dgm:pt modelId="{8DF5D35E-1DD0-42FF-8333-2D011C6C0A7C}" type="parTrans" cxnId="{8DD837E7-2AB2-492C-AF16-B906712F96CC}">
      <dgm:prSet/>
      <dgm:spPr/>
      <dgm:t>
        <a:bodyPr/>
        <a:lstStyle/>
        <a:p>
          <a:endParaRPr lang="en-GB"/>
        </a:p>
      </dgm:t>
    </dgm:pt>
    <dgm:pt modelId="{9E7EB1D9-98CE-498E-AC87-4E8439509FC2}" type="sibTrans" cxnId="{8DD837E7-2AB2-492C-AF16-B906712F96CC}">
      <dgm:prSet/>
      <dgm:spPr/>
      <dgm:t>
        <a:bodyPr/>
        <a:lstStyle/>
        <a:p>
          <a:endParaRPr lang="en-GB"/>
        </a:p>
      </dgm:t>
    </dgm:pt>
    <dgm:pt modelId="{FD475152-7986-4FAA-879E-4AF9DDC86693}" type="pres">
      <dgm:prSet presAssocID="{4CF6A779-9796-461F-AB3A-AD3E0AFB2BEB}" presName="compositeShape" presStyleCnt="0">
        <dgm:presLayoutVars>
          <dgm:chMax val="9"/>
          <dgm:dir/>
          <dgm:resizeHandles val="exact"/>
        </dgm:presLayoutVars>
      </dgm:prSet>
      <dgm:spPr/>
    </dgm:pt>
    <dgm:pt modelId="{9B93A195-0F8D-4B4F-97E4-E4B2D963C71A}" type="pres">
      <dgm:prSet presAssocID="{4CF6A779-9796-461F-AB3A-AD3E0AFB2BEB}" presName="triangle1" presStyleLbl="node1" presStyleIdx="0" presStyleCnt="4">
        <dgm:presLayoutVars>
          <dgm:bulletEnabled val="1"/>
        </dgm:presLayoutVars>
      </dgm:prSet>
      <dgm:spPr/>
    </dgm:pt>
    <dgm:pt modelId="{C007453D-10E1-4A79-8724-ABA0CA19DF40}" type="pres">
      <dgm:prSet presAssocID="{4CF6A779-9796-461F-AB3A-AD3E0AFB2BEB}" presName="triangle2" presStyleLbl="node1" presStyleIdx="1" presStyleCnt="4">
        <dgm:presLayoutVars>
          <dgm:bulletEnabled val="1"/>
        </dgm:presLayoutVars>
      </dgm:prSet>
      <dgm:spPr/>
    </dgm:pt>
    <dgm:pt modelId="{C1F44B65-64DB-487F-B9A3-16F3FFBC7F53}" type="pres">
      <dgm:prSet presAssocID="{4CF6A779-9796-461F-AB3A-AD3E0AFB2BEB}" presName="triangle3" presStyleLbl="node1" presStyleIdx="2" presStyleCnt="4">
        <dgm:presLayoutVars>
          <dgm:bulletEnabled val="1"/>
        </dgm:presLayoutVars>
      </dgm:prSet>
      <dgm:spPr/>
    </dgm:pt>
    <dgm:pt modelId="{CCDDDF67-CDA7-4AE4-9498-E4B70DFD685C}" type="pres">
      <dgm:prSet presAssocID="{4CF6A779-9796-461F-AB3A-AD3E0AFB2BEB}" presName="triangle4" presStyleLbl="node1" presStyleIdx="3" presStyleCnt="4">
        <dgm:presLayoutVars>
          <dgm:bulletEnabled val="1"/>
        </dgm:presLayoutVars>
      </dgm:prSet>
      <dgm:spPr/>
    </dgm:pt>
  </dgm:ptLst>
  <dgm:cxnLst>
    <dgm:cxn modelId="{B7404A24-2567-4903-AA4E-5D2CA1966191}" srcId="{4CF6A779-9796-461F-AB3A-AD3E0AFB2BEB}" destId="{4D6F9574-BAC9-4FCB-8632-D8F38F1CBB6B}" srcOrd="0" destOrd="0" parTransId="{FCD86E43-0335-4047-9A71-45EBDB330C47}" sibTransId="{48507D37-3887-43DB-BB48-1C7BB090EBF8}"/>
    <dgm:cxn modelId="{B44F8378-06DC-48EE-9ACB-F2EC356B22FD}" type="presOf" srcId="{6C8F8A07-912B-4C5C-B679-64080995A4B0}" destId="{C1F44B65-64DB-487F-B9A3-16F3FFBC7F53}" srcOrd="0" destOrd="0" presId="urn:microsoft.com/office/officeart/2005/8/layout/pyramid4"/>
    <dgm:cxn modelId="{A4EA7592-FD21-4319-9E23-E8D037D6C04B}" srcId="{4CF6A779-9796-461F-AB3A-AD3E0AFB2BEB}" destId="{6C8F8A07-912B-4C5C-B679-64080995A4B0}" srcOrd="2" destOrd="0" parTransId="{5B7E1D18-74AE-479B-944B-D02D0F26863F}" sibTransId="{53E00A00-04B7-47CC-A069-2C42D687DE36}"/>
    <dgm:cxn modelId="{9B971BA2-9948-48B7-B1FB-FF1414236BF9}" srcId="{4CF6A779-9796-461F-AB3A-AD3E0AFB2BEB}" destId="{9E394D57-DB62-4948-82AC-104FC34756D9}" srcOrd="1" destOrd="0" parTransId="{F3C783DA-C44E-4F6D-B50A-A762C4844F93}" sibTransId="{3FB5522B-9487-4D7D-A80B-913B5C07C051}"/>
    <dgm:cxn modelId="{A963F5A5-ABFD-4DE4-994E-30F736D62C62}" type="presOf" srcId="{4CF6A779-9796-461F-AB3A-AD3E0AFB2BEB}" destId="{FD475152-7986-4FAA-879E-4AF9DDC86693}" srcOrd="0" destOrd="0" presId="urn:microsoft.com/office/officeart/2005/8/layout/pyramid4"/>
    <dgm:cxn modelId="{9F482BAE-F0C5-43A0-ADB6-0A3564342FF4}" type="presOf" srcId="{CC9629FD-8C43-43E1-A218-A0122674E7C7}" destId="{CCDDDF67-CDA7-4AE4-9498-E4B70DFD685C}" srcOrd="0" destOrd="0" presId="urn:microsoft.com/office/officeart/2005/8/layout/pyramid4"/>
    <dgm:cxn modelId="{C1F36CC5-0A74-4B5A-AF07-EC5F35555C36}" type="presOf" srcId="{4D6F9574-BAC9-4FCB-8632-D8F38F1CBB6B}" destId="{9B93A195-0F8D-4B4F-97E4-E4B2D963C71A}" srcOrd="0" destOrd="0" presId="urn:microsoft.com/office/officeart/2005/8/layout/pyramid4"/>
    <dgm:cxn modelId="{8DD837E7-2AB2-492C-AF16-B906712F96CC}" srcId="{4CF6A779-9796-461F-AB3A-AD3E0AFB2BEB}" destId="{CC9629FD-8C43-43E1-A218-A0122674E7C7}" srcOrd="3" destOrd="0" parTransId="{8DF5D35E-1DD0-42FF-8333-2D011C6C0A7C}" sibTransId="{9E7EB1D9-98CE-498E-AC87-4E8439509FC2}"/>
    <dgm:cxn modelId="{E37589F8-0EC0-41FC-ACE4-910693933D8E}" type="presOf" srcId="{9E394D57-DB62-4948-82AC-104FC34756D9}" destId="{C007453D-10E1-4A79-8724-ABA0CA19DF40}" srcOrd="0" destOrd="0" presId="urn:microsoft.com/office/officeart/2005/8/layout/pyramid4"/>
    <dgm:cxn modelId="{6E8B2B31-2E07-4E6D-9CC7-906B464F836A}" type="presParOf" srcId="{FD475152-7986-4FAA-879E-4AF9DDC86693}" destId="{9B93A195-0F8D-4B4F-97E4-E4B2D963C71A}" srcOrd="0" destOrd="0" presId="urn:microsoft.com/office/officeart/2005/8/layout/pyramid4"/>
    <dgm:cxn modelId="{CE09BB0D-F125-4077-A0C8-AB24C7482798}" type="presParOf" srcId="{FD475152-7986-4FAA-879E-4AF9DDC86693}" destId="{C007453D-10E1-4A79-8724-ABA0CA19DF40}" srcOrd="1" destOrd="0" presId="urn:microsoft.com/office/officeart/2005/8/layout/pyramid4"/>
    <dgm:cxn modelId="{A94275FB-CFD4-448D-80BE-FA6332D8A385}" type="presParOf" srcId="{FD475152-7986-4FAA-879E-4AF9DDC86693}" destId="{C1F44B65-64DB-487F-B9A3-16F3FFBC7F53}" srcOrd="2" destOrd="0" presId="urn:microsoft.com/office/officeart/2005/8/layout/pyramid4"/>
    <dgm:cxn modelId="{B03CA959-1DA1-40A5-928D-017AFBAB7541}" type="presParOf" srcId="{FD475152-7986-4FAA-879E-4AF9DDC86693}" destId="{CCDDDF67-CDA7-4AE4-9498-E4B70DFD685C}"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FEC70-506F-4974-B386-5D423BDBECDB}">
      <dsp:nvSpPr>
        <dsp:cNvPr id="0" name=""/>
        <dsp:cNvSpPr/>
      </dsp:nvSpPr>
      <dsp:spPr>
        <a:xfrm>
          <a:off x="1814" y="0"/>
          <a:ext cx="2822657" cy="5078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2">
                  <a:lumMod val="50000"/>
                </a:schemeClr>
              </a:solidFill>
              <a:latin typeface="+mj-lt"/>
            </a:rPr>
            <a:t>J.B.Watson</a:t>
          </a:r>
          <a:r>
            <a:rPr lang="en-GB" sz="2000" kern="1200" dirty="0">
              <a:solidFill>
                <a:schemeClr val="tx2">
                  <a:lumMod val="50000"/>
                </a:schemeClr>
              </a:solidFill>
              <a:latin typeface="+mj-lt"/>
            </a:rPr>
            <a:t> </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(1878-1958)</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‘Little Albert Experiment</a:t>
          </a:r>
          <a:r>
            <a:rPr lang="en-GB" sz="2000" kern="1200" dirty="0">
              <a:solidFill>
                <a:schemeClr val="tx2">
                  <a:lumMod val="50000"/>
                </a:schemeClr>
              </a:solidFill>
              <a:latin typeface="Californian FB" panose="0207040306080B030204" pitchFamily="18" charset="0"/>
            </a:rPr>
            <a:t>’</a:t>
          </a:r>
        </a:p>
      </dsp:txBody>
      <dsp:txXfrm>
        <a:off x="1814" y="2031523"/>
        <a:ext cx="2822657" cy="2031523"/>
      </dsp:txXfrm>
    </dsp:sp>
    <dsp:sp modelId="{2F345F45-5DF4-4BC8-8DB7-A218AC3A88F8}">
      <dsp:nvSpPr>
        <dsp:cNvPr id="0" name=""/>
        <dsp:cNvSpPr/>
      </dsp:nvSpPr>
      <dsp:spPr>
        <a:xfrm>
          <a:off x="567521" y="304728"/>
          <a:ext cx="1691243" cy="1691243"/>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077DE7-3B7B-474C-AADB-5AE520708D18}">
      <dsp:nvSpPr>
        <dsp:cNvPr id="0" name=""/>
        <dsp:cNvSpPr/>
      </dsp:nvSpPr>
      <dsp:spPr>
        <a:xfrm>
          <a:off x="2909151" y="0"/>
          <a:ext cx="2822657" cy="5078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Ivan Pavlov</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(1849-1936)</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Classical Conditioning</a:t>
          </a:r>
        </a:p>
      </dsp:txBody>
      <dsp:txXfrm>
        <a:off x="2909151" y="2031523"/>
        <a:ext cx="2822657" cy="2031523"/>
      </dsp:txXfrm>
    </dsp:sp>
    <dsp:sp modelId="{E639C66D-D5AC-4246-9306-EAAA3C3A4888}">
      <dsp:nvSpPr>
        <dsp:cNvPr id="0" name=""/>
        <dsp:cNvSpPr/>
      </dsp:nvSpPr>
      <dsp:spPr>
        <a:xfrm>
          <a:off x="3474858" y="304728"/>
          <a:ext cx="1691243" cy="16912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B61F45-05BC-4B46-A6BC-F270406D60BB}">
      <dsp:nvSpPr>
        <dsp:cNvPr id="0" name=""/>
        <dsp:cNvSpPr/>
      </dsp:nvSpPr>
      <dsp:spPr>
        <a:xfrm>
          <a:off x="5816488" y="0"/>
          <a:ext cx="2822657" cy="5078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2">
                  <a:lumMod val="50000"/>
                </a:schemeClr>
              </a:solidFill>
              <a:latin typeface="+mj-lt"/>
            </a:rPr>
            <a:t>B.F.Skinner</a:t>
          </a:r>
          <a:r>
            <a:rPr lang="en-GB" sz="2000" kern="1200" dirty="0">
              <a:solidFill>
                <a:schemeClr val="tx2">
                  <a:lumMod val="50000"/>
                </a:schemeClr>
              </a:solidFill>
              <a:latin typeface="+mj-lt"/>
            </a:rPr>
            <a:t> </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(1904-1990 )</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Operant Conditioning</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Reward/ Reinforcement Punishment</a:t>
          </a:r>
        </a:p>
      </dsp:txBody>
      <dsp:txXfrm>
        <a:off x="5816488" y="2031523"/>
        <a:ext cx="2822657" cy="2031523"/>
      </dsp:txXfrm>
    </dsp:sp>
    <dsp:sp modelId="{3998C471-1499-4F24-BF71-618C38114E04}">
      <dsp:nvSpPr>
        <dsp:cNvPr id="0" name=""/>
        <dsp:cNvSpPr/>
      </dsp:nvSpPr>
      <dsp:spPr>
        <a:xfrm>
          <a:off x="6382195" y="304728"/>
          <a:ext cx="1691243" cy="1691243"/>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F572BB-FACA-427C-8514-321D4C4C9FD6}">
      <dsp:nvSpPr>
        <dsp:cNvPr id="0" name=""/>
        <dsp:cNvSpPr/>
      </dsp:nvSpPr>
      <dsp:spPr>
        <a:xfrm>
          <a:off x="345638" y="4063047"/>
          <a:ext cx="7949683" cy="761821"/>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FEC70-506F-4974-B386-5D423BDBECDB}">
      <dsp:nvSpPr>
        <dsp:cNvPr id="0" name=""/>
        <dsp:cNvSpPr/>
      </dsp:nvSpPr>
      <dsp:spPr>
        <a:xfrm>
          <a:off x="1814" y="0"/>
          <a:ext cx="2822657" cy="5078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2">
                  <a:lumMod val="50000"/>
                </a:schemeClr>
              </a:solidFill>
              <a:latin typeface="+mj-lt"/>
            </a:rPr>
            <a:t>J.B.Watson</a:t>
          </a:r>
          <a:r>
            <a:rPr lang="en-GB" sz="2000" kern="1200" dirty="0">
              <a:solidFill>
                <a:schemeClr val="tx2">
                  <a:lumMod val="50000"/>
                </a:schemeClr>
              </a:solidFill>
              <a:latin typeface="+mj-lt"/>
            </a:rPr>
            <a:t> </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(1878-1958)</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‘Little Albert Experiment</a:t>
          </a:r>
          <a:r>
            <a:rPr lang="en-GB" sz="2000" kern="1200" dirty="0">
              <a:solidFill>
                <a:schemeClr val="tx2">
                  <a:lumMod val="50000"/>
                </a:schemeClr>
              </a:solidFill>
              <a:latin typeface="Californian FB" panose="0207040306080B030204" pitchFamily="18" charset="0"/>
            </a:rPr>
            <a:t>’</a:t>
          </a:r>
        </a:p>
      </dsp:txBody>
      <dsp:txXfrm>
        <a:off x="1814" y="2031523"/>
        <a:ext cx="2822657" cy="2031523"/>
      </dsp:txXfrm>
    </dsp:sp>
    <dsp:sp modelId="{2F345F45-5DF4-4BC8-8DB7-A218AC3A88F8}">
      <dsp:nvSpPr>
        <dsp:cNvPr id="0" name=""/>
        <dsp:cNvSpPr/>
      </dsp:nvSpPr>
      <dsp:spPr>
        <a:xfrm>
          <a:off x="567521" y="304728"/>
          <a:ext cx="1691243" cy="1691243"/>
        </a:xfrm>
        <a:prstGeom prst="ellipse">
          <a:avLst/>
        </a:prstGeom>
        <a:blipFill rotWithShape="1">
          <a:blip xmlns:r="http://schemas.openxmlformats.org/officeDocument/2006/relationships" r:embed="rId1"/>
          <a:srcRect/>
          <a:stretch>
            <a:fillRect l="-44000" r="-4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077DE7-3B7B-474C-AADB-5AE520708D18}">
      <dsp:nvSpPr>
        <dsp:cNvPr id="0" name=""/>
        <dsp:cNvSpPr/>
      </dsp:nvSpPr>
      <dsp:spPr>
        <a:xfrm>
          <a:off x="2909151" y="0"/>
          <a:ext cx="2822657" cy="5078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Ivan Pavlov</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(1849-1936)</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Classical Conditioning</a:t>
          </a:r>
        </a:p>
      </dsp:txBody>
      <dsp:txXfrm>
        <a:off x="2909151" y="2031523"/>
        <a:ext cx="2822657" cy="2031523"/>
      </dsp:txXfrm>
    </dsp:sp>
    <dsp:sp modelId="{E639C66D-D5AC-4246-9306-EAAA3C3A4888}">
      <dsp:nvSpPr>
        <dsp:cNvPr id="0" name=""/>
        <dsp:cNvSpPr/>
      </dsp:nvSpPr>
      <dsp:spPr>
        <a:xfrm>
          <a:off x="3474858" y="304728"/>
          <a:ext cx="1691243" cy="1691243"/>
        </a:xfrm>
        <a:prstGeom prst="ellipse">
          <a:avLst/>
        </a:prstGeom>
        <a:blipFill rotWithShape="1">
          <a:blip xmlns:r="http://schemas.openxmlformats.org/officeDocument/2006/relationships" r:embed="rId2"/>
          <a:srcRect/>
          <a:stretch>
            <a:fillRect l="-6000" r="-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B61F45-05BC-4B46-A6BC-F270406D60BB}">
      <dsp:nvSpPr>
        <dsp:cNvPr id="0" name=""/>
        <dsp:cNvSpPr/>
      </dsp:nvSpPr>
      <dsp:spPr>
        <a:xfrm>
          <a:off x="5816488" y="0"/>
          <a:ext cx="2822657" cy="5078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2">
                  <a:lumMod val="50000"/>
                </a:schemeClr>
              </a:solidFill>
              <a:latin typeface="+mj-lt"/>
            </a:rPr>
            <a:t>B.F.Skinner</a:t>
          </a:r>
          <a:r>
            <a:rPr lang="en-GB" sz="2000" kern="1200" dirty="0">
              <a:solidFill>
                <a:schemeClr val="tx2">
                  <a:lumMod val="50000"/>
                </a:schemeClr>
              </a:solidFill>
              <a:latin typeface="+mj-lt"/>
            </a:rPr>
            <a:t> </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(1904-1990 )</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Operant Conditioning</a:t>
          </a:r>
        </a:p>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mj-lt"/>
            </a:rPr>
            <a:t>Reward/ Reinforcement Punishment</a:t>
          </a:r>
        </a:p>
      </dsp:txBody>
      <dsp:txXfrm>
        <a:off x="5816488" y="2031523"/>
        <a:ext cx="2822657" cy="2031523"/>
      </dsp:txXfrm>
    </dsp:sp>
    <dsp:sp modelId="{3998C471-1499-4F24-BF71-618C38114E04}">
      <dsp:nvSpPr>
        <dsp:cNvPr id="0" name=""/>
        <dsp:cNvSpPr/>
      </dsp:nvSpPr>
      <dsp:spPr>
        <a:xfrm>
          <a:off x="6382195" y="304728"/>
          <a:ext cx="1691243" cy="1691243"/>
        </a:xfrm>
        <a:prstGeom prst="ellipse">
          <a:avLst/>
        </a:prstGeom>
        <a:blipFill rotWithShape="1">
          <a:blip xmlns:r="http://schemas.openxmlformats.org/officeDocument/2006/relationships" r:embed="rId3"/>
          <a:srcRect/>
          <a:stretch>
            <a:fillRect l="-8000" r="-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F572BB-FACA-427C-8514-321D4C4C9FD6}">
      <dsp:nvSpPr>
        <dsp:cNvPr id="0" name=""/>
        <dsp:cNvSpPr/>
      </dsp:nvSpPr>
      <dsp:spPr>
        <a:xfrm>
          <a:off x="345638" y="4063047"/>
          <a:ext cx="7949683" cy="761821"/>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93A195-0F8D-4B4F-97E4-E4B2D963C71A}">
      <dsp:nvSpPr>
        <dsp:cNvPr id="0" name=""/>
        <dsp:cNvSpPr/>
      </dsp:nvSpPr>
      <dsp:spPr>
        <a:xfrm>
          <a:off x="4169664" y="0"/>
          <a:ext cx="2176272" cy="2176272"/>
        </a:xfrm>
        <a:prstGeom prst="triangl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latin typeface="Arial" panose="020B0604020202020204" pitchFamily="34" charset="0"/>
              <a:cs typeface="Arial" panose="020B0604020202020204" pitchFamily="34" charset="0"/>
            </a:rPr>
            <a:t>Congruence</a:t>
          </a:r>
        </a:p>
        <a:p>
          <a:pPr marL="0" lvl="0" indent="0" algn="ctr" defTabSz="444500">
            <a:lnSpc>
              <a:spcPct val="90000"/>
            </a:lnSpc>
            <a:spcBef>
              <a:spcPct val="0"/>
            </a:spcBef>
            <a:spcAft>
              <a:spcPct val="35000"/>
            </a:spcAft>
            <a:buNone/>
          </a:pPr>
          <a:endParaRPr lang="en-GB" sz="1000" kern="120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Authenticity and Realness</a:t>
          </a:r>
        </a:p>
        <a:p>
          <a:pPr marL="0" lvl="0" indent="0" algn="ctr" defTabSz="444500">
            <a:lnSpc>
              <a:spcPct val="90000"/>
            </a:lnSpc>
            <a:spcBef>
              <a:spcPct val="0"/>
            </a:spcBef>
            <a:spcAft>
              <a:spcPct val="35000"/>
            </a:spcAft>
            <a:buNone/>
          </a:pPr>
          <a:endParaRPr lang="en-GB" sz="1000" kern="1200">
            <a:latin typeface="Arial" panose="020B0604020202020204" pitchFamily="34" charset="0"/>
            <a:cs typeface="Arial" panose="020B0604020202020204" pitchFamily="34" charset="0"/>
          </a:endParaRPr>
        </a:p>
      </dsp:txBody>
      <dsp:txXfrm>
        <a:off x="4713732" y="1088136"/>
        <a:ext cx="1088136" cy="1088136"/>
      </dsp:txXfrm>
    </dsp:sp>
    <dsp:sp modelId="{C007453D-10E1-4A79-8724-ABA0CA19DF40}">
      <dsp:nvSpPr>
        <dsp:cNvPr id="0" name=""/>
        <dsp:cNvSpPr/>
      </dsp:nvSpPr>
      <dsp:spPr>
        <a:xfrm>
          <a:off x="3081528" y="2176272"/>
          <a:ext cx="2176272" cy="2176272"/>
        </a:xfrm>
        <a:prstGeom prst="triangl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latin typeface="Arial" panose="020B0604020202020204" pitchFamily="34" charset="0"/>
              <a:cs typeface="Arial" panose="020B0604020202020204" pitchFamily="34" charset="0"/>
            </a:rPr>
            <a:t>Empathy</a:t>
          </a:r>
        </a:p>
        <a:p>
          <a:pPr marL="0" lvl="0" indent="0" algn="ctr" defTabSz="444500">
            <a:lnSpc>
              <a:spcPct val="90000"/>
            </a:lnSpc>
            <a:spcBef>
              <a:spcPct val="0"/>
            </a:spcBef>
            <a:spcAft>
              <a:spcPct val="35000"/>
            </a:spcAft>
            <a:buNone/>
          </a:pPr>
          <a:endParaRPr lang="en-GB" sz="1000" kern="120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Process of Understanding</a:t>
          </a:r>
        </a:p>
      </dsp:txBody>
      <dsp:txXfrm>
        <a:off x="3625596" y="3264408"/>
        <a:ext cx="1088136" cy="1088136"/>
      </dsp:txXfrm>
    </dsp:sp>
    <dsp:sp modelId="{C1F44B65-64DB-487F-B9A3-16F3FFBC7F53}">
      <dsp:nvSpPr>
        <dsp:cNvPr id="0" name=""/>
        <dsp:cNvSpPr/>
      </dsp:nvSpPr>
      <dsp:spPr>
        <a:xfrm rot="10800000">
          <a:off x="4169664" y="2176272"/>
          <a:ext cx="2176272" cy="2176272"/>
        </a:xfrm>
        <a:prstGeom prst="triangl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endParaRPr lang="en-GB" sz="1000" kern="120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r>
            <a:rPr lang="en-GB" sz="1000" b="1" kern="1200">
              <a:latin typeface="Arial" panose="020B0604020202020204" pitchFamily="34" charset="0"/>
              <a:cs typeface="Arial" panose="020B0604020202020204" pitchFamily="34" charset="0"/>
            </a:rPr>
            <a:t>Person-Centred Approach</a:t>
          </a:r>
        </a:p>
      </dsp:txBody>
      <dsp:txXfrm rot="10800000">
        <a:off x="4713732" y="2176272"/>
        <a:ext cx="1088136" cy="1088136"/>
      </dsp:txXfrm>
    </dsp:sp>
    <dsp:sp modelId="{CCDDDF67-CDA7-4AE4-9498-E4B70DFD685C}">
      <dsp:nvSpPr>
        <dsp:cNvPr id="0" name=""/>
        <dsp:cNvSpPr/>
      </dsp:nvSpPr>
      <dsp:spPr>
        <a:xfrm>
          <a:off x="5257800" y="2176272"/>
          <a:ext cx="2176272" cy="2176272"/>
        </a:xfrm>
        <a:prstGeom prst="triangl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latin typeface="Arial" panose="020B0604020202020204" pitchFamily="34" charset="0"/>
              <a:cs typeface="Arial" panose="020B0604020202020204" pitchFamily="34" charset="0"/>
            </a:rPr>
            <a:t>Unconditional Positive Regard</a:t>
          </a:r>
        </a:p>
        <a:p>
          <a:pPr marL="0" lvl="0" indent="0" algn="ctr" defTabSz="444500">
            <a:lnSpc>
              <a:spcPct val="90000"/>
            </a:lnSpc>
            <a:spcBef>
              <a:spcPct val="0"/>
            </a:spcBef>
            <a:spcAft>
              <a:spcPct val="35000"/>
            </a:spcAft>
            <a:buNone/>
          </a:pPr>
          <a:endParaRPr lang="en-GB" sz="1000" kern="1200">
            <a:latin typeface="Arial" panose="020B0604020202020204" pitchFamily="34" charset="0"/>
            <a:cs typeface="Arial" panose="020B0604020202020204" pitchFamily="34" charset="0"/>
          </a:endParaRP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Non-Judgemental Respect</a:t>
          </a:r>
        </a:p>
      </dsp:txBody>
      <dsp:txXfrm>
        <a:off x="5801868" y="3264408"/>
        <a:ext cx="1088136" cy="1088136"/>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014C29F-AFDA-4E24-8481-F4C208B15C83}" type="datetime1">
              <a:rPr lang="en-GB" smtClean="0"/>
              <a:t>03/12/2024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28588A-5C4E-401A-AECC-B6F63A9DE965}" type="slidenum">
              <a:rPr lang="en-GB" smtClean="0"/>
              <a:t>‹#›</a:t>
            </a:fld>
            <a:endParaRPr lang="en-GB" dirty="0"/>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1F56AB4-FCE2-4581-AAF7-961FA83B5CA8}" type="datetime1">
              <a:rPr lang="en-GB" noProof="0" smtClean="0"/>
              <a:t>03/12/2024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542409-6A04-4DC6-AC3A-D3758287A8F2}" type="slidenum">
              <a:rPr lang="en-GB" noProof="0" smtClean="0"/>
              <a:t>‹#›</a:t>
            </a:fld>
            <a:endParaRPr lang="en-GB" noProof="0" dirty="0"/>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1</a:t>
            </a:fld>
            <a:endParaRPr lang="en-GB" dirty="0"/>
          </a:p>
        </p:txBody>
      </p:sp>
    </p:spTree>
    <p:extLst>
      <p:ext uri="{BB962C8B-B14F-4D97-AF65-F5344CB8AC3E}">
        <p14:creationId xmlns:p14="http://schemas.microsoft.com/office/powerpoint/2010/main" val="330082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4</a:t>
            </a:fld>
            <a:endParaRPr lang="en-GB"/>
          </a:p>
        </p:txBody>
      </p:sp>
    </p:spTree>
    <p:extLst>
      <p:ext uri="{BB962C8B-B14F-4D97-AF65-F5344CB8AC3E}">
        <p14:creationId xmlns:p14="http://schemas.microsoft.com/office/powerpoint/2010/main" val="1780622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5</a:t>
            </a:fld>
            <a:endParaRPr lang="en-GB"/>
          </a:p>
        </p:txBody>
      </p:sp>
    </p:spTree>
    <p:extLst>
      <p:ext uri="{BB962C8B-B14F-4D97-AF65-F5344CB8AC3E}">
        <p14:creationId xmlns:p14="http://schemas.microsoft.com/office/powerpoint/2010/main" val="3883880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6B544-2B40-4167-9486-1EF630ABC924}" type="slidenum">
              <a:rPr lang="en-GB" smtClean="0"/>
              <a:t>11</a:t>
            </a:fld>
            <a:endParaRPr lang="en-GB"/>
          </a:p>
        </p:txBody>
      </p:sp>
    </p:spTree>
    <p:extLst>
      <p:ext uri="{BB962C8B-B14F-4D97-AF65-F5344CB8AC3E}">
        <p14:creationId xmlns:p14="http://schemas.microsoft.com/office/powerpoint/2010/main" val="1022121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96B544-2B40-4167-9486-1EF630ABC924}" type="slidenum">
              <a:rPr lang="en-GB" smtClean="0"/>
              <a:t>12</a:t>
            </a:fld>
            <a:endParaRPr lang="en-GB"/>
          </a:p>
        </p:txBody>
      </p:sp>
    </p:spTree>
    <p:extLst>
      <p:ext uri="{BB962C8B-B14F-4D97-AF65-F5344CB8AC3E}">
        <p14:creationId xmlns:p14="http://schemas.microsoft.com/office/powerpoint/2010/main" val="2716698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figure within the transition from hypnosis  to psychotherapy</a:t>
            </a:r>
            <a:r>
              <a:rPr lang="en-GB" baseline="0" dirty="0"/>
              <a:t> was Sigmund Freud.  19</a:t>
            </a:r>
            <a:r>
              <a:rPr lang="en-GB" baseline="30000" dirty="0"/>
              <a:t>th</a:t>
            </a:r>
            <a:r>
              <a:rPr lang="en-GB" baseline="0" dirty="0"/>
              <a:t> century led to specialist medical doctors (Psychiatrists) idea there was a unitary life force of libido, the suggestion that humans had both a conscious and unconscious mind.  Freud is a key theorist of hid time.  He brought together all of the existing theories and created his own model which to point has stood the test of time.  Many of Freud’s theories are controversial, many European class based society from 1950’s reinterpreted Freud in terms of their own cultural values.</a:t>
            </a:r>
            <a:endParaRPr lang="en-GB" dirty="0"/>
          </a:p>
        </p:txBody>
      </p:sp>
      <p:sp>
        <p:nvSpPr>
          <p:cNvPr id="4" name="Slide Number Placeholder 3"/>
          <p:cNvSpPr>
            <a:spLocks noGrp="1"/>
          </p:cNvSpPr>
          <p:nvPr>
            <p:ph type="sldNum" sz="quarter" idx="10"/>
          </p:nvPr>
        </p:nvSpPr>
        <p:spPr/>
        <p:txBody>
          <a:bodyPr/>
          <a:lstStyle/>
          <a:p>
            <a:fld id="{99DABD1C-A58C-40A3-B5B1-566D2629C83A}" type="slidenum">
              <a:rPr lang="en-GB" smtClean="0"/>
              <a:t>14</a:t>
            </a:fld>
            <a:endParaRPr lang="en-GB"/>
          </a:p>
        </p:txBody>
      </p:sp>
    </p:spTree>
    <p:extLst>
      <p:ext uri="{BB962C8B-B14F-4D97-AF65-F5344CB8AC3E}">
        <p14:creationId xmlns:p14="http://schemas.microsoft.com/office/powerpoint/2010/main" val="2147483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34C533-EE7A-4760-A402-AECD9FB40FB5}" type="slidenum">
              <a:rPr lang="en-GB" smtClean="0"/>
              <a:t>19</a:t>
            </a:fld>
            <a:endParaRPr lang="en-GB"/>
          </a:p>
        </p:txBody>
      </p:sp>
    </p:spTree>
    <p:extLst>
      <p:ext uri="{BB962C8B-B14F-4D97-AF65-F5344CB8AC3E}">
        <p14:creationId xmlns:p14="http://schemas.microsoft.com/office/powerpoint/2010/main" val="2441642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7542409-6A04-4DC6-AC3A-D3758287A8F2}" type="slidenum">
              <a:rPr lang="en-GB" noProof="0" smtClean="0"/>
              <a:t>22</a:t>
            </a:fld>
            <a:endParaRPr lang="en-GB" noProof="0" dirty="0"/>
          </a:p>
        </p:txBody>
      </p:sp>
    </p:spTree>
    <p:extLst>
      <p:ext uri="{BB962C8B-B14F-4D97-AF65-F5344CB8AC3E}">
        <p14:creationId xmlns:p14="http://schemas.microsoft.com/office/powerpoint/2010/main" val="3775249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7542409-6A04-4DC6-AC3A-D3758287A8F2}" type="slidenum">
              <a:rPr lang="en-GB" noProof="0" smtClean="0"/>
              <a:t>23</a:t>
            </a:fld>
            <a:endParaRPr lang="en-GB" noProof="0" dirty="0"/>
          </a:p>
        </p:txBody>
      </p:sp>
    </p:spTree>
    <p:extLst>
      <p:ext uri="{BB962C8B-B14F-4D97-AF65-F5344CB8AC3E}">
        <p14:creationId xmlns:p14="http://schemas.microsoft.com/office/powerpoint/2010/main" val="2781098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79C85A-BE6F-4403-A48E-A938B8D833C6}" type="slidenum">
              <a:rPr lang="en-GB" smtClean="0"/>
              <a:t>30</a:t>
            </a:fld>
            <a:endParaRPr lang="en-GB"/>
          </a:p>
        </p:txBody>
      </p:sp>
    </p:spTree>
    <p:extLst>
      <p:ext uri="{BB962C8B-B14F-4D97-AF65-F5344CB8AC3E}">
        <p14:creationId xmlns:p14="http://schemas.microsoft.com/office/powerpoint/2010/main" val="91449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35</a:t>
            </a:fld>
            <a:endParaRPr lang="en-GB" dirty="0"/>
          </a:p>
        </p:txBody>
      </p:sp>
    </p:spTree>
    <p:extLst>
      <p:ext uri="{BB962C8B-B14F-4D97-AF65-F5344CB8AC3E}">
        <p14:creationId xmlns:p14="http://schemas.microsoft.com/office/powerpoint/2010/main" val="1054438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1600200" y="0"/>
            <a:ext cx="5029200" cy="5943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751777" y="3019706"/>
            <a:ext cx="4846320" cy="2387600"/>
          </a:xfrm>
        </p:spPr>
        <p:txBody>
          <a:bodyPr rtlCol="0" anchor="b">
            <a:normAutofit/>
          </a:bodyPr>
          <a:lstStyle>
            <a:lvl1pPr algn="l">
              <a:lnSpc>
                <a:spcPct val="90000"/>
              </a:lnSpc>
              <a:defRPr sz="4800">
                <a:solidFill>
                  <a:schemeClr val="bg1"/>
                </a:solidFill>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751777" y="5381894"/>
            <a:ext cx="4846320" cy="448056"/>
          </a:xfrm>
        </p:spPr>
        <p:txBody>
          <a:bodyPr rtlCol="0">
            <a:normAutofit/>
          </a:bodyPr>
          <a:lstStyle>
            <a:lvl1pPr marL="0" indent="0" algn="l">
              <a:spcBef>
                <a:spcPts val="0"/>
              </a:spcBef>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pic>
        <p:nvPicPr>
          <p:cNvPr id="8" name="Picture 7" descr="Puffy white clouds in deep blue sky"/>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7400"/>
            <a:ext cx="1490472" cy="3886200"/>
          </a:xfrm>
          <a:prstGeom prst="rect">
            <a:avLst/>
          </a:prstGeom>
        </p:spPr>
      </p:pic>
      <p:pic>
        <p:nvPicPr>
          <p:cNvPr id="10" name="Picture 9" descr="Close-up of plant shoot"/>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39128" y="2057400"/>
            <a:ext cx="2060767" cy="3886200"/>
          </a:xfrm>
          <a:prstGeom prst="rect">
            <a:avLst/>
          </a:prstGeom>
        </p:spPr>
      </p:pic>
      <p:pic>
        <p:nvPicPr>
          <p:cNvPr id="11" name="Picture 10" descr="Waves"/>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8909623" y="2057400"/>
            <a:ext cx="3282696" cy="3886200"/>
          </a:xfrm>
          <a:prstGeom prst="rect">
            <a:avLst/>
          </a:prstGeom>
        </p:spPr>
      </p:pic>
    </p:spTree>
    <p:extLst>
      <p:ext uri="{BB962C8B-B14F-4D97-AF65-F5344CB8AC3E}">
        <p14:creationId xmlns:p14="http://schemas.microsoft.com/office/powerpoint/2010/main" val="698731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13105E48-07E2-4CE6-B8D5-8627CDB90026}" type="datetime1">
              <a:rPr lang="en-GB" noProof="0" smtClean="0"/>
              <a:t>03/12/2024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40511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1600199" y="2059146"/>
            <a:ext cx="7199696" cy="3886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751777" y="2263913"/>
            <a:ext cx="6949440" cy="3143393"/>
          </a:xfrm>
        </p:spPr>
        <p:txBody>
          <a:bodyPr rtlCol="0" anchor="b"/>
          <a:lstStyle>
            <a:lvl1pPr>
              <a:defRPr sz="6000">
                <a:solidFill>
                  <a:schemeClr val="bg1"/>
                </a:solidFill>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751777" y="5381893"/>
            <a:ext cx="6949440" cy="449523"/>
          </a:xfrm>
        </p:spPr>
        <p:txBody>
          <a:bodyPr rtlCol="0"/>
          <a:lstStyle>
            <a:lvl1pPr marL="0" indent="0">
              <a:spcBef>
                <a:spcPts val="0"/>
              </a:spcBef>
              <a:buNone/>
              <a:defRPr sz="24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US" noProof="0"/>
              <a:t>Click to edit Master text styles</a:t>
            </a:r>
          </a:p>
        </p:txBody>
      </p:sp>
      <p:pic>
        <p:nvPicPr>
          <p:cNvPr id="11" name="Picture 10" descr="Close-up of green plant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9146"/>
            <a:ext cx="1490472" cy="3886200"/>
          </a:xfrm>
          <a:prstGeom prst="rect">
            <a:avLst/>
          </a:prstGeom>
        </p:spPr>
      </p:pic>
      <p:pic>
        <p:nvPicPr>
          <p:cNvPr id="9" name="Picture 8" descr="Waves"/>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909623" y="2059146"/>
            <a:ext cx="3282696" cy="3886200"/>
          </a:xfrm>
          <a:prstGeom prst="rect">
            <a:avLst/>
          </a:prstGeom>
        </p:spPr>
      </p:pic>
    </p:spTree>
    <p:extLst>
      <p:ext uri="{BB962C8B-B14F-4D97-AF65-F5344CB8AC3E}">
        <p14:creationId xmlns:p14="http://schemas.microsoft.com/office/powerpoint/2010/main" val="128989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768">
          <p15:clr>
            <a:srgbClr val="FDE53C"/>
          </p15:clr>
        </p15:guide>
        <p15:guide id="2" orient="horz" pos="1296">
          <p15:clr>
            <a:srgbClr val="FDE53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409700" y="1556281"/>
            <a:ext cx="4610099"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172200" y="1556281"/>
            <a:ext cx="4609775"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A75AABAA-4BDF-4446-BCC1-2C0FCB567D0E}" type="datetime1">
              <a:rPr lang="en-GB" noProof="0" smtClean="0"/>
              <a:t>03/12/2024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781687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09699" y="1554480"/>
            <a:ext cx="4608576"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409699" y="2434147"/>
            <a:ext cx="4608576"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172200" y="1554480"/>
            <a:ext cx="4610100"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72200" y="2434147"/>
            <a:ext cx="4610100"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Slide Number Placeholder 8"/>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7" name="Date Placeholder 6"/>
          <p:cNvSpPr>
            <a:spLocks noGrp="1"/>
          </p:cNvSpPr>
          <p:nvPr>
            <p:ph type="dt" sz="half" idx="10"/>
          </p:nvPr>
        </p:nvSpPr>
        <p:spPr/>
        <p:txBody>
          <a:bodyPr rtlCol="0"/>
          <a:lstStyle/>
          <a:p>
            <a:pPr rtl="0"/>
            <a:fld id="{D6B97CB5-E943-4F59-93C9-42AFB9A66A88}" type="datetime1">
              <a:rPr lang="en-GB" noProof="0" smtClean="0"/>
              <a:t>03/12/2024</a:t>
            </a:fld>
            <a:endParaRPr lang="en-GB" noProof="0" dirty="0"/>
          </a:p>
        </p:txBody>
      </p:sp>
      <p:sp>
        <p:nvSpPr>
          <p:cNvPr id="8" name="Footer Placeholder 7"/>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82718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3" name="Date Placeholder 2"/>
          <p:cNvSpPr>
            <a:spLocks noGrp="1"/>
          </p:cNvSpPr>
          <p:nvPr>
            <p:ph type="dt" sz="half" idx="10"/>
          </p:nvPr>
        </p:nvSpPr>
        <p:spPr/>
        <p:txBody>
          <a:bodyPr rtlCol="0"/>
          <a:lstStyle/>
          <a:p>
            <a:pPr rtl="0"/>
            <a:fld id="{A418FFD0-417C-445A-9803-59966EEFB174}" type="datetime1">
              <a:rPr lang="en-GB" noProof="0" smtClean="0"/>
              <a:t>03/12/2024</a:t>
            </a:fld>
            <a:endParaRPr lang="en-GB" noProof="0" dirty="0"/>
          </a:p>
        </p:txBody>
      </p:sp>
      <p:sp>
        <p:nvSpPr>
          <p:cNvPr id="4" name="Footer Placeholder 3"/>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465877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2" name="Date Placeholder 1"/>
          <p:cNvSpPr>
            <a:spLocks noGrp="1"/>
          </p:cNvSpPr>
          <p:nvPr>
            <p:ph type="dt" sz="half" idx="10"/>
          </p:nvPr>
        </p:nvSpPr>
        <p:spPr/>
        <p:txBody>
          <a:bodyPr rtlCol="0"/>
          <a:lstStyle/>
          <a:p>
            <a:pPr rtl="0"/>
            <a:fld id="{C24846F8-56D6-49F8-86D3-1438CCC8496A}" type="datetime1">
              <a:rPr lang="en-GB" noProof="0" smtClean="0"/>
              <a:t>03/12/2024</a:t>
            </a:fld>
            <a:endParaRPr lang="en-GB" noProof="0" dirty="0"/>
          </a:p>
        </p:txBody>
      </p:sp>
      <p:sp>
        <p:nvSpPr>
          <p:cNvPr id="3" name="Footer Placeholder 2"/>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1409699" y="915923"/>
            <a:ext cx="5216979" cy="5065776"/>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6682434" y="3502152"/>
            <a:ext cx="4155622" cy="2479548"/>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BD842A6-959B-44B1-83F7-DCB46A9B5E08}" type="datetime1">
              <a:rPr lang="en-GB" noProof="0" smtClean="0"/>
              <a:t>03/12/2024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02354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5"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0" y="915923"/>
            <a:ext cx="6626677" cy="5065776"/>
          </a:xfrm>
        </p:spPr>
        <p:txBody>
          <a:bodyPr tIns="1371600" rtlCol="0">
            <a:normAutofit/>
          </a:bodyPr>
          <a:lstStyle>
            <a:lvl1pPr marL="0" indent="0" algn="ctr">
              <a:spcBef>
                <a:spcPts val="0"/>
              </a:spcBef>
              <a:buNone/>
              <a:defRPr sz="2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6682435" y="3502152"/>
            <a:ext cx="4155622" cy="2479547"/>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028224A-8D20-498E-9314-F2D2EF68D2FA}" type="datetime1">
              <a:rPr lang="en-GB" noProof="0" smtClean="0"/>
              <a:t>03/12/2024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1642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D16504CD-F4B0-4A43-812E-6CDC1EB0A434}" type="datetime1">
              <a:rPr lang="en-GB" noProof="0" smtClean="0"/>
              <a:t>03/12/2024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720709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90500"/>
            <a:ext cx="2057400" cy="5986463"/>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190500"/>
            <a:ext cx="7734300" cy="5986463"/>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94DA4BB4-01B4-400F-AE14-F4BF389A321F}" type="datetime1">
              <a:rPr lang="en-GB" noProof="0" smtClean="0"/>
              <a:t>03/12/2024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02101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p:cNvSpPr/>
          <p:nvPr/>
        </p:nvSpPr>
        <p:spPr>
          <a:xfrm>
            <a:off x="1609344" y="6629400"/>
            <a:ext cx="10582656" cy="228600"/>
          </a:xfrm>
          <a:prstGeom prst="rect">
            <a:avLst/>
          </a:prstGeom>
          <a:gradFill>
            <a:gsLst>
              <a:gs pos="0">
                <a:schemeClr val="accent1">
                  <a:lumMod val="35000"/>
                  <a:lumOff val="65000"/>
                </a:schemeClr>
              </a:gs>
              <a:gs pos="100000">
                <a:schemeClr val="accent1">
                  <a:lumMod val="35000"/>
                  <a:lumOff val="6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lumMod val="75000"/>
                </a:schemeClr>
              </a:solidFill>
            </a:endParaRPr>
          </a:p>
        </p:txBody>
      </p:sp>
      <p:sp>
        <p:nvSpPr>
          <p:cNvPr id="2" name="Title Placeholder 1"/>
          <p:cNvSpPr>
            <a:spLocks noGrp="1"/>
          </p:cNvSpPr>
          <p:nvPr>
            <p:ph type="title"/>
          </p:nvPr>
        </p:nvSpPr>
        <p:spPr>
          <a:xfrm>
            <a:off x="1410026" y="276087"/>
            <a:ext cx="9371949" cy="1183566"/>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10027" y="1566001"/>
            <a:ext cx="9371948" cy="4620682"/>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4"/>
          </p:nvPr>
        </p:nvSpPr>
        <p:spPr>
          <a:xfrm>
            <a:off x="0" y="6629400"/>
            <a:ext cx="41040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9CD8D479-8942-46E8-A226-A4E01F7A105C}" type="slidenum">
              <a:rPr lang="en-GB" noProof="0" smtClean="0"/>
              <a:pPr/>
              <a:t>‹#›</a:t>
            </a:fld>
            <a:endParaRPr lang="en-GB" noProof="0" dirty="0"/>
          </a:p>
        </p:txBody>
      </p:sp>
      <p:sp>
        <p:nvSpPr>
          <p:cNvPr id="4" name="Date Placeholder 3"/>
          <p:cNvSpPr>
            <a:spLocks noGrp="1"/>
          </p:cNvSpPr>
          <p:nvPr>
            <p:ph type="dt" sz="half" idx="2"/>
          </p:nvPr>
        </p:nvSpPr>
        <p:spPr>
          <a:xfrm>
            <a:off x="453403" y="6629400"/>
            <a:ext cx="100066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81DE3743-E128-4B17-95B5-83A334257BD0}" type="datetime1">
              <a:rPr lang="en-GB" noProof="0" smtClean="0"/>
              <a:t>03/12/2024</a:t>
            </a:fld>
            <a:endParaRPr lang="en-GB" noProof="0" dirty="0"/>
          </a:p>
        </p:txBody>
      </p:sp>
      <p:sp>
        <p:nvSpPr>
          <p:cNvPr id="5" name="Footer Placeholder 4"/>
          <p:cNvSpPr>
            <a:spLocks noGrp="1"/>
          </p:cNvSpPr>
          <p:nvPr>
            <p:ph type="ftr" sz="quarter" idx="3"/>
          </p:nvPr>
        </p:nvSpPr>
        <p:spPr>
          <a:xfrm>
            <a:off x="1637716" y="6629400"/>
            <a:ext cx="9144259" cy="228600"/>
          </a:xfrm>
          <a:prstGeom prst="rect">
            <a:avLst/>
          </a:prstGeom>
        </p:spPr>
        <p:txBody>
          <a:bodyPr vert="horz" lIns="91440" tIns="45720" rIns="91440" bIns="45720" rtlCol="0" anchor="ctr"/>
          <a:lstStyle>
            <a:lvl1pPr algn="l">
              <a:defRPr sz="1100">
                <a:solidFill>
                  <a:schemeClr val="accent1">
                    <a:lumMod val="50000"/>
                  </a:schemeClr>
                </a:solidFill>
              </a:defRPr>
            </a:lvl1pPr>
          </a:lstStyle>
          <a:p>
            <a:pPr rtl="0"/>
            <a:r>
              <a:rPr lang="en-GB" noProof="0" dirty="0"/>
              <a:t>Add a footer</a:t>
            </a:r>
          </a:p>
        </p:txBody>
      </p:sp>
    </p:spTree>
    <p:extLst>
      <p:ext uri="{BB962C8B-B14F-4D97-AF65-F5344CB8AC3E}">
        <p14:creationId xmlns:p14="http://schemas.microsoft.com/office/powerpoint/2010/main" val="2866046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spcBef>
          <a:spcPct val="0"/>
        </a:spcBef>
        <a:buNone/>
        <a:defRPr sz="3400" kern="1200">
          <a:solidFill>
            <a:schemeClr val="accent1">
              <a:lumMod val="75000"/>
            </a:schemeClr>
          </a:solidFill>
          <a:latin typeface="+mj-lt"/>
          <a:ea typeface="+mj-ea"/>
          <a:cs typeface="+mj-cs"/>
        </a:defRPr>
      </a:lvl1pPr>
    </p:titleStyle>
    <p:bodyStyle>
      <a:lvl1pPr marL="210312" indent="-210312" algn="l" defTabSz="914400" rtl="0" eaLnBrk="1" latinLnBrk="0" hangingPunct="1">
        <a:lnSpc>
          <a:spcPct val="90000"/>
        </a:lnSpc>
        <a:spcBef>
          <a:spcPts val="1100"/>
        </a:spcBef>
        <a:buFont typeface="Arial" panose="020B0604020202020204" pitchFamily="34" charset="0"/>
        <a:buChar char="•"/>
        <a:defRPr sz="2200" kern="1200">
          <a:solidFill>
            <a:schemeClr val="tx1"/>
          </a:solidFill>
          <a:latin typeface="+mn-lt"/>
          <a:ea typeface="+mn-ea"/>
          <a:cs typeface="+mn-cs"/>
        </a:defRPr>
      </a:lvl1pPr>
      <a:lvl2pPr marL="438912" indent="-155448" algn="l" defTabSz="914400" rtl="0" eaLnBrk="1" latinLnBrk="0" hangingPunct="1">
        <a:lnSpc>
          <a:spcPct val="90000"/>
        </a:lnSpc>
        <a:spcBef>
          <a:spcPts val="400"/>
        </a:spcBef>
        <a:buFont typeface="Arial" panose="020B0604020202020204" pitchFamily="34" charset="0"/>
        <a:buChar char="•"/>
        <a:defRPr sz="1800" kern="1200">
          <a:solidFill>
            <a:schemeClr val="tx1"/>
          </a:solidFill>
          <a:latin typeface="+mn-lt"/>
          <a:ea typeface="+mn-ea"/>
          <a:cs typeface="+mn-cs"/>
        </a:defRPr>
      </a:lvl2pPr>
      <a:lvl3pPr marL="676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905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4pPr>
      <a:lvl5pPr marL="11338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5pPr>
      <a:lvl6pPr marL="13624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6pPr>
      <a:lvl7pPr marL="15910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7pPr>
      <a:lvl8pPr marL="1819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8pPr>
      <a:lvl9pPr marL="2048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a:bodyPr>
          <a:lstStyle/>
          <a:p>
            <a:pPr rtl="0"/>
            <a:r>
              <a:rPr lang="en-GB" dirty="0"/>
              <a:t>Existentialism and Humanism</a:t>
            </a:r>
          </a:p>
        </p:txBody>
      </p:sp>
      <p:sp>
        <p:nvSpPr>
          <p:cNvPr id="3" name="Subtitle 2"/>
          <p:cNvSpPr>
            <a:spLocks noGrp="1"/>
          </p:cNvSpPr>
          <p:nvPr>
            <p:ph type="subTitle" idx="1"/>
          </p:nvPr>
        </p:nvSpPr>
        <p:spPr/>
        <p:txBody>
          <a:bodyPr rtlCol="0"/>
          <a:lstStyle/>
          <a:p>
            <a:pPr rtl="0"/>
            <a:r>
              <a:rPr lang="en-GB" dirty="0"/>
              <a:t>Module Lead: Andrea Williams</a:t>
            </a:r>
          </a:p>
        </p:txBody>
      </p:sp>
    </p:spTree>
    <p:extLst>
      <p:ext uri="{BB962C8B-B14F-4D97-AF65-F5344CB8AC3E}">
        <p14:creationId xmlns:p14="http://schemas.microsoft.com/office/powerpoint/2010/main" val="426154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7D6A7-28F6-C1AD-0989-34B73DD39B80}"/>
              </a:ext>
            </a:extLst>
          </p:cNvPr>
          <p:cNvSpPr>
            <a:spLocks noGrp="1"/>
          </p:cNvSpPr>
          <p:nvPr>
            <p:ph type="title"/>
          </p:nvPr>
        </p:nvSpPr>
        <p:spPr/>
        <p:txBody>
          <a:bodyPr/>
          <a:lstStyle/>
          <a:p>
            <a:r>
              <a:rPr lang="en-GB" dirty="0"/>
              <a:t>Lesson Aims</a:t>
            </a:r>
          </a:p>
        </p:txBody>
      </p:sp>
      <p:sp>
        <p:nvSpPr>
          <p:cNvPr id="3" name="Content Placeholder 2">
            <a:extLst>
              <a:ext uri="{FF2B5EF4-FFF2-40B4-BE49-F238E27FC236}">
                <a16:creationId xmlns:a16="http://schemas.microsoft.com/office/drawing/2014/main" id="{7E895EE5-D806-0854-3E7B-DBBB4A820E6C}"/>
              </a:ext>
            </a:extLst>
          </p:cNvPr>
          <p:cNvSpPr>
            <a:spLocks noGrp="1"/>
          </p:cNvSpPr>
          <p:nvPr>
            <p:ph idx="1"/>
          </p:nvPr>
        </p:nvSpPr>
        <p:spPr/>
        <p:txBody>
          <a:bodyPr/>
          <a:lstStyle/>
          <a:p>
            <a:pPr marL="0" indent="0">
              <a:buNone/>
            </a:pPr>
            <a:r>
              <a:rPr lang="en-GB" dirty="0">
                <a:solidFill>
                  <a:schemeClr val="accent1">
                    <a:lumMod val="75000"/>
                  </a:schemeClr>
                </a:solidFill>
              </a:rPr>
              <a:t>Continuing on from last week…….</a:t>
            </a:r>
          </a:p>
          <a:p>
            <a:r>
              <a:rPr lang="en-GB" dirty="0">
                <a:solidFill>
                  <a:schemeClr val="accent1">
                    <a:lumMod val="75000"/>
                  </a:schemeClr>
                </a:solidFill>
              </a:rPr>
              <a:t>The Rise of Psychotherapy</a:t>
            </a:r>
          </a:p>
          <a:p>
            <a:r>
              <a:rPr lang="en-GB" dirty="0">
                <a:solidFill>
                  <a:schemeClr val="accent1">
                    <a:lumMod val="75000"/>
                  </a:schemeClr>
                </a:solidFill>
              </a:rPr>
              <a:t>Psychodynamic theories and Psychoanalysis</a:t>
            </a:r>
          </a:p>
          <a:p>
            <a:r>
              <a:rPr lang="en-GB" dirty="0">
                <a:solidFill>
                  <a:schemeClr val="accent1">
                    <a:lumMod val="75000"/>
                  </a:schemeClr>
                </a:solidFill>
              </a:rPr>
              <a:t>Behaviourism and Cognitive Theories</a:t>
            </a:r>
          </a:p>
          <a:p>
            <a:r>
              <a:rPr lang="en-GB" dirty="0">
                <a:solidFill>
                  <a:schemeClr val="accent1">
                    <a:lumMod val="75000"/>
                  </a:schemeClr>
                </a:solidFill>
              </a:rPr>
              <a:t>Existentialism</a:t>
            </a:r>
          </a:p>
          <a:p>
            <a:r>
              <a:rPr lang="en-GB" dirty="0">
                <a:solidFill>
                  <a:schemeClr val="accent1">
                    <a:lumMod val="75000"/>
                  </a:schemeClr>
                </a:solidFill>
              </a:rPr>
              <a:t>Existential - Humanistic Theories</a:t>
            </a:r>
          </a:p>
        </p:txBody>
      </p:sp>
      <p:sp>
        <p:nvSpPr>
          <p:cNvPr id="4" name="Slide Number Placeholder 3">
            <a:extLst>
              <a:ext uri="{FF2B5EF4-FFF2-40B4-BE49-F238E27FC236}">
                <a16:creationId xmlns:a16="http://schemas.microsoft.com/office/drawing/2014/main" id="{607548E6-149F-81DA-DED2-01586B45736C}"/>
              </a:ext>
            </a:extLst>
          </p:cNvPr>
          <p:cNvSpPr>
            <a:spLocks noGrp="1"/>
          </p:cNvSpPr>
          <p:nvPr>
            <p:ph type="sldNum" sz="quarter" idx="12"/>
          </p:nvPr>
        </p:nvSpPr>
        <p:spPr/>
        <p:txBody>
          <a:bodyPr/>
          <a:lstStyle/>
          <a:p>
            <a:pPr rtl="0"/>
            <a:fld id="{9CD8D479-8942-46E8-A226-A4E01F7A105C}" type="slidenum">
              <a:rPr lang="en-GB" noProof="0" smtClean="0"/>
              <a:t>2</a:t>
            </a:fld>
            <a:endParaRPr lang="en-GB" noProof="0" dirty="0"/>
          </a:p>
        </p:txBody>
      </p:sp>
      <p:sp>
        <p:nvSpPr>
          <p:cNvPr id="5" name="Date Placeholder 4">
            <a:extLst>
              <a:ext uri="{FF2B5EF4-FFF2-40B4-BE49-F238E27FC236}">
                <a16:creationId xmlns:a16="http://schemas.microsoft.com/office/drawing/2014/main" id="{9D304BF4-F4D0-1559-D44B-279DE4BCC458}"/>
              </a:ext>
            </a:extLst>
          </p:cNvPr>
          <p:cNvSpPr>
            <a:spLocks noGrp="1"/>
          </p:cNvSpPr>
          <p:nvPr>
            <p:ph type="dt" sz="half" idx="10"/>
          </p:nvPr>
        </p:nvSpPr>
        <p:spPr/>
        <p:txBody>
          <a:bodyPr/>
          <a:lstStyle/>
          <a:p>
            <a:pPr rtl="0"/>
            <a:fld id="{13105E48-07E2-4CE6-B8D5-8627CDB90026}" type="datetime1">
              <a:rPr lang="en-GB" noProof="0" smtClean="0"/>
              <a:t>03/12/2024</a:t>
            </a:fld>
            <a:endParaRPr lang="en-GB" noProof="0" dirty="0"/>
          </a:p>
        </p:txBody>
      </p:sp>
      <p:sp>
        <p:nvSpPr>
          <p:cNvPr id="6" name="Footer Placeholder 5">
            <a:extLst>
              <a:ext uri="{FF2B5EF4-FFF2-40B4-BE49-F238E27FC236}">
                <a16:creationId xmlns:a16="http://schemas.microsoft.com/office/drawing/2014/main" id="{8A5C09B4-1318-0043-2973-AB27F6004533}"/>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195690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85570-79AB-29D0-E6DB-8607CDE3DA6E}"/>
              </a:ext>
            </a:extLst>
          </p:cNvPr>
          <p:cNvSpPr>
            <a:spLocks noGrp="1"/>
          </p:cNvSpPr>
          <p:nvPr>
            <p:ph type="title"/>
          </p:nvPr>
        </p:nvSpPr>
        <p:spPr/>
        <p:txBody>
          <a:bodyPr/>
          <a:lstStyle/>
          <a:p>
            <a:r>
              <a:rPr lang="en-GB" dirty="0"/>
              <a:t>The Rise of Psychotherapy</a:t>
            </a:r>
          </a:p>
        </p:txBody>
      </p:sp>
      <p:sp>
        <p:nvSpPr>
          <p:cNvPr id="3" name="Content Placeholder 2">
            <a:extLst>
              <a:ext uri="{FF2B5EF4-FFF2-40B4-BE49-F238E27FC236}">
                <a16:creationId xmlns:a16="http://schemas.microsoft.com/office/drawing/2014/main" id="{23061F08-9EDD-6AA7-3DE9-6FFDAB42FB7E}"/>
              </a:ext>
            </a:extLst>
          </p:cNvPr>
          <p:cNvSpPr>
            <a:spLocks noGrp="1"/>
          </p:cNvSpPr>
          <p:nvPr>
            <p:ph idx="1"/>
          </p:nvPr>
        </p:nvSpPr>
        <p:spPr>
          <a:xfrm>
            <a:off x="615351" y="1566001"/>
            <a:ext cx="11179834" cy="4620682"/>
          </a:xfrm>
        </p:spPr>
        <p:txBody>
          <a:bodyPr>
            <a:normAutofit/>
          </a:bodyPr>
          <a:lstStyle/>
          <a:p>
            <a:pPr>
              <a:lnSpc>
                <a:spcPct val="90000"/>
              </a:lnSpc>
            </a:pPr>
            <a:r>
              <a:rPr lang="en-GB" sz="2400" dirty="0">
                <a:solidFill>
                  <a:schemeClr val="accent1">
                    <a:lumMod val="75000"/>
                  </a:schemeClr>
                </a:solidFill>
              </a:rPr>
              <a:t>As late as 1907 little was known about psychotherapy.</a:t>
            </a:r>
          </a:p>
          <a:p>
            <a:pPr>
              <a:lnSpc>
                <a:spcPct val="90000"/>
              </a:lnSpc>
            </a:pPr>
            <a:r>
              <a:rPr lang="en-GB" sz="2400" dirty="0">
                <a:solidFill>
                  <a:schemeClr val="accent1">
                    <a:lumMod val="75000"/>
                  </a:schemeClr>
                </a:solidFill>
              </a:rPr>
              <a:t>Despite growing medical and cultural awareness of psychological suffering, few physicians understood the workings of the mind.</a:t>
            </a:r>
          </a:p>
          <a:p>
            <a:pPr>
              <a:lnSpc>
                <a:spcPct val="90000"/>
              </a:lnSpc>
            </a:pPr>
            <a:r>
              <a:rPr lang="en-GB" sz="2400" dirty="0">
                <a:solidFill>
                  <a:schemeClr val="accent1">
                    <a:lumMod val="75000"/>
                  </a:schemeClr>
                </a:solidFill>
              </a:rPr>
              <a:t>The Emmanuel Church Healing Movement were a primary agent responsible for the rise of psychotherapy in the United States</a:t>
            </a:r>
          </a:p>
          <a:p>
            <a:pPr>
              <a:lnSpc>
                <a:spcPct val="90000"/>
              </a:lnSpc>
              <a:defRPr/>
            </a:pPr>
            <a:r>
              <a:rPr lang="en-GB" sz="2400" dirty="0">
                <a:solidFill>
                  <a:schemeClr val="accent1">
                    <a:lumMod val="75000"/>
                  </a:schemeClr>
                </a:solidFill>
              </a:rPr>
              <a:t>Began as an experiment in public health that aimed to provide for impoverished victims of emotional issues and other functional nervous disorders</a:t>
            </a:r>
          </a:p>
          <a:p>
            <a:pPr>
              <a:lnSpc>
                <a:spcPct val="90000"/>
              </a:lnSpc>
              <a:defRPr/>
            </a:pPr>
            <a:r>
              <a:rPr lang="en-GB" sz="2400" dirty="0">
                <a:solidFill>
                  <a:schemeClr val="accent1">
                    <a:lumMod val="75000"/>
                  </a:schemeClr>
                </a:solidFill>
              </a:rPr>
              <a:t>Initially conceived as a local cooperative venture between Boston physicians and Christian ministers:    “</a:t>
            </a:r>
            <a:r>
              <a:rPr lang="en-GB" sz="2400" i="1" dirty="0">
                <a:solidFill>
                  <a:schemeClr val="accent1">
                    <a:lumMod val="75000"/>
                  </a:schemeClr>
                </a:solidFill>
              </a:rPr>
              <a:t>Fusion of religious faith and scientific knowledge”</a:t>
            </a:r>
          </a:p>
          <a:p>
            <a:pPr>
              <a:defRPr/>
            </a:pPr>
            <a:r>
              <a:rPr lang="en-GB" sz="2400" dirty="0">
                <a:solidFill>
                  <a:schemeClr val="accent1">
                    <a:lumMod val="75000"/>
                  </a:schemeClr>
                </a:solidFill>
              </a:rPr>
              <a:t>Conflict between physicians and ministers</a:t>
            </a:r>
          </a:p>
          <a:p>
            <a:pPr>
              <a:defRPr/>
            </a:pPr>
            <a:r>
              <a:rPr lang="en-GB" sz="2400" dirty="0">
                <a:solidFill>
                  <a:schemeClr val="accent1">
                    <a:lumMod val="75000"/>
                  </a:schemeClr>
                </a:solidFill>
              </a:rPr>
              <a:t>Lasted 1906 to 1910</a:t>
            </a:r>
          </a:p>
          <a:p>
            <a:endParaRPr lang="en-GB" dirty="0"/>
          </a:p>
        </p:txBody>
      </p:sp>
      <p:sp>
        <p:nvSpPr>
          <p:cNvPr id="4" name="Slide Number Placeholder 3">
            <a:extLst>
              <a:ext uri="{FF2B5EF4-FFF2-40B4-BE49-F238E27FC236}">
                <a16:creationId xmlns:a16="http://schemas.microsoft.com/office/drawing/2014/main" id="{B35D40AB-391A-98E3-4258-159A87710E77}"/>
              </a:ext>
            </a:extLst>
          </p:cNvPr>
          <p:cNvSpPr>
            <a:spLocks noGrp="1"/>
          </p:cNvSpPr>
          <p:nvPr>
            <p:ph type="sldNum" sz="quarter" idx="12"/>
          </p:nvPr>
        </p:nvSpPr>
        <p:spPr/>
        <p:txBody>
          <a:bodyPr/>
          <a:lstStyle/>
          <a:p>
            <a:pPr rtl="0"/>
            <a:fld id="{9CD8D479-8942-46E8-A226-A4E01F7A105C}" type="slidenum">
              <a:rPr lang="en-GB" noProof="0" smtClean="0"/>
              <a:t>3</a:t>
            </a:fld>
            <a:endParaRPr lang="en-GB" noProof="0" dirty="0"/>
          </a:p>
        </p:txBody>
      </p:sp>
      <p:sp>
        <p:nvSpPr>
          <p:cNvPr id="5" name="Date Placeholder 4">
            <a:extLst>
              <a:ext uri="{FF2B5EF4-FFF2-40B4-BE49-F238E27FC236}">
                <a16:creationId xmlns:a16="http://schemas.microsoft.com/office/drawing/2014/main" id="{1C09722B-D44D-C941-0BBE-BC974ECA3C4F}"/>
              </a:ext>
            </a:extLst>
          </p:cNvPr>
          <p:cNvSpPr>
            <a:spLocks noGrp="1"/>
          </p:cNvSpPr>
          <p:nvPr>
            <p:ph type="dt" sz="half" idx="10"/>
          </p:nvPr>
        </p:nvSpPr>
        <p:spPr/>
        <p:txBody>
          <a:bodyPr/>
          <a:lstStyle/>
          <a:p>
            <a:pPr rtl="0"/>
            <a:fld id="{13105E48-07E2-4CE6-B8D5-8627CDB90026}" type="datetime1">
              <a:rPr lang="en-GB" noProof="0" smtClean="0"/>
              <a:t>03/12/2024</a:t>
            </a:fld>
            <a:endParaRPr lang="en-GB" noProof="0" dirty="0"/>
          </a:p>
        </p:txBody>
      </p:sp>
      <p:sp>
        <p:nvSpPr>
          <p:cNvPr id="6" name="Footer Placeholder 5">
            <a:extLst>
              <a:ext uri="{FF2B5EF4-FFF2-40B4-BE49-F238E27FC236}">
                <a16:creationId xmlns:a16="http://schemas.microsoft.com/office/drawing/2014/main" id="{9AFCF32D-4FAD-3FA9-1E99-C07E3BD6AFE0}"/>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2120448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8144" y="727627"/>
            <a:ext cx="9138860" cy="1645920"/>
          </a:xfrm>
        </p:spPr>
        <p:txBody>
          <a:bodyPr vert="horz" lIns="91440" tIns="45720" rIns="91440" bIns="45720" rtlCol="0" anchor="ctr">
            <a:normAutofit/>
          </a:bodyPr>
          <a:lstStyle/>
          <a:p>
            <a:r>
              <a:rPr lang="en-US" dirty="0"/>
              <a:t>Sigmund Freud (1856 – 1939)</a:t>
            </a:r>
          </a:p>
        </p:txBody>
      </p:sp>
      <p:pic>
        <p:nvPicPr>
          <p:cNvPr id="7" name="Content Placeholder 6">
            <a:extLst>
              <a:ext uri="{FF2B5EF4-FFF2-40B4-BE49-F238E27FC236}">
                <a16:creationId xmlns:a16="http://schemas.microsoft.com/office/drawing/2014/main" id="{90BBA5EC-D6FF-707C-6B8A-FD82C53D3DDB}"/>
              </a:ext>
            </a:extLst>
          </p:cNvPr>
          <p:cNvPicPr>
            <a:picLocks noGrp="1" noChangeAspect="1"/>
          </p:cNvPicPr>
          <p:nvPr>
            <p:ph sz="half" idx="2"/>
          </p:nvPr>
        </p:nvPicPr>
        <p:blipFill>
          <a:blip r:embed="rId3"/>
          <a:stretch>
            <a:fillRect/>
          </a:stretch>
        </p:blipFill>
        <p:spPr>
          <a:xfrm>
            <a:off x="1205256" y="1875669"/>
            <a:ext cx="4414438" cy="3124826"/>
          </a:xfrm>
          <a:prstGeom prst="rect">
            <a:avLst/>
          </a:prstGeom>
        </p:spPr>
      </p:pic>
      <p:sp>
        <p:nvSpPr>
          <p:cNvPr id="3" name="Content Placeholder 2"/>
          <p:cNvSpPr>
            <a:spLocks noGrp="1"/>
          </p:cNvSpPr>
          <p:nvPr>
            <p:ph sz="half" idx="1"/>
          </p:nvPr>
        </p:nvSpPr>
        <p:spPr>
          <a:xfrm>
            <a:off x="5129842" y="1660124"/>
            <a:ext cx="6810624" cy="4374915"/>
          </a:xfrm>
        </p:spPr>
        <p:txBody>
          <a:bodyPr vert="horz" lIns="91440" tIns="45720" rIns="91440" bIns="45720" rtlCol="0">
            <a:noAutofit/>
          </a:bodyPr>
          <a:lstStyle/>
          <a:p>
            <a:pPr marL="0" indent="0">
              <a:buNone/>
            </a:pPr>
            <a:endParaRPr lang="en-US" sz="3200" b="0" i="0" dirty="0">
              <a:solidFill>
                <a:schemeClr val="accent1">
                  <a:lumMod val="75000"/>
                </a:schemeClr>
              </a:solidFill>
              <a:effectLst/>
            </a:endParaRPr>
          </a:p>
          <a:p>
            <a:r>
              <a:rPr lang="en-GB" sz="2000" b="0" i="0" dirty="0">
                <a:solidFill>
                  <a:schemeClr val="accent1">
                    <a:lumMod val="75000"/>
                  </a:schemeClr>
                </a:solidFill>
                <a:effectLst/>
              </a:rPr>
              <a:t>In 1909 Sigmund Freud delivered a series of lectures at Clarke University, America</a:t>
            </a:r>
          </a:p>
          <a:p>
            <a:r>
              <a:rPr lang="en-GB" sz="2000" b="0" i="0" dirty="0">
                <a:solidFill>
                  <a:schemeClr val="accent1">
                    <a:lumMod val="75000"/>
                  </a:schemeClr>
                </a:solidFill>
                <a:effectLst/>
              </a:rPr>
              <a:t>Freud declared Religion and Spirituality to be a “A Universal Neurosis </a:t>
            </a:r>
          </a:p>
          <a:p>
            <a:r>
              <a:rPr lang="en-GB" sz="2000" b="0" i="0" dirty="0">
                <a:solidFill>
                  <a:schemeClr val="accent1">
                    <a:lumMod val="75000"/>
                  </a:schemeClr>
                </a:solidFill>
                <a:effectLst/>
              </a:rPr>
              <a:t>Officially brought Psychoanalysis to America and an end to the Emmanuel Movement </a:t>
            </a:r>
          </a:p>
          <a:p>
            <a:r>
              <a:rPr lang="en-GB" sz="2000" b="0" i="0" dirty="0">
                <a:solidFill>
                  <a:schemeClr val="accent1">
                    <a:lumMod val="75000"/>
                  </a:schemeClr>
                </a:solidFill>
                <a:effectLst/>
              </a:rPr>
              <a:t>The First World War (1914 – 1918)</a:t>
            </a:r>
          </a:p>
          <a:p>
            <a:r>
              <a:rPr lang="en-GB" sz="2000" b="0" i="0" dirty="0">
                <a:solidFill>
                  <a:schemeClr val="accent1">
                    <a:lumMod val="75000"/>
                  </a:schemeClr>
                </a:solidFill>
                <a:effectLst/>
              </a:rPr>
              <a:t>During the 1920s Psychoanalysis began to take off </a:t>
            </a:r>
          </a:p>
          <a:p>
            <a:r>
              <a:rPr lang="en-US" sz="2000" dirty="0">
                <a:solidFill>
                  <a:schemeClr val="accent1">
                    <a:lumMod val="75000"/>
                  </a:schemeClr>
                </a:solidFill>
              </a:rPr>
              <a:t>‘The Talking Cure</a:t>
            </a:r>
            <a:r>
              <a:rPr lang="en-US" sz="2800" dirty="0">
                <a:solidFill>
                  <a:schemeClr val="accent1">
                    <a:lumMod val="75000"/>
                  </a:schemeClr>
                </a:solidFill>
              </a:rPr>
              <a:t>’ </a:t>
            </a:r>
          </a:p>
        </p:txBody>
      </p:sp>
    </p:spTree>
    <p:extLst>
      <p:ext uri="{BB962C8B-B14F-4D97-AF65-F5344CB8AC3E}">
        <p14:creationId xmlns:p14="http://schemas.microsoft.com/office/powerpoint/2010/main" val="1399062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Freud’s theories</a:t>
            </a:r>
          </a:p>
        </p:txBody>
      </p:sp>
      <p:sp>
        <p:nvSpPr>
          <p:cNvPr id="3" name="Content Placeholder 2"/>
          <p:cNvSpPr>
            <a:spLocks noGrp="1"/>
          </p:cNvSpPr>
          <p:nvPr>
            <p:ph idx="1"/>
          </p:nvPr>
        </p:nvSpPr>
        <p:spPr/>
        <p:txBody>
          <a:bodyPr/>
          <a:lstStyle/>
          <a:p>
            <a:r>
              <a:rPr lang="en-GB" sz="2400" dirty="0">
                <a:solidFill>
                  <a:schemeClr val="accent1">
                    <a:lumMod val="75000"/>
                  </a:schemeClr>
                </a:solidFill>
              </a:rPr>
              <a:t>Freud believed that repressed memories of a traumatic event were the cause of female hysteria. (1)</a:t>
            </a:r>
          </a:p>
          <a:p>
            <a:r>
              <a:rPr lang="en-GB" sz="2400" dirty="0">
                <a:solidFill>
                  <a:schemeClr val="accent1">
                    <a:lumMod val="75000"/>
                  </a:schemeClr>
                </a:solidFill>
              </a:rPr>
              <a:t>Repressed “memories” were actual fantasies from childhood (2)</a:t>
            </a:r>
          </a:p>
          <a:p>
            <a:r>
              <a:rPr lang="en-GB" sz="2400" dirty="0">
                <a:solidFill>
                  <a:schemeClr val="accent1">
                    <a:lumMod val="75000"/>
                  </a:schemeClr>
                </a:solidFill>
              </a:rPr>
              <a:t>Childhood fantasies were the cause of neuroses.</a:t>
            </a:r>
          </a:p>
          <a:p>
            <a:r>
              <a:rPr lang="en-GB" sz="2400" dirty="0">
                <a:solidFill>
                  <a:schemeClr val="accent1">
                    <a:lumMod val="75000"/>
                  </a:schemeClr>
                </a:solidFill>
              </a:rPr>
              <a:t>The central tenet was that the core of all humans was the libido, the energy that is supplied by “unconscious sexual drives”</a:t>
            </a:r>
          </a:p>
          <a:p>
            <a:r>
              <a:rPr lang="en-GB" sz="2400" dirty="0">
                <a:solidFill>
                  <a:schemeClr val="accent1">
                    <a:lumMod val="75000"/>
                  </a:schemeClr>
                </a:solidFill>
              </a:rPr>
              <a:t>Hysteria and the study of hysterics was one of the reasons for the birth of psychoanalysis, a form of treatment that would dominate American psychiatry for at least a quarter of a century and is still being utilised today</a:t>
            </a:r>
            <a:r>
              <a:rPr lang="en-GB" sz="2400" dirty="0"/>
              <a:t>.</a:t>
            </a:r>
          </a:p>
          <a:p>
            <a:endParaRPr lang="en-GB" dirty="0"/>
          </a:p>
        </p:txBody>
      </p:sp>
    </p:spTree>
    <p:extLst>
      <p:ext uri="{BB962C8B-B14F-4D97-AF65-F5344CB8AC3E}">
        <p14:creationId xmlns:p14="http://schemas.microsoft.com/office/powerpoint/2010/main" val="656071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5EC2C3E-10C1-B74B-B117-8F2AF0A614D9}"/>
              </a:ext>
            </a:extLst>
          </p:cNvPr>
          <p:cNvSpPr>
            <a:spLocks noGrp="1"/>
          </p:cNvSpPr>
          <p:nvPr>
            <p:ph type="title"/>
          </p:nvPr>
        </p:nvSpPr>
        <p:spPr>
          <a:xfrm>
            <a:off x="1410026" y="276087"/>
            <a:ext cx="9371949" cy="1183566"/>
          </a:xfrm>
        </p:spPr>
        <p:txBody>
          <a:bodyPr anchor="b">
            <a:normAutofit/>
          </a:bodyPr>
          <a:lstStyle/>
          <a:p>
            <a:r>
              <a:rPr lang="en-GB" dirty="0"/>
              <a:t>Psychodynamic Theory</a:t>
            </a:r>
          </a:p>
        </p:txBody>
      </p:sp>
      <p:sp>
        <p:nvSpPr>
          <p:cNvPr id="8" name="Content Placeholder 7">
            <a:extLst>
              <a:ext uri="{FF2B5EF4-FFF2-40B4-BE49-F238E27FC236}">
                <a16:creationId xmlns:a16="http://schemas.microsoft.com/office/drawing/2014/main" id="{4E9CADFB-BF40-7E48-3F31-74A50DD0F6CB}"/>
              </a:ext>
            </a:extLst>
          </p:cNvPr>
          <p:cNvSpPr>
            <a:spLocks noGrp="1"/>
          </p:cNvSpPr>
          <p:nvPr>
            <p:ph sz="half" idx="1"/>
          </p:nvPr>
        </p:nvSpPr>
        <p:spPr>
          <a:xfrm>
            <a:off x="281796" y="1983657"/>
            <a:ext cx="5738004" cy="4532162"/>
          </a:xfrm>
        </p:spPr>
        <p:txBody>
          <a:bodyPr>
            <a:normAutofit fontScale="85000" lnSpcReduction="20000"/>
          </a:bodyPr>
          <a:lstStyle/>
          <a:p>
            <a:pPr>
              <a:buFont typeface="Wingdings" pitchFamily="2" charset="2"/>
              <a:buChar char="v"/>
            </a:pPr>
            <a:r>
              <a:rPr lang="en-GB" sz="2600" dirty="0">
                <a:solidFill>
                  <a:schemeClr val="accent1">
                    <a:lumMod val="75000"/>
                  </a:schemeClr>
                </a:solidFill>
              </a:rPr>
              <a:t>A school of thought in psychology that emphasizes the importance of unconscious thoughts, feelings, and motivations in shaping human behaviour.</a:t>
            </a:r>
          </a:p>
          <a:p>
            <a:pPr>
              <a:buFont typeface="Wingdings" pitchFamily="2" charset="2"/>
              <a:buChar char="v"/>
            </a:pPr>
            <a:r>
              <a:rPr lang="en-GB" sz="2600" dirty="0">
                <a:solidFill>
                  <a:schemeClr val="accent1">
                    <a:lumMod val="75000"/>
                  </a:schemeClr>
                </a:solidFill>
              </a:rPr>
              <a:t>Early Childhood experience and relationship with parents</a:t>
            </a:r>
          </a:p>
          <a:p>
            <a:pPr>
              <a:buFont typeface="Wingdings" pitchFamily="2" charset="2"/>
              <a:buChar char="v"/>
            </a:pPr>
            <a:r>
              <a:rPr lang="en-GB" sz="2600" dirty="0">
                <a:solidFill>
                  <a:schemeClr val="accent1">
                    <a:lumMod val="75000"/>
                  </a:schemeClr>
                </a:solidFill>
              </a:rPr>
              <a:t>Psycho-sexual phases of development</a:t>
            </a:r>
          </a:p>
          <a:p>
            <a:pPr>
              <a:buFont typeface="Wingdings" pitchFamily="2" charset="2"/>
              <a:buChar char="v"/>
            </a:pPr>
            <a:r>
              <a:rPr lang="en-GB" sz="2600" dirty="0">
                <a:solidFill>
                  <a:schemeClr val="accent1">
                    <a:lumMod val="75000"/>
                  </a:schemeClr>
                </a:solidFill>
              </a:rPr>
              <a:t>Personality Development </a:t>
            </a:r>
            <a:r>
              <a:rPr lang="en-US" sz="2600" dirty="0">
                <a:solidFill>
                  <a:schemeClr val="accent1">
                    <a:lumMod val="75000"/>
                  </a:schemeClr>
                </a:solidFill>
              </a:rPr>
              <a:t>– id, ego and superego</a:t>
            </a:r>
          </a:p>
          <a:p>
            <a:pPr>
              <a:buFont typeface="Wingdings" pitchFamily="2" charset="2"/>
              <a:buChar char="v"/>
            </a:pPr>
            <a:r>
              <a:rPr lang="en-GB" sz="2600" dirty="0">
                <a:solidFill>
                  <a:schemeClr val="accent1">
                    <a:lumMod val="75000"/>
                  </a:schemeClr>
                </a:solidFill>
              </a:rPr>
              <a:t>Defence mechanisms</a:t>
            </a:r>
          </a:p>
          <a:p>
            <a:pPr>
              <a:buFont typeface="Wingdings" pitchFamily="2" charset="2"/>
              <a:buChar char="v"/>
            </a:pPr>
            <a:r>
              <a:rPr lang="en-GB" sz="2600" dirty="0">
                <a:solidFill>
                  <a:schemeClr val="accent1">
                    <a:lumMod val="75000"/>
                  </a:schemeClr>
                </a:solidFill>
              </a:rPr>
              <a:t>Psychoanalysis</a:t>
            </a:r>
          </a:p>
          <a:p>
            <a:pPr>
              <a:buFont typeface="Wingdings" pitchFamily="2" charset="2"/>
              <a:buChar char="v"/>
            </a:pPr>
            <a:r>
              <a:rPr lang="en-GB" sz="2600" dirty="0">
                <a:solidFill>
                  <a:schemeClr val="accent1">
                    <a:lumMod val="75000"/>
                  </a:schemeClr>
                </a:solidFill>
              </a:rPr>
              <a:t>Transference</a:t>
            </a:r>
          </a:p>
          <a:p>
            <a:pPr>
              <a:buFont typeface="Wingdings" pitchFamily="2" charset="2"/>
              <a:buChar char="v"/>
            </a:pPr>
            <a:r>
              <a:rPr lang="en-GB" sz="2600" dirty="0">
                <a:solidFill>
                  <a:schemeClr val="accent1">
                    <a:lumMod val="75000"/>
                  </a:schemeClr>
                </a:solidFill>
              </a:rPr>
              <a:t>Dreams and symbols</a:t>
            </a:r>
          </a:p>
          <a:p>
            <a:pPr>
              <a:buFont typeface="Wingdings" pitchFamily="2" charset="2"/>
              <a:buChar char="v"/>
            </a:pPr>
            <a:endParaRPr lang="en-GB" sz="2400" dirty="0">
              <a:solidFill>
                <a:schemeClr val="accent1">
                  <a:lumMod val="75000"/>
                </a:schemeClr>
              </a:solidFill>
            </a:endParaRPr>
          </a:p>
          <a:p>
            <a:pPr marL="0" indent="0">
              <a:buNone/>
            </a:pPr>
            <a:endParaRPr lang="en-US" sz="2400" dirty="0">
              <a:solidFill>
                <a:schemeClr val="accent1">
                  <a:lumMod val="75000"/>
                </a:schemeClr>
              </a:solidFill>
            </a:endParaRPr>
          </a:p>
          <a:p>
            <a:pPr>
              <a:buFont typeface="Wingdings" pitchFamily="2" charset="2"/>
              <a:buChar char="v"/>
            </a:pPr>
            <a:endParaRPr lang="en-GB" sz="2400" dirty="0">
              <a:solidFill>
                <a:schemeClr val="accent1">
                  <a:lumMod val="75000"/>
                </a:schemeClr>
              </a:solidFill>
            </a:endParaRPr>
          </a:p>
          <a:p>
            <a:pPr>
              <a:buFont typeface="Wingdings" pitchFamily="2" charset="2"/>
              <a:buChar char="v"/>
            </a:pPr>
            <a:endParaRPr lang="en-US" sz="2400" dirty="0">
              <a:solidFill>
                <a:schemeClr val="accent1">
                  <a:lumMod val="75000"/>
                </a:schemeClr>
              </a:solidFill>
            </a:endParaRPr>
          </a:p>
          <a:p>
            <a:pPr>
              <a:buFont typeface="Wingdings" pitchFamily="2" charset="2"/>
              <a:buChar char="v"/>
            </a:pPr>
            <a:endParaRPr lang="en-GB" dirty="0"/>
          </a:p>
        </p:txBody>
      </p:sp>
      <p:pic>
        <p:nvPicPr>
          <p:cNvPr id="2" name="Content Placeholder 1">
            <a:extLst>
              <a:ext uri="{FF2B5EF4-FFF2-40B4-BE49-F238E27FC236}">
                <a16:creationId xmlns:a16="http://schemas.microsoft.com/office/drawing/2014/main" id="{3F207C05-57A4-3B5E-FA5F-C0FFB47E2D5A}"/>
              </a:ext>
            </a:extLst>
          </p:cNvPr>
          <p:cNvPicPr>
            <a:picLocks noGrp="1" noChangeAspect="1"/>
          </p:cNvPicPr>
          <p:nvPr>
            <p:ph sz="half" idx="2"/>
          </p:nvPr>
        </p:nvPicPr>
        <p:blipFill>
          <a:blip r:embed="rId2"/>
          <a:srcRect r="234" b="-2"/>
          <a:stretch/>
        </p:blipFill>
        <p:spPr>
          <a:xfrm>
            <a:off x="6172200" y="1556281"/>
            <a:ext cx="4609775" cy="4620682"/>
          </a:xfrm>
          <a:prstGeom prst="rect">
            <a:avLst/>
          </a:prstGeom>
          <a:noFill/>
        </p:spPr>
      </p:pic>
      <p:sp>
        <p:nvSpPr>
          <p:cNvPr id="4" name="Slide Number Placeholder 3">
            <a:extLst>
              <a:ext uri="{FF2B5EF4-FFF2-40B4-BE49-F238E27FC236}">
                <a16:creationId xmlns:a16="http://schemas.microsoft.com/office/drawing/2014/main" id="{74B89D2D-B93F-A660-579D-C2792D66A992}"/>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6</a:t>
            </a:fld>
            <a:endParaRPr lang="en-GB" sz="1000" noProof="0"/>
          </a:p>
        </p:txBody>
      </p:sp>
      <p:sp>
        <p:nvSpPr>
          <p:cNvPr id="5" name="Date Placeholder 4">
            <a:extLst>
              <a:ext uri="{FF2B5EF4-FFF2-40B4-BE49-F238E27FC236}">
                <a16:creationId xmlns:a16="http://schemas.microsoft.com/office/drawing/2014/main" id="{CECBC098-50EA-485F-AC3C-9E96B88EED3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03/12/2024</a:t>
            </a:fld>
            <a:endParaRPr lang="en-GB" sz="1000" noProof="0"/>
          </a:p>
        </p:txBody>
      </p:sp>
      <p:sp>
        <p:nvSpPr>
          <p:cNvPr id="6" name="Footer Placeholder 5">
            <a:extLst>
              <a:ext uri="{FF2B5EF4-FFF2-40B4-BE49-F238E27FC236}">
                <a16:creationId xmlns:a16="http://schemas.microsoft.com/office/drawing/2014/main" id="{876B9D51-F6D8-AEB2-7329-DD403ABE50E4}"/>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2906356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807C0-0973-30D6-5AD3-9C0C75A97E81}"/>
              </a:ext>
            </a:extLst>
          </p:cNvPr>
          <p:cNvSpPr>
            <a:spLocks noGrp="1"/>
          </p:cNvSpPr>
          <p:nvPr>
            <p:ph type="title"/>
          </p:nvPr>
        </p:nvSpPr>
        <p:spPr/>
        <p:txBody>
          <a:bodyPr vert="horz" lIns="91440" tIns="45720" rIns="91440" bIns="45720" rtlCol="0" anchor="ctr">
            <a:normAutofit/>
          </a:bodyPr>
          <a:lstStyle/>
          <a:p>
            <a:r>
              <a:rPr lang="en-US" sz="4400" dirty="0"/>
              <a:t>Freud’s Model of the Mind</a:t>
            </a:r>
          </a:p>
        </p:txBody>
      </p:sp>
      <p:pic>
        <p:nvPicPr>
          <p:cNvPr id="7" name="Content Placeholder 6">
            <a:extLst>
              <a:ext uri="{FF2B5EF4-FFF2-40B4-BE49-F238E27FC236}">
                <a16:creationId xmlns:a16="http://schemas.microsoft.com/office/drawing/2014/main" id="{D2272065-EFAF-66B7-5ECB-80F1AB6C613A}"/>
              </a:ext>
            </a:extLst>
          </p:cNvPr>
          <p:cNvPicPr>
            <a:picLocks noGrp="1" noChangeAspect="1"/>
          </p:cNvPicPr>
          <p:nvPr>
            <p:ph sz="half" idx="1"/>
          </p:nvPr>
        </p:nvPicPr>
        <p:blipFill>
          <a:blip r:embed="rId2"/>
          <a:stretch>
            <a:fillRect/>
          </a:stretch>
        </p:blipFill>
        <p:spPr>
          <a:xfrm>
            <a:off x="1687166" y="2103438"/>
            <a:ext cx="3513831" cy="3748087"/>
          </a:xfrm>
          <a:prstGeom prst="rect">
            <a:avLst/>
          </a:prstGeom>
        </p:spPr>
      </p:pic>
      <p:pic>
        <p:nvPicPr>
          <p:cNvPr id="5" name="Content Placeholder 4">
            <a:extLst>
              <a:ext uri="{FF2B5EF4-FFF2-40B4-BE49-F238E27FC236}">
                <a16:creationId xmlns:a16="http://schemas.microsoft.com/office/drawing/2014/main" id="{224F59F8-0256-B83E-25A5-EF0750B4F831}"/>
              </a:ext>
            </a:extLst>
          </p:cNvPr>
          <p:cNvPicPr>
            <a:picLocks noGrp="1" noChangeAspect="1"/>
          </p:cNvPicPr>
          <p:nvPr>
            <p:ph sz="half" idx="2"/>
          </p:nvPr>
        </p:nvPicPr>
        <p:blipFill>
          <a:blip r:embed="rId3"/>
          <a:stretch/>
        </p:blipFill>
        <p:spPr>
          <a:xfrm>
            <a:off x="6549838" y="2103438"/>
            <a:ext cx="4396162" cy="3748087"/>
          </a:xfrm>
          <a:prstGeom prst="rect">
            <a:avLst/>
          </a:prstGeom>
        </p:spPr>
      </p:pic>
    </p:spTree>
    <p:extLst>
      <p:ext uri="{BB962C8B-B14F-4D97-AF65-F5344CB8AC3E}">
        <p14:creationId xmlns:p14="http://schemas.microsoft.com/office/powerpoint/2010/main" val="83070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3" y="1"/>
            <a:ext cx="7123080" cy="1285860"/>
          </a:xfrm>
        </p:spPr>
        <p:txBody>
          <a:bodyPr/>
          <a:lstStyle/>
          <a:p>
            <a:r>
              <a:rPr lang="en-GB" dirty="0"/>
              <a:t>Psychodynamic View of Human Nature </a:t>
            </a:r>
          </a:p>
        </p:txBody>
      </p:sp>
      <p:sp>
        <p:nvSpPr>
          <p:cNvPr id="7" name="Content Placeholder 6"/>
          <p:cNvSpPr>
            <a:spLocks noGrp="1"/>
          </p:cNvSpPr>
          <p:nvPr>
            <p:ph sz="half" idx="1"/>
          </p:nvPr>
        </p:nvSpPr>
        <p:spPr>
          <a:xfrm>
            <a:off x="1161691" y="1811546"/>
            <a:ext cx="5434375" cy="5046453"/>
          </a:xfrm>
        </p:spPr>
        <p:txBody>
          <a:bodyPr>
            <a:normAutofit/>
          </a:bodyPr>
          <a:lstStyle/>
          <a:p>
            <a:pPr>
              <a:buFont typeface="Wingdings" pitchFamily="2" charset="2"/>
              <a:buChar char="v"/>
            </a:pPr>
            <a:r>
              <a:rPr lang="en-GB" sz="2400" dirty="0">
                <a:solidFill>
                  <a:schemeClr val="accent1">
                    <a:lumMod val="75000"/>
                  </a:schemeClr>
                </a:solidFill>
              </a:rPr>
              <a:t>The Freudian view of human nature is deterministic.</a:t>
            </a:r>
          </a:p>
          <a:p>
            <a:pPr>
              <a:buFont typeface="Wingdings" pitchFamily="2" charset="2"/>
              <a:buChar char="v"/>
            </a:pPr>
            <a:r>
              <a:rPr lang="en-GB" sz="2400" dirty="0">
                <a:solidFill>
                  <a:schemeClr val="accent1">
                    <a:lumMod val="75000"/>
                  </a:schemeClr>
                </a:solidFill>
              </a:rPr>
              <a:t>Individual personality is determined by age 6.</a:t>
            </a:r>
          </a:p>
          <a:p>
            <a:pPr>
              <a:buFont typeface="Wingdings" pitchFamily="2" charset="2"/>
              <a:buChar char="v"/>
            </a:pPr>
            <a:r>
              <a:rPr lang="en-GB" sz="2400" dirty="0">
                <a:solidFill>
                  <a:schemeClr val="accent1">
                    <a:lumMod val="75000"/>
                  </a:schemeClr>
                </a:solidFill>
              </a:rPr>
              <a:t>People do not have free will, rather  behaviour is determined by innate drives that have to do with sex and aggression, or love and death.</a:t>
            </a:r>
          </a:p>
          <a:p>
            <a:pPr>
              <a:buFont typeface="Wingdings" pitchFamily="2" charset="2"/>
              <a:buChar char="v"/>
            </a:pPr>
            <a:r>
              <a:rPr lang="en-GB" sz="2400" dirty="0">
                <a:solidFill>
                  <a:schemeClr val="accent1">
                    <a:lumMod val="75000"/>
                  </a:schemeClr>
                </a:solidFill>
              </a:rPr>
              <a:t>Determined by how one is raised by parents (Jones-Smith, 2016)</a:t>
            </a:r>
          </a:p>
          <a:p>
            <a:pPr>
              <a:buFont typeface="Wingdings" pitchFamily="2" charset="2"/>
              <a:buChar char="v"/>
            </a:pPr>
            <a:endParaRPr lang="en-GB" sz="2400" dirty="0">
              <a:solidFill>
                <a:schemeClr val="accent1">
                  <a:lumMod val="75000"/>
                </a:schemeClr>
              </a:solidFill>
            </a:endParaRPr>
          </a:p>
          <a:p>
            <a:pPr>
              <a:buFont typeface="Wingdings" pitchFamily="2" charset="2"/>
              <a:buChar char="v"/>
            </a:pPr>
            <a:endParaRPr lang="en-GB" dirty="0">
              <a:solidFill>
                <a:schemeClr val="accent5">
                  <a:lumMod val="50000"/>
                </a:schemeClr>
              </a:solidFill>
            </a:endParaRPr>
          </a:p>
        </p:txBody>
      </p:sp>
      <p:pic>
        <p:nvPicPr>
          <p:cNvPr id="2051" name="Picture 3"/>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715740" y="1752809"/>
            <a:ext cx="3190949" cy="37860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7080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checkerboard(across)">
                                      <p:cBhvr>
                                        <p:cTn id="7"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B267C55-360F-D5A1-D9ED-F6BE620011F5}"/>
              </a:ext>
            </a:extLst>
          </p:cNvPr>
          <p:cNvPicPr>
            <a:picLocks noChangeAspect="1"/>
          </p:cNvPicPr>
          <p:nvPr/>
        </p:nvPicPr>
        <p:blipFill>
          <a:blip r:embed="rId2"/>
          <a:stretch>
            <a:fillRect/>
          </a:stretch>
        </p:blipFill>
        <p:spPr>
          <a:xfrm>
            <a:off x="374755" y="419725"/>
            <a:ext cx="11699822" cy="6168296"/>
          </a:xfrm>
          <a:prstGeom prst="rect">
            <a:avLst/>
          </a:prstGeom>
        </p:spPr>
      </p:pic>
    </p:spTree>
    <p:extLst>
      <p:ext uri="{BB962C8B-B14F-4D97-AF65-F5344CB8AC3E}">
        <p14:creationId xmlns:p14="http://schemas.microsoft.com/office/powerpoint/2010/main" val="3899484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5D6ED222-F6EA-9311-272A-06676350C639}"/>
              </a:ext>
            </a:extLst>
          </p:cNvPr>
          <p:cNvSpPr/>
          <p:nvPr/>
        </p:nvSpPr>
        <p:spPr>
          <a:xfrm>
            <a:off x="981857" y="936885"/>
            <a:ext cx="9631180" cy="5044190"/>
          </a:xfrm>
          <a:prstGeom prst="cloudCallou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1">
                    <a:lumMod val="75000"/>
                  </a:schemeClr>
                </a:solidFill>
              </a:rPr>
              <a:t>Using Freuds theory of personality, which part of the structure has the strongest hold on your personality?</a:t>
            </a:r>
          </a:p>
          <a:p>
            <a:pPr algn="ctr"/>
            <a:r>
              <a:rPr lang="en-GB" sz="2800" dirty="0">
                <a:solidFill>
                  <a:schemeClr val="accent1">
                    <a:lumMod val="75000"/>
                  </a:schemeClr>
                </a:solidFill>
              </a:rPr>
              <a:t>Id Ego or Superego</a:t>
            </a:r>
            <a:r>
              <a:rPr lang="en-GB" dirty="0">
                <a:solidFill>
                  <a:schemeClr val="accent1">
                    <a:lumMod val="75000"/>
                  </a:schemeClr>
                </a:solidFill>
              </a:rPr>
              <a:t>?</a:t>
            </a:r>
          </a:p>
        </p:txBody>
      </p:sp>
    </p:spTree>
    <p:extLst>
      <p:ext uri="{BB962C8B-B14F-4D97-AF65-F5344CB8AC3E}">
        <p14:creationId xmlns:p14="http://schemas.microsoft.com/office/powerpoint/2010/main" val="313728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8FA5E-8874-559D-2663-ABE35289B93C}"/>
              </a:ext>
            </a:extLst>
          </p:cNvPr>
          <p:cNvSpPr>
            <a:spLocks noGrp="1"/>
          </p:cNvSpPr>
          <p:nvPr>
            <p:ph type="title"/>
          </p:nvPr>
        </p:nvSpPr>
        <p:spPr/>
        <p:txBody>
          <a:bodyPr/>
          <a:lstStyle/>
          <a:p>
            <a:r>
              <a:rPr lang="en-GB" dirty="0"/>
              <a:t>Theory of Maladaptive Behaviour</a:t>
            </a:r>
          </a:p>
        </p:txBody>
      </p:sp>
      <p:sp>
        <p:nvSpPr>
          <p:cNvPr id="3" name="Content Placeholder 2">
            <a:extLst>
              <a:ext uri="{FF2B5EF4-FFF2-40B4-BE49-F238E27FC236}">
                <a16:creationId xmlns:a16="http://schemas.microsoft.com/office/drawing/2014/main" id="{C69A99F3-86BC-B9E5-91F6-FB0311F1FD20}"/>
              </a:ext>
            </a:extLst>
          </p:cNvPr>
          <p:cNvSpPr>
            <a:spLocks noGrp="1"/>
          </p:cNvSpPr>
          <p:nvPr>
            <p:ph idx="1"/>
          </p:nvPr>
        </p:nvSpPr>
        <p:spPr/>
        <p:txBody>
          <a:bodyPr>
            <a:normAutofit fontScale="92500" lnSpcReduction="20000"/>
          </a:bodyPr>
          <a:lstStyle/>
          <a:p>
            <a:r>
              <a:rPr lang="en-GB" sz="3200" dirty="0">
                <a:solidFill>
                  <a:schemeClr val="accent1">
                    <a:lumMod val="75000"/>
                  </a:schemeClr>
                </a:solidFill>
              </a:rPr>
              <a:t>Psychoanalytic thought suggests that we are all ‘a little neurotic’</a:t>
            </a:r>
          </a:p>
          <a:p>
            <a:r>
              <a:rPr lang="en-GB" sz="3200" dirty="0">
                <a:solidFill>
                  <a:schemeClr val="accent1">
                    <a:lumMod val="75000"/>
                  </a:schemeClr>
                </a:solidFill>
              </a:rPr>
              <a:t>We all experience conflicts and fixations during our early years.</a:t>
            </a:r>
          </a:p>
          <a:p>
            <a:r>
              <a:rPr lang="en-GB" sz="3200" dirty="0">
                <a:solidFill>
                  <a:schemeClr val="accent1">
                    <a:lumMod val="75000"/>
                  </a:schemeClr>
                </a:solidFill>
              </a:rPr>
              <a:t>Typically, childhood neurosis take the form of nightmares, tics, phobia is the most frequent example of childhood neurosis</a:t>
            </a:r>
          </a:p>
          <a:p>
            <a:r>
              <a:rPr lang="en-GB" sz="3200" dirty="0">
                <a:solidFill>
                  <a:schemeClr val="accent1">
                    <a:lumMod val="75000"/>
                  </a:schemeClr>
                </a:solidFill>
              </a:rPr>
              <a:t>Freud maintains that anxiety develop into adulthood because of pressures between drives and the defensive force of the ego </a:t>
            </a:r>
          </a:p>
          <a:p>
            <a:pPr marL="0" indent="0">
              <a:buNone/>
            </a:pPr>
            <a:r>
              <a:rPr lang="en-GB" sz="3200" dirty="0">
                <a:solidFill>
                  <a:schemeClr val="accent1">
                    <a:lumMod val="75000"/>
                  </a:schemeClr>
                </a:solidFill>
              </a:rPr>
              <a:t>(Jones-Smith, 2016)</a:t>
            </a:r>
          </a:p>
        </p:txBody>
      </p:sp>
    </p:spTree>
    <p:extLst>
      <p:ext uri="{BB962C8B-B14F-4D97-AF65-F5344CB8AC3E}">
        <p14:creationId xmlns:p14="http://schemas.microsoft.com/office/powerpoint/2010/main" val="4270683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14D7-A857-CE47-FE1C-7BEC98E0B2A3}"/>
              </a:ext>
            </a:extLst>
          </p:cNvPr>
          <p:cNvSpPr>
            <a:spLocks noGrp="1"/>
          </p:cNvSpPr>
          <p:nvPr>
            <p:ph type="title"/>
          </p:nvPr>
        </p:nvSpPr>
        <p:spPr/>
        <p:txBody>
          <a:bodyPr>
            <a:normAutofit/>
          </a:bodyPr>
          <a:lstStyle/>
          <a:p>
            <a:r>
              <a:rPr lang="en-GB" b="1" i="0" dirty="0">
                <a:effectLst/>
                <a:latin typeface="+mn-lt"/>
              </a:rPr>
              <a:t>Key Insights</a:t>
            </a:r>
            <a:br>
              <a:rPr lang="en-GB" b="1" i="0" dirty="0">
                <a:solidFill>
                  <a:srgbClr val="191D34"/>
                </a:solidFill>
                <a:effectLst/>
                <a:latin typeface="+mn-lt"/>
              </a:rPr>
            </a:br>
            <a:endParaRPr lang="en-GB" dirty="0">
              <a:latin typeface="+mn-lt"/>
            </a:endParaRPr>
          </a:p>
        </p:txBody>
      </p:sp>
      <p:sp>
        <p:nvSpPr>
          <p:cNvPr id="3" name="Content Placeholder 2">
            <a:extLst>
              <a:ext uri="{FF2B5EF4-FFF2-40B4-BE49-F238E27FC236}">
                <a16:creationId xmlns:a16="http://schemas.microsoft.com/office/drawing/2014/main" id="{3533B1E8-7E70-8A06-C503-AEE54C680F94}"/>
              </a:ext>
            </a:extLst>
          </p:cNvPr>
          <p:cNvSpPr>
            <a:spLocks noGrp="1"/>
          </p:cNvSpPr>
          <p:nvPr>
            <p:ph idx="1"/>
          </p:nvPr>
        </p:nvSpPr>
        <p:spPr/>
        <p:txBody>
          <a:bodyPr/>
          <a:lstStyle/>
          <a:p>
            <a:pPr marL="0" indent="0" algn="l">
              <a:buNone/>
            </a:pPr>
            <a:endParaRPr lang="en-GB" b="0" i="0" dirty="0">
              <a:solidFill>
                <a:srgbClr val="191D34"/>
              </a:solidFill>
              <a:effectLst/>
              <a:latin typeface="Lato" panose="020F0502020204030203" pitchFamily="34" charset="0"/>
            </a:endParaRPr>
          </a:p>
          <a:p>
            <a:pPr algn="l">
              <a:buFont typeface="Arial" panose="020B0604020202020204" pitchFamily="34" charset="0"/>
              <a:buChar char="•"/>
            </a:pPr>
            <a:r>
              <a:rPr lang="en-GB" sz="2800" b="0" i="0" dirty="0">
                <a:solidFill>
                  <a:schemeClr val="accent1">
                    <a:lumMod val="75000"/>
                  </a:schemeClr>
                </a:solidFill>
                <a:effectLst/>
              </a:rPr>
              <a:t>Psychoanalysis explores mind interactions using techniques such as dream analysis.</a:t>
            </a:r>
          </a:p>
          <a:p>
            <a:pPr algn="l">
              <a:buFont typeface="Arial" panose="020B0604020202020204" pitchFamily="34" charset="0"/>
              <a:buChar char="•"/>
            </a:pPr>
            <a:r>
              <a:rPr lang="en-GB" sz="2800" b="0" i="0" dirty="0">
                <a:solidFill>
                  <a:schemeClr val="accent1">
                    <a:lumMod val="75000"/>
                  </a:schemeClr>
                </a:solidFill>
                <a:effectLst/>
              </a:rPr>
              <a:t>Key methods include interpretation and transference analysis to address deep-rooted conflicts.</a:t>
            </a:r>
          </a:p>
          <a:p>
            <a:pPr algn="l">
              <a:buFont typeface="Arial" panose="020B0604020202020204" pitchFamily="34" charset="0"/>
              <a:buChar char="•"/>
            </a:pPr>
            <a:r>
              <a:rPr lang="en-GB" sz="2800" b="0" i="0" dirty="0">
                <a:solidFill>
                  <a:schemeClr val="accent1">
                    <a:lumMod val="75000"/>
                  </a:schemeClr>
                </a:solidFill>
                <a:effectLst/>
              </a:rPr>
              <a:t>The theory faces criticism for being untestable, Eurocentric, and based on subjective, non-scientific methods.</a:t>
            </a:r>
          </a:p>
          <a:p>
            <a:endParaRPr lang="en-GB" dirty="0"/>
          </a:p>
        </p:txBody>
      </p:sp>
    </p:spTree>
    <p:extLst>
      <p:ext uri="{BB962C8B-B14F-4D97-AF65-F5344CB8AC3E}">
        <p14:creationId xmlns:p14="http://schemas.microsoft.com/office/powerpoint/2010/main" val="1635625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3" y="285729"/>
            <a:ext cx="7123080" cy="1071570"/>
          </a:xfrm>
        </p:spPr>
        <p:txBody>
          <a:bodyPr/>
          <a:lstStyle/>
          <a:p>
            <a:r>
              <a:rPr lang="en-GB" dirty="0">
                <a:latin typeface="+mn-lt"/>
              </a:rPr>
              <a:t>The Post-Freudian Evolution</a:t>
            </a:r>
          </a:p>
        </p:txBody>
      </p:sp>
      <p:sp>
        <p:nvSpPr>
          <p:cNvPr id="3" name="Content Placeholder 2"/>
          <p:cNvSpPr>
            <a:spLocks noGrp="1"/>
          </p:cNvSpPr>
          <p:nvPr>
            <p:ph sz="half" idx="1"/>
          </p:nvPr>
        </p:nvSpPr>
        <p:spPr>
          <a:xfrm>
            <a:off x="1809720" y="1214422"/>
            <a:ext cx="9433374" cy="5310922"/>
          </a:xfrm>
        </p:spPr>
        <p:txBody>
          <a:bodyPr>
            <a:normAutofit/>
          </a:bodyPr>
          <a:lstStyle/>
          <a:p>
            <a:pPr>
              <a:buFont typeface="Wingdings" pitchFamily="2" charset="2"/>
              <a:buChar char="v"/>
            </a:pPr>
            <a:endParaRPr lang="en-GB" sz="2400" dirty="0">
              <a:solidFill>
                <a:schemeClr val="accent5">
                  <a:lumMod val="50000"/>
                </a:schemeClr>
              </a:solidFill>
              <a:latin typeface="Californian FB" pitchFamily="18" charset="0"/>
            </a:endParaRPr>
          </a:p>
          <a:p>
            <a:pPr>
              <a:buFont typeface="Wingdings" pitchFamily="2" charset="2"/>
              <a:buChar char="v"/>
            </a:pPr>
            <a:r>
              <a:rPr lang="en-GB" sz="2400" dirty="0">
                <a:solidFill>
                  <a:schemeClr val="accent1">
                    <a:lumMod val="75000"/>
                  </a:schemeClr>
                </a:solidFill>
              </a:rPr>
              <a:t>Ego Psychology (Sigmund Freud)</a:t>
            </a:r>
          </a:p>
          <a:p>
            <a:pPr>
              <a:buFont typeface="Wingdings" pitchFamily="2" charset="2"/>
              <a:buChar char="v"/>
            </a:pPr>
            <a:r>
              <a:rPr lang="en-GB" sz="2400" dirty="0">
                <a:solidFill>
                  <a:schemeClr val="accent1">
                    <a:lumMod val="75000"/>
                  </a:schemeClr>
                </a:solidFill>
              </a:rPr>
              <a:t>Carl Jung (1875-1961) viewed the unconscious as encompassing spiritual and transcendental areas of meaning. </a:t>
            </a:r>
          </a:p>
          <a:p>
            <a:pPr>
              <a:buFont typeface="Wingdings" pitchFamily="2" charset="2"/>
              <a:buChar char="v"/>
            </a:pPr>
            <a:r>
              <a:rPr lang="en-GB" sz="2400" dirty="0">
                <a:solidFill>
                  <a:schemeClr val="accent1">
                    <a:lumMod val="75000"/>
                  </a:schemeClr>
                </a:solidFill>
              </a:rPr>
              <a:t>Alfred Adler (1870-1937) View is holistic and phenomenological in nature</a:t>
            </a:r>
          </a:p>
          <a:p>
            <a:pPr>
              <a:buFont typeface="Wingdings" pitchFamily="2" charset="2"/>
              <a:buChar char="v"/>
            </a:pPr>
            <a:r>
              <a:rPr lang="en-GB" sz="2400" dirty="0">
                <a:solidFill>
                  <a:schemeClr val="accent1">
                    <a:lumMod val="75000"/>
                  </a:schemeClr>
                </a:solidFill>
              </a:rPr>
              <a:t>Anna Freud (1895-1982) – Child Psychoanalyst</a:t>
            </a:r>
          </a:p>
          <a:p>
            <a:pPr>
              <a:buFont typeface="Wingdings" pitchFamily="2" charset="2"/>
              <a:buChar char="v"/>
            </a:pPr>
            <a:r>
              <a:rPr lang="en-GB" sz="2400" dirty="0">
                <a:solidFill>
                  <a:schemeClr val="accent1">
                    <a:lumMod val="75000"/>
                  </a:schemeClr>
                </a:solidFill>
              </a:rPr>
              <a:t>Melanie Klein (1882-1960) ‘Object Relation Theory’ – Child Psychiatrist</a:t>
            </a:r>
          </a:p>
          <a:p>
            <a:pPr>
              <a:buFont typeface="Wingdings" pitchFamily="2" charset="2"/>
              <a:buChar char="v"/>
            </a:pPr>
            <a:r>
              <a:rPr lang="en-GB" sz="2400" dirty="0">
                <a:solidFill>
                  <a:schemeClr val="accent1">
                    <a:lumMod val="75000"/>
                  </a:schemeClr>
                </a:solidFill>
              </a:rPr>
              <a:t>Erik Erikson (1902-1994) ‘Theory of Social Development’</a:t>
            </a:r>
          </a:p>
          <a:p>
            <a:pPr>
              <a:buFont typeface="Wingdings" pitchFamily="2" charset="2"/>
              <a:buChar char="v"/>
            </a:pPr>
            <a:r>
              <a:rPr lang="en-GB" sz="2400" dirty="0">
                <a:solidFill>
                  <a:schemeClr val="accent1">
                    <a:lumMod val="75000"/>
                  </a:schemeClr>
                </a:solidFill>
              </a:rPr>
              <a:t>John Bowlby (1907-1990) ‘Attachment Theory’ -  John Bowlby believed that mental health and behavioural problems could be attributed to early childhood. </a:t>
            </a:r>
          </a:p>
          <a:p>
            <a:pPr>
              <a:buFont typeface="Wingdings" pitchFamily="2" charset="2"/>
              <a:buChar char="v"/>
            </a:pPr>
            <a:endParaRPr lang="en-GB" sz="2400" dirty="0">
              <a:solidFill>
                <a:schemeClr val="accent5">
                  <a:lumMod val="50000"/>
                </a:schemeClr>
              </a:solidFill>
              <a:latin typeface="Californian FB" pitchFamily="18" charset="0"/>
            </a:endParaRPr>
          </a:p>
          <a:p>
            <a:endParaRPr lang="en-GB" sz="2400" dirty="0">
              <a:solidFill>
                <a:schemeClr val="accent5">
                  <a:lumMod val="50000"/>
                </a:schemeClr>
              </a:solidFill>
              <a:latin typeface="Californian FB" pitchFamily="18" charset="0"/>
            </a:endParaRPr>
          </a:p>
        </p:txBody>
      </p:sp>
    </p:spTree>
    <p:extLst>
      <p:ext uri="{BB962C8B-B14F-4D97-AF65-F5344CB8AC3E}">
        <p14:creationId xmlns:p14="http://schemas.microsoft.com/office/powerpoint/2010/main" val="2555230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5" y="1"/>
            <a:ext cx="7667011" cy="2018580"/>
          </a:xfrm>
        </p:spPr>
        <p:txBody>
          <a:bodyPr/>
          <a:lstStyle/>
          <a:p>
            <a:pPr algn="ctr"/>
            <a:r>
              <a:rPr lang="en-GB" sz="3600" b="1" dirty="0">
                <a:latin typeface="+mn-lt"/>
              </a:rPr>
              <a:t> Theories of Counselling and Psychotherapy</a:t>
            </a:r>
          </a:p>
        </p:txBody>
      </p:sp>
      <p:sp>
        <p:nvSpPr>
          <p:cNvPr id="3" name="Content Placeholder 2"/>
          <p:cNvSpPr>
            <a:spLocks noGrp="1"/>
          </p:cNvSpPr>
          <p:nvPr>
            <p:ph idx="1"/>
          </p:nvPr>
        </p:nvSpPr>
        <p:spPr>
          <a:xfrm>
            <a:off x="1426234" y="1807362"/>
            <a:ext cx="9581072" cy="4573967"/>
          </a:xfrm>
        </p:spPr>
        <p:txBody>
          <a:bodyPr>
            <a:normAutofit fontScale="92500" lnSpcReduction="10000"/>
          </a:bodyPr>
          <a:lstStyle/>
          <a:p>
            <a:pPr>
              <a:buFont typeface="Wingdings" panose="05000000000000000000" pitchFamily="2" charset="2"/>
              <a:buChar char="v"/>
            </a:pPr>
            <a:endParaRPr lang="en-GB" sz="3200" dirty="0">
              <a:latin typeface="Californian FB" panose="0207040306080B030204" pitchFamily="18" charset="0"/>
            </a:endParaRPr>
          </a:p>
          <a:p>
            <a:pPr>
              <a:buFont typeface="Wingdings" panose="05000000000000000000" pitchFamily="2" charset="2"/>
              <a:buChar char="v"/>
            </a:pPr>
            <a:endParaRPr lang="en-GB" sz="3200" b="1" dirty="0">
              <a:solidFill>
                <a:schemeClr val="accent5">
                  <a:lumMod val="50000"/>
                </a:schemeClr>
              </a:solidFill>
              <a:latin typeface="Californian FB" panose="0207040306080B030204" pitchFamily="18" charset="0"/>
            </a:endParaRPr>
          </a:p>
          <a:p>
            <a:pPr>
              <a:buFont typeface="Wingdings" panose="05000000000000000000" pitchFamily="2" charset="2"/>
              <a:buChar char="v"/>
            </a:pPr>
            <a:r>
              <a:rPr lang="en-GB" sz="3200" b="1" dirty="0">
                <a:solidFill>
                  <a:schemeClr val="accent1">
                    <a:lumMod val="75000"/>
                  </a:schemeClr>
                </a:solidFill>
              </a:rPr>
              <a:t>First force </a:t>
            </a:r>
            <a:r>
              <a:rPr lang="en-GB" sz="3200" dirty="0">
                <a:solidFill>
                  <a:schemeClr val="accent1">
                    <a:lumMod val="75000"/>
                  </a:schemeClr>
                </a:solidFill>
              </a:rPr>
              <a:t>– Psychoanalysis/Psychodynamic</a:t>
            </a:r>
          </a:p>
          <a:p>
            <a:pPr>
              <a:buFont typeface="Wingdings" panose="05000000000000000000" pitchFamily="2" charset="2"/>
              <a:buChar char="v"/>
            </a:pPr>
            <a:r>
              <a:rPr lang="en-GB" sz="3200" b="1" dirty="0">
                <a:solidFill>
                  <a:schemeClr val="accent1">
                    <a:lumMod val="75000"/>
                  </a:schemeClr>
                </a:solidFill>
              </a:rPr>
              <a:t>Second force </a:t>
            </a:r>
            <a:r>
              <a:rPr lang="en-GB" sz="3200" dirty="0">
                <a:solidFill>
                  <a:schemeClr val="accent1">
                    <a:lumMod val="75000"/>
                  </a:schemeClr>
                </a:solidFill>
              </a:rPr>
              <a:t>– Behaviourist and Cognitive</a:t>
            </a:r>
          </a:p>
          <a:p>
            <a:pPr>
              <a:buFont typeface="Wingdings" panose="05000000000000000000" pitchFamily="2" charset="2"/>
              <a:buChar char="v"/>
            </a:pPr>
            <a:r>
              <a:rPr lang="en-GB" sz="3200" b="1" dirty="0">
                <a:solidFill>
                  <a:schemeClr val="accent1">
                    <a:lumMod val="75000"/>
                  </a:schemeClr>
                </a:solidFill>
              </a:rPr>
              <a:t>Third force </a:t>
            </a:r>
            <a:r>
              <a:rPr lang="en-GB" sz="3200" dirty="0">
                <a:solidFill>
                  <a:schemeClr val="accent1">
                    <a:lumMod val="75000"/>
                  </a:schemeClr>
                </a:solidFill>
              </a:rPr>
              <a:t>-  Existential-Humanistic </a:t>
            </a:r>
          </a:p>
          <a:p>
            <a:pPr>
              <a:buFont typeface="Wingdings" panose="05000000000000000000" pitchFamily="2" charset="2"/>
              <a:buChar char="v"/>
            </a:pPr>
            <a:r>
              <a:rPr lang="en-GB" sz="3200" b="1" dirty="0">
                <a:solidFill>
                  <a:schemeClr val="accent1">
                    <a:lumMod val="75000"/>
                  </a:schemeClr>
                </a:solidFill>
              </a:rPr>
              <a:t>Forth  force  </a:t>
            </a:r>
            <a:r>
              <a:rPr lang="en-GB" sz="3200" dirty="0">
                <a:solidFill>
                  <a:schemeClr val="accent1">
                    <a:lumMod val="75000"/>
                  </a:schemeClr>
                </a:solidFill>
              </a:rPr>
              <a:t>–Postmodernism – Social Constructivism- Multi-Culturalism-Transcultural</a:t>
            </a:r>
          </a:p>
          <a:p>
            <a:pPr>
              <a:buFont typeface="Wingdings" panose="05000000000000000000" pitchFamily="2" charset="2"/>
              <a:buChar char="v"/>
            </a:pPr>
            <a:r>
              <a:rPr lang="en-GB" sz="3200" b="1" dirty="0">
                <a:solidFill>
                  <a:schemeClr val="accent1">
                    <a:lumMod val="75000"/>
                  </a:schemeClr>
                </a:solidFill>
              </a:rPr>
              <a:t>Fifth force </a:t>
            </a:r>
            <a:r>
              <a:rPr lang="en-GB" sz="3200" dirty="0">
                <a:solidFill>
                  <a:schemeClr val="accent1">
                    <a:lumMod val="75000"/>
                  </a:schemeClr>
                </a:solidFill>
              </a:rPr>
              <a:t>– Neuroscience/</a:t>
            </a:r>
            <a:r>
              <a:rPr lang="en-GB" sz="3200" dirty="0" err="1">
                <a:solidFill>
                  <a:schemeClr val="accent1">
                    <a:lumMod val="75000"/>
                  </a:schemeClr>
                </a:solidFill>
              </a:rPr>
              <a:t>Neuropsychotherapy</a:t>
            </a:r>
            <a:endParaRPr lang="en-GB" sz="3200" dirty="0">
              <a:solidFill>
                <a:schemeClr val="accent1">
                  <a:lumMod val="75000"/>
                </a:schemeClr>
              </a:solidFill>
            </a:endParaRPr>
          </a:p>
          <a:p>
            <a:pPr marL="0" indent="0">
              <a:buNone/>
            </a:pPr>
            <a:r>
              <a:rPr lang="en-GB" sz="3200" dirty="0">
                <a:solidFill>
                  <a:schemeClr val="accent1">
                    <a:lumMod val="75000"/>
                  </a:schemeClr>
                </a:solidFill>
              </a:rPr>
              <a:t>(Smith Jones, 2016 )</a:t>
            </a:r>
          </a:p>
          <a:p>
            <a:pPr>
              <a:buFont typeface="Wingdings" panose="05000000000000000000" pitchFamily="2" charset="2"/>
              <a:buChar char="v"/>
            </a:pPr>
            <a:endParaRPr lang="en-GB" sz="3200" dirty="0">
              <a:solidFill>
                <a:schemeClr val="accent5">
                  <a:lumMod val="50000"/>
                </a:schemeClr>
              </a:solidFill>
              <a:latin typeface="Californian FB" panose="0207040306080B030204" pitchFamily="18" charset="0"/>
            </a:endParaRPr>
          </a:p>
          <a:p>
            <a:pPr marL="0" indent="0">
              <a:buNone/>
            </a:pPr>
            <a:endParaRPr lang="en-GB" sz="3200" dirty="0">
              <a:latin typeface="Californian FB" panose="0207040306080B030204" pitchFamily="18" charset="0"/>
            </a:endParaRPr>
          </a:p>
          <a:p>
            <a:endParaRPr lang="en-GB" sz="3200" dirty="0">
              <a:latin typeface="Californian FB" panose="0207040306080B030204" pitchFamily="18" charset="0"/>
            </a:endParaRPr>
          </a:p>
        </p:txBody>
      </p:sp>
    </p:spTree>
    <p:extLst>
      <p:ext uri="{BB962C8B-B14F-4D97-AF65-F5344CB8AC3E}">
        <p14:creationId xmlns:p14="http://schemas.microsoft.com/office/powerpoint/2010/main" val="2183954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2460" y="188642"/>
            <a:ext cx="9019744" cy="1157080"/>
          </a:xfrm>
        </p:spPr>
        <p:txBody>
          <a:bodyPr/>
          <a:lstStyle/>
          <a:p>
            <a:pPr algn="ctr"/>
            <a:r>
              <a:rPr lang="en-GB" dirty="0"/>
              <a:t>Major Contributors of Behaviourist Theory</a:t>
            </a:r>
          </a:p>
        </p:txBody>
      </p:sp>
      <p:graphicFrame>
        <p:nvGraphicFramePr>
          <p:cNvPr id="4" name="Content Placeholder 3"/>
          <p:cNvGraphicFramePr>
            <a:graphicFrameLocks noGrp="1"/>
          </p:cNvGraphicFramePr>
          <p:nvPr>
            <p:ph idx="1"/>
          </p:nvPr>
        </p:nvGraphicFramePr>
        <p:xfrm>
          <a:off x="1775520" y="1556793"/>
          <a:ext cx="8640960" cy="50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7337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2460" y="188642"/>
            <a:ext cx="9019744" cy="1157080"/>
          </a:xfrm>
        </p:spPr>
        <p:txBody>
          <a:bodyPr/>
          <a:lstStyle/>
          <a:p>
            <a:pPr algn="ctr"/>
            <a:r>
              <a:rPr lang="en-GB" dirty="0"/>
              <a:t>Experimental Psychology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27190459"/>
              </p:ext>
            </p:extLst>
          </p:nvPr>
        </p:nvGraphicFramePr>
        <p:xfrm>
          <a:off x="1775520" y="1556793"/>
          <a:ext cx="8640960" cy="50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14281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0263" y="438518"/>
            <a:ext cx="8988725" cy="1090244"/>
          </a:xfrm>
        </p:spPr>
        <p:txBody>
          <a:bodyPr>
            <a:normAutofit fontScale="90000"/>
          </a:bodyPr>
          <a:lstStyle/>
          <a:p>
            <a:r>
              <a:rPr lang="en-GB" b="1" dirty="0">
                <a:solidFill>
                  <a:schemeClr val="accent1">
                    <a:lumMod val="75000"/>
                  </a:schemeClr>
                </a:solidFill>
              </a:rPr>
              <a:t>Martin Seligman - ‘Learned Helplessness’ (1975)</a:t>
            </a:r>
            <a:br>
              <a:rPr lang="en-GB" b="1" dirty="0">
                <a:solidFill>
                  <a:schemeClr val="accent1">
                    <a:lumMod val="75000"/>
                  </a:schemeClr>
                </a:solidFill>
              </a:rPr>
            </a:br>
            <a:endParaRPr lang="en-GB" dirty="0">
              <a:latin typeface="+mn-lt"/>
            </a:endParaRPr>
          </a:p>
        </p:txBody>
      </p:sp>
      <p:pic>
        <p:nvPicPr>
          <p:cNvPr id="1026" name="Picture 2" descr="C:\Users\Public\Pictures\0504b.jpg"/>
          <p:cNvPicPr>
            <a:picLocks noChangeAspect="1" noChangeArrowheads="1"/>
          </p:cNvPicPr>
          <p:nvPr/>
        </p:nvPicPr>
        <p:blipFill>
          <a:blip r:embed="rId2"/>
          <a:srcRect/>
          <a:stretch>
            <a:fillRect/>
          </a:stretch>
        </p:blipFill>
        <p:spPr bwMode="auto">
          <a:xfrm>
            <a:off x="2421147" y="1972574"/>
            <a:ext cx="6291531" cy="4037162"/>
          </a:xfrm>
          <a:prstGeom prst="rect">
            <a:avLst/>
          </a:prstGeom>
          <a:noFill/>
        </p:spPr>
      </p:pic>
    </p:spTree>
    <p:extLst>
      <p:ext uri="{BB962C8B-B14F-4D97-AF65-F5344CB8AC3E}">
        <p14:creationId xmlns:p14="http://schemas.microsoft.com/office/powerpoint/2010/main" val="1869549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73BC4-DD02-4545-93A8-E11770737A6F}"/>
              </a:ext>
            </a:extLst>
          </p:cNvPr>
          <p:cNvSpPr>
            <a:spLocks noGrp="1"/>
          </p:cNvSpPr>
          <p:nvPr>
            <p:ph type="title"/>
          </p:nvPr>
        </p:nvSpPr>
        <p:spPr>
          <a:xfrm>
            <a:off x="648931" y="629266"/>
            <a:ext cx="4166510" cy="1622321"/>
          </a:xfrm>
        </p:spPr>
        <p:txBody>
          <a:bodyPr>
            <a:normAutofit/>
          </a:bodyPr>
          <a:lstStyle/>
          <a:p>
            <a:pPr>
              <a:lnSpc>
                <a:spcPct val="90000"/>
              </a:lnSpc>
            </a:pPr>
            <a:r>
              <a:rPr lang="en-GB" sz="3600"/>
              <a:t>Rise of Cognitive Revolution</a:t>
            </a:r>
          </a:p>
        </p:txBody>
      </p:sp>
      <p:sp>
        <p:nvSpPr>
          <p:cNvPr id="3" name="Content Placeholder 2">
            <a:extLst>
              <a:ext uri="{FF2B5EF4-FFF2-40B4-BE49-F238E27FC236}">
                <a16:creationId xmlns:a16="http://schemas.microsoft.com/office/drawing/2014/main" id="{DB8993D4-FEAC-48EB-A6E3-47709CBE0235}"/>
              </a:ext>
            </a:extLst>
          </p:cNvPr>
          <p:cNvSpPr>
            <a:spLocks noGrp="1"/>
          </p:cNvSpPr>
          <p:nvPr>
            <p:ph idx="1"/>
          </p:nvPr>
        </p:nvSpPr>
        <p:spPr>
          <a:xfrm>
            <a:off x="648931" y="2438400"/>
            <a:ext cx="4774209" cy="3785419"/>
          </a:xfrm>
        </p:spPr>
        <p:txBody>
          <a:bodyPr vert="horz" lIns="91440" tIns="45720" rIns="91440" bIns="45720" rtlCol="0" anchor="t">
            <a:normAutofit/>
          </a:bodyPr>
          <a:lstStyle/>
          <a:p>
            <a:pPr>
              <a:lnSpc>
                <a:spcPct val="90000"/>
              </a:lnSpc>
            </a:pPr>
            <a:endParaRPr lang="en-GB" sz="1600" dirty="0">
              <a:ea typeface="+mj-lt"/>
              <a:cs typeface="+mj-lt"/>
            </a:endParaRPr>
          </a:p>
          <a:p>
            <a:pPr>
              <a:lnSpc>
                <a:spcPct val="90000"/>
              </a:lnSpc>
            </a:pPr>
            <a:r>
              <a:rPr lang="en-GB" sz="2400" dirty="0">
                <a:solidFill>
                  <a:schemeClr val="accent1">
                    <a:lumMod val="75000"/>
                  </a:schemeClr>
                </a:solidFill>
                <a:ea typeface="+mj-lt"/>
                <a:cs typeface="+mj-lt"/>
              </a:rPr>
              <a:t>Albert Ellis: 1913-2007</a:t>
            </a:r>
            <a:endParaRPr lang="en-US" sz="2400" dirty="0">
              <a:solidFill>
                <a:schemeClr val="accent1">
                  <a:lumMod val="75000"/>
                </a:schemeClr>
              </a:solidFill>
              <a:ea typeface="+mj-lt"/>
              <a:cs typeface="+mj-lt"/>
            </a:endParaRPr>
          </a:p>
          <a:p>
            <a:pPr>
              <a:lnSpc>
                <a:spcPct val="90000"/>
              </a:lnSpc>
            </a:pPr>
            <a:r>
              <a:rPr lang="en-GB" sz="2400" dirty="0">
                <a:solidFill>
                  <a:schemeClr val="accent1">
                    <a:lumMod val="75000"/>
                  </a:schemeClr>
                </a:solidFill>
                <a:ea typeface="+mj-lt"/>
                <a:cs typeface="+mj-lt"/>
              </a:rPr>
              <a:t>American cognitive behavioural therapist who in 1955 developed Rational Emotive Behavioural Therapy (REBT)</a:t>
            </a:r>
            <a:endParaRPr lang="en-US" sz="2400" dirty="0">
              <a:solidFill>
                <a:schemeClr val="accent1">
                  <a:lumMod val="75000"/>
                </a:schemeClr>
              </a:solidFill>
              <a:ea typeface="+mj-lt"/>
              <a:cs typeface="+mj-lt"/>
            </a:endParaRPr>
          </a:p>
          <a:p>
            <a:pPr>
              <a:lnSpc>
                <a:spcPct val="90000"/>
              </a:lnSpc>
            </a:pPr>
            <a:r>
              <a:rPr lang="en-GB" sz="2400" dirty="0">
                <a:solidFill>
                  <a:schemeClr val="accent1">
                    <a:lumMod val="75000"/>
                  </a:schemeClr>
                </a:solidFill>
                <a:ea typeface="+mj-lt"/>
                <a:cs typeface="+mj-lt"/>
              </a:rPr>
              <a:t>Result of his dissatisfaction within his practice of Psychoanalysis </a:t>
            </a:r>
            <a:endParaRPr lang="en-US" sz="2400" dirty="0">
              <a:solidFill>
                <a:schemeClr val="accent1">
                  <a:lumMod val="75000"/>
                </a:schemeClr>
              </a:solidFill>
              <a:ea typeface="+mj-lt"/>
              <a:cs typeface="+mj-lt"/>
            </a:endParaRPr>
          </a:p>
          <a:p>
            <a:pPr>
              <a:lnSpc>
                <a:spcPct val="90000"/>
              </a:lnSpc>
            </a:pPr>
            <a:endParaRPr lang="en-GB" sz="1600" dirty="0"/>
          </a:p>
        </p:txBody>
      </p:sp>
      <p:pic>
        <p:nvPicPr>
          <p:cNvPr id="4" name="Picture 4" descr="A picture containing graphical user interface&#10;&#10;Description automatically generated">
            <a:extLst>
              <a:ext uri="{FF2B5EF4-FFF2-40B4-BE49-F238E27FC236}">
                <a16:creationId xmlns:a16="http://schemas.microsoft.com/office/drawing/2014/main" id="{E7356206-9F35-4E82-BF80-234B170BC5B7}"/>
              </a:ext>
            </a:extLst>
          </p:cNvPr>
          <p:cNvPicPr>
            <a:picLocks noChangeAspect="1"/>
          </p:cNvPicPr>
          <p:nvPr/>
        </p:nvPicPr>
        <p:blipFill>
          <a:blip r:embed="rId2"/>
          <a:stretch>
            <a:fillRect/>
          </a:stretch>
        </p:blipFill>
        <p:spPr>
          <a:xfrm>
            <a:off x="6093992" y="1140045"/>
            <a:ext cx="5449889" cy="4577906"/>
          </a:xfrm>
          <a:prstGeom prst="rect">
            <a:avLst/>
          </a:prstGeom>
          <a:effectLst/>
        </p:spPr>
      </p:pic>
    </p:spTree>
    <p:extLst>
      <p:ext uri="{BB962C8B-B14F-4D97-AF65-F5344CB8AC3E}">
        <p14:creationId xmlns:p14="http://schemas.microsoft.com/office/powerpoint/2010/main" val="3329330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143" y="1645920"/>
            <a:ext cx="3522879" cy="4470821"/>
          </a:xfrm>
        </p:spPr>
        <p:txBody>
          <a:bodyPr>
            <a:normAutofit/>
          </a:bodyPr>
          <a:lstStyle/>
          <a:p>
            <a:pPr algn="r"/>
            <a:r>
              <a:rPr lang="en-GB">
                <a:solidFill>
                  <a:srgbClr val="FFFFFF"/>
                </a:solidFill>
              </a:rPr>
              <a:t>Rise of the Cognitive Revolution</a:t>
            </a:r>
          </a:p>
        </p:txBody>
      </p:sp>
      <p:sp>
        <p:nvSpPr>
          <p:cNvPr id="3" name="Content Placeholder 2"/>
          <p:cNvSpPr>
            <a:spLocks noGrp="1"/>
          </p:cNvSpPr>
          <p:nvPr>
            <p:ph idx="1"/>
          </p:nvPr>
        </p:nvSpPr>
        <p:spPr>
          <a:xfrm>
            <a:off x="5204109" y="442452"/>
            <a:ext cx="6334748" cy="6061587"/>
          </a:xfrm>
        </p:spPr>
        <p:txBody>
          <a:bodyPr vert="horz" lIns="91440" tIns="45720" rIns="91440" bIns="45720" rtlCol="0">
            <a:normAutofit fontScale="92500" lnSpcReduction="10000"/>
          </a:bodyPr>
          <a:lstStyle/>
          <a:p>
            <a:pPr>
              <a:lnSpc>
                <a:spcPct val="90000"/>
              </a:lnSpc>
            </a:pPr>
            <a:r>
              <a:rPr lang="en-GB" sz="3200" dirty="0">
                <a:solidFill>
                  <a:schemeClr val="accent1">
                    <a:lumMod val="75000"/>
                  </a:schemeClr>
                </a:solidFill>
              </a:rPr>
              <a:t>REBT is based on a few simple principles having profound implications:</a:t>
            </a:r>
          </a:p>
          <a:p>
            <a:pPr>
              <a:lnSpc>
                <a:spcPct val="90000"/>
              </a:lnSpc>
            </a:pPr>
            <a:endParaRPr lang="en-GB" sz="3200" dirty="0">
              <a:solidFill>
                <a:schemeClr val="accent1">
                  <a:lumMod val="75000"/>
                </a:schemeClr>
              </a:solidFill>
            </a:endParaRPr>
          </a:p>
          <a:p>
            <a:pPr>
              <a:lnSpc>
                <a:spcPct val="90000"/>
              </a:lnSpc>
            </a:pPr>
            <a:r>
              <a:rPr lang="en-GB" sz="3200" dirty="0">
                <a:solidFill>
                  <a:schemeClr val="accent1">
                    <a:lumMod val="75000"/>
                  </a:schemeClr>
                </a:solidFill>
              </a:rPr>
              <a:t>We are responsible for our own emotions and actions</a:t>
            </a:r>
          </a:p>
          <a:p>
            <a:pPr>
              <a:lnSpc>
                <a:spcPct val="90000"/>
              </a:lnSpc>
            </a:pPr>
            <a:endParaRPr lang="en-GB" sz="3200" dirty="0">
              <a:solidFill>
                <a:schemeClr val="accent1">
                  <a:lumMod val="75000"/>
                </a:schemeClr>
              </a:solidFill>
            </a:endParaRPr>
          </a:p>
          <a:p>
            <a:pPr>
              <a:lnSpc>
                <a:spcPct val="90000"/>
              </a:lnSpc>
            </a:pPr>
            <a:r>
              <a:rPr lang="en-GB" sz="3200" dirty="0">
                <a:solidFill>
                  <a:schemeClr val="accent1">
                    <a:lumMod val="75000"/>
                  </a:schemeClr>
                </a:solidFill>
              </a:rPr>
              <a:t>Harmful emotions and dysfunctional behaviours are the product of  irrational thinking</a:t>
            </a:r>
          </a:p>
          <a:p>
            <a:pPr>
              <a:lnSpc>
                <a:spcPct val="90000"/>
              </a:lnSpc>
            </a:pPr>
            <a:endParaRPr lang="en-GB" sz="3200" dirty="0">
              <a:solidFill>
                <a:schemeClr val="accent1">
                  <a:lumMod val="75000"/>
                </a:schemeClr>
              </a:solidFill>
            </a:endParaRPr>
          </a:p>
          <a:p>
            <a:pPr>
              <a:lnSpc>
                <a:spcPct val="90000"/>
              </a:lnSpc>
            </a:pPr>
            <a:r>
              <a:rPr lang="en-GB" sz="3200" dirty="0">
                <a:solidFill>
                  <a:schemeClr val="accent1">
                    <a:lumMod val="75000"/>
                  </a:schemeClr>
                </a:solidFill>
              </a:rPr>
              <a:t>We can learn realistic views and, with practice, make them a part of who you are.</a:t>
            </a:r>
          </a:p>
          <a:p>
            <a:pPr>
              <a:lnSpc>
                <a:spcPct val="90000"/>
              </a:lnSpc>
            </a:pPr>
            <a:endParaRPr lang="en-GB" sz="3200" dirty="0">
              <a:solidFill>
                <a:schemeClr val="accent1">
                  <a:lumMod val="75000"/>
                </a:schemeClr>
              </a:solidFill>
            </a:endParaRPr>
          </a:p>
          <a:p>
            <a:pPr>
              <a:lnSpc>
                <a:spcPct val="90000"/>
              </a:lnSpc>
            </a:pPr>
            <a:endParaRPr lang="en-GB" sz="3200" dirty="0"/>
          </a:p>
          <a:p>
            <a:pPr>
              <a:lnSpc>
                <a:spcPct val="90000"/>
              </a:lnSpc>
            </a:pPr>
            <a:endParaRPr lang="en-GB" dirty="0"/>
          </a:p>
        </p:txBody>
      </p:sp>
      <p:pic>
        <p:nvPicPr>
          <p:cNvPr id="4" name="Picture 3">
            <a:extLst>
              <a:ext uri="{FF2B5EF4-FFF2-40B4-BE49-F238E27FC236}">
                <a16:creationId xmlns:a16="http://schemas.microsoft.com/office/drawing/2014/main" id="{70EBE0A2-128F-66D0-78AC-EE42271F3A64}"/>
              </a:ext>
            </a:extLst>
          </p:cNvPr>
          <p:cNvPicPr>
            <a:picLocks noChangeAspect="1"/>
          </p:cNvPicPr>
          <p:nvPr/>
        </p:nvPicPr>
        <p:blipFill>
          <a:blip r:embed="rId3"/>
          <a:stretch>
            <a:fillRect/>
          </a:stretch>
        </p:blipFill>
        <p:spPr>
          <a:xfrm>
            <a:off x="0" y="0"/>
            <a:ext cx="5204109" cy="6636774"/>
          </a:xfrm>
          <a:prstGeom prst="rect">
            <a:avLst/>
          </a:prstGeom>
        </p:spPr>
      </p:pic>
    </p:spTree>
    <p:extLst>
      <p:ext uri="{BB962C8B-B14F-4D97-AF65-F5344CB8AC3E}">
        <p14:creationId xmlns:p14="http://schemas.microsoft.com/office/powerpoint/2010/main" val="4010681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mn-lt"/>
              </a:rPr>
              <a:t>Cognitive Theories</a:t>
            </a:r>
          </a:p>
        </p:txBody>
      </p:sp>
      <p:sp>
        <p:nvSpPr>
          <p:cNvPr id="4" name="Content Placeholder 3"/>
          <p:cNvSpPr>
            <a:spLocks noGrp="1"/>
          </p:cNvSpPr>
          <p:nvPr>
            <p:ph sz="half" idx="1"/>
          </p:nvPr>
        </p:nvSpPr>
        <p:spPr>
          <a:xfrm>
            <a:off x="1919537" y="2300376"/>
            <a:ext cx="4085183" cy="4271895"/>
          </a:xfrm>
        </p:spPr>
        <p:txBody>
          <a:bodyPr>
            <a:normAutofit/>
          </a:bodyPr>
          <a:lstStyle/>
          <a:p>
            <a:pPr>
              <a:buFont typeface="Wingdings" pitchFamily="2" charset="2"/>
              <a:buChar char="v"/>
            </a:pPr>
            <a:r>
              <a:rPr lang="en-GB" sz="2400" dirty="0">
                <a:solidFill>
                  <a:schemeClr val="accent1">
                    <a:lumMod val="75000"/>
                  </a:schemeClr>
                </a:solidFill>
              </a:rPr>
              <a:t>Albert Ellis (1913-2007) – Rational-Emotive Behaviour Therapy (REBT)</a:t>
            </a:r>
          </a:p>
          <a:p>
            <a:pPr marL="0" indent="0">
              <a:buNone/>
            </a:pPr>
            <a:endParaRPr lang="en-GB" sz="2400" dirty="0">
              <a:solidFill>
                <a:schemeClr val="accent1">
                  <a:lumMod val="75000"/>
                </a:schemeClr>
              </a:solidFill>
            </a:endParaRPr>
          </a:p>
          <a:p>
            <a:pPr>
              <a:buFont typeface="Wingdings" pitchFamily="2" charset="2"/>
              <a:buChar char="v"/>
            </a:pPr>
            <a:r>
              <a:rPr lang="en-GB" sz="2400" dirty="0">
                <a:solidFill>
                  <a:schemeClr val="accent1">
                    <a:lumMod val="75000"/>
                  </a:schemeClr>
                </a:solidFill>
              </a:rPr>
              <a:t>Albert Bandura (1925- 2021) ‘Social Learning Theory’</a:t>
            </a:r>
          </a:p>
          <a:p>
            <a:pPr marL="0" indent="0">
              <a:buNone/>
            </a:pPr>
            <a:endParaRPr lang="en-GB" sz="2400" dirty="0">
              <a:solidFill>
                <a:schemeClr val="accent1">
                  <a:lumMod val="75000"/>
                </a:schemeClr>
              </a:solidFill>
            </a:endParaRPr>
          </a:p>
          <a:p>
            <a:pPr>
              <a:buFont typeface="Wingdings" pitchFamily="2" charset="2"/>
              <a:buChar char="v"/>
            </a:pPr>
            <a:r>
              <a:rPr lang="en-GB" sz="2400" dirty="0">
                <a:solidFill>
                  <a:schemeClr val="accent1">
                    <a:lumMod val="75000"/>
                  </a:schemeClr>
                </a:solidFill>
              </a:rPr>
              <a:t>Aaron Beck (1921-2021  )  ‘Cognitive Therapy’</a:t>
            </a:r>
          </a:p>
          <a:p>
            <a:pPr marL="0" indent="0">
              <a:buNone/>
            </a:pPr>
            <a:endParaRPr lang="en-GB" sz="2400" dirty="0">
              <a:solidFill>
                <a:schemeClr val="accent5">
                  <a:lumMod val="75000"/>
                </a:schemeClr>
              </a:solidFill>
              <a:latin typeface="Californian FB" pitchFamily="18" charset="0"/>
            </a:endParaRPr>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86488" y="1556792"/>
            <a:ext cx="4302000"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859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8931" y="2438400"/>
            <a:ext cx="4166509" cy="3785419"/>
          </a:xfrm>
        </p:spPr>
        <p:txBody>
          <a:bodyPr vert="horz" lIns="91440" tIns="45720" rIns="91440" bIns="45720" rtlCol="0" anchor="t">
            <a:normAutofit/>
          </a:bodyPr>
          <a:lstStyle/>
          <a:p>
            <a:r>
              <a:rPr lang="en-GB" sz="3200" dirty="0">
                <a:solidFill>
                  <a:schemeClr val="accent1">
                    <a:lumMod val="75000"/>
                  </a:schemeClr>
                </a:solidFill>
              </a:rPr>
              <a:t>Aaron Beck (1967) created the Beck Depression Inventory</a:t>
            </a:r>
          </a:p>
          <a:p>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00756" y="546340"/>
            <a:ext cx="6943126" cy="5923471"/>
          </a:xfrm>
          <a:prstGeom prst="rect">
            <a:avLst/>
          </a:prstGeom>
          <a:effectLst/>
        </p:spPr>
      </p:pic>
    </p:spTree>
    <p:extLst>
      <p:ext uri="{BB962C8B-B14F-4D97-AF65-F5344CB8AC3E}">
        <p14:creationId xmlns:p14="http://schemas.microsoft.com/office/powerpoint/2010/main" val="1265902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anchor="b">
            <a:normAutofit/>
          </a:bodyPr>
          <a:lstStyle/>
          <a:p>
            <a:r>
              <a:rPr lang="en-GB"/>
              <a:t>Rise of the Cognitive Revolution</a:t>
            </a:r>
          </a:p>
        </p:txBody>
      </p:sp>
      <p:pic>
        <p:nvPicPr>
          <p:cNvPr id="4" name="Picture 3">
            <a:extLst>
              <a:ext uri="{FF2B5EF4-FFF2-40B4-BE49-F238E27FC236}">
                <a16:creationId xmlns:a16="http://schemas.microsoft.com/office/drawing/2014/main" id="{94B257F7-1ABD-C900-62B8-4CC7B706F989}"/>
              </a:ext>
            </a:extLst>
          </p:cNvPr>
          <p:cNvPicPr>
            <a:picLocks noChangeAspect="1"/>
          </p:cNvPicPr>
          <p:nvPr/>
        </p:nvPicPr>
        <p:blipFill>
          <a:blip r:embed="rId3"/>
          <a:srcRect r="-3" b="10292"/>
          <a:stretch/>
        </p:blipFill>
        <p:spPr>
          <a:xfrm>
            <a:off x="1409700" y="1556281"/>
            <a:ext cx="4610099" cy="4620682"/>
          </a:xfrm>
          <a:prstGeom prst="rect">
            <a:avLst/>
          </a:prstGeom>
          <a:noFill/>
        </p:spPr>
      </p:pic>
      <p:sp>
        <p:nvSpPr>
          <p:cNvPr id="3" name="Content Placeholder 2"/>
          <p:cNvSpPr>
            <a:spLocks noGrp="1"/>
          </p:cNvSpPr>
          <p:nvPr>
            <p:ph sz="half" idx="2"/>
          </p:nvPr>
        </p:nvSpPr>
        <p:spPr>
          <a:xfrm>
            <a:off x="6172200" y="1556280"/>
            <a:ext cx="5759245" cy="4918261"/>
          </a:xfrm>
        </p:spPr>
        <p:txBody>
          <a:bodyPr>
            <a:normAutofit/>
          </a:bodyPr>
          <a:lstStyle/>
          <a:p>
            <a:r>
              <a:rPr lang="en-GB" sz="2000" dirty="0">
                <a:solidFill>
                  <a:schemeClr val="accent1">
                    <a:lumMod val="75000"/>
                  </a:schemeClr>
                </a:solidFill>
              </a:rPr>
              <a:t>Aaron Beck developed the Beck Suicide Intent Scale, and the Beck Scale for Suicidal Ideation</a:t>
            </a:r>
          </a:p>
          <a:p>
            <a:r>
              <a:rPr lang="en-GB" sz="2000" dirty="0">
                <a:solidFill>
                  <a:schemeClr val="accent1">
                    <a:lumMod val="75000"/>
                  </a:schemeClr>
                </a:solidFill>
              </a:rPr>
              <a:t>internationally renowned for his research, theory and prediction of suicide</a:t>
            </a:r>
          </a:p>
          <a:p>
            <a:r>
              <a:rPr lang="en-GB" sz="2000" dirty="0">
                <a:solidFill>
                  <a:schemeClr val="accent1">
                    <a:lumMod val="75000"/>
                  </a:schemeClr>
                </a:solidFill>
              </a:rPr>
              <a:t>Recognised ‘hopelessness’ as a key cognitive predictor of suicide</a:t>
            </a:r>
          </a:p>
          <a:p>
            <a:endParaRPr lang="en-GB" sz="2000" dirty="0">
              <a:solidFill>
                <a:schemeClr val="accent1">
                  <a:lumMod val="75000"/>
                </a:schemeClr>
              </a:solidFill>
            </a:endParaRPr>
          </a:p>
          <a:p>
            <a:r>
              <a:rPr lang="en-GB" sz="2000" dirty="0">
                <a:solidFill>
                  <a:schemeClr val="accent1">
                    <a:lumMod val="75000"/>
                  </a:schemeClr>
                </a:solidFill>
              </a:rPr>
              <a:t>Beck developed and validated a sequence of scales to help measure suicide risk including the Beck Hopelessness Scale</a:t>
            </a:r>
          </a:p>
          <a:p>
            <a:endParaRPr lang="en-GB" sz="2000" dirty="0">
              <a:solidFill>
                <a:schemeClr val="accent1">
                  <a:lumMod val="75000"/>
                </a:schemeClr>
              </a:solidFill>
            </a:endParaRPr>
          </a:p>
          <a:p>
            <a:r>
              <a:rPr lang="en-GB" sz="2000" dirty="0">
                <a:solidFill>
                  <a:schemeClr val="accent1">
                    <a:lumMod val="75000"/>
                  </a:schemeClr>
                </a:solidFill>
              </a:rPr>
              <a:t>The scale measures feelings about the future and is sometimes used to evaluate suicide risk</a:t>
            </a:r>
          </a:p>
          <a:p>
            <a:pPr marL="0" indent="0">
              <a:buNone/>
            </a:pPr>
            <a:endParaRPr lang="en-GB" sz="1700" dirty="0"/>
          </a:p>
        </p:txBody>
      </p:sp>
      <p:sp>
        <p:nvSpPr>
          <p:cNvPr id="9" name="Slide Number Placeholder 4">
            <a:extLst>
              <a:ext uri="{FF2B5EF4-FFF2-40B4-BE49-F238E27FC236}">
                <a16:creationId xmlns:a16="http://schemas.microsoft.com/office/drawing/2014/main" id="{5414F3AC-A51F-590C-CAC8-2F2EA69235D4}"/>
              </a:ext>
            </a:extLst>
          </p:cNvPr>
          <p:cNvSpPr>
            <a:spLocks noGrp="1"/>
          </p:cNvSpPr>
          <p:nvPr>
            <p:ph type="sldNum" sz="quarter" idx="12"/>
          </p:nvPr>
        </p:nvSpPr>
        <p:spPr>
          <a:xfrm>
            <a:off x="0" y="6629400"/>
            <a:ext cx="410402" cy="228600"/>
          </a:xfrm>
        </p:spPr>
        <p:txBody>
          <a:bodyPr/>
          <a:lstStyle/>
          <a:p>
            <a:pPr rtl="0">
              <a:spcAft>
                <a:spcPts val="600"/>
              </a:spcAft>
            </a:pPr>
            <a:fld id="{9CD8D479-8942-46E8-A226-A4E01F7A105C}" type="slidenum">
              <a:rPr lang="en-GB" noProof="0" smtClean="0"/>
              <a:pPr rtl="0">
                <a:spcAft>
                  <a:spcPts val="600"/>
                </a:spcAft>
              </a:pPr>
              <a:t>22</a:t>
            </a:fld>
            <a:endParaRPr lang="en-GB" noProof="0"/>
          </a:p>
        </p:txBody>
      </p:sp>
      <p:sp>
        <p:nvSpPr>
          <p:cNvPr id="11" name="Date Placeholder 5">
            <a:extLst>
              <a:ext uri="{FF2B5EF4-FFF2-40B4-BE49-F238E27FC236}">
                <a16:creationId xmlns:a16="http://schemas.microsoft.com/office/drawing/2014/main" id="{BE88CA8A-C18F-31C6-78CF-E637A4253506}"/>
              </a:ext>
            </a:extLst>
          </p:cNvPr>
          <p:cNvSpPr>
            <a:spLocks noGrp="1"/>
          </p:cNvSpPr>
          <p:nvPr>
            <p:ph type="dt" sz="half" idx="10"/>
          </p:nvPr>
        </p:nvSpPr>
        <p:spPr>
          <a:xfrm>
            <a:off x="453403" y="6629400"/>
            <a:ext cx="1000662" cy="228600"/>
          </a:xfrm>
        </p:spPr>
        <p:txBody>
          <a:bodyPr/>
          <a:lstStyle/>
          <a:p>
            <a:pPr rtl="0">
              <a:spcAft>
                <a:spcPts val="600"/>
              </a:spcAft>
            </a:pPr>
            <a:fld id="{A75AABAA-4BDF-4446-BCC1-2C0FCB567D0E}" type="datetime1">
              <a:rPr lang="en-GB" noProof="0" smtClean="0"/>
              <a:pPr rtl="0">
                <a:spcAft>
                  <a:spcPts val="600"/>
                </a:spcAft>
              </a:pPr>
              <a:t>03/12/2024</a:t>
            </a:fld>
            <a:endParaRPr lang="en-GB" noProof="0"/>
          </a:p>
        </p:txBody>
      </p:sp>
      <p:sp>
        <p:nvSpPr>
          <p:cNvPr id="13" name="Footer Placeholder 6">
            <a:extLst>
              <a:ext uri="{FF2B5EF4-FFF2-40B4-BE49-F238E27FC236}">
                <a16:creationId xmlns:a16="http://schemas.microsoft.com/office/drawing/2014/main" id="{AD793DA8-89C1-4A7F-F3EB-57F5E094CED8}"/>
              </a:ext>
            </a:extLst>
          </p:cNvPr>
          <p:cNvSpPr>
            <a:spLocks noGrp="1"/>
          </p:cNvSpPr>
          <p:nvPr>
            <p:ph type="ftr" sz="quarter" idx="11"/>
          </p:nvPr>
        </p:nvSpPr>
        <p:spPr>
          <a:xfrm>
            <a:off x="1637716" y="6629400"/>
            <a:ext cx="9144259" cy="228600"/>
          </a:xfrm>
        </p:spPr>
        <p:txBody>
          <a:bodyPr/>
          <a:lstStyle/>
          <a:p>
            <a:pPr rtl="0">
              <a:spcAft>
                <a:spcPts val="600"/>
              </a:spcAft>
            </a:pPr>
            <a:r>
              <a:rPr lang="en-GB" noProof="0"/>
              <a:t>Add a footer</a:t>
            </a:r>
          </a:p>
        </p:txBody>
      </p:sp>
    </p:spTree>
    <p:extLst>
      <p:ext uri="{BB962C8B-B14F-4D97-AF65-F5344CB8AC3E}">
        <p14:creationId xmlns:p14="http://schemas.microsoft.com/office/powerpoint/2010/main" val="711353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anchor="b">
            <a:normAutofit/>
          </a:bodyPr>
          <a:lstStyle/>
          <a:p>
            <a:r>
              <a:rPr lang="en-GB"/>
              <a:t>The Cognitive Behavioural Paradigm</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09700" y="1561572"/>
            <a:ext cx="4610099" cy="4610099"/>
          </a:xfrm>
          <a:prstGeom prst="rect">
            <a:avLst/>
          </a:prstGeom>
          <a:solidFill>
            <a:schemeClr val="accent1"/>
          </a:solid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sz="half" idx="2"/>
          </p:nvPr>
        </p:nvSpPr>
        <p:spPr>
          <a:xfrm>
            <a:off x="6172200" y="1556280"/>
            <a:ext cx="5810865" cy="5073119"/>
          </a:xfrm>
        </p:spPr>
        <p:txBody>
          <a:bodyPr>
            <a:normAutofit/>
          </a:bodyPr>
          <a:lstStyle/>
          <a:p>
            <a:pPr>
              <a:buFont typeface="Wingdings" panose="05000000000000000000" pitchFamily="2" charset="2"/>
              <a:buChar char="v"/>
            </a:pPr>
            <a:r>
              <a:rPr lang="en-GB" sz="2000" dirty="0">
                <a:solidFill>
                  <a:schemeClr val="accent1">
                    <a:lumMod val="75000"/>
                  </a:schemeClr>
                </a:solidFill>
              </a:rPr>
              <a:t>Emphasise schemas, attention and cognitive distortions about life experience.</a:t>
            </a:r>
          </a:p>
          <a:p>
            <a:pPr>
              <a:buFont typeface="Wingdings" panose="05000000000000000000" pitchFamily="2" charset="2"/>
              <a:buChar char="v"/>
            </a:pPr>
            <a:r>
              <a:rPr lang="en-GB" sz="2000" dirty="0">
                <a:solidFill>
                  <a:schemeClr val="accent1">
                    <a:lumMod val="75000"/>
                  </a:schemeClr>
                </a:solidFill>
              </a:rPr>
              <a:t>Cognitive neuroscience research follows from the early work of Freud, highlighting the importance of early childhood experiences, the unconscious and the fact that causes of behaviour are not always obvious.</a:t>
            </a:r>
          </a:p>
          <a:p>
            <a:pPr>
              <a:buFont typeface="Wingdings" panose="05000000000000000000" pitchFamily="2" charset="2"/>
              <a:buChar char="v"/>
            </a:pPr>
            <a:r>
              <a:rPr lang="en-GB" sz="2000" dirty="0">
                <a:solidFill>
                  <a:schemeClr val="accent1">
                    <a:lumMod val="75000"/>
                  </a:schemeClr>
                </a:solidFill>
              </a:rPr>
              <a:t>Cognitive therapists such as Aaron Beck focus on altering negative schemas and thoughts</a:t>
            </a:r>
          </a:p>
          <a:p>
            <a:pPr>
              <a:buFont typeface="Wingdings" panose="05000000000000000000" pitchFamily="2" charset="2"/>
              <a:buChar char="v"/>
            </a:pPr>
            <a:r>
              <a:rPr lang="en-GB" sz="2000" dirty="0">
                <a:solidFill>
                  <a:schemeClr val="accent1">
                    <a:lumMod val="75000"/>
                  </a:schemeClr>
                </a:solidFill>
              </a:rPr>
              <a:t>Cognitive dissonance refers to a situation involving conflicting attitudes, beliefs or behaviours - Festinger's (1957) cognitive dissonance theory suggests that we have an inner drive to hold all our attitudes and beliefs in harmony and avoid disharmony.</a:t>
            </a:r>
          </a:p>
        </p:txBody>
      </p:sp>
      <p:sp>
        <p:nvSpPr>
          <p:cNvPr id="7175" name="Slide Number Placeholder 4">
            <a:extLst>
              <a:ext uri="{FF2B5EF4-FFF2-40B4-BE49-F238E27FC236}">
                <a16:creationId xmlns:a16="http://schemas.microsoft.com/office/drawing/2014/main" id="{B0AB03E4-97C2-7FA7-4F27-F873CBD1DDAB}"/>
              </a:ext>
            </a:extLst>
          </p:cNvPr>
          <p:cNvSpPr>
            <a:spLocks noGrp="1"/>
          </p:cNvSpPr>
          <p:nvPr>
            <p:ph type="sldNum" sz="quarter" idx="12"/>
          </p:nvPr>
        </p:nvSpPr>
        <p:spPr>
          <a:xfrm>
            <a:off x="0" y="6629400"/>
            <a:ext cx="410402" cy="228600"/>
          </a:xfrm>
        </p:spPr>
        <p:txBody>
          <a:bodyPr/>
          <a:lstStyle/>
          <a:p>
            <a:pPr rtl="0">
              <a:spcAft>
                <a:spcPts val="600"/>
              </a:spcAft>
            </a:pPr>
            <a:fld id="{9CD8D479-8942-46E8-A226-A4E01F7A105C}" type="slidenum">
              <a:rPr lang="en-GB" noProof="0" smtClean="0"/>
              <a:pPr rtl="0">
                <a:spcAft>
                  <a:spcPts val="600"/>
                </a:spcAft>
              </a:pPr>
              <a:t>23</a:t>
            </a:fld>
            <a:endParaRPr lang="en-GB" noProof="0"/>
          </a:p>
        </p:txBody>
      </p:sp>
      <p:sp>
        <p:nvSpPr>
          <p:cNvPr id="7177" name="Date Placeholder 5">
            <a:extLst>
              <a:ext uri="{FF2B5EF4-FFF2-40B4-BE49-F238E27FC236}">
                <a16:creationId xmlns:a16="http://schemas.microsoft.com/office/drawing/2014/main" id="{E896D0CF-E9B9-3DA2-4CFA-02FF938A5C9A}"/>
              </a:ext>
            </a:extLst>
          </p:cNvPr>
          <p:cNvSpPr>
            <a:spLocks noGrp="1"/>
          </p:cNvSpPr>
          <p:nvPr>
            <p:ph type="dt" sz="half" idx="10"/>
          </p:nvPr>
        </p:nvSpPr>
        <p:spPr>
          <a:xfrm>
            <a:off x="453403" y="6629400"/>
            <a:ext cx="1000662" cy="228600"/>
          </a:xfrm>
        </p:spPr>
        <p:txBody>
          <a:bodyPr/>
          <a:lstStyle/>
          <a:p>
            <a:pPr rtl="0">
              <a:spcAft>
                <a:spcPts val="600"/>
              </a:spcAft>
            </a:pPr>
            <a:fld id="{A75AABAA-4BDF-4446-BCC1-2C0FCB567D0E}" type="datetime1">
              <a:rPr lang="en-GB" noProof="0" smtClean="0"/>
              <a:pPr rtl="0">
                <a:spcAft>
                  <a:spcPts val="600"/>
                </a:spcAft>
              </a:pPr>
              <a:t>03/12/2024</a:t>
            </a:fld>
            <a:endParaRPr lang="en-GB" noProof="0"/>
          </a:p>
        </p:txBody>
      </p:sp>
      <p:sp>
        <p:nvSpPr>
          <p:cNvPr id="7179" name="Footer Placeholder 6">
            <a:extLst>
              <a:ext uri="{FF2B5EF4-FFF2-40B4-BE49-F238E27FC236}">
                <a16:creationId xmlns:a16="http://schemas.microsoft.com/office/drawing/2014/main" id="{4C36855B-92F0-0D81-6D5B-DA15EAE36DBD}"/>
              </a:ext>
            </a:extLst>
          </p:cNvPr>
          <p:cNvSpPr>
            <a:spLocks noGrp="1"/>
          </p:cNvSpPr>
          <p:nvPr>
            <p:ph type="ftr" sz="quarter" idx="11"/>
          </p:nvPr>
        </p:nvSpPr>
        <p:spPr>
          <a:xfrm>
            <a:off x="1637716" y="6629400"/>
            <a:ext cx="9144259" cy="228600"/>
          </a:xfrm>
        </p:spPr>
        <p:txBody>
          <a:bodyPr/>
          <a:lstStyle/>
          <a:p>
            <a:pPr rtl="0">
              <a:spcAft>
                <a:spcPts val="600"/>
              </a:spcAft>
            </a:pPr>
            <a:r>
              <a:rPr lang="en-GB" noProof="0"/>
              <a:t>Add a footer</a:t>
            </a:r>
          </a:p>
        </p:txBody>
      </p:sp>
    </p:spTree>
    <p:extLst>
      <p:ext uri="{BB962C8B-B14F-4D97-AF65-F5344CB8AC3E}">
        <p14:creationId xmlns:p14="http://schemas.microsoft.com/office/powerpoint/2010/main" val="162529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3" y="116633"/>
            <a:ext cx="7125113" cy="1483567"/>
          </a:xfrm>
        </p:spPr>
        <p:txBody>
          <a:bodyPr>
            <a:normAutofit/>
          </a:bodyPr>
          <a:lstStyle/>
          <a:p>
            <a:pPr algn="ctr"/>
            <a:r>
              <a:rPr lang="en-GB" dirty="0">
                <a:cs typeface="Arial" panose="020B0604020202020204" pitchFamily="34" charset="0"/>
              </a:rPr>
              <a:t>George Kelly’s Personal Construct Psychology (1955)</a:t>
            </a:r>
          </a:p>
        </p:txBody>
      </p:sp>
      <p:sp>
        <p:nvSpPr>
          <p:cNvPr id="3" name="Content Placeholder 2"/>
          <p:cNvSpPr>
            <a:spLocks noGrp="1"/>
          </p:cNvSpPr>
          <p:nvPr>
            <p:ph idx="1"/>
          </p:nvPr>
        </p:nvSpPr>
        <p:spPr>
          <a:xfrm>
            <a:off x="1023668" y="2204864"/>
            <a:ext cx="9248796" cy="4536504"/>
          </a:xfrm>
        </p:spPr>
        <p:txBody>
          <a:bodyPr>
            <a:noAutofit/>
          </a:bodyPr>
          <a:lstStyle/>
          <a:p>
            <a:pPr>
              <a:buFont typeface="Wingdings" panose="05000000000000000000" pitchFamily="2" charset="2"/>
              <a:buChar char="v"/>
            </a:pPr>
            <a:r>
              <a:rPr lang="en-GB" sz="1800" dirty="0">
                <a:solidFill>
                  <a:schemeClr val="accent1">
                    <a:lumMod val="75000"/>
                  </a:schemeClr>
                </a:solidFill>
                <a:latin typeface="+mj-lt"/>
                <a:cs typeface="Arial" panose="020B0604020202020204" pitchFamily="34" charset="0"/>
              </a:rPr>
              <a:t>Helped pave the way for social constructionism and the development of an integrative psychotherapy approach</a:t>
            </a:r>
          </a:p>
          <a:p>
            <a:pPr>
              <a:buFont typeface="Wingdings" panose="05000000000000000000" pitchFamily="2" charset="2"/>
              <a:buChar char="v"/>
            </a:pPr>
            <a:r>
              <a:rPr lang="en-GB" sz="1800" dirty="0">
                <a:solidFill>
                  <a:schemeClr val="accent1">
                    <a:lumMod val="75000"/>
                  </a:schemeClr>
                </a:solidFill>
                <a:latin typeface="+mj-lt"/>
                <a:cs typeface="Arial" panose="020B0604020202020204" pitchFamily="34" charset="0"/>
              </a:rPr>
              <a:t> Individuals organise their experiences by developing bipolar dimensions of meaning to predict how the world and people behave.</a:t>
            </a:r>
          </a:p>
          <a:p>
            <a:pPr>
              <a:buFont typeface="Wingdings" panose="05000000000000000000" pitchFamily="2" charset="2"/>
              <a:buChar char="v"/>
            </a:pPr>
            <a:r>
              <a:rPr lang="en-GB" sz="1800" dirty="0">
                <a:solidFill>
                  <a:schemeClr val="accent1">
                    <a:lumMod val="75000"/>
                  </a:schemeClr>
                </a:solidFill>
                <a:latin typeface="+mj-lt"/>
                <a:cs typeface="Arial" panose="020B0604020202020204" pitchFamily="34" charset="0"/>
              </a:rPr>
              <a:t>We are personal scientists continually testing the robustness of predictions about live events (</a:t>
            </a:r>
            <a:r>
              <a:rPr lang="en-GB" sz="1800" dirty="0" err="1">
                <a:solidFill>
                  <a:schemeClr val="accent1">
                    <a:lumMod val="75000"/>
                  </a:schemeClr>
                </a:solidFill>
                <a:latin typeface="+mj-lt"/>
                <a:cs typeface="Arial" panose="020B0604020202020204" pitchFamily="34" charset="0"/>
              </a:rPr>
              <a:t>Raskin</a:t>
            </a:r>
            <a:r>
              <a:rPr lang="en-GB" sz="1800" dirty="0">
                <a:solidFill>
                  <a:schemeClr val="accent1">
                    <a:lumMod val="75000"/>
                  </a:schemeClr>
                </a:solidFill>
                <a:latin typeface="+mj-lt"/>
                <a:cs typeface="Arial" panose="020B0604020202020204" pitchFamily="34" charset="0"/>
              </a:rPr>
              <a:t>, 2002)</a:t>
            </a:r>
          </a:p>
          <a:p>
            <a:pPr>
              <a:buFont typeface="Wingdings" panose="05000000000000000000" pitchFamily="2" charset="2"/>
              <a:buChar char="v"/>
            </a:pPr>
            <a:r>
              <a:rPr lang="en-GB" sz="1800" dirty="0">
                <a:solidFill>
                  <a:schemeClr val="accent1">
                    <a:lumMod val="75000"/>
                  </a:schemeClr>
                </a:solidFill>
                <a:latin typeface="+mj-lt"/>
                <a:cs typeface="Arial" panose="020B0604020202020204" pitchFamily="34" charset="0"/>
              </a:rPr>
              <a:t>Human capacity to create meaning in life</a:t>
            </a:r>
          </a:p>
          <a:p>
            <a:pPr>
              <a:buFont typeface="Wingdings" panose="05000000000000000000" pitchFamily="2" charset="2"/>
              <a:buChar char="v"/>
            </a:pPr>
            <a:r>
              <a:rPr lang="en-GB" sz="1800" dirty="0">
                <a:solidFill>
                  <a:schemeClr val="accent1">
                    <a:lumMod val="75000"/>
                  </a:schemeClr>
                </a:solidFill>
                <a:latin typeface="+mj-lt"/>
                <a:cs typeface="Arial" panose="020B0604020202020204" pitchFamily="34" charset="0"/>
              </a:rPr>
              <a:t>Constructive </a:t>
            </a:r>
            <a:r>
              <a:rPr lang="en-GB" sz="1800" dirty="0" err="1">
                <a:solidFill>
                  <a:schemeClr val="accent1">
                    <a:lumMod val="75000"/>
                  </a:schemeClr>
                </a:solidFill>
                <a:latin typeface="+mj-lt"/>
                <a:cs typeface="Arial" panose="020B0604020202020204" pitchFamily="34" charset="0"/>
              </a:rPr>
              <a:t>alternativism</a:t>
            </a:r>
            <a:r>
              <a:rPr lang="en-GB" sz="1800" dirty="0">
                <a:solidFill>
                  <a:schemeClr val="accent1">
                    <a:lumMod val="75000"/>
                  </a:schemeClr>
                </a:solidFill>
                <a:latin typeface="+mj-lt"/>
                <a:cs typeface="Arial" panose="020B0604020202020204" pitchFamily="34" charset="0"/>
              </a:rPr>
              <a:t> – People are capable of developing entirely new dimensions of meaning.</a:t>
            </a:r>
          </a:p>
          <a:p>
            <a:pPr>
              <a:buFont typeface="Wingdings" panose="05000000000000000000" pitchFamily="2" charset="2"/>
              <a:buChar char="v"/>
            </a:pPr>
            <a:r>
              <a:rPr lang="en-GB" sz="1800" dirty="0">
                <a:solidFill>
                  <a:schemeClr val="accent1">
                    <a:lumMod val="75000"/>
                  </a:schemeClr>
                </a:solidFill>
                <a:latin typeface="+mj-lt"/>
                <a:cs typeface="Arial" panose="020B0604020202020204" pitchFamily="34" charset="0"/>
              </a:rPr>
              <a:t>According to Kelly, ‘Self’ is constructed, not discovered – ‘Self constructs’</a:t>
            </a:r>
          </a:p>
          <a:p>
            <a:pPr>
              <a:buFont typeface="Wingdings" panose="05000000000000000000" pitchFamily="2" charset="2"/>
              <a:buChar char="v"/>
            </a:pPr>
            <a:r>
              <a:rPr lang="en-GB" sz="1800" dirty="0">
                <a:solidFill>
                  <a:schemeClr val="accent1">
                    <a:lumMod val="75000"/>
                  </a:schemeClr>
                </a:solidFill>
                <a:latin typeface="+mj-lt"/>
                <a:cs typeface="Arial" panose="020B0604020202020204" pitchFamily="34" charset="0"/>
              </a:rPr>
              <a:t>Kelly’s theories incorporate CBT principles</a:t>
            </a:r>
          </a:p>
        </p:txBody>
      </p:sp>
    </p:spTree>
    <p:extLst>
      <p:ext uri="{BB962C8B-B14F-4D97-AF65-F5344CB8AC3E}">
        <p14:creationId xmlns:p14="http://schemas.microsoft.com/office/powerpoint/2010/main" val="4161342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9CCE0-6B06-1637-EBE8-50227D4C05E2}"/>
              </a:ext>
            </a:extLst>
          </p:cNvPr>
          <p:cNvSpPr>
            <a:spLocks noGrp="1"/>
          </p:cNvSpPr>
          <p:nvPr>
            <p:ph type="title"/>
          </p:nvPr>
        </p:nvSpPr>
        <p:spPr>
          <a:xfrm>
            <a:off x="6682434" y="919616"/>
            <a:ext cx="4155622" cy="2532888"/>
          </a:xfrm>
        </p:spPr>
        <p:txBody>
          <a:bodyPr anchor="b">
            <a:normAutofit/>
          </a:bodyPr>
          <a:lstStyle/>
          <a:p>
            <a:r>
              <a:rPr lang="en-GB" dirty="0"/>
              <a:t>Existentialism</a:t>
            </a:r>
          </a:p>
        </p:txBody>
      </p:sp>
      <p:pic>
        <p:nvPicPr>
          <p:cNvPr id="9" name="Content Placeholder 8">
            <a:extLst>
              <a:ext uri="{FF2B5EF4-FFF2-40B4-BE49-F238E27FC236}">
                <a16:creationId xmlns:a16="http://schemas.microsoft.com/office/drawing/2014/main" id="{DE65CF80-A783-D199-4E0D-4C879A45D26D}"/>
              </a:ext>
            </a:extLst>
          </p:cNvPr>
          <p:cNvPicPr>
            <a:picLocks noGrp="1" noChangeAspect="1"/>
          </p:cNvPicPr>
          <p:nvPr>
            <p:ph idx="1"/>
          </p:nvPr>
        </p:nvPicPr>
        <p:blipFill>
          <a:blip r:embed="rId2"/>
          <a:srcRect t="24864" b="1770"/>
          <a:stretch/>
        </p:blipFill>
        <p:spPr>
          <a:xfrm>
            <a:off x="1409699" y="915923"/>
            <a:ext cx="5216979" cy="5065776"/>
          </a:xfrm>
          <a:prstGeom prst="rect">
            <a:avLst/>
          </a:prstGeom>
          <a:noFill/>
        </p:spPr>
      </p:pic>
      <p:sp>
        <p:nvSpPr>
          <p:cNvPr id="7" name="Content Placeholder 6">
            <a:extLst>
              <a:ext uri="{FF2B5EF4-FFF2-40B4-BE49-F238E27FC236}">
                <a16:creationId xmlns:a16="http://schemas.microsoft.com/office/drawing/2014/main" id="{5DA1E09F-A020-DA0D-6C20-508A159A739E}"/>
              </a:ext>
            </a:extLst>
          </p:cNvPr>
          <p:cNvSpPr>
            <a:spLocks noGrp="1"/>
          </p:cNvSpPr>
          <p:nvPr>
            <p:ph type="body" sz="half" idx="2"/>
          </p:nvPr>
        </p:nvSpPr>
        <p:spPr>
          <a:xfrm>
            <a:off x="6682433" y="3502152"/>
            <a:ext cx="5079405" cy="3030920"/>
          </a:xfrm>
        </p:spPr>
        <p:txBody>
          <a:bodyPr>
            <a:normAutofit/>
          </a:bodyPr>
          <a:lstStyle/>
          <a:p>
            <a:r>
              <a:rPr lang="en-GB" dirty="0">
                <a:solidFill>
                  <a:schemeClr val="accent1">
                    <a:lumMod val="75000"/>
                  </a:schemeClr>
                </a:solidFill>
              </a:rPr>
              <a:t>A philosophical movement that focuses on the individual and their existence</a:t>
            </a:r>
          </a:p>
          <a:p>
            <a:r>
              <a:rPr lang="en-GB" dirty="0">
                <a:solidFill>
                  <a:schemeClr val="accent1">
                    <a:lumMod val="75000"/>
                  </a:schemeClr>
                </a:solidFill>
              </a:rPr>
              <a:t>Existentialists believe that humans are unique individuals, responsible for creating their own meaning and purpose in life.</a:t>
            </a:r>
          </a:p>
          <a:p>
            <a:r>
              <a:rPr lang="en-GB" dirty="0">
                <a:solidFill>
                  <a:schemeClr val="accent1">
                    <a:lumMod val="75000"/>
                  </a:schemeClr>
                </a:solidFill>
              </a:rPr>
              <a:t>Most influential in continental Europe from about 1930 to the mid-20th century </a:t>
            </a:r>
          </a:p>
          <a:p>
            <a:r>
              <a:rPr lang="en-GB" dirty="0">
                <a:solidFill>
                  <a:schemeClr val="accent1">
                    <a:lumMod val="75000"/>
                  </a:schemeClr>
                </a:solidFill>
              </a:rPr>
              <a:t>Existential Therapy</a:t>
            </a:r>
          </a:p>
        </p:txBody>
      </p:sp>
      <p:sp>
        <p:nvSpPr>
          <p:cNvPr id="4" name="Slide Number Placeholder 3">
            <a:extLst>
              <a:ext uri="{FF2B5EF4-FFF2-40B4-BE49-F238E27FC236}">
                <a16:creationId xmlns:a16="http://schemas.microsoft.com/office/drawing/2014/main" id="{8AD8F8D2-C67A-02FA-F2A7-FBC1F516FAE8}"/>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25</a:t>
            </a:fld>
            <a:endParaRPr lang="en-GB" sz="1000" noProof="0"/>
          </a:p>
        </p:txBody>
      </p:sp>
      <p:sp>
        <p:nvSpPr>
          <p:cNvPr id="5" name="Date Placeholder 4">
            <a:extLst>
              <a:ext uri="{FF2B5EF4-FFF2-40B4-BE49-F238E27FC236}">
                <a16:creationId xmlns:a16="http://schemas.microsoft.com/office/drawing/2014/main" id="{CB40EA56-8F67-5627-2217-7662A0D61DEB}"/>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03/12/2024</a:t>
            </a:fld>
            <a:endParaRPr lang="en-GB" sz="1000" noProof="0"/>
          </a:p>
        </p:txBody>
      </p:sp>
      <p:sp>
        <p:nvSpPr>
          <p:cNvPr id="6" name="Footer Placeholder 5">
            <a:extLst>
              <a:ext uri="{FF2B5EF4-FFF2-40B4-BE49-F238E27FC236}">
                <a16:creationId xmlns:a16="http://schemas.microsoft.com/office/drawing/2014/main" id="{46EA8DD2-7632-A531-D6E4-C94B8E390CEF}"/>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3978998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F82C0-1317-01CB-26FA-D15324A0CFA4}"/>
              </a:ext>
            </a:extLst>
          </p:cNvPr>
          <p:cNvSpPr>
            <a:spLocks noGrp="1"/>
          </p:cNvSpPr>
          <p:nvPr>
            <p:ph type="title"/>
          </p:nvPr>
        </p:nvSpPr>
        <p:spPr/>
        <p:txBody>
          <a:bodyPr/>
          <a:lstStyle/>
          <a:p>
            <a:r>
              <a:rPr lang="en-GB" dirty="0"/>
              <a:t>Existentialists</a:t>
            </a:r>
          </a:p>
        </p:txBody>
      </p:sp>
      <p:sp>
        <p:nvSpPr>
          <p:cNvPr id="3" name="Content Placeholder 2">
            <a:extLst>
              <a:ext uri="{FF2B5EF4-FFF2-40B4-BE49-F238E27FC236}">
                <a16:creationId xmlns:a16="http://schemas.microsoft.com/office/drawing/2014/main" id="{390709CC-84A3-99FD-40B0-FADE8E8C11C2}"/>
              </a:ext>
            </a:extLst>
          </p:cNvPr>
          <p:cNvSpPr>
            <a:spLocks noGrp="1"/>
          </p:cNvSpPr>
          <p:nvPr>
            <p:ph sz="half" idx="1"/>
          </p:nvPr>
        </p:nvSpPr>
        <p:spPr/>
        <p:txBody>
          <a:bodyPr/>
          <a:lstStyle/>
          <a:p>
            <a:r>
              <a:rPr lang="en-GB" dirty="0">
                <a:solidFill>
                  <a:schemeClr val="accent1">
                    <a:lumMod val="75000"/>
                  </a:schemeClr>
                </a:solidFill>
              </a:rPr>
              <a:t>Philosophers and major contributors:</a:t>
            </a:r>
          </a:p>
          <a:p>
            <a:r>
              <a:rPr lang="en-GB" dirty="0">
                <a:solidFill>
                  <a:schemeClr val="accent1">
                    <a:lumMod val="75000"/>
                  </a:schemeClr>
                </a:solidFill>
              </a:rPr>
              <a:t> Soren Kierkegaard</a:t>
            </a:r>
          </a:p>
          <a:p>
            <a:r>
              <a:rPr lang="en-GB" dirty="0">
                <a:solidFill>
                  <a:schemeClr val="accent1">
                    <a:lumMod val="75000"/>
                  </a:schemeClr>
                </a:solidFill>
              </a:rPr>
              <a:t>Friedrich </a:t>
            </a:r>
            <a:r>
              <a:rPr lang="en-GB" dirty="0" err="1">
                <a:solidFill>
                  <a:schemeClr val="accent1">
                    <a:lumMod val="75000"/>
                  </a:schemeClr>
                </a:solidFill>
              </a:rPr>
              <a:t>Neitzshe</a:t>
            </a:r>
            <a:endParaRPr lang="en-GB" dirty="0">
              <a:solidFill>
                <a:schemeClr val="accent1">
                  <a:lumMod val="75000"/>
                </a:schemeClr>
              </a:solidFill>
            </a:endParaRPr>
          </a:p>
          <a:p>
            <a:r>
              <a:rPr lang="en-GB" dirty="0">
                <a:solidFill>
                  <a:schemeClr val="accent1">
                    <a:lumMod val="75000"/>
                  </a:schemeClr>
                </a:solidFill>
              </a:rPr>
              <a:t>Martin Heidegger</a:t>
            </a:r>
          </a:p>
          <a:p>
            <a:r>
              <a:rPr lang="en-GB" dirty="0">
                <a:solidFill>
                  <a:schemeClr val="accent1">
                    <a:lumMod val="75000"/>
                  </a:schemeClr>
                </a:solidFill>
              </a:rPr>
              <a:t>Jean Paul Sartre</a:t>
            </a:r>
          </a:p>
          <a:p>
            <a:r>
              <a:rPr lang="en-GB" dirty="0">
                <a:solidFill>
                  <a:schemeClr val="accent1">
                    <a:lumMod val="75000"/>
                  </a:schemeClr>
                </a:solidFill>
              </a:rPr>
              <a:t>Martin Buber</a:t>
            </a:r>
          </a:p>
          <a:p>
            <a:r>
              <a:rPr lang="en-GB" dirty="0">
                <a:solidFill>
                  <a:schemeClr val="accent1">
                    <a:lumMod val="75000"/>
                  </a:schemeClr>
                </a:solidFill>
              </a:rPr>
              <a:t>Rollo May</a:t>
            </a:r>
          </a:p>
        </p:txBody>
      </p:sp>
      <p:sp>
        <p:nvSpPr>
          <p:cNvPr id="7" name="Content Placeholder 6">
            <a:extLst>
              <a:ext uri="{FF2B5EF4-FFF2-40B4-BE49-F238E27FC236}">
                <a16:creationId xmlns:a16="http://schemas.microsoft.com/office/drawing/2014/main" id="{E6948C9B-3B31-AB06-F28F-6FECEB189095}"/>
              </a:ext>
            </a:extLst>
          </p:cNvPr>
          <p:cNvSpPr>
            <a:spLocks noGrp="1"/>
          </p:cNvSpPr>
          <p:nvPr>
            <p:ph sz="half" idx="2"/>
          </p:nvPr>
        </p:nvSpPr>
        <p:spPr/>
        <p:txBody>
          <a:bodyPr>
            <a:noAutofit/>
          </a:bodyPr>
          <a:lstStyle/>
          <a:p>
            <a:r>
              <a:rPr lang="en-GB" sz="3600" dirty="0">
                <a:solidFill>
                  <a:schemeClr val="accent1">
                    <a:lumMod val="75000"/>
                  </a:schemeClr>
                </a:solidFill>
              </a:rPr>
              <a:t>Inner Reflection</a:t>
            </a:r>
          </a:p>
          <a:p>
            <a:r>
              <a:rPr lang="en-GB" sz="3600" dirty="0">
                <a:solidFill>
                  <a:schemeClr val="accent1">
                    <a:lumMod val="75000"/>
                  </a:schemeClr>
                </a:solidFill>
              </a:rPr>
              <a:t>To what extent are you living authentically?</a:t>
            </a:r>
          </a:p>
          <a:p>
            <a:r>
              <a:rPr lang="en-GB" sz="3600" dirty="0">
                <a:solidFill>
                  <a:schemeClr val="accent1">
                    <a:lumMod val="75000"/>
                  </a:schemeClr>
                </a:solidFill>
              </a:rPr>
              <a:t>What if anything is keeping you from living the kind of authentic life you would like to lead?</a:t>
            </a:r>
          </a:p>
        </p:txBody>
      </p:sp>
      <p:sp>
        <p:nvSpPr>
          <p:cNvPr id="4" name="Slide Number Placeholder 3">
            <a:extLst>
              <a:ext uri="{FF2B5EF4-FFF2-40B4-BE49-F238E27FC236}">
                <a16:creationId xmlns:a16="http://schemas.microsoft.com/office/drawing/2014/main" id="{92B5852A-9841-FADB-4DBA-C4EA27E125CD}"/>
              </a:ext>
            </a:extLst>
          </p:cNvPr>
          <p:cNvSpPr>
            <a:spLocks noGrp="1"/>
          </p:cNvSpPr>
          <p:nvPr>
            <p:ph type="sldNum" sz="quarter" idx="12"/>
          </p:nvPr>
        </p:nvSpPr>
        <p:spPr/>
        <p:txBody>
          <a:bodyPr/>
          <a:lstStyle/>
          <a:p>
            <a:pPr rtl="0"/>
            <a:fld id="{9CD8D479-8942-46E8-A226-A4E01F7A105C}" type="slidenum">
              <a:rPr lang="en-GB" noProof="0" smtClean="0"/>
              <a:t>26</a:t>
            </a:fld>
            <a:endParaRPr lang="en-GB" noProof="0" dirty="0"/>
          </a:p>
        </p:txBody>
      </p:sp>
      <p:sp>
        <p:nvSpPr>
          <p:cNvPr id="5" name="Date Placeholder 4">
            <a:extLst>
              <a:ext uri="{FF2B5EF4-FFF2-40B4-BE49-F238E27FC236}">
                <a16:creationId xmlns:a16="http://schemas.microsoft.com/office/drawing/2014/main" id="{3F833464-8540-57CE-1EA3-3EEDBDBCFD15}"/>
              </a:ext>
            </a:extLst>
          </p:cNvPr>
          <p:cNvSpPr>
            <a:spLocks noGrp="1"/>
          </p:cNvSpPr>
          <p:nvPr>
            <p:ph type="dt" sz="half" idx="10"/>
          </p:nvPr>
        </p:nvSpPr>
        <p:spPr/>
        <p:txBody>
          <a:bodyPr/>
          <a:lstStyle/>
          <a:p>
            <a:pPr rtl="0"/>
            <a:fld id="{13105E48-07E2-4CE6-B8D5-8627CDB90026}" type="datetime1">
              <a:rPr lang="en-GB" noProof="0" smtClean="0"/>
              <a:t>03/12/2024</a:t>
            </a:fld>
            <a:endParaRPr lang="en-GB" noProof="0" dirty="0"/>
          </a:p>
        </p:txBody>
      </p:sp>
      <p:sp>
        <p:nvSpPr>
          <p:cNvPr id="6" name="Footer Placeholder 5">
            <a:extLst>
              <a:ext uri="{FF2B5EF4-FFF2-40B4-BE49-F238E27FC236}">
                <a16:creationId xmlns:a16="http://schemas.microsoft.com/office/drawing/2014/main" id="{F5E2A4CF-5072-1D6E-FECF-CD58832319AA}"/>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2845421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D9BD1-0043-D9F4-77E5-CD6126CA077F}"/>
              </a:ext>
            </a:extLst>
          </p:cNvPr>
          <p:cNvSpPr>
            <a:spLocks noGrp="1"/>
          </p:cNvSpPr>
          <p:nvPr>
            <p:ph type="title"/>
          </p:nvPr>
        </p:nvSpPr>
        <p:spPr>
          <a:xfrm>
            <a:off x="1410026" y="276087"/>
            <a:ext cx="9371949" cy="1183566"/>
          </a:xfrm>
        </p:spPr>
        <p:txBody>
          <a:bodyPr anchor="b">
            <a:normAutofit/>
          </a:bodyPr>
          <a:lstStyle/>
          <a:p>
            <a:r>
              <a:rPr lang="en-GB" dirty="0"/>
              <a:t>Existentialism – View of Human Nature</a:t>
            </a:r>
          </a:p>
        </p:txBody>
      </p:sp>
      <p:sp>
        <p:nvSpPr>
          <p:cNvPr id="3" name="Content Placeholder 2">
            <a:extLst>
              <a:ext uri="{FF2B5EF4-FFF2-40B4-BE49-F238E27FC236}">
                <a16:creationId xmlns:a16="http://schemas.microsoft.com/office/drawing/2014/main" id="{AE15B895-9F29-A22D-E9E8-832FBC4615B6}"/>
              </a:ext>
            </a:extLst>
          </p:cNvPr>
          <p:cNvSpPr>
            <a:spLocks noGrp="1"/>
          </p:cNvSpPr>
          <p:nvPr>
            <p:ph sz="half" idx="1"/>
          </p:nvPr>
        </p:nvSpPr>
        <p:spPr>
          <a:xfrm>
            <a:off x="1409700" y="1556281"/>
            <a:ext cx="4610099" cy="4620682"/>
          </a:xfrm>
        </p:spPr>
        <p:txBody>
          <a:bodyPr>
            <a:normAutofit/>
          </a:bodyPr>
          <a:lstStyle/>
          <a:p>
            <a:r>
              <a:rPr lang="en-GB" dirty="0">
                <a:solidFill>
                  <a:schemeClr val="accent1">
                    <a:lumMod val="75000"/>
                  </a:schemeClr>
                </a:solidFill>
              </a:rPr>
              <a:t>What does it mean to be human – to be alive?</a:t>
            </a:r>
          </a:p>
          <a:p>
            <a:r>
              <a:rPr lang="en-GB" dirty="0">
                <a:solidFill>
                  <a:schemeClr val="accent1">
                    <a:lumMod val="75000"/>
                  </a:schemeClr>
                </a:solidFill>
              </a:rPr>
              <a:t>The “I am” experience</a:t>
            </a:r>
          </a:p>
          <a:p>
            <a:r>
              <a:rPr lang="en-GB" dirty="0">
                <a:solidFill>
                  <a:schemeClr val="accent1">
                    <a:lumMod val="75000"/>
                  </a:schemeClr>
                </a:solidFill>
              </a:rPr>
              <a:t>Questions our own existence</a:t>
            </a:r>
          </a:p>
          <a:p>
            <a:r>
              <a:rPr lang="en-GB" dirty="0">
                <a:solidFill>
                  <a:schemeClr val="accent1">
                    <a:lumMod val="75000"/>
                  </a:schemeClr>
                </a:solidFill>
              </a:rPr>
              <a:t>Search for meaning</a:t>
            </a:r>
          </a:p>
          <a:p>
            <a:r>
              <a:rPr lang="en-GB" dirty="0">
                <a:solidFill>
                  <a:schemeClr val="accent1">
                    <a:lumMod val="75000"/>
                  </a:schemeClr>
                </a:solidFill>
              </a:rPr>
              <a:t>Although people are alone in life, we long to feel connected (May &amp; Yalom,2005)</a:t>
            </a:r>
          </a:p>
          <a:p>
            <a:r>
              <a:rPr lang="en-GB" dirty="0">
                <a:solidFill>
                  <a:schemeClr val="accent1">
                    <a:lumMod val="75000"/>
                  </a:schemeClr>
                </a:solidFill>
              </a:rPr>
              <a:t>The freedom to choose presents us with anxiety </a:t>
            </a:r>
          </a:p>
          <a:p>
            <a:r>
              <a:rPr lang="en-GB" dirty="0">
                <a:solidFill>
                  <a:schemeClr val="accent1">
                    <a:lumMod val="75000"/>
                  </a:schemeClr>
                </a:solidFill>
              </a:rPr>
              <a:t>Where do we prioritise our time – in the past, the future of the present?</a:t>
            </a:r>
          </a:p>
        </p:txBody>
      </p:sp>
      <p:pic>
        <p:nvPicPr>
          <p:cNvPr id="8" name="Content Placeholder 7">
            <a:extLst>
              <a:ext uri="{FF2B5EF4-FFF2-40B4-BE49-F238E27FC236}">
                <a16:creationId xmlns:a16="http://schemas.microsoft.com/office/drawing/2014/main" id="{8540A3C0-F936-301D-9D8E-6D084AC34DA6}"/>
              </a:ext>
            </a:extLst>
          </p:cNvPr>
          <p:cNvPicPr>
            <a:picLocks noGrp="1" noChangeAspect="1"/>
          </p:cNvPicPr>
          <p:nvPr>
            <p:ph sz="half" idx="2"/>
          </p:nvPr>
        </p:nvPicPr>
        <p:blipFill>
          <a:blip r:embed="rId2"/>
          <a:srcRect l="21702" r="17441" b="-1"/>
          <a:stretch/>
        </p:blipFill>
        <p:spPr>
          <a:xfrm>
            <a:off x="6172200" y="1556281"/>
            <a:ext cx="4609775" cy="4620682"/>
          </a:xfrm>
          <a:prstGeom prst="rect">
            <a:avLst/>
          </a:prstGeom>
          <a:noFill/>
        </p:spPr>
      </p:pic>
      <p:sp>
        <p:nvSpPr>
          <p:cNvPr id="5" name="Slide Number Placeholder 4">
            <a:extLst>
              <a:ext uri="{FF2B5EF4-FFF2-40B4-BE49-F238E27FC236}">
                <a16:creationId xmlns:a16="http://schemas.microsoft.com/office/drawing/2014/main" id="{7141847A-9D43-5946-9E32-BDF9F5676741}"/>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27</a:t>
            </a:fld>
            <a:endParaRPr lang="en-GB" sz="1000" noProof="0"/>
          </a:p>
        </p:txBody>
      </p:sp>
      <p:sp>
        <p:nvSpPr>
          <p:cNvPr id="6" name="Date Placeholder 5">
            <a:extLst>
              <a:ext uri="{FF2B5EF4-FFF2-40B4-BE49-F238E27FC236}">
                <a16:creationId xmlns:a16="http://schemas.microsoft.com/office/drawing/2014/main" id="{72C4F543-85E5-F14C-14DA-C370F53CA15F}"/>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A75AABAA-4BDF-4446-BCC1-2C0FCB567D0E}" type="datetime1">
              <a:rPr lang="en-GB" sz="1000" noProof="0" smtClean="0"/>
              <a:pPr rtl="0">
                <a:lnSpc>
                  <a:spcPct val="90000"/>
                </a:lnSpc>
                <a:spcAft>
                  <a:spcPts val="600"/>
                </a:spcAft>
              </a:pPr>
              <a:t>03/12/2024</a:t>
            </a:fld>
            <a:endParaRPr lang="en-GB" sz="1000" noProof="0"/>
          </a:p>
        </p:txBody>
      </p:sp>
      <p:sp>
        <p:nvSpPr>
          <p:cNvPr id="7" name="Footer Placeholder 6">
            <a:extLst>
              <a:ext uri="{FF2B5EF4-FFF2-40B4-BE49-F238E27FC236}">
                <a16:creationId xmlns:a16="http://schemas.microsoft.com/office/drawing/2014/main" id="{3D93A4D4-44C1-4268-C1E4-FA1DE8AF0F69}"/>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dirty="0"/>
              <a:t>Add a footer</a:t>
            </a:r>
          </a:p>
        </p:txBody>
      </p:sp>
    </p:spTree>
    <p:extLst>
      <p:ext uri="{BB962C8B-B14F-4D97-AF65-F5344CB8AC3E}">
        <p14:creationId xmlns:p14="http://schemas.microsoft.com/office/powerpoint/2010/main" val="3518212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712754"/>
          </a:xfrm>
        </p:spPr>
        <p:txBody>
          <a:bodyPr>
            <a:normAutofit fontScale="90000"/>
          </a:bodyPr>
          <a:lstStyle/>
          <a:p>
            <a:pPr algn="ctr"/>
            <a:br>
              <a:rPr lang="en-GB" dirty="0">
                <a:solidFill>
                  <a:schemeClr val="accent5">
                    <a:lumMod val="75000"/>
                  </a:schemeClr>
                </a:solidFill>
                <a:latin typeface="Californian FB" panose="0207040306080B030204" pitchFamily="18" charset="0"/>
              </a:rPr>
            </a:br>
            <a:r>
              <a:rPr lang="en-GB" dirty="0">
                <a:latin typeface="+mn-lt"/>
              </a:rPr>
              <a:t>Humanistic Approach</a:t>
            </a:r>
            <a:br>
              <a:rPr lang="en-GB" dirty="0">
                <a:latin typeface="+mn-lt"/>
              </a:rPr>
            </a:br>
            <a:r>
              <a:rPr lang="en-GB" dirty="0">
                <a:latin typeface="+mn-lt"/>
              </a:rPr>
              <a:t>Abraham Maslow (1908-1970)</a:t>
            </a:r>
            <a:br>
              <a:rPr lang="en-GB" dirty="0">
                <a:latin typeface="+mn-lt"/>
              </a:rPr>
            </a:br>
            <a:endParaRPr lang="en-GB" dirty="0">
              <a:latin typeface="+mn-lt"/>
            </a:endParaRPr>
          </a:p>
        </p:txBody>
      </p:sp>
      <p:pic>
        <p:nvPicPr>
          <p:cNvPr id="9"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230535" y="2048693"/>
            <a:ext cx="3086797" cy="390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456041" y="1988841"/>
            <a:ext cx="3470275" cy="3951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716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051"/>
                                        </p:tgtEl>
                                        <p:attrNameLst>
                                          <p:attrName>style.visibility</p:attrName>
                                        </p:attrNameLst>
                                      </p:cBhvr>
                                      <p:to>
                                        <p:strVal val="visible"/>
                                      </p:to>
                                    </p:set>
                                    <p:animEffect transition="in" filter="circle(in)">
                                      <p:cBhvr>
                                        <p:cTn id="12" dur="20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mn-lt"/>
              </a:rPr>
              <a:t>Humanistic Approach</a:t>
            </a:r>
            <a:br>
              <a:rPr lang="en-GB" dirty="0">
                <a:latin typeface="+mn-lt"/>
              </a:rPr>
            </a:br>
            <a:r>
              <a:rPr lang="en-GB" b="1" dirty="0">
                <a:latin typeface="+mn-lt"/>
              </a:rPr>
              <a:t>Carl Rogers (1902-1987)</a:t>
            </a:r>
            <a:endParaRPr lang="en-GB" dirty="0">
              <a:latin typeface="+mn-lt"/>
            </a:endParaRPr>
          </a:p>
        </p:txBody>
      </p:sp>
      <p:sp>
        <p:nvSpPr>
          <p:cNvPr id="8" name="Content Placeholder 7"/>
          <p:cNvSpPr>
            <a:spLocks noGrp="1"/>
          </p:cNvSpPr>
          <p:nvPr>
            <p:ph sz="half" idx="2"/>
          </p:nvPr>
        </p:nvSpPr>
        <p:spPr>
          <a:xfrm>
            <a:off x="6187281" y="2501660"/>
            <a:ext cx="4716508" cy="4167700"/>
          </a:xfrm>
        </p:spPr>
        <p:txBody>
          <a:bodyPr>
            <a:normAutofit/>
          </a:bodyPr>
          <a:lstStyle/>
          <a:p>
            <a:pPr>
              <a:buFont typeface="Wingdings" panose="05000000000000000000" pitchFamily="2" charset="2"/>
              <a:buChar char="v"/>
            </a:pPr>
            <a:r>
              <a:rPr lang="en-GB" sz="2800" dirty="0">
                <a:solidFill>
                  <a:schemeClr val="accent1">
                    <a:lumMod val="75000"/>
                  </a:schemeClr>
                </a:solidFill>
              </a:rPr>
              <a:t>Person-Centred Therapy</a:t>
            </a:r>
          </a:p>
          <a:p>
            <a:pPr>
              <a:buFont typeface="Wingdings" panose="05000000000000000000" pitchFamily="2" charset="2"/>
              <a:buChar char="v"/>
            </a:pPr>
            <a:r>
              <a:rPr lang="en-GB" sz="2800" dirty="0">
                <a:solidFill>
                  <a:schemeClr val="accent1">
                    <a:lumMod val="75000"/>
                  </a:schemeClr>
                </a:solidFill>
              </a:rPr>
              <a:t>Non-directive</a:t>
            </a:r>
          </a:p>
          <a:p>
            <a:pPr>
              <a:buFont typeface="Wingdings" panose="05000000000000000000" pitchFamily="2" charset="2"/>
              <a:buChar char="v"/>
            </a:pPr>
            <a:r>
              <a:rPr lang="en-GB" sz="2800" dirty="0">
                <a:solidFill>
                  <a:schemeClr val="accent1">
                    <a:lumMod val="75000"/>
                  </a:schemeClr>
                </a:solidFill>
              </a:rPr>
              <a:t>Core Conditions</a:t>
            </a:r>
          </a:p>
          <a:p>
            <a:pPr>
              <a:buFont typeface="Wingdings" panose="05000000000000000000" pitchFamily="2" charset="2"/>
              <a:buChar char="v"/>
            </a:pPr>
            <a:r>
              <a:rPr lang="en-GB" sz="2800" dirty="0">
                <a:solidFill>
                  <a:schemeClr val="accent1">
                    <a:lumMod val="75000"/>
                  </a:schemeClr>
                </a:solidFill>
              </a:rPr>
              <a:t>Self-Actualisation</a:t>
            </a:r>
          </a:p>
          <a:p>
            <a:pPr>
              <a:buFont typeface="Wingdings" panose="05000000000000000000" pitchFamily="2" charset="2"/>
              <a:buChar char="v"/>
            </a:pPr>
            <a:r>
              <a:rPr lang="en-GB" sz="2800" dirty="0">
                <a:solidFill>
                  <a:schemeClr val="accent1">
                    <a:lumMod val="75000"/>
                  </a:schemeClr>
                </a:solidFill>
              </a:rPr>
              <a:t>Therapeutic Relationship</a:t>
            </a:r>
          </a:p>
          <a:p>
            <a:pPr marL="0" indent="0">
              <a:buNone/>
            </a:pPr>
            <a:endParaRPr lang="en-GB" sz="2800" dirty="0">
              <a:solidFill>
                <a:schemeClr val="accent5">
                  <a:lumMod val="75000"/>
                </a:schemeClr>
              </a:solidFill>
              <a:latin typeface="Californian FB" panose="0207040306080B030204" pitchFamily="18" charset="0"/>
            </a:endParaRPr>
          </a:p>
        </p:txBody>
      </p:sp>
      <p:pic>
        <p:nvPicPr>
          <p:cNvPr id="9" name="Picture 7"/>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795905" y="1660225"/>
            <a:ext cx="2854008" cy="405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4408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a:normAutofit/>
          </a:bodyPr>
          <a:lstStyle/>
          <a:p>
            <a:pPr algn="ctr"/>
            <a:r>
              <a:rPr lang="en-GB" sz="5200" dirty="0"/>
              <a:t>Growth Promoting Environment</a:t>
            </a:r>
          </a:p>
        </p:txBody>
      </p:sp>
      <p:graphicFrame>
        <p:nvGraphicFramePr>
          <p:cNvPr id="4" name="Content Placeholder 3"/>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14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mn-lt"/>
              </a:rPr>
              <a:t>Humanistic World View </a:t>
            </a:r>
            <a:br>
              <a:rPr lang="en-GB" dirty="0">
                <a:latin typeface="+mn-lt"/>
              </a:rPr>
            </a:br>
            <a:r>
              <a:rPr lang="en-GB" dirty="0">
                <a:latin typeface="+mn-lt"/>
              </a:rPr>
              <a:t>(Jones Smith, 2012)</a:t>
            </a:r>
          </a:p>
        </p:txBody>
      </p:sp>
      <p:sp>
        <p:nvSpPr>
          <p:cNvPr id="3" name="Content Placeholder 2"/>
          <p:cNvSpPr>
            <a:spLocks noGrp="1"/>
          </p:cNvSpPr>
          <p:nvPr>
            <p:ph idx="1"/>
          </p:nvPr>
        </p:nvSpPr>
        <p:spPr>
          <a:xfrm>
            <a:off x="2533443" y="1807362"/>
            <a:ext cx="7125112" cy="4645975"/>
          </a:xfrm>
        </p:spPr>
        <p:txBody>
          <a:bodyPr>
            <a:normAutofit/>
          </a:bodyPr>
          <a:lstStyle/>
          <a:p>
            <a:pPr>
              <a:buFont typeface="Wingdings" panose="05000000000000000000" pitchFamily="2" charset="2"/>
              <a:buChar char="v"/>
            </a:pPr>
            <a:endParaRPr lang="en-GB" sz="2400" dirty="0">
              <a:solidFill>
                <a:schemeClr val="accent6">
                  <a:lumMod val="50000"/>
                </a:schemeClr>
              </a:solidFill>
              <a:latin typeface="Baskerville Old Face" panose="02020602080505020303" pitchFamily="18" charset="0"/>
            </a:endParaRPr>
          </a:p>
          <a:p>
            <a:pPr>
              <a:buFont typeface="Wingdings" panose="05000000000000000000" pitchFamily="2" charset="2"/>
              <a:buChar char="v"/>
            </a:pPr>
            <a:r>
              <a:rPr lang="en-GB" sz="2400" dirty="0">
                <a:solidFill>
                  <a:schemeClr val="accent1">
                    <a:lumMod val="75000"/>
                  </a:schemeClr>
                </a:solidFill>
              </a:rPr>
              <a:t>A positive view of the individual as self-actualising.</a:t>
            </a:r>
          </a:p>
          <a:p>
            <a:pPr>
              <a:buFont typeface="Wingdings" panose="05000000000000000000" pitchFamily="2" charset="2"/>
              <a:buChar char="v"/>
            </a:pPr>
            <a:r>
              <a:rPr lang="en-GB" sz="2400" dirty="0">
                <a:solidFill>
                  <a:schemeClr val="accent1">
                    <a:lumMod val="75000"/>
                  </a:schemeClr>
                </a:solidFill>
              </a:rPr>
              <a:t>A belief that individuals have the creative capacity to actively and intentionally construct meaning in their lives.</a:t>
            </a:r>
          </a:p>
          <a:p>
            <a:pPr>
              <a:buFont typeface="Wingdings" panose="05000000000000000000" pitchFamily="2" charset="2"/>
              <a:buChar char="v"/>
            </a:pPr>
            <a:r>
              <a:rPr lang="en-GB" sz="2400" dirty="0">
                <a:solidFill>
                  <a:schemeClr val="accent1">
                    <a:lumMod val="75000"/>
                  </a:schemeClr>
                </a:solidFill>
              </a:rPr>
              <a:t>Maladaptive behaviour and emotions are the result of the individual becoming detached from their basic positive nature.</a:t>
            </a:r>
          </a:p>
          <a:p>
            <a:pPr>
              <a:buFont typeface="Wingdings" panose="05000000000000000000" pitchFamily="2" charset="2"/>
              <a:buChar char="v"/>
            </a:pPr>
            <a:r>
              <a:rPr lang="en-GB" sz="2400" dirty="0">
                <a:solidFill>
                  <a:schemeClr val="accent1">
                    <a:lumMod val="75000"/>
                  </a:schemeClr>
                </a:solidFill>
              </a:rPr>
              <a:t>Therapy characterised by a core group of necessary and sufficient conditions that enable the client to regain emotional and spiritual equilibrium.</a:t>
            </a:r>
          </a:p>
          <a:p>
            <a:endParaRPr lang="en-GB" sz="2400" dirty="0">
              <a:solidFill>
                <a:schemeClr val="accent5">
                  <a:lumMod val="75000"/>
                </a:schemeClr>
              </a:solidFill>
              <a:latin typeface="Baskerville Old Face" panose="02020602080505020303" pitchFamily="18" charset="0"/>
            </a:endParaRPr>
          </a:p>
        </p:txBody>
      </p:sp>
    </p:spTree>
    <p:extLst>
      <p:ext uri="{BB962C8B-B14F-4D97-AF65-F5344CB8AC3E}">
        <p14:creationId xmlns:p14="http://schemas.microsoft.com/office/powerpoint/2010/main" val="154161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Humanistic – Existential Approaches</a:t>
            </a:r>
          </a:p>
        </p:txBody>
      </p:sp>
      <p:sp>
        <p:nvSpPr>
          <p:cNvPr id="3" name="Content Placeholder 2"/>
          <p:cNvSpPr>
            <a:spLocks noGrp="1"/>
          </p:cNvSpPr>
          <p:nvPr>
            <p:ph idx="1"/>
          </p:nvPr>
        </p:nvSpPr>
        <p:spPr>
          <a:xfrm>
            <a:off x="1410027" y="2265871"/>
            <a:ext cx="9371948" cy="3920811"/>
          </a:xfrm>
        </p:spPr>
        <p:txBody>
          <a:bodyPr>
            <a:normAutofit/>
          </a:bodyPr>
          <a:lstStyle/>
          <a:p>
            <a:pPr>
              <a:buFont typeface="Wingdings" panose="05000000000000000000" pitchFamily="2" charset="2"/>
              <a:buChar char="v"/>
            </a:pPr>
            <a:r>
              <a:rPr lang="en-GB" sz="2400" dirty="0">
                <a:solidFill>
                  <a:schemeClr val="accent1">
                    <a:lumMod val="75000"/>
                  </a:schemeClr>
                </a:solidFill>
              </a:rPr>
              <a:t>Person-Centred Therapy – Carl Rogers (1902-87)</a:t>
            </a:r>
          </a:p>
          <a:p>
            <a:pPr>
              <a:buFont typeface="Wingdings" panose="05000000000000000000" pitchFamily="2" charset="2"/>
              <a:buChar char="v"/>
            </a:pPr>
            <a:r>
              <a:rPr lang="en-GB" sz="2400" dirty="0">
                <a:solidFill>
                  <a:schemeClr val="accent1">
                    <a:lumMod val="75000"/>
                  </a:schemeClr>
                </a:solidFill>
              </a:rPr>
              <a:t>Gestalt Therapy – Fritz Perls (1893 – 1970)</a:t>
            </a:r>
          </a:p>
          <a:p>
            <a:pPr>
              <a:buFont typeface="Wingdings" panose="05000000000000000000" pitchFamily="2" charset="2"/>
              <a:buChar char="v"/>
            </a:pPr>
            <a:r>
              <a:rPr lang="en-GB" sz="2400" dirty="0">
                <a:solidFill>
                  <a:schemeClr val="accent1">
                    <a:lumMod val="75000"/>
                  </a:schemeClr>
                </a:solidFill>
              </a:rPr>
              <a:t>Emotion-Focused Therapy  -Sue Johnson and Les Greenberg (1985)</a:t>
            </a:r>
          </a:p>
          <a:p>
            <a:pPr>
              <a:buFont typeface="Wingdings" panose="05000000000000000000" pitchFamily="2" charset="2"/>
              <a:buChar char="v"/>
            </a:pPr>
            <a:r>
              <a:rPr lang="en-GB" sz="2400" dirty="0">
                <a:solidFill>
                  <a:schemeClr val="accent1">
                    <a:lumMod val="75000"/>
                  </a:schemeClr>
                </a:solidFill>
              </a:rPr>
              <a:t>Experiential Therapy</a:t>
            </a:r>
          </a:p>
          <a:p>
            <a:pPr>
              <a:buFont typeface="Wingdings" panose="05000000000000000000" pitchFamily="2" charset="2"/>
              <a:buChar char="v"/>
            </a:pPr>
            <a:r>
              <a:rPr lang="en-GB" sz="2400" dirty="0">
                <a:solidFill>
                  <a:schemeClr val="accent1">
                    <a:lumMod val="75000"/>
                  </a:schemeClr>
                </a:solidFill>
              </a:rPr>
              <a:t>Transactional Analysis (Eric Berne ( 1910 -70) </a:t>
            </a:r>
          </a:p>
          <a:p>
            <a:pPr>
              <a:buFont typeface="Wingdings" panose="05000000000000000000" pitchFamily="2" charset="2"/>
              <a:buChar char="v"/>
            </a:pPr>
            <a:r>
              <a:rPr lang="en-GB" sz="2400" dirty="0">
                <a:solidFill>
                  <a:schemeClr val="accent1">
                    <a:lumMod val="75000"/>
                  </a:schemeClr>
                </a:solidFill>
              </a:rPr>
              <a:t>Existential Therapy – Irvin Yalom (1931-) Rolo May (1909-94)</a:t>
            </a:r>
            <a:endParaRPr lang="en-GB" dirty="0">
              <a:solidFill>
                <a:schemeClr val="accent5">
                  <a:lumMod val="50000"/>
                </a:schemeClr>
              </a:solidFill>
              <a:latin typeface="Californian FB" panose="0207040306080B030204" pitchFamily="18" charset="0"/>
            </a:endParaRPr>
          </a:p>
        </p:txBody>
      </p:sp>
    </p:spTree>
    <p:extLst>
      <p:ext uri="{BB962C8B-B14F-4D97-AF65-F5344CB8AC3E}">
        <p14:creationId xmlns:p14="http://schemas.microsoft.com/office/powerpoint/2010/main" val="23029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8F58C-119D-CBBC-4313-FEAAEFB4E3A9}"/>
              </a:ext>
            </a:extLst>
          </p:cNvPr>
          <p:cNvSpPr>
            <a:spLocks noGrp="1"/>
          </p:cNvSpPr>
          <p:nvPr>
            <p:ph type="title"/>
          </p:nvPr>
        </p:nvSpPr>
        <p:spPr>
          <a:xfrm>
            <a:off x="6682435" y="919616"/>
            <a:ext cx="4155622" cy="1248490"/>
          </a:xfrm>
        </p:spPr>
        <p:txBody>
          <a:bodyPr anchor="b">
            <a:normAutofit/>
          </a:bodyPr>
          <a:lstStyle/>
          <a:p>
            <a:r>
              <a:rPr lang="en-GB" dirty="0"/>
              <a:t>Final Thoughts…….</a:t>
            </a:r>
          </a:p>
        </p:txBody>
      </p:sp>
      <p:pic>
        <p:nvPicPr>
          <p:cNvPr id="7" name="Picture 6">
            <a:extLst>
              <a:ext uri="{FF2B5EF4-FFF2-40B4-BE49-F238E27FC236}">
                <a16:creationId xmlns:a16="http://schemas.microsoft.com/office/drawing/2014/main" id="{35085E3B-33A6-0B42-A2A3-A6DC5D7E86DE}"/>
              </a:ext>
            </a:extLst>
          </p:cNvPr>
          <p:cNvPicPr>
            <a:picLocks noChangeAspect="1"/>
          </p:cNvPicPr>
          <p:nvPr/>
        </p:nvPicPr>
        <p:blipFill>
          <a:blip r:embed="rId2"/>
          <a:srcRect l="24522" r="10414"/>
          <a:stretch/>
        </p:blipFill>
        <p:spPr>
          <a:xfrm>
            <a:off x="20" y="915923"/>
            <a:ext cx="6626657" cy="5065776"/>
          </a:xfrm>
          <a:prstGeom prst="rect">
            <a:avLst/>
          </a:prstGeom>
          <a:noFill/>
        </p:spPr>
      </p:pic>
      <p:sp>
        <p:nvSpPr>
          <p:cNvPr id="3" name="Content Placeholder 2">
            <a:extLst>
              <a:ext uri="{FF2B5EF4-FFF2-40B4-BE49-F238E27FC236}">
                <a16:creationId xmlns:a16="http://schemas.microsoft.com/office/drawing/2014/main" id="{22F0DE65-E7EC-FE64-ED6F-543A362A01C1}"/>
              </a:ext>
            </a:extLst>
          </p:cNvPr>
          <p:cNvSpPr>
            <a:spLocks noGrp="1"/>
          </p:cNvSpPr>
          <p:nvPr>
            <p:ph type="body" sz="half" idx="2"/>
          </p:nvPr>
        </p:nvSpPr>
        <p:spPr>
          <a:xfrm>
            <a:off x="6682435" y="2760454"/>
            <a:ext cx="4155622" cy="3221246"/>
          </a:xfrm>
        </p:spPr>
        <p:txBody>
          <a:bodyPr>
            <a:normAutofit/>
          </a:bodyPr>
          <a:lstStyle/>
          <a:p>
            <a:r>
              <a:rPr lang="en-GB" sz="2800" dirty="0">
                <a:solidFill>
                  <a:schemeClr val="accent1">
                    <a:lumMod val="75000"/>
                  </a:schemeClr>
                </a:solidFill>
              </a:rPr>
              <a:t>‘Healing is not about ‘</a:t>
            </a:r>
            <a:r>
              <a:rPr lang="en-GB" sz="2800" i="1" dirty="0">
                <a:solidFill>
                  <a:schemeClr val="accent1">
                    <a:lumMod val="75000"/>
                  </a:schemeClr>
                </a:solidFill>
              </a:rPr>
              <a:t>fixing</a:t>
            </a:r>
            <a:r>
              <a:rPr lang="en-GB" sz="2800" dirty="0">
                <a:solidFill>
                  <a:schemeClr val="accent1">
                    <a:lumMod val="75000"/>
                  </a:schemeClr>
                </a:solidFill>
              </a:rPr>
              <a:t>’ yourself.  It is about reconnecting with who you truly are – beyond the person you had to become to survive</a:t>
            </a:r>
          </a:p>
        </p:txBody>
      </p:sp>
      <p:sp>
        <p:nvSpPr>
          <p:cNvPr id="4" name="Slide Number Placeholder 3">
            <a:extLst>
              <a:ext uri="{FF2B5EF4-FFF2-40B4-BE49-F238E27FC236}">
                <a16:creationId xmlns:a16="http://schemas.microsoft.com/office/drawing/2014/main" id="{091D513D-E4B4-0DF8-458F-B51D24B4A4B1}"/>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33</a:t>
            </a:fld>
            <a:endParaRPr lang="en-GB" sz="1000" noProof="0"/>
          </a:p>
        </p:txBody>
      </p:sp>
      <p:sp>
        <p:nvSpPr>
          <p:cNvPr id="5" name="Date Placeholder 4">
            <a:extLst>
              <a:ext uri="{FF2B5EF4-FFF2-40B4-BE49-F238E27FC236}">
                <a16:creationId xmlns:a16="http://schemas.microsoft.com/office/drawing/2014/main" id="{A441E002-D3C1-2D23-F4AB-503C4CB912F7}"/>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03/12/2024</a:t>
            </a:fld>
            <a:endParaRPr lang="en-GB" sz="1000" noProof="0"/>
          </a:p>
        </p:txBody>
      </p:sp>
      <p:sp>
        <p:nvSpPr>
          <p:cNvPr id="6" name="Footer Placeholder 5">
            <a:extLst>
              <a:ext uri="{FF2B5EF4-FFF2-40B4-BE49-F238E27FC236}">
                <a16:creationId xmlns:a16="http://schemas.microsoft.com/office/drawing/2014/main" id="{F80681B8-D4F5-9E7C-F51C-AEAAB7736240}"/>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296916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a:t>
            </a:r>
          </a:p>
        </p:txBody>
      </p:sp>
      <p:sp>
        <p:nvSpPr>
          <p:cNvPr id="3" name="Content Placeholder 2"/>
          <p:cNvSpPr>
            <a:spLocks noGrp="1"/>
          </p:cNvSpPr>
          <p:nvPr>
            <p:ph idx="1"/>
          </p:nvPr>
        </p:nvSpPr>
        <p:spPr>
          <a:xfrm>
            <a:off x="0" y="1432874"/>
            <a:ext cx="11353800" cy="5269583"/>
          </a:xfrm>
        </p:spPr>
        <p:txBody>
          <a:bodyPr vert="horz" lIns="91440" tIns="45720" rIns="91440" bIns="45720" rtlCol="0" anchor="t">
            <a:normAutofit lnSpcReduction="10000"/>
          </a:bodyPr>
          <a:lstStyle/>
          <a:p>
            <a:r>
              <a:rPr lang="en-GB" altLang="en-US" dirty="0">
                <a:solidFill>
                  <a:schemeClr val="accent1">
                    <a:lumMod val="75000"/>
                  </a:schemeClr>
                </a:solidFill>
              </a:rPr>
              <a:t>The Rise of Psychotherapy</a:t>
            </a:r>
          </a:p>
          <a:p>
            <a:r>
              <a:rPr lang="en-GB" dirty="0">
                <a:solidFill>
                  <a:schemeClr val="accent1">
                    <a:lumMod val="75000"/>
                  </a:schemeClr>
                </a:solidFill>
              </a:rPr>
              <a:t>Emmanuel Church Healing Movement</a:t>
            </a:r>
          </a:p>
          <a:p>
            <a:r>
              <a:rPr lang="en-GB" dirty="0">
                <a:solidFill>
                  <a:schemeClr val="accent1">
                    <a:lumMod val="75000"/>
                  </a:schemeClr>
                </a:solidFill>
              </a:rPr>
              <a:t>Sigmund Freud</a:t>
            </a:r>
          </a:p>
          <a:p>
            <a:r>
              <a:rPr lang="en-GB" dirty="0">
                <a:solidFill>
                  <a:schemeClr val="accent1">
                    <a:lumMod val="75000"/>
                  </a:schemeClr>
                </a:solidFill>
              </a:rPr>
              <a:t>Rise of Psychoanalysis in America</a:t>
            </a:r>
          </a:p>
          <a:p>
            <a:r>
              <a:rPr lang="en-GB" dirty="0">
                <a:solidFill>
                  <a:schemeClr val="accent1">
                    <a:lumMod val="75000"/>
                  </a:schemeClr>
                </a:solidFill>
              </a:rPr>
              <a:t>The Fall of Psychoanalysis</a:t>
            </a:r>
          </a:p>
          <a:p>
            <a:r>
              <a:rPr lang="en-GB" dirty="0">
                <a:solidFill>
                  <a:schemeClr val="accent1">
                    <a:lumMod val="75000"/>
                  </a:schemeClr>
                </a:solidFill>
              </a:rPr>
              <a:t>The Cognitive revolution</a:t>
            </a:r>
          </a:p>
          <a:p>
            <a:r>
              <a:rPr lang="en-GB" dirty="0">
                <a:solidFill>
                  <a:schemeClr val="accent1">
                    <a:lumMod val="75000"/>
                  </a:schemeClr>
                </a:solidFill>
              </a:rPr>
              <a:t>Humanistic Approach-</a:t>
            </a:r>
          </a:p>
          <a:p>
            <a:r>
              <a:rPr lang="en-GB" dirty="0">
                <a:solidFill>
                  <a:schemeClr val="accent1">
                    <a:lumMod val="75000"/>
                  </a:schemeClr>
                </a:solidFill>
              </a:rPr>
              <a:t>Person-Centred Counselling</a:t>
            </a:r>
          </a:p>
          <a:p>
            <a:r>
              <a:rPr lang="en-GB" dirty="0">
                <a:solidFill>
                  <a:schemeClr val="accent1">
                    <a:lumMod val="75000"/>
                  </a:schemeClr>
                </a:solidFill>
              </a:rPr>
              <a:t>Key Theorists</a:t>
            </a:r>
          </a:p>
          <a:p>
            <a:r>
              <a:rPr lang="en-GB" dirty="0">
                <a:solidFill>
                  <a:schemeClr val="accent1">
                    <a:lumMod val="75000"/>
                  </a:schemeClr>
                </a:solidFill>
              </a:rPr>
              <a:t>Freud</a:t>
            </a:r>
          </a:p>
          <a:p>
            <a:r>
              <a:rPr lang="en-GB" dirty="0">
                <a:solidFill>
                  <a:schemeClr val="accent1">
                    <a:lumMod val="75000"/>
                  </a:schemeClr>
                </a:solidFill>
              </a:rPr>
              <a:t>Albert Ellis</a:t>
            </a:r>
          </a:p>
          <a:p>
            <a:r>
              <a:rPr lang="en-GB" dirty="0">
                <a:solidFill>
                  <a:schemeClr val="accent1">
                    <a:lumMod val="75000"/>
                  </a:schemeClr>
                </a:solidFill>
              </a:rPr>
              <a:t>Aaron Beck</a:t>
            </a:r>
          </a:p>
          <a:p>
            <a:r>
              <a:rPr lang="en-GB" dirty="0">
                <a:solidFill>
                  <a:schemeClr val="accent1">
                    <a:lumMod val="75000"/>
                  </a:schemeClr>
                </a:solidFill>
              </a:rPr>
              <a:t>Carl Rogers</a:t>
            </a:r>
          </a:p>
          <a:p>
            <a:endParaRPr lang="en-GB" altLang="en-US"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1319" y="1432874"/>
            <a:ext cx="5928090" cy="4031973"/>
          </a:xfrm>
          <a:prstGeom prst="rect">
            <a:avLst/>
          </a:prstGeom>
        </p:spPr>
      </p:pic>
    </p:spTree>
    <p:extLst>
      <p:ext uri="{BB962C8B-B14F-4D97-AF65-F5344CB8AC3E}">
        <p14:creationId xmlns:p14="http://schemas.microsoft.com/office/powerpoint/2010/main" val="1918634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51777" y="2263913"/>
            <a:ext cx="6949440" cy="3285747"/>
          </a:xfrm>
        </p:spPr>
        <p:txBody>
          <a:bodyPr rtlCol="0">
            <a:normAutofit fontScale="90000"/>
          </a:bodyPr>
          <a:lstStyle/>
          <a:p>
            <a:r>
              <a:rPr lang="en-GB" sz="2000" dirty="0">
                <a:solidFill>
                  <a:schemeClr val="accent1">
                    <a:lumMod val="20000"/>
                    <a:lumOff val="80000"/>
                  </a:schemeClr>
                </a:solidFill>
              </a:rPr>
              <a:t>References</a:t>
            </a:r>
            <a:br>
              <a:rPr lang="en-GB" sz="2000" dirty="0">
                <a:solidFill>
                  <a:schemeClr val="accent1">
                    <a:lumMod val="20000"/>
                    <a:lumOff val="80000"/>
                  </a:schemeClr>
                </a:solidFill>
              </a:rPr>
            </a:br>
            <a:r>
              <a:rPr lang="en-GB" sz="2000" dirty="0">
                <a:solidFill>
                  <a:schemeClr val="accent1">
                    <a:lumMod val="20000"/>
                    <a:lumOff val="80000"/>
                  </a:schemeClr>
                </a:solidFill>
              </a:rPr>
              <a:t>Jones-Smith, E (2016) Theories of Counselling and Psychotherapy: An Integrative approach. 2nd Ed. Sage.  </a:t>
            </a:r>
            <a:br>
              <a:rPr lang="en-GB" sz="2000" dirty="0">
                <a:solidFill>
                  <a:schemeClr val="accent1">
                    <a:lumMod val="20000"/>
                    <a:lumOff val="80000"/>
                  </a:schemeClr>
                </a:solidFill>
              </a:rPr>
            </a:br>
            <a:r>
              <a:rPr lang="en-GB" sz="2000" dirty="0">
                <a:solidFill>
                  <a:schemeClr val="accent1">
                    <a:lumMod val="20000"/>
                    <a:lumOff val="80000"/>
                  </a:schemeClr>
                </a:solidFill>
              </a:rPr>
              <a:t>Gross, R (2020) Psychology: the Science of Mind and Behaviour 8th Edition.  Hodder Group</a:t>
            </a:r>
            <a:br>
              <a:rPr lang="en-GB" sz="2000" dirty="0">
                <a:solidFill>
                  <a:schemeClr val="accent1">
                    <a:lumMod val="20000"/>
                    <a:lumOff val="80000"/>
                  </a:schemeClr>
                </a:solidFill>
              </a:rPr>
            </a:br>
            <a:r>
              <a:rPr lang="en-GB" sz="2000" dirty="0">
                <a:solidFill>
                  <a:schemeClr val="accent1">
                    <a:lumMod val="20000"/>
                    <a:lumOff val="80000"/>
                  </a:schemeClr>
                </a:solidFill>
              </a:rPr>
              <a:t>McLeod. (2013). An introduction to counselling. 5th </a:t>
            </a:r>
            <a:br>
              <a:rPr lang="en-GB" sz="2000" dirty="0">
                <a:solidFill>
                  <a:schemeClr val="accent1">
                    <a:lumMod val="20000"/>
                    <a:lumOff val="80000"/>
                  </a:schemeClr>
                </a:solidFill>
              </a:rPr>
            </a:br>
            <a:r>
              <a:rPr lang="en-GB" sz="2000" dirty="0">
                <a:solidFill>
                  <a:schemeClr val="accent1">
                    <a:lumMod val="20000"/>
                    <a:lumOff val="80000"/>
                  </a:schemeClr>
                </a:solidFill>
              </a:rPr>
              <a:t>edition. Open University Press.</a:t>
            </a:r>
            <a:br>
              <a:rPr lang="en-GB" sz="2000" dirty="0">
                <a:solidFill>
                  <a:schemeClr val="accent1">
                    <a:lumMod val="20000"/>
                    <a:lumOff val="80000"/>
                  </a:schemeClr>
                </a:solidFill>
              </a:rPr>
            </a:br>
            <a:r>
              <a:rPr lang="en-GB" sz="2000" dirty="0">
                <a:solidFill>
                  <a:schemeClr val="accent1">
                    <a:lumMod val="20000"/>
                    <a:lumOff val="80000"/>
                  </a:schemeClr>
                </a:solidFill>
              </a:rPr>
              <a:t>Scull, A. (2016). Madness in Civilization: A cultural history of insanity from the Bible to Freud, from the madhouse to modern medicine. Thames and Hudson</a:t>
            </a:r>
            <a:br>
              <a:rPr lang="en-GB" sz="2000" dirty="0">
                <a:solidFill>
                  <a:schemeClr val="accent1">
                    <a:lumMod val="20000"/>
                    <a:lumOff val="80000"/>
                  </a:schemeClr>
                </a:solidFill>
              </a:rPr>
            </a:br>
            <a:endParaRPr lang="en-GB" sz="2000" dirty="0">
              <a:solidFill>
                <a:schemeClr val="accent1">
                  <a:lumMod val="20000"/>
                  <a:lumOff val="80000"/>
                </a:schemeClr>
              </a:solidFill>
            </a:endParaRPr>
          </a:p>
        </p:txBody>
      </p:sp>
    </p:spTree>
    <p:extLst>
      <p:ext uri="{BB962C8B-B14F-4D97-AF65-F5344CB8AC3E}">
        <p14:creationId xmlns:p14="http://schemas.microsoft.com/office/powerpoint/2010/main" val="3752628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cology 16x9">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063275_TF03098889" id="{B3734755-A021-458A-A8F6-F6986161A830}" vid="{23DB80E9-0F0D-4FFA-88C9-84FBDCB4C26D}"/>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Nature ecology education photo presentation</Template>
  <TotalTime>295</TotalTime>
  <Words>1880</Words>
  <Application>Microsoft Office PowerPoint</Application>
  <PresentationFormat>Widescreen</PresentationFormat>
  <Paragraphs>259</Paragraphs>
  <Slides>35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Baskerville Old Face</vt:lpstr>
      <vt:lpstr>Californian FB</vt:lpstr>
      <vt:lpstr>Corbel</vt:lpstr>
      <vt:lpstr>Lato</vt:lpstr>
      <vt:lpstr>Wingdings</vt:lpstr>
      <vt:lpstr>Ecology 16x9</vt:lpstr>
      <vt:lpstr>Existentialism and Humanism</vt:lpstr>
      <vt:lpstr>Lesson Aims</vt:lpstr>
      <vt:lpstr>The Rise of Psychotherapy</vt:lpstr>
      <vt:lpstr>Sigmund Freud (1856 – 1939)</vt:lpstr>
      <vt:lpstr>Freud’s theories</vt:lpstr>
      <vt:lpstr>Psychodynamic Theory</vt:lpstr>
      <vt:lpstr>Freud’s Model of the Mind</vt:lpstr>
      <vt:lpstr>Psychodynamic View of Human Nature </vt:lpstr>
      <vt:lpstr>PowerPoint Presentation</vt:lpstr>
      <vt:lpstr>PowerPoint Presentation</vt:lpstr>
      <vt:lpstr>Theory of Maladaptive Behaviour</vt:lpstr>
      <vt:lpstr>Key Insights </vt:lpstr>
      <vt:lpstr>The Post-Freudian Evolution</vt:lpstr>
      <vt:lpstr> Theories of Counselling and Psychotherapy</vt:lpstr>
      <vt:lpstr>Major Contributors of Behaviourist Theory</vt:lpstr>
      <vt:lpstr>Experimental Psychology</vt:lpstr>
      <vt:lpstr>Martin Seligman - ‘Learned Helplessness’ (1975) </vt:lpstr>
      <vt:lpstr>Rise of Cognitive Revolution</vt:lpstr>
      <vt:lpstr>Rise of the Cognitive Revolution</vt:lpstr>
      <vt:lpstr>Cognitive Theories</vt:lpstr>
      <vt:lpstr>PowerPoint Presentation</vt:lpstr>
      <vt:lpstr>Rise of the Cognitive Revolution</vt:lpstr>
      <vt:lpstr>The Cognitive Behavioural Paradigm</vt:lpstr>
      <vt:lpstr>George Kelly’s Personal Construct Psychology (1955)</vt:lpstr>
      <vt:lpstr>Existentialism</vt:lpstr>
      <vt:lpstr>Existentialists</vt:lpstr>
      <vt:lpstr>Existentialism – View of Human Nature</vt:lpstr>
      <vt:lpstr> Humanistic Approach Abraham Maslow (1908-1970) </vt:lpstr>
      <vt:lpstr>Humanistic Approach Carl Rogers (1902-1987)</vt:lpstr>
      <vt:lpstr>Growth Promoting Environment</vt:lpstr>
      <vt:lpstr>Humanistic World View  (Jones Smith, 2012)</vt:lpstr>
      <vt:lpstr>Humanistic – Existential Approaches</vt:lpstr>
      <vt:lpstr>Final Thoughts…….</vt:lpstr>
      <vt:lpstr>Summary </vt:lpstr>
      <vt:lpstr>References Jones-Smith, E (2016) Theories of Counselling and Psychotherapy: An Integrative approach. 2nd Ed. Sage.   Gross, R (2020) Psychology: the Science of Mind and Behaviour 8th Edition.  Hodder Group McLeod. (2013). An introduction to counselling. 5th  edition. Open University Press. Scull, A. (2016). Madness in Civilization: A cultural history of insanity from the Bible to Freud, from the madhouse to modern medicine. Thames and Hudson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Andrea Williams</dc:creator>
  <cp:lastModifiedBy>Andrea Williams</cp:lastModifiedBy>
  <cp:revision>1</cp:revision>
  <dcterms:created xsi:type="dcterms:W3CDTF">2024-12-02T16:46:13Z</dcterms:created>
  <dcterms:modified xsi:type="dcterms:W3CDTF">2024-12-03T14:51:53Z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