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53" d="100"/>
          <a:sy n="53" d="100"/>
        </p:scale>
        <p:origin x="1464" y="-9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252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808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966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093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266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518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046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158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2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815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799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5C1D2-A4B3-47BB-9B0D-FE14C0EBA037}" type="datetimeFigureOut">
              <a:rPr lang="en-GB" smtClean="0"/>
              <a:t>30/11/2025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BAE43-68DF-47D6-A46E-05F7B18B0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931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7A287-DEC8-40FF-9E75-A7B4896BF9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51100" y="1612479"/>
            <a:ext cx="2730500" cy="1499715"/>
          </a:xfrm>
        </p:spPr>
        <p:txBody>
          <a:bodyPr>
            <a:normAutofit/>
          </a:bodyPr>
          <a:lstStyle/>
          <a:p>
            <a:pPr algn="l"/>
            <a:r>
              <a:rPr lang="en-GB" sz="3000" dirty="0"/>
              <a:t>HOW TO INSERT HYPERLINKS IN A POWERPOINT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2101F1-CD17-4303-B9CF-AD7338D9FE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5249950"/>
            <a:ext cx="10371395" cy="8820011"/>
          </a:xfrm>
        </p:spPr>
        <p:txBody>
          <a:bodyPr>
            <a:normAutofit fontScale="47500" lnSpcReduction="20000"/>
          </a:bodyPr>
          <a:lstStyle/>
          <a:p>
            <a:r>
              <a:rPr lang="en-GB" sz="7467" dirty="0"/>
              <a:t>WHAT IS A HYPERLINK?                                                           </a:t>
            </a:r>
            <a:r>
              <a:rPr lang="en-GB" sz="5227" dirty="0"/>
              <a:t>A hyperlink is a clickable element in a digital document that links/takes you to another digital location such as</a:t>
            </a:r>
          </a:p>
          <a:p>
            <a:pPr marL="853455" indent="-853455" algn="l">
              <a:buFont typeface="Arial" panose="020B0604020202020204" pitchFamily="34" charset="0"/>
              <a:buChar char="•"/>
            </a:pPr>
            <a:r>
              <a:rPr lang="en-GB" sz="5227" dirty="0"/>
              <a:t>Another webpage</a:t>
            </a:r>
          </a:p>
          <a:p>
            <a:pPr marL="853455" indent="-853455" algn="l">
              <a:buFont typeface="Arial" panose="020B0604020202020204" pitchFamily="34" charset="0"/>
              <a:buChar char="•"/>
            </a:pPr>
            <a:r>
              <a:rPr lang="en-GB" sz="5227" dirty="0"/>
              <a:t>Email address</a:t>
            </a:r>
          </a:p>
          <a:p>
            <a:pPr marL="853455" indent="-853455" algn="l">
              <a:buFont typeface="Arial" panose="020B0604020202020204" pitchFamily="34" charset="0"/>
              <a:buChar char="•"/>
            </a:pPr>
            <a:r>
              <a:rPr lang="en-GB" sz="5227" dirty="0"/>
              <a:t>Files</a:t>
            </a:r>
          </a:p>
          <a:p>
            <a:pPr algn="l"/>
            <a:r>
              <a:rPr lang="en-GB" sz="5227" dirty="0"/>
              <a:t>How to insert a Hyperlink: To insert a clickable hyperlink you must first highlight the text or image you wish to hyperlink, then you right click on highlighted tab and select link. A dialog box will appear where you can paste the web address of said hyperlink, this will determine the destination of your hyperlink such a file on your computer or a specific section of a document.</a:t>
            </a:r>
          </a:p>
          <a:p>
            <a:pPr algn="l"/>
            <a:r>
              <a:rPr lang="en-GB" sz="5227" dirty="0"/>
              <a:t>Hyperlinks are very useful because they allow you to access different digital locations quickly and efficiently.</a:t>
            </a:r>
          </a:p>
          <a:p>
            <a:pPr algn="l"/>
            <a:endParaRPr lang="en-GB" sz="5227" dirty="0"/>
          </a:p>
          <a:p>
            <a:pPr algn="l"/>
            <a:r>
              <a:rPr lang="en-GB" sz="5227" dirty="0"/>
              <a:t>Step 1: Load </a:t>
            </a:r>
            <a:r>
              <a:rPr lang="en-GB" sz="5227" dirty="0" err="1"/>
              <a:t>powerpoint</a:t>
            </a:r>
            <a:r>
              <a:rPr lang="en-GB" sz="5227" dirty="0"/>
              <a:t>  with a blank slide </a:t>
            </a:r>
          </a:p>
          <a:p>
            <a:pPr algn="l"/>
            <a:endParaRPr lang="en-GB" sz="5227" dirty="0"/>
          </a:p>
          <a:p>
            <a:pPr algn="l"/>
            <a:r>
              <a:rPr lang="en-GB" sz="5227" dirty="0"/>
              <a:t>Step 2: Type a sentence to create a hyperlink</a:t>
            </a:r>
          </a:p>
          <a:p>
            <a:pPr algn="l"/>
            <a:endParaRPr lang="en-GB" sz="5227" dirty="0"/>
          </a:p>
          <a:p>
            <a:pPr algn="l"/>
            <a:endParaRPr lang="en-GB" sz="5227" dirty="0"/>
          </a:p>
          <a:p>
            <a:pPr algn="l"/>
            <a:r>
              <a:rPr lang="en-GB" sz="5227" dirty="0"/>
              <a:t>Step 3 go to </a:t>
            </a:r>
            <a:r>
              <a:rPr lang="en-GB" sz="5227" dirty="0" err="1"/>
              <a:t>Uwtsd</a:t>
            </a:r>
            <a:r>
              <a:rPr lang="en-GB" sz="5227" dirty="0"/>
              <a:t> website</a:t>
            </a:r>
          </a:p>
          <a:p>
            <a:pPr algn="l"/>
            <a:endParaRPr lang="en-GB" sz="5227" dirty="0"/>
          </a:p>
          <a:p>
            <a:pPr algn="l"/>
            <a:endParaRPr lang="en-GB" sz="5227" dirty="0"/>
          </a:p>
          <a:p>
            <a:pPr algn="l"/>
            <a:r>
              <a:rPr lang="en-GB" sz="5227" dirty="0"/>
              <a:t>Step 4: Highlight word called “link” and click insert and then click link and paste URL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B2AC53-23A3-4B67-AD88-8563255D1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6579" y="116513"/>
            <a:ext cx="5456843" cy="54568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019CAD-A18B-4196-984B-B81FA8AF21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5373" y="11167835"/>
            <a:ext cx="2794507" cy="15711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40CE61-1718-49EA-BCFE-11C95A6CD58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023" t="38872" r="15193" b="34993"/>
          <a:stretch/>
        </p:blipFill>
        <p:spPr>
          <a:xfrm>
            <a:off x="10406081" y="9464983"/>
            <a:ext cx="5857838" cy="15711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3F7759-52CD-427E-A073-676EA414C65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494" r="51996" b="55482"/>
          <a:stretch/>
        </p:blipFill>
        <p:spPr>
          <a:xfrm>
            <a:off x="11166228" y="7503528"/>
            <a:ext cx="3899869" cy="18770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8741AEB-7FC0-4E83-AD51-241B0AC591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30746" y="12841264"/>
            <a:ext cx="4370832" cy="245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057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</TotalTime>
  <Words>172</Words>
  <Application>Microsoft Office PowerPoint</Application>
  <PresentationFormat>A3 Paper (297x420 mm)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HOW TO INSERT HYPERLINKS IN A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INSERT HYPERLINKS IN A POWERPOINT</dc:title>
  <dc:creator>Jessen</dc:creator>
  <cp:lastModifiedBy>Jessen</cp:lastModifiedBy>
  <cp:revision>3</cp:revision>
  <dcterms:created xsi:type="dcterms:W3CDTF">2025-11-27T12:13:43Z</dcterms:created>
  <dcterms:modified xsi:type="dcterms:W3CDTF">2025-11-30T15:59:00Z</dcterms:modified>
</cp:coreProperties>
</file>