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1"/>
  </p:notesMasterIdLst>
  <p:sldIdLst>
    <p:sldId id="256" r:id="rId5"/>
    <p:sldId id="257" r:id="rId6"/>
    <p:sldId id="258" r:id="rId7"/>
    <p:sldId id="262" r:id="rId8"/>
    <p:sldId id="282" r:id="rId9"/>
    <p:sldId id="261" r:id="rId10"/>
    <p:sldId id="263" r:id="rId11"/>
    <p:sldId id="279" r:id="rId12"/>
    <p:sldId id="280" r:id="rId13"/>
    <p:sldId id="281" r:id="rId14"/>
    <p:sldId id="271" r:id="rId15"/>
    <p:sldId id="268" r:id="rId16"/>
    <p:sldId id="269" r:id="rId17"/>
    <p:sldId id="278" r:id="rId18"/>
    <p:sldId id="283" r:id="rId19"/>
    <p:sldId id="284" r:id="rId20"/>
    <p:sldId id="285" r:id="rId21"/>
    <p:sldId id="286" r:id="rId22"/>
    <p:sldId id="259" r:id="rId23"/>
    <p:sldId id="272" r:id="rId24"/>
    <p:sldId id="276" r:id="rId25"/>
    <p:sldId id="273" r:id="rId26"/>
    <p:sldId id="274" r:id="rId27"/>
    <p:sldId id="277" r:id="rId28"/>
    <p:sldId id="275" r:id="rId29"/>
    <p:sldId id="260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1914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31ee1ca45b0547d6/UWTSD/SF600%20Test%20Data%20She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Temp\cam_lift_test%201.csv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Temp\cam_lift_test%201.csv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Current Intake &amp; </a:t>
            </a:r>
            <a:r>
              <a:rPr lang="en-GB" dirty="0" err="1"/>
              <a:t>Exhauft</a:t>
            </a:r>
            <a:r>
              <a:rPr lang="en-GB" baseline="0" dirty="0"/>
              <a:t> Flow Through Cylinder Head</a:t>
            </a:r>
            <a:endParaRPr lang="en-GB" dirty="0"/>
          </a:p>
        </c:rich>
      </c:tx>
      <c:layout>
        <c:manualLayout>
          <c:xMode val="edge"/>
          <c:yMode val="edge"/>
          <c:x val="0.23159249696093392"/>
          <c:y val="2.402328663926688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1315048118985127"/>
          <c:y val="0.12078703703703704"/>
          <c:w val="0.84362729658792646"/>
          <c:h val="0.63255358705161857"/>
        </c:manualLayout>
      </c:layout>
      <c:scatterChart>
        <c:scatterStyle val="smoothMarker"/>
        <c:varyColors val="0"/>
        <c:ser>
          <c:idx val="0"/>
          <c:order val="0"/>
          <c:tx>
            <c:v>Intake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poly"/>
            <c:order val="5"/>
            <c:dispRSqr val="0"/>
            <c:dispEq val="1"/>
            <c:trendlineLbl>
              <c:layout>
                <c:manualLayout>
                  <c:x val="-0.10034261013104689"/>
                  <c:y val="-3.9340551181102364E-2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Sheet2!$D$30:$J$30</c:f>
              <c:numCache>
                <c:formatCode>General</c:formatCode>
                <c:ptCount val="7"/>
                <c:pt idx="0">
                  <c:v>1.75</c:v>
                </c:pt>
                <c:pt idx="1">
                  <c:v>3.5</c:v>
                </c:pt>
                <c:pt idx="2">
                  <c:v>5.25</c:v>
                </c:pt>
                <c:pt idx="3">
                  <c:v>7</c:v>
                </c:pt>
                <c:pt idx="4">
                  <c:v>8.75</c:v>
                </c:pt>
                <c:pt idx="5">
                  <c:v>10.5</c:v>
                </c:pt>
                <c:pt idx="6">
                  <c:v>12.25</c:v>
                </c:pt>
              </c:numCache>
            </c:numRef>
          </c:xVal>
          <c:yVal>
            <c:numRef>
              <c:f>Sheet2!$D$36:$J$36</c:f>
              <c:numCache>
                <c:formatCode>General</c:formatCode>
                <c:ptCount val="7"/>
                <c:pt idx="0">
                  <c:v>28.801000000000005</c:v>
                </c:pt>
                <c:pt idx="1">
                  <c:v>51.229500000000002</c:v>
                </c:pt>
                <c:pt idx="2">
                  <c:v>72.554999999999993</c:v>
                </c:pt>
                <c:pt idx="3">
                  <c:v>89.842500000000001</c:v>
                </c:pt>
                <c:pt idx="4">
                  <c:v>99.495000000000005</c:v>
                </c:pt>
                <c:pt idx="5">
                  <c:v>109.14749999999999</c:v>
                </c:pt>
                <c:pt idx="6">
                  <c:v>122.14125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0A38-4E2E-81F8-DAF55190F18B}"/>
            </c:ext>
          </c:extLst>
        </c:ser>
        <c:ser>
          <c:idx val="1"/>
          <c:order val="1"/>
          <c:tx>
            <c:v>Exhaust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poly"/>
            <c:order val="5"/>
            <c:dispRSqr val="0"/>
            <c:dispEq val="1"/>
            <c:trendlineLbl>
              <c:layout>
                <c:manualLayout>
                  <c:x val="0.11211208952594713"/>
                  <c:y val="0.23046369203849518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Sheet2!$D$30:$J$30</c:f>
              <c:numCache>
                <c:formatCode>General</c:formatCode>
                <c:ptCount val="7"/>
                <c:pt idx="0">
                  <c:v>1.75</c:v>
                </c:pt>
                <c:pt idx="1">
                  <c:v>3.5</c:v>
                </c:pt>
                <c:pt idx="2">
                  <c:v>5.25</c:v>
                </c:pt>
                <c:pt idx="3">
                  <c:v>7</c:v>
                </c:pt>
                <c:pt idx="4">
                  <c:v>8.75</c:v>
                </c:pt>
                <c:pt idx="5">
                  <c:v>10.5</c:v>
                </c:pt>
                <c:pt idx="6">
                  <c:v>12.25</c:v>
                </c:pt>
              </c:numCache>
            </c:numRef>
          </c:xVal>
          <c:yVal>
            <c:numRef>
              <c:f>Sheet2!$D$49:$K$49</c:f>
              <c:numCache>
                <c:formatCode>General</c:formatCode>
                <c:ptCount val="8"/>
                <c:pt idx="0">
                  <c:v>23.240000000000002</c:v>
                </c:pt>
                <c:pt idx="1">
                  <c:v>39.728999999999999</c:v>
                </c:pt>
                <c:pt idx="2">
                  <c:v>47.396000000000008</c:v>
                </c:pt>
                <c:pt idx="3">
                  <c:v>52.6235</c:v>
                </c:pt>
                <c:pt idx="4">
                  <c:v>57.502499999999998</c:v>
                </c:pt>
                <c:pt idx="5">
                  <c:v>59.419250000000005</c:v>
                </c:pt>
                <c:pt idx="6">
                  <c:v>60.987500000000004</c:v>
                </c:pt>
                <c:pt idx="7">
                  <c:v>61.858750000000001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0A38-4E2E-81F8-DAF55190F1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86032176"/>
        <c:axId val="1086036496"/>
      </c:scatterChart>
      <c:valAx>
        <c:axId val="10860321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Valve lift (mm)</a:t>
                </a:r>
              </a:p>
            </c:rich>
          </c:tx>
          <c:layout>
            <c:manualLayout>
              <c:xMode val="edge"/>
              <c:yMode val="edge"/>
              <c:x val="0.44357524059492565"/>
              <c:y val="0.8237029746281714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6036496"/>
        <c:crosses val="autoZero"/>
        <c:crossBetween val="midCat"/>
      </c:valAx>
      <c:valAx>
        <c:axId val="10860364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Airflow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603217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The Amount Of </a:t>
            </a:r>
            <a:r>
              <a:rPr lang="en-GB" baseline="0"/>
              <a:t>Airflow Generated At Each 1</a:t>
            </a:r>
            <a:r>
              <a:rPr lang="en-GB" baseline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° Interval Of Camshaft Rotation From TDC (Intake)</a:t>
            </a:r>
            <a:endParaRPr lang="en-GB"/>
          </a:p>
        </c:rich>
      </c:tx>
      <c:layout>
        <c:manualLayout>
          <c:xMode val="edge"/>
          <c:yMode val="edge"/>
          <c:x val="0.1521624161601435"/>
          <c:y val="2.449714939339014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3752642136462981"/>
          <c:y val="0.21541369346894371"/>
          <c:w val="0.83459018193068069"/>
          <c:h val="0.56311675880446643"/>
        </c:manualLayout>
      </c:layout>
      <c:lineChart>
        <c:grouping val="standard"/>
        <c:varyColors val="0"/>
        <c:ser>
          <c:idx val="0"/>
          <c:order val="0"/>
          <c:tx>
            <c:v>Base Flow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1'!$H$6:$H$172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19.12594683</c:v>
                </c:pt>
                <c:pt idx="6">
                  <c:v>19.353344839999998</c:v>
                </c:pt>
                <c:pt idx="7">
                  <c:v>19.832500199999998</c:v>
                </c:pt>
                <c:pt idx="8">
                  <c:v>19.993435529999999</c:v>
                </c:pt>
                <c:pt idx="9">
                  <c:v>22.503509009999998</c:v>
                </c:pt>
                <c:pt idx="10">
                  <c:v>25.68322697</c:v>
                </c:pt>
                <c:pt idx="11">
                  <c:v>28.745982380000001</c:v>
                </c:pt>
                <c:pt idx="12">
                  <c:v>33.048446830000003</c:v>
                </c:pt>
                <c:pt idx="13">
                  <c:v>39.725520340000003</c:v>
                </c:pt>
                <c:pt idx="14">
                  <c:v>47.680043269999999</c:v>
                </c:pt>
                <c:pt idx="15">
                  <c:v>59.119637519999998</c:v>
                </c:pt>
                <c:pt idx="16">
                  <c:v>73.729652130000005</c:v>
                </c:pt>
                <c:pt idx="17">
                  <c:v>87.583045690000006</c:v>
                </c:pt>
                <c:pt idx="18">
                  <c:v>101.3411961</c:v>
                </c:pt>
                <c:pt idx="19">
                  <c:v>121.565276</c:v>
                </c:pt>
                <c:pt idx="20">
                  <c:v>141.96926550000001</c:v>
                </c:pt>
                <c:pt idx="21">
                  <c:v>174.7867583</c:v>
                </c:pt>
                <c:pt idx="22">
                  <c:v>192.57226420000001</c:v>
                </c:pt>
                <c:pt idx="23">
                  <c:v>220.94789879999999</c:v>
                </c:pt>
                <c:pt idx="24">
                  <c:v>248.72681539999999</c:v>
                </c:pt>
                <c:pt idx="25">
                  <c:v>280.9333699</c:v>
                </c:pt>
                <c:pt idx="26">
                  <c:v>320.97974440000002</c:v>
                </c:pt>
                <c:pt idx="27">
                  <c:v>357.39177059999997</c:v>
                </c:pt>
                <c:pt idx="28">
                  <c:v>398.9770532</c:v>
                </c:pt>
                <c:pt idx="29">
                  <c:v>435.87613229999999</c:v>
                </c:pt>
                <c:pt idx="30">
                  <c:v>488.6799613</c:v>
                </c:pt>
                <c:pt idx="31">
                  <c:v>525.45212819999995</c:v>
                </c:pt>
                <c:pt idx="32">
                  <c:v>571.20959189999996</c:v>
                </c:pt>
                <c:pt idx="33">
                  <c:v>622.75683590000006</c:v>
                </c:pt>
                <c:pt idx="34">
                  <c:v>672.13323200000002</c:v>
                </c:pt>
                <c:pt idx="35">
                  <c:v>705.99339789999999</c:v>
                </c:pt>
                <c:pt idx="36">
                  <c:v>762.5998472</c:v>
                </c:pt>
                <c:pt idx="37">
                  <c:v>816.56525299999998</c:v>
                </c:pt>
                <c:pt idx="38">
                  <c:v>876.85015750000002</c:v>
                </c:pt>
                <c:pt idx="39">
                  <c:v>929.31486819999998</c:v>
                </c:pt>
                <c:pt idx="40">
                  <c:v>983.08967849999999</c:v>
                </c:pt>
                <c:pt idx="41">
                  <c:v>1033.0944</c:v>
                </c:pt>
                <c:pt idx="42">
                  <c:v>1078.995459</c:v>
                </c:pt>
                <c:pt idx="43">
                  <c:v>1141.4971720000001</c:v>
                </c:pt>
                <c:pt idx="44">
                  <c:v>1194.698513</c:v>
                </c:pt>
                <c:pt idx="45">
                  <c:v>1254.3715999999999</c:v>
                </c:pt>
                <c:pt idx="46">
                  <c:v>1304.077665</c:v>
                </c:pt>
                <c:pt idx="47">
                  <c:v>1360.222741</c:v>
                </c:pt>
                <c:pt idx="48">
                  <c:v>1405.8225150000001</c:v>
                </c:pt>
                <c:pt idx="49">
                  <c:v>1457.837436</c:v>
                </c:pt>
                <c:pt idx="50">
                  <c:v>1516.5059269999999</c:v>
                </c:pt>
                <c:pt idx="51">
                  <c:v>1558.1129129999999</c:v>
                </c:pt>
                <c:pt idx="52">
                  <c:v>1612.2496839999999</c:v>
                </c:pt>
                <c:pt idx="53">
                  <c:v>1660.9687590000001</c:v>
                </c:pt>
                <c:pt idx="54">
                  <c:v>1710.2414570000001</c:v>
                </c:pt>
                <c:pt idx="55">
                  <c:v>1753.802625</c:v>
                </c:pt>
                <c:pt idx="56">
                  <c:v>1797.7756320000001</c:v>
                </c:pt>
                <c:pt idx="57">
                  <c:v>1842.154863</c:v>
                </c:pt>
                <c:pt idx="58">
                  <c:v>1880.513271</c:v>
                </c:pt>
                <c:pt idx="59">
                  <c:v>1912.700893</c:v>
                </c:pt>
                <c:pt idx="60">
                  <c:v>1958.098925</c:v>
                </c:pt>
                <c:pt idx="61">
                  <c:v>1997.3191019999999</c:v>
                </c:pt>
                <c:pt idx="62">
                  <c:v>2030.2167629999999</c:v>
                </c:pt>
                <c:pt idx="63">
                  <c:v>2063.306951</c:v>
                </c:pt>
                <c:pt idx="64">
                  <c:v>2096.587622</c:v>
                </c:pt>
                <c:pt idx="65">
                  <c:v>2123.3479309999998</c:v>
                </c:pt>
                <c:pt idx="66">
                  <c:v>2156.9663129999999</c:v>
                </c:pt>
                <c:pt idx="67">
                  <c:v>2177.2261549999998</c:v>
                </c:pt>
                <c:pt idx="68">
                  <c:v>2197.5520670000001</c:v>
                </c:pt>
                <c:pt idx="69">
                  <c:v>2217.9436070000002</c:v>
                </c:pt>
                <c:pt idx="70">
                  <c:v>2238.4003320000002</c:v>
                </c:pt>
                <c:pt idx="71">
                  <c:v>2258.9218000000001</c:v>
                </c:pt>
                <c:pt idx="72">
                  <c:v>2265.776601</c:v>
                </c:pt>
                <c:pt idx="73">
                  <c:v>2272.6385300000002</c:v>
                </c:pt>
                <c:pt idx="74">
                  <c:v>2286.3837079999998</c:v>
                </c:pt>
                <c:pt idx="75">
                  <c:v>2293.2669230000001</c:v>
                </c:pt>
                <c:pt idx="76">
                  <c:v>2293.2669230000001</c:v>
                </c:pt>
                <c:pt idx="77">
                  <c:v>2300.1572019999999</c:v>
                </c:pt>
                <c:pt idx="78">
                  <c:v>2300.1572019999999</c:v>
                </c:pt>
                <c:pt idx="79">
                  <c:v>2300.1572019999999</c:v>
                </c:pt>
                <c:pt idx="80">
                  <c:v>2293.2669230000001</c:v>
                </c:pt>
                <c:pt idx="81">
                  <c:v>2293.2669230000001</c:v>
                </c:pt>
                <c:pt idx="82">
                  <c:v>2286.3837079999998</c:v>
                </c:pt>
                <c:pt idx="83">
                  <c:v>2265.776601</c:v>
                </c:pt>
                <c:pt idx="84">
                  <c:v>2258.9218000000001</c:v>
                </c:pt>
                <c:pt idx="85">
                  <c:v>2238.4003320000002</c:v>
                </c:pt>
                <c:pt idx="86">
                  <c:v>2231.574208</c:v>
                </c:pt>
                <c:pt idx="87">
                  <c:v>2204.341977</c:v>
                </c:pt>
                <c:pt idx="88">
                  <c:v>2183.9941399999998</c:v>
                </c:pt>
                <c:pt idx="89">
                  <c:v>2163.7122260000001</c:v>
                </c:pt>
                <c:pt idx="90">
                  <c:v>2130.0567289999999</c:v>
                </c:pt>
                <c:pt idx="91">
                  <c:v>2116.646604</c:v>
                </c:pt>
                <c:pt idx="92">
                  <c:v>2083.2526269999998</c:v>
                </c:pt>
                <c:pt idx="93">
                  <c:v>2043.4298490000001</c:v>
                </c:pt>
                <c:pt idx="94">
                  <c:v>2010.4549320000001</c:v>
                </c:pt>
                <c:pt idx="95">
                  <c:v>1971.140967</c:v>
                </c:pt>
                <c:pt idx="96">
                  <c:v>1951.5897179999999</c:v>
                </c:pt>
                <c:pt idx="97">
                  <c:v>1906.247312</c:v>
                </c:pt>
                <c:pt idx="98">
                  <c:v>1867.6946499999999</c:v>
                </c:pt>
                <c:pt idx="99">
                  <c:v>1835.790315</c:v>
                </c:pt>
                <c:pt idx="100">
                  <c:v>1829.433959</c:v>
                </c:pt>
                <c:pt idx="101">
                  <c:v>1766.3245629999999</c:v>
                </c:pt>
                <c:pt idx="102">
                  <c:v>1716.4390539999999</c:v>
                </c:pt>
                <c:pt idx="103">
                  <c:v>1673.235359</c:v>
                </c:pt>
                <c:pt idx="104">
                  <c:v>1636.539495</c:v>
                </c:pt>
                <c:pt idx="105">
                  <c:v>1594.1244730000001</c:v>
                </c:pt>
                <c:pt idx="106">
                  <c:v>1552.142141</c:v>
                </c:pt>
                <c:pt idx="107">
                  <c:v>1492.9290960000001</c:v>
                </c:pt>
                <c:pt idx="108">
                  <c:v>1452.020955</c:v>
                </c:pt>
                <c:pt idx="109">
                  <c:v>1405.8225150000001</c:v>
                </c:pt>
                <c:pt idx="110">
                  <c:v>1360.222741</c:v>
                </c:pt>
                <c:pt idx="111">
                  <c:v>1320.82062</c:v>
                </c:pt>
                <c:pt idx="112">
                  <c:v>1259.85553</c:v>
                </c:pt>
                <c:pt idx="113">
                  <c:v>1216.2592970000001</c:v>
                </c:pt>
                <c:pt idx="114">
                  <c:v>1167.9721179999999</c:v>
                </c:pt>
                <c:pt idx="115">
                  <c:v>1141.4971720000001</c:v>
                </c:pt>
                <c:pt idx="116">
                  <c:v>1084.1474760000001</c:v>
                </c:pt>
                <c:pt idx="117">
                  <c:v>1033.0944</c:v>
                </c:pt>
                <c:pt idx="118">
                  <c:v>983.08967849999999</c:v>
                </c:pt>
                <c:pt idx="119">
                  <c:v>938.99529940000002</c:v>
                </c:pt>
                <c:pt idx="120">
                  <c:v>891.02754379999999</c:v>
                </c:pt>
                <c:pt idx="121">
                  <c:v>844.15560979999998</c:v>
                </c:pt>
                <c:pt idx="122">
                  <c:v>798.39586580000002</c:v>
                </c:pt>
                <c:pt idx="123">
                  <c:v>758.1765474</c:v>
                </c:pt>
                <c:pt idx="124">
                  <c:v>714.57506009999997</c:v>
                </c:pt>
                <c:pt idx="125">
                  <c:v>676.32476369999995</c:v>
                </c:pt>
                <c:pt idx="126">
                  <c:v>639.02572410000005</c:v>
                </c:pt>
                <c:pt idx="127">
                  <c:v>598.71253220000006</c:v>
                </c:pt>
                <c:pt idx="128">
                  <c:v>548.11004109999999</c:v>
                </c:pt>
                <c:pt idx="129">
                  <c:v>510.5939535</c:v>
                </c:pt>
                <c:pt idx="130">
                  <c:v>477.89189420000002</c:v>
                </c:pt>
                <c:pt idx="131">
                  <c:v>442.75177150000002</c:v>
                </c:pt>
                <c:pt idx="132">
                  <c:v>402.26706610000002</c:v>
                </c:pt>
                <c:pt idx="133">
                  <c:v>373.12471349999998</c:v>
                </c:pt>
                <c:pt idx="134">
                  <c:v>341.9880288</c:v>
                </c:pt>
                <c:pt idx="135">
                  <c:v>312.17633380000001</c:v>
                </c:pt>
                <c:pt idx="136">
                  <c:v>283.7059984</c:v>
                </c:pt>
                <c:pt idx="137">
                  <c:v>256.59339249999999</c:v>
                </c:pt>
                <c:pt idx="138">
                  <c:v>228.35724149999999</c:v>
                </c:pt>
                <c:pt idx="139">
                  <c:v>204.1491527</c:v>
                </c:pt>
                <c:pt idx="140">
                  <c:v>179.14767660000001</c:v>
                </c:pt>
                <c:pt idx="141">
                  <c:v>157.91629810000001</c:v>
                </c:pt>
                <c:pt idx="142">
                  <c:v>136.22891010000001</c:v>
                </c:pt>
                <c:pt idx="143">
                  <c:v>119.7984781</c:v>
                </c:pt>
                <c:pt idx="144">
                  <c:v>104.5632796</c:v>
                </c:pt>
                <c:pt idx="145">
                  <c:v>89.051613799999998</c:v>
                </c:pt>
                <c:pt idx="146">
                  <c:v>75.046649669999994</c:v>
                </c:pt>
                <c:pt idx="147">
                  <c:v>66.148428969999998</c:v>
                </c:pt>
                <c:pt idx="148">
                  <c:v>52.646813979999997</c:v>
                </c:pt>
                <c:pt idx="149">
                  <c:v>46.733494550000003</c:v>
                </c:pt>
                <c:pt idx="150">
                  <c:v>39.725520340000003</c:v>
                </c:pt>
                <c:pt idx="151">
                  <c:v>34.421232879999998</c:v>
                </c:pt>
                <c:pt idx="152">
                  <c:v>29.895338890000001</c:v>
                </c:pt>
                <c:pt idx="153">
                  <c:v>26.153453819999999</c:v>
                </c:pt>
                <c:pt idx="154">
                  <c:v>23.96379486</c:v>
                </c:pt>
                <c:pt idx="155">
                  <c:v>22.844228210000001</c:v>
                </c:pt>
                <c:pt idx="156">
                  <c:v>21.044172410000002</c:v>
                </c:pt>
                <c:pt idx="157">
                  <c:v>20.17079669</c:v>
                </c:pt>
                <c:pt idx="158">
                  <c:v>19.6880071</c:v>
                </c:pt>
                <c:pt idx="159">
                  <c:v>19.353344839999998</c:v>
                </c:pt>
                <c:pt idx="160">
                  <c:v>19.16725194</c:v>
                </c:pt>
                <c:pt idx="161">
                  <c:v>19.12594683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AC2-455E-B7CD-1286D5E4120C}"/>
            </c:ext>
          </c:extLst>
        </c:ser>
        <c:ser>
          <c:idx val="1"/>
          <c:order val="1"/>
          <c:tx>
            <c:v>Taller Lift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1'!$K$6:$K$172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19.12798132</c:v>
                </c:pt>
                <c:pt idx="6">
                  <c:v>19.45655468</c:v>
                </c:pt>
                <c:pt idx="7">
                  <c:v>20.11564697</c:v>
                </c:pt>
                <c:pt idx="8">
                  <c:v>20.335538209999999</c:v>
                </c:pt>
                <c:pt idx="9">
                  <c:v>23.727271420000001</c:v>
                </c:pt>
                <c:pt idx="10">
                  <c:v>27.99703435</c:v>
                </c:pt>
                <c:pt idx="11">
                  <c:v>32.099615849999999</c:v>
                </c:pt>
                <c:pt idx="12">
                  <c:v>37.854140889999996</c:v>
                </c:pt>
                <c:pt idx="13">
                  <c:v>46.761776689999998</c:v>
                </c:pt>
                <c:pt idx="14">
                  <c:v>57.362913900000002</c:v>
                </c:pt>
                <c:pt idx="15">
                  <c:v>72.583930710000004</c:v>
                </c:pt>
                <c:pt idx="16">
                  <c:v>91.997644949999994</c:v>
                </c:pt>
                <c:pt idx="17">
                  <c:v>110.3756193</c:v>
                </c:pt>
                <c:pt idx="18">
                  <c:v>128.61412770000001</c:v>
                </c:pt>
                <c:pt idx="19">
                  <c:v>155.39411329999999</c:v>
                </c:pt>
                <c:pt idx="20">
                  <c:v>182.37572660000001</c:v>
                </c:pt>
                <c:pt idx="21">
                  <c:v>225.5752143</c:v>
                </c:pt>
                <c:pt idx="22">
                  <c:v>249.16582410000001</c:v>
                </c:pt>
                <c:pt idx="23">
                  <c:v>286.55950910000001</c:v>
                </c:pt>
                <c:pt idx="24">
                  <c:v>323.11904850000002</c:v>
                </c:pt>
                <c:pt idx="25">
                  <c:v>365.46368089999999</c:v>
                </c:pt>
                <c:pt idx="26">
                  <c:v>418.08115839999999</c:v>
                </c:pt>
                <c:pt idx="27">
                  <c:v>465.83210659999997</c:v>
                </c:pt>
                <c:pt idx="28">
                  <c:v>520.35029080000004</c:v>
                </c:pt>
                <c:pt idx="29">
                  <c:v>568.40323160000003</c:v>
                </c:pt>
                <c:pt idx="30">
                  <c:v>636.95707789999994</c:v>
                </c:pt>
                <c:pt idx="31">
                  <c:v>684.89561119999996</c:v>
                </c:pt>
                <c:pt idx="32">
                  <c:v>744.50009020000005</c:v>
                </c:pt>
                <c:pt idx="33">
                  <c:v>811.62203629999999</c:v>
                </c:pt>
                <c:pt idx="34">
                  <c:v>875.74405739999997</c:v>
                </c:pt>
                <c:pt idx="35">
                  <c:v>919.64878420000002</c:v>
                </c:pt>
                <c:pt idx="36">
                  <c:v>993.09576770000001</c:v>
                </c:pt>
                <c:pt idx="37">
                  <c:v>1062.9543980000001</c:v>
                </c:pt>
                <c:pt idx="38">
                  <c:v>1140.957557</c:v>
                </c:pt>
                <c:pt idx="39">
                  <c:v>1208.350377</c:v>
                </c:pt>
                <c:pt idx="40">
                  <c:v>1277.3300839999999</c:v>
                </c:pt>
                <c:pt idx="41">
                  <c:v>1341.6841850000001</c:v>
                </c:pt>
                <c:pt idx="42">
                  <c:v>1400.7108169999999</c:v>
                </c:pt>
                <c:pt idx="43">
                  <c:v>1480.9835459999999</c:v>
                </c:pt>
                <c:pt idx="44">
                  <c:v>1549.196023</c:v>
                </c:pt>
                <c:pt idx="45">
                  <c:v>1625.5844420000001</c:v>
                </c:pt>
                <c:pt idx="46">
                  <c:v>1689.1740380000001</c:v>
                </c:pt>
                <c:pt idx="47">
                  <c:v>1760.8892410000001</c:v>
                </c:pt>
                <c:pt idx="48">
                  <c:v>1819.036476</c:v>
                </c:pt>
                <c:pt idx="49">
                  <c:v>1885.347939</c:v>
                </c:pt>
                <c:pt idx="50">
                  <c:v>1960.021825</c:v>
                </c:pt>
                <c:pt idx="51">
                  <c:v>2012.9510780000001</c:v>
                </c:pt>
                <c:pt idx="52">
                  <c:v>2081.6881509999998</c:v>
                </c:pt>
                <c:pt idx="53">
                  <c:v>2143.4561490000001</c:v>
                </c:pt>
                <c:pt idx="54">
                  <c:v>2205.8563829999998</c:v>
                </c:pt>
                <c:pt idx="55">
                  <c:v>2261.0683199999999</c:v>
                </c:pt>
                <c:pt idx="56">
                  <c:v>2316.7059370000002</c:v>
                </c:pt>
                <c:pt idx="57">
                  <c:v>2372.8015220000002</c:v>
                </c:pt>
                <c:pt idx="58">
                  <c:v>2421.2293289999998</c:v>
                </c:pt>
                <c:pt idx="59">
                  <c:v>2461.8622789999999</c:v>
                </c:pt>
                <c:pt idx="60">
                  <c:v>2519.0958350000001</c:v>
                </c:pt>
                <c:pt idx="61">
                  <c:v>2568.4811119999999</c:v>
                </c:pt>
                <c:pt idx="62">
                  <c:v>2609.9000219999998</c:v>
                </c:pt>
                <c:pt idx="63">
                  <c:v>2651.5736069999998</c:v>
                </c:pt>
                <c:pt idx="64">
                  <c:v>2693.4556229999998</c:v>
                </c:pt>
                <c:pt idx="65">
                  <c:v>2727.328704</c:v>
                </c:pt>
                <c:pt idx="66">
                  <c:v>2769.5348519999998</c:v>
                </c:pt>
                <c:pt idx="67">
                  <c:v>2794.9366340000001</c:v>
                </c:pt>
                <c:pt idx="68">
                  <c:v>2820.409326</c:v>
                </c:pt>
                <c:pt idx="69">
                  <c:v>2845.9522489999999</c:v>
                </c:pt>
                <c:pt idx="70">
                  <c:v>2871.5647220000001</c:v>
                </c:pt>
                <c:pt idx="71">
                  <c:v>2897.2460639999999</c:v>
                </c:pt>
                <c:pt idx="72">
                  <c:v>2905.7918570000002</c:v>
                </c:pt>
                <c:pt idx="73">
                  <c:v>2914.3899510000001</c:v>
                </c:pt>
                <c:pt idx="74">
                  <c:v>2931.5638899999999</c:v>
                </c:pt>
                <c:pt idx="75">
                  <c:v>2940.184526</c:v>
                </c:pt>
                <c:pt idx="76">
                  <c:v>2940.184526</c:v>
                </c:pt>
                <c:pt idx="77">
                  <c:v>2948.8126390000002</c:v>
                </c:pt>
                <c:pt idx="78">
                  <c:v>2948.8126390000002</c:v>
                </c:pt>
                <c:pt idx="79">
                  <c:v>2948.8126390000002</c:v>
                </c:pt>
                <c:pt idx="80">
                  <c:v>2940.184526</c:v>
                </c:pt>
                <c:pt idx="81">
                  <c:v>2940.184526</c:v>
                </c:pt>
                <c:pt idx="82">
                  <c:v>2931.5638899999999</c:v>
                </c:pt>
                <c:pt idx="83">
                  <c:v>2905.7918570000002</c:v>
                </c:pt>
                <c:pt idx="84">
                  <c:v>2897.2460639999999</c:v>
                </c:pt>
                <c:pt idx="85">
                  <c:v>2871.5647220000001</c:v>
                </c:pt>
                <c:pt idx="86">
                  <c:v>2863.0046900000002</c:v>
                </c:pt>
                <c:pt idx="87">
                  <c:v>2828.9306649999999</c:v>
                </c:pt>
                <c:pt idx="88">
                  <c:v>2803.4344460000002</c:v>
                </c:pt>
                <c:pt idx="89">
                  <c:v>2778.0089109999999</c:v>
                </c:pt>
                <c:pt idx="90">
                  <c:v>2735.7626409999998</c:v>
                </c:pt>
                <c:pt idx="91">
                  <c:v>2718.9467399999999</c:v>
                </c:pt>
                <c:pt idx="92">
                  <c:v>2676.9835539999999</c:v>
                </c:pt>
                <c:pt idx="93">
                  <c:v>2626.934745</c:v>
                </c:pt>
                <c:pt idx="94">
                  <c:v>2585.4289210000002</c:v>
                </c:pt>
                <c:pt idx="95">
                  <c:v>2535.937715</c:v>
                </c:pt>
                <c:pt idx="96">
                  <c:v>2511.3086819999999</c:v>
                </c:pt>
                <c:pt idx="97">
                  <c:v>2454.1337130000002</c:v>
                </c:pt>
                <c:pt idx="98">
                  <c:v>2405.4860549999999</c:v>
                </c:pt>
                <c:pt idx="99">
                  <c:v>2365.1673959999998</c:v>
                </c:pt>
                <c:pt idx="100">
                  <c:v>2357.1227939999999</c:v>
                </c:pt>
                <c:pt idx="101">
                  <c:v>2277.2722840000001</c:v>
                </c:pt>
                <c:pt idx="102">
                  <c:v>2214.1715730000001</c:v>
                </c:pt>
                <c:pt idx="103">
                  <c:v>2159.3631110000001</c:v>
                </c:pt>
                <c:pt idx="104">
                  <c:v>2112.8148759999999</c:v>
                </c:pt>
                <c:pt idx="105">
                  <c:v>2058.9504630000001</c:v>
                </c:pt>
                <c:pt idx="106">
                  <c:v>2005.5847220000001</c:v>
                </c:pt>
                <c:pt idx="107">
                  <c:v>1930.19668</c:v>
                </c:pt>
                <c:pt idx="108">
                  <c:v>1878.078334</c:v>
                </c:pt>
                <c:pt idx="109">
                  <c:v>1819.036476</c:v>
                </c:pt>
                <c:pt idx="110">
                  <c:v>1760.8892410000001</c:v>
                </c:pt>
                <c:pt idx="111">
                  <c:v>1710.539941</c:v>
                </c:pt>
                <c:pt idx="112">
                  <c:v>1632.615871</c:v>
                </c:pt>
                <c:pt idx="113">
                  <c:v>1576.8380890000001</c:v>
                </c:pt>
                <c:pt idx="114">
                  <c:v>1514.9391189999999</c:v>
                </c:pt>
                <c:pt idx="115">
                  <c:v>1480.9835459999999</c:v>
                </c:pt>
                <c:pt idx="116">
                  <c:v>1407.3436429999999</c:v>
                </c:pt>
                <c:pt idx="117">
                  <c:v>1341.6841850000001</c:v>
                </c:pt>
                <c:pt idx="118">
                  <c:v>1277.3300839999999</c:v>
                </c:pt>
                <c:pt idx="119">
                  <c:v>1220.4991299999999</c:v>
                </c:pt>
                <c:pt idx="120">
                  <c:v>1158.597323</c:v>
                </c:pt>
                <c:pt idx="121">
                  <c:v>1098.071942</c:v>
                </c:pt>
                <c:pt idx="122">
                  <c:v>1038.9155169999999</c:v>
                </c:pt>
                <c:pt idx="123">
                  <c:v>986.84808250000003</c:v>
                </c:pt>
                <c:pt idx="124">
                  <c:v>930.36246240000003</c:v>
                </c:pt>
                <c:pt idx="125">
                  <c:v>880.74050299999999</c:v>
                </c:pt>
                <c:pt idx="126">
                  <c:v>832.30570669999997</c:v>
                </c:pt>
                <c:pt idx="127">
                  <c:v>779.92192299999999</c:v>
                </c:pt>
                <c:pt idx="128">
                  <c:v>713.97905040000001</c:v>
                </c:pt>
                <c:pt idx="129">
                  <c:v>665.11493050000001</c:v>
                </c:pt>
                <c:pt idx="130">
                  <c:v>622.46457659999999</c:v>
                </c:pt>
                <c:pt idx="131">
                  <c:v>576.60621949999995</c:v>
                </c:pt>
                <c:pt idx="132">
                  <c:v>523.69646409999996</c:v>
                </c:pt>
                <c:pt idx="133">
                  <c:v>485.5706222</c:v>
                </c:pt>
                <c:pt idx="134">
                  <c:v>444.81190880000003</c:v>
                </c:pt>
                <c:pt idx="135">
                  <c:v>405.74946310000001</c:v>
                </c:pt>
                <c:pt idx="136">
                  <c:v>368.40845619999999</c:v>
                </c:pt>
                <c:pt idx="137">
                  <c:v>332.81405919999997</c:v>
                </c:pt>
                <c:pt idx="138">
                  <c:v>295.71785440000002</c:v>
                </c:pt>
                <c:pt idx="139">
                  <c:v>263.87270389999998</c:v>
                </c:pt>
                <c:pt idx="140">
                  <c:v>230.96051439999999</c:v>
                </c:pt>
                <c:pt idx="141">
                  <c:v>202.97558470000001</c:v>
                </c:pt>
                <c:pt idx="142">
                  <c:v>174.3694485</c:v>
                </c:pt>
                <c:pt idx="143">
                  <c:v>152.66335960000001</c:v>
                </c:pt>
                <c:pt idx="144">
                  <c:v>132.5199016</c:v>
                </c:pt>
                <c:pt idx="145">
                  <c:v>112.0001374</c:v>
                </c:pt>
                <c:pt idx="146">
                  <c:v>93.456041529999993</c:v>
                </c:pt>
                <c:pt idx="147">
                  <c:v>81.657437900000005</c:v>
                </c:pt>
                <c:pt idx="148">
                  <c:v>63.973023650000002</c:v>
                </c:pt>
                <c:pt idx="149">
                  <c:v>56.100007470000001</c:v>
                </c:pt>
                <c:pt idx="150">
                  <c:v>46.761776689999998</c:v>
                </c:pt>
                <c:pt idx="151">
                  <c:v>39.68635372</c:v>
                </c:pt>
                <c:pt idx="152">
                  <c:v>33.636060430000001</c:v>
                </c:pt>
                <c:pt idx="153">
                  <c:v>28.628549809999999</c:v>
                </c:pt>
                <c:pt idx="154">
                  <c:v>25.691581970000001</c:v>
                </c:pt>
                <c:pt idx="155">
                  <c:v>24.1865877</c:v>
                </c:pt>
                <c:pt idx="156">
                  <c:v>21.759949240000001</c:v>
                </c:pt>
                <c:pt idx="157">
                  <c:v>20.576046779999999</c:v>
                </c:pt>
                <c:pt idx="158">
                  <c:v>19.91771468</c:v>
                </c:pt>
                <c:pt idx="159">
                  <c:v>19.45655468</c:v>
                </c:pt>
                <c:pt idx="160">
                  <c:v>19.19353297</c:v>
                </c:pt>
                <c:pt idx="161">
                  <c:v>19.12798132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AC2-455E-B7CD-1286D5E4120C}"/>
            </c:ext>
          </c:extLst>
        </c:ser>
        <c:ser>
          <c:idx val="2"/>
          <c:order val="2"/>
          <c:tx>
            <c:v>Shorter Lift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1'!$N$6:$N$172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19.125478229999999</c:v>
                </c:pt>
                <c:pt idx="6">
                  <c:v>19.269329490000001</c:v>
                </c:pt>
                <c:pt idx="7">
                  <c:v>19.596804120000002</c:v>
                </c:pt>
                <c:pt idx="8">
                  <c:v>19.707880299999999</c:v>
                </c:pt>
                <c:pt idx="9">
                  <c:v>21.467470460000001</c:v>
                </c:pt>
                <c:pt idx="10">
                  <c:v>23.715599600000001</c:v>
                </c:pt>
                <c:pt idx="11">
                  <c:v>25.888027319999999</c:v>
                </c:pt>
                <c:pt idx="12">
                  <c:v>28.945553480000001</c:v>
                </c:pt>
                <c:pt idx="13">
                  <c:v>33.70622152</c:v>
                </c:pt>
                <c:pt idx="14">
                  <c:v>39.384054519999999</c:v>
                </c:pt>
                <c:pt idx="15">
                  <c:v>47.565173139999999</c:v>
                </c:pt>
                <c:pt idx="16">
                  <c:v>58.028875419999999</c:v>
                </c:pt>
                <c:pt idx="17">
                  <c:v>67.969664449999996</c:v>
                </c:pt>
                <c:pt idx="18">
                  <c:v>77.848826360000004</c:v>
                </c:pt>
                <c:pt idx="19">
                  <c:v>92.388217170000004</c:v>
                </c:pt>
                <c:pt idx="20">
                  <c:v>107.0785571</c:v>
                </c:pt>
                <c:pt idx="21">
                  <c:v>130.6979589</c:v>
                </c:pt>
                <c:pt idx="22">
                  <c:v>143.5362504</c:v>
                </c:pt>
                <c:pt idx="23">
                  <c:v>164.03403460000001</c:v>
                </c:pt>
                <c:pt idx="24">
                  <c:v>184.12861430000001</c:v>
                </c:pt>
                <c:pt idx="25">
                  <c:v>207.4481576</c:v>
                </c:pt>
                <c:pt idx="26">
                  <c:v>236.47193799999999</c:v>
                </c:pt>
                <c:pt idx="27">
                  <c:v>262.90479820000002</c:v>
                </c:pt>
                <c:pt idx="28">
                  <c:v>293.12547119999999</c:v>
                </c:pt>
                <c:pt idx="29">
                  <c:v>319.98379219999998</c:v>
                </c:pt>
                <c:pt idx="30">
                  <c:v>358.49929170000001</c:v>
                </c:pt>
                <c:pt idx="31">
                  <c:v>385.34345569999999</c:v>
                </c:pt>
                <c:pt idx="32">
                  <c:v>418.76916999999997</c:v>
                </c:pt>
                <c:pt idx="33">
                  <c:v>456.4660111</c:v>
                </c:pt>
                <c:pt idx="34">
                  <c:v>492.62888959999998</c:v>
                </c:pt>
                <c:pt idx="35">
                  <c:v>517.46132909999994</c:v>
                </c:pt>
                <c:pt idx="36">
                  <c:v>559.00197839999998</c:v>
                </c:pt>
                <c:pt idx="37">
                  <c:v>598.66468589999999</c:v>
                </c:pt>
                <c:pt idx="38">
                  <c:v>643.02385279999999</c:v>
                </c:pt>
                <c:pt idx="39">
                  <c:v>681.69487819999995</c:v>
                </c:pt>
                <c:pt idx="40">
                  <c:v>721.38008920000004</c:v>
                </c:pt>
                <c:pt idx="41">
                  <c:v>758.33622660000003</c:v>
                </c:pt>
                <c:pt idx="42">
                  <c:v>792.27997830000004</c:v>
                </c:pt>
                <c:pt idx="43">
                  <c:v>838.55531470000005</c:v>
                </c:pt>
                <c:pt idx="44">
                  <c:v>878.01363579999997</c:v>
                </c:pt>
                <c:pt idx="45">
                  <c:v>922.31493039999998</c:v>
                </c:pt>
                <c:pt idx="46">
                  <c:v>959.25223759999994</c:v>
                </c:pt>
                <c:pt idx="47">
                  <c:v>1001.041661</c:v>
                </c:pt>
                <c:pt idx="48">
                  <c:v>1035.0129219999999</c:v>
                </c:pt>
                <c:pt idx="49">
                  <c:v>1073.7918930000001</c:v>
                </c:pt>
                <c:pt idx="50">
                  <c:v>1117.5717259999999</c:v>
                </c:pt>
                <c:pt idx="51">
                  <c:v>1148.6491559999999</c:v>
                </c:pt>
                <c:pt idx="52">
                  <c:v>1189.1394769999999</c:v>
                </c:pt>
                <c:pt idx="53">
                  <c:v>1225.6276339999999</c:v>
                </c:pt>
                <c:pt idx="54">
                  <c:v>1262.5680689999999</c:v>
                </c:pt>
                <c:pt idx="55">
                  <c:v>1295.237073</c:v>
                </c:pt>
                <c:pt idx="56">
                  <c:v>1328.244647</c:v>
                </c:pt>
                <c:pt idx="57">
                  <c:v>1361.587403</c:v>
                </c:pt>
                <c:pt idx="58">
                  <c:v>1390.4409499999999</c:v>
                </c:pt>
                <c:pt idx="59">
                  <c:v>1414.6472679999999</c:v>
                </c:pt>
                <c:pt idx="60">
                  <c:v>1448.836315</c:v>
                </c:pt>
                <c:pt idx="61">
                  <c:v>1478.4085620000001</c:v>
                </c:pt>
                <c:pt idx="62">
                  <c:v>1503.243835</c:v>
                </c:pt>
                <c:pt idx="63">
                  <c:v>1528.205768</c:v>
                </c:pt>
                <c:pt idx="64">
                  <c:v>1553.3643420000001</c:v>
                </c:pt>
                <c:pt idx="65">
                  <c:v>1573.62085</c:v>
                </c:pt>
                <c:pt idx="66">
                  <c:v>1599.0300999999999</c:v>
                </c:pt>
                <c:pt idx="67">
                  <c:v>1614.3657989999999</c:v>
                </c:pt>
                <c:pt idx="68">
                  <c:v>1629.7579430000001</c:v>
                </c:pt>
                <c:pt idx="69">
                  <c:v>1645.206265</c:v>
                </c:pt>
                <c:pt idx="70">
                  <c:v>1660.7104979999999</c:v>
                </c:pt>
                <c:pt idx="71">
                  <c:v>1676.2703739999999</c:v>
                </c:pt>
                <c:pt idx="72">
                  <c:v>1681.4940320000001</c:v>
                </c:pt>
                <c:pt idx="73">
                  <c:v>1686.686778</c:v>
                </c:pt>
                <c:pt idx="74">
                  <c:v>1697.127772</c:v>
                </c:pt>
                <c:pt idx="75">
                  <c:v>1702.3388440000001</c:v>
                </c:pt>
                <c:pt idx="76">
                  <c:v>1702.3388440000001</c:v>
                </c:pt>
                <c:pt idx="77">
                  <c:v>1707.5932780000001</c:v>
                </c:pt>
                <c:pt idx="78">
                  <c:v>1707.5932780000001</c:v>
                </c:pt>
                <c:pt idx="79">
                  <c:v>1707.5932780000001</c:v>
                </c:pt>
                <c:pt idx="80">
                  <c:v>1702.3388440000001</c:v>
                </c:pt>
                <c:pt idx="81">
                  <c:v>1702.3388440000001</c:v>
                </c:pt>
                <c:pt idx="82">
                  <c:v>1697.127772</c:v>
                </c:pt>
                <c:pt idx="83">
                  <c:v>1681.4940320000001</c:v>
                </c:pt>
                <c:pt idx="84">
                  <c:v>1676.2703739999999</c:v>
                </c:pt>
                <c:pt idx="85">
                  <c:v>1660.7104979999999</c:v>
                </c:pt>
                <c:pt idx="86">
                  <c:v>1655.548507</c:v>
                </c:pt>
                <c:pt idx="87">
                  <c:v>1634.888931</c:v>
                </c:pt>
                <c:pt idx="88">
                  <c:v>1619.4780760000001</c:v>
                </c:pt>
                <c:pt idx="89">
                  <c:v>1604.1235770000001</c:v>
                </c:pt>
                <c:pt idx="90">
                  <c:v>1578.646647</c:v>
                </c:pt>
                <c:pt idx="91">
                  <c:v>1568.4930159999999</c:v>
                </c:pt>
                <c:pt idx="92">
                  <c:v>1543.274482</c:v>
                </c:pt>
                <c:pt idx="93">
                  <c:v>1513.1950119999999</c:v>
                </c:pt>
                <c:pt idx="94">
                  <c:v>1488.330177</c:v>
                </c:pt>
                <c:pt idx="95">
                  <c:v>1458.679136</c:v>
                </c:pt>
                <c:pt idx="96">
                  <c:v>1443.9422870000001</c:v>
                </c:pt>
                <c:pt idx="97">
                  <c:v>1409.7995759999999</c:v>
                </c:pt>
                <c:pt idx="98">
                  <c:v>1380.78469</c:v>
                </c:pt>
                <c:pt idx="99">
                  <c:v>1356.8134950000001</c:v>
                </c:pt>
                <c:pt idx="100">
                  <c:v>1352.046341</c:v>
                </c:pt>
                <c:pt idx="101">
                  <c:v>1304.647782</c:v>
                </c:pt>
                <c:pt idx="102">
                  <c:v>1267.2047419999999</c:v>
                </c:pt>
                <c:pt idx="103">
                  <c:v>1234.828739</c:v>
                </c:pt>
                <c:pt idx="104">
                  <c:v>1207.34295</c:v>
                </c:pt>
                <c:pt idx="105">
                  <c:v>1175.6102069999999</c:v>
                </c:pt>
                <c:pt idx="106">
                  <c:v>1144.2286220000001</c:v>
                </c:pt>
                <c:pt idx="107">
                  <c:v>1099.9779329999999</c:v>
                </c:pt>
                <c:pt idx="108">
                  <c:v>1069.463688</c:v>
                </c:pt>
                <c:pt idx="109">
                  <c:v>1035.0129219999999</c:v>
                </c:pt>
                <c:pt idx="110">
                  <c:v>1001.041661</c:v>
                </c:pt>
                <c:pt idx="111">
                  <c:v>971.73267180000005</c:v>
                </c:pt>
                <c:pt idx="112">
                  <c:v>926.40755679999995</c:v>
                </c:pt>
                <c:pt idx="113">
                  <c:v>894.02935579999996</c:v>
                </c:pt>
                <c:pt idx="114">
                  <c:v>858.21357120000005</c:v>
                </c:pt>
                <c:pt idx="115">
                  <c:v>838.55531470000005</c:v>
                </c:pt>
                <c:pt idx="116">
                  <c:v>796.0829804</c:v>
                </c:pt>
                <c:pt idx="117">
                  <c:v>758.33622660000003</c:v>
                </c:pt>
                <c:pt idx="118">
                  <c:v>721.38008920000004</c:v>
                </c:pt>
                <c:pt idx="119">
                  <c:v>688.84227499999997</c:v>
                </c:pt>
                <c:pt idx="120">
                  <c:v>653.46690030000002</c:v>
                </c:pt>
                <c:pt idx="121">
                  <c:v>618.9623411</c:v>
                </c:pt>
                <c:pt idx="122">
                  <c:v>585.28930830000002</c:v>
                </c:pt>
                <c:pt idx="123">
                  <c:v>555.73787649999997</c:v>
                </c:pt>
                <c:pt idx="124">
                  <c:v>523.74144699999999</c:v>
                </c:pt>
                <c:pt idx="125">
                  <c:v>495.69351280000001</c:v>
                </c:pt>
                <c:pt idx="126">
                  <c:v>468.36906479999999</c:v>
                </c:pt>
                <c:pt idx="127">
                  <c:v>438.87276930000002</c:v>
                </c:pt>
                <c:pt idx="128">
                  <c:v>401.88984240000002</c:v>
                </c:pt>
                <c:pt idx="129">
                  <c:v>374.48576220000001</c:v>
                </c:pt>
                <c:pt idx="130">
                  <c:v>350.63291270000002</c:v>
                </c:pt>
                <c:pt idx="131">
                  <c:v>325.03247950000002</c:v>
                </c:pt>
                <c:pt idx="132">
                  <c:v>295.56404250000003</c:v>
                </c:pt>
                <c:pt idx="133">
                  <c:v>274.37407180000002</c:v>
                </c:pt>
                <c:pt idx="134">
                  <c:v>251.76080400000001</c:v>
                </c:pt>
                <c:pt idx="135">
                  <c:v>230.1161826</c:v>
                </c:pt>
                <c:pt idx="136">
                  <c:v>209.4809296</c:v>
                </c:pt>
                <c:pt idx="137">
                  <c:v>189.8355277</c:v>
                </c:pt>
                <c:pt idx="138">
                  <c:v>169.4032163</c:v>
                </c:pt>
                <c:pt idx="139">
                  <c:v>151.91218019999999</c:v>
                </c:pt>
                <c:pt idx="140">
                  <c:v>133.85894740000001</c:v>
                </c:pt>
                <c:pt idx="141">
                  <c:v>118.54099770000001</c:v>
                </c:pt>
                <c:pt idx="142">
                  <c:v>102.91566520000001</c:v>
                </c:pt>
                <c:pt idx="143">
                  <c:v>91.093239010000005</c:v>
                </c:pt>
                <c:pt idx="144">
                  <c:v>80.141714629999996</c:v>
                </c:pt>
                <c:pt idx="145">
                  <c:v>69.006068260000006</c:v>
                </c:pt>
                <c:pt idx="146">
                  <c:v>58.957114679999997</c:v>
                </c:pt>
                <c:pt idx="147">
                  <c:v>52.597083750000003</c:v>
                </c:pt>
                <c:pt idx="148">
                  <c:v>42.935280059999997</c:v>
                </c:pt>
                <c:pt idx="149">
                  <c:v>38.70954098</c:v>
                </c:pt>
                <c:pt idx="150">
                  <c:v>33.70622152</c:v>
                </c:pt>
                <c:pt idx="151">
                  <c:v>29.923824419999999</c:v>
                </c:pt>
                <c:pt idx="152">
                  <c:v>26.70545886</c:v>
                </c:pt>
                <c:pt idx="153">
                  <c:v>24.047966850000002</c:v>
                </c:pt>
                <c:pt idx="154">
                  <c:v>22.497500989999999</c:v>
                </c:pt>
                <c:pt idx="155">
                  <c:v>21.70709256</c:v>
                </c:pt>
                <c:pt idx="156">
                  <c:v>20.441145150000001</c:v>
                </c:pt>
                <c:pt idx="157">
                  <c:v>19.831580519999999</c:v>
                </c:pt>
                <c:pt idx="158">
                  <c:v>19.49744273</c:v>
                </c:pt>
                <c:pt idx="159">
                  <c:v>19.269329490000001</c:v>
                </c:pt>
                <c:pt idx="160">
                  <c:v>19.14734524</c:v>
                </c:pt>
                <c:pt idx="161">
                  <c:v>19.125478229999999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AC2-455E-B7CD-1286D5E4120C}"/>
            </c:ext>
          </c:extLst>
        </c:ser>
        <c:ser>
          <c:idx val="3"/>
          <c:order val="3"/>
          <c:tx>
            <c:v>Wider Lift</c:v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1'!$Q$6:$Q$172</c:f>
              <c:numCache>
                <c:formatCode>General</c:formatCode>
                <c:ptCount val="167"/>
                <c:pt idx="0">
                  <c:v>0</c:v>
                </c:pt>
                <c:pt idx="1">
                  <c:v>19.12594683</c:v>
                </c:pt>
                <c:pt idx="2">
                  <c:v>19.328931279999999</c:v>
                </c:pt>
                <c:pt idx="3">
                  <c:v>19.7908124</c:v>
                </c:pt>
                <c:pt idx="4">
                  <c:v>19.947193089999999</c:v>
                </c:pt>
                <c:pt idx="5">
                  <c:v>21.6219052</c:v>
                </c:pt>
                <c:pt idx="6">
                  <c:v>24.6343107</c:v>
                </c:pt>
                <c:pt idx="7">
                  <c:v>27.490317879999999</c:v>
                </c:pt>
                <c:pt idx="8">
                  <c:v>30.884682529999999</c:v>
                </c:pt>
                <c:pt idx="9">
                  <c:v>35.990475770000003</c:v>
                </c:pt>
                <c:pt idx="10">
                  <c:v>42.798735839999999</c:v>
                </c:pt>
                <c:pt idx="11">
                  <c:v>51.274111050000002</c:v>
                </c:pt>
                <c:pt idx="12">
                  <c:v>63.053032520000002</c:v>
                </c:pt>
                <c:pt idx="13">
                  <c:v>63.053032520000002</c:v>
                </c:pt>
                <c:pt idx="14">
                  <c:v>89.684337580000005</c:v>
                </c:pt>
                <c:pt idx="15">
                  <c:v>102.8865572</c:v>
                </c:pt>
                <c:pt idx="16">
                  <c:v>122.089619</c:v>
                </c:pt>
                <c:pt idx="17">
                  <c:v>141.00342789999999</c:v>
                </c:pt>
                <c:pt idx="18">
                  <c:v>172.09668880000001</c:v>
                </c:pt>
                <c:pt idx="19">
                  <c:v>189.22259890000001</c:v>
                </c:pt>
                <c:pt idx="20">
                  <c:v>214.07046450000001</c:v>
                </c:pt>
                <c:pt idx="21">
                  <c:v>240.15228189999999</c:v>
                </c:pt>
                <c:pt idx="22">
                  <c:v>268.51096660000002</c:v>
                </c:pt>
                <c:pt idx="23">
                  <c:v>303.59753610000001</c:v>
                </c:pt>
                <c:pt idx="24">
                  <c:v>339.34923509999999</c:v>
                </c:pt>
                <c:pt idx="25">
                  <c:v>375.63780969999999</c:v>
                </c:pt>
                <c:pt idx="26">
                  <c:v>412.6367022</c:v>
                </c:pt>
                <c:pt idx="27">
                  <c:v>451.54385860000002</c:v>
                </c:pt>
                <c:pt idx="28">
                  <c:v>498.50323359999999</c:v>
                </c:pt>
                <c:pt idx="29">
                  <c:v>533.09153360000005</c:v>
                </c:pt>
                <c:pt idx="30">
                  <c:v>576.95898399999999</c:v>
                </c:pt>
                <c:pt idx="31">
                  <c:v>625.38998040000001</c:v>
                </c:pt>
                <c:pt idx="32">
                  <c:v>671.60381570000004</c:v>
                </c:pt>
                <c:pt idx="33">
                  <c:v>702.82584959999997</c:v>
                </c:pt>
                <c:pt idx="34">
                  <c:v>754.40183320000006</c:v>
                </c:pt>
                <c:pt idx="35">
                  <c:v>754.40183320000006</c:v>
                </c:pt>
                <c:pt idx="36">
                  <c:v>860.82906530000002</c:v>
                </c:pt>
                <c:pt idx="37">
                  <c:v>911.78578560000005</c:v>
                </c:pt>
                <c:pt idx="38">
                  <c:v>961.64240359999997</c:v>
                </c:pt>
                <c:pt idx="39">
                  <c:v>1010.220331</c:v>
                </c:pt>
                <c:pt idx="40">
                  <c:v>1054.004672</c:v>
                </c:pt>
                <c:pt idx="41">
                  <c:v>1103.261986</c:v>
                </c:pt>
                <c:pt idx="42">
                  <c:v>1159.8753079999999</c:v>
                </c:pt>
                <c:pt idx="43">
                  <c:v>1210.756603</c:v>
                </c:pt>
                <c:pt idx="44">
                  <c:v>1265.183624</c:v>
                </c:pt>
                <c:pt idx="45">
                  <c:v>1311.833204</c:v>
                </c:pt>
                <c:pt idx="46">
                  <c:v>1364.0793309999999</c:v>
                </c:pt>
                <c:pt idx="47">
                  <c:v>1406.4447150000001</c:v>
                </c:pt>
                <c:pt idx="48">
                  <c:v>1454.9630830000001</c:v>
                </c:pt>
                <c:pt idx="49">
                  <c:v>1510.5269900000001</c:v>
                </c:pt>
                <c:pt idx="50">
                  <c:v>1550.0939980000001</c:v>
                </c:pt>
                <c:pt idx="51">
                  <c:v>1598.9573820000001</c:v>
                </c:pt>
                <c:pt idx="52">
                  <c:v>1645.9047780000001</c:v>
                </c:pt>
                <c:pt idx="53">
                  <c:v>1692.1085720000001</c:v>
                </c:pt>
                <c:pt idx="54">
                  <c:v>1775.435268</c:v>
                </c:pt>
                <c:pt idx="55">
                  <c:v>1817.089408</c:v>
                </c:pt>
                <c:pt idx="56">
                  <c:v>1856.7935419999999</c:v>
                </c:pt>
                <c:pt idx="57">
                  <c:v>1890.187179</c:v>
                </c:pt>
                <c:pt idx="58">
                  <c:v>1922.396252</c:v>
                </c:pt>
                <c:pt idx="59">
                  <c:v>1965.1267210000001</c:v>
                </c:pt>
                <c:pt idx="60">
                  <c:v>2000.9955829999999</c:v>
                </c:pt>
                <c:pt idx="61">
                  <c:v>2031.4889740000001</c:v>
                </c:pt>
                <c:pt idx="62">
                  <c:v>2062.4273950000002</c:v>
                </c:pt>
                <c:pt idx="63">
                  <c:v>2093.8137059999999</c:v>
                </c:pt>
                <c:pt idx="64">
                  <c:v>2118.906457</c:v>
                </c:pt>
                <c:pt idx="65">
                  <c:v>2150.5117959999998</c:v>
                </c:pt>
                <c:pt idx="66">
                  <c:v>2171.7274830000001</c:v>
                </c:pt>
                <c:pt idx="67">
                  <c:v>2190.401926</c:v>
                </c:pt>
                <c:pt idx="68">
                  <c:v>2209.459664</c:v>
                </c:pt>
                <c:pt idx="69">
                  <c:v>2228.5746399999998</c:v>
                </c:pt>
                <c:pt idx="70">
                  <c:v>2248.8590429999999</c:v>
                </c:pt>
                <c:pt idx="71">
                  <c:v>2262.1005500000001</c:v>
                </c:pt>
                <c:pt idx="72">
                  <c:v>2267.8426979999999</c:v>
                </c:pt>
                <c:pt idx="73">
                  <c:v>2275.7825109999999</c:v>
                </c:pt>
                <c:pt idx="74">
                  <c:v>2288.2074859999998</c:v>
                </c:pt>
                <c:pt idx="75">
                  <c:v>2293.3084100000001</c:v>
                </c:pt>
                <c:pt idx="76">
                  <c:v>2300.1572019999999</c:v>
                </c:pt>
                <c:pt idx="77">
                  <c:v>2300.1572019999999</c:v>
                </c:pt>
                <c:pt idx="78">
                  <c:v>2300.1572019999999</c:v>
                </c:pt>
                <c:pt idx="79">
                  <c:v>2293.8062690000002</c:v>
                </c:pt>
                <c:pt idx="80">
                  <c:v>2293.2669230000001</c:v>
                </c:pt>
                <c:pt idx="81">
                  <c:v>2289.202483</c:v>
                </c:pt>
                <c:pt idx="82">
                  <c:v>2271.9768300000001</c:v>
                </c:pt>
                <c:pt idx="83">
                  <c:v>2261.8115090000001</c:v>
                </c:pt>
                <c:pt idx="84">
                  <c:v>2247.3756840000001</c:v>
                </c:pt>
                <c:pt idx="85">
                  <c:v>2235.1097340000001</c:v>
                </c:pt>
                <c:pt idx="86">
                  <c:v>2221.47165</c:v>
                </c:pt>
                <c:pt idx="87">
                  <c:v>2196.1213899999998</c:v>
                </c:pt>
                <c:pt idx="88">
                  <c:v>2177.7559139999998</c:v>
                </c:pt>
                <c:pt idx="89">
                  <c:v>2155.0576679999999</c:v>
                </c:pt>
                <c:pt idx="90">
                  <c:v>2126.6205679999998</c:v>
                </c:pt>
                <c:pt idx="91">
                  <c:v>2113.0568069999999</c:v>
                </c:pt>
                <c:pt idx="92">
                  <c:v>2079.4825510000001</c:v>
                </c:pt>
                <c:pt idx="93">
                  <c:v>2041.8362830000001</c:v>
                </c:pt>
                <c:pt idx="94">
                  <c:v>2010.851071</c:v>
                </c:pt>
                <c:pt idx="95">
                  <c:v>1973.029164</c:v>
                </c:pt>
                <c:pt idx="96">
                  <c:v>1954.647279</c:v>
                </c:pt>
                <c:pt idx="97">
                  <c:v>1914.412822</c:v>
                </c:pt>
                <c:pt idx="98">
                  <c:v>1876.146673</c:v>
                </c:pt>
                <c:pt idx="99">
                  <c:v>1841.8095880000001</c:v>
                </c:pt>
                <c:pt idx="100">
                  <c:v>1832.075063</c:v>
                </c:pt>
                <c:pt idx="101">
                  <c:v>1795.761094</c:v>
                </c:pt>
                <c:pt idx="102">
                  <c:v>1738.272575</c:v>
                </c:pt>
                <c:pt idx="103">
                  <c:v>1694.7475939999999</c:v>
                </c:pt>
                <c:pt idx="104">
                  <c:v>1657.428234</c:v>
                </c:pt>
                <c:pt idx="105">
                  <c:v>1621.2322919999999</c:v>
                </c:pt>
                <c:pt idx="106">
                  <c:v>1581.3609919999999</c:v>
                </c:pt>
                <c:pt idx="107">
                  <c:v>1537.7198940000001</c:v>
                </c:pt>
                <c:pt idx="108">
                  <c:v>1483.772164</c:v>
                </c:pt>
                <c:pt idx="109">
                  <c:v>1445.5496000000001</c:v>
                </c:pt>
                <c:pt idx="110">
                  <c:v>1401.677324</c:v>
                </c:pt>
                <c:pt idx="111">
                  <c:v>1358.8245340000001</c:v>
                </c:pt>
                <c:pt idx="112">
                  <c:v>1321.899431</c:v>
                </c:pt>
                <c:pt idx="113">
                  <c:v>1264.057671</c:v>
                </c:pt>
                <c:pt idx="114">
                  <c:v>1222.262076</c:v>
                </c:pt>
                <c:pt idx="115">
                  <c:v>1175.5137999999999</c:v>
                </c:pt>
                <c:pt idx="116">
                  <c:v>1149.06295</c:v>
                </c:pt>
                <c:pt idx="117">
                  <c:v>1102.385837</c:v>
                </c:pt>
                <c:pt idx="118">
                  <c:v>1051.1205299999999</c:v>
                </c:pt>
                <c:pt idx="119">
                  <c:v>1003.385595</c:v>
                </c:pt>
                <c:pt idx="120">
                  <c:v>959.72416680000003</c:v>
                </c:pt>
                <c:pt idx="121">
                  <c:v>916.55213630000003</c:v>
                </c:pt>
                <c:pt idx="122">
                  <c:v>871.41061290000005</c:v>
                </c:pt>
                <c:pt idx="123">
                  <c:v>827.37610129999996</c:v>
                </c:pt>
                <c:pt idx="124">
                  <c:v>785.91445399999998</c:v>
                </c:pt>
                <c:pt idx="125">
                  <c:v>747.51210100000003</c:v>
                </c:pt>
                <c:pt idx="126">
                  <c:v>706.94748719999996</c:v>
                </c:pt>
                <c:pt idx="127">
                  <c:v>671.27617610000004</c:v>
                </c:pt>
                <c:pt idx="128">
                  <c:v>635.99767069999996</c:v>
                </c:pt>
                <c:pt idx="129">
                  <c:v>597.68422199999998</c:v>
                </c:pt>
                <c:pt idx="130">
                  <c:v>549.58110980000004</c:v>
                </c:pt>
                <c:pt idx="131">
                  <c:v>513.73247939999999</c:v>
                </c:pt>
                <c:pt idx="132">
                  <c:v>482.75202780000001</c:v>
                </c:pt>
                <c:pt idx="133">
                  <c:v>450.2229739</c:v>
                </c:pt>
                <c:pt idx="134">
                  <c:v>411.91334929999999</c:v>
                </c:pt>
                <c:pt idx="135">
                  <c:v>382.12081599999999</c:v>
                </c:pt>
                <c:pt idx="136">
                  <c:v>353.51922180000003</c:v>
                </c:pt>
                <c:pt idx="137">
                  <c:v>324.7460064</c:v>
                </c:pt>
                <c:pt idx="138">
                  <c:v>297.29243100000002</c:v>
                </c:pt>
                <c:pt idx="139">
                  <c:v>271.18897770000001</c:v>
                </c:pt>
                <c:pt idx="140">
                  <c:v>245.02664279999999</c:v>
                </c:pt>
                <c:pt idx="141">
                  <c:v>219.68109250000001</c:v>
                </c:pt>
                <c:pt idx="142">
                  <c:v>196.7714785</c:v>
                </c:pt>
                <c:pt idx="143">
                  <c:v>173.9136245</c:v>
                </c:pt>
                <c:pt idx="144">
                  <c:v>153.95230950000001</c:v>
                </c:pt>
                <c:pt idx="145">
                  <c:v>133.9718148</c:v>
                </c:pt>
                <c:pt idx="146">
                  <c:v>118.7412629</c:v>
                </c:pt>
                <c:pt idx="147">
                  <c:v>104.3870587</c:v>
                </c:pt>
                <c:pt idx="148">
                  <c:v>89.720065980000001</c:v>
                </c:pt>
                <c:pt idx="149">
                  <c:v>76.201442639999996</c:v>
                </c:pt>
                <c:pt idx="150">
                  <c:v>67.723397149999997</c:v>
                </c:pt>
                <c:pt idx="151">
                  <c:v>54.896325529999999</c:v>
                </c:pt>
                <c:pt idx="152">
                  <c:v>48.286831550000002</c:v>
                </c:pt>
                <c:pt idx="153">
                  <c:v>41.90000903</c:v>
                </c:pt>
                <c:pt idx="154">
                  <c:v>36.325026659999999</c:v>
                </c:pt>
                <c:pt idx="155">
                  <c:v>31.781687040000001</c:v>
                </c:pt>
                <c:pt idx="156">
                  <c:v>27.82649151</c:v>
                </c:pt>
                <c:pt idx="157">
                  <c:v>25.008137739999999</c:v>
                </c:pt>
                <c:pt idx="158">
                  <c:v>23.501184460000001</c:v>
                </c:pt>
                <c:pt idx="159">
                  <c:v>22.236484130000001</c:v>
                </c:pt>
                <c:pt idx="160">
                  <c:v>20.738242929999998</c:v>
                </c:pt>
                <c:pt idx="161">
                  <c:v>20.038847690000001</c:v>
                </c:pt>
                <c:pt idx="162">
                  <c:v>19.621160499999998</c:v>
                </c:pt>
                <c:pt idx="163">
                  <c:v>19.324507430000001</c:v>
                </c:pt>
                <c:pt idx="164">
                  <c:v>19.162464539999998</c:v>
                </c:pt>
                <c:pt idx="165">
                  <c:v>19.12594683</c:v>
                </c:pt>
                <c:pt idx="16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4AC2-455E-B7CD-1286D5E4120C}"/>
            </c:ext>
          </c:extLst>
        </c:ser>
        <c:ser>
          <c:idx val="4"/>
          <c:order val="4"/>
          <c:tx>
            <c:v>Narrower Lift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1'!$T$6:$T$172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19.12594683</c:v>
                </c:pt>
                <c:pt idx="11">
                  <c:v>19.381350399999999</c:v>
                </c:pt>
                <c:pt idx="12">
                  <c:v>19.838030830000001</c:v>
                </c:pt>
                <c:pt idx="13">
                  <c:v>20.32593799</c:v>
                </c:pt>
                <c:pt idx="14">
                  <c:v>23.11586874</c:v>
                </c:pt>
                <c:pt idx="15">
                  <c:v>26.49751135</c:v>
                </c:pt>
                <c:pt idx="16">
                  <c:v>30.0847479</c:v>
                </c:pt>
                <c:pt idx="17">
                  <c:v>35.562588390000002</c:v>
                </c:pt>
                <c:pt idx="18">
                  <c:v>43.246559730000001</c:v>
                </c:pt>
                <c:pt idx="19">
                  <c:v>53.258938209999997</c:v>
                </c:pt>
                <c:pt idx="20">
                  <c:v>67.388554119999995</c:v>
                </c:pt>
                <c:pt idx="21">
                  <c:v>82.748699950000002</c:v>
                </c:pt>
                <c:pt idx="22">
                  <c:v>97.08805126</c:v>
                </c:pt>
                <c:pt idx="23">
                  <c:v>116.5281248</c:v>
                </c:pt>
                <c:pt idx="24">
                  <c:v>137.73766209999999</c:v>
                </c:pt>
                <c:pt idx="25">
                  <c:v>171.76037890000001</c:v>
                </c:pt>
                <c:pt idx="26">
                  <c:v>191.72167519999999</c:v>
                </c:pt>
                <c:pt idx="27">
                  <c:v>220.46135530000001</c:v>
                </c:pt>
                <c:pt idx="28">
                  <c:v>250.56384940000001</c:v>
                </c:pt>
                <c:pt idx="29">
                  <c:v>286.05491439999997</c:v>
                </c:pt>
                <c:pt idx="30">
                  <c:v>326.66415219999999</c:v>
                </c:pt>
                <c:pt idx="31">
                  <c:v>367.57135749999998</c:v>
                </c:pt>
                <c:pt idx="32">
                  <c:v>409.3062903</c:v>
                </c:pt>
                <c:pt idx="33">
                  <c:v>453.45503259999998</c:v>
                </c:pt>
                <c:pt idx="34">
                  <c:v>505.1397078</c:v>
                </c:pt>
                <c:pt idx="35">
                  <c:v>545.72344390000001</c:v>
                </c:pt>
                <c:pt idx="36">
                  <c:v>598.11457900000005</c:v>
                </c:pt>
                <c:pt idx="37">
                  <c:v>653.24285510000004</c:v>
                </c:pt>
                <c:pt idx="38">
                  <c:v>692.90138279999996</c:v>
                </c:pt>
                <c:pt idx="39">
                  <c:v>745.82048110000005</c:v>
                </c:pt>
                <c:pt idx="40">
                  <c:v>803.44001849999995</c:v>
                </c:pt>
                <c:pt idx="41">
                  <c:v>866.26799579999999</c:v>
                </c:pt>
                <c:pt idx="42">
                  <c:v>923.62023769999996</c:v>
                </c:pt>
                <c:pt idx="43">
                  <c:v>979.81354720000002</c:v>
                </c:pt>
                <c:pt idx="44">
                  <c:v>1032.0900630000001</c:v>
                </c:pt>
                <c:pt idx="45">
                  <c:v>1084.396027</c:v>
                </c:pt>
                <c:pt idx="46">
                  <c:v>1146.803754</c:v>
                </c:pt>
                <c:pt idx="47">
                  <c:v>1205.3940769999999</c:v>
                </c:pt>
                <c:pt idx="48">
                  <c:v>1266.641347</c:v>
                </c:pt>
                <c:pt idx="49">
                  <c:v>1320.079144</c:v>
                </c:pt>
                <c:pt idx="50">
                  <c:v>1377.0120119999999</c:v>
                </c:pt>
                <c:pt idx="51">
                  <c:v>1426.3435460000001</c:v>
                </c:pt>
                <c:pt idx="52">
                  <c:v>1486.8809080000001</c:v>
                </c:pt>
                <c:pt idx="53">
                  <c:v>1537.7198940000001</c:v>
                </c:pt>
                <c:pt idx="54">
                  <c:v>1590.313022</c:v>
                </c:pt>
                <c:pt idx="55">
                  <c:v>1643.846329</c:v>
                </c:pt>
                <c:pt idx="56">
                  <c:v>1696.0119050000001</c:v>
                </c:pt>
                <c:pt idx="57">
                  <c:v>1743.906997</c:v>
                </c:pt>
                <c:pt idx="58">
                  <c:v>1790.1400719999999</c:v>
                </c:pt>
                <c:pt idx="59">
                  <c:v>1836.9016039999999</c:v>
                </c:pt>
                <c:pt idx="60">
                  <c:v>1877.769219</c:v>
                </c:pt>
                <c:pt idx="61">
                  <c:v>1913.7513289999999</c:v>
                </c:pt>
                <c:pt idx="62">
                  <c:v>1960.3750849999999</c:v>
                </c:pt>
                <c:pt idx="63">
                  <c:v>2001.4701460000001</c:v>
                </c:pt>
                <c:pt idx="64">
                  <c:v>2036.0235499999999</c:v>
                </c:pt>
                <c:pt idx="65">
                  <c:v>2071.3490860000002</c:v>
                </c:pt>
                <c:pt idx="66">
                  <c:v>2104.272931</c:v>
                </c:pt>
                <c:pt idx="67">
                  <c:v>2136.530096</c:v>
                </c:pt>
                <c:pt idx="68">
                  <c:v>2165.3795209999998</c:v>
                </c:pt>
                <c:pt idx="69">
                  <c:v>2186.8503059999998</c:v>
                </c:pt>
                <c:pt idx="70">
                  <c:v>2208.3538939999999</c:v>
                </c:pt>
                <c:pt idx="71">
                  <c:v>2230.0537039999999</c:v>
                </c:pt>
                <c:pt idx="72">
                  <c:v>2252.115374</c:v>
                </c:pt>
                <c:pt idx="73">
                  <c:v>2264.2894120000001</c:v>
                </c:pt>
                <c:pt idx="74">
                  <c:v>2271.1911460000001</c:v>
                </c:pt>
                <c:pt idx="75">
                  <c:v>2283.7732550000001</c:v>
                </c:pt>
                <c:pt idx="76">
                  <c:v>2292.7691049999999</c:v>
                </c:pt>
                <c:pt idx="77">
                  <c:v>2293.3084100000001</c:v>
                </c:pt>
                <c:pt idx="78">
                  <c:v>2300.1572019999999</c:v>
                </c:pt>
                <c:pt idx="79">
                  <c:v>2300.1572019999999</c:v>
                </c:pt>
                <c:pt idx="80">
                  <c:v>2298.9944919999998</c:v>
                </c:pt>
                <c:pt idx="81">
                  <c:v>2293.557335</c:v>
                </c:pt>
                <c:pt idx="82">
                  <c:v>2291.6491470000001</c:v>
                </c:pt>
                <c:pt idx="83">
                  <c:v>2277.0653510000002</c:v>
                </c:pt>
                <c:pt idx="84">
                  <c:v>2263.5046419999999</c:v>
                </c:pt>
                <c:pt idx="85">
                  <c:v>2247.540485</c:v>
                </c:pt>
                <c:pt idx="86">
                  <c:v>2233.5061740000001</c:v>
                </c:pt>
                <c:pt idx="87">
                  <c:v>2215.5243289999999</c:v>
                </c:pt>
                <c:pt idx="88">
                  <c:v>2188.3605200000002</c:v>
                </c:pt>
                <c:pt idx="89">
                  <c:v>2165.8675950000002</c:v>
                </c:pt>
                <c:pt idx="90">
                  <c:v>2134.1017729999999</c:v>
                </c:pt>
                <c:pt idx="91">
                  <c:v>2115.8800620000002</c:v>
                </c:pt>
                <c:pt idx="92">
                  <c:v>2080.4047909999999</c:v>
                </c:pt>
                <c:pt idx="93">
                  <c:v>2038.013543</c:v>
                </c:pt>
                <c:pt idx="94">
                  <c:v>2001.0351290000001</c:v>
                </c:pt>
                <c:pt idx="95">
                  <c:v>1965.480315</c:v>
                </c:pt>
                <c:pt idx="96">
                  <c:v>1934.5699629999999</c:v>
                </c:pt>
                <c:pt idx="97">
                  <c:v>1888.018634</c:v>
                </c:pt>
                <c:pt idx="98">
                  <c:v>1845.608941</c:v>
                </c:pt>
                <c:pt idx="99">
                  <c:v>1832.6494029999999</c:v>
                </c:pt>
                <c:pt idx="100">
                  <c:v>1790.86132</c:v>
                </c:pt>
                <c:pt idx="101">
                  <c:v>1726.6874150000001</c:v>
                </c:pt>
                <c:pt idx="102">
                  <c:v>1679.9374</c:v>
                </c:pt>
                <c:pt idx="103">
                  <c:v>1638.55772</c:v>
                </c:pt>
                <c:pt idx="104">
                  <c:v>1595.0688070000001</c:v>
                </c:pt>
                <c:pt idx="105">
                  <c:v>1546.7545580000001</c:v>
                </c:pt>
                <c:pt idx="106">
                  <c:v>1486.1388159999999</c:v>
                </c:pt>
                <c:pt idx="107">
                  <c:v>1441.846859</c:v>
                </c:pt>
                <c:pt idx="108">
                  <c:v>1391.5767269999999</c:v>
                </c:pt>
                <c:pt idx="109">
                  <c:v>1345.4176480000001</c:v>
                </c:pt>
                <c:pt idx="110">
                  <c:v>1292.5629329999999</c:v>
                </c:pt>
                <c:pt idx="111">
                  <c:v>1236.567346</c:v>
                </c:pt>
                <c:pt idx="112">
                  <c:v>1183.494492</c:v>
                </c:pt>
                <c:pt idx="113">
                  <c:v>1151.1328510000001</c:v>
                </c:pt>
                <c:pt idx="114">
                  <c:v>1098.6029799999999</c:v>
                </c:pt>
                <c:pt idx="115">
                  <c:v>1040.411126</c:v>
                </c:pt>
                <c:pt idx="116">
                  <c:v>987.41535780000004</c:v>
                </c:pt>
                <c:pt idx="117">
                  <c:v>938.23563330000002</c:v>
                </c:pt>
                <c:pt idx="118">
                  <c:v>887.60227020000002</c:v>
                </c:pt>
                <c:pt idx="119">
                  <c:v>836.77556360000005</c:v>
                </c:pt>
                <c:pt idx="120">
                  <c:v>788.99957730000006</c:v>
                </c:pt>
                <c:pt idx="121">
                  <c:v>744.97531089999995</c:v>
                </c:pt>
                <c:pt idx="122">
                  <c:v>699.33096039999998</c:v>
                </c:pt>
                <c:pt idx="123">
                  <c:v>659.15430730000003</c:v>
                </c:pt>
                <c:pt idx="124">
                  <c:v>618.06391550000001</c:v>
                </c:pt>
                <c:pt idx="125">
                  <c:v>566.88577720000001</c:v>
                </c:pt>
                <c:pt idx="126">
                  <c:v>521.42716350000001</c:v>
                </c:pt>
                <c:pt idx="127">
                  <c:v>485.5706222</c:v>
                </c:pt>
                <c:pt idx="128">
                  <c:v>448.38099260000001</c:v>
                </c:pt>
                <c:pt idx="129">
                  <c:v>405.6896438</c:v>
                </c:pt>
                <c:pt idx="130">
                  <c:v>372.51206560000003</c:v>
                </c:pt>
                <c:pt idx="131">
                  <c:v>339.80664330000002</c:v>
                </c:pt>
                <c:pt idx="132">
                  <c:v>307.69783769999998</c:v>
                </c:pt>
                <c:pt idx="133">
                  <c:v>277.5281018</c:v>
                </c:pt>
                <c:pt idx="134">
                  <c:v>247.67792299999999</c:v>
                </c:pt>
                <c:pt idx="135">
                  <c:v>218.75546410000001</c:v>
                </c:pt>
                <c:pt idx="136">
                  <c:v>192.62720880000001</c:v>
                </c:pt>
                <c:pt idx="137">
                  <c:v>167.3183397</c:v>
                </c:pt>
                <c:pt idx="138">
                  <c:v>144.40566340000001</c:v>
                </c:pt>
                <c:pt idx="139">
                  <c:v>124.53546230000001</c:v>
                </c:pt>
                <c:pt idx="140">
                  <c:v>108.07452739999999</c:v>
                </c:pt>
                <c:pt idx="141">
                  <c:v>91.363987699999996</c:v>
                </c:pt>
                <c:pt idx="142">
                  <c:v>75.935790830000002</c:v>
                </c:pt>
                <c:pt idx="143">
                  <c:v>65.775071510000004</c:v>
                </c:pt>
                <c:pt idx="144">
                  <c:v>52.547389619999997</c:v>
                </c:pt>
                <c:pt idx="145">
                  <c:v>45.35402989</c:v>
                </c:pt>
                <c:pt idx="146">
                  <c:v>38.495118009999999</c:v>
                </c:pt>
                <c:pt idx="147">
                  <c:v>32.939602520000001</c:v>
                </c:pt>
                <c:pt idx="148">
                  <c:v>28.26739912</c:v>
                </c:pt>
                <c:pt idx="149">
                  <c:v>24.98178459</c:v>
                </c:pt>
                <c:pt idx="150">
                  <c:v>23.29630714</c:v>
                </c:pt>
                <c:pt idx="151">
                  <c:v>21.76881045</c:v>
                </c:pt>
                <c:pt idx="152">
                  <c:v>20.379210409999999</c:v>
                </c:pt>
                <c:pt idx="153">
                  <c:v>19.77837547</c:v>
                </c:pt>
                <c:pt idx="154">
                  <c:v>19.39482224</c:v>
                </c:pt>
                <c:pt idx="155">
                  <c:v>19.17522263</c:v>
                </c:pt>
                <c:pt idx="156">
                  <c:v>19.12594683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4AC2-455E-B7CD-1286D5E412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08098448"/>
        <c:axId val="908099888"/>
      </c:lineChart>
      <c:catAx>
        <c:axId val="90809844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Camshaft rotation</a:t>
                </a:r>
                <a:r>
                  <a:rPr lang="en-GB" baseline="0"/>
                  <a:t>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8099888"/>
        <c:crosses val="autoZero"/>
        <c:auto val="1"/>
        <c:lblAlgn val="ctr"/>
        <c:lblOffset val="100"/>
        <c:noMultiLvlLbl val="0"/>
      </c:catAx>
      <c:valAx>
        <c:axId val="9080998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Airflow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80984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Cumulative Airflow Through The</a:t>
            </a:r>
            <a:r>
              <a:rPr lang="en-GB" baseline="0"/>
              <a:t> Intake Valve At Each 1</a:t>
            </a:r>
            <a:r>
              <a:rPr lang="en-GB" baseline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° Of Crankshaft Rotation From TDC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5103937007874016"/>
          <c:y val="0.17171296296296296"/>
          <c:w val="0.81840507436570431"/>
          <c:h val="0.5787806211723534"/>
        </c:manualLayout>
      </c:layout>
      <c:lineChart>
        <c:grouping val="standard"/>
        <c:varyColors val="0"/>
        <c:ser>
          <c:idx val="0"/>
          <c:order val="0"/>
          <c:tx>
            <c:v>Base Lift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1'!$I$6:$I$172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19.12594683</c:v>
                </c:pt>
                <c:pt idx="6">
                  <c:v>38.479291670000002</c:v>
                </c:pt>
                <c:pt idx="7">
                  <c:v>58.31179187</c:v>
                </c:pt>
                <c:pt idx="8">
                  <c:v>78.305227400000007</c:v>
                </c:pt>
                <c:pt idx="9">
                  <c:v>100.8087364</c:v>
                </c:pt>
                <c:pt idx="10">
                  <c:v>126.4919634</c:v>
                </c:pt>
                <c:pt idx="11">
                  <c:v>155.23794580000001</c:v>
                </c:pt>
                <c:pt idx="12">
                  <c:v>188.2863926</c:v>
                </c:pt>
                <c:pt idx="13">
                  <c:v>228.0119129</c:v>
                </c:pt>
                <c:pt idx="14">
                  <c:v>275.69195619999999</c:v>
                </c:pt>
                <c:pt idx="15">
                  <c:v>334.8115937</c:v>
                </c:pt>
                <c:pt idx="16">
                  <c:v>408.54124589999998</c:v>
                </c:pt>
                <c:pt idx="17">
                  <c:v>496.12429159999999</c:v>
                </c:pt>
                <c:pt idx="18">
                  <c:v>597.46548770000004</c:v>
                </c:pt>
                <c:pt idx="19">
                  <c:v>719.03076369999997</c:v>
                </c:pt>
                <c:pt idx="20">
                  <c:v>861.00002919999997</c:v>
                </c:pt>
                <c:pt idx="21">
                  <c:v>1035.786787</c:v>
                </c:pt>
                <c:pt idx="22">
                  <c:v>1228.359052</c:v>
                </c:pt>
                <c:pt idx="23">
                  <c:v>1449.3069499999999</c:v>
                </c:pt>
                <c:pt idx="24">
                  <c:v>1698.033766</c:v>
                </c:pt>
                <c:pt idx="25">
                  <c:v>1978.967136</c:v>
                </c:pt>
                <c:pt idx="26">
                  <c:v>2299.94688</c:v>
                </c:pt>
                <c:pt idx="27">
                  <c:v>2657.338651</c:v>
                </c:pt>
                <c:pt idx="28">
                  <c:v>3056.3157040000001</c:v>
                </c:pt>
                <c:pt idx="29">
                  <c:v>3492.191836</c:v>
                </c:pt>
                <c:pt idx="30">
                  <c:v>3980.8717969999998</c:v>
                </c:pt>
                <c:pt idx="31">
                  <c:v>4506.323926</c:v>
                </c:pt>
                <c:pt idx="32">
                  <c:v>5077.5335180000002</c:v>
                </c:pt>
                <c:pt idx="33">
                  <c:v>5700.2903530000003</c:v>
                </c:pt>
                <c:pt idx="34">
                  <c:v>6372.4235849999995</c:v>
                </c:pt>
                <c:pt idx="35">
                  <c:v>7078.4169830000001</c:v>
                </c:pt>
                <c:pt idx="36">
                  <c:v>7841.0168309999999</c:v>
                </c:pt>
                <c:pt idx="37">
                  <c:v>8657.5820839999997</c:v>
                </c:pt>
                <c:pt idx="38">
                  <c:v>9534.4322410000004</c:v>
                </c:pt>
                <c:pt idx="39">
                  <c:v>10463.74711</c:v>
                </c:pt>
                <c:pt idx="40">
                  <c:v>11446.836789999999</c:v>
                </c:pt>
                <c:pt idx="41">
                  <c:v>12479.931189999999</c:v>
                </c:pt>
                <c:pt idx="42">
                  <c:v>13558.926649999999</c:v>
                </c:pt>
                <c:pt idx="43">
                  <c:v>14700.42382</c:v>
                </c:pt>
                <c:pt idx="44">
                  <c:v>15895.12233</c:v>
                </c:pt>
                <c:pt idx="45">
                  <c:v>17149.493930000001</c:v>
                </c:pt>
                <c:pt idx="46">
                  <c:v>18453.571599999999</c:v>
                </c:pt>
                <c:pt idx="47">
                  <c:v>19813.79434</c:v>
                </c:pt>
                <c:pt idx="48">
                  <c:v>21219.616849999999</c:v>
                </c:pt>
                <c:pt idx="49">
                  <c:v>22677.454290000001</c:v>
                </c:pt>
                <c:pt idx="50">
                  <c:v>24193.960220000001</c:v>
                </c:pt>
                <c:pt idx="51">
                  <c:v>25752.073130000001</c:v>
                </c:pt>
                <c:pt idx="52">
                  <c:v>27364.322810000001</c:v>
                </c:pt>
                <c:pt idx="53">
                  <c:v>29025.291570000001</c:v>
                </c:pt>
                <c:pt idx="54">
                  <c:v>30735.533029999999</c:v>
                </c:pt>
                <c:pt idx="55">
                  <c:v>32489.335650000001</c:v>
                </c:pt>
                <c:pt idx="56">
                  <c:v>34287.111290000001</c:v>
                </c:pt>
                <c:pt idx="57">
                  <c:v>36129.266150000003</c:v>
                </c:pt>
                <c:pt idx="58">
                  <c:v>38009.779419999999</c:v>
                </c:pt>
                <c:pt idx="59">
                  <c:v>39922.480309999999</c:v>
                </c:pt>
                <c:pt idx="60">
                  <c:v>41880.579239999999</c:v>
                </c:pt>
                <c:pt idx="61">
                  <c:v>43877.89834</c:v>
                </c:pt>
                <c:pt idx="62">
                  <c:v>45908.115100000003</c:v>
                </c:pt>
                <c:pt idx="63">
                  <c:v>47971.422050000001</c:v>
                </c:pt>
                <c:pt idx="64">
                  <c:v>50068.009680000003</c:v>
                </c:pt>
                <c:pt idx="65">
                  <c:v>52191.357609999999</c:v>
                </c:pt>
                <c:pt idx="66">
                  <c:v>54348.323920000003</c:v>
                </c:pt>
                <c:pt idx="67">
                  <c:v>56525.550080000001</c:v>
                </c:pt>
                <c:pt idx="68">
                  <c:v>58723.102140000003</c:v>
                </c:pt>
                <c:pt idx="69">
                  <c:v>60941.045749999997</c:v>
                </c:pt>
                <c:pt idx="70">
                  <c:v>63179.446080000002</c:v>
                </c:pt>
                <c:pt idx="71">
                  <c:v>65438.367879999998</c:v>
                </c:pt>
                <c:pt idx="72">
                  <c:v>67704.144480000003</c:v>
                </c:pt>
                <c:pt idx="73">
                  <c:v>69976.783009999999</c:v>
                </c:pt>
                <c:pt idx="74">
                  <c:v>72263.166719999994</c:v>
                </c:pt>
                <c:pt idx="75">
                  <c:v>74556.433640000003</c:v>
                </c:pt>
                <c:pt idx="76">
                  <c:v>76849.700570000001</c:v>
                </c:pt>
                <c:pt idx="77">
                  <c:v>79149.857770000002</c:v>
                </c:pt>
                <c:pt idx="78">
                  <c:v>81450.014970000004</c:v>
                </c:pt>
                <c:pt idx="79">
                  <c:v>83750.172170000005</c:v>
                </c:pt>
                <c:pt idx="80">
                  <c:v>86043.439100000003</c:v>
                </c:pt>
                <c:pt idx="81">
                  <c:v>88336.706019999998</c:v>
                </c:pt>
                <c:pt idx="82">
                  <c:v>90623.089730000007</c:v>
                </c:pt>
                <c:pt idx="83">
                  <c:v>92888.866330000004</c:v>
                </c:pt>
                <c:pt idx="84">
                  <c:v>95147.788130000001</c:v>
                </c:pt>
                <c:pt idx="85">
                  <c:v>97386.188460000005</c:v>
                </c:pt>
                <c:pt idx="86">
                  <c:v>99617.762669999996</c:v>
                </c:pt>
                <c:pt idx="87">
                  <c:v>101822.10460000001</c:v>
                </c:pt>
                <c:pt idx="88">
                  <c:v>104006.09880000001</c:v>
                </c:pt>
                <c:pt idx="89">
                  <c:v>106169.811</c:v>
                </c:pt>
                <c:pt idx="90">
                  <c:v>108299.8677</c:v>
                </c:pt>
                <c:pt idx="91">
                  <c:v>110416.5143</c:v>
                </c:pt>
                <c:pt idx="92">
                  <c:v>112499.76700000001</c:v>
                </c:pt>
                <c:pt idx="93">
                  <c:v>114543.19680000001</c:v>
                </c:pt>
                <c:pt idx="94">
                  <c:v>116553.65180000001</c:v>
                </c:pt>
                <c:pt idx="95">
                  <c:v>118524.79270000001</c:v>
                </c:pt>
                <c:pt idx="96">
                  <c:v>120476.3824</c:v>
                </c:pt>
                <c:pt idx="97">
                  <c:v>122382.6297</c:v>
                </c:pt>
                <c:pt idx="98">
                  <c:v>124250.3244</c:v>
                </c:pt>
                <c:pt idx="99">
                  <c:v>126086.11470000001</c:v>
                </c:pt>
                <c:pt idx="100">
                  <c:v>127915.5487</c:v>
                </c:pt>
                <c:pt idx="101">
                  <c:v>129681.8732</c:v>
                </c:pt>
                <c:pt idx="102">
                  <c:v>131398.31229999999</c:v>
                </c:pt>
                <c:pt idx="103">
                  <c:v>133071.54759999999</c:v>
                </c:pt>
                <c:pt idx="104">
                  <c:v>134708.0871</c:v>
                </c:pt>
                <c:pt idx="105">
                  <c:v>136302.21160000001</c:v>
                </c:pt>
                <c:pt idx="106">
                  <c:v>137854.35380000001</c:v>
                </c:pt>
                <c:pt idx="107">
                  <c:v>139347.28289999999</c:v>
                </c:pt>
                <c:pt idx="108">
                  <c:v>140799.30379999999</c:v>
                </c:pt>
                <c:pt idx="109">
                  <c:v>142205.1263</c:v>
                </c:pt>
                <c:pt idx="110">
                  <c:v>143565.34909999999</c:v>
                </c:pt>
                <c:pt idx="111">
                  <c:v>144886.1697</c:v>
                </c:pt>
                <c:pt idx="112">
                  <c:v>146146.0252</c:v>
                </c:pt>
                <c:pt idx="113">
                  <c:v>147362.28450000001</c:v>
                </c:pt>
                <c:pt idx="114">
                  <c:v>148530.25659999999</c:v>
                </c:pt>
                <c:pt idx="115">
                  <c:v>149671.75380000001</c:v>
                </c:pt>
                <c:pt idx="116">
                  <c:v>150755.9013</c:v>
                </c:pt>
                <c:pt idx="117">
                  <c:v>151788.9957</c:v>
                </c:pt>
                <c:pt idx="118">
                  <c:v>152772.08540000001</c:v>
                </c:pt>
                <c:pt idx="119">
                  <c:v>153711.08069999999</c:v>
                </c:pt>
                <c:pt idx="120">
                  <c:v>154602.10819999999</c:v>
                </c:pt>
                <c:pt idx="121">
                  <c:v>155446.26379999999</c:v>
                </c:pt>
                <c:pt idx="122">
                  <c:v>156244.65969999999</c:v>
                </c:pt>
                <c:pt idx="123">
                  <c:v>157002.83619999999</c:v>
                </c:pt>
                <c:pt idx="124">
                  <c:v>157717.41130000001</c:v>
                </c:pt>
                <c:pt idx="125">
                  <c:v>158393.736</c:v>
                </c:pt>
                <c:pt idx="126">
                  <c:v>159032.76180000001</c:v>
                </c:pt>
                <c:pt idx="127">
                  <c:v>159631.4743</c:v>
                </c:pt>
                <c:pt idx="128">
                  <c:v>160179.58429999999</c:v>
                </c:pt>
                <c:pt idx="129">
                  <c:v>160690.1783</c:v>
                </c:pt>
                <c:pt idx="130">
                  <c:v>161168.07019999999</c:v>
                </c:pt>
                <c:pt idx="131">
                  <c:v>161610.82199999999</c:v>
                </c:pt>
                <c:pt idx="132">
                  <c:v>162013.08900000001</c:v>
                </c:pt>
                <c:pt idx="133">
                  <c:v>162386.21369999999</c:v>
                </c:pt>
                <c:pt idx="134">
                  <c:v>162728.20180000001</c:v>
                </c:pt>
                <c:pt idx="135">
                  <c:v>163040.3781</c:v>
                </c:pt>
                <c:pt idx="136">
                  <c:v>163324.08410000001</c:v>
                </c:pt>
                <c:pt idx="137">
                  <c:v>163580.67749999999</c:v>
                </c:pt>
                <c:pt idx="138">
                  <c:v>163809.03469999999</c:v>
                </c:pt>
                <c:pt idx="139">
                  <c:v>164013.1839</c:v>
                </c:pt>
                <c:pt idx="140">
                  <c:v>164192.3316</c:v>
                </c:pt>
                <c:pt idx="141">
                  <c:v>164350.24789999999</c:v>
                </c:pt>
                <c:pt idx="142">
                  <c:v>164486.4768</c:v>
                </c:pt>
                <c:pt idx="143">
                  <c:v>164606.27530000001</c:v>
                </c:pt>
                <c:pt idx="144">
                  <c:v>164710.83850000001</c:v>
                </c:pt>
                <c:pt idx="145">
                  <c:v>164799.89009999999</c:v>
                </c:pt>
                <c:pt idx="146">
                  <c:v>164874.9368</c:v>
                </c:pt>
                <c:pt idx="147">
                  <c:v>164941.0852</c:v>
                </c:pt>
                <c:pt idx="148">
                  <c:v>164993.73199999999</c:v>
                </c:pt>
                <c:pt idx="149">
                  <c:v>165040.46549999999</c:v>
                </c:pt>
                <c:pt idx="150">
                  <c:v>165080.1911</c:v>
                </c:pt>
                <c:pt idx="151">
                  <c:v>165114.61230000001</c:v>
                </c:pt>
                <c:pt idx="152">
                  <c:v>165144.50760000001</c:v>
                </c:pt>
                <c:pt idx="153">
                  <c:v>165170.6611</c:v>
                </c:pt>
                <c:pt idx="154">
                  <c:v>165194.6249</c:v>
                </c:pt>
                <c:pt idx="155">
                  <c:v>165217.46909999999</c:v>
                </c:pt>
                <c:pt idx="156">
                  <c:v>165238.51329999999</c:v>
                </c:pt>
                <c:pt idx="157">
                  <c:v>165258.68410000001</c:v>
                </c:pt>
                <c:pt idx="158">
                  <c:v>165278.37210000001</c:v>
                </c:pt>
                <c:pt idx="159">
                  <c:v>165297.7254</c:v>
                </c:pt>
                <c:pt idx="160">
                  <c:v>165316.8927</c:v>
                </c:pt>
                <c:pt idx="161">
                  <c:v>165336.01860000001</c:v>
                </c:pt>
                <c:pt idx="162">
                  <c:v>165336.01860000001</c:v>
                </c:pt>
                <c:pt idx="163">
                  <c:v>165336.01860000001</c:v>
                </c:pt>
                <c:pt idx="164">
                  <c:v>165336.01860000001</c:v>
                </c:pt>
                <c:pt idx="165">
                  <c:v>165336.01860000001</c:v>
                </c:pt>
                <c:pt idx="166">
                  <c:v>165336.01860000001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33-436A-B82E-DD6C4733ADF5}"/>
            </c:ext>
          </c:extLst>
        </c:ser>
        <c:ser>
          <c:idx val="1"/>
          <c:order val="1"/>
          <c:tx>
            <c:v>Taller Lift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1'!$L$6:$L$172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19.12798132</c:v>
                </c:pt>
                <c:pt idx="6">
                  <c:v>38.584535989999999</c:v>
                </c:pt>
                <c:pt idx="7">
                  <c:v>58.700182959999999</c:v>
                </c:pt>
                <c:pt idx="8">
                  <c:v>79.035721170000002</c:v>
                </c:pt>
                <c:pt idx="9">
                  <c:v>102.7629926</c:v>
                </c:pt>
                <c:pt idx="10">
                  <c:v>130.76002690000001</c:v>
                </c:pt>
                <c:pt idx="11">
                  <c:v>162.85964279999999</c:v>
                </c:pt>
                <c:pt idx="12">
                  <c:v>200.71378369999999</c:v>
                </c:pt>
                <c:pt idx="13">
                  <c:v>247.47556040000001</c:v>
                </c:pt>
                <c:pt idx="14">
                  <c:v>304.83847429999997</c:v>
                </c:pt>
                <c:pt idx="15">
                  <c:v>377.42240500000003</c:v>
                </c:pt>
                <c:pt idx="16">
                  <c:v>469.42004989999998</c:v>
                </c:pt>
                <c:pt idx="17">
                  <c:v>579.79566920000002</c:v>
                </c:pt>
                <c:pt idx="18">
                  <c:v>708.40979689999995</c:v>
                </c:pt>
                <c:pt idx="19">
                  <c:v>863.80391020000002</c:v>
                </c:pt>
                <c:pt idx="20">
                  <c:v>1046.179637</c:v>
                </c:pt>
                <c:pt idx="21">
                  <c:v>1271.7548509999999</c:v>
                </c:pt>
                <c:pt idx="22">
                  <c:v>1520.9206750000001</c:v>
                </c:pt>
                <c:pt idx="23">
                  <c:v>1807.480184</c:v>
                </c:pt>
                <c:pt idx="24">
                  <c:v>2130.5992329999999</c:v>
                </c:pt>
                <c:pt idx="25">
                  <c:v>2496.0629140000001</c:v>
                </c:pt>
                <c:pt idx="26">
                  <c:v>2914.1440720000001</c:v>
                </c:pt>
                <c:pt idx="27">
                  <c:v>3379.9761789999998</c:v>
                </c:pt>
                <c:pt idx="28">
                  <c:v>3900.3264690000001</c:v>
                </c:pt>
                <c:pt idx="29">
                  <c:v>4468.7297010000002</c:v>
                </c:pt>
                <c:pt idx="30">
                  <c:v>5105.6867789999997</c:v>
                </c:pt>
                <c:pt idx="31">
                  <c:v>5790.5823899999996</c:v>
                </c:pt>
                <c:pt idx="32">
                  <c:v>6535.08248</c:v>
                </c:pt>
                <c:pt idx="33">
                  <c:v>7346.7045170000001</c:v>
                </c:pt>
                <c:pt idx="34">
                  <c:v>8222.448574</c:v>
                </c:pt>
                <c:pt idx="35">
                  <c:v>9142.0973580000009</c:v>
                </c:pt>
                <c:pt idx="36">
                  <c:v>10135.19313</c:v>
                </c:pt>
                <c:pt idx="37">
                  <c:v>11198.14752</c:v>
                </c:pt>
                <c:pt idx="38">
                  <c:v>12339.105079999999</c:v>
                </c:pt>
                <c:pt idx="39">
                  <c:v>13547.455459999999</c:v>
                </c:pt>
                <c:pt idx="40">
                  <c:v>14824.785540000001</c:v>
                </c:pt>
                <c:pt idx="41">
                  <c:v>16166.469730000001</c:v>
                </c:pt>
                <c:pt idx="42">
                  <c:v>17567.180540000001</c:v>
                </c:pt>
                <c:pt idx="43">
                  <c:v>19048.164089999998</c:v>
                </c:pt>
                <c:pt idx="44">
                  <c:v>20597.360110000001</c:v>
                </c:pt>
                <c:pt idx="45">
                  <c:v>22222.94455</c:v>
                </c:pt>
                <c:pt idx="46">
                  <c:v>23912.118589999998</c:v>
                </c:pt>
                <c:pt idx="47">
                  <c:v>25673.007829999999</c:v>
                </c:pt>
                <c:pt idx="48">
                  <c:v>27492.044310000001</c:v>
                </c:pt>
                <c:pt idx="49">
                  <c:v>29377.392250000001</c:v>
                </c:pt>
                <c:pt idx="50">
                  <c:v>31337.414069999999</c:v>
                </c:pt>
                <c:pt idx="51">
                  <c:v>33350.365149999998</c:v>
                </c:pt>
                <c:pt idx="52">
                  <c:v>35432.0533</c:v>
                </c:pt>
                <c:pt idx="53">
                  <c:v>37575.509449999998</c:v>
                </c:pt>
                <c:pt idx="54">
                  <c:v>39781.365830000002</c:v>
                </c:pt>
                <c:pt idx="55">
                  <c:v>42042.434150000001</c:v>
                </c:pt>
                <c:pt idx="56">
                  <c:v>44359.140090000001</c:v>
                </c:pt>
                <c:pt idx="57">
                  <c:v>46731.941610000002</c:v>
                </c:pt>
                <c:pt idx="58">
                  <c:v>49153.170940000004</c:v>
                </c:pt>
                <c:pt idx="59">
                  <c:v>51615.033219999998</c:v>
                </c:pt>
                <c:pt idx="60">
                  <c:v>54134.129050000003</c:v>
                </c:pt>
                <c:pt idx="61">
                  <c:v>56702.61017</c:v>
                </c:pt>
                <c:pt idx="62">
                  <c:v>59312.510190000001</c:v>
                </c:pt>
                <c:pt idx="63">
                  <c:v>61964.0838</c:v>
                </c:pt>
                <c:pt idx="64">
                  <c:v>64657.539420000001</c:v>
                </c:pt>
                <c:pt idx="65">
                  <c:v>67384.868119999999</c:v>
                </c:pt>
                <c:pt idx="66">
                  <c:v>70154.402969999996</c:v>
                </c:pt>
                <c:pt idx="67">
                  <c:v>72949.339609999995</c:v>
                </c:pt>
                <c:pt idx="68">
                  <c:v>75769.748930000002</c:v>
                </c:pt>
                <c:pt idx="69">
                  <c:v>78615.701180000004</c:v>
                </c:pt>
                <c:pt idx="70">
                  <c:v>81487.265899999999</c:v>
                </c:pt>
                <c:pt idx="71">
                  <c:v>84384.511970000007</c:v>
                </c:pt>
                <c:pt idx="72">
                  <c:v>87290.303830000004</c:v>
                </c:pt>
                <c:pt idx="73">
                  <c:v>90204.693780000001</c:v>
                </c:pt>
                <c:pt idx="74">
                  <c:v>93136.257670000006</c:v>
                </c:pt>
                <c:pt idx="75">
                  <c:v>96076.442190000002</c:v>
                </c:pt>
                <c:pt idx="76">
                  <c:v>99016.62672</c:v>
                </c:pt>
                <c:pt idx="77">
                  <c:v>101965.4394</c:v>
                </c:pt>
                <c:pt idx="78">
                  <c:v>104914.25199999999</c:v>
                </c:pt>
                <c:pt idx="79">
                  <c:v>107863.0646</c:v>
                </c:pt>
                <c:pt idx="80">
                  <c:v>110803.24920000001</c:v>
                </c:pt>
                <c:pt idx="81">
                  <c:v>113743.43369999999</c:v>
                </c:pt>
                <c:pt idx="82">
                  <c:v>116674.9976</c:v>
                </c:pt>
                <c:pt idx="83">
                  <c:v>119580.78939999999</c:v>
                </c:pt>
                <c:pt idx="84">
                  <c:v>122478.0355</c:v>
                </c:pt>
                <c:pt idx="85">
                  <c:v>125349.6002</c:v>
                </c:pt>
                <c:pt idx="86">
                  <c:v>128212.60490000001</c:v>
                </c:pt>
                <c:pt idx="87">
                  <c:v>131041.5356</c:v>
                </c:pt>
                <c:pt idx="88">
                  <c:v>133844.97</c:v>
                </c:pt>
                <c:pt idx="89">
                  <c:v>136622.97889999999</c:v>
                </c:pt>
                <c:pt idx="90">
                  <c:v>139358.74160000001</c:v>
                </c:pt>
                <c:pt idx="91">
                  <c:v>142077.68830000001</c:v>
                </c:pt>
                <c:pt idx="92">
                  <c:v>144754.67189999999</c:v>
                </c:pt>
                <c:pt idx="93">
                  <c:v>147381.6066</c:v>
                </c:pt>
                <c:pt idx="94">
                  <c:v>149967.0355</c:v>
                </c:pt>
                <c:pt idx="95">
                  <c:v>152502.97330000001</c:v>
                </c:pt>
                <c:pt idx="96">
                  <c:v>155014.2819</c:v>
                </c:pt>
                <c:pt idx="97">
                  <c:v>157468.41560000001</c:v>
                </c:pt>
                <c:pt idx="98">
                  <c:v>159873.90169999999</c:v>
                </c:pt>
                <c:pt idx="99">
                  <c:v>162239.06909999999</c:v>
                </c:pt>
                <c:pt idx="100">
                  <c:v>164596.19190000001</c:v>
                </c:pt>
                <c:pt idx="101">
                  <c:v>166873.46419999999</c:v>
                </c:pt>
                <c:pt idx="102">
                  <c:v>169087.63570000001</c:v>
                </c:pt>
                <c:pt idx="103">
                  <c:v>171246.99890000001</c:v>
                </c:pt>
                <c:pt idx="104">
                  <c:v>173359.8137</c:v>
                </c:pt>
                <c:pt idx="105">
                  <c:v>175418.76420000001</c:v>
                </c:pt>
                <c:pt idx="106">
                  <c:v>177424.34890000001</c:v>
                </c:pt>
                <c:pt idx="107">
                  <c:v>179354.54560000001</c:v>
                </c:pt>
                <c:pt idx="108">
                  <c:v>181232.62390000001</c:v>
                </c:pt>
                <c:pt idx="109">
                  <c:v>183051.66039999999</c:v>
                </c:pt>
                <c:pt idx="110">
                  <c:v>184812.5497</c:v>
                </c:pt>
                <c:pt idx="111">
                  <c:v>186523.08960000001</c:v>
                </c:pt>
                <c:pt idx="112">
                  <c:v>188155.70550000001</c:v>
                </c:pt>
                <c:pt idx="113">
                  <c:v>189732.5436</c:v>
                </c:pt>
                <c:pt idx="114">
                  <c:v>191247.48269999999</c:v>
                </c:pt>
                <c:pt idx="115">
                  <c:v>192728.4662</c:v>
                </c:pt>
                <c:pt idx="116">
                  <c:v>194135.80989999999</c:v>
                </c:pt>
                <c:pt idx="117">
                  <c:v>195477.49400000001</c:v>
                </c:pt>
                <c:pt idx="118">
                  <c:v>196754.8241</c:v>
                </c:pt>
                <c:pt idx="119">
                  <c:v>197975.32329999999</c:v>
                </c:pt>
                <c:pt idx="120">
                  <c:v>199133.92060000001</c:v>
                </c:pt>
                <c:pt idx="121">
                  <c:v>200231.99249999999</c:v>
                </c:pt>
                <c:pt idx="122">
                  <c:v>201270.908</c:v>
                </c:pt>
                <c:pt idx="123">
                  <c:v>202257.7561</c:v>
                </c:pt>
                <c:pt idx="124">
                  <c:v>203188.11859999999</c:v>
                </c:pt>
                <c:pt idx="125">
                  <c:v>204068.8591</c:v>
                </c:pt>
                <c:pt idx="126">
                  <c:v>204901.1648</c:v>
                </c:pt>
                <c:pt idx="127">
                  <c:v>205681.08670000001</c:v>
                </c:pt>
                <c:pt idx="128">
                  <c:v>206395.06580000001</c:v>
                </c:pt>
                <c:pt idx="129">
                  <c:v>207060.1807</c:v>
                </c:pt>
                <c:pt idx="130">
                  <c:v>207682.6453</c:v>
                </c:pt>
                <c:pt idx="131">
                  <c:v>208259.25150000001</c:v>
                </c:pt>
                <c:pt idx="132">
                  <c:v>208782.948</c:v>
                </c:pt>
                <c:pt idx="133">
                  <c:v>209268.51860000001</c:v>
                </c:pt>
                <c:pt idx="134">
                  <c:v>209713.33050000001</c:v>
                </c:pt>
                <c:pt idx="135">
                  <c:v>210119.08</c:v>
                </c:pt>
                <c:pt idx="136">
                  <c:v>210487.4884</c:v>
                </c:pt>
                <c:pt idx="137">
                  <c:v>210820.30249999999</c:v>
                </c:pt>
                <c:pt idx="138">
                  <c:v>211116.0203</c:v>
                </c:pt>
                <c:pt idx="139">
                  <c:v>211379.89300000001</c:v>
                </c:pt>
                <c:pt idx="140">
                  <c:v>211610.8535</c:v>
                </c:pt>
                <c:pt idx="141">
                  <c:v>211813.8291</c:v>
                </c:pt>
                <c:pt idx="142">
                  <c:v>211988.1986</c:v>
                </c:pt>
                <c:pt idx="143">
                  <c:v>212140.86189999999</c:v>
                </c:pt>
                <c:pt idx="144">
                  <c:v>212273.3818</c:v>
                </c:pt>
                <c:pt idx="145">
                  <c:v>212385.38200000001</c:v>
                </c:pt>
                <c:pt idx="146">
                  <c:v>212478.83799999999</c:v>
                </c:pt>
                <c:pt idx="147">
                  <c:v>212560.49549999999</c:v>
                </c:pt>
                <c:pt idx="148">
                  <c:v>212624.46849999999</c:v>
                </c:pt>
                <c:pt idx="149">
                  <c:v>212680.56849999999</c:v>
                </c:pt>
                <c:pt idx="150">
                  <c:v>212727.3303</c:v>
                </c:pt>
                <c:pt idx="151">
                  <c:v>212767.0166</c:v>
                </c:pt>
                <c:pt idx="152">
                  <c:v>212800.65270000001</c:v>
                </c:pt>
                <c:pt idx="153">
                  <c:v>212829.2812</c:v>
                </c:pt>
                <c:pt idx="154">
                  <c:v>212854.97279999999</c:v>
                </c:pt>
                <c:pt idx="155">
                  <c:v>212879.1594</c:v>
                </c:pt>
                <c:pt idx="156">
                  <c:v>212900.91930000001</c:v>
                </c:pt>
                <c:pt idx="157">
                  <c:v>212921.49540000001</c:v>
                </c:pt>
                <c:pt idx="158">
                  <c:v>212941.41310000001</c:v>
                </c:pt>
                <c:pt idx="159">
                  <c:v>212960.86970000001</c:v>
                </c:pt>
                <c:pt idx="160">
                  <c:v>212980.0632</c:v>
                </c:pt>
                <c:pt idx="161">
                  <c:v>212999.1912</c:v>
                </c:pt>
                <c:pt idx="162">
                  <c:v>212999.1912</c:v>
                </c:pt>
                <c:pt idx="163">
                  <c:v>212999.1912</c:v>
                </c:pt>
                <c:pt idx="164">
                  <c:v>212999.1912</c:v>
                </c:pt>
                <c:pt idx="165">
                  <c:v>212999.1912</c:v>
                </c:pt>
                <c:pt idx="166">
                  <c:v>212999.1912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B33-436A-B82E-DD6C4733ADF5}"/>
            </c:ext>
          </c:extLst>
        </c:ser>
        <c:ser>
          <c:idx val="2"/>
          <c:order val="2"/>
          <c:tx>
            <c:v>Shorter Lift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1'!$O$6:$O$172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19.125478229999999</c:v>
                </c:pt>
                <c:pt idx="6">
                  <c:v>38.394807720000003</c:v>
                </c:pt>
                <c:pt idx="7">
                  <c:v>57.991611849999998</c:v>
                </c:pt>
                <c:pt idx="8">
                  <c:v>77.699492140000004</c:v>
                </c:pt>
                <c:pt idx="9">
                  <c:v>99.166962600000005</c:v>
                </c:pt>
                <c:pt idx="10">
                  <c:v>122.8825622</c:v>
                </c:pt>
                <c:pt idx="11">
                  <c:v>148.7705895</c:v>
                </c:pt>
                <c:pt idx="12">
                  <c:v>177.71614299999999</c:v>
                </c:pt>
                <c:pt idx="13">
                  <c:v>211.42236449999999</c:v>
                </c:pt>
                <c:pt idx="14">
                  <c:v>250.80641900000001</c:v>
                </c:pt>
                <c:pt idx="15">
                  <c:v>298.37159220000001</c:v>
                </c:pt>
                <c:pt idx="16">
                  <c:v>356.40046760000001</c:v>
                </c:pt>
                <c:pt idx="17">
                  <c:v>424.37013209999998</c:v>
                </c:pt>
                <c:pt idx="18">
                  <c:v>502.21895840000002</c:v>
                </c:pt>
                <c:pt idx="19">
                  <c:v>594.60717560000001</c:v>
                </c:pt>
                <c:pt idx="20">
                  <c:v>701.68573270000002</c:v>
                </c:pt>
                <c:pt idx="21">
                  <c:v>832.38369160000002</c:v>
                </c:pt>
                <c:pt idx="22">
                  <c:v>975.91994199999999</c:v>
                </c:pt>
                <c:pt idx="23">
                  <c:v>1139.9539769999999</c:v>
                </c:pt>
                <c:pt idx="24">
                  <c:v>1324.0825910000001</c:v>
                </c:pt>
                <c:pt idx="25">
                  <c:v>1531.530749</c:v>
                </c:pt>
                <c:pt idx="26">
                  <c:v>1768.0026869999999</c:v>
                </c:pt>
                <c:pt idx="27">
                  <c:v>2030.907485</c:v>
                </c:pt>
                <c:pt idx="28">
                  <c:v>2324.032956</c:v>
                </c:pt>
                <c:pt idx="29">
                  <c:v>2644.016748</c:v>
                </c:pt>
                <c:pt idx="30">
                  <c:v>3002.51604</c:v>
                </c:pt>
                <c:pt idx="31">
                  <c:v>3387.859496</c:v>
                </c:pt>
                <c:pt idx="32">
                  <c:v>3806.6286660000001</c:v>
                </c:pt>
                <c:pt idx="33">
                  <c:v>4263.094677</c:v>
                </c:pt>
                <c:pt idx="34">
                  <c:v>4755.7235659999997</c:v>
                </c:pt>
                <c:pt idx="35">
                  <c:v>5273.1848950000003</c:v>
                </c:pt>
                <c:pt idx="36">
                  <c:v>5832.186874</c:v>
                </c:pt>
                <c:pt idx="37">
                  <c:v>6430.8515600000001</c:v>
                </c:pt>
                <c:pt idx="38">
                  <c:v>7073.8754120000003</c:v>
                </c:pt>
                <c:pt idx="39">
                  <c:v>7755.570291</c:v>
                </c:pt>
                <c:pt idx="40">
                  <c:v>8476.9503800000002</c:v>
                </c:pt>
                <c:pt idx="41">
                  <c:v>9235.2866059999997</c:v>
                </c:pt>
                <c:pt idx="42">
                  <c:v>10027.566580000001</c:v>
                </c:pt>
                <c:pt idx="43">
                  <c:v>10866.1219</c:v>
                </c:pt>
                <c:pt idx="44">
                  <c:v>11744.135539999999</c:v>
                </c:pt>
                <c:pt idx="45">
                  <c:v>12666.45047</c:v>
                </c:pt>
                <c:pt idx="46">
                  <c:v>13625.7027</c:v>
                </c:pt>
                <c:pt idx="47">
                  <c:v>14626.744360000001</c:v>
                </c:pt>
                <c:pt idx="48">
                  <c:v>15661.75729</c:v>
                </c:pt>
                <c:pt idx="49">
                  <c:v>16735.549180000002</c:v>
                </c:pt>
                <c:pt idx="50">
                  <c:v>17853.120910000001</c:v>
                </c:pt>
                <c:pt idx="51">
                  <c:v>19001.770059999999</c:v>
                </c:pt>
                <c:pt idx="52">
                  <c:v>20190.909540000001</c:v>
                </c:pt>
                <c:pt idx="53">
                  <c:v>21416.53717</c:v>
                </c:pt>
                <c:pt idx="54">
                  <c:v>22679.105240000001</c:v>
                </c:pt>
                <c:pt idx="55">
                  <c:v>23974.34231</c:v>
                </c:pt>
                <c:pt idx="56">
                  <c:v>25302.586960000001</c:v>
                </c:pt>
                <c:pt idx="57">
                  <c:v>26664.174360000001</c:v>
                </c:pt>
                <c:pt idx="58">
                  <c:v>28054.615310000001</c:v>
                </c:pt>
                <c:pt idx="59">
                  <c:v>29469.262579999999</c:v>
                </c:pt>
                <c:pt idx="60">
                  <c:v>30918.098900000001</c:v>
                </c:pt>
                <c:pt idx="61">
                  <c:v>32396.507460000001</c:v>
                </c:pt>
                <c:pt idx="62">
                  <c:v>33899.75129</c:v>
                </c:pt>
                <c:pt idx="63">
                  <c:v>35427.957060000001</c:v>
                </c:pt>
                <c:pt idx="64">
                  <c:v>36981.321400000001</c:v>
                </c:pt>
                <c:pt idx="65">
                  <c:v>38554.94225</c:v>
                </c:pt>
                <c:pt idx="66">
                  <c:v>40153.972349999996</c:v>
                </c:pt>
                <c:pt idx="67">
                  <c:v>41768.338150000003</c:v>
                </c:pt>
                <c:pt idx="68">
                  <c:v>43398.096100000002</c:v>
                </c:pt>
                <c:pt idx="69">
                  <c:v>45043.302360000001</c:v>
                </c:pt>
                <c:pt idx="70">
                  <c:v>46704.012860000003</c:v>
                </c:pt>
                <c:pt idx="71">
                  <c:v>48380.283230000001</c:v>
                </c:pt>
                <c:pt idx="72">
                  <c:v>50061.777269999999</c:v>
                </c:pt>
                <c:pt idx="73">
                  <c:v>51748.464039999999</c:v>
                </c:pt>
                <c:pt idx="74">
                  <c:v>53445.591820000001</c:v>
                </c:pt>
                <c:pt idx="75">
                  <c:v>55147.930659999998</c:v>
                </c:pt>
                <c:pt idx="76">
                  <c:v>56850.269500000002</c:v>
                </c:pt>
                <c:pt idx="77">
                  <c:v>58557.862780000003</c:v>
                </c:pt>
                <c:pt idx="78">
                  <c:v>60265.456059999997</c:v>
                </c:pt>
                <c:pt idx="79">
                  <c:v>61973.049339999998</c:v>
                </c:pt>
                <c:pt idx="80">
                  <c:v>63675.388180000002</c:v>
                </c:pt>
                <c:pt idx="81">
                  <c:v>65377.727030000002</c:v>
                </c:pt>
                <c:pt idx="82">
                  <c:v>67074.854800000001</c:v>
                </c:pt>
                <c:pt idx="83">
                  <c:v>68756.348830000003</c:v>
                </c:pt>
                <c:pt idx="84">
                  <c:v>70432.619200000001</c:v>
                </c:pt>
                <c:pt idx="85">
                  <c:v>72093.329700000002</c:v>
                </c:pt>
                <c:pt idx="86">
                  <c:v>73748.878209999995</c:v>
                </c:pt>
                <c:pt idx="87">
                  <c:v>75383.767139999996</c:v>
                </c:pt>
                <c:pt idx="88">
                  <c:v>77003.245219999997</c:v>
                </c:pt>
                <c:pt idx="89">
                  <c:v>78607.368789999993</c:v>
                </c:pt>
                <c:pt idx="90">
                  <c:v>80186.015440000003</c:v>
                </c:pt>
                <c:pt idx="91">
                  <c:v>81754.508459999997</c:v>
                </c:pt>
                <c:pt idx="92">
                  <c:v>83297.782940000005</c:v>
                </c:pt>
                <c:pt idx="93">
                  <c:v>84810.97795</c:v>
                </c:pt>
                <c:pt idx="94">
                  <c:v>86299.308130000005</c:v>
                </c:pt>
                <c:pt idx="95">
                  <c:v>87757.987259999994</c:v>
                </c:pt>
                <c:pt idx="96">
                  <c:v>89201.929550000001</c:v>
                </c:pt>
                <c:pt idx="97">
                  <c:v>90611.729130000007</c:v>
                </c:pt>
                <c:pt idx="98">
                  <c:v>91992.513819999993</c:v>
                </c:pt>
                <c:pt idx="99">
                  <c:v>93349.327309999993</c:v>
                </c:pt>
                <c:pt idx="100">
                  <c:v>94701.373649999994</c:v>
                </c:pt>
                <c:pt idx="101">
                  <c:v>96006.021429999993</c:v>
                </c:pt>
                <c:pt idx="102">
                  <c:v>97273.226179999998</c:v>
                </c:pt>
                <c:pt idx="103">
                  <c:v>98508.054919999995</c:v>
                </c:pt>
                <c:pt idx="104">
                  <c:v>99715.397870000001</c:v>
                </c:pt>
                <c:pt idx="105">
                  <c:v>100891.00810000001</c:v>
                </c:pt>
                <c:pt idx="106">
                  <c:v>102035.23669999999</c:v>
                </c:pt>
                <c:pt idx="107">
                  <c:v>103135.21460000001</c:v>
                </c:pt>
                <c:pt idx="108">
                  <c:v>104204.6783</c:v>
                </c:pt>
                <c:pt idx="109">
                  <c:v>105239.6912</c:v>
                </c:pt>
                <c:pt idx="110">
                  <c:v>106240.7329</c:v>
                </c:pt>
                <c:pt idx="111">
                  <c:v>107212.4656</c:v>
                </c:pt>
                <c:pt idx="112">
                  <c:v>108138.8731</c:v>
                </c:pt>
                <c:pt idx="113">
                  <c:v>109032.9025</c:v>
                </c:pt>
                <c:pt idx="114">
                  <c:v>109891.1161</c:v>
                </c:pt>
                <c:pt idx="115">
                  <c:v>110729.67140000001</c:v>
                </c:pt>
                <c:pt idx="116">
                  <c:v>111525.75440000001</c:v>
                </c:pt>
                <c:pt idx="117">
                  <c:v>112284.0906</c:v>
                </c:pt>
                <c:pt idx="118">
                  <c:v>113005.47070000001</c:v>
                </c:pt>
                <c:pt idx="119">
                  <c:v>113694.3129</c:v>
                </c:pt>
                <c:pt idx="120">
                  <c:v>114347.7798</c:v>
                </c:pt>
                <c:pt idx="121">
                  <c:v>114966.74219999999</c:v>
                </c:pt>
                <c:pt idx="122">
                  <c:v>115552.0315</c:v>
                </c:pt>
                <c:pt idx="123">
                  <c:v>116107.7694</c:v>
                </c:pt>
                <c:pt idx="124">
                  <c:v>116631.5108</c:v>
                </c:pt>
                <c:pt idx="125">
                  <c:v>117127.2043</c:v>
                </c:pt>
                <c:pt idx="126">
                  <c:v>117595.57339999999</c:v>
                </c:pt>
                <c:pt idx="127">
                  <c:v>118034.44620000001</c:v>
                </c:pt>
                <c:pt idx="128">
                  <c:v>118436.336</c:v>
                </c:pt>
                <c:pt idx="129">
                  <c:v>118810.82180000001</c:v>
                </c:pt>
                <c:pt idx="130">
                  <c:v>119161.4547</c:v>
                </c:pt>
                <c:pt idx="131">
                  <c:v>119486.4872</c:v>
                </c:pt>
                <c:pt idx="132">
                  <c:v>119782.0512</c:v>
                </c:pt>
                <c:pt idx="133">
                  <c:v>120056.4253</c:v>
                </c:pt>
                <c:pt idx="134">
                  <c:v>120308.18610000001</c:v>
                </c:pt>
                <c:pt idx="135">
                  <c:v>120538.3023</c:v>
                </c:pt>
                <c:pt idx="136">
                  <c:v>120747.78320000001</c:v>
                </c:pt>
                <c:pt idx="137">
                  <c:v>120937.61870000001</c:v>
                </c:pt>
                <c:pt idx="138">
                  <c:v>121107.02190000001</c:v>
                </c:pt>
                <c:pt idx="139">
                  <c:v>121258.9341</c:v>
                </c:pt>
                <c:pt idx="140">
                  <c:v>121392.7931</c:v>
                </c:pt>
                <c:pt idx="141">
                  <c:v>121511.33409999999</c:v>
                </c:pt>
                <c:pt idx="142">
                  <c:v>121614.2497</c:v>
                </c:pt>
                <c:pt idx="143">
                  <c:v>121705.34299999999</c:v>
                </c:pt>
                <c:pt idx="144">
                  <c:v>121785.4847</c:v>
                </c:pt>
                <c:pt idx="145">
                  <c:v>121854.49069999999</c:v>
                </c:pt>
                <c:pt idx="146">
                  <c:v>121913.4479</c:v>
                </c:pt>
                <c:pt idx="147">
                  <c:v>121966.04489999999</c:v>
                </c:pt>
                <c:pt idx="148">
                  <c:v>122008.98020000001</c:v>
                </c:pt>
                <c:pt idx="149">
                  <c:v>122047.68979999999</c:v>
                </c:pt>
                <c:pt idx="150">
                  <c:v>122081.39599999999</c:v>
                </c:pt>
                <c:pt idx="151">
                  <c:v>122111.3198</c:v>
                </c:pt>
                <c:pt idx="152">
                  <c:v>122138.02529999999</c:v>
                </c:pt>
                <c:pt idx="153">
                  <c:v>122162.0732</c:v>
                </c:pt>
                <c:pt idx="154">
                  <c:v>122184.5707</c:v>
                </c:pt>
                <c:pt idx="155">
                  <c:v>122206.2778</c:v>
                </c:pt>
                <c:pt idx="156">
                  <c:v>122226.719</c:v>
                </c:pt>
                <c:pt idx="157">
                  <c:v>122246.5506</c:v>
                </c:pt>
                <c:pt idx="158">
                  <c:v>122266.048</c:v>
                </c:pt>
                <c:pt idx="159">
                  <c:v>122285.3173</c:v>
                </c:pt>
                <c:pt idx="160">
                  <c:v>122304.4647</c:v>
                </c:pt>
                <c:pt idx="161">
                  <c:v>122323.59020000001</c:v>
                </c:pt>
                <c:pt idx="162">
                  <c:v>122323.59020000001</c:v>
                </c:pt>
                <c:pt idx="163">
                  <c:v>122323.59020000001</c:v>
                </c:pt>
                <c:pt idx="164">
                  <c:v>122323.59020000001</c:v>
                </c:pt>
                <c:pt idx="165">
                  <c:v>122323.59020000001</c:v>
                </c:pt>
                <c:pt idx="166">
                  <c:v>122323.59020000001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B33-436A-B82E-DD6C4733ADF5}"/>
            </c:ext>
          </c:extLst>
        </c:ser>
        <c:ser>
          <c:idx val="3"/>
          <c:order val="3"/>
          <c:tx>
            <c:v>Wider Lift</c:v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1'!$R$6:$R$172</c:f>
              <c:numCache>
                <c:formatCode>General</c:formatCode>
                <c:ptCount val="167"/>
                <c:pt idx="0">
                  <c:v>0</c:v>
                </c:pt>
                <c:pt idx="1">
                  <c:v>19.12594683</c:v>
                </c:pt>
                <c:pt idx="2">
                  <c:v>38.454878119999996</c:v>
                </c:pt>
                <c:pt idx="3">
                  <c:v>58.245690519999997</c:v>
                </c:pt>
                <c:pt idx="4">
                  <c:v>78.192883600000002</c:v>
                </c:pt>
                <c:pt idx="5">
                  <c:v>99.814788800000002</c:v>
                </c:pt>
                <c:pt idx="6">
                  <c:v>124.4490995</c:v>
                </c:pt>
                <c:pt idx="7">
                  <c:v>151.9394174</c:v>
                </c:pt>
                <c:pt idx="8">
                  <c:v>182.82409989999999</c:v>
                </c:pt>
                <c:pt idx="9">
                  <c:v>218.81457570000001</c:v>
                </c:pt>
                <c:pt idx="10">
                  <c:v>261.61331150000001</c:v>
                </c:pt>
                <c:pt idx="11">
                  <c:v>312.88742259999998</c:v>
                </c:pt>
                <c:pt idx="12">
                  <c:v>375.94045510000001</c:v>
                </c:pt>
                <c:pt idx="13">
                  <c:v>438.99348759999998</c:v>
                </c:pt>
                <c:pt idx="14">
                  <c:v>528.67782520000003</c:v>
                </c:pt>
                <c:pt idx="15">
                  <c:v>631.5643824</c:v>
                </c:pt>
                <c:pt idx="16">
                  <c:v>753.65400150000005</c:v>
                </c:pt>
                <c:pt idx="17">
                  <c:v>894.65742939999996</c:v>
                </c:pt>
                <c:pt idx="18">
                  <c:v>1066.7541180000001</c:v>
                </c:pt>
                <c:pt idx="19">
                  <c:v>1255.976717</c:v>
                </c:pt>
                <c:pt idx="20">
                  <c:v>1470.047182</c:v>
                </c:pt>
                <c:pt idx="21">
                  <c:v>1710.1994629999999</c:v>
                </c:pt>
                <c:pt idx="22">
                  <c:v>1978.7104300000001</c:v>
                </c:pt>
                <c:pt idx="23">
                  <c:v>2282.3079659999999</c:v>
                </c:pt>
                <c:pt idx="24">
                  <c:v>2621.657201</c:v>
                </c:pt>
                <c:pt idx="25">
                  <c:v>2997.2950110000002</c:v>
                </c:pt>
                <c:pt idx="26">
                  <c:v>3409.9317129999999</c:v>
                </c:pt>
                <c:pt idx="27">
                  <c:v>3861.4755719999998</c:v>
                </c:pt>
                <c:pt idx="28">
                  <c:v>4359.9788049999997</c:v>
                </c:pt>
                <c:pt idx="29">
                  <c:v>4893.0703389999999</c:v>
                </c:pt>
                <c:pt idx="30">
                  <c:v>5470.0293229999997</c:v>
                </c:pt>
                <c:pt idx="31">
                  <c:v>6095.4193029999997</c:v>
                </c:pt>
                <c:pt idx="32">
                  <c:v>6767.0231190000004</c:v>
                </c:pt>
                <c:pt idx="33">
                  <c:v>7469.8489689999997</c:v>
                </c:pt>
                <c:pt idx="34">
                  <c:v>8224.2508020000005</c:v>
                </c:pt>
                <c:pt idx="35">
                  <c:v>8978.6526350000004</c:v>
                </c:pt>
                <c:pt idx="36">
                  <c:v>9839.4817000000003</c:v>
                </c:pt>
                <c:pt idx="37">
                  <c:v>10751.26749</c:v>
                </c:pt>
                <c:pt idx="38">
                  <c:v>11712.909890000001</c:v>
                </c:pt>
                <c:pt idx="39">
                  <c:v>12723.130219999999</c:v>
                </c:pt>
                <c:pt idx="40">
                  <c:v>13777.134889999999</c:v>
                </c:pt>
                <c:pt idx="41">
                  <c:v>14880.39688</c:v>
                </c:pt>
                <c:pt idx="42">
                  <c:v>16040.27219</c:v>
                </c:pt>
                <c:pt idx="43">
                  <c:v>17251.02879</c:v>
                </c:pt>
                <c:pt idx="44">
                  <c:v>18516.21241</c:v>
                </c:pt>
                <c:pt idx="45">
                  <c:v>19828.045620000001</c:v>
                </c:pt>
                <c:pt idx="46">
                  <c:v>21192.124950000001</c:v>
                </c:pt>
                <c:pt idx="47">
                  <c:v>22598.569660000001</c:v>
                </c:pt>
                <c:pt idx="48">
                  <c:v>24053.532749999998</c:v>
                </c:pt>
                <c:pt idx="49">
                  <c:v>25564.059740000001</c:v>
                </c:pt>
                <c:pt idx="50">
                  <c:v>27114.153730000002</c:v>
                </c:pt>
                <c:pt idx="51">
                  <c:v>28713.111120000001</c:v>
                </c:pt>
                <c:pt idx="52">
                  <c:v>30359.015889999999</c:v>
                </c:pt>
                <c:pt idx="53">
                  <c:v>32051.124469999999</c:v>
                </c:pt>
                <c:pt idx="54">
                  <c:v>33826.559730000001</c:v>
                </c:pt>
                <c:pt idx="55">
                  <c:v>35643.649140000001</c:v>
                </c:pt>
                <c:pt idx="56">
                  <c:v>37500.44268</c:v>
                </c:pt>
                <c:pt idx="57">
                  <c:v>39390.629860000001</c:v>
                </c:pt>
                <c:pt idx="58">
                  <c:v>41313.026109999999</c:v>
                </c:pt>
                <c:pt idx="59">
                  <c:v>43278.152829999999</c:v>
                </c:pt>
                <c:pt idx="60">
                  <c:v>45279.148419999998</c:v>
                </c:pt>
                <c:pt idx="61">
                  <c:v>47310.637390000004</c:v>
                </c:pt>
                <c:pt idx="62">
                  <c:v>49373.064789999997</c:v>
                </c:pt>
                <c:pt idx="63">
                  <c:v>51466.878490000003</c:v>
                </c:pt>
                <c:pt idx="64">
                  <c:v>53585.784950000001</c:v>
                </c:pt>
                <c:pt idx="65">
                  <c:v>55736.296750000001</c:v>
                </c:pt>
                <c:pt idx="66">
                  <c:v>57908.024230000003</c:v>
                </c:pt>
                <c:pt idx="67">
                  <c:v>60098.426149999999</c:v>
                </c:pt>
                <c:pt idx="68">
                  <c:v>62307.885820000003</c:v>
                </c:pt>
                <c:pt idx="69">
                  <c:v>64536.460460000002</c:v>
                </c:pt>
                <c:pt idx="70">
                  <c:v>66785.319499999998</c:v>
                </c:pt>
                <c:pt idx="71">
                  <c:v>69047.420050000001</c:v>
                </c:pt>
                <c:pt idx="72">
                  <c:v>71315.262749999994</c:v>
                </c:pt>
                <c:pt idx="73">
                  <c:v>73591.045259999999</c:v>
                </c:pt>
                <c:pt idx="74">
                  <c:v>75879.25275</c:v>
                </c:pt>
                <c:pt idx="75">
                  <c:v>78172.561159999997</c:v>
                </c:pt>
                <c:pt idx="76">
                  <c:v>80472.718359999999</c:v>
                </c:pt>
                <c:pt idx="77">
                  <c:v>82772.87556</c:v>
                </c:pt>
                <c:pt idx="78">
                  <c:v>85073.032760000002</c:v>
                </c:pt>
                <c:pt idx="79">
                  <c:v>87366.839030000003</c:v>
                </c:pt>
                <c:pt idx="80">
                  <c:v>89660.105949999997</c:v>
                </c:pt>
                <c:pt idx="81">
                  <c:v>91949.308439999993</c:v>
                </c:pt>
                <c:pt idx="82">
                  <c:v>94221.285269999993</c:v>
                </c:pt>
                <c:pt idx="83">
                  <c:v>96483.096780000007</c:v>
                </c:pt>
                <c:pt idx="84">
                  <c:v>98730.472460000005</c:v>
                </c:pt>
                <c:pt idx="85">
                  <c:v>100965.5822</c:v>
                </c:pt>
                <c:pt idx="86">
                  <c:v>103187.05379999999</c:v>
                </c:pt>
                <c:pt idx="87">
                  <c:v>105383.1752</c:v>
                </c:pt>
                <c:pt idx="88">
                  <c:v>107560.9311</c:v>
                </c:pt>
                <c:pt idx="89">
                  <c:v>109715.98880000001</c:v>
                </c:pt>
                <c:pt idx="90">
                  <c:v>111842.6094</c:v>
                </c:pt>
                <c:pt idx="91">
                  <c:v>113955.66620000001</c:v>
                </c:pt>
                <c:pt idx="92">
                  <c:v>116035.14870000001</c:v>
                </c:pt>
                <c:pt idx="93">
                  <c:v>118076.985</c:v>
                </c:pt>
                <c:pt idx="94">
                  <c:v>120087.8361</c:v>
                </c:pt>
                <c:pt idx="95">
                  <c:v>122060.8653</c:v>
                </c:pt>
                <c:pt idx="96">
                  <c:v>124015.5125</c:v>
                </c:pt>
                <c:pt idx="97">
                  <c:v>125929.92539999999</c:v>
                </c:pt>
                <c:pt idx="98">
                  <c:v>127806.072</c:v>
                </c:pt>
                <c:pt idx="99">
                  <c:v>129647.88159999999</c:v>
                </c:pt>
                <c:pt idx="100">
                  <c:v>131479.95670000001</c:v>
                </c:pt>
                <c:pt idx="101">
                  <c:v>133275.71780000001</c:v>
                </c:pt>
                <c:pt idx="102">
                  <c:v>135013.99040000001</c:v>
                </c:pt>
                <c:pt idx="103">
                  <c:v>136708.73790000001</c:v>
                </c:pt>
                <c:pt idx="104">
                  <c:v>138366.16620000001</c:v>
                </c:pt>
                <c:pt idx="105">
                  <c:v>139987.39850000001</c:v>
                </c:pt>
                <c:pt idx="106">
                  <c:v>141568.75949999999</c:v>
                </c:pt>
                <c:pt idx="107">
                  <c:v>143106.47940000001</c:v>
                </c:pt>
                <c:pt idx="108">
                  <c:v>144590.25150000001</c:v>
                </c:pt>
                <c:pt idx="109">
                  <c:v>146035.80110000001</c:v>
                </c:pt>
                <c:pt idx="110">
                  <c:v>147437.47839999999</c:v>
                </c:pt>
                <c:pt idx="111">
                  <c:v>148796.30300000001</c:v>
                </c:pt>
                <c:pt idx="112">
                  <c:v>150118.20240000001</c:v>
                </c:pt>
                <c:pt idx="113">
                  <c:v>151382.26010000001</c:v>
                </c:pt>
                <c:pt idx="114">
                  <c:v>152604.52220000001</c:v>
                </c:pt>
                <c:pt idx="115">
                  <c:v>153780.03599999999</c:v>
                </c:pt>
                <c:pt idx="116">
                  <c:v>154929.09890000001</c:v>
                </c:pt>
                <c:pt idx="117">
                  <c:v>156031.4847</c:v>
                </c:pt>
                <c:pt idx="118">
                  <c:v>157082.6053</c:v>
                </c:pt>
                <c:pt idx="119">
                  <c:v>158085.9909</c:v>
                </c:pt>
                <c:pt idx="120">
                  <c:v>159045.715</c:v>
                </c:pt>
                <c:pt idx="121">
                  <c:v>159962.2672</c:v>
                </c:pt>
                <c:pt idx="122">
                  <c:v>160833.6778</c:v>
                </c:pt>
                <c:pt idx="123">
                  <c:v>161661.0539</c:v>
                </c:pt>
                <c:pt idx="124">
                  <c:v>162446.96830000001</c:v>
                </c:pt>
                <c:pt idx="125">
                  <c:v>163194.4804</c:v>
                </c:pt>
                <c:pt idx="126">
                  <c:v>163901.42790000001</c:v>
                </c:pt>
                <c:pt idx="127">
                  <c:v>164572.7041</c:v>
                </c:pt>
                <c:pt idx="128">
                  <c:v>165208.70180000001</c:v>
                </c:pt>
                <c:pt idx="129">
                  <c:v>165806.386</c:v>
                </c:pt>
                <c:pt idx="130">
                  <c:v>166355.96710000001</c:v>
                </c:pt>
                <c:pt idx="131">
                  <c:v>166869.69959999999</c:v>
                </c:pt>
                <c:pt idx="132">
                  <c:v>167352.4516</c:v>
                </c:pt>
                <c:pt idx="133">
                  <c:v>167802.6746</c:v>
                </c:pt>
                <c:pt idx="134">
                  <c:v>168214.58790000001</c:v>
                </c:pt>
                <c:pt idx="135">
                  <c:v>168596.70879999999</c:v>
                </c:pt>
                <c:pt idx="136">
                  <c:v>168950.228</c:v>
                </c:pt>
                <c:pt idx="137">
                  <c:v>169274.97399999999</c:v>
                </c:pt>
                <c:pt idx="138">
                  <c:v>169572.26639999999</c:v>
                </c:pt>
                <c:pt idx="139">
                  <c:v>169843.45540000001</c:v>
                </c:pt>
                <c:pt idx="140">
                  <c:v>170088.48199999999</c:v>
                </c:pt>
                <c:pt idx="141">
                  <c:v>170308.16310000001</c:v>
                </c:pt>
                <c:pt idx="142">
                  <c:v>170504.93460000001</c:v>
                </c:pt>
                <c:pt idx="143">
                  <c:v>170678.84820000001</c:v>
                </c:pt>
                <c:pt idx="144">
                  <c:v>170832.80050000001</c:v>
                </c:pt>
                <c:pt idx="145">
                  <c:v>170966.77239999999</c:v>
                </c:pt>
                <c:pt idx="146">
                  <c:v>171085.51360000001</c:v>
                </c:pt>
                <c:pt idx="147">
                  <c:v>171189.9007</c:v>
                </c:pt>
                <c:pt idx="148">
                  <c:v>171279.6207</c:v>
                </c:pt>
                <c:pt idx="149">
                  <c:v>171355.8222</c:v>
                </c:pt>
                <c:pt idx="150">
                  <c:v>171423.54560000001</c:v>
                </c:pt>
                <c:pt idx="151">
                  <c:v>171478.44190000001</c:v>
                </c:pt>
                <c:pt idx="152">
                  <c:v>171526.72870000001</c:v>
                </c:pt>
                <c:pt idx="153">
                  <c:v>171568.6287</c:v>
                </c:pt>
                <c:pt idx="154">
                  <c:v>171604.95379999999</c:v>
                </c:pt>
                <c:pt idx="155">
                  <c:v>171636.73550000001</c:v>
                </c:pt>
                <c:pt idx="156">
                  <c:v>171664.56200000001</c:v>
                </c:pt>
                <c:pt idx="157">
                  <c:v>171689.57010000001</c:v>
                </c:pt>
                <c:pt idx="158">
                  <c:v>171713.07130000001</c:v>
                </c:pt>
                <c:pt idx="159">
                  <c:v>171735.30780000001</c:v>
                </c:pt>
                <c:pt idx="160">
                  <c:v>171756.046</c:v>
                </c:pt>
                <c:pt idx="161">
                  <c:v>171776.08489999999</c:v>
                </c:pt>
                <c:pt idx="162">
                  <c:v>171795.70600000001</c:v>
                </c:pt>
                <c:pt idx="163">
                  <c:v>171815.03049999999</c:v>
                </c:pt>
                <c:pt idx="164">
                  <c:v>171834.193</c:v>
                </c:pt>
                <c:pt idx="165">
                  <c:v>171853.31890000001</c:v>
                </c:pt>
                <c:pt idx="166">
                  <c:v>171853.31890000001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B33-436A-B82E-DD6C4733ADF5}"/>
            </c:ext>
          </c:extLst>
        </c:ser>
        <c:ser>
          <c:idx val="4"/>
          <c:order val="4"/>
          <c:tx>
            <c:v>Narrower Lift</c:v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val>
            <c:numRef>
              <c:f>'cam_lift_test 1'!$U$6:$U$172</c:f>
              <c:numCache>
                <c:formatCode>General</c:formatCode>
                <c:ptCount val="167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19.12594683</c:v>
                </c:pt>
                <c:pt idx="11">
                  <c:v>38.507297229999999</c:v>
                </c:pt>
                <c:pt idx="12">
                  <c:v>58.34532806</c:v>
                </c:pt>
                <c:pt idx="13">
                  <c:v>78.67126605</c:v>
                </c:pt>
                <c:pt idx="14">
                  <c:v>101.7871348</c:v>
                </c:pt>
                <c:pt idx="15">
                  <c:v>128.2846461</c:v>
                </c:pt>
                <c:pt idx="16">
                  <c:v>158.369394</c:v>
                </c:pt>
                <c:pt idx="17">
                  <c:v>193.93198240000001</c:v>
                </c:pt>
                <c:pt idx="18">
                  <c:v>237.17854220000001</c:v>
                </c:pt>
                <c:pt idx="19">
                  <c:v>290.43748040000003</c:v>
                </c:pt>
                <c:pt idx="20">
                  <c:v>357.82603449999999</c:v>
                </c:pt>
                <c:pt idx="21">
                  <c:v>440.57473440000001</c:v>
                </c:pt>
                <c:pt idx="22">
                  <c:v>537.66278569999997</c:v>
                </c:pt>
                <c:pt idx="23">
                  <c:v>654.19091049999997</c:v>
                </c:pt>
                <c:pt idx="24">
                  <c:v>791.92857249999997</c:v>
                </c:pt>
                <c:pt idx="25">
                  <c:v>963.68895139999995</c:v>
                </c:pt>
                <c:pt idx="26">
                  <c:v>1155.410627</c:v>
                </c:pt>
                <c:pt idx="27">
                  <c:v>1375.8719819999999</c:v>
                </c:pt>
                <c:pt idx="28">
                  <c:v>1626.435831</c:v>
                </c:pt>
                <c:pt idx="29">
                  <c:v>1912.4907459999999</c:v>
                </c:pt>
                <c:pt idx="30">
                  <c:v>2239.1548979999998</c:v>
                </c:pt>
                <c:pt idx="31">
                  <c:v>2606.7262559999999</c:v>
                </c:pt>
                <c:pt idx="32">
                  <c:v>3016.0325459999999</c:v>
                </c:pt>
                <c:pt idx="33">
                  <c:v>3469.4875780000002</c:v>
                </c:pt>
                <c:pt idx="34">
                  <c:v>3974.6272859999999</c:v>
                </c:pt>
                <c:pt idx="35">
                  <c:v>4520.3507300000001</c:v>
                </c:pt>
                <c:pt idx="36">
                  <c:v>5118.4653090000002</c:v>
                </c:pt>
                <c:pt idx="37">
                  <c:v>5771.7081639999997</c:v>
                </c:pt>
                <c:pt idx="38">
                  <c:v>6464.609547</c:v>
                </c:pt>
                <c:pt idx="39">
                  <c:v>7210.4300279999998</c:v>
                </c:pt>
                <c:pt idx="40">
                  <c:v>8013.8700470000003</c:v>
                </c:pt>
                <c:pt idx="41">
                  <c:v>8880.1380420000005</c:v>
                </c:pt>
                <c:pt idx="42">
                  <c:v>9803.75828</c:v>
                </c:pt>
                <c:pt idx="43">
                  <c:v>10783.571830000001</c:v>
                </c:pt>
                <c:pt idx="44">
                  <c:v>11815.661889999999</c:v>
                </c:pt>
                <c:pt idx="45">
                  <c:v>12900.057919999999</c:v>
                </c:pt>
                <c:pt idx="46">
                  <c:v>14046.86167</c:v>
                </c:pt>
                <c:pt idx="47">
                  <c:v>15252.25575</c:v>
                </c:pt>
                <c:pt idx="48">
                  <c:v>16518.897089999999</c:v>
                </c:pt>
                <c:pt idx="49">
                  <c:v>17838.97624</c:v>
                </c:pt>
                <c:pt idx="50">
                  <c:v>19215.988249999999</c:v>
                </c:pt>
                <c:pt idx="51">
                  <c:v>20642.3318</c:v>
                </c:pt>
                <c:pt idx="52">
                  <c:v>22129.2127</c:v>
                </c:pt>
                <c:pt idx="53">
                  <c:v>23666.9326</c:v>
                </c:pt>
                <c:pt idx="54">
                  <c:v>25257.245620000002</c:v>
                </c:pt>
                <c:pt idx="55">
                  <c:v>26901.091950000002</c:v>
                </c:pt>
                <c:pt idx="56">
                  <c:v>28597.103859999999</c:v>
                </c:pt>
                <c:pt idx="57">
                  <c:v>30341.010849999999</c:v>
                </c:pt>
                <c:pt idx="58">
                  <c:v>32131.15092</c:v>
                </c:pt>
                <c:pt idx="59">
                  <c:v>33968.052530000001</c:v>
                </c:pt>
                <c:pt idx="60">
                  <c:v>35845.821750000003</c:v>
                </c:pt>
                <c:pt idx="61">
                  <c:v>37759.573080000002</c:v>
                </c:pt>
                <c:pt idx="62">
                  <c:v>39719.94816</c:v>
                </c:pt>
                <c:pt idx="63">
                  <c:v>41721.418310000001</c:v>
                </c:pt>
                <c:pt idx="64">
                  <c:v>43757.441859999999</c:v>
                </c:pt>
                <c:pt idx="65">
                  <c:v>45828.790939999999</c:v>
                </c:pt>
                <c:pt idx="66">
                  <c:v>47933.063869999998</c:v>
                </c:pt>
                <c:pt idx="67">
                  <c:v>50069.593970000002</c:v>
                </c:pt>
                <c:pt idx="68">
                  <c:v>52234.973489999997</c:v>
                </c:pt>
                <c:pt idx="69">
                  <c:v>54421.823799999998</c:v>
                </c:pt>
                <c:pt idx="70">
                  <c:v>56630.177689999997</c:v>
                </c:pt>
                <c:pt idx="71">
                  <c:v>58860.231399999997</c:v>
                </c:pt>
                <c:pt idx="72">
                  <c:v>61112.346769999996</c:v>
                </c:pt>
                <c:pt idx="73">
                  <c:v>63376.636180000001</c:v>
                </c:pt>
                <c:pt idx="74">
                  <c:v>65647.82733</c:v>
                </c:pt>
                <c:pt idx="75">
                  <c:v>67931.600579999998</c:v>
                </c:pt>
                <c:pt idx="76">
                  <c:v>70224.369690000007</c:v>
                </c:pt>
                <c:pt idx="77">
                  <c:v>72517.678100000005</c:v>
                </c:pt>
                <c:pt idx="78">
                  <c:v>74817.835300000006</c:v>
                </c:pt>
                <c:pt idx="79">
                  <c:v>77117.992499999993</c:v>
                </c:pt>
                <c:pt idx="80">
                  <c:v>79416.986990000005</c:v>
                </c:pt>
                <c:pt idx="81">
                  <c:v>81710.544330000004</c:v>
                </c:pt>
                <c:pt idx="82">
                  <c:v>84002.193480000002</c:v>
                </c:pt>
                <c:pt idx="83">
                  <c:v>86279.258830000006</c:v>
                </c:pt>
                <c:pt idx="84">
                  <c:v>88542.763470000005</c:v>
                </c:pt>
                <c:pt idx="85">
                  <c:v>90790.303950000001</c:v>
                </c:pt>
                <c:pt idx="86">
                  <c:v>93023.810129999998</c:v>
                </c:pt>
                <c:pt idx="87">
                  <c:v>95239.334459999998</c:v>
                </c:pt>
                <c:pt idx="88">
                  <c:v>97427.69498</c:v>
                </c:pt>
                <c:pt idx="89">
                  <c:v>99593.562569999995</c:v>
                </c:pt>
                <c:pt idx="90">
                  <c:v>101727.6643</c:v>
                </c:pt>
                <c:pt idx="91">
                  <c:v>103843.5444</c:v>
                </c:pt>
                <c:pt idx="92">
                  <c:v>105923.9492</c:v>
                </c:pt>
                <c:pt idx="93">
                  <c:v>107961.9627</c:v>
                </c:pt>
                <c:pt idx="94">
                  <c:v>109962.9979</c:v>
                </c:pt>
                <c:pt idx="95">
                  <c:v>111928.4782</c:v>
                </c:pt>
                <c:pt idx="96">
                  <c:v>113863.0481</c:v>
                </c:pt>
                <c:pt idx="97">
                  <c:v>115751.0668</c:v>
                </c:pt>
                <c:pt idx="98">
                  <c:v>117596.67570000001</c:v>
                </c:pt>
                <c:pt idx="99">
                  <c:v>119429.3251</c:v>
                </c:pt>
                <c:pt idx="100">
                  <c:v>121220.18640000001</c:v>
                </c:pt>
                <c:pt idx="101">
                  <c:v>122946.87390000001</c:v>
                </c:pt>
                <c:pt idx="102">
                  <c:v>124626.8113</c:v>
                </c:pt>
                <c:pt idx="103">
                  <c:v>126265.36900000001</c:v>
                </c:pt>
                <c:pt idx="104">
                  <c:v>127860.4378</c:v>
                </c:pt>
                <c:pt idx="105">
                  <c:v>129407.1923</c:v>
                </c:pt>
                <c:pt idx="106">
                  <c:v>130893.3312</c:v>
                </c:pt>
                <c:pt idx="107">
                  <c:v>132335.17800000001</c:v>
                </c:pt>
                <c:pt idx="108">
                  <c:v>133726.75469999999</c:v>
                </c:pt>
                <c:pt idx="109">
                  <c:v>135072.17240000001</c:v>
                </c:pt>
                <c:pt idx="110">
                  <c:v>136364.7353</c:v>
                </c:pt>
                <c:pt idx="111">
                  <c:v>137601.3027</c:v>
                </c:pt>
                <c:pt idx="112">
                  <c:v>138784.7972</c:v>
                </c:pt>
                <c:pt idx="113">
                  <c:v>139935.93</c:v>
                </c:pt>
                <c:pt idx="114">
                  <c:v>141034.533</c:v>
                </c:pt>
                <c:pt idx="115">
                  <c:v>142074.94409999999</c:v>
                </c:pt>
                <c:pt idx="116">
                  <c:v>143062.35949999999</c:v>
                </c:pt>
                <c:pt idx="117">
                  <c:v>144000.59510000001</c:v>
                </c:pt>
                <c:pt idx="118">
                  <c:v>144888.1974</c:v>
                </c:pt>
                <c:pt idx="119">
                  <c:v>145724.973</c:v>
                </c:pt>
                <c:pt idx="120">
                  <c:v>146513.9725</c:v>
                </c:pt>
                <c:pt idx="121">
                  <c:v>147258.94779999999</c:v>
                </c:pt>
                <c:pt idx="122">
                  <c:v>147958.2788</c:v>
                </c:pt>
                <c:pt idx="123">
                  <c:v>148617.43309999999</c:v>
                </c:pt>
                <c:pt idx="124">
                  <c:v>149235.497</c:v>
                </c:pt>
                <c:pt idx="125">
                  <c:v>149802.38279999999</c:v>
                </c:pt>
                <c:pt idx="126">
                  <c:v>150323.81</c:v>
                </c:pt>
                <c:pt idx="127">
                  <c:v>150809.3806</c:v>
                </c:pt>
                <c:pt idx="128">
                  <c:v>151257.7616</c:v>
                </c:pt>
                <c:pt idx="129">
                  <c:v>151663.45120000001</c:v>
                </c:pt>
                <c:pt idx="130">
                  <c:v>152035.9633</c:v>
                </c:pt>
                <c:pt idx="131">
                  <c:v>152375.76990000001</c:v>
                </c:pt>
                <c:pt idx="132">
                  <c:v>152683.46780000001</c:v>
                </c:pt>
                <c:pt idx="133">
                  <c:v>152960.99590000001</c:v>
                </c:pt>
                <c:pt idx="134">
                  <c:v>153208.67379999999</c:v>
                </c:pt>
                <c:pt idx="135">
                  <c:v>153427.42929999999</c:v>
                </c:pt>
                <c:pt idx="136">
                  <c:v>153620.05650000001</c:v>
                </c:pt>
                <c:pt idx="137">
                  <c:v>153787.37479999999</c:v>
                </c:pt>
                <c:pt idx="138">
                  <c:v>153931.78049999999</c:v>
                </c:pt>
                <c:pt idx="139">
                  <c:v>154056.31589999999</c:v>
                </c:pt>
                <c:pt idx="140">
                  <c:v>154164.39050000001</c:v>
                </c:pt>
                <c:pt idx="141">
                  <c:v>154255.75440000001</c:v>
                </c:pt>
                <c:pt idx="142">
                  <c:v>154331.69020000001</c:v>
                </c:pt>
                <c:pt idx="143">
                  <c:v>154397.46530000001</c:v>
                </c:pt>
                <c:pt idx="144">
                  <c:v>154450.01269999999</c:v>
                </c:pt>
                <c:pt idx="145">
                  <c:v>154495.36670000001</c:v>
                </c:pt>
                <c:pt idx="146">
                  <c:v>154533.86180000001</c:v>
                </c:pt>
                <c:pt idx="147">
                  <c:v>154566.8014</c:v>
                </c:pt>
                <c:pt idx="148">
                  <c:v>154595.06880000001</c:v>
                </c:pt>
                <c:pt idx="149">
                  <c:v>154620.05059999999</c:v>
                </c:pt>
                <c:pt idx="150">
                  <c:v>154643.3469</c:v>
                </c:pt>
                <c:pt idx="151">
                  <c:v>154665.11569999999</c:v>
                </c:pt>
                <c:pt idx="152">
                  <c:v>154685.495</c:v>
                </c:pt>
                <c:pt idx="153">
                  <c:v>154705.2733</c:v>
                </c:pt>
                <c:pt idx="154">
                  <c:v>154724.66819999999</c:v>
                </c:pt>
                <c:pt idx="155">
                  <c:v>154743.84340000001</c:v>
                </c:pt>
                <c:pt idx="156">
                  <c:v>154762.9693</c:v>
                </c:pt>
                <c:pt idx="157">
                  <c:v>154762.9693</c:v>
                </c:pt>
                <c:pt idx="158">
                  <c:v>154762.9693</c:v>
                </c:pt>
                <c:pt idx="159">
                  <c:v>154762.9693</c:v>
                </c:pt>
                <c:pt idx="160">
                  <c:v>154762.9693</c:v>
                </c:pt>
                <c:pt idx="161">
                  <c:v>154762.9693</c:v>
                </c:pt>
                <c:pt idx="162">
                  <c:v>154762.9693</c:v>
                </c:pt>
                <c:pt idx="163">
                  <c:v>154762.9693</c:v>
                </c:pt>
                <c:pt idx="164">
                  <c:v>154762.9693</c:v>
                </c:pt>
                <c:pt idx="165">
                  <c:v>154762.9693</c:v>
                </c:pt>
                <c:pt idx="166">
                  <c:v>154762.9693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B33-436A-B82E-DD6C4733AD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67219952"/>
        <c:axId val="1267222352"/>
      </c:lineChart>
      <c:catAx>
        <c:axId val="12672199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Camshaft</a:t>
                </a:r>
                <a:r>
                  <a:rPr lang="en-GB" baseline="0"/>
                  <a:t> Rotation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67222352"/>
        <c:crosses val="autoZero"/>
        <c:auto val="1"/>
        <c:lblAlgn val="ctr"/>
        <c:lblOffset val="100"/>
        <c:noMultiLvlLbl val="0"/>
      </c:catAx>
      <c:valAx>
        <c:axId val="12672223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Cumulative Airflow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672199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D03531-E51F-4F19-87E2-A8C90F149CAD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F5BC3-DC1D-47EB-B30B-5191B06129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35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To start with, one of the main challenges was learning Ricardo WAVE from scratch, as I hadn’t used it before.</a:t>
            </a:r>
          </a:p>
          <a:p>
            <a:r>
              <a:rPr lang="en-US"/>
              <a:t>A bigger issue came when trying to model the N52 cam timing, especially because of the VANOS system. I wasn’t able to create a cam profile that both matched the engine and allowed the simulation to run properly.</a:t>
            </a:r>
          </a:p>
          <a:p>
            <a:r>
              <a:rPr lang="en-US"/>
              <a:t>Because of that, I used a similar BMW 3 </a:t>
            </a:r>
            <a:r>
              <a:rPr lang="en-US" err="1"/>
              <a:t>litre</a:t>
            </a:r>
            <a:r>
              <a:rPr lang="en-US"/>
              <a:t> inline-six model so I could still carry out the testing.</a:t>
            </a:r>
          </a:p>
          <a:p>
            <a:r>
              <a:rPr lang="en-US"/>
              <a:t>There was also a limitation in Ricardo WAVE where the intake couldn’t be reduced below the valve head diameter, which meant the trumpet designs weren’t fully realistic.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80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slide shows how I developed the simulation models.</a:t>
            </a:r>
          </a:p>
          <a:p>
            <a:r>
              <a:rPr lang="en-US"/>
              <a:t>I started with a single-cylinder model to learn how the software works. This made it easier to understand how airflow, valve timing, and different components interact.</a:t>
            </a:r>
          </a:p>
          <a:p>
            <a:r>
              <a:rPr lang="en-US"/>
              <a:t>Once that was working properly, I moved on to a full inline-six model, as that’s what the N52 actually is.</a:t>
            </a:r>
          </a:p>
          <a:p>
            <a:r>
              <a:rPr lang="en-US"/>
              <a:t>This made the simulation more realistic, especially because it includes interactions between cylinders and pressure wave effects.</a:t>
            </a:r>
          </a:p>
          <a:p>
            <a:r>
              <a:rPr lang="en-US"/>
              <a:t>This inline-six model was then used as the baseline for all further testing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48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slide shows the results from the baseline and the two trumpet configurations.</a:t>
            </a:r>
          </a:p>
          <a:p>
            <a:r>
              <a:rPr lang="en-US"/>
              <a:t>Starting with the baseline intake, it reaches a peak mass flow of around 0.16 kg/s, at roughly -190° crank angle. However, it also shows a large drop into reverse flow, down to about -0.22 kg/s, which suggests unstable airflow before the intake event.</a:t>
            </a:r>
          </a:p>
          <a:p>
            <a:r>
              <a:rPr lang="en-US"/>
              <a:t>For the 45 mm trumpet, the peak is lower at around 0.091 kg/s, occurring at roughly -235° crank angle. The reverse flow is also smaller, around -0.10 kg/s, and the airflow recovers much more quickly into the intake event.</a:t>
            </a:r>
          </a:p>
          <a:p>
            <a:r>
              <a:rPr lang="en-US"/>
              <a:t>The 48 mm trumpet shows a slightly higher peak of about 0.095 kg/s, at around -230° crank angle, with a similar reverse flow level of around -0.09 kg/s. The </a:t>
            </a:r>
            <a:r>
              <a:rPr lang="en-US" err="1"/>
              <a:t>behaviour</a:t>
            </a:r>
            <a:r>
              <a:rPr lang="en-US"/>
              <a:t> is very similar to the 45 mm setup, just with a small improvement.</a:t>
            </a:r>
          </a:p>
          <a:p>
            <a:r>
              <a:rPr lang="en-US"/>
              <a:t>So even though the baseline has the highest peak, both trumpet designs show improved airflow </a:t>
            </a:r>
            <a:r>
              <a:rPr lang="en-US" err="1"/>
              <a:t>behaviour</a:t>
            </a:r>
            <a:r>
              <a:rPr lang="en-US"/>
              <a:t>, with less reverse flow and a more stable intake event.</a:t>
            </a:r>
          </a:p>
          <a:p>
            <a:r>
              <a:rPr lang="en-US"/>
              <a:t>The key point is that the difference between 45 mm and 48 mm is very small, which suggests increasing the diameter further gives limited improvement.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78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12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Splitting the project</a:t>
            </a:r>
          </a:p>
          <a:p>
            <a:r>
              <a:rPr lang="en-GB" b="0"/>
              <a:t>Cover more possibilities</a:t>
            </a:r>
          </a:p>
          <a:p>
            <a:r>
              <a:rPr lang="en-GB" b="0"/>
              <a:t>Co-dependant investigation (findings benefit each side)</a:t>
            </a:r>
          </a:p>
          <a:p>
            <a:endParaRPr lang="en-GB" b="1"/>
          </a:p>
          <a:p>
            <a:r>
              <a:rPr lang="en-GB" b="1"/>
              <a:t>My Roles:</a:t>
            </a:r>
          </a:p>
          <a:p>
            <a:r>
              <a:rPr lang="en-GB" b="0"/>
              <a:t>Modelling &amp; scanning</a:t>
            </a:r>
          </a:p>
          <a:p>
            <a:r>
              <a:rPr lang="en-GB" b="0"/>
              <a:t>Flow simulation</a:t>
            </a:r>
          </a:p>
          <a:p>
            <a:endParaRPr lang="en-GB" b="1"/>
          </a:p>
          <a:p>
            <a:r>
              <a:rPr lang="en-GB" b="1"/>
              <a:t>Odin:</a:t>
            </a:r>
          </a:p>
          <a:p>
            <a:r>
              <a:rPr lang="en-GB" b="0"/>
              <a:t>research</a:t>
            </a:r>
          </a:p>
          <a:p>
            <a:endParaRPr lang="en-GB" b="1"/>
          </a:p>
          <a:p>
            <a:r>
              <a:rPr lang="en-GB" b="1"/>
              <a:t>Callum:</a:t>
            </a:r>
          </a:p>
          <a:p>
            <a:r>
              <a:rPr lang="en-GB" b="0"/>
              <a:t>Measurements</a:t>
            </a:r>
          </a:p>
          <a:p>
            <a:r>
              <a:rPr lang="en-GB" b="0"/>
              <a:t>Design iteration</a:t>
            </a:r>
          </a:p>
          <a:p>
            <a:endParaRPr lang="en-GB" b="1"/>
          </a:p>
          <a:p>
            <a:r>
              <a:rPr lang="en-GB" b="1"/>
              <a:t>Schedule?</a:t>
            </a:r>
          </a:p>
          <a:p>
            <a:r>
              <a:rPr lang="en-GB" b="0"/>
              <a:t>No, but everything managed to be completed in the timeframe</a:t>
            </a:r>
          </a:p>
          <a:p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211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Flow bench</a:t>
            </a:r>
          </a:p>
          <a:p>
            <a:r>
              <a:rPr lang="en-GB" b="0"/>
              <a:t>Based on thermos assignment methodology</a:t>
            </a:r>
          </a:p>
          <a:p>
            <a:r>
              <a:rPr lang="en-GB" b="0"/>
              <a:t>More info on next slide</a:t>
            </a:r>
          </a:p>
          <a:p>
            <a:endParaRPr lang="en-GB" b="1"/>
          </a:p>
          <a:p>
            <a:r>
              <a:rPr lang="en-GB" b="1"/>
              <a:t>Measurements</a:t>
            </a:r>
          </a:p>
          <a:p>
            <a:r>
              <a:rPr lang="en-GB" b="0"/>
              <a:t>Valves, piston and cylinder dimensions</a:t>
            </a:r>
          </a:p>
          <a:p>
            <a:r>
              <a:rPr lang="en-GB" b="0"/>
              <a:t>Calliper, height gauge</a:t>
            </a:r>
          </a:p>
          <a:p>
            <a:r>
              <a:rPr lang="en-GB" b="0"/>
              <a:t>3D scanner (quick introduction)</a:t>
            </a:r>
          </a:p>
          <a:p>
            <a:endParaRPr lang="en-GB" b="1"/>
          </a:p>
          <a:p>
            <a:r>
              <a:rPr lang="en-GB" b="1"/>
              <a:t>Rocker Ratios</a:t>
            </a:r>
          </a:p>
          <a:p>
            <a:r>
              <a:rPr lang="en-GB" b="0"/>
              <a:t>B48 morgan engine – 4-cylinder variant of same design</a:t>
            </a:r>
          </a:p>
          <a:p>
            <a:r>
              <a:rPr lang="en-GB" b="0"/>
              <a:t>Complex system to measure, took a long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505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Flow Bench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1.75mm and 1.5mm increments for intake and exhaust valves respectively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Taller lift runs risk of exhaust valves not being able to keep up with increased volumes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Peak intake is double peak exhaust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Fifth order polynomials for average. Accurate but not too lengthy for calculations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Combined with calculated valve lift where y = airflow and x = valve position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2623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Peel 3D Scanner (light)</a:t>
            </a:r>
          </a:p>
          <a:p>
            <a:r>
              <a:rPr lang="en-GB" b="0"/>
              <a:t>Lightweight wireless light scanner</a:t>
            </a:r>
          </a:p>
          <a:p>
            <a:r>
              <a:rPr lang="en-GB" b="0"/>
              <a:t>Easy and quick to use/setup</a:t>
            </a:r>
          </a:p>
          <a:p>
            <a:endParaRPr lang="en-GB" b="0"/>
          </a:p>
          <a:p>
            <a:r>
              <a:rPr lang="en-GB" b="1"/>
              <a:t>Laser Scanner</a:t>
            </a:r>
          </a:p>
          <a:p>
            <a:r>
              <a:rPr lang="en-GB" b="0"/>
              <a:t>Able to handle reflective surfaces better</a:t>
            </a:r>
          </a:p>
          <a:p>
            <a:r>
              <a:rPr lang="en-GB" b="0"/>
              <a:t>Higher quality scan (higher resolution)</a:t>
            </a:r>
          </a:p>
          <a:p>
            <a:endParaRPr lang="en-GB" b="0"/>
          </a:p>
          <a:p>
            <a:r>
              <a:rPr lang="en-GB" b="1"/>
              <a:t>Complications</a:t>
            </a:r>
          </a:p>
          <a:p>
            <a:r>
              <a:rPr lang="en-GB" b="0" u="sng"/>
              <a:t>General: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Camshaft geometry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Reflective surface finish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Holes in the models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u="sng"/>
              <a:t>Peel: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Light sensitive, didn’t perform well in bright workshop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Scanner constantly losing its own relative position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u="sng"/>
              <a:t>Laser: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Complicated to set up (liaised with Jordan)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/>
              <a:t>Slow to render </a:t>
            </a:r>
          </a:p>
          <a:p>
            <a:endParaRPr lang="en-GB" b="0"/>
          </a:p>
          <a:p>
            <a:r>
              <a:rPr lang="en-GB" b="1"/>
              <a:t>Work-arounds</a:t>
            </a:r>
          </a:p>
          <a:p>
            <a:r>
              <a:rPr lang="en-GB" b="0"/>
              <a:t>Matting spray</a:t>
            </a:r>
          </a:p>
          <a:p>
            <a:r>
              <a:rPr lang="en-GB" b="0"/>
              <a:t>Reference dots (markers)</a:t>
            </a:r>
          </a:p>
          <a:p>
            <a:r>
              <a:rPr lang="en-GB" b="0"/>
              <a:t>Surrounding it in other components</a:t>
            </a:r>
          </a:p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5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Taller =  slightly before </a:t>
            </a:r>
            <a:r>
              <a:rPr lang="en-GB" err="1"/>
              <a:t>coilbound</a:t>
            </a:r>
            <a:endParaRPr lang="en-GB"/>
          </a:p>
          <a:p>
            <a:r>
              <a:rPr lang="en-GB"/>
              <a:t>Shorter = ‘standard’ economical</a:t>
            </a:r>
          </a:p>
          <a:p>
            <a:r>
              <a:rPr lang="en-GB"/>
              <a:t>Wide &amp; short =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±5°</a:t>
            </a:r>
          </a:p>
          <a:p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Base peak = 2300 L/s</a:t>
            </a: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Taller peak = 2950 L/s</a:t>
            </a: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Shorter peak = just north of 1700 L/s</a:t>
            </a:r>
          </a:p>
          <a:p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Max valve height has more affect on raw flow</a:t>
            </a: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Valve timing has greater effect on engine characteristics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296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Timing Chart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471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Limitations</a:t>
            </a:r>
          </a:p>
          <a:p>
            <a:r>
              <a:rPr lang="en-GB" b="0"/>
              <a:t>How high the valves can be raised</a:t>
            </a:r>
          </a:p>
          <a:p>
            <a:r>
              <a:rPr lang="en-GB" b="0"/>
              <a:t>Piston head design / valve strikes</a:t>
            </a:r>
          </a:p>
          <a:p>
            <a:r>
              <a:rPr lang="en-GB" b="0"/>
              <a:t>Timing changes risk having detrimental effects on overall performance</a:t>
            </a:r>
          </a:p>
          <a:p>
            <a:endParaRPr lang="en-GB" b="0"/>
          </a:p>
          <a:p>
            <a:r>
              <a:rPr lang="en-GB" b="1"/>
              <a:t>More lift = better?</a:t>
            </a:r>
          </a:p>
          <a:p>
            <a:r>
              <a:rPr lang="en-GB" b="0"/>
              <a:t>Generally speaking, yes</a:t>
            </a:r>
          </a:p>
          <a:p>
            <a:r>
              <a:rPr lang="en-GB" b="0"/>
              <a:t>Requires a lot more changes to other parts to maximise benefits</a:t>
            </a:r>
          </a:p>
          <a:p>
            <a:endParaRPr lang="en-GB" b="0"/>
          </a:p>
          <a:p>
            <a:endParaRPr lang="en-GB" b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5BC3-DC1D-47EB-B30B-5191B061292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991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92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0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15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1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1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58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23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7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11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7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4605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5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618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6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6718-5BA1-4373-8F9A-1012E11C8400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82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5.png"/><Relationship Id="rId5" Type="http://schemas.openxmlformats.org/officeDocument/2006/relationships/chart" Target="../charts/chart2.xml"/><Relationship Id="rId4" Type="http://schemas.openxmlformats.org/officeDocument/2006/relationships/notesSlide" Target="../notesSlides/notesSlide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mmitracing.com/newsandevents/calcsandtools/summit-cam-timing-calculator" TargetMode="External"/><Relationship Id="rId3" Type="http://schemas.openxmlformats.org/officeDocument/2006/relationships/hyperlink" Target="https://www.e90post.com/forums/showthread.php?t=514298&amp;utm" TargetMode="External"/><Relationship Id="rId7" Type="http://schemas.openxmlformats.org/officeDocument/2006/relationships/hyperlink" Target="https://www.motor-doctor.co.uk/piston/bmw/1er-reihe/1-e87/58238-130-i" TargetMode="External"/><Relationship Id="rId2" Type="http://schemas.openxmlformats.org/officeDocument/2006/relationships/hyperlink" Target="https://www.carswp.com/engines-bmw-n52-b30-258hp-pictures-176414.htm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motorwerke.ca/bmws-vanos-system-and-common-issues-explained/" TargetMode="External"/><Relationship Id="rId5" Type="http://schemas.openxmlformats.org/officeDocument/2006/relationships/hyperlink" Target="https://akfpartners.com/growth-blog/6-principles-for-structuring-cross-functional-teams-that-deliver-results" TargetMode="External"/><Relationship Id="rId10" Type="http://schemas.openxmlformats.org/officeDocument/2006/relationships/hyperlink" Target="https://www.e90post.com/forums/showthread.php?t=1571178" TargetMode="External"/><Relationship Id="rId4" Type="http://schemas.openxmlformats.org/officeDocument/2006/relationships/hyperlink" Target="https://www.jenvey.co.uk/media/Homegallery/Jenvey-dynamics-shoot-263-copy.jpg" TargetMode="External"/><Relationship Id="rId9" Type="http://schemas.openxmlformats.org/officeDocument/2006/relationships/hyperlink" Target="http://www.irjet.n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13DFD-5DF8-F5C4-979E-0DA8B020F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757760"/>
            <a:ext cx="7766936" cy="694988"/>
          </a:xfrm>
        </p:spPr>
        <p:txBody>
          <a:bodyPr/>
          <a:lstStyle/>
          <a:p>
            <a:pPr algn="l"/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Final VIVA - Group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965AD1-A8DD-57DA-7200-2A5BB8E54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767243"/>
            <a:ext cx="7766936" cy="993478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Design Project – Final VIVA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BEng, HND &amp; HNC Automotive, Motorcycle &amp; Motorsport Engineering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– Tim Tudor 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 – ACHA5014</a:t>
            </a:r>
          </a:p>
          <a:p>
            <a:endParaRPr lang="en-GB"/>
          </a:p>
        </p:txBody>
      </p:sp>
      <p:pic>
        <p:nvPicPr>
          <p:cNvPr id="4" name="Picture 3" descr="University of Wales Trinity Saint David • Futures Fest">
            <a:extLst>
              <a:ext uri="{FF2B5EF4-FFF2-40B4-BE49-F238E27FC236}">
                <a16:creationId xmlns:a16="http://schemas.microsoft.com/office/drawing/2014/main" id="{27F3E83C-5B3C-8DA5-1FFF-90A794675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35" y="801541"/>
            <a:ext cx="4597400" cy="2298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5988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2E9247A-14A1-F8B4-4309-C5C3551A4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046" y="1793724"/>
            <a:ext cx="5209831" cy="3473220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526AE87-2CAC-4CCD-23D6-BE85FEFE3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670" y="2191359"/>
            <a:ext cx="3854528" cy="2484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algn="ctr"/>
            <a:endParaRPr lang="en-US" sz="2000" i="1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Comprehensive Summary of the Project scope and nature of work completed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To what degree do the outcomes align with the three predefined aims and objectives?</a:t>
            </a:r>
            <a:endParaRPr lang="en-US" sz="1200">
              <a:solidFill>
                <a:schemeClr val="tx1"/>
              </a:solidFill>
              <a:highlight>
                <a:srgbClr val="FFFF00"/>
              </a:highlight>
              <a:latin typeface="Calibri"/>
              <a:ea typeface="Calibri"/>
              <a:cs typeface="Calibri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664BFB45-F03C-4B99-B720-19465584400C}"/>
              </a:ext>
            </a:extLst>
          </p:cNvPr>
          <p:cNvSpPr txBox="1"/>
          <p:nvPr/>
        </p:nvSpPr>
        <p:spPr>
          <a:xfrm>
            <a:off x="10509681" y="6580716"/>
            <a:ext cx="1685046" cy="27699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latin typeface="Arial"/>
                <a:cs typeface="Arial"/>
              </a:rPr>
              <a:t> (CarsWp.com,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F840E-23A7-934E-62A5-B93D14C6BB7D}"/>
              </a:ext>
            </a:extLst>
          </p:cNvPr>
          <p:cNvSpPr txBox="1"/>
          <p:nvPr/>
        </p:nvSpPr>
        <p:spPr>
          <a:xfrm>
            <a:off x="11227574" y="-1194"/>
            <a:ext cx="961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 Robbie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933068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661B-16F2-2C63-7641-DFB65F97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0390"/>
            <a:ext cx="8596668" cy="697201"/>
          </a:xfrm>
        </p:spPr>
        <p:txBody>
          <a:bodyPr>
            <a:no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Timing Plan</a:t>
            </a:r>
            <a:endParaRPr lang="en-GB" sz="4000" i="1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6CC6A-B24F-ED9A-2DE1-1409FED92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67726" y="2311285"/>
            <a:ext cx="4214204" cy="1616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 of Cross Functional Team / Flexible Roles</a:t>
            </a: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Identification of Critical Path Activities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Gantt Chart Illustrating Project Timeline and Milestones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8526BD-4480-F140-FAB7-3896E80F8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4743" y="1716346"/>
            <a:ext cx="3399786" cy="3259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CA2A89-D267-0C6B-B24E-76DBE7778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8252" y="4630782"/>
            <a:ext cx="4211824" cy="16150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Box 2">
            <a:extLst>
              <a:ext uri="{FF2B5EF4-FFF2-40B4-BE49-F238E27FC236}">
                <a16:creationId xmlns:a16="http://schemas.microsoft.com/office/drawing/2014/main" id="{395A9B61-40E9-D6C7-BB16-0A4BE86CCC05}"/>
              </a:ext>
            </a:extLst>
          </p:cNvPr>
          <p:cNvSpPr txBox="1"/>
          <p:nvPr/>
        </p:nvSpPr>
        <p:spPr>
          <a:xfrm>
            <a:off x="11099323" y="6580716"/>
            <a:ext cx="1095404" cy="27699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rgbClr val="000000"/>
                </a:solidFill>
                <a:latin typeface="Arial"/>
                <a:ea typeface="Roboto"/>
                <a:cs typeface="Arial"/>
              </a:rPr>
              <a:t>(</a:t>
            </a:r>
            <a:r>
              <a:rPr lang="en-US" sz="120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Wisot</a:t>
            </a:r>
            <a:r>
              <a:rPr lang="en-US" sz="1200">
                <a:solidFill>
                  <a:srgbClr val="000000"/>
                </a:solidFill>
                <a:latin typeface="Arial"/>
                <a:ea typeface="Roboto"/>
                <a:cs typeface="Arial"/>
              </a:rPr>
              <a:t>, 2024)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25047B-DB02-A332-F458-B3CFF6AC9D9A}"/>
              </a:ext>
            </a:extLst>
          </p:cNvPr>
          <p:cNvSpPr txBox="1"/>
          <p:nvPr/>
        </p:nvSpPr>
        <p:spPr>
          <a:xfrm>
            <a:off x="11227574" y="-1194"/>
            <a:ext cx="961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 Robbie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712639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CA761CF-5089-AB46-81F0-011EA0485F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7473" y="1717566"/>
            <a:ext cx="3643869" cy="3420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Literature Survey / Research</a:t>
            </a:r>
            <a:endParaRPr lang="en-US" sz="2000" i="1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Evaluation of Community-Based Technical Insights (BMW Forum Analysis)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Analysis of Individual Throttle Body (ITB) Systems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Selection Criteria for Jenvey SF Throttle Bodies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Drive-By-Wire (DBW) Throttle Control Strategy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896147D-28E6-9EB4-C175-07930DFAC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591" y="1450663"/>
            <a:ext cx="4221941" cy="17633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" name="Picture 2" descr="A person measuring a piece of metal&#10;&#10;AI-generated content may be incorrect.">
            <a:extLst>
              <a:ext uri="{FF2B5EF4-FFF2-40B4-BE49-F238E27FC236}">
                <a16:creationId xmlns:a16="http://schemas.microsoft.com/office/drawing/2014/main" id="{0B80956F-E35F-B8F4-4DE7-78F6928AF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504" y="3632536"/>
            <a:ext cx="3267694" cy="22153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6F4D9096-248E-39F6-DB0E-4B35B2A8D03E}"/>
              </a:ext>
            </a:extLst>
          </p:cNvPr>
          <p:cNvSpPr txBox="1"/>
          <p:nvPr/>
        </p:nvSpPr>
        <p:spPr>
          <a:xfrm>
            <a:off x="9056601" y="6485878"/>
            <a:ext cx="3128230" cy="55399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latin typeface="Arial"/>
                <a:ea typeface="Calibri"/>
                <a:cs typeface="Arial"/>
              </a:rPr>
              <a:t>(E90post.com, 2019) / (Jenvey.co.uk, 2026)</a:t>
            </a:r>
            <a:endParaRPr lang="en-US"/>
          </a:p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0A5BAA-B348-82E1-A7EF-B0DB4DF47203}"/>
              </a:ext>
            </a:extLst>
          </p:cNvPr>
          <p:cNvSpPr txBox="1"/>
          <p:nvPr/>
        </p:nvSpPr>
        <p:spPr>
          <a:xfrm>
            <a:off x="11227574" y="-1194"/>
            <a:ext cx="961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 Robbie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64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rawing of a metal object with holes&#10;&#10;AI-generated content may be incorrect.">
            <a:extLst>
              <a:ext uri="{FF2B5EF4-FFF2-40B4-BE49-F238E27FC236}">
                <a16:creationId xmlns:a16="http://schemas.microsoft.com/office/drawing/2014/main" id="{E7778666-24AE-DBD2-AD57-B6A175ED3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88686" y="1218967"/>
            <a:ext cx="4005541" cy="18699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BF2095-171A-BFBA-433F-1FAA431FFE98}"/>
              </a:ext>
            </a:extLst>
          </p:cNvPr>
          <p:cNvSpPr txBox="1"/>
          <p:nvPr/>
        </p:nvSpPr>
        <p:spPr>
          <a:xfrm>
            <a:off x="10383931" y="-1194"/>
            <a:ext cx="18052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 Robbie &amp; Isaac</a:t>
            </a:r>
          </a:p>
        </p:txBody>
      </p:sp>
      <p:pic>
        <p:nvPicPr>
          <p:cNvPr id="5" name="Picture 4" descr="A computer screen with a blue screen&#10;&#10;AI-generated content may be incorrect.">
            <a:extLst>
              <a:ext uri="{FF2B5EF4-FFF2-40B4-BE49-F238E27FC236}">
                <a16:creationId xmlns:a16="http://schemas.microsoft.com/office/drawing/2014/main" id="{256FB6CA-B5A8-235E-E187-D42E6369BF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439" y="3427229"/>
            <a:ext cx="3507969" cy="25870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0E2B030-DFF9-A30E-F08B-8485F00EACA9}"/>
              </a:ext>
            </a:extLst>
          </p:cNvPr>
          <p:cNvSpPr txBox="1">
            <a:spLocks/>
          </p:cNvSpPr>
          <p:nvPr/>
        </p:nvSpPr>
        <p:spPr>
          <a:xfrm>
            <a:off x="582552" y="1760297"/>
            <a:ext cx="3609935" cy="32157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063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126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189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251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5314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2377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19944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6503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Cylinder Head 3D Scanning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Application of 3D Scanning Technology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Data Processing and Mesh Refinement Techniques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Challenges Encountered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Rationale for Supplementary Manual Measurements</a:t>
            </a:r>
            <a:endParaRPr lang="en-US" sz="12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9387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C7198-35C8-3BBD-2DB5-024367582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741" y="2028073"/>
            <a:ext cx="3854528" cy="2801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Modelling Work</a:t>
            </a:r>
            <a:endParaRPr lang="en-US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the importance of gathering accurate flange measurements and locations.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are the different versions and why were they critical for progress?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did not go to plan?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highlight>
                <a:srgbClr val="00FF00"/>
              </a:highlight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709267-2D73-96C3-DDA9-C6F7FCB6A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182" y="3626594"/>
            <a:ext cx="3910559" cy="23863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 descr="A row of grey pipes&#10;&#10;AI-generated content may be incorrect.">
            <a:extLst>
              <a:ext uri="{FF2B5EF4-FFF2-40B4-BE49-F238E27FC236}">
                <a16:creationId xmlns:a16="http://schemas.microsoft.com/office/drawing/2014/main" id="{271A5DF5-1B2F-CEE6-5D07-D0497BB49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7455" y="710247"/>
            <a:ext cx="4982210" cy="23793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389538-6A0A-1887-B53B-1643D88A364C}"/>
              </a:ext>
            </a:extLst>
          </p:cNvPr>
          <p:cNvSpPr txBox="1"/>
          <p:nvPr/>
        </p:nvSpPr>
        <p:spPr>
          <a:xfrm>
            <a:off x="11440571" y="-1194"/>
            <a:ext cx="7485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Isaac</a:t>
            </a:r>
          </a:p>
        </p:txBody>
      </p:sp>
    </p:spTree>
    <p:extLst>
      <p:ext uri="{BB962C8B-B14F-4D97-AF65-F5344CB8AC3E}">
        <p14:creationId xmlns:p14="http://schemas.microsoft.com/office/powerpoint/2010/main" val="4164414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F8C376F-43EC-4813-3E54-809696196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5310" y="2135181"/>
            <a:ext cx="3855617" cy="2576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Experimental Work</a:t>
            </a:r>
          </a:p>
          <a:p>
            <a:pPr algn="ctr"/>
            <a:endParaRPr lang="en-US" sz="1200" dirty="0">
              <a:solidFill>
                <a:schemeClr val="tx1"/>
              </a:solidFill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was the purpose of flow benching?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did we ensure consistency and accuracy?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were the key results?</a:t>
            </a:r>
            <a:endParaRPr lang="en-US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DFDC661-C362-8D44-B2F1-83FF10879A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916960"/>
              </p:ext>
            </p:extLst>
          </p:nvPr>
        </p:nvGraphicFramePr>
        <p:xfrm>
          <a:off x="4104948" y="4335941"/>
          <a:ext cx="6806892" cy="14058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36889">
                  <a:extLst>
                    <a:ext uri="{9D8B030D-6E8A-4147-A177-3AD203B41FA5}">
                      <a16:colId xmlns:a16="http://schemas.microsoft.com/office/drawing/2014/main" val="4106327880"/>
                    </a:ext>
                  </a:extLst>
                </a:gridCol>
                <a:gridCol w="1641020">
                  <a:extLst>
                    <a:ext uri="{9D8B030D-6E8A-4147-A177-3AD203B41FA5}">
                      <a16:colId xmlns:a16="http://schemas.microsoft.com/office/drawing/2014/main" val="47548892"/>
                    </a:ext>
                  </a:extLst>
                </a:gridCol>
                <a:gridCol w="1310367">
                  <a:extLst>
                    <a:ext uri="{9D8B030D-6E8A-4147-A177-3AD203B41FA5}">
                      <a16:colId xmlns:a16="http://schemas.microsoft.com/office/drawing/2014/main" val="1323866726"/>
                    </a:ext>
                  </a:extLst>
                </a:gridCol>
                <a:gridCol w="1419525">
                  <a:extLst>
                    <a:ext uri="{9D8B030D-6E8A-4147-A177-3AD203B41FA5}">
                      <a16:colId xmlns:a16="http://schemas.microsoft.com/office/drawing/2014/main" val="3235835592"/>
                    </a:ext>
                  </a:extLst>
                </a:gridCol>
                <a:gridCol w="1199091">
                  <a:extLst>
                    <a:ext uri="{9D8B030D-6E8A-4147-A177-3AD203B41FA5}">
                      <a16:colId xmlns:a16="http://schemas.microsoft.com/office/drawing/2014/main" val="289521831"/>
                    </a:ext>
                  </a:extLst>
                </a:gridCol>
              </a:tblGrid>
              <a:tr h="85725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200">
                        <a:effectLst/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Average Airflow (L/s)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Difference (L/s)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Peak Airflow (L/s)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Difference (L/s) 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50851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45mm ITB's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65.258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1.682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92.594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2.764 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718512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48mm ITB's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66.94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-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95.358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-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043138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OEM Intake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65.24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1.7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200">
                          <a:effectLst/>
                          <a:latin typeface="Calibri"/>
                          <a:ea typeface="Calibri"/>
                          <a:cs typeface="Calibri"/>
                        </a:rPr>
                        <a:t>93.976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2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1.382</a:t>
                      </a:r>
                    </a:p>
                  </a:txBody>
                  <a:tcPr marL="0" marR="0" marT="0" marB="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137078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3D78238-5FA5-B8F2-445A-CADDC030A448}"/>
              </a:ext>
            </a:extLst>
          </p:cNvPr>
          <p:cNvSpPr txBox="1"/>
          <p:nvPr/>
        </p:nvSpPr>
        <p:spPr>
          <a:xfrm>
            <a:off x="10383931" y="-1194"/>
            <a:ext cx="18052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 Robbie &amp; Isaac</a:t>
            </a:r>
          </a:p>
        </p:txBody>
      </p:sp>
      <p:pic>
        <p:nvPicPr>
          <p:cNvPr id="4" name="Picture 3" descr="A graph of a line&#10;&#10;AI-generated content may be incorrect.">
            <a:extLst>
              <a:ext uri="{FF2B5EF4-FFF2-40B4-BE49-F238E27FC236}">
                <a16:creationId xmlns:a16="http://schemas.microsoft.com/office/drawing/2014/main" id="{40FEB323-1689-6E6A-DD0F-FFF315C9C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1840" y="782415"/>
            <a:ext cx="6350000" cy="313924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24387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C960-6BB3-ECB8-3227-4AAE4A122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10240"/>
            <a:ext cx="3854528" cy="12784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Ricardo Wave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Problems</a:t>
            </a:r>
          </a:p>
        </p:txBody>
      </p:sp>
      <p:pic>
        <p:nvPicPr>
          <p:cNvPr id="5" name="Content Placeholder 4" descr="ricardo pic.png">
            <a:extLst>
              <a:ext uri="{FF2B5EF4-FFF2-40B4-BE49-F238E27FC236}">
                <a16:creationId xmlns:a16="http://schemas.microsoft.com/office/drawing/2014/main" id="{BF7F1B84-2A5F-B1BF-3AD2-55816692C0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74181" y="1735092"/>
            <a:ext cx="3086100" cy="3086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81F216-6583-75C0-401D-0CD1D9511B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69913" y="2788706"/>
            <a:ext cx="2669370" cy="25844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N52 VANOS cam timing issue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Could not run accurate profile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Geometry limitation </a:t>
            </a:r>
          </a:p>
          <a:p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517A08-2448-192A-C5D8-40D4E32576AF}"/>
              </a:ext>
            </a:extLst>
          </p:cNvPr>
          <p:cNvSpPr txBox="1"/>
          <p:nvPr/>
        </p:nvSpPr>
        <p:spPr>
          <a:xfrm>
            <a:off x="11290562" y="-2109"/>
            <a:ext cx="904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Wesley</a:t>
            </a:r>
          </a:p>
        </p:txBody>
      </p:sp>
    </p:spTree>
    <p:extLst>
      <p:ext uri="{BB962C8B-B14F-4D97-AF65-F5344CB8AC3E}">
        <p14:creationId xmlns:p14="http://schemas.microsoft.com/office/powerpoint/2010/main" val="1983434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machine&#10;&#10;AI-generated content may be incorrect.">
            <a:extLst>
              <a:ext uri="{FF2B5EF4-FFF2-40B4-BE49-F238E27FC236}">
                <a16:creationId xmlns:a16="http://schemas.microsoft.com/office/drawing/2014/main" id="{C2834103-487F-DA9E-A5A7-9C38015CB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91565" y="182557"/>
            <a:ext cx="5780672" cy="30680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Picture 5" descr="A diagram of a network&#10;&#10;AI-generated content may be incorrect.">
            <a:extLst>
              <a:ext uri="{FF2B5EF4-FFF2-40B4-BE49-F238E27FC236}">
                <a16:creationId xmlns:a16="http://schemas.microsoft.com/office/drawing/2014/main" id="{017983B0-7483-0787-8831-4447986A14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1565" y="3429000"/>
            <a:ext cx="5776830" cy="31970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0BFFAD-B089-7CEC-7D93-E05494BF7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2" y="1498604"/>
            <a:ext cx="3854528" cy="12784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Ricardo Wave</a:t>
            </a:r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Baseline Simulations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D4F8B3-89FE-6F6E-4990-399C8A452B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0214" y="2774947"/>
            <a:ext cx="3193644" cy="25844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Single Cylinder setup and simulation</a:t>
            </a:r>
          </a:p>
          <a:p>
            <a:pPr marL="342900" indent="-342900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charset="2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Inline six setup and simulation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B65EF4-61AA-E23D-6843-6D9B0C9BBEF3}"/>
              </a:ext>
            </a:extLst>
          </p:cNvPr>
          <p:cNvSpPr txBox="1"/>
          <p:nvPr/>
        </p:nvSpPr>
        <p:spPr>
          <a:xfrm>
            <a:off x="11290562" y="-2109"/>
            <a:ext cx="904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Wesley</a:t>
            </a:r>
          </a:p>
        </p:txBody>
      </p:sp>
    </p:spTree>
    <p:extLst>
      <p:ext uri="{BB962C8B-B14F-4D97-AF65-F5344CB8AC3E}">
        <p14:creationId xmlns:p14="http://schemas.microsoft.com/office/powerpoint/2010/main" val="2568999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8C3AC-A5FD-9A9B-D550-218AD093C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819" y="1659021"/>
            <a:ext cx="3854528" cy="12784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Ricardo Wave Data &amp;</a:t>
            </a:r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Throttle Bodies</a:t>
            </a:r>
          </a:p>
        </p:txBody>
      </p:sp>
      <p:pic>
        <p:nvPicPr>
          <p:cNvPr id="5" name="Content Placeholder 4" descr="A graph with a red line&#10;&#10;AI-generated content may be incorrect.">
            <a:extLst>
              <a:ext uri="{FF2B5EF4-FFF2-40B4-BE49-F238E27FC236}">
                <a16:creationId xmlns:a16="http://schemas.microsoft.com/office/drawing/2014/main" id="{C715E05B-39BD-4019-BEF8-77B45DA0E6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83755" y="88605"/>
            <a:ext cx="5275540" cy="21802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0AAC5-D84F-3803-8866-9E4198051B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7102" y="2829228"/>
            <a:ext cx="2833962" cy="25844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Simulation Conditions</a:t>
            </a:r>
          </a:p>
          <a:p>
            <a:pPr marL="285750" indent="-285750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45mm VS 48mm </a:t>
            </a:r>
          </a:p>
          <a:p>
            <a:pPr marL="285750" indent="-285750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charset="2"/>
              <a:buChar char="•"/>
            </a:pP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Compared airflow to baseline</a:t>
            </a:r>
          </a:p>
        </p:txBody>
      </p:sp>
      <p:pic>
        <p:nvPicPr>
          <p:cNvPr id="6" name="Picture 5" descr="A graph with a red line&#10;&#10;AI-generated content may be incorrect.">
            <a:extLst>
              <a:ext uri="{FF2B5EF4-FFF2-40B4-BE49-F238E27FC236}">
                <a16:creationId xmlns:a16="http://schemas.microsoft.com/office/drawing/2014/main" id="{7A6869DB-9856-B662-90C1-42E748016C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755" y="2341355"/>
            <a:ext cx="5275470" cy="21752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Picture 6" descr="A graph with a red line&#10;&#10;AI-generated content may be incorrect.">
            <a:extLst>
              <a:ext uri="{FF2B5EF4-FFF2-40B4-BE49-F238E27FC236}">
                <a16:creationId xmlns:a16="http://schemas.microsoft.com/office/drawing/2014/main" id="{D0EC6817-23DE-349E-D25F-88C59BED45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4886" y="4593553"/>
            <a:ext cx="5254409" cy="21758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D4A258-7BAB-3651-3432-B8E7345BA19F}"/>
              </a:ext>
            </a:extLst>
          </p:cNvPr>
          <p:cNvSpPr txBox="1"/>
          <p:nvPr/>
        </p:nvSpPr>
        <p:spPr>
          <a:xfrm>
            <a:off x="4398307" y="994061"/>
            <a:ext cx="23309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Baseline Mass Flow: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48BE1F-181F-9FE9-E540-D417218F20DA}"/>
              </a:ext>
            </a:extLst>
          </p:cNvPr>
          <p:cNvSpPr txBox="1"/>
          <p:nvPr/>
        </p:nvSpPr>
        <p:spPr>
          <a:xfrm>
            <a:off x="4242792" y="3244334"/>
            <a:ext cx="23309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45mm TB Mass Flow: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BB99F5-D2E2-1DE0-3716-31881B69314F}"/>
              </a:ext>
            </a:extLst>
          </p:cNvPr>
          <p:cNvSpPr txBox="1"/>
          <p:nvPr/>
        </p:nvSpPr>
        <p:spPr>
          <a:xfrm>
            <a:off x="4398307" y="5496808"/>
            <a:ext cx="23309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48mm TB Mass Flow: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3C63A9-0E44-28A7-2EED-5EFDB714645F}"/>
              </a:ext>
            </a:extLst>
          </p:cNvPr>
          <p:cNvSpPr txBox="1"/>
          <p:nvPr/>
        </p:nvSpPr>
        <p:spPr>
          <a:xfrm>
            <a:off x="0" y="0"/>
            <a:ext cx="9097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Wesley</a:t>
            </a:r>
          </a:p>
        </p:txBody>
      </p:sp>
    </p:spTree>
    <p:extLst>
      <p:ext uri="{BB962C8B-B14F-4D97-AF65-F5344CB8AC3E}">
        <p14:creationId xmlns:p14="http://schemas.microsoft.com/office/powerpoint/2010/main" val="1580290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A2272-4663-5F89-2907-F0EE35D34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3429000"/>
            <a:ext cx="8596668" cy="1826581"/>
          </a:xfrm>
        </p:spPr>
        <p:txBody>
          <a:bodyPr/>
          <a:lstStyle/>
          <a:p>
            <a:r>
              <a:rPr lang="en-GB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BMW N52 - Valvetrain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29916-DD4A-92AC-52B8-01C0C6952D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5561118"/>
            <a:ext cx="8596668" cy="624997"/>
          </a:xfrm>
        </p:spPr>
        <p:txBody>
          <a:bodyPr>
            <a:normAutofit/>
          </a:bodyPr>
          <a:lstStyle/>
          <a:p>
            <a:r>
              <a:rPr lang="en-GB" sz="14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Odin Robinson, Callum Jones &amp; Fin Kingscott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4C8187-F32A-FBCF-C95A-5B9419A04C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871462" y="165463"/>
            <a:ext cx="5736025" cy="4493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284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F3C6F-221F-57D0-3AA6-A71B4F414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60" y="1875221"/>
            <a:ext cx="1498938" cy="44535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D1F0E7-FA44-26A0-CB70-30A0C8F92FB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Splitting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Individual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Did we stay on schedule?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88C3AD-9703-FC71-3D33-9BBCC0B28F1C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7" name="Picture 6" descr="A screenshot of a calendar&#10;&#10;AI-generated content may be incorrect.">
            <a:extLst>
              <a:ext uri="{FF2B5EF4-FFF2-40B4-BE49-F238E27FC236}">
                <a16:creationId xmlns:a16="http://schemas.microsoft.com/office/drawing/2014/main" id="{D0882D30-7FCB-45DD-6F97-C7A79CFF9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9209" y="2401076"/>
            <a:ext cx="8533008" cy="1668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711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A9383-6713-B617-3F83-49F911F72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08" y="1173709"/>
            <a:ext cx="3990859" cy="500532"/>
          </a:xfrm>
        </p:spPr>
        <p:txBody>
          <a:bodyPr/>
          <a:lstStyle/>
          <a:p>
            <a:pPr algn="ctr"/>
            <a:r>
              <a:rPr lang="en-GB" dirty="0"/>
              <a:t>Schrick Camshaft vs Stock</a:t>
            </a:r>
          </a:p>
        </p:txBody>
      </p:sp>
      <p:pic>
        <p:nvPicPr>
          <p:cNvPr id="5" name="Content Placeholder 4" descr="Schrick Cams - BMW M50, M52, S50, S52 Engine - 276 / 270 Single Vanos -  Hydraulic Lifter Type">
            <a:extLst>
              <a:ext uri="{FF2B5EF4-FFF2-40B4-BE49-F238E27FC236}">
                <a16:creationId xmlns:a16="http://schemas.microsoft.com/office/drawing/2014/main" id="{3EBD47E1-C3AB-3E1D-FEF8-23EB82C7AC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5401" r="252" b="26792"/>
          <a:stretch>
            <a:fillRect/>
          </a:stretch>
        </p:blipFill>
        <p:spPr>
          <a:xfrm>
            <a:off x="4877745" y="1173709"/>
            <a:ext cx="4501898" cy="144020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A86EE-96B6-479E-C81E-0E15E89163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60353" y="45371"/>
            <a:ext cx="734642" cy="470978"/>
          </a:xfrm>
        </p:spPr>
        <p:txBody>
          <a:bodyPr/>
          <a:lstStyle/>
          <a:p>
            <a:r>
              <a:rPr lang="en-GB"/>
              <a:t>Odin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185A6F-E36F-9485-6D99-918493AEE21E}"/>
              </a:ext>
            </a:extLst>
          </p:cNvPr>
          <p:cNvSpPr txBox="1"/>
          <p:nvPr/>
        </p:nvSpPr>
        <p:spPr>
          <a:xfrm>
            <a:off x="565809" y="1953798"/>
            <a:ext cx="3990859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Lift: 10.5–10.6 mm (vs stock ~9.5 mm)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Duration: +34° over stock (extends power band to 7,000 rpm)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Asymmetric profile: steep opening ramp, gentle closing ramp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Valve timing @ 5° VANOS advance:</a:t>
            </a:r>
          </a:p>
          <a:p>
            <a:pPr marL="742950" lvl="1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Exhaust closes 17° after TDC (vs stock 10°)</a:t>
            </a:r>
          </a:p>
          <a:p>
            <a:pPr marL="742950" lvl="1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Exhaust opens 75° before BDC (vs stock 60°)</a:t>
            </a:r>
          </a:p>
          <a:p>
            <a:pPr marL="742950" lvl="1" indent="-285750">
              <a:buFont typeface="Arial"/>
              <a:buChar char="•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Graph shows exhaust cam upgrade only, no intake (a few other mods were applied but unspecified)</a:t>
            </a:r>
          </a:p>
          <a:p>
            <a:pPr lvl="1"/>
            <a:endParaRPr lang="en-US" sz="1600" dirty="0">
              <a:ea typeface="+mn-lt"/>
              <a:cs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902E13-7A9B-50AA-7A37-7EB71EB3E2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175"/>
          <a:stretch>
            <a:fillRect/>
          </a:stretch>
        </p:blipFill>
        <p:spPr>
          <a:xfrm>
            <a:off x="4778487" y="3071600"/>
            <a:ext cx="4700414" cy="2332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5796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9E7D3-826C-AD93-B23C-2AFBD5743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29" y="520944"/>
            <a:ext cx="4271473" cy="1278466"/>
          </a:xfrm>
        </p:spPr>
        <p:txBody>
          <a:bodyPr/>
          <a:lstStyle/>
          <a:p>
            <a:r>
              <a:rPr lang="en-US"/>
              <a:t>Torque Gains – Schrick &amp; MILVS </a:t>
            </a:r>
          </a:p>
        </p:txBody>
      </p:sp>
      <p:pic>
        <p:nvPicPr>
          <p:cNvPr id="6" name="Content Placeholder 5" descr="BMW MILVS Installation - Overlooked N51 N52 N55 S55 N20 Intake Valve Lifter  Mod - YouTube">
            <a:extLst>
              <a:ext uri="{FF2B5EF4-FFF2-40B4-BE49-F238E27FC236}">
                <a16:creationId xmlns:a16="http://schemas.microsoft.com/office/drawing/2014/main" id="{A2315EF1-5954-D60C-B6FD-047C22370A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4557" r="238" b="13291"/>
          <a:stretch>
            <a:fillRect/>
          </a:stretch>
        </p:blipFill>
        <p:spPr>
          <a:xfrm>
            <a:off x="5129696" y="684836"/>
            <a:ext cx="3853779" cy="2059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45582-D658-315E-F97B-55F61BECD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4894340" cy="3568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MILVS adds 1mm intake lift without changing camshaft duration, which can be stacked with a Schrick camshaft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Total effective lift- 10.7-11 mm (improves charge density and scavenging)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Validated </a:t>
            </a:r>
            <a:r>
              <a:rPr lang="en-US" sz="16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byGT</a:t>
            </a: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-Power sims(Verma/Bhosale 2020): +11-12% exhaust lift torque at high RPM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Graph supports advancing timing increases mid-range Torque on a generic single (International Research Journal of Engineering and Technology (IRJET) 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9936BA-DA88-58C1-746D-2FC8486288ED}"/>
              </a:ext>
            </a:extLst>
          </p:cNvPr>
          <p:cNvSpPr txBox="1"/>
          <p:nvPr/>
        </p:nvSpPr>
        <p:spPr>
          <a:xfrm>
            <a:off x="11128112" y="221879"/>
            <a:ext cx="7339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Odin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9950C26-019C-CAD1-491D-7387783F6ED4}"/>
              </a:ext>
            </a:extLst>
          </p:cNvPr>
          <p:cNvSpPr/>
          <p:nvPr/>
        </p:nvSpPr>
        <p:spPr>
          <a:xfrm>
            <a:off x="5372074" y="1202795"/>
            <a:ext cx="1444368" cy="1024059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6B0646-9E07-EC0A-1DE3-9E7AC5DB75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81" r="153" b="204"/>
          <a:stretch>
            <a:fillRect/>
          </a:stretch>
        </p:blipFill>
        <p:spPr>
          <a:xfrm>
            <a:off x="5828000" y="2965260"/>
            <a:ext cx="3462540" cy="2493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8770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C794F-3E43-D743-527D-E7A8EAFB2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438" y="520514"/>
            <a:ext cx="3854528" cy="1278466"/>
          </a:xfrm>
        </p:spPr>
        <p:txBody>
          <a:bodyPr/>
          <a:lstStyle/>
          <a:p>
            <a:r>
              <a:rPr lang="en-US" dirty="0"/>
              <a:t>VANOS and Valve Dynamics</a:t>
            </a:r>
          </a:p>
        </p:txBody>
      </p:sp>
      <p:pic>
        <p:nvPicPr>
          <p:cNvPr id="6" name="Content Placeholder 5" descr="BMW's VANOS System and Common Issues Explained - Motor Werke">
            <a:extLst>
              <a:ext uri="{FF2B5EF4-FFF2-40B4-BE49-F238E27FC236}">
                <a16:creationId xmlns:a16="http://schemas.microsoft.com/office/drawing/2014/main" id="{1C7D0CFD-33BA-B46D-9035-20D1BD3240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32832" y="1798980"/>
            <a:ext cx="3622043" cy="362204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8C50A-0945-EDEE-4A57-DD2E527EB8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1244" y="1992323"/>
            <a:ext cx="4809871" cy="37226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degrees advance(mid-load)- optimizes intake/exhaust overlap for best charge density in the 3000-5000 rpm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Electronically turn able post-install (doesn't require mechanical re-shimming) 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Uprated valve springs (E90 M3 spec springs) to prevent valve float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Asymmetric lobe friction minimized with polished lobes and coatings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Next- Ricardo WAVE simulation- validate piston valve clearance, confirm spring dynamics underload and de-risk hardware commitment before building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AE3A5C-439E-3F80-BD49-8272BFF28AFF}"/>
              </a:ext>
            </a:extLst>
          </p:cNvPr>
          <p:cNvSpPr txBox="1"/>
          <p:nvPr/>
        </p:nvSpPr>
        <p:spPr>
          <a:xfrm>
            <a:off x="11468416" y="0"/>
            <a:ext cx="723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Odin</a:t>
            </a:r>
          </a:p>
        </p:txBody>
      </p:sp>
    </p:spTree>
    <p:extLst>
      <p:ext uri="{BB962C8B-B14F-4D97-AF65-F5344CB8AC3E}">
        <p14:creationId xmlns:p14="http://schemas.microsoft.com/office/powerpoint/2010/main" val="4240308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2B428-B4BC-056E-80CA-1FB350412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7" y="762876"/>
            <a:ext cx="8596668" cy="722745"/>
          </a:xfrm>
        </p:spPr>
        <p:txBody>
          <a:bodyPr>
            <a:normAutofit/>
          </a:bodyPr>
          <a:lstStyle/>
          <a:p>
            <a:pPr algn="ctr"/>
            <a:r>
              <a:rPr lang="en-GB" sz="3000" dirty="0"/>
              <a:t>Camshaft Measurements and Baseline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DD4203-2678-6AC7-9A71-17915D83651B}"/>
              </a:ext>
            </a:extLst>
          </p:cNvPr>
          <p:cNvSpPr txBox="1"/>
          <p:nvPr/>
        </p:nvSpPr>
        <p:spPr>
          <a:xfrm>
            <a:off x="11278030" y="0"/>
            <a:ext cx="913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Callum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B90B0A6-C454-AC07-98CE-FC224C162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952" y="1798684"/>
            <a:ext cx="7713840" cy="16303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Manual measurement: height gauge, vernier callipers, digital protractors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scanning attempted failed – not accurate enough on cam lobes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Stock intake: peak lift 9.7mm, duration 252–285°CA, opens 10° ATDC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validated against cam-data.xlsx before use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gauge on a pipe&#10;&#10;AI-generated content may be incorrect.">
            <a:extLst>
              <a:ext uri="{FF2B5EF4-FFF2-40B4-BE49-F238E27FC236}">
                <a16:creationId xmlns:a16="http://schemas.microsoft.com/office/drawing/2014/main" id="{3CB2C491-7914-E5EF-3110-C5D88C791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07" y="2108200"/>
            <a:ext cx="2563091" cy="341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1AB780D-A817-C60B-2CF6-6E84CE373E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247756"/>
              </p:ext>
            </p:extLst>
          </p:nvPr>
        </p:nvGraphicFramePr>
        <p:xfrm>
          <a:off x="3474952" y="3607954"/>
          <a:ext cx="7713840" cy="24871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71280">
                  <a:extLst>
                    <a:ext uri="{9D8B030D-6E8A-4147-A177-3AD203B41FA5}">
                      <a16:colId xmlns:a16="http://schemas.microsoft.com/office/drawing/2014/main" val="2733923453"/>
                    </a:ext>
                  </a:extLst>
                </a:gridCol>
                <a:gridCol w="2571280">
                  <a:extLst>
                    <a:ext uri="{9D8B030D-6E8A-4147-A177-3AD203B41FA5}">
                      <a16:colId xmlns:a16="http://schemas.microsoft.com/office/drawing/2014/main" val="3068737617"/>
                    </a:ext>
                  </a:extLst>
                </a:gridCol>
                <a:gridCol w="2571280">
                  <a:extLst>
                    <a:ext uri="{9D8B030D-6E8A-4147-A177-3AD203B41FA5}">
                      <a16:colId xmlns:a16="http://schemas.microsoft.com/office/drawing/2014/main" val="1764591097"/>
                    </a:ext>
                  </a:extLst>
                </a:gridCol>
              </a:tblGrid>
              <a:tr h="3366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Parameter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Value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Source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extLst>
                  <a:ext uri="{0D108BD9-81ED-4DB2-BD59-A6C34878D82A}">
                    <a16:rowId xmlns:a16="http://schemas.microsoft.com/office/drawing/2014/main" val="3561729539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Intake valve opens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10° after TDC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Manual measurement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922211047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Intake valve closes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13° before BDC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Manual measurement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788415179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Peak valve lift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9.7 mm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Measured / cam-data.xlsx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2794299092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Duration at 0.1 mm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252–285 °CA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Cam-data.xlsx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565465458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Cam-to-valve ratio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From rocker geometry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Group measurement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2715874999"/>
                  </a:ext>
                </a:extLst>
              </a:tr>
              <a:tr h="3584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Measurement method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Height gauge + vernier calliper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Lab work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101816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689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E98E571-BC8B-793C-7EEC-2B33E9C05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5108" y="1439721"/>
            <a:ext cx="7346196" cy="770316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finding: lift increase drives more airflow than duration – flow scales with valve gap size</a:t>
            </a:r>
          </a:p>
        </p:txBody>
      </p:sp>
      <p:pic>
        <p:nvPicPr>
          <p:cNvPr id="4" name="Picture 2" descr="A graph of a car engine timing&#10;&#10;AI-generated content may be incorrect.">
            <a:extLst>
              <a:ext uri="{FF2B5EF4-FFF2-40B4-BE49-F238E27FC236}">
                <a16:creationId xmlns:a16="http://schemas.microsoft.com/office/drawing/2014/main" id="{540C4255-6DB2-EAB1-46E0-0703F97541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20"/>
          <a:stretch>
            <a:fillRect/>
          </a:stretch>
        </p:blipFill>
        <p:spPr bwMode="auto">
          <a:xfrm>
            <a:off x="661999" y="2575776"/>
            <a:ext cx="5913014" cy="347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F94359-9469-D82F-73C0-72D233A86A5B}"/>
              </a:ext>
            </a:extLst>
          </p:cNvPr>
          <p:cNvSpPr txBox="1"/>
          <p:nvPr/>
        </p:nvSpPr>
        <p:spPr>
          <a:xfrm>
            <a:off x="1135108" y="489208"/>
            <a:ext cx="5439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1"/>
                </a:solidFill>
              </a:rPr>
              <a:t>Three Cam Profile Design</a:t>
            </a:r>
            <a:endParaRPr lang="en-GB" sz="3200" u="sng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29FD04-223C-4E70-659B-EEF0822C6918}"/>
              </a:ext>
            </a:extLst>
          </p:cNvPr>
          <p:cNvSpPr txBox="1"/>
          <p:nvPr/>
        </p:nvSpPr>
        <p:spPr>
          <a:xfrm>
            <a:off x="11292840" y="0"/>
            <a:ext cx="899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Callum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B138909-59EB-39AE-4B8B-2504AE2714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942266"/>
              </p:ext>
            </p:extLst>
          </p:nvPr>
        </p:nvGraphicFramePr>
        <p:xfrm>
          <a:off x="6845300" y="2575776"/>
          <a:ext cx="4684701" cy="3479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61855">
                  <a:extLst>
                    <a:ext uri="{9D8B030D-6E8A-4147-A177-3AD203B41FA5}">
                      <a16:colId xmlns:a16="http://schemas.microsoft.com/office/drawing/2014/main" val="3861758452"/>
                    </a:ext>
                  </a:extLst>
                </a:gridCol>
                <a:gridCol w="832474">
                  <a:extLst>
                    <a:ext uri="{9D8B030D-6E8A-4147-A177-3AD203B41FA5}">
                      <a16:colId xmlns:a16="http://schemas.microsoft.com/office/drawing/2014/main" val="853591614"/>
                    </a:ext>
                  </a:extLst>
                </a:gridCol>
                <a:gridCol w="636597">
                  <a:extLst>
                    <a:ext uri="{9D8B030D-6E8A-4147-A177-3AD203B41FA5}">
                      <a16:colId xmlns:a16="http://schemas.microsoft.com/office/drawing/2014/main" val="585748580"/>
                    </a:ext>
                  </a:extLst>
                </a:gridCol>
                <a:gridCol w="705216">
                  <a:extLst>
                    <a:ext uri="{9D8B030D-6E8A-4147-A177-3AD203B41FA5}">
                      <a16:colId xmlns:a16="http://schemas.microsoft.com/office/drawing/2014/main" val="289114013"/>
                    </a:ext>
                  </a:extLst>
                </a:gridCol>
                <a:gridCol w="695298">
                  <a:extLst>
                    <a:ext uri="{9D8B030D-6E8A-4147-A177-3AD203B41FA5}">
                      <a16:colId xmlns:a16="http://schemas.microsoft.com/office/drawing/2014/main" val="3400736251"/>
                    </a:ext>
                  </a:extLst>
                </a:gridCol>
                <a:gridCol w="953261">
                  <a:extLst>
                    <a:ext uri="{9D8B030D-6E8A-4147-A177-3AD203B41FA5}">
                      <a16:colId xmlns:a16="http://schemas.microsoft.com/office/drawing/2014/main" val="969858145"/>
                    </a:ext>
                  </a:extLst>
                </a:gridCol>
              </a:tblGrid>
              <a:tr h="889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Cam Profile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Use Case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Duration (°CA)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Peak Lift (mm)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Lobe Sep. (°)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Predicted Power (hp)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extLst>
                  <a:ext uri="{0D108BD9-81ED-4DB2-BD59-A6C34878D82A}">
                    <a16:rowId xmlns:a16="http://schemas.microsoft.com/office/drawing/2014/main" val="752639743"/>
                  </a:ext>
                </a:extLst>
              </a:tr>
              <a:tr h="9644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Stock-like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Baseline / road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252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10.7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114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230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211334186"/>
                  </a:ext>
                </a:extLst>
              </a:tr>
              <a:tr h="6611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Mild rally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Club rally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268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11.0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112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~245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396878789"/>
                  </a:ext>
                </a:extLst>
              </a:tr>
              <a:tr h="9644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Aggressive rally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Stage rally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278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11.5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110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~255–260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409900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9619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CC072-0AA2-C8AF-9EFE-CF9DB41DA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901" y="287219"/>
            <a:ext cx="8596668" cy="627181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Predicted Performance and valve Float Risk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3EEACD6-51C4-1A30-7B49-FF193A8B0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61527"/>
              </p:ext>
            </p:extLst>
          </p:nvPr>
        </p:nvGraphicFramePr>
        <p:xfrm>
          <a:off x="481901" y="1151166"/>
          <a:ext cx="8596668" cy="18882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49167">
                  <a:extLst>
                    <a:ext uri="{9D8B030D-6E8A-4147-A177-3AD203B41FA5}">
                      <a16:colId xmlns:a16="http://schemas.microsoft.com/office/drawing/2014/main" val="3742990652"/>
                    </a:ext>
                  </a:extLst>
                </a:gridCol>
                <a:gridCol w="2149167">
                  <a:extLst>
                    <a:ext uri="{9D8B030D-6E8A-4147-A177-3AD203B41FA5}">
                      <a16:colId xmlns:a16="http://schemas.microsoft.com/office/drawing/2014/main" val="2948471311"/>
                    </a:ext>
                  </a:extLst>
                </a:gridCol>
                <a:gridCol w="2149167">
                  <a:extLst>
                    <a:ext uri="{9D8B030D-6E8A-4147-A177-3AD203B41FA5}">
                      <a16:colId xmlns:a16="http://schemas.microsoft.com/office/drawing/2014/main" val="2457100988"/>
                    </a:ext>
                  </a:extLst>
                </a:gridCol>
                <a:gridCol w="2149167">
                  <a:extLst>
                    <a:ext uri="{9D8B030D-6E8A-4147-A177-3AD203B41FA5}">
                      <a16:colId xmlns:a16="http://schemas.microsoft.com/office/drawing/2014/main" val="1493043494"/>
                    </a:ext>
                  </a:extLst>
                </a:gridCol>
              </a:tblGrid>
              <a:tr h="3028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Cam Profile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Peak Lift (mm)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Float Risk at 7000 rpm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Spring Recommendation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b"/>
                </a:tc>
                <a:extLst>
                  <a:ext uri="{0D108BD9-81ED-4DB2-BD59-A6C34878D82A}">
                    <a16:rowId xmlns:a16="http://schemas.microsoft.com/office/drawing/2014/main" val="4145296493"/>
                  </a:ext>
                </a:extLst>
              </a:tr>
              <a:tr h="321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Stock-like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10.7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Low – within OEM design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OEM springs fine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2352258354"/>
                  </a:ext>
                </a:extLst>
              </a:tr>
              <a:tr h="503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Mild rally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11.0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Low–medium – check acceleration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OEM likely OK; verify in WAVE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850335947"/>
                  </a:ext>
                </a:extLst>
              </a:tr>
              <a:tr h="503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Aggressive rally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11.5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Medium–high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Uprated single or dual-rate springs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86995" marB="86995" anchor="b"/>
                </a:tc>
                <a:extLst>
                  <a:ext uri="{0D108BD9-81ED-4DB2-BD59-A6C34878D82A}">
                    <a16:rowId xmlns:a16="http://schemas.microsoft.com/office/drawing/2014/main" val="343495621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FAA9040-FA7E-0C05-1CFA-DFCDCD84F9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88" y="3276171"/>
            <a:ext cx="6409325" cy="334191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9CC852-75A9-102B-114C-A7787724E3B0}"/>
              </a:ext>
            </a:extLst>
          </p:cNvPr>
          <p:cNvSpPr txBox="1"/>
          <p:nvPr/>
        </p:nvSpPr>
        <p:spPr>
          <a:xfrm>
            <a:off x="11254042" y="4222"/>
            <a:ext cx="937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Callum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A3CE87-8FE5-0D8E-2E97-36DABE2B0140}"/>
              </a:ext>
            </a:extLst>
          </p:cNvPr>
          <p:cNvSpPr txBox="1"/>
          <p:nvPr/>
        </p:nvSpPr>
        <p:spPr>
          <a:xfrm>
            <a:off x="7820337" y="3818597"/>
            <a:ext cx="368859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Mild cam: ~13% more lift-duration area → ~+15hp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Aggressive cam: ~25-30% more area → ~+25-30hp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Float risk increases with lift – aggressive needs uprated springs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010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8D429-AF3E-017B-CA73-02B7BB84A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and Reflection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63A58-07FB-56ED-20C1-5FF5AAA84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4125" y="1341689"/>
            <a:ext cx="4079890" cy="4174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 achieved</a:t>
            </a:r>
            <a:endParaRPr lang="en-GB" sz="140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Measured stock N52 cam baseline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Designed 3 cam profiles – stock, mild, aggressive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Identified valve float risk for each profile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ready for Ricardo WAVE</a:t>
            </a:r>
          </a:p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Would do differently</a:t>
            </a:r>
            <a:endParaRPr lang="en-GB" sz="140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 measurements earlier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Run WAVE alongside design work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exhaust cam analysis</a:t>
            </a:r>
          </a:p>
          <a:p>
            <a:pPr marL="0" indent="0">
              <a:buNone/>
            </a:pPr>
            <a:r>
              <a:rPr lang="en-GB" sz="1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takeaway</a:t>
            </a:r>
            <a:endParaRPr lang="en-GB" sz="1400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Mild cam = best option for this rally car</a:t>
            </a:r>
          </a:p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Lift increase beats duration every time</a:t>
            </a:r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DF8ABC2-7DC1-F85B-F0DC-FD9DE5E4B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63" y="1825785"/>
            <a:ext cx="6716791" cy="388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A829E7-9581-63E3-37C4-0CDA0F2A6A28}"/>
              </a:ext>
            </a:extLst>
          </p:cNvPr>
          <p:cNvSpPr txBox="1"/>
          <p:nvPr/>
        </p:nvSpPr>
        <p:spPr>
          <a:xfrm>
            <a:off x="11271091" y="0"/>
            <a:ext cx="92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Callum</a:t>
            </a:r>
          </a:p>
        </p:txBody>
      </p:sp>
    </p:spTree>
    <p:extLst>
      <p:ext uri="{BB962C8B-B14F-4D97-AF65-F5344CB8AC3E}">
        <p14:creationId xmlns:p14="http://schemas.microsoft.com/office/powerpoint/2010/main" val="12880676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1368F-690F-8C9F-F70D-73350E51D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717" y="1760853"/>
            <a:ext cx="3086772" cy="449723"/>
          </a:xfrm>
        </p:spPr>
        <p:txBody>
          <a:bodyPr/>
          <a:lstStyle/>
          <a:p>
            <a:pPr algn="ctr"/>
            <a:r>
              <a:rPr lang="en-GB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our Baseline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221494-E917-BC7A-EA8E-58F4457A5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0" r="17446"/>
          <a:stretch>
            <a:fillRect/>
          </a:stretch>
        </p:blipFill>
        <p:spPr>
          <a:xfrm rot="5400000">
            <a:off x="5640720" y="342982"/>
            <a:ext cx="2768579" cy="28357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A9349E-7574-3A56-1AF4-A710A4095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6518" y="2630765"/>
            <a:ext cx="1727538" cy="258444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Flow bench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Measurements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Rocker ratios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6038F4-DE49-33AA-9389-09EA38FA4C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2" r="24443" b="11622"/>
          <a:stretch>
            <a:fillRect/>
          </a:stretch>
        </p:blipFill>
        <p:spPr>
          <a:xfrm rot="16200000">
            <a:off x="3715765" y="3301726"/>
            <a:ext cx="2768578" cy="30231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3E7ACC-B8A2-19A7-6EA6-EC8F26520612}"/>
              </a:ext>
            </a:extLst>
          </p:cNvPr>
          <p:cNvSpPr txBox="1"/>
          <p:nvPr/>
        </p:nvSpPr>
        <p:spPr>
          <a:xfrm>
            <a:off x="11312435" y="-8709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</p:spTree>
    <p:extLst>
      <p:ext uri="{BB962C8B-B14F-4D97-AF65-F5344CB8AC3E}">
        <p14:creationId xmlns:p14="http://schemas.microsoft.com/office/powerpoint/2010/main" val="2143812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6B9245DC-3D3F-650D-DD56-D96828F72C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8121852"/>
              </p:ext>
            </p:extLst>
          </p:nvPr>
        </p:nvGraphicFramePr>
        <p:xfrm>
          <a:off x="774636" y="369332"/>
          <a:ext cx="7599374" cy="46141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FCC9F42-6BA0-A487-10A7-639E53199C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3237"/>
          <a:stretch>
            <a:fillRect/>
          </a:stretch>
        </p:blipFill>
        <p:spPr>
          <a:xfrm>
            <a:off x="774636" y="5199098"/>
            <a:ext cx="4907546" cy="14547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46448A-3CF5-1229-8AB3-2A8B62F2A25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3237"/>
          <a:stretch>
            <a:fillRect/>
          </a:stretch>
        </p:blipFill>
        <p:spPr>
          <a:xfrm>
            <a:off x="6084962" y="5199098"/>
            <a:ext cx="4907546" cy="1454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96AFB2-FA1C-F4B8-8A21-D811465DAEE7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</p:spTree>
    <p:extLst>
      <p:ext uri="{BB962C8B-B14F-4D97-AF65-F5344CB8AC3E}">
        <p14:creationId xmlns:p14="http://schemas.microsoft.com/office/powerpoint/2010/main" val="15274917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74020-6691-F59D-A3C6-B5EDBED4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496482"/>
            <a:ext cx="2897970" cy="472782"/>
          </a:xfrm>
        </p:spPr>
        <p:txBody>
          <a:bodyPr/>
          <a:lstStyle/>
          <a:p>
            <a:pPr algn="ctr"/>
            <a:r>
              <a:rPr lang="en-GB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3D scans &amp; Modelling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6B8A31-3C5D-875B-2A8E-0B5B2660A1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614" y="2418324"/>
            <a:ext cx="2989410" cy="178614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 of the scanners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Work-arounds to get things done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final assembly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FF201C-6D10-DDB7-4724-E0518F9C0C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92"/>
          <a:stretch>
            <a:fillRect/>
          </a:stretch>
        </p:blipFill>
        <p:spPr>
          <a:xfrm>
            <a:off x="4680031" y="980756"/>
            <a:ext cx="2457872" cy="2875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0740DD-C908-F4FA-2CCD-634C0EBD10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4428" y="980757"/>
            <a:ext cx="1405904" cy="28751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FDD275-655A-3D4C-9DD6-F192A68747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5069" y="4204469"/>
            <a:ext cx="5247796" cy="1505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865594-EFFC-5A12-32C9-525C50C06163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A77053-B85D-2C8E-5EAA-5612581C8C6D}"/>
              </a:ext>
            </a:extLst>
          </p:cNvPr>
          <p:cNvSpPr txBox="1"/>
          <p:nvPr/>
        </p:nvSpPr>
        <p:spPr>
          <a:xfrm>
            <a:off x="10355249" y="6596390"/>
            <a:ext cx="18367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/>
              <a:t>(Motor-doctor.co.uk, 2019)</a:t>
            </a:r>
          </a:p>
        </p:txBody>
      </p:sp>
    </p:spTree>
    <p:extLst>
      <p:ext uri="{BB962C8B-B14F-4D97-AF65-F5344CB8AC3E}">
        <p14:creationId xmlns:p14="http://schemas.microsoft.com/office/powerpoint/2010/main" val="464234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3C59-E960-FBA9-5120-00DDCF808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780074"/>
            <a:ext cx="2623650" cy="481926"/>
          </a:xfrm>
        </p:spPr>
        <p:txBody>
          <a:bodyPr/>
          <a:lstStyle/>
          <a:p>
            <a:pPr algn="ctr"/>
            <a:r>
              <a:rPr lang="en-GB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Simulations &amp;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CE555-2E36-4A81-FF2B-44BEFE577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5013" y="108911"/>
            <a:ext cx="4513541" cy="5526437"/>
          </a:xfrm>
        </p:spPr>
        <p:txBody>
          <a:bodyPr/>
          <a:lstStyle/>
          <a:p>
            <a:r>
              <a:rPr lang="en-GB" dirty="0"/>
              <a:t>Video of motion sim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91C94D-DA36-9162-64C2-FC019A999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7062" y="2647763"/>
            <a:ext cx="2404194" cy="181893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 the simulation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the results?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do they show?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C0FF12E7-6759-BF99-3A83-4896E82127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9250784"/>
              </p:ext>
            </p:extLst>
          </p:nvPr>
        </p:nvGraphicFramePr>
        <p:xfrm>
          <a:off x="2972862" y="3474933"/>
          <a:ext cx="5037282" cy="31105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5" name="N52 valvetrain sim">
            <a:hlinkClick r:id="" action="ppaction://media"/>
            <a:extLst>
              <a:ext uri="{FF2B5EF4-FFF2-40B4-BE49-F238E27FC236}">
                <a16:creationId xmlns:a16="http://schemas.microsoft.com/office/drawing/2014/main" id="{A166E808-8BF3-0221-4A44-98AB05B9B0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22768" t="14445" r="17768" b="14921"/>
          <a:stretch>
            <a:fillRect/>
          </a:stretch>
        </p:blipFill>
        <p:spPr>
          <a:xfrm>
            <a:off x="4609935" y="562537"/>
            <a:ext cx="4210326" cy="28132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E76D17-9ADD-E695-C8FD-13DD6FCE72C3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</p:spTree>
    <p:extLst>
      <p:ext uri="{BB962C8B-B14F-4D97-AF65-F5344CB8AC3E}">
        <p14:creationId xmlns:p14="http://schemas.microsoft.com/office/powerpoint/2010/main" val="408031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0AF706-F656-170A-9D7B-F818C5C281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168" y="679814"/>
            <a:ext cx="7433164" cy="50004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35B6C5-7ADB-646D-DFAF-F93E36253CDD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</p:spTree>
    <p:extLst>
      <p:ext uri="{BB962C8B-B14F-4D97-AF65-F5344CB8AC3E}">
        <p14:creationId xmlns:p14="http://schemas.microsoft.com/office/powerpoint/2010/main" val="14936563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FDED7-BA2B-60E8-E5F6-7E752B320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158" y="2274103"/>
            <a:ext cx="1562946" cy="527646"/>
          </a:xfrm>
        </p:spPr>
        <p:txBody>
          <a:bodyPr/>
          <a:lstStyle/>
          <a:p>
            <a:pPr algn="ctr"/>
            <a:r>
              <a:rPr lang="en-GB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61282-84C9-537F-4A71-495CEF5A80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5582" y="3133685"/>
            <a:ext cx="3192099" cy="118228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 of the design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Does more lift mean more better?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EDE4A268-9CCC-3943-160A-F27CCE0A3A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237646"/>
              </p:ext>
            </p:extLst>
          </p:nvPr>
        </p:nvGraphicFramePr>
        <p:xfrm>
          <a:off x="3467097" y="1682450"/>
          <a:ext cx="6252576" cy="34931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87BFE20-2911-1CF5-1A80-B1FB6867957F}"/>
              </a:ext>
            </a:extLst>
          </p:cNvPr>
          <p:cNvSpPr txBox="1"/>
          <p:nvPr/>
        </p:nvSpPr>
        <p:spPr>
          <a:xfrm>
            <a:off x="11312435" y="0"/>
            <a:ext cx="87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Finlay</a:t>
            </a:r>
          </a:p>
        </p:txBody>
      </p:sp>
    </p:spTree>
    <p:extLst>
      <p:ext uri="{BB962C8B-B14F-4D97-AF65-F5344CB8AC3E}">
        <p14:creationId xmlns:p14="http://schemas.microsoft.com/office/powerpoint/2010/main" val="29008545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98B15-9A35-6B52-F9AC-CA670810F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5636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  <a:b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Welcome Any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73695-9F16-4A39-251E-CEDC3223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139695"/>
            <a:ext cx="8596668" cy="390309"/>
          </a:xfrm>
        </p:spPr>
        <p:txBody>
          <a:bodyPr/>
          <a:lstStyle/>
          <a:p>
            <a:pPr algn="ctr"/>
            <a:r>
              <a:rPr lang="en-GB" sz="20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A0BD7-59D8-0D4A-B10A-D7749033C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703739"/>
            <a:ext cx="8826064" cy="330411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200" b="1" dirty="0"/>
              <a:t>Intake</a:t>
            </a:r>
          </a:p>
          <a:p>
            <a:pPr marL="0" indent="0">
              <a:buNone/>
            </a:pPr>
            <a:r>
              <a:rPr lang="en-GB" sz="9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Robbie Sandford:</a:t>
            </a:r>
          </a:p>
          <a:p>
            <a:pPr marL="0" indent="0">
              <a:buNone/>
            </a:pPr>
            <a:r>
              <a:rPr lang="en-GB" sz="9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CarsWp.com. (2025). </a:t>
            </a:r>
            <a:r>
              <a:rPr lang="en-GB" sz="9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Engines BMW N52 B30 (258hp) pictures (1920x1440)</a:t>
            </a:r>
            <a:r>
              <a:rPr lang="en-GB" sz="9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2"/>
              </a:rPr>
              <a:t>https://www.carswp.com/engines-bmw-n52-b30-258hp-pictures-176414.htm</a:t>
            </a:r>
            <a:r>
              <a:rPr lang="en-GB" sz="9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[Accessed 14 Dec. 2025].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900" dirty="0">
                <a:latin typeface="Calibri"/>
                <a:ea typeface="Calibri"/>
                <a:cs typeface="Calibri"/>
              </a:rPr>
              <a:t>E90post.com. (2019). What’s the best Intake for N52 330i?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3"/>
              </a:rPr>
              <a:t>https://www.e90post.com/forums/showthread.php?t=514298&amp;utm</a:t>
            </a:r>
            <a:r>
              <a:rPr lang="en-GB" sz="900" dirty="0">
                <a:latin typeface="Calibri"/>
                <a:ea typeface="Calibri"/>
                <a:cs typeface="Calibri"/>
              </a:rPr>
              <a:t> [Accessed 16 Nov. 2025].</a:t>
            </a:r>
            <a:endParaRPr lang="en-GB" sz="9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Jenvey.co.uk. (2026). Available at: </a:t>
            </a:r>
            <a:r>
              <a:rPr lang="en-GB" sz="800" dirty="0">
                <a:solidFill>
                  <a:srgbClr val="404040"/>
                </a:solidFill>
                <a:latin typeface="Calibri"/>
                <a:ea typeface="Calibri"/>
                <a:cs typeface="Calibri"/>
                <a:hlinkClick r:id="rId4"/>
              </a:rPr>
              <a:t>https://www.jenvey.co.uk/media/Homegallery/Jenvey-dynamics-shoot-263-copy.jpg</a:t>
            </a:r>
            <a:r>
              <a:rPr lang="en-GB" sz="8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 [Accessed 13 Mar. 2026].</a:t>
            </a:r>
            <a:endParaRPr lang="en-GB" sz="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Wisot</a:t>
            </a:r>
            <a:r>
              <a:rPr lang="en-GB" sz="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V. (2024). 6 Principles for Structuring Cross-Functional Teams That Deliver Results. [online] AKF Partners. Available at: </a:t>
            </a:r>
            <a:r>
              <a:rPr lang="en-GB" sz="8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https://akfpartners.com/growth-blog/6-principles-for-structuring-cross-functional-teams-that-deliver-results</a:t>
            </a:r>
            <a:r>
              <a:rPr lang="en-GB" sz="8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1200" dirty="0">
              <a:highlight>
                <a:srgbClr val="FFFF00"/>
              </a:highlight>
            </a:endParaRPr>
          </a:p>
          <a:p>
            <a:pPr marL="0" indent="0" algn="ctr">
              <a:buNone/>
            </a:pPr>
            <a:r>
              <a:rPr lang="en-GB" sz="1200" b="1" dirty="0"/>
              <a:t>Valvetrain</a:t>
            </a:r>
          </a:p>
          <a:p>
            <a:pPr marL="0" indent="0" algn="ctr">
              <a:buNone/>
            </a:pPr>
            <a:endParaRPr lang="en-GB" sz="1200" b="1" dirty="0"/>
          </a:p>
          <a:p>
            <a:pPr marL="0" indent="0">
              <a:buNone/>
            </a:pP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BMW’s VANOS System and Common Issues Explained - Motor Werke. (n.d.). Retrieved March 24, 2026, from </a:t>
            </a: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https://motorwerke.ca/bmws-vanos-system-and-common-issues-explained/</a:t>
            </a:r>
            <a:endParaRPr lang="en-GB" sz="1200" b="1" dirty="0"/>
          </a:p>
          <a:p>
            <a:pPr marL="0" indent="0">
              <a:buNone/>
            </a:pPr>
            <a:r>
              <a:rPr lang="en-GB" sz="800" dirty="0">
                <a:latin typeface="Calibri"/>
                <a:ea typeface="Calibri"/>
                <a:cs typeface="Calibri"/>
              </a:rPr>
              <a:t>Motor-doctor.co.uk. (2019). </a:t>
            </a:r>
            <a:r>
              <a:rPr lang="en-GB" sz="800" i="1" dirty="0">
                <a:latin typeface="Calibri"/>
                <a:ea typeface="Calibri"/>
                <a:cs typeface="Calibri"/>
              </a:rPr>
              <a:t>Piston BMW E87 130 </a:t>
            </a:r>
            <a:r>
              <a:rPr lang="en-GB" sz="800" i="1" dirty="0" err="1">
                <a:latin typeface="Calibri"/>
                <a:ea typeface="Calibri"/>
                <a:cs typeface="Calibri"/>
              </a:rPr>
              <a:t>i</a:t>
            </a:r>
            <a:r>
              <a:rPr lang="en-GB" sz="800" i="1" dirty="0">
                <a:latin typeface="Calibri"/>
                <a:ea typeface="Calibri"/>
                <a:cs typeface="Calibri"/>
              </a:rPr>
              <a:t> 265 HP N52 B30 B from MY 09.2005</a:t>
            </a:r>
            <a:r>
              <a:rPr lang="en-GB" sz="8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800" dirty="0">
                <a:latin typeface="Calibri"/>
                <a:ea typeface="Calibri"/>
                <a:cs typeface="Calibri"/>
                <a:hlinkClick r:id="rId7"/>
              </a:rPr>
              <a:t>https://www.motor-doctor.co.uk/piston/bmw/1er-reihe/1-e87/58238-130-i</a:t>
            </a:r>
            <a:r>
              <a:rPr lang="en-GB" sz="800" dirty="0">
                <a:latin typeface="Calibri"/>
                <a:ea typeface="Calibri"/>
                <a:cs typeface="Calibri"/>
              </a:rPr>
              <a:t> </a:t>
            </a:r>
            <a:endParaRPr lang="en-GB" sz="800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Summit Cam Timing Calculator. (n.d.). Retrieved March 21, 2026, from </a:t>
            </a: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https://www.summitracing.com/newsandevents/calcsandtools/summit-cam-timing-calculator</a:t>
            </a:r>
            <a:endParaRPr lang="en-GB" sz="800" i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Verma, A., &amp; Bhosale, P. (2020). Model based Study on Effects of Valve Lifts and Events on the Performance of an Engine. International Research Journal of Engineering and Technology. </a:t>
            </a: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9"/>
              </a:rPr>
              <a:t>www.irjet.net</a:t>
            </a:r>
            <a:endParaRPr lang="en-GB" sz="800" i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Your next bolt on Part 2 - Exhaust cam upgrade. (n.d.). Retrieved March 24, 2026, from </a:t>
            </a:r>
            <a:r>
              <a:rPr lang="en-GB" sz="8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https://www.e90post.com/forums/showthread.php?t=1571178</a:t>
            </a:r>
            <a:endParaRPr lang="en-GB" sz="800" i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0668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380908c-2095-4110-986a-366a2cbd6535">
      <Terms xmlns="http://schemas.microsoft.com/office/infopath/2007/PartnerControls"/>
    </lcf76f155ced4ddcb4097134ff3c332f>
    <TaxCatchAll xmlns="52907ad8-d6d9-4067-9444-deab166f351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12" ma:contentTypeDescription="Create a new document." ma:contentTypeScope="" ma:versionID="4af407f590325abe6970aa894cf2c879">
  <xsd:schema xmlns:xsd="http://www.w3.org/2001/XMLSchema" xmlns:xs="http://www.w3.org/2001/XMLSchema" xmlns:p="http://schemas.microsoft.com/office/2006/metadata/properties" xmlns:ns2="5380908c-2095-4110-986a-366a2cbd6535" xmlns:ns3="52907ad8-d6d9-4067-9444-deab166f351e" targetNamespace="http://schemas.microsoft.com/office/2006/metadata/properties" ma:root="true" ma:fieldsID="1f216cf72fd16252683b3e8c6b2be656" ns2:_="" ns3:_="">
    <xsd:import namespace="5380908c-2095-4110-986a-366a2cbd6535"/>
    <xsd:import namespace="52907ad8-d6d9-4067-9444-deab166f35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907ad8-d6d9-4067-9444-deab166f35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497d78c-5cc1-492b-9074-1235d16663ac}" ma:internalName="TaxCatchAll" ma:showField="CatchAllData" ma:web="52907ad8-d6d9-4067-9444-deab166f35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C8616C-C9F8-42B6-B94E-520208BD8FBE}">
  <ds:schemaRefs>
    <ds:schemaRef ds:uri="52907ad8-d6d9-4067-9444-deab166f351e"/>
    <ds:schemaRef ds:uri="5380908c-2095-4110-986a-366a2cbd653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D2644E6-E076-4D38-961B-CF6BEE8C61F2}">
  <ds:schemaRefs>
    <ds:schemaRef ds:uri="52907ad8-d6d9-4067-9444-deab166f351e"/>
    <ds:schemaRef ds:uri="5380908c-2095-4110-986a-366a2cbd653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2D20F9A-FCDA-4DEB-AA94-5A70552B440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</TotalTime>
  <Words>2271</Words>
  <Application>Microsoft Office PowerPoint</Application>
  <PresentationFormat>Widescreen</PresentationFormat>
  <Paragraphs>382</Paragraphs>
  <Slides>26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Aptos</vt:lpstr>
      <vt:lpstr>Arial</vt:lpstr>
      <vt:lpstr>Arial,Sans-Serif</vt:lpstr>
      <vt:lpstr>Calibri</vt:lpstr>
      <vt:lpstr>Trebuchet MS</vt:lpstr>
      <vt:lpstr>Wingdings 3</vt:lpstr>
      <vt:lpstr>Facet</vt:lpstr>
      <vt:lpstr>Final VIVA - Group Project</vt:lpstr>
      <vt:lpstr>PowerPoint Presentation</vt:lpstr>
      <vt:lpstr>Timing Plan</vt:lpstr>
      <vt:lpstr>PowerPoint Presentation</vt:lpstr>
      <vt:lpstr>PowerPoint Presentation</vt:lpstr>
      <vt:lpstr>PowerPoint Presentation</vt:lpstr>
      <vt:lpstr>PowerPoint Presentation</vt:lpstr>
      <vt:lpstr>Ricardo Wave  Problems</vt:lpstr>
      <vt:lpstr>Ricardo Wave Baseline Simulations</vt:lpstr>
      <vt:lpstr>Ricardo Wave Data &amp; Throttle Bodies</vt:lpstr>
      <vt:lpstr>BMW N52 - Valvetrain</vt:lpstr>
      <vt:lpstr>Introduction</vt:lpstr>
      <vt:lpstr>Schrick Camshaft vs Stock</vt:lpstr>
      <vt:lpstr>Torque Gains – Schrick &amp; MILVS </vt:lpstr>
      <vt:lpstr>VANOS and Valve Dynamics</vt:lpstr>
      <vt:lpstr>Camshaft Measurements and Baseline Data</vt:lpstr>
      <vt:lpstr>PowerPoint Presentation</vt:lpstr>
      <vt:lpstr>Predicted Performance and valve Float Risk</vt:lpstr>
      <vt:lpstr>Conclusion and Reflection </vt:lpstr>
      <vt:lpstr>Understanding our Baseline</vt:lpstr>
      <vt:lpstr>PowerPoint Presentation</vt:lpstr>
      <vt:lpstr>3D scans &amp; Modelling</vt:lpstr>
      <vt:lpstr>Simulations &amp; Results</vt:lpstr>
      <vt:lpstr>PowerPoint Presentation</vt:lpstr>
      <vt:lpstr>Conclusion</vt:lpstr>
      <vt:lpstr>Thank You For Listening! We Welcome 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Robbie Sandford</dc:creator>
  <cp:lastModifiedBy>Robbie Sandford</cp:lastModifiedBy>
  <cp:revision>62</cp:revision>
  <dcterms:created xsi:type="dcterms:W3CDTF">2025-12-03T09:02:40Z</dcterms:created>
  <dcterms:modified xsi:type="dcterms:W3CDTF">2026-03-24T21:31:07Z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  <property fmtid="{D5CDD505-2E9C-101B-9397-08002B2CF9AE}" pid="3" name="MediaServiceImageTags">
    <vt:lpwstr/>
  </property>
</Properties>
</file>