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handoutMasterIdLst>
    <p:handoutMasterId r:id="rId6"/>
  </p:handoutMasterIdLst>
  <p:sldIdLst>
    <p:sldId id="256" r:id="rId2"/>
    <p:sldId id="295" r:id="rId3"/>
    <p:sldId id="293" r:id="rId4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3372" autoAdjust="0"/>
  </p:normalViewPr>
  <p:slideViewPr>
    <p:cSldViewPr>
      <p:cViewPr varScale="1">
        <p:scale>
          <a:sx n="87" d="100"/>
          <a:sy n="87" d="100"/>
        </p:scale>
        <p:origin x="78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260" y="1844824"/>
            <a:ext cx="8946740" cy="266429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Project Execution</a:t>
            </a:r>
            <a:br>
              <a:rPr lang="en-US" sz="3600" dirty="0"/>
            </a:br>
            <a:br>
              <a:rPr lang="en-GB" sz="4000" dirty="0">
                <a:solidFill>
                  <a:srgbClr val="FFFF00"/>
                </a:solidFill>
              </a:rPr>
            </a:br>
            <a:r>
              <a:rPr lang="en-GB" sz="4000" dirty="0">
                <a:solidFill>
                  <a:srgbClr val="FFFF00"/>
                </a:solidFill>
              </a:rPr>
              <a:t>Seminar Activity </a:t>
            </a:r>
            <a:br>
              <a:rPr lang="en-GB" sz="4000" dirty="0">
                <a:solidFill>
                  <a:srgbClr val="FFFF00"/>
                </a:solidFill>
              </a:rPr>
            </a:br>
            <a:endParaRPr lang="en-U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55DFF-1DC0-4F99-809C-83676847C3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404664"/>
            <a:ext cx="8856984" cy="511256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your groups; </a:t>
            </a:r>
          </a:p>
          <a:p>
            <a:pPr marL="0" indent="0">
              <a:buNone/>
            </a:pPr>
            <a:r>
              <a:rPr lang="en-GB" dirty="0"/>
              <a:t>Develop your selected project further by elaborating on the tools adopted. Consider how the project will be directed and managed; highlighting how quality will be achieved, time will be scheduled and managed, keep risk to manageable level, and how the project will stay within budget.</a:t>
            </a:r>
          </a:p>
          <a:p>
            <a:pPr marL="0" indent="0">
              <a:buNone/>
            </a:pPr>
            <a:r>
              <a:rPr lang="en-GB" dirty="0"/>
              <a:t>PowerPoint Slide (Adopt all relevant tools and techniques).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100FE6-B18A-4923-B43A-DF4C5A685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078DE4-7681-4E72-8DD5-1989E560A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9812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0E03E-E84E-4B6F-987F-74190C766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7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Any Question?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B43ADC-EE41-48A7-8D22-7DF44D9BC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31/03/2021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84C7E4-A457-4CB9-ABAF-6E09478A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97444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7191</TotalTime>
  <Words>79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Myriad Pro</vt:lpstr>
      <vt:lpstr>Verdana</vt:lpstr>
      <vt:lpstr>20140311PresentationUWTSDTemplate</vt:lpstr>
      <vt:lpstr>Project Execution  Seminar Activity  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Molly Jack</cp:lastModifiedBy>
  <cp:revision>146</cp:revision>
  <cp:lastPrinted>2018-07-09T15:27:01Z</cp:lastPrinted>
  <dcterms:created xsi:type="dcterms:W3CDTF">2002-10-07T19:43:58Z</dcterms:created>
  <dcterms:modified xsi:type="dcterms:W3CDTF">2021-03-31T10:47:57Z</dcterms:modified>
</cp:coreProperties>
</file>