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9" r:id="rId3"/>
  </p:sldMasterIdLst>
  <p:notesMasterIdLst>
    <p:notesMasterId r:id="rId5"/>
  </p:notesMasterIdLst>
  <p:handoutMasterIdLst>
    <p:handoutMasterId r:id="rId20"/>
  </p:handoutMasterIdLst>
  <p:sldIdLst>
    <p:sldId id="270" r:id="rId4"/>
    <p:sldId id="271" r:id="rId6"/>
    <p:sldId id="272" r:id="rId7"/>
    <p:sldId id="289" r:id="rId8"/>
    <p:sldId id="280" r:id="rId9"/>
    <p:sldId id="288" r:id="rId10"/>
    <p:sldId id="273" r:id="rId11"/>
    <p:sldId id="274" r:id="rId12"/>
    <p:sldId id="290" r:id="rId13"/>
    <p:sldId id="291" r:id="rId14"/>
    <p:sldId id="275" r:id="rId15"/>
    <p:sldId id="276" r:id="rId16"/>
    <p:sldId id="277" r:id="rId17"/>
    <p:sldId id="279" r:id="rId18"/>
    <p:sldId id="278" r:id="rId19"/>
  </p:sldIdLst>
  <p:sldSz cx="12192000" cy="6858000"/>
  <p:notesSz cx="7103745" cy="10234295"/>
  <p:custDataLst>
    <p:tags r:id="rId25"/>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26"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min" initials="a"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2B2B2"/>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480" autoAdjust="0"/>
    <p:restoredTop sz="86374"/>
  </p:normalViewPr>
  <p:slideViewPr>
    <p:cSldViewPr snapToGrid="0" showGuides="1">
      <p:cViewPr varScale="1">
        <p:scale>
          <a:sx n="127" d="100"/>
          <a:sy n="127" d="100"/>
        </p:scale>
        <p:origin x="1952" y="184"/>
      </p:cViewPr>
      <p:guideLst>
        <p:guide orient="horz" pos="2160"/>
        <p:guide pos="3826"/>
      </p:guideLst>
    </p:cSldViewPr>
  </p:slideViewPr>
  <p:outlineViewPr>
    <p:cViewPr>
      <p:scale>
        <a:sx n="33" d="100"/>
        <a:sy n="33" d="100"/>
      </p:scale>
      <p:origin x="0" y="0"/>
    </p:cViewPr>
  </p:outlineViewPr>
  <p:notesTextViewPr>
    <p:cViewPr>
      <p:scale>
        <a:sx n="3" d="2"/>
        <a:sy n="3" d="2"/>
      </p:scale>
      <p:origin x="0" y="0"/>
    </p:cViewPr>
  </p:notesTextViewPr>
  <p:gridSpacing cx="72000" cy="720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5" Type="http://schemas.openxmlformats.org/officeDocument/2006/relationships/tags" Target="tags/tag180.xml"/><Relationship Id="rId24" Type="http://schemas.openxmlformats.org/officeDocument/2006/relationships/commentAuthors" Target="commentAuthors.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handoutMaster" Target="handoutMasters/handoutMaster1.xml"/><Relationship Id="rId2" Type="http://schemas.openxmlformats.org/officeDocument/2006/relationships/theme" Target="theme/theme1.xml"/><Relationship Id="rId19" Type="http://schemas.openxmlformats.org/officeDocument/2006/relationships/slide" Target="slides/slide15.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45"/>
            </a:lvl1pPr>
          </a:lstStyle>
          <a:p>
            <a:endParaRPr lang="zh-CN" altLang="en-US"/>
          </a:p>
        </p:txBody>
      </p:sp>
      <p:sp>
        <p:nvSpPr>
          <p:cNvPr id="3" name="日期占位符 2"/>
          <p:cNvSpPr>
            <a:spLocks noGrp="1"/>
          </p:cNvSpPr>
          <p:nvPr>
            <p:ph type="dt" sz="quarter" idx="1"/>
          </p:nvPr>
        </p:nvSpPr>
        <p:spPr>
          <a:xfrm>
            <a:off x="4023812" y="0"/>
            <a:ext cx="3078290" cy="513492"/>
          </a:xfrm>
          <a:prstGeom prst="rect">
            <a:avLst/>
          </a:prstGeom>
        </p:spPr>
        <p:txBody>
          <a:bodyPr vert="horz" lIns="91440" tIns="45720" rIns="91440" bIns="45720" rtlCol="0"/>
          <a:lstStyle>
            <a:lvl1pPr algn="r">
              <a:defRPr sz="1245"/>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9720804"/>
            <a:ext cx="3078290" cy="513491"/>
          </a:xfrm>
          <a:prstGeom prst="rect">
            <a:avLst/>
          </a:prstGeom>
        </p:spPr>
        <p:txBody>
          <a:bodyPr vert="horz" lIns="91440" tIns="45720" rIns="91440" bIns="45720" rtlCol="0" anchor="b"/>
          <a:lstStyle>
            <a:lvl1pPr algn="l">
              <a:defRPr sz="1245"/>
            </a:lvl1pPr>
          </a:lstStyle>
          <a:p>
            <a:endParaRPr lang="zh-CN" altLang="en-US"/>
          </a:p>
        </p:txBody>
      </p:sp>
      <p:sp>
        <p:nvSpPr>
          <p:cNvPr id="5" name="灯片编号占位符 4"/>
          <p:cNvSpPr>
            <a:spLocks noGrp="1"/>
          </p:cNvSpPr>
          <p:nvPr>
            <p:ph type="sldNum" sz="quarter" idx="3"/>
          </p:nvPr>
        </p:nvSpPr>
        <p:spPr>
          <a:xfrm>
            <a:off x="4023812" y="9720804"/>
            <a:ext cx="3078290" cy="513491"/>
          </a:xfrm>
          <a:prstGeom prst="rect">
            <a:avLst/>
          </a:prstGeom>
        </p:spPr>
        <p:txBody>
          <a:bodyPr vert="horz" lIns="91440" tIns="45720" rIns="91440" bIns="45720" rtlCol="0" anchor="b"/>
          <a:lstStyle>
            <a:lvl1pPr algn="r">
              <a:defRPr sz="1245"/>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8.xml"/><Relationship Id="rId8" Type="http://schemas.openxmlformats.org/officeDocument/2006/relationships/tags" Target="../tags/tag7.xml"/><Relationship Id="rId7" Type="http://schemas.openxmlformats.org/officeDocument/2006/relationships/tags" Target="../tags/tag6.xml"/><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4" Type="http://schemas.openxmlformats.org/officeDocument/2006/relationships/tags" Target="../tags/tag13.xml"/><Relationship Id="rId13" Type="http://schemas.openxmlformats.org/officeDocument/2006/relationships/tags" Target="../tags/tag12.xml"/><Relationship Id="rId12" Type="http://schemas.openxmlformats.org/officeDocument/2006/relationships/tags" Target="../tags/tag11.xml"/><Relationship Id="rId11" Type="http://schemas.openxmlformats.org/officeDocument/2006/relationships/tags" Target="../tags/tag10.xml"/><Relationship Id="rId10" Type="http://schemas.openxmlformats.org/officeDocument/2006/relationships/tags" Target="../tags/tag9.xml"/><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6" Type="http://schemas.openxmlformats.org/officeDocument/2006/relationships/tags" Target="../tags/tag18.xml"/><Relationship Id="rId5" Type="http://schemas.openxmlformats.org/officeDocument/2006/relationships/tags" Target="../tags/tag17.xml"/><Relationship Id="rId4" Type="http://schemas.openxmlformats.org/officeDocument/2006/relationships/tags" Target="../tags/tag16.xml"/><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7" Type="http://schemas.openxmlformats.org/officeDocument/2006/relationships/tags" Target="../tags/tag30.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38.xml"/><Relationship Id="rId8" Type="http://schemas.openxmlformats.org/officeDocument/2006/relationships/tags" Target="../tags/tag37.xml"/><Relationship Id="rId7" Type="http://schemas.openxmlformats.org/officeDocument/2006/relationships/tags" Target="../tags/tag36.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5" Type="http://schemas.openxmlformats.org/officeDocument/2006/relationships/tags" Target="../tags/tag42.xml"/><Relationship Id="rId4" Type="http://schemas.openxmlformats.org/officeDocument/2006/relationships/tags" Target="../tags/tag41.xml"/><Relationship Id="rId3" Type="http://schemas.openxmlformats.org/officeDocument/2006/relationships/tags" Target="../tags/tag40.xml"/><Relationship Id="rId2" Type="http://schemas.openxmlformats.org/officeDocument/2006/relationships/tags" Target="../tags/tag39.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7" Type="http://schemas.openxmlformats.org/officeDocument/2006/relationships/tags" Target="../tags/tag51.xml"/><Relationship Id="rId6" Type="http://schemas.openxmlformats.org/officeDocument/2006/relationships/tags" Target="../tags/tag50.xml"/><Relationship Id="rId5" Type="http://schemas.openxmlformats.org/officeDocument/2006/relationships/tags" Target="../tags/tag49.xml"/><Relationship Id="rId4" Type="http://schemas.openxmlformats.org/officeDocument/2006/relationships/tags" Target="../tags/tag48.xml"/><Relationship Id="rId3" Type="http://schemas.openxmlformats.org/officeDocument/2006/relationships/tags" Target="../tags/tag47.xml"/><Relationship Id="rId2" Type="http://schemas.openxmlformats.org/officeDocument/2006/relationships/tags" Target="../tags/tag46.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5" Type="http://schemas.openxmlformats.org/officeDocument/2006/relationships/tags" Target="../tags/tag60.xml"/><Relationship Id="rId4" Type="http://schemas.openxmlformats.org/officeDocument/2006/relationships/tags" Target="../tags/tag59.xml"/><Relationship Id="rId3" Type="http://schemas.openxmlformats.org/officeDocument/2006/relationships/tags" Target="../tags/tag58.xml"/><Relationship Id="rId2" Type="http://schemas.openxmlformats.org/officeDocument/2006/relationships/tags" Target="../tags/tag57.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9" Type="http://schemas.openxmlformats.org/officeDocument/2006/relationships/tags" Target="../tags/tag68.xml"/><Relationship Id="rId8" Type="http://schemas.openxmlformats.org/officeDocument/2006/relationships/tags" Target="../tags/tag67.xml"/><Relationship Id="rId7" Type="http://schemas.openxmlformats.org/officeDocument/2006/relationships/tags" Target="../tags/tag66.xml"/><Relationship Id="rId6" Type="http://schemas.openxmlformats.org/officeDocument/2006/relationships/tags" Target="../tags/tag65.xml"/><Relationship Id="rId5" Type="http://schemas.openxmlformats.org/officeDocument/2006/relationships/tags" Target="../tags/tag64.xml"/><Relationship Id="rId4" Type="http://schemas.openxmlformats.org/officeDocument/2006/relationships/tags" Target="../tags/tag63.xml"/><Relationship Id="rId3" Type="http://schemas.openxmlformats.org/officeDocument/2006/relationships/tags" Target="../tags/tag62.xml"/><Relationship Id="rId2" Type="http://schemas.openxmlformats.org/officeDocument/2006/relationships/tags" Target="../tags/tag61.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7" Type="http://schemas.openxmlformats.org/officeDocument/2006/relationships/tags" Target="../tags/tag74.xml"/><Relationship Id="rId6" Type="http://schemas.openxmlformats.org/officeDocument/2006/relationships/tags" Target="../tags/tag73.xml"/><Relationship Id="rId5" Type="http://schemas.openxmlformats.org/officeDocument/2006/relationships/tags" Target="../tags/tag72.xml"/><Relationship Id="rId4" Type="http://schemas.openxmlformats.org/officeDocument/2006/relationships/tags" Target="../tags/tag71.xml"/><Relationship Id="rId3" Type="http://schemas.openxmlformats.org/officeDocument/2006/relationships/tags" Target="../tags/tag70.xml"/><Relationship Id="rId2" Type="http://schemas.openxmlformats.org/officeDocument/2006/relationships/tags" Target="../tags/tag69.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8" Type="http://schemas.openxmlformats.org/officeDocument/2006/relationships/tags" Target="../tags/tag81.xml"/><Relationship Id="rId7" Type="http://schemas.openxmlformats.org/officeDocument/2006/relationships/tags" Target="../tags/tag80.xml"/><Relationship Id="rId6" Type="http://schemas.openxmlformats.org/officeDocument/2006/relationships/tags" Target="../tags/tag79.xml"/><Relationship Id="rId5" Type="http://schemas.openxmlformats.org/officeDocument/2006/relationships/tags" Target="../tags/tag78.xml"/><Relationship Id="rId4" Type="http://schemas.openxmlformats.org/officeDocument/2006/relationships/tags" Target="../tags/tag77.xml"/><Relationship Id="rId3" Type="http://schemas.openxmlformats.org/officeDocument/2006/relationships/tags" Target="../tags/tag76.xml"/><Relationship Id="rId2" Type="http://schemas.openxmlformats.org/officeDocument/2006/relationships/tags" Target="../tags/tag75.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89.xml"/><Relationship Id="rId8" Type="http://schemas.openxmlformats.org/officeDocument/2006/relationships/tags" Target="../tags/tag88.xml"/><Relationship Id="rId7" Type="http://schemas.openxmlformats.org/officeDocument/2006/relationships/tags" Target="../tags/tag87.xml"/><Relationship Id="rId6" Type="http://schemas.openxmlformats.org/officeDocument/2006/relationships/tags" Target="../tags/tag86.xml"/><Relationship Id="rId5" Type="http://schemas.openxmlformats.org/officeDocument/2006/relationships/tags" Target="../tags/tag85.xml"/><Relationship Id="rId4" Type="http://schemas.openxmlformats.org/officeDocument/2006/relationships/tags" Target="../tags/tag84.xml"/><Relationship Id="rId3" Type="http://schemas.openxmlformats.org/officeDocument/2006/relationships/tags" Target="../tags/tag83.xml"/><Relationship Id="rId2" Type="http://schemas.openxmlformats.org/officeDocument/2006/relationships/tags" Target="../tags/tag82.xml"/><Relationship Id="rId10" Type="http://schemas.openxmlformats.org/officeDocument/2006/relationships/tags" Target="../tags/tag90.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tags" Target="../tags/tag98.xml"/><Relationship Id="rId8" Type="http://schemas.openxmlformats.org/officeDocument/2006/relationships/tags" Target="../tags/tag97.xml"/><Relationship Id="rId7" Type="http://schemas.openxmlformats.org/officeDocument/2006/relationships/tags" Target="../tags/tag96.xml"/><Relationship Id="rId6" Type="http://schemas.openxmlformats.org/officeDocument/2006/relationships/tags" Target="../tags/tag95.xml"/><Relationship Id="rId5" Type="http://schemas.openxmlformats.org/officeDocument/2006/relationships/tags" Target="../tags/tag94.xml"/><Relationship Id="rId4" Type="http://schemas.openxmlformats.org/officeDocument/2006/relationships/tags" Target="../tags/tag93.xml"/><Relationship Id="rId3" Type="http://schemas.openxmlformats.org/officeDocument/2006/relationships/tags" Target="../tags/tag92.xml"/><Relationship Id="rId2" Type="http://schemas.openxmlformats.org/officeDocument/2006/relationships/tags" Target="../tags/tag91.xml"/><Relationship Id="rId10" Type="http://schemas.openxmlformats.org/officeDocument/2006/relationships/tags" Target="../tags/tag99.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107.xml"/><Relationship Id="rId8" Type="http://schemas.openxmlformats.org/officeDocument/2006/relationships/tags" Target="../tags/tag106.xml"/><Relationship Id="rId7" Type="http://schemas.openxmlformats.org/officeDocument/2006/relationships/tags" Target="../tags/tag105.xml"/><Relationship Id="rId6" Type="http://schemas.openxmlformats.org/officeDocument/2006/relationships/tags" Target="../tags/tag104.xml"/><Relationship Id="rId5" Type="http://schemas.openxmlformats.org/officeDocument/2006/relationships/tags" Target="../tags/tag103.xml"/><Relationship Id="rId4" Type="http://schemas.openxmlformats.org/officeDocument/2006/relationships/tags" Target="../tags/tag102.xml"/><Relationship Id="rId3" Type="http://schemas.openxmlformats.org/officeDocument/2006/relationships/tags" Target="../tags/tag101.xml"/><Relationship Id="rId2" Type="http://schemas.openxmlformats.org/officeDocument/2006/relationships/tags" Target="../tags/tag100.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115.xml"/><Relationship Id="rId8" Type="http://schemas.openxmlformats.org/officeDocument/2006/relationships/tags" Target="../tags/tag114.xml"/><Relationship Id="rId7" Type="http://schemas.openxmlformats.org/officeDocument/2006/relationships/tags" Target="../tags/tag113.xml"/><Relationship Id="rId6" Type="http://schemas.openxmlformats.org/officeDocument/2006/relationships/tags" Target="../tags/tag112.xml"/><Relationship Id="rId5" Type="http://schemas.openxmlformats.org/officeDocument/2006/relationships/tags" Target="../tags/tag111.xml"/><Relationship Id="rId4" Type="http://schemas.openxmlformats.org/officeDocument/2006/relationships/tags" Target="../tags/tag110.xml"/><Relationship Id="rId3" Type="http://schemas.openxmlformats.org/officeDocument/2006/relationships/tags" Target="../tags/tag109.xml"/><Relationship Id="rId2" Type="http://schemas.openxmlformats.org/officeDocument/2006/relationships/tags" Target="../tags/tag108.xml"/><Relationship Id="rId10" Type="http://schemas.openxmlformats.org/officeDocument/2006/relationships/tags" Target="../tags/tag116.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7" Type="http://schemas.openxmlformats.org/officeDocument/2006/relationships/tags" Target="../tags/tag122.xml"/><Relationship Id="rId6" Type="http://schemas.openxmlformats.org/officeDocument/2006/relationships/tags" Target="../tags/tag121.xml"/><Relationship Id="rId5" Type="http://schemas.openxmlformats.org/officeDocument/2006/relationships/tags" Target="../tags/tag120.xml"/><Relationship Id="rId4" Type="http://schemas.openxmlformats.org/officeDocument/2006/relationships/tags" Target="../tags/tag119.xml"/><Relationship Id="rId3" Type="http://schemas.openxmlformats.org/officeDocument/2006/relationships/tags" Target="../tags/tag118.xml"/><Relationship Id="rId2" Type="http://schemas.openxmlformats.org/officeDocument/2006/relationships/tags" Target="../tags/tag117.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defRPr>
            </a:lvl1pPr>
          </a:lstStyle>
          <a:p>
            <a:r>
              <a:rPr lang="zh-CN" altLang="en-US" dirty="0"/>
              <a:t>单击此处添加标题</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2400">
                <a:solidFill>
                  <a:schemeClr val="tx1">
                    <a:lumMod val="75000"/>
                    <a:lumOff val="25000"/>
                  </a:schemeClr>
                </a:solidFill>
                <a:effectLst/>
                <a:latin typeface="+mn-ea"/>
                <a:ea typeface="+mn-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单击此处添加副标题</a:t>
            </a:r>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4400" b="0">
                <a:effectLst/>
              </a:defRPr>
            </a:lvl1pPr>
          </a:lstStyle>
          <a:p>
            <a:r>
              <a:rPr lang="zh-CN" altLang="en-US" dirty="0"/>
              <a:t>单击此处编辑母版标题样式</a:t>
            </a:r>
            <a:endParaRPr lang="zh-CN" altLang="en-US" dirty="0"/>
          </a:p>
        </p:txBody>
      </p:sp>
      <p:sp>
        <p:nvSpPr>
          <p:cNvPr id="3" name="内容占位符 2"/>
          <p:cNvSpPr>
            <a:spLocks noGrp="1"/>
          </p:cNvSpPr>
          <p:nvPr>
            <p:ph idx="1"/>
          </p:nvPr>
        </p:nvSpPr>
        <p:spPr>
          <a:xfrm>
            <a:off x="647700" y="1825625"/>
            <a:ext cx="10515600" cy="4351338"/>
          </a:xfrm>
        </p:spPr>
        <p:txBody>
          <a:bodyPr>
            <a:normAutofit/>
          </a:bodyPr>
          <a:lstStyle>
            <a:lvl1pPr>
              <a:defRPr sz="2800">
                <a:solidFill>
                  <a:schemeClr val="tx1">
                    <a:lumMod val="75000"/>
                    <a:lumOff val="25000"/>
                  </a:schemeClr>
                </a:solidFill>
              </a:defRPr>
            </a:lvl1pPr>
            <a:lvl2pPr>
              <a:defRPr sz="2400">
                <a:solidFill>
                  <a:schemeClr val="tx1">
                    <a:lumMod val="75000"/>
                    <a:lumOff val="25000"/>
                  </a:schemeClr>
                </a:solidFill>
              </a:defRPr>
            </a:lvl2pPr>
            <a:lvl3pPr>
              <a:defRPr sz="2000">
                <a:solidFill>
                  <a:schemeClr val="tx1">
                    <a:lumMod val="75000"/>
                    <a:lumOff val="25000"/>
                  </a:schemeClr>
                </a:solidFill>
              </a:defRPr>
            </a:lvl3pPr>
            <a:lvl4pPr>
              <a:defRPr sz="1800">
                <a:solidFill>
                  <a:schemeClr val="tx1">
                    <a:lumMod val="75000"/>
                    <a:lumOff val="25000"/>
                  </a:schemeClr>
                </a:solidFill>
              </a:defRPr>
            </a:lvl4pPr>
            <a:lvl5pPr>
              <a:defRPr sz="18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49" y="469127"/>
            <a:ext cx="10307927" cy="4093347"/>
          </a:xfrm>
        </p:spPr>
        <p:txBody>
          <a:bodyPr anchor="b">
            <a:normAutofit/>
          </a:bodyPr>
          <a:lstStyle>
            <a:lvl1pPr>
              <a:defRPr sz="6000">
                <a:effectLst/>
              </a:defRPr>
            </a:lvl1p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1850" y="4610028"/>
            <a:ext cx="10307926" cy="647555"/>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647700" y="258445"/>
            <a:ext cx="10515600" cy="1325563"/>
          </a:xfrm>
        </p:spPr>
        <p:txBody>
          <a:bodyPr>
            <a:normAutofit/>
          </a:bodyPr>
          <a:lstStyle>
            <a:lvl1pPr>
              <a:defRPr sz="4400" b="0" i="0">
                <a:effectLst/>
              </a:defRPr>
            </a:lvl1pPr>
          </a:lstStyle>
          <a:p>
            <a:r>
              <a:rPr lang="zh-CN" altLang="en-US" dirty="0"/>
              <a:t>单击此处编辑母版标题样式</a:t>
            </a:r>
            <a:endParaRPr lang="zh-CN" altLang="en-US" dirty="0"/>
          </a:p>
        </p:txBody>
      </p:sp>
      <p:sp>
        <p:nvSpPr>
          <p:cNvPr id="3" name="内容占位符 2"/>
          <p:cNvSpPr>
            <a:spLocks noGrp="1"/>
          </p:cNvSpPr>
          <p:nvPr>
            <p:ph sz="half" idx="1"/>
          </p:nvPr>
        </p:nvSpPr>
        <p:spPr>
          <a:xfrm>
            <a:off x="647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内容占位符 3"/>
          <p:cNvSpPr>
            <a:spLocks noGrp="1"/>
          </p:cNvSpPr>
          <p:nvPr>
            <p:ph sz="half" idx="2"/>
          </p:nvPr>
        </p:nvSpPr>
        <p:spPr>
          <a:xfrm>
            <a:off x="5981700" y="1825625"/>
            <a:ext cx="5181600" cy="4351338"/>
          </a:xfrm>
        </p:spPr>
        <p:txBody>
          <a:bodyPr>
            <a:normAutofit/>
          </a:bodyPr>
          <a:lstStyle>
            <a:lvl1pPr>
              <a:lnSpc>
                <a:spcPct val="90000"/>
              </a:lnSpc>
              <a:defRPr sz="2800">
                <a:solidFill>
                  <a:schemeClr val="tx1">
                    <a:lumMod val="75000"/>
                    <a:lumOff val="25000"/>
                  </a:schemeClr>
                </a:solidFill>
              </a:defRPr>
            </a:lvl1pPr>
            <a:lvl2pPr>
              <a:lnSpc>
                <a:spcPct val="90000"/>
              </a:lnSpc>
              <a:defRPr sz="2400">
                <a:solidFill>
                  <a:schemeClr val="tx1">
                    <a:lumMod val="75000"/>
                    <a:lumOff val="25000"/>
                  </a:schemeClr>
                </a:solidFill>
              </a:defRPr>
            </a:lvl2pPr>
            <a:lvl3pPr>
              <a:lnSpc>
                <a:spcPct val="90000"/>
              </a:lnSpc>
              <a:defRPr sz="2000">
                <a:solidFill>
                  <a:schemeClr val="tx1">
                    <a:lumMod val="75000"/>
                    <a:lumOff val="25000"/>
                  </a:schemeClr>
                </a:solidFill>
              </a:defRPr>
            </a:lvl3pPr>
            <a:lvl4pPr>
              <a:lnSpc>
                <a:spcPct val="90000"/>
              </a:lnSpc>
              <a:defRPr sz="1800">
                <a:solidFill>
                  <a:schemeClr val="tx1">
                    <a:lumMod val="75000"/>
                    <a:lumOff val="25000"/>
                  </a:schemeClr>
                </a:solidFill>
              </a:defRPr>
            </a:lvl4pPr>
            <a:lvl5pPr>
              <a:lnSpc>
                <a:spcPct val="90000"/>
              </a:lnSpc>
              <a:defRPr sz="18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9788" y="1744961"/>
            <a:ext cx="5157787"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4" name="内容占位符 3"/>
          <p:cNvSpPr>
            <a:spLocks noGrp="1"/>
          </p:cNvSpPr>
          <p:nvPr>
            <p:ph sz="half" idx="2"/>
          </p:nvPr>
        </p:nvSpPr>
        <p:spPr>
          <a:xfrm>
            <a:off x="839788" y="2615609"/>
            <a:ext cx="5157787" cy="3574054"/>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文本占位符 4"/>
          <p:cNvSpPr>
            <a:spLocks noGrp="1"/>
          </p:cNvSpPr>
          <p:nvPr>
            <p:ph type="body" sz="quarter" idx="3"/>
          </p:nvPr>
        </p:nvSpPr>
        <p:spPr>
          <a:xfrm>
            <a:off x="6172200" y="1744961"/>
            <a:ext cx="5183188" cy="823912"/>
          </a:xfrm>
        </p:spPr>
        <p:txBody>
          <a:bodyPr anchor="b">
            <a:norm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6" name="内容占位符 5"/>
          <p:cNvSpPr>
            <a:spLocks noGrp="1"/>
          </p:cNvSpPr>
          <p:nvPr>
            <p:ph sz="quarter" idx="4"/>
          </p:nvPr>
        </p:nvSpPr>
        <p:spPr>
          <a:xfrm>
            <a:off x="6172200" y="2615609"/>
            <a:ext cx="5183188" cy="3574054"/>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7" name="日期占位符 6"/>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2766219"/>
            <a:ext cx="10515600" cy="1325563"/>
          </a:xfrm>
        </p:spPr>
        <p:txBody>
          <a:bodyPr>
            <a:normAutofit/>
          </a:bodyPr>
          <a:lstStyle>
            <a:lvl1pPr algn="ctr">
              <a:defRPr sz="4400" b="0">
                <a:effectLst/>
              </a:defRPr>
            </a:lvl1pPr>
          </a:lstStyle>
          <a:p>
            <a:r>
              <a:rPr lang="zh-CN" altLang="en-US" dirty="0"/>
              <a:t>单击此处编辑母版标题样式</a:t>
            </a:r>
            <a:endParaRPr lang="zh-CN" altLang="en-US" dirty="0"/>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3200" b="0">
                <a:effectLst/>
              </a:defRPr>
            </a:lvl1pPr>
          </a:lstStyle>
          <a:p>
            <a:r>
              <a:rPr lang="zh-CN" altLang="en-US" dirty="0"/>
              <a:t>单击此处编辑标题</a:t>
            </a:r>
            <a:endParaRPr lang="zh-CN" altLang="en-US" dirty="0"/>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endParaRPr lang="zh-CN" altLang="en-US" dirty="0"/>
          </a:p>
        </p:txBody>
      </p:sp>
      <p:sp>
        <p:nvSpPr>
          <p:cNvPr id="5" name="日期占位符 4"/>
          <p:cNvSpPr>
            <a:spLocks noGrp="1"/>
          </p:cNvSpPr>
          <p:nvPr>
            <p:ph type="dt" sz="half" idx="10"/>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4400"/>
            </a:lvl1pPr>
          </a:lstStyle>
          <a:p>
            <a:r>
              <a:rPr lang="zh-CN" altLang="en-US" dirty="0"/>
              <a:t>单击此处编辑母版标题样式</a:t>
            </a:r>
            <a:endParaRPr lang="zh-CN" altLang="en-US" dirty="0"/>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7" name="矩形 6"/>
          <p:cNvSpPr/>
          <p:nvPr userDrawn="1">
            <p:custDataLst>
              <p:tags r:id="rId2"/>
            </p:custDataLst>
          </p:nvPr>
        </p:nvSpPr>
        <p:spPr>
          <a:xfrm>
            <a:off x="274320" y="321260"/>
            <a:ext cx="11683455" cy="393053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solidFill>
                <a:schemeClr val="lt1"/>
              </a:solidFill>
              <a:highlight>
                <a:srgbClr val="1171F1"/>
              </a:highlight>
            </a:endParaRPr>
          </a:p>
        </p:txBody>
      </p:sp>
      <p:sp>
        <p:nvSpPr>
          <p:cNvPr id="8" name="任意形状 8"/>
          <p:cNvSpPr/>
          <p:nvPr userDrawn="1">
            <p:custDataLst>
              <p:tags r:id="rId3"/>
            </p:custDataLst>
          </p:nvPr>
        </p:nvSpPr>
        <p:spPr>
          <a:xfrm>
            <a:off x="9490237" y="321259"/>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99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solidFill>
                <a:schemeClr val="lt1"/>
              </a:solidFill>
              <a:highlight>
                <a:srgbClr val="1171F1"/>
              </a:highlight>
            </a:endParaRPr>
          </a:p>
        </p:txBody>
      </p:sp>
      <p:sp>
        <p:nvSpPr>
          <p:cNvPr id="9" name="任意形状 9"/>
          <p:cNvSpPr/>
          <p:nvPr userDrawn="1">
            <p:custDataLst>
              <p:tags r:id="rId4"/>
            </p:custDataLst>
          </p:nvPr>
        </p:nvSpPr>
        <p:spPr>
          <a:xfrm rot="10800000">
            <a:off x="261015" y="2411670"/>
            <a:ext cx="1887415" cy="184012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solidFill>
                <a:schemeClr val="lt1"/>
              </a:solidFill>
              <a:highlight>
                <a:srgbClr val="1171F1"/>
              </a:highlight>
            </a:endParaRPr>
          </a:p>
        </p:txBody>
      </p:sp>
      <p:sp>
        <p:nvSpPr>
          <p:cNvPr id="10" name="矩形 9"/>
          <p:cNvSpPr/>
          <p:nvPr userDrawn="1">
            <p:custDataLst>
              <p:tags r:id="rId5"/>
            </p:custDataLst>
          </p:nvPr>
        </p:nvSpPr>
        <p:spPr>
          <a:xfrm>
            <a:off x="9471025" y="6254750"/>
            <a:ext cx="180022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1" name="矩形 10"/>
          <p:cNvSpPr/>
          <p:nvPr userDrawn="1">
            <p:custDataLst>
              <p:tags r:id="rId6"/>
            </p:custDataLst>
          </p:nvPr>
        </p:nvSpPr>
        <p:spPr>
          <a:xfrm flipV="1">
            <a:off x="750570" y="6305550"/>
            <a:ext cx="71564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2" name="矩形 11"/>
          <p:cNvSpPr/>
          <p:nvPr userDrawn="1">
            <p:custDataLst>
              <p:tags r:id="rId7"/>
            </p:custDataLst>
          </p:nvPr>
        </p:nvSpPr>
        <p:spPr>
          <a:xfrm>
            <a:off x="1555115" y="6306820"/>
            <a:ext cx="88900"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3" name="矩形 12"/>
          <p:cNvSpPr/>
          <p:nvPr userDrawn="1">
            <p:custDataLst>
              <p:tags r:id="rId8"/>
            </p:custDataLst>
          </p:nvPr>
        </p:nvSpPr>
        <p:spPr>
          <a:xfrm>
            <a:off x="1731010" y="6306820"/>
            <a:ext cx="253365" cy="762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
        <p:nvSpPr>
          <p:cNvPr id="16" name="日期占位符 15"/>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10"/>
            </p:custDataLst>
          </p:nvPr>
        </p:nvSpPr>
        <p:spPr/>
        <p:txBody>
          <a:bodyPr/>
          <a:lstStyle/>
          <a:p>
            <a:endParaRPr lang="zh-CN" altLang="en-US" dirty="0"/>
          </a:p>
        </p:txBody>
      </p:sp>
      <p:sp>
        <p:nvSpPr>
          <p:cNvPr id="18" name="灯片编号占位符 17"/>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dirty="0"/>
          </a:p>
        </p:txBody>
      </p:sp>
      <p:sp>
        <p:nvSpPr>
          <p:cNvPr id="2" name="标题 1"/>
          <p:cNvSpPr>
            <a:spLocks noGrp="1"/>
          </p:cNvSpPr>
          <p:nvPr>
            <p:ph type="ctrTitle" hasCustomPrompt="1"/>
            <p:custDataLst>
              <p:tags r:id="rId12"/>
            </p:custDataLst>
          </p:nvPr>
        </p:nvSpPr>
        <p:spPr>
          <a:xfrm>
            <a:off x="883644" y="809127"/>
            <a:ext cx="9144000" cy="1896745"/>
          </a:xfrm>
        </p:spPr>
        <p:txBody>
          <a:bodyPr lIns="91440" tIns="45720" rIns="91440" bIns="0" anchor="b" anchorCtr="0">
            <a:normAutofit/>
          </a:bodyPr>
          <a:lstStyle>
            <a:lvl1pPr algn="l">
              <a:defRPr sz="6600" b="1" spc="600" baseline="0">
                <a:latin typeface="Arial" panose="020B0604020202090204" pitchFamily="34" charset="0"/>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13"/>
            </p:custDataLst>
          </p:nvPr>
        </p:nvSpPr>
        <p:spPr>
          <a:xfrm>
            <a:off x="883643" y="3017520"/>
            <a:ext cx="9144000" cy="890270"/>
          </a:xfrm>
        </p:spPr>
        <p:txBody>
          <a:bodyPr lIns="91440" tIns="0" rIns="91440" bIns="45720">
            <a:normAutofit/>
          </a:bodyPr>
          <a:lstStyle>
            <a:lvl1pPr marL="0" indent="0" algn="l" eaLnBrk="1" fontAlgn="auto" latinLnBrk="0" hangingPunct="1">
              <a:lnSpc>
                <a:spcPct val="100000"/>
              </a:lnSpc>
              <a:buNone/>
              <a:defRPr sz="2400" u="none" strike="noStrike" kern="1200" cap="none" spc="200" normalizeH="0" baseline="0">
                <a:solidFill>
                  <a:schemeClr val="tx1">
                    <a:lumMod val="75000"/>
                    <a:lumOff val="25000"/>
                  </a:schemeClr>
                </a:solidFill>
                <a:uFillTx/>
                <a:latin typeface="Arial" panose="020B060402020209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5" name="文本占位符 4"/>
          <p:cNvSpPr>
            <a:spLocks noGrp="1"/>
          </p:cNvSpPr>
          <p:nvPr>
            <p:ph type="body" sz="quarter" idx="13" hasCustomPrompt="1"/>
            <p:custDataLst>
              <p:tags r:id="rId14"/>
            </p:custDataLst>
          </p:nvPr>
        </p:nvSpPr>
        <p:spPr>
          <a:xfrm>
            <a:off x="883644" y="5050433"/>
            <a:ext cx="3365430" cy="579657"/>
          </a:xfrm>
        </p:spPr>
        <p:txBody>
          <a:bodyPr lIns="91440" tIns="45720" rIns="91440" bIns="45720">
            <a:normAutofit/>
          </a:bodyPr>
          <a:lstStyle>
            <a:lvl1pPr marL="0" indent="0">
              <a:buNone/>
              <a:defRPr sz="2400" baseline="0">
                <a:solidFill>
                  <a:schemeClr val="accent1"/>
                </a:solidFill>
                <a:latin typeface="Arial" panose="020B0604020202090204" pitchFamily="34" charset="0"/>
              </a:defRPr>
            </a:lvl1pPr>
          </a:lstStyle>
          <a:p>
            <a:pPr lvl="0"/>
            <a:r>
              <a:rPr lang="zh-CN" altLang="en-US" dirty="0"/>
              <a:t>编辑文本</a:t>
            </a:r>
            <a:endParaRPr lang="zh-CN"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90204" pitchFamily="34" charset="0"/>
                <a:ea typeface="微软雅黑"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14" name="矩形 13"/>
          <p:cNvSpPr/>
          <p:nvPr userDrawn="1">
            <p:custDataLst>
              <p:tags r:id="rId2"/>
            </p:custDataLst>
          </p:nvPr>
        </p:nvSpPr>
        <p:spPr>
          <a:xfrm>
            <a:off x="0" y="6474460"/>
            <a:ext cx="12249150" cy="3835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highlight>
                <a:srgbClr val="1171F1"/>
              </a:highlight>
            </a:endParaRPr>
          </a:p>
        </p:txBody>
      </p:sp>
      <p:sp>
        <p:nvSpPr>
          <p:cNvPr id="2" name="标题 1"/>
          <p:cNvSpPr>
            <a:spLocks noGrp="1"/>
          </p:cNvSpPr>
          <p:nvPr>
            <p:ph type="title" hasCustomPrompt="1"/>
            <p:custDataLst>
              <p:tags r:id="rId3"/>
            </p:custDataLst>
          </p:nvPr>
        </p:nvSpPr>
        <p:spPr>
          <a:xfrm>
            <a:off x="4676775" y="2059757"/>
            <a:ext cx="6243774" cy="922021"/>
          </a:xfrm>
        </p:spPr>
        <p:txBody>
          <a:bodyPr lIns="91440" tIns="45720" rIns="91440" bIns="0" anchor="b" anchorCtr="0">
            <a:normAutofit/>
          </a:bodyPr>
          <a:lstStyle>
            <a:lvl1pPr>
              <a:defRPr sz="5400" u="none" strike="noStrike" kern="1200" cap="none" spc="300" normalizeH="0" baseline="0">
                <a:solidFill>
                  <a:schemeClr val="accent1"/>
                </a:solidFill>
                <a:uFillTx/>
                <a:latin typeface="Arial" panose="020B0604020202090204" pitchFamily="34" charset="0"/>
                <a:ea typeface="微软雅黑" charset="-122"/>
              </a:defRPr>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4"/>
            </p:custDataLst>
          </p:nvPr>
        </p:nvSpPr>
        <p:spPr>
          <a:xfrm>
            <a:off x="4676775" y="3102596"/>
            <a:ext cx="6243774" cy="1401006"/>
          </a:xfrm>
        </p:spPr>
        <p:txBody>
          <a:bodyPr lIns="91440" tIns="0" rIns="91440" bIns="45720">
            <a:normAutofit/>
          </a:bodyPr>
          <a:lstStyle>
            <a:lvl1pPr marL="0" indent="0" eaLnBrk="1" fontAlgn="auto" latinLnBrk="0" hangingPunct="1">
              <a:buNone/>
              <a:defRPr kumimoji="0" lang="zh-CN" altLang="en-US" sz="1800" b="0" i="0" u="none" strike="noStrike" kern="1200" cap="none" spc="150" normalizeH="0" baseline="0" noProof="1">
                <a:solidFill>
                  <a:schemeClr val="tx1">
                    <a:lumMod val="75000"/>
                    <a:lumOff val="25000"/>
                  </a:schemeClr>
                </a:solidFill>
                <a:uFillTx/>
                <a:latin typeface="Arial" panose="020B0604020202090204" pitchFamily="34" charset="0"/>
                <a:ea typeface="微软雅黑"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90204" pitchFamily="34" charset="0"/>
                <a:ea typeface="微软雅黑"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7628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45227" y="952508"/>
            <a:ext cx="5283242" cy="5388907"/>
          </a:xfrm>
        </p:spPr>
        <p:txBody>
          <a:bodyPr>
            <a:noAutofit/>
          </a:bodyPr>
          <a:lstStyle>
            <a:lvl1pPr>
              <a:defRPr sz="1600" baseline="0">
                <a:solidFill>
                  <a:schemeClr val="tx1">
                    <a:lumMod val="75000"/>
                    <a:lumOff val="25000"/>
                  </a:schemeClr>
                </a:solidFill>
                <a:latin typeface="Arial" panose="020B0604020202090204" pitchFamily="34" charset="0"/>
                <a:ea typeface="微软雅黑" charset="-122"/>
              </a:defRPr>
            </a:lvl1pPr>
            <a:lvl2pPr>
              <a:defRPr sz="1600" baseline="0">
                <a:solidFill>
                  <a:schemeClr val="tx1">
                    <a:lumMod val="75000"/>
                    <a:lumOff val="25000"/>
                  </a:schemeClr>
                </a:solidFill>
                <a:latin typeface="Arial" panose="020B0604020202090204" pitchFamily="34" charset="0"/>
                <a:ea typeface="微软雅黑" charset="-122"/>
              </a:defRPr>
            </a:lvl2pPr>
            <a:lvl3pPr>
              <a:defRPr sz="1600" baseline="0">
                <a:solidFill>
                  <a:schemeClr val="tx1">
                    <a:lumMod val="75000"/>
                    <a:lumOff val="25000"/>
                  </a:schemeClr>
                </a:solidFill>
                <a:latin typeface="Arial" panose="020B0604020202090204" pitchFamily="34" charset="0"/>
                <a:ea typeface="微软雅黑" charset="-122"/>
              </a:defRPr>
            </a:lvl3pPr>
            <a:lvl4pPr>
              <a:defRPr sz="1600" baseline="0">
                <a:solidFill>
                  <a:schemeClr val="tx1">
                    <a:lumMod val="75000"/>
                    <a:lumOff val="25000"/>
                  </a:schemeClr>
                </a:solidFill>
                <a:latin typeface="Arial" panose="020B0604020202090204" pitchFamily="34" charset="0"/>
                <a:ea typeface="微软雅黑" charset="-122"/>
              </a:defRPr>
            </a:lvl4pPr>
            <a:lvl5pPr>
              <a:defRPr sz="1600"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90204" pitchFamily="34" charset="0"/>
                <a:ea typeface="微软雅黑"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75000"/>
                    <a:lumOff val="25000"/>
                  </a:schemeClr>
                </a:solidFill>
                <a:uFillTx/>
                <a:latin typeface="Arial" panose="020B0604020202090204" pitchFamily="34" charset="0"/>
                <a:ea typeface="微软雅黑"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90204" pitchFamily="34" charset="0"/>
              <a:buNone/>
              <a:defRPr kumimoji="0" lang="zh-CN" altLang="en-US" sz="2000" b="0" i="0" u="none" strike="noStrike" kern="1200" cap="none" spc="20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90204" pitchFamily="34" charset="0"/>
                <a:ea typeface="微软雅黑"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accent1"/>
                </a:solidFill>
                <a:uFillTx/>
                <a:latin typeface="Arial" panose="020B0604020202090204" pitchFamily="34" charset="0"/>
                <a:ea typeface="微软雅黑"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90204" pitchFamily="34" charset="0"/>
              <a:buNone/>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90204" pitchFamily="34" charset="0"/>
              <a:buChar char="•"/>
              <a:defRPr kumimoji="0" lang="zh-CN" altLang="en-US" sz="1600" b="0" i="0" u="none" strike="noStrike" kern="1200" cap="none" spc="150" normalizeH="0" baseline="0" noProof="1" dirty="0">
                <a:solidFill>
                  <a:schemeClr val="tx1">
                    <a:lumMod val="75000"/>
                    <a:lumOff val="25000"/>
                  </a:schemeClr>
                </a:solidFill>
                <a:uFillTx/>
                <a:latin typeface="Arial" panose="020B0604020202090204" pitchFamily="34" charset="0"/>
                <a:ea typeface="微软雅黑"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6"/>
            </p:custDataLst>
          </p:nvPr>
        </p:nvSpPr>
        <p:spPr/>
        <p:txBody>
          <a:body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accent1"/>
                </a:solidFill>
                <a:uFillTx/>
                <a:latin typeface="Arial" panose="020B0604020202090204" pitchFamily="34" charset="0"/>
                <a:ea typeface="微软雅黑"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solidFill>
                  <a:schemeClr val="tx1">
                    <a:lumMod val="75000"/>
                    <a:lumOff val="25000"/>
                  </a:schemeClr>
                </a:solidFill>
                <a:latin typeface="Arial" panose="020B0604020202090204" pitchFamily="34" charset="0"/>
                <a:ea typeface="微软雅黑" charset="-122"/>
              </a:defRPr>
            </a:lvl1pPr>
            <a:lvl2pPr indent="0" eaLnBrk="1" fontAlgn="auto" latinLnBrk="0" hangingPunct="1">
              <a:defRPr baseline="0">
                <a:solidFill>
                  <a:schemeClr val="tx1">
                    <a:lumMod val="75000"/>
                    <a:lumOff val="25000"/>
                  </a:schemeClr>
                </a:solidFill>
                <a:latin typeface="Arial" panose="020B0604020202090204" pitchFamily="34" charset="0"/>
                <a:ea typeface="微软雅黑" charset="-122"/>
              </a:defRPr>
            </a:lvl2pPr>
            <a:lvl3pPr indent="0" eaLnBrk="1" fontAlgn="auto" latinLnBrk="0" hangingPunct="1">
              <a:defRPr baseline="0">
                <a:solidFill>
                  <a:schemeClr val="tx1">
                    <a:lumMod val="75000"/>
                    <a:lumOff val="25000"/>
                  </a:schemeClr>
                </a:solidFill>
                <a:latin typeface="Arial" panose="020B0604020202090204" pitchFamily="34" charset="0"/>
                <a:ea typeface="微软雅黑" charset="-122"/>
              </a:defRPr>
            </a:lvl3pPr>
            <a:lvl4pPr indent="0" eaLnBrk="1" fontAlgn="auto" latinLnBrk="0" hangingPunct="1">
              <a:defRPr baseline="0">
                <a:solidFill>
                  <a:schemeClr val="tx1">
                    <a:lumMod val="75000"/>
                    <a:lumOff val="25000"/>
                  </a:schemeClr>
                </a:solidFill>
                <a:latin typeface="Arial" panose="020B0604020202090204" pitchFamily="34" charset="0"/>
                <a:ea typeface="微软雅黑" charset="-122"/>
              </a:defRPr>
            </a:lvl4pPr>
            <a:lvl5pPr indent="0" eaLnBrk="1" fontAlgn="auto" latinLnBrk="0" hangingPunct="1">
              <a:defRPr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baseline="0">
                <a:solidFill>
                  <a:schemeClr val="tx1">
                    <a:lumMod val="75000"/>
                    <a:lumOff val="25000"/>
                  </a:schemeClr>
                </a:solidFill>
                <a:latin typeface="Arial" panose="020B0604020202090204" pitchFamily="34" charset="0"/>
              </a:defRPr>
            </a:lvl1pPr>
            <a:lvl2pPr>
              <a:defRPr baseline="0">
                <a:solidFill>
                  <a:schemeClr val="tx1">
                    <a:lumMod val="75000"/>
                    <a:lumOff val="25000"/>
                  </a:schemeClr>
                </a:solidFill>
                <a:latin typeface="Arial" panose="020B0604020202090204" pitchFamily="34" charset="0"/>
              </a:defRPr>
            </a:lvl2pPr>
            <a:lvl3pPr>
              <a:defRPr baseline="0">
                <a:solidFill>
                  <a:schemeClr val="tx1">
                    <a:lumMod val="75000"/>
                    <a:lumOff val="25000"/>
                  </a:schemeClr>
                </a:solidFill>
                <a:latin typeface="Arial" panose="020B0604020202090204" pitchFamily="34" charset="0"/>
              </a:defRPr>
            </a:lvl3pPr>
            <a:lvl4pPr>
              <a:defRPr baseline="0">
                <a:solidFill>
                  <a:schemeClr val="tx1">
                    <a:lumMod val="75000"/>
                    <a:lumOff val="25000"/>
                  </a:schemeClr>
                </a:solidFill>
                <a:latin typeface="Arial" panose="020B0604020202090204" pitchFamily="34" charset="0"/>
              </a:defRPr>
            </a:lvl4pPr>
            <a:lvl5pPr>
              <a:defRPr baseline="0">
                <a:solidFill>
                  <a:schemeClr val="tx1">
                    <a:lumMod val="75000"/>
                    <a:lumOff val="25000"/>
                  </a:schemeClr>
                </a:solidFill>
                <a:latin typeface="Arial" panose="020B060402020209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6" name="矩形 5"/>
          <p:cNvSpPr/>
          <p:nvPr userDrawn="1">
            <p:custDataLst>
              <p:tags r:id="rId2"/>
            </p:custDataLst>
          </p:nvPr>
        </p:nvSpPr>
        <p:spPr>
          <a:xfrm>
            <a:off x="266065" y="313690"/>
            <a:ext cx="11683365" cy="5634990"/>
          </a:xfrm>
          <a:prstGeom prst="rect">
            <a:avLst/>
          </a:prstGeom>
          <a:solidFill>
            <a:schemeClr val="tx2"/>
          </a:solidFill>
          <a:ln w="28575" cmpd="sng">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dirty="0">
              <a:highlight>
                <a:srgbClr val="1171F1"/>
              </a:highlight>
            </a:endParaRPr>
          </a:p>
        </p:txBody>
      </p:sp>
      <p:sp>
        <p:nvSpPr>
          <p:cNvPr id="9" name="矩形 8"/>
          <p:cNvSpPr/>
          <p:nvPr userDrawn="1">
            <p:custDataLst>
              <p:tags r:id="rId3"/>
            </p:custDataLst>
          </p:nvPr>
        </p:nvSpPr>
        <p:spPr>
          <a:xfrm>
            <a:off x="1422400" y="4064000"/>
            <a:ext cx="5283200" cy="12700"/>
          </a:xfrm>
          <a:prstGeom prst="rect">
            <a:avLst/>
          </a:prstGeom>
          <a:solidFill>
            <a:schemeClr val="accent1">
              <a:lumMod val="50000"/>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任意形状 8"/>
          <p:cNvSpPr/>
          <p:nvPr userDrawn="1">
            <p:custDataLst>
              <p:tags r:id="rId4"/>
            </p:custDataLst>
          </p:nvPr>
        </p:nvSpPr>
        <p:spPr>
          <a:xfrm>
            <a:off x="9480712" y="313004"/>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8" name="任意形状 9"/>
          <p:cNvSpPr/>
          <p:nvPr userDrawn="1">
            <p:custDataLst>
              <p:tags r:id="rId5"/>
            </p:custDataLst>
          </p:nvPr>
        </p:nvSpPr>
        <p:spPr>
          <a:xfrm rot="10800000">
            <a:off x="261015" y="4113028"/>
            <a:ext cx="1887415" cy="184012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99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hasCustomPrompt="1"/>
            <p:custDataLst>
              <p:tags r:id="rId6"/>
            </p:custDataLst>
          </p:nvPr>
        </p:nvSpPr>
        <p:spPr>
          <a:xfrm>
            <a:off x="1320799" y="2376714"/>
            <a:ext cx="6653601" cy="1607337"/>
          </a:xfrm>
        </p:spPr>
        <p:txBody>
          <a:bodyPr vert="horz" lIns="91440" tIns="45720" rIns="91440" bIns="0" rtlCol="0" anchor="b" anchorCtr="0">
            <a:normAutofit/>
          </a:bodyPr>
          <a:lstStyle>
            <a:lvl1pPr marL="0" marR="0" algn="l" defTabSz="914400" rtl="0" eaLnBrk="1" fontAlgn="auto" latinLnBrk="0" hangingPunct="1">
              <a:lnSpc>
                <a:spcPct val="100000"/>
              </a:lnSpc>
              <a:buNone/>
              <a:defRPr kumimoji="0" lang="zh-CN" altLang="en-US" sz="9600" b="1" i="0" u="none" strike="noStrike" kern="1200" cap="none" spc="600" normalizeH="0" baseline="0" noProof="1" dirty="0">
                <a:solidFill>
                  <a:schemeClr val="accent1"/>
                </a:solidFill>
                <a:uFillTx/>
                <a:latin typeface="Arial" panose="020B0604020202090204" pitchFamily="34" charset="0"/>
                <a:ea typeface="微软雅黑" charset="-122"/>
                <a:cs typeface="+mj-cs"/>
                <a:sym typeface="+mn-ea"/>
              </a:defRPr>
            </a:lvl1pPr>
          </a:lstStyle>
          <a:p>
            <a:pPr lvl="0"/>
            <a:r>
              <a:rPr dirty="0">
                <a:sym typeface="+mn-ea"/>
              </a:rPr>
              <a:t>编辑标题</a:t>
            </a:r>
            <a:endParaRPr dirty="0">
              <a:sym typeface="+mn-ea"/>
            </a:endParaRPr>
          </a:p>
        </p:txBody>
      </p:sp>
      <p:sp>
        <p:nvSpPr>
          <p:cNvPr id="3" name="日期占位符 2"/>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p>
            <a:endParaRPr lang="zh-CN" altLang="en-US"/>
          </a:p>
        </p:txBody>
      </p:sp>
      <p:sp>
        <p:nvSpPr>
          <p:cNvPr id="5" name="灯片编号占位符 4"/>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sp>
        <p:nvSpPr>
          <p:cNvPr id="7" name="任意形状 8"/>
          <p:cNvSpPr/>
          <p:nvPr userDrawn="1">
            <p:custDataLst>
              <p:tags r:id="rId2"/>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6" name="任意形状 8"/>
          <p:cNvSpPr/>
          <p:nvPr userDrawn="1">
            <p:custDataLst>
              <p:tags r:id="rId3"/>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p:custDataLst>
              <p:tags r:id="rId4"/>
            </p:custDataLst>
          </p:nvPr>
        </p:nvSpPr>
        <p:spPr/>
        <p:txBody>
          <a:bodyPr>
            <a:normAutofit/>
          </a:bodyPr>
          <a:lstStyle>
            <a:lvl1pPr>
              <a:defRPr baseline="0">
                <a:latin typeface="Arial" panose="020B0604020202090204" pitchFamily="34" charset="0"/>
                <a:ea typeface="微软雅黑"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sp>
        <p:nvSpPr>
          <p:cNvPr id="11" name="矩形 10"/>
          <p:cNvSpPr/>
          <p:nvPr userDrawn="1">
            <p:custDataLst>
              <p:tags r:id="rId2"/>
            </p:custDataLst>
          </p:nvPr>
        </p:nvSpPr>
        <p:spPr>
          <a:xfrm>
            <a:off x="0" y="0"/>
            <a:ext cx="1219263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userDrawn="1">
            <p:custDataLst>
              <p:tags r:id="rId3"/>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title" hasCustomPrompt="1"/>
            <p:custDataLst>
              <p:tags r:id="rId4"/>
            </p:custDataLst>
          </p:nvPr>
        </p:nvSpPr>
        <p:spPr>
          <a:xfrm>
            <a:off x="1281600" y="1249200"/>
            <a:ext cx="9626400" cy="723600"/>
          </a:xfrm>
        </p:spPr>
        <p:txBody>
          <a:bodyPr anchor="ctr">
            <a:normAutofit/>
          </a:bodyPr>
          <a:lstStyle>
            <a:lvl1pPr>
              <a:defRPr sz="3200" baseline="0">
                <a:solidFill>
                  <a:schemeClr val="accent1"/>
                </a:solidFill>
                <a:latin typeface="Arial" panose="020B0604020202090204" pitchFamily="34" charset="0"/>
                <a:ea typeface="微软雅黑"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5"/>
            </p:custDataLst>
          </p:nvPr>
        </p:nvSpPr>
        <p:spPr>
          <a:xfrm>
            <a:off x="1281113" y="2163600"/>
            <a:ext cx="9626600" cy="3445200"/>
          </a:xfrm>
        </p:spPr>
        <p:txBody>
          <a:bodyPr/>
          <a:lstStyle>
            <a:lvl1pPr>
              <a:defRPr baseline="0">
                <a:solidFill>
                  <a:schemeClr val="tx1">
                    <a:lumMod val="75000"/>
                    <a:lumOff val="25000"/>
                  </a:schemeClr>
                </a:solidFill>
                <a:latin typeface="Arial" panose="020B0604020202090204" pitchFamily="34" charset="0"/>
                <a:ea typeface="微软雅黑" charset="-122"/>
              </a:defRPr>
            </a:lvl1pPr>
            <a:lvl2pPr>
              <a:defRPr baseline="0">
                <a:solidFill>
                  <a:schemeClr val="tx1">
                    <a:lumMod val="75000"/>
                    <a:lumOff val="25000"/>
                  </a:schemeClr>
                </a:solidFill>
                <a:latin typeface="Arial" panose="020B0604020202090204" pitchFamily="34" charset="0"/>
                <a:ea typeface="微软雅黑" charset="-122"/>
              </a:defRPr>
            </a:lvl2pPr>
            <a:lvl3pPr>
              <a:defRPr baseline="0">
                <a:solidFill>
                  <a:schemeClr val="tx1">
                    <a:lumMod val="75000"/>
                    <a:lumOff val="25000"/>
                  </a:schemeClr>
                </a:solidFill>
                <a:latin typeface="Arial" panose="020B0604020202090204" pitchFamily="34" charset="0"/>
                <a:ea typeface="微软雅黑" charset="-122"/>
              </a:defRPr>
            </a:lvl3pPr>
            <a:lvl4pPr>
              <a:defRPr baseline="0">
                <a:solidFill>
                  <a:schemeClr val="tx1">
                    <a:lumMod val="75000"/>
                    <a:lumOff val="25000"/>
                  </a:schemeClr>
                </a:solidFill>
                <a:latin typeface="Arial" panose="020B0604020202090204" pitchFamily="34" charset="0"/>
                <a:ea typeface="微软雅黑" charset="-122"/>
              </a:defRPr>
            </a:lvl4pPr>
            <a:lvl5pPr>
              <a:defRPr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0" y="0"/>
            <a:ext cx="4823460" cy="6866255"/>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sym typeface="+mn-ea"/>
            </a:endParaRPr>
          </a:p>
        </p:txBody>
      </p:sp>
      <p:sp>
        <p:nvSpPr>
          <p:cNvPr id="6" name="任意形状 8"/>
          <p:cNvSpPr/>
          <p:nvPr userDrawn="1">
            <p:custDataLst>
              <p:tags r:id="rId3"/>
            </p:custDataLst>
          </p:nvPr>
        </p:nvSpPr>
        <p:spPr>
          <a:xfrm rot="16200000">
            <a:off x="-21591" y="25773"/>
            <a:ext cx="1741805" cy="1698625"/>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10" name="任意形状 9"/>
          <p:cNvSpPr/>
          <p:nvPr userDrawn="1">
            <p:custDataLst>
              <p:tags r:id="rId4"/>
            </p:custDataLst>
          </p:nvPr>
        </p:nvSpPr>
        <p:spPr>
          <a:xfrm rot="10800000">
            <a:off x="0" y="5913755"/>
            <a:ext cx="976630" cy="95250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hasCustomPrompt="1"/>
            <p:custDataLst>
              <p:tags r:id="rId5"/>
            </p:custDataLst>
          </p:nvPr>
        </p:nvSpPr>
        <p:spPr>
          <a:xfrm>
            <a:off x="583200" y="770400"/>
            <a:ext cx="3960000" cy="882000"/>
          </a:xfrm>
        </p:spPr>
        <p:txBody>
          <a:bodyPr anchor="ctr">
            <a:normAutofit/>
          </a:bodyPr>
          <a:lstStyle>
            <a:lvl1pPr>
              <a:defRPr sz="3600" baseline="0">
                <a:solidFill>
                  <a:schemeClr val="accent1"/>
                </a:solidFill>
                <a:latin typeface="Arial" panose="020B0604020202090204" pitchFamily="34" charset="0"/>
                <a:ea typeface="微软雅黑"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solidFill>
                  <a:schemeClr val="tx1">
                    <a:lumMod val="75000"/>
                    <a:lumOff val="25000"/>
                  </a:schemeClr>
                </a:solidFill>
                <a:latin typeface="Arial" panose="020B0604020202090204" pitchFamily="34" charset="0"/>
                <a:ea typeface="微软雅黑" charset="-122"/>
              </a:defRPr>
            </a:lvl1pPr>
            <a:lvl2pPr>
              <a:defRPr baseline="0">
                <a:solidFill>
                  <a:schemeClr val="tx1">
                    <a:lumMod val="75000"/>
                    <a:lumOff val="25000"/>
                  </a:schemeClr>
                </a:solidFill>
                <a:latin typeface="Arial" panose="020B0604020202090204" pitchFamily="34" charset="0"/>
                <a:ea typeface="微软雅黑" charset="-122"/>
              </a:defRPr>
            </a:lvl2pPr>
            <a:lvl3pPr>
              <a:defRPr baseline="0">
                <a:solidFill>
                  <a:schemeClr val="tx1">
                    <a:lumMod val="75000"/>
                    <a:lumOff val="25000"/>
                  </a:schemeClr>
                </a:solidFill>
                <a:latin typeface="Arial" panose="020B0604020202090204" pitchFamily="34" charset="0"/>
                <a:ea typeface="微软雅黑" charset="-122"/>
              </a:defRPr>
            </a:lvl3pPr>
            <a:lvl4pPr>
              <a:defRPr baseline="0">
                <a:solidFill>
                  <a:schemeClr val="tx1">
                    <a:lumMod val="75000"/>
                    <a:lumOff val="25000"/>
                  </a:schemeClr>
                </a:solidFill>
                <a:latin typeface="Arial" panose="020B0604020202090204" pitchFamily="34" charset="0"/>
                <a:ea typeface="微软雅黑" charset="-122"/>
              </a:defRPr>
            </a:lvl4pPr>
            <a:lvl5pPr>
              <a:defRPr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solidFill>
                  <a:schemeClr val="tx1">
                    <a:lumMod val="75000"/>
                    <a:lumOff val="25000"/>
                  </a:schemeClr>
                </a:solidFill>
                <a:latin typeface="Arial" panose="020B0604020202090204" pitchFamily="34" charset="0"/>
                <a:ea typeface="微软雅黑" charset="-122"/>
              </a:defRPr>
            </a:lvl1pPr>
            <a:lvl2pPr>
              <a:defRPr baseline="0">
                <a:solidFill>
                  <a:schemeClr val="tx1">
                    <a:lumMod val="75000"/>
                    <a:lumOff val="25000"/>
                  </a:schemeClr>
                </a:solidFill>
                <a:latin typeface="Arial" panose="020B0604020202090204" pitchFamily="34" charset="0"/>
                <a:ea typeface="微软雅黑" charset="-122"/>
              </a:defRPr>
            </a:lvl2pPr>
            <a:lvl3pPr>
              <a:defRPr baseline="0">
                <a:solidFill>
                  <a:schemeClr val="tx1">
                    <a:lumMod val="75000"/>
                    <a:lumOff val="25000"/>
                  </a:schemeClr>
                </a:solidFill>
                <a:latin typeface="Arial" panose="020B0604020202090204" pitchFamily="34" charset="0"/>
                <a:ea typeface="微软雅黑" charset="-122"/>
              </a:defRPr>
            </a:lvl3pPr>
            <a:lvl4pPr>
              <a:defRPr baseline="0">
                <a:solidFill>
                  <a:schemeClr val="tx1">
                    <a:lumMod val="75000"/>
                    <a:lumOff val="25000"/>
                  </a:schemeClr>
                </a:solidFill>
                <a:latin typeface="Arial" panose="020B0604020202090204" pitchFamily="34" charset="0"/>
                <a:ea typeface="微软雅黑" charset="-122"/>
              </a:defRPr>
            </a:lvl4pPr>
            <a:lvl5pPr>
              <a:defRPr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2663825"/>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8" name="任意形状 9"/>
          <p:cNvSpPr/>
          <p:nvPr userDrawn="1">
            <p:custDataLst>
              <p:tags r:id="rId3"/>
            </p:custDataLst>
          </p:nvPr>
        </p:nvSpPr>
        <p:spPr>
          <a:xfrm rot="16200000">
            <a:off x="-18383" y="15240"/>
            <a:ext cx="1243965" cy="1213485"/>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6" name="任意形状 8"/>
          <p:cNvSpPr/>
          <p:nvPr userDrawn="1">
            <p:custDataLst>
              <p:tags r:id="rId4"/>
            </p:custDataLst>
          </p:nvPr>
        </p:nvSpPr>
        <p:spPr>
          <a:xfrm>
            <a:off x="10344785" y="0"/>
            <a:ext cx="1847215" cy="1801495"/>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gs>
              <a:gs pos="100000">
                <a:schemeClr val="tx2">
                  <a:lumMod val="90000"/>
                  <a:alpha val="24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p:custDataLst>
              <p:tags r:id="rId5"/>
            </p:custDataLst>
          </p:nvPr>
        </p:nvSpPr>
        <p:spPr>
          <a:xfrm>
            <a:off x="612000" y="781200"/>
            <a:ext cx="10976400" cy="626400"/>
          </a:xfrm>
        </p:spPr>
        <p:txBody>
          <a:bodyPr anchor="ctr">
            <a:normAutofit/>
          </a:bodyPr>
          <a:lstStyle>
            <a:lvl1pPr algn="ctr">
              <a:defRPr sz="3600" baseline="0">
                <a:solidFill>
                  <a:schemeClr val="accent1"/>
                </a:solidFill>
                <a:latin typeface="Arial" panose="020B0604020202090204" pitchFamily="34" charset="0"/>
                <a:ea typeface="微软雅黑"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solidFill>
                  <a:schemeClr val="tx1">
                    <a:lumMod val="75000"/>
                    <a:lumOff val="25000"/>
                  </a:schemeClr>
                </a:solidFill>
                <a:latin typeface="Arial" panose="020B0604020202090204" pitchFamily="34" charset="0"/>
                <a:ea typeface="微软雅黑"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solidFill>
                  <a:schemeClr val="tx1">
                    <a:lumMod val="75000"/>
                    <a:lumOff val="25000"/>
                  </a:schemeClr>
                </a:solidFill>
                <a:latin typeface="Arial" panose="020B0604020202090204" pitchFamily="34" charset="0"/>
                <a:ea typeface="微软雅黑" charset="-122"/>
              </a:defRPr>
            </a:lvl1pPr>
            <a:lvl2pPr>
              <a:defRPr baseline="0">
                <a:solidFill>
                  <a:schemeClr val="tx1">
                    <a:lumMod val="75000"/>
                    <a:lumOff val="25000"/>
                  </a:schemeClr>
                </a:solidFill>
                <a:latin typeface="Arial" panose="020B0604020202090204" pitchFamily="34" charset="0"/>
                <a:ea typeface="微软雅黑" charset="-122"/>
              </a:defRPr>
            </a:lvl2pPr>
            <a:lvl3pPr>
              <a:defRPr baseline="0">
                <a:solidFill>
                  <a:schemeClr val="tx1">
                    <a:lumMod val="75000"/>
                    <a:lumOff val="25000"/>
                  </a:schemeClr>
                </a:solidFill>
                <a:latin typeface="Arial" panose="020B0604020202090204" pitchFamily="34" charset="0"/>
                <a:ea typeface="微软雅黑" charset="-122"/>
              </a:defRPr>
            </a:lvl3pPr>
            <a:lvl4pPr>
              <a:defRPr baseline="0">
                <a:solidFill>
                  <a:schemeClr val="tx1">
                    <a:lumMod val="75000"/>
                    <a:lumOff val="25000"/>
                  </a:schemeClr>
                </a:solidFill>
                <a:latin typeface="Arial" panose="020B0604020202090204" pitchFamily="34" charset="0"/>
                <a:ea typeface="微软雅黑" charset="-122"/>
              </a:defRPr>
            </a:lvl4pPr>
            <a:lvl5pPr>
              <a:defRPr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3810" y="5029201"/>
            <a:ext cx="12192000" cy="1828799"/>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10" name="任意形状 9"/>
          <p:cNvSpPr/>
          <p:nvPr userDrawn="1">
            <p:custDataLst>
              <p:tags r:id="rId3"/>
            </p:custDataLst>
          </p:nvPr>
        </p:nvSpPr>
        <p:spPr>
          <a:xfrm rot="10800000">
            <a:off x="3810" y="5905500"/>
            <a:ext cx="976630" cy="95250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tx2">
                  <a:lumMod val="90000"/>
                  <a:alpha val="24000"/>
                </a:schemeClr>
              </a:gs>
              <a:gs pos="100000">
                <a:schemeClr val="bg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kumimoji="1" lang="zh-CN" altLang="en-US" dirty="0">
              <a:highlight>
                <a:srgbClr val="1171F1"/>
              </a:highlight>
            </a:endParaRPr>
          </a:p>
        </p:txBody>
      </p:sp>
      <p:sp>
        <p:nvSpPr>
          <p:cNvPr id="2" name="标题 1"/>
          <p:cNvSpPr>
            <a:spLocks noGrp="1"/>
          </p:cNvSpPr>
          <p:nvPr>
            <p:ph type="title"/>
            <p:custDataLst>
              <p:tags r:id="rId4"/>
            </p:custDataLst>
          </p:nvPr>
        </p:nvSpPr>
        <p:spPr>
          <a:xfrm>
            <a:off x="604800" y="669600"/>
            <a:ext cx="10976400" cy="565200"/>
          </a:xfrm>
        </p:spPr>
        <p:txBody>
          <a:bodyPr anchor="ctr">
            <a:normAutofit/>
          </a:bodyPr>
          <a:lstStyle>
            <a:lvl1pPr algn="ctr">
              <a:defRPr sz="3200" baseline="0">
                <a:solidFill>
                  <a:schemeClr val="accent1"/>
                </a:solidFill>
                <a:latin typeface="Arial" panose="020B0604020202090204" pitchFamily="34" charset="0"/>
                <a:ea typeface="微软雅黑"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baseline="0">
                <a:solidFill>
                  <a:schemeClr val="tx1">
                    <a:lumMod val="75000"/>
                    <a:lumOff val="25000"/>
                  </a:schemeClr>
                </a:solidFill>
                <a:latin typeface="Arial" panose="020B0604020202090204" pitchFamily="34" charset="0"/>
                <a:ea typeface="微软雅黑" charset="-122"/>
              </a:defRPr>
            </a:lvl1pPr>
            <a:lvl2pPr>
              <a:defRPr baseline="0">
                <a:solidFill>
                  <a:schemeClr val="tx1">
                    <a:lumMod val="75000"/>
                    <a:lumOff val="25000"/>
                  </a:schemeClr>
                </a:solidFill>
                <a:latin typeface="Arial" panose="020B0604020202090204" pitchFamily="34" charset="0"/>
                <a:ea typeface="微软雅黑" charset="-122"/>
              </a:defRPr>
            </a:lvl2pPr>
            <a:lvl3pPr>
              <a:defRPr baseline="0">
                <a:solidFill>
                  <a:schemeClr val="tx1">
                    <a:lumMod val="75000"/>
                    <a:lumOff val="25000"/>
                  </a:schemeClr>
                </a:solidFill>
                <a:latin typeface="Arial" panose="020B0604020202090204" pitchFamily="34" charset="0"/>
                <a:ea typeface="微软雅黑" charset="-122"/>
              </a:defRPr>
            </a:lvl3pPr>
            <a:lvl4pPr>
              <a:defRPr baseline="0">
                <a:solidFill>
                  <a:schemeClr val="tx1">
                    <a:lumMod val="75000"/>
                    <a:lumOff val="25000"/>
                  </a:schemeClr>
                </a:solidFill>
                <a:latin typeface="Arial" panose="020B0604020202090204" pitchFamily="34" charset="0"/>
                <a:ea typeface="微软雅黑" charset="-122"/>
              </a:defRPr>
            </a:lvl4pPr>
            <a:lvl5pPr>
              <a:defRPr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baseline="0">
                <a:solidFill>
                  <a:schemeClr val="tx1">
                    <a:lumMod val="75000"/>
                    <a:lumOff val="25000"/>
                  </a:schemeClr>
                </a:solidFill>
                <a:latin typeface="Arial" panose="020B0604020202090204" pitchFamily="34" charset="0"/>
                <a:ea typeface="微软雅黑"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3492"/>
            <a:ext cx="12192000" cy="914400"/>
          </a:xfrm>
          <a:prstGeom prst="rect">
            <a:avLst/>
          </a:prstGeom>
          <a:solidFill>
            <a:schemeClr val="tx2">
              <a:alpha val="7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3"/>
            </p:custDataLst>
          </p:nvPr>
        </p:nvSpPr>
        <p:spPr>
          <a:xfrm>
            <a:off x="579755" y="193040"/>
            <a:ext cx="11037570" cy="521335"/>
          </a:xfrm>
        </p:spPr>
        <p:txBody>
          <a:bodyPr>
            <a:noAutofit/>
          </a:bodyPr>
          <a:lstStyle>
            <a:lvl1pPr>
              <a:defRPr sz="2800" baseline="0">
                <a:solidFill>
                  <a:schemeClr val="accent1"/>
                </a:solidFill>
                <a:latin typeface="Arial" panose="020B0604020202090204" pitchFamily="34" charset="0"/>
                <a:ea typeface="微软雅黑"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baseline="0">
                <a:solidFill>
                  <a:schemeClr val="tx1">
                    <a:lumMod val="75000"/>
                    <a:lumOff val="25000"/>
                  </a:schemeClr>
                </a:solidFill>
                <a:latin typeface="Arial" panose="020B0604020202090204" pitchFamily="34" charset="0"/>
                <a:ea typeface="微软雅黑" charset="-122"/>
              </a:defRPr>
            </a:lvl1pPr>
            <a:lvl2pPr>
              <a:defRPr baseline="0">
                <a:solidFill>
                  <a:schemeClr val="tx1">
                    <a:lumMod val="75000"/>
                    <a:lumOff val="25000"/>
                  </a:schemeClr>
                </a:solidFill>
                <a:latin typeface="Arial" panose="020B0604020202090204" pitchFamily="34" charset="0"/>
                <a:ea typeface="微软雅黑" charset="-122"/>
              </a:defRPr>
            </a:lvl2pPr>
            <a:lvl3pPr>
              <a:defRPr baseline="0">
                <a:solidFill>
                  <a:schemeClr val="tx1">
                    <a:lumMod val="75000"/>
                    <a:lumOff val="25000"/>
                  </a:schemeClr>
                </a:solidFill>
                <a:latin typeface="Arial" panose="020B0604020202090204" pitchFamily="34" charset="0"/>
                <a:ea typeface="微软雅黑" charset="-122"/>
              </a:defRPr>
            </a:lvl3pPr>
            <a:lvl4pPr>
              <a:defRPr baseline="0">
                <a:solidFill>
                  <a:schemeClr val="tx1">
                    <a:lumMod val="75000"/>
                    <a:lumOff val="25000"/>
                  </a:schemeClr>
                </a:solidFill>
                <a:latin typeface="Arial" panose="020B0604020202090204" pitchFamily="34" charset="0"/>
                <a:ea typeface="微软雅黑" charset="-122"/>
              </a:defRPr>
            </a:lvl4pPr>
            <a:lvl5pPr>
              <a:defRPr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baseline="0">
                <a:solidFill>
                  <a:schemeClr val="tx1">
                    <a:lumMod val="75000"/>
                    <a:lumOff val="25000"/>
                  </a:schemeClr>
                </a:solidFill>
                <a:latin typeface="Arial" panose="020B0604020202090204" pitchFamily="34" charset="0"/>
                <a:ea typeface="微软雅黑" charset="-122"/>
              </a:defRPr>
            </a:lvl1pPr>
            <a:lvl2pPr>
              <a:defRPr baseline="0">
                <a:solidFill>
                  <a:schemeClr val="tx1">
                    <a:lumMod val="75000"/>
                    <a:lumOff val="25000"/>
                  </a:schemeClr>
                </a:solidFill>
                <a:latin typeface="Arial" panose="020B0604020202090204" pitchFamily="34" charset="0"/>
                <a:ea typeface="微软雅黑" charset="-122"/>
              </a:defRPr>
            </a:lvl2pPr>
            <a:lvl3pPr>
              <a:defRPr baseline="0">
                <a:solidFill>
                  <a:schemeClr val="tx1">
                    <a:lumMod val="75000"/>
                    <a:lumOff val="25000"/>
                  </a:schemeClr>
                </a:solidFill>
                <a:latin typeface="Arial" panose="020B0604020202090204" pitchFamily="34" charset="0"/>
                <a:ea typeface="微软雅黑" charset="-122"/>
              </a:defRPr>
            </a:lvl3pPr>
            <a:lvl4pPr>
              <a:defRPr baseline="0">
                <a:solidFill>
                  <a:schemeClr val="tx1">
                    <a:lumMod val="75000"/>
                    <a:lumOff val="25000"/>
                  </a:schemeClr>
                </a:solidFill>
                <a:latin typeface="Arial" panose="020B0604020202090204" pitchFamily="34" charset="0"/>
                <a:ea typeface="微软雅黑" charset="-122"/>
              </a:defRPr>
            </a:lvl4pPr>
            <a:lvl5pPr>
              <a:defRPr baseline="0">
                <a:solidFill>
                  <a:schemeClr val="tx1">
                    <a:lumMod val="75000"/>
                    <a:lumOff val="25000"/>
                  </a:schemeClr>
                </a:solidFill>
                <a:latin typeface="Arial" panose="020B0604020202090204" pitchFamily="34" charset="0"/>
                <a:ea typeface="微软雅黑"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baseline="0">
                <a:solidFill>
                  <a:schemeClr val="tx1">
                    <a:lumMod val="75000"/>
                    <a:lumOff val="25000"/>
                  </a:schemeClr>
                </a:solidFill>
                <a:latin typeface="Arial" panose="020B0604020202090204" pitchFamily="34" charset="0"/>
                <a:ea typeface="微软雅黑"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baseline="0">
                <a:solidFill>
                  <a:schemeClr val="tx1">
                    <a:lumMod val="75000"/>
                    <a:lumOff val="25000"/>
                  </a:schemeClr>
                </a:solidFill>
                <a:latin typeface="Arial" panose="020B0604020202090204" pitchFamily="34" charset="0"/>
                <a:ea typeface="微软雅黑"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hasCustomPrompt="1"/>
            <p:custDataLst>
              <p:tags r:id="rId3"/>
            </p:custDataLst>
          </p:nvPr>
        </p:nvSpPr>
        <p:spPr>
          <a:xfrm>
            <a:off x="1522800" y="1339200"/>
            <a:ext cx="9144000" cy="2386800"/>
          </a:xfrm>
        </p:spPr>
        <p:txBody>
          <a:bodyPr anchor="b">
            <a:normAutofit/>
          </a:bodyPr>
          <a:lstStyle>
            <a:lvl1pPr algn="ctr">
              <a:defRPr sz="6000" baseline="0">
                <a:solidFill>
                  <a:schemeClr val="accent1"/>
                </a:solidFill>
                <a:latin typeface="Arial" panose="020B0604020202090204" pitchFamily="34" charset="0"/>
                <a:ea typeface="微软雅黑"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7"/>
            </p:custDataLst>
          </p:nvPr>
        </p:nvSpPr>
        <p:spPr>
          <a:xfrm>
            <a:off x="1522413" y="3862800"/>
            <a:ext cx="9144000" cy="1656000"/>
          </a:xfrm>
        </p:spPr>
        <p:txBody>
          <a:bodyPr/>
          <a:lstStyle>
            <a:lvl1pPr algn="ctr">
              <a:defRPr baseline="0">
                <a:solidFill>
                  <a:schemeClr val="tx1">
                    <a:lumMod val="75000"/>
                    <a:lumOff val="25000"/>
                  </a:schemeClr>
                </a:solidFill>
                <a:latin typeface="Arial" panose="020B0604020202090204" pitchFamily="34" charset="0"/>
                <a:ea typeface="微软雅黑"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9.xml"/><Relationship Id="rId8" Type="http://schemas.openxmlformats.org/officeDocument/2006/relationships/slideLayout" Target="../slideLayouts/slideLayout18.xml"/><Relationship Id="rId7" Type="http://schemas.openxmlformats.org/officeDocument/2006/relationships/slideLayout" Target="../slideLayouts/slideLayout17.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3" Type="http://schemas.openxmlformats.org/officeDocument/2006/relationships/slideLayout" Target="../slideLayouts/slideLayout13.xml"/><Relationship Id="rId25" Type="http://schemas.openxmlformats.org/officeDocument/2006/relationships/theme" Target="../theme/theme2.xml"/><Relationship Id="rId24" Type="http://schemas.openxmlformats.org/officeDocument/2006/relationships/tags" Target="../tags/tag128.xml"/><Relationship Id="rId23" Type="http://schemas.openxmlformats.org/officeDocument/2006/relationships/tags" Target="../tags/tag127.xml"/><Relationship Id="rId22" Type="http://schemas.openxmlformats.org/officeDocument/2006/relationships/tags" Target="../tags/tag126.xml"/><Relationship Id="rId21" Type="http://schemas.openxmlformats.org/officeDocument/2006/relationships/tags" Target="../tags/tag125.xml"/><Relationship Id="rId20" Type="http://schemas.openxmlformats.org/officeDocument/2006/relationships/tags" Target="../tags/tag124.xml"/><Relationship Id="rId2" Type="http://schemas.openxmlformats.org/officeDocument/2006/relationships/slideLayout" Target="../slideLayouts/slideLayout12.xml"/><Relationship Id="rId19" Type="http://schemas.openxmlformats.org/officeDocument/2006/relationships/tags" Target="../tags/tag123.xml"/><Relationship Id="rId18" Type="http://schemas.openxmlformats.org/officeDocument/2006/relationships/slideLayout" Target="../slideLayouts/slideLayout28.xml"/><Relationship Id="rId17" Type="http://schemas.openxmlformats.org/officeDocument/2006/relationships/slideLayout" Target="../slideLayouts/slideLayout27.xml"/><Relationship Id="rId16" Type="http://schemas.openxmlformats.org/officeDocument/2006/relationships/slideLayout" Target="../slideLayouts/slideLayout26.xml"/><Relationship Id="rId15" Type="http://schemas.openxmlformats.org/officeDocument/2006/relationships/slideLayout" Target="../slideLayouts/slideLayout25.xml"/><Relationship Id="rId14" Type="http://schemas.openxmlformats.org/officeDocument/2006/relationships/slideLayout" Target="../slideLayouts/slideLayout24.xml"/><Relationship Id="rId13" Type="http://schemas.openxmlformats.org/officeDocument/2006/relationships/slideLayout" Target="../slideLayouts/slideLayout23.xml"/><Relationship Id="rId12" Type="http://schemas.openxmlformats.org/officeDocument/2006/relationships/slideLayout" Target="../slideLayouts/slideLayout22.xml"/><Relationship Id="rId11" Type="http://schemas.openxmlformats.org/officeDocument/2006/relationships/slideLayout" Target="../slideLayouts/slideLayout21.xml"/><Relationship Id="rId10" Type="http://schemas.openxmlformats.org/officeDocument/2006/relationships/slideLayout" Target="../slideLayouts/slideLayout20.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9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9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9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accent1"/>
          </a:solidFill>
          <a:uFillTx/>
          <a:latin typeface="Arial" panose="020B0604020202090204" pitchFamily="34" charset="0"/>
          <a:ea typeface="微软雅黑"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90204" pitchFamily="34" charset="0"/>
        <a:buChar char="•"/>
        <a:defRPr sz="1600" u="none" strike="noStrike" kern="1200" cap="none" spc="150" normalizeH="0" baseline="0">
          <a:solidFill>
            <a:schemeClr val="tx1">
              <a:lumMod val="75000"/>
              <a:lumOff val="25000"/>
            </a:schemeClr>
          </a:solidFill>
          <a:uFillTx/>
          <a:latin typeface="Arial" panose="020B0604020202090204" pitchFamily="34" charset="0"/>
          <a:ea typeface="微软雅黑"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90204" pitchFamily="34" charset="0"/>
        <a:buChar char="•"/>
        <a:tabLst>
          <a:tab pos="1609725" algn="l"/>
        </a:tabLst>
        <a:defRPr sz="1600" u="none" strike="noStrike" kern="1200" cap="none" spc="150" normalizeH="0" baseline="0">
          <a:solidFill>
            <a:schemeClr val="tx1">
              <a:lumMod val="75000"/>
              <a:lumOff val="25000"/>
            </a:schemeClr>
          </a:solidFill>
          <a:uFillTx/>
          <a:latin typeface="Arial" panose="020B0604020202090204" pitchFamily="34" charset="0"/>
          <a:ea typeface="微软雅黑"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90204" pitchFamily="34" charset="0"/>
        <a:buChar char="•"/>
        <a:defRPr sz="1600" u="none" strike="noStrike" kern="1200" cap="none" spc="150" normalizeH="0" baseline="0">
          <a:solidFill>
            <a:schemeClr val="tx1">
              <a:lumMod val="75000"/>
              <a:lumOff val="25000"/>
            </a:schemeClr>
          </a:solidFill>
          <a:uFillTx/>
          <a:latin typeface="Arial" panose="020B0604020202090204" pitchFamily="34" charset="0"/>
          <a:ea typeface="微软雅黑"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90204" pitchFamily="34" charset="0"/>
        <a:buChar char="•"/>
        <a:defRPr sz="1600" u="none" strike="noStrike" kern="1200" cap="none" spc="150" normalizeH="0" baseline="0">
          <a:solidFill>
            <a:schemeClr val="tx1">
              <a:lumMod val="75000"/>
              <a:lumOff val="25000"/>
            </a:schemeClr>
          </a:solidFill>
          <a:uFillTx/>
          <a:latin typeface="Arial" panose="020B0604020202090204" pitchFamily="34" charset="0"/>
          <a:ea typeface="微软雅黑"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90204" pitchFamily="34" charset="0"/>
        <a:buChar char="•"/>
        <a:defRPr sz="1600" u="none" strike="noStrike" kern="1200" cap="none" spc="150" normalizeH="0" baseline="0">
          <a:solidFill>
            <a:schemeClr val="tx1">
              <a:lumMod val="75000"/>
              <a:lumOff val="25000"/>
            </a:schemeClr>
          </a:solidFill>
          <a:uFillTx/>
          <a:latin typeface="Arial" panose="020B0604020202090204" pitchFamily="34" charset="0"/>
          <a:ea typeface="微软雅黑" charset="-122"/>
          <a:cs typeface="+mn-cs"/>
        </a:defRPr>
      </a:lvl5pPr>
      <a:lvl6pPr marL="25146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9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1.xml"/><Relationship Id="rId3" Type="http://schemas.openxmlformats.org/officeDocument/2006/relationships/tags" Target="../tags/tag131.xml"/><Relationship Id="rId2" Type="http://schemas.openxmlformats.org/officeDocument/2006/relationships/tags" Target="../tags/tag130.xml"/><Relationship Id="rId1" Type="http://schemas.openxmlformats.org/officeDocument/2006/relationships/tags" Target="../tags/tag129.xml"/></Relationships>
</file>

<file path=ppt/slides/_rels/slide2.xml.rels><?xml version="1.0" encoding="UTF-8" standalone="yes"?>
<Relationships xmlns="http://schemas.openxmlformats.org/package/2006/relationships"><Relationship Id="rId9" Type="http://schemas.openxmlformats.org/officeDocument/2006/relationships/slideLayout" Target="../slideLayouts/slideLayout12.xml"/><Relationship Id="rId8" Type="http://schemas.openxmlformats.org/officeDocument/2006/relationships/tags" Target="../tags/tag137.xml"/><Relationship Id="rId7" Type="http://schemas.openxmlformats.org/officeDocument/2006/relationships/tags" Target="../tags/tag136.xml"/><Relationship Id="rId6" Type="http://schemas.openxmlformats.org/officeDocument/2006/relationships/tags" Target="../tags/tag135.xml"/><Relationship Id="rId5" Type="http://schemas.openxmlformats.org/officeDocument/2006/relationships/tags" Target="../tags/tag134.xml"/><Relationship Id="rId4" Type="http://schemas.openxmlformats.org/officeDocument/2006/relationships/image" Target="../media/image2.jpeg"/><Relationship Id="rId3" Type="http://schemas.openxmlformats.org/officeDocument/2006/relationships/image" Target="../media/image1.png"/><Relationship Id="rId2" Type="http://schemas.openxmlformats.org/officeDocument/2006/relationships/tags" Target="../tags/tag133.xml"/><Relationship Id="rId1" Type="http://schemas.openxmlformats.org/officeDocument/2006/relationships/tags" Target="../tags/tag132.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40.xml"/><Relationship Id="rId2" Type="http://schemas.openxmlformats.org/officeDocument/2006/relationships/tags" Target="../tags/tag139.xml"/><Relationship Id="rId1" Type="http://schemas.openxmlformats.org/officeDocument/2006/relationships/tags" Target="../tags/tag138.xml"/></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43.xml"/><Relationship Id="rId2" Type="http://schemas.openxmlformats.org/officeDocument/2006/relationships/tags" Target="../tags/tag142.xml"/><Relationship Id="rId1" Type="http://schemas.openxmlformats.org/officeDocument/2006/relationships/tags" Target="../tags/tag141.xml"/></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46.xml"/><Relationship Id="rId2" Type="http://schemas.openxmlformats.org/officeDocument/2006/relationships/tags" Target="../tags/tag145.xml"/><Relationship Id="rId1" Type="http://schemas.openxmlformats.org/officeDocument/2006/relationships/tags" Target="../tags/tag144.xml"/></Relationships>
</file>

<file path=ppt/slides/_rels/slide6.xml.rels><?xml version="1.0" encoding="UTF-8" standalone="yes"?>
<Relationships xmlns="http://schemas.openxmlformats.org/package/2006/relationships"><Relationship Id="rId5" Type="http://schemas.openxmlformats.org/officeDocument/2006/relationships/slideLayout" Target="../slideLayouts/slideLayout12.xml"/><Relationship Id="rId4" Type="http://schemas.openxmlformats.org/officeDocument/2006/relationships/tags" Target="../tags/tag150.xml"/><Relationship Id="rId3" Type="http://schemas.openxmlformats.org/officeDocument/2006/relationships/tags" Target="../tags/tag149.xml"/><Relationship Id="rId2" Type="http://schemas.openxmlformats.org/officeDocument/2006/relationships/tags" Target="../tags/tag148.xml"/><Relationship Id="rId1" Type="http://schemas.openxmlformats.org/officeDocument/2006/relationships/tags" Target="../tags/tag147.xml"/></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53.xml"/><Relationship Id="rId2" Type="http://schemas.openxmlformats.org/officeDocument/2006/relationships/tags" Target="../tags/tag152.xml"/><Relationship Id="rId1" Type="http://schemas.openxmlformats.org/officeDocument/2006/relationships/tags" Target="../tags/tag151.xml"/></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12.xml"/><Relationship Id="rId4" Type="http://schemas.openxmlformats.org/officeDocument/2006/relationships/tags" Target="../tags/tag156.xml"/><Relationship Id="rId3" Type="http://schemas.openxmlformats.org/officeDocument/2006/relationships/image" Target="../media/image3.png"/><Relationship Id="rId2" Type="http://schemas.openxmlformats.org/officeDocument/2006/relationships/tags" Target="../tags/tag155.xml"/><Relationship Id="rId1" Type="http://schemas.openxmlformats.org/officeDocument/2006/relationships/tags" Target="../tags/tag154.xml"/></Relationships>
</file>

<file path=ppt/slides/_rels/slide9.xml.rels><?xml version="1.0" encoding="UTF-8" standalone="yes"?>
<Relationships xmlns="http://schemas.openxmlformats.org/package/2006/relationships"><Relationship Id="rId7" Type="http://schemas.openxmlformats.org/officeDocument/2006/relationships/slideLayout" Target="../slideLayouts/slideLayout12.xml"/><Relationship Id="rId6" Type="http://schemas.openxmlformats.org/officeDocument/2006/relationships/tags" Target="../tags/tag159.xml"/><Relationship Id="rId5" Type="http://schemas.openxmlformats.org/officeDocument/2006/relationships/image" Target="../media/image6.png"/><Relationship Id="rId4" Type="http://schemas.openxmlformats.org/officeDocument/2006/relationships/image" Target="../media/image5.png"/><Relationship Id="rId3" Type="http://schemas.openxmlformats.org/officeDocument/2006/relationships/image" Target="../media/image4.png"/><Relationship Id="rId2" Type="http://schemas.openxmlformats.org/officeDocument/2006/relationships/tags" Target="../tags/tag158.xml"/><Relationship Id="rId1" Type="http://schemas.openxmlformats.org/officeDocument/2006/relationships/tags" Target="../tags/tag157.xml"/></Relationships>
</file>

<file path=ppt/slides/_rels/slide10.xml.rels><?xml version="1.0" encoding="UTF-8" standalone="yes"?>
<Relationships xmlns="http://schemas.openxmlformats.org/package/2006/relationships"><Relationship Id="rId6" Type="http://schemas.openxmlformats.org/officeDocument/2006/relationships/slideLayout" Target="../slideLayouts/slideLayout12.xml"/><Relationship Id="rId5" Type="http://schemas.openxmlformats.org/officeDocument/2006/relationships/tags" Target="../tags/tag162.xml"/><Relationship Id="rId4" Type="http://schemas.openxmlformats.org/officeDocument/2006/relationships/image" Target="../media/image8.png"/><Relationship Id="rId3" Type="http://schemas.openxmlformats.org/officeDocument/2006/relationships/image" Target="../media/image7.png"/><Relationship Id="rId2" Type="http://schemas.openxmlformats.org/officeDocument/2006/relationships/tags" Target="../tags/tag161.xml"/><Relationship Id="rId1" Type="http://schemas.openxmlformats.org/officeDocument/2006/relationships/tags" Target="../tags/tag160.xml"/></Relationships>
</file>

<file path=ppt/slides/_rels/slide11.xml.rels><?xml version="1.0" encoding="UTF-8" standalone="yes"?>
<Relationships xmlns="http://schemas.openxmlformats.org/package/2006/relationships"><Relationship Id="rId7" Type="http://schemas.openxmlformats.org/officeDocument/2006/relationships/slideLayout" Target="../slideLayouts/slideLayout12.xml"/><Relationship Id="rId6" Type="http://schemas.openxmlformats.org/officeDocument/2006/relationships/tags" Target="../tags/tag165.xml"/><Relationship Id="rId5" Type="http://schemas.openxmlformats.org/officeDocument/2006/relationships/image" Target="../media/image11.png"/><Relationship Id="rId4" Type="http://schemas.openxmlformats.org/officeDocument/2006/relationships/image" Target="../media/image10.png"/><Relationship Id="rId3" Type="http://schemas.openxmlformats.org/officeDocument/2006/relationships/image" Target="../media/image9.png"/><Relationship Id="rId2" Type="http://schemas.openxmlformats.org/officeDocument/2006/relationships/tags" Target="../tags/tag164.xml"/><Relationship Id="rId1" Type="http://schemas.openxmlformats.org/officeDocument/2006/relationships/tags" Target="../tags/tag163.xml"/></Relationships>
</file>

<file path=ppt/slides/_rels/slide12.xml.rels><?xml version="1.0" encoding="UTF-8" standalone="yes"?>
<Relationships xmlns="http://schemas.openxmlformats.org/package/2006/relationships"><Relationship Id="rId7" Type="http://schemas.openxmlformats.org/officeDocument/2006/relationships/slideLayout" Target="../slideLayouts/slideLayout12.xml"/><Relationship Id="rId6" Type="http://schemas.openxmlformats.org/officeDocument/2006/relationships/tags" Target="../tags/tag169.xml"/><Relationship Id="rId5" Type="http://schemas.openxmlformats.org/officeDocument/2006/relationships/tags" Target="../tags/tag168.xml"/><Relationship Id="rId4" Type="http://schemas.openxmlformats.org/officeDocument/2006/relationships/image" Target="../media/image13.png"/><Relationship Id="rId3" Type="http://schemas.openxmlformats.org/officeDocument/2006/relationships/image" Target="../media/image12.png"/><Relationship Id="rId2" Type="http://schemas.openxmlformats.org/officeDocument/2006/relationships/tags" Target="../tags/tag167.xml"/><Relationship Id="rId1" Type="http://schemas.openxmlformats.org/officeDocument/2006/relationships/tags" Target="../tags/tag166.xml"/></Relationships>
</file>

<file path=ppt/slides/_rels/slide13.xml.rels><?xml version="1.0" encoding="UTF-8" standalone="yes"?>
<Relationships xmlns="http://schemas.openxmlformats.org/package/2006/relationships"><Relationship Id="rId7" Type="http://schemas.openxmlformats.org/officeDocument/2006/relationships/slideLayout" Target="../slideLayouts/slideLayout12.xml"/><Relationship Id="rId6" Type="http://schemas.openxmlformats.org/officeDocument/2006/relationships/tags" Target="../tags/tag173.xml"/><Relationship Id="rId5" Type="http://schemas.openxmlformats.org/officeDocument/2006/relationships/tags" Target="../tags/tag172.xml"/><Relationship Id="rId4" Type="http://schemas.openxmlformats.org/officeDocument/2006/relationships/image" Target="../media/image15.png"/><Relationship Id="rId3" Type="http://schemas.openxmlformats.org/officeDocument/2006/relationships/image" Target="../media/image14.png"/><Relationship Id="rId2" Type="http://schemas.openxmlformats.org/officeDocument/2006/relationships/tags" Target="../tags/tag171.xml"/><Relationship Id="rId1" Type="http://schemas.openxmlformats.org/officeDocument/2006/relationships/tags" Target="../tags/tag170.xml"/></Relationships>
</file>

<file path=ppt/slides/_rels/slide14.xml.rels><?xml version="1.0" encoding="UTF-8" standalone="yes"?>
<Relationships xmlns="http://schemas.openxmlformats.org/package/2006/relationships"><Relationship Id="rId5" Type="http://schemas.openxmlformats.org/officeDocument/2006/relationships/slideLayout" Target="../slideLayouts/slideLayout12.xml"/><Relationship Id="rId4" Type="http://schemas.openxmlformats.org/officeDocument/2006/relationships/tags" Target="../tags/tag176.xml"/><Relationship Id="rId3" Type="http://schemas.openxmlformats.org/officeDocument/2006/relationships/image" Target="../media/image16.png"/><Relationship Id="rId2" Type="http://schemas.openxmlformats.org/officeDocument/2006/relationships/tags" Target="../tags/tag175.xml"/><Relationship Id="rId1" Type="http://schemas.openxmlformats.org/officeDocument/2006/relationships/tags" Target="../tags/tag174.xml"/></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79.xml"/><Relationship Id="rId2" Type="http://schemas.openxmlformats.org/officeDocument/2006/relationships/tags" Target="../tags/tag178.xml"/><Relationship Id="rId1" Type="http://schemas.openxmlformats.org/officeDocument/2006/relationships/tags" Target="../tags/tag17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ctrTitle"/>
            <p:custDataLst>
              <p:tags r:id="rId1"/>
            </p:custDataLst>
          </p:nvPr>
        </p:nvSpPr>
        <p:spPr>
          <a:xfrm>
            <a:off x="883920" y="742315"/>
            <a:ext cx="9144000" cy="2799715"/>
          </a:xfrm>
        </p:spPr>
        <p:txBody>
          <a:bodyPr>
            <a:normAutofit fontScale="90000"/>
          </a:bodyPr>
          <a:p>
            <a:pPr marL="0" indent="0" algn="l">
              <a:lnSpc>
                <a:spcPct val="100000"/>
              </a:lnSpc>
              <a:spcBef>
                <a:spcPts val="0"/>
              </a:spcBef>
              <a:spcAft>
                <a:spcPts val="0"/>
              </a:spcAft>
              <a:buSzPct val="100000"/>
              <a:buNone/>
            </a:pPr>
            <a:r>
              <a:rPr lang="zh-CN" altLang="en-US" sz="4000" dirty="0">
                <a:solidFill>
                  <a:schemeClr val="accent1">
                    <a:lumMod val="75000"/>
                  </a:schemeClr>
                </a:solidFill>
              </a:rPr>
              <a:t>Contextual Translation of Ming-Qing dynasty JiangNan Garden Symbols in Contemporary Memory Jewelry Design</a:t>
            </a:r>
            <a:endParaRPr lang="zh-CN" altLang="en-US" sz="4000" dirty="0">
              <a:solidFill>
                <a:schemeClr val="accent1">
                  <a:lumMod val="75000"/>
                </a:schemeClr>
              </a:solidFill>
            </a:endParaRPr>
          </a:p>
        </p:txBody>
      </p:sp>
      <p:sp>
        <p:nvSpPr>
          <p:cNvPr id="7" name="文本占位符 6"/>
          <p:cNvSpPr>
            <a:spLocks noGrp="1"/>
          </p:cNvSpPr>
          <p:nvPr>
            <p:ph type="body" sz="quarter" idx="13"/>
            <p:custDataLst>
              <p:tags r:id="rId2"/>
            </p:custDataLst>
          </p:nvPr>
        </p:nvSpPr>
        <p:spPr>
          <a:xfrm>
            <a:off x="883920" y="4730115"/>
            <a:ext cx="3365500" cy="1370965"/>
          </a:xfrm>
        </p:spPr>
        <p:txBody>
          <a:bodyPr>
            <a:normAutofit fontScale="25000"/>
          </a:bodyPr>
          <a:p>
            <a:pPr marL="0" lvl="0" indent="-285750" algn="l" fontAlgn="ctr">
              <a:lnSpc>
                <a:spcPct val="130000"/>
              </a:lnSpc>
              <a:spcBef>
                <a:spcPts val="1000"/>
              </a:spcBef>
              <a:spcAft>
                <a:spcPts val="0"/>
              </a:spcAft>
              <a:buSzPct val="100000"/>
              <a:buFont typeface="Wingdings" panose="05000000000000000000" charset="0"/>
              <a:buNone/>
            </a:pPr>
            <a:r>
              <a:rPr lang="en-US" altLang="zh-CN" sz="6400" dirty="0">
                <a:solidFill>
                  <a:schemeClr val="accent1">
                    <a:lumMod val="75000"/>
                  </a:schemeClr>
                </a:solidFill>
              </a:rPr>
              <a:t>Yuanyuan Xiong</a:t>
            </a:r>
            <a:endParaRPr lang="en-US" altLang="zh-CN" sz="6400" dirty="0">
              <a:solidFill>
                <a:schemeClr val="accent1">
                  <a:lumMod val="75000"/>
                </a:schemeClr>
              </a:solidFill>
            </a:endParaRPr>
          </a:p>
          <a:p>
            <a:pPr marL="0" lvl="0" indent="-285750" algn="l" fontAlgn="ctr">
              <a:lnSpc>
                <a:spcPct val="130000"/>
              </a:lnSpc>
              <a:spcBef>
                <a:spcPts val="1000"/>
              </a:spcBef>
              <a:spcAft>
                <a:spcPts val="0"/>
              </a:spcAft>
              <a:buSzPct val="100000"/>
              <a:buFont typeface="Wingdings" panose="05000000000000000000" charset="0"/>
              <a:buNone/>
            </a:pPr>
            <a:r>
              <a:rPr lang="en-US" altLang="zh-CN" sz="6400" dirty="0">
                <a:solidFill>
                  <a:schemeClr val="accent1">
                    <a:lumMod val="75000"/>
                  </a:schemeClr>
                </a:solidFill>
              </a:rPr>
              <a:t>Kimberly</a:t>
            </a:r>
            <a:endParaRPr lang="en-US" altLang="zh-CN" sz="6400" dirty="0">
              <a:solidFill>
                <a:schemeClr val="accent1">
                  <a:lumMod val="75000"/>
                </a:schemeClr>
              </a:solidFill>
            </a:endParaRPr>
          </a:p>
          <a:p>
            <a:pPr marL="0" lvl="0" indent="-285750" algn="l" fontAlgn="ctr">
              <a:lnSpc>
                <a:spcPct val="130000"/>
              </a:lnSpc>
              <a:spcBef>
                <a:spcPts val="1000"/>
              </a:spcBef>
              <a:spcAft>
                <a:spcPts val="0"/>
              </a:spcAft>
              <a:buSzPct val="100000"/>
              <a:buFont typeface="Wingdings" panose="05000000000000000000" charset="0"/>
              <a:buNone/>
            </a:pPr>
            <a:r>
              <a:rPr lang="en-US" altLang="zh-CN" sz="6400" dirty="0">
                <a:solidFill>
                  <a:schemeClr val="accent1">
                    <a:lumMod val="75000"/>
                  </a:schemeClr>
                </a:solidFill>
              </a:rPr>
              <a:t>Student number: 2324278</a:t>
            </a:r>
            <a:endParaRPr lang="en-US" altLang="zh-CN" sz="6400" dirty="0">
              <a:solidFill>
                <a:schemeClr val="accent1">
                  <a:lumMod val="75000"/>
                </a:schemeClr>
              </a:solidFill>
            </a:endParaRPr>
          </a:p>
        </p:txBody>
      </p:sp>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4"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9"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47700" y="1355090"/>
            <a:ext cx="10515600" cy="2263775"/>
          </a:xfrm>
        </p:spPr>
        <p:txBody>
          <a:bodyPr/>
          <a:p>
            <a:r>
              <a:rPr lang="en-US" sz="2400">
                <a:solidFill>
                  <a:srgbClr val="000000"/>
                </a:solidFill>
                <a:latin typeface="微软雅黑" charset="0"/>
                <a:ea typeface="微软雅黑" charset="0"/>
                <a:sym typeface="+mn-ea"/>
              </a:rPr>
              <a:t>H</a:t>
            </a:r>
            <a:r>
              <a:rPr sz="2400">
                <a:solidFill>
                  <a:srgbClr val="000000"/>
                </a:solidFill>
                <a:latin typeface="微软雅黑" charset="0"/>
                <a:ea typeface="微软雅黑" charset="0"/>
                <a:sym typeface="+mn-ea"/>
              </a:rPr>
              <a:t>ow Jiangnan garden symbols can be adapted into contemporary jewelry to </a:t>
            </a:r>
            <a:r>
              <a:rPr sz="2400" b="1">
                <a:solidFill>
                  <a:srgbClr val="000000"/>
                </a:solidFill>
                <a:latin typeface="微软雅黑" charset="0"/>
                <a:ea typeface="微软雅黑" charset="0"/>
                <a:sym typeface="+mn-ea"/>
              </a:rPr>
              <a:t>capture</a:t>
            </a:r>
            <a:r>
              <a:rPr sz="2400">
                <a:solidFill>
                  <a:srgbClr val="000000"/>
                </a:solidFill>
                <a:latin typeface="微软雅黑" charset="0"/>
                <a:ea typeface="微软雅黑" charset="0"/>
                <a:sym typeface="+mn-ea"/>
              </a:rPr>
              <a:t> personal and cultural </a:t>
            </a:r>
            <a:r>
              <a:rPr sz="2400" b="1">
                <a:solidFill>
                  <a:srgbClr val="000000"/>
                </a:solidFill>
                <a:latin typeface="微软雅黑" charset="0"/>
                <a:ea typeface="微软雅黑" charset="0"/>
                <a:sym typeface="+mn-ea"/>
              </a:rPr>
              <a:t>memories</a:t>
            </a:r>
            <a:r>
              <a:rPr lang="en-US" sz="2400">
                <a:solidFill>
                  <a:srgbClr val="000000"/>
                </a:solidFill>
                <a:latin typeface="微软雅黑" charset="0"/>
                <a:ea typeface="微软雅黑" charset="0"/>
                <a:sym typeface="+mn-ea"/>
              </a:rPr>
              <a:t>?</a:t>
            </a:r>
            <a:endParaRPr lang="en-US" sz="2400">
              <a:solidFill>
                <a:srgbClr val="000000"/>
              </a:solidFill>
              <a:latin typeface="微软雅黑" charset="0"/>
              <a:ea typeface="微软雅黑" charset="0"/>
              <a:sym typeface="+mn-ea"/>
            </a:endParaRPr>
          </a:p>
          <a:p>
            <a:r>
              <a:rPr sz="2400">
                <a:solidFill>
                  <a:srgbClr val="000000"/>
                </a:solidFill>
                <a:latin typeface="微软雅黑" charset="0"/>
                <a:ea typeface="微软雅黑" charset="0"/>
                <a:sym typeface="+mn-ea"/>
              </a:rPr>
              <a:t>The designs integrate </a:t>
            </a:r>
            <a:r>
              <a:rPr sz="2400" b="1">
                <a:solidFill>
                  <a:srgbClr val="000000"/>
                </a:solidFill>
                <a:latin typeface="微软雅黑" charset="0"/>
                <a:ea typeface="微软雅黑" charset="0"/>
                <a:sym typeface="+mn-ea"/>
              </a:rPr>
              <a:t>symbolic elements</a:t>
            </a:r>
            <a:r>
              <a:rPr sz="2400">
                <a:solidFill>
                  <a:srgbClr val="000000"/>
                </a:solidFill>
                <a:latin typeface="微软雅黑" charset="0"/>
                <a:ea typeface="微软雅黑" charset="0"/>
                <a:sym typeface="+mn-ea"/>
              </a:rPr>
              <a:t>, </a:t>
            </a:r>
            <a:r>
              <a:rPr sz="2400" b="1">
                <a:solidFill>
                  <a:srgbClr val="000000"/>
                </a:solidFill>
                <a:latin typeface="微软雅黑" charset="0"/>
                <a:ea typeface="微软雅黑" charset="0"/>
                <a:sym typeface="+mn-ea"/>
              </a:rPr>
              <a:t>emotional resonance</a:t>
            </a:r>
            <a:r>
              <a:rPr sz="2400">
                <a:solidFill>
                  <a:srgbClr val="000000"/>
                </a:solidFill>
                <a:latin typeface="微软雅黑" charset="0"/>
                <a:ea typeface="微软雅黑" charset="0"/>
                <a:sym typeface="+mn-ea"/>
              </a:rPr>
              <a:t>, and </a:t>
            </a:r>
            <a:r>
              <a:rPr sz="2400" b="1">
                <a:solidFill>
                  <a:srgbClr val="000000"/>
                </a:solidFill>
                <a:latin typeface="微软雅黑" charset="0"/>
                <a:ea typeface="微软雅黑" charset="0"/>
                <a:sym typeface="+mn-ea"/>
              </a:rPr>
              <a:t>modern technology</a:t>
            </a:r>
            <a:r>
              <a:rPr sz="2400">
                <a:solidFill>
                  <a:srgbClr val="000000"/>
                </a:solidFill>
                <a:latin typeface="微软雅黑" charset="0"/>
                <a:ea typeface="微软雅黑" charset="0"/>
                <a:sym typeface="+mn-ea"/>
              </a:rPr>
              <a:t>.</a:t>
            </a:r>
            <a:endParaRPr lang="en-US" sz="2400">
              <a:solidFill>
                <a:srgbClr val="000000"/>
              </a:solidFill>
              <a:latin typeface="微软雅黑" charset="0"/>
              <a:ea typeface="微软雅黑" charset="0"/>
              <a:sym typeface="+mn-ea"/>
            </a:endParaRPr>
          </a:p>
        </p:txBody>
      </p:sp>
      <p:pic>
        <p:nvPicPr>
          <p:cNvPr id="5" name="图片 4" descr="/Users/admin/Library/Containers/com.kingsoft.wpsoffice.mac/Data/tmp/picturecompress_20241201215536/output_1.pngoutput_1"/>
          <p:cNvPicPr>
            <a:picLocks noChangeAspect="1"/>
          </p:cNvPicPr>
          <p:nvPr/>
        </p:nvPicPr>
        <p:blipFill>
          <a:blip r:embed="rId3"/>
          <a:stretch>
            <a:fillRect/>
          </a:stretch>
        </p:blipFill>
        <p:spPr>
          <a:xfrm>
            <a:off x="6960235" y="4321175"/>
            <a:ext cx="2264410" cy="2264410"/>
          </a:xfrm>
          <a:prstGeom prst="rect">
            <a:avLst/>
          </a:prstGeom>
        </p:spPr>
      </p:pic>
      <p:pic>
        <p:nvPicPr>
          <p:cNvPr id="6" name="图片 5" descr="Bamb_Garden_in_Yangzhou"/>
          <p:cNvPicPr>
            <a:picLocks noChangeAspect="1"/>
          </p:cNvPicPr>
          <p:nvPr/>
        </p:nvPicPr>
        <p:blipFill>
          <a:blip r:embed="rId4"/>
          <a:stretch>
            <a:fillRect/>
          </a:stretch>
        </p:blipFill>
        <p:spPr>
          <a:xfrm>
            <a:off x="1325880" y="4321175"/>
            <a:ext cx="3018790" cy="2264410"/>
          </a:xfrm>
          <a:prstGeom prst="rect">
            <a:avLst/>
          </a:prstGeom>
        </p:spPr>
      </p:pic>
      <p:cxnSp>
        <p:nvCxnSpPr>
          <p:cNvPr id="7" name="直接箭头连接符 6"/>
          <p:cNvCxnSpPr>
            <a:stCxn id="6" idx="3"/>
            <a:endCxn id="5" idx="1"/>
          </p:cNvCxnSpPr>
          <p:nvPr>
            <p:custDataLst>
              <p:tags r:id="rId5"/>
            </p:custDataLst>
          </p:nvPr>
        </p:nvCxnSpPr>
        <p:spPr>
          <a:xfrm>
            <a:off x="4344670" y="5453380"/>
            <a:ext cx="2615565" cy="0"/>
          </a:xfrm>
          <a:prstGeom prst="straightConnector1">
            <a:avLst/>
          </a:prstGeom>
          <a:ln w="38100">
            <a:solidFill>
              <a:schemeClr val="accent1"/>
            </a:solidFill>
            <a:headEnd type="arrow"/>
            <a:tailEnd type="arrow"/>
          </a:ln>
        </p:spPr>
        <p:style>
          <a:lnRef idx="2">
            <a:schemeClr val="accent1"/>
          </a:lnRef>
          <a:fillRef idx="0">
            <a:srgbClr val="FFFFFF"/>
          </a:fillRef>
          <a:effectRef idx="0">
            <a:srgbClr val="FFFFFF"/>
          </a:effectRef>
          <a:fontRef idx="minor">
            <a:schemeClr val="tx1"/>
          </a:fontRef>
        </p:style>
      </p:cxnSp>
      <p:sp>
        <p:nvSpPr>
          <p:cNvPr id="8" name="文本框 7"/>
          <p:cNvSpPr txBox="1"/>
          <p:nvPr>
            <p:custDataLst>
              <p:tags r:id="rId6"/>
            </p:custDataLst>
          </p:nvPr>
        </p:nvSpPr>
        <p:spPr>
          <a:xfrm>
            <a:off x="5091430" y="4992370"/>
            <a:ext cx="1122045" cy="922020"/>
          </a:xfrm>
          <a:prstGeom prst="rect">
            <a:avLst/>
          </a:prstGeom>
          <a:noFill/>
        </p:spPr>
        <p:txBody>
          <a:bodyPr wrap="square" rtlCol="0">
            <a:spAutoFit/>
          </a:bodyPr>
          <a:p>
            <a:r>
              <a:rPr lang="en-US" altLang="zh-CN" b="1">
                <a:ln>
                  <a:noFill/>
                </a:ln>
                <a:solidFill>
                  <a:schemeClr val="tx1"/>
                </a:solidFill>
                <a:latin typeface="微软雅黑" charset="0"/>
                <a:ea typeface="微软雅黑" charset="0"/>
              </a:rPr>
              <a:t>capture</a:t>
            </a:r>
            <a:endParaRPr lang="en-US" altLang="zh-CN" b="1">
              <a:ln>
                <a:noFill/>
              </a:ln>
              <a:solidFill>
                <a:schemeClr val="tx1"/>
              </a:solidFill>
              <a:latin typeface="微软雅黑" charset="0"/>
              <a:ea typeface="微软雅黑" charset="0"/>
            </a:endParaRPr>
          </a:p>
          <a:p>
            <a:endParaRPr lang="en-US" altLang="zh-CN" b="1">
              <a:ln>
                <a:noFill/>
              </a:ln>
              <a:solidFill>
                <a:schemeClr val="tx1"/>
              </a:solidFill>
              <a:latin typeface="微软雅黑" charset="0"/>
              <a:ea typeface="微软雅黑" charset="0"/>
            </a:endParaRPr>
          </a:p>
          <a:p>
            <a:r>
              <a:rPr lang="en-US" altLang="zh-CN" b="1">
                <a:ln>
                  <a:noFill/>
                </a:ln>
                <a:solidFill>
                  <a:schemeClr val="tx1"/>
                </a:solidFill>
                <a:latin typeface="微软雅黑" charset="0"/>
                <a:ea typeface="微软雅黑" charset="0"/>
              </a:rPr>
              <a:t>memory</a:t>
            </a:r>
            <a:endParaRPr lang="en-US" altLang="zh-CN" b="1">
              <a:ln>
                <a:noFill/>
              </a:ln>
              <a:solidFill>
                <a:schemeClr val="tx1"/>
              </a:solidFill>
              <a:latin typeface="微软雅黑" charset="0"/>
              <a:ea typeface="微软雅黑" charset="0"/>
            </a:endParaRPr>
          </a:p>
        </p:txBody>
      </p:sp>
      <p:sp>
        <p:nvSpPr>
          <p:cNvPr id="2" name="标题 1"/>
          <p:cNvSpPr>
            <a:spLocks noGrp="1"/>
          </p:cNvSpPr>
          <p:nvPr>
            <p:custDataLst>
              <p:tags r:id="rId7"/>
            </p:custDataLst>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lang="en-US" altLang="zh-CN">
                <a:solidFill>
                  <a:schemeClr val="accent2"/>
                </a:solidFill>
                <a:latin typeface="微软雅黑" charset="0"/>
                <a:ea typeface="微软雅黑" charset="0"/>
              </a:rPr>
              <a:t>Introduction</a:t>
            </a:r>
            <a:endParaRPr lang="en-US" altLang="zh-CN">
              <a:solidFill>
                <a:schemeClr val="accent2"/>
              </a:solidFill>
              <a:latin typeface="微软雅黑" charset="0"/>
              <a:ea typeface="微软雅黑" charset="0"/>
            </a:endParaRPr>
          </a:p>
        </p:txBody>
      </p:sp>
    </p:spTree>
    <p:custDataLst>
      <p:tags r:id="rId8"/>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6"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69925" y="1423035"/>
            <a:ext cx="10852150" cy="4984115"/>
          </a:xfrm>
        </p:spPr>
        <p:txBody>
          <a:bodyPr/>
          <a:p>
            <a:r>
              <a:rPr sz="2800">
                <a:solidFill>
                  <a:srgbClr val="000000"/>
                </a:solidFill>
                <a:latin typeface="微软雅黑" charset="0"/>
                <a:ea typeface="微软雅黑" charset="0"/>
                <a:sym typeface="+mn-ea"/>
              </a:rPr>
              <a:t>"Contemporary" is not only a concept of time, but also a multidimensional phenomenon that reflects the dynamic changes in society, culture, philosophy and art. It represents a complex state that transcends time and space, transcending linear historical narratives to show the interweaving of diversity and dynamics. </a:t>
            </a:r>
            <a:endParaRPr sz="2800">
              <a:solidFill>
                <a:srgbClr val="000000"/>
              </a:solidFill>
              <a:latin typeface="微软雅黑" charset="0"/>
              <a:ea typeface="微软雅黑" charset="0"/>
              <a:sym typeface="+mn-ea"/>
            </a:endParaRPr>
          </a:p>
          <a:p>
            <a:endParaRPr lang="en-US" altLang="zh-CN" sz="2800">
              <a:solidFill>
                <a:srgbClr val="000000"/>
              </a:solidFill>
              <a:latin typeface="微软雅黑" charset="0"/>
              <a:ea typeface="微软雅黑" charset="0"/>
              <a:sym typeface="+mn-ea"/>
            </a:endParaRPr>
          </a:p>
        </p:txBody>
      </p:sp>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sz="3600">
                <a:solidFill>
                  <a:schemeClr val="accent1">
                    <a:lumMod val="75000"/>
                  </a:schemeClr>
                </a:solidFill>
                <a:latin typeface="微软雅黑" charset="0"/>
                <a:ea typeface="微软雅黑" charset="0"/>
                <a:cs typeface="微软雅黑" charset="0"/>
                <a:sym typeface="+mn-ea"/>
              </a:rPr>
              <a:t>What Does </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Contemporary</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 Mean?</a:t>
            </a:r>
            <a:endParaRPr lang="zh-CN" altLang="en-US" sz="3600">
              <a:solidFill>
                <a:schemeClr val="accent1">
                  <a:lumMod val="75000"/>
                </a:schemeClr>
              </a:solidFill>
              <a:latin typeface="微软雅黑" charset="0"/>
              <a:ea typeface="微软雅黑" charset="0"/>
              <a:cs typeface="微软雅黑" charset="0"/>
              <a:sym typeface="+mn-ea"/>
            </a:endParaRPr>
          </a:p>
        </p:txBody>
      </p:sp>
    </p:spTree>
    <p:custDataLst>
      <p:tags r:id="rId3"/>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6"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69925" y="1423035"/>
            <a:ext cx="10852150" cy="4984115"/>
          </a:xfrm>
        </p:spPr>
        <p:txBody>
          <a:bodyPr/>
          <a:p>
            <a:r>
              <a:rPr sz="2600" b="1">
                <a:solidFill>
                  <a:srgbClr val="000000"/>
                </a:solidFill>
                <a:latin typeface="微软雅黑" charset="0"/>
                <a:ea typeface="微软雅黑" charset="0"/>
                <a:sym typeface="+mn-ea"/>
              </a:rPr>
              <a:t>Temporal </a:t>
            </a:r>
            <a:r>
              <a:rPr lang="en-US" altLang="zh-CN" sz="2600" b="1">
                <a:solidFill>
                  <a:srgbClr val="000000"/>
                </a:solidFill>
                <a:latin typeface="微软雅黑" charset="0"/>
                <a:ea typeface="微软雅黑" charset="0"/>
                <a:sym typeface="+mn-ea"/>
              </a:rPr>
              <a:t>d</a:t>
            </a:r>
            <a:r>
              <a:rPr sz="2600" b="1">
                <a:solidFill>
                  <a:srgbClr val="000000"/>
                </a:solidFill>
                <a:latin typeface="微软雅黑" charset="0"/>
                <a:ea typeface="微软雅黑" charset="0"/>
                <a:sym typeface="+mn-ea"/>
              </a:rPr>
              <a:t>imension:</a:t>
            </a:r>
            <a:r>
              <a:rPr sz="2600">
                <a:solidFill>
                  <a:srgbClr val="000000"/>
                </a:solidFill>
                <a:latin typeface="微软雅黑" charset="0"/>
                <a:ea typeface="微软雅黑" charset="0"/>
                <a:sym typeface="+mn-ea"/>
              </a:rPr>
              <a:t> Current and relevant to the present era</a:t>
            </a:r>
            <a:r>
              <a:rPr lang="en-US" altLang="zh-CN" sz="2600">
                <a:solidFill>
                  <a:srgbClr val="000000"/>
                </a:solidFill>
                <a:latin typeface="微软雅黑" charset="0"/>
                <a:ea typeface="微软雅黑" charset="0"/>
                <a:sym typeface="+mn-ea"/>
              </a:rPr>
              <a:t>, highlight multiple times</a:t>
            </a:r>
            <a:endParaRPr lang="en-US" altLang="zh-CN" sz="2600">
              <a:solidFill>
                <a:srgbClr val="000000"/>
              </a:solidFill>
              <a:latin typeface="微软雅黑" charset="0"/>
              <a:ea typeface="微软雅黑" charset="0"/>
              <a:sym typeface="+mn-ea"/>
            </a:endParaRPr>
          </a:p>
          <a:p>
            <a:pPr marL="0" indent="0">
              <a:buNone/>
            </a:pPr>
            <a:r>
              <a:rPr sz="2000">
                <a:solidFill>
                  <a:srgbClr val="000000"/>
                </a:solidFill>
                <a:latin typeface="微软雅黑" charset="0"/>
                <a:ea typeface="微软雅黑" charset="0"/>
                <a:sym typeface="+mn-ea"/>
              </a:rPr>
              <a:t>Contemporary often means "of the present time" or "belonging to the same period." It aligns with the notion of being in the now while reflecting multiple layers of time</a:t>
            </a:r>
            <a:r>
              <a:rPr lang="en-US" altLang="zh-CN" sz="2000">
                <a:solidFill>
                  <a:srgbClr val="000000"/>
                </a:solidFill>
                <a:latin typeface="微软雅黑" charset="0"/>
                <a:ea typeface="微软雅黑" charset="0"/>
                <a:sym typeface="+mn-ea"/>
              </a:rPr>
              <a:t>.</a:t>
            </a:r>
            <a:endParaRPr lang="en-US" altLang="zh-CN" sz="2000">
              <a:solidFill>
                <a:srgbClr val="000000"/>
              </a:solidFill>
              <a:latin typeface="微软雅黑" charset="0"/>
              <a:ea typeface="微软雅黑" charset="0"/>
              <a:sym typeface="+mn-ea"/>
            </a:endParaRPr>
          </a:p>
          <a:p>
            <a:pPr marL="0" indent="0">
              <a:buNone/>
            </a:pPr>
            <a:r>
              <a:rPr sz="1200">
                <a:solidFill>
                  <a:srgbClr val="000000"/>
                </a:solidFill>
                <a:latin typeface="微软雅黑" charset="0"/>
                <a:ea typeface="微软雅黑" charset="0"/>
                <a:sym typeface="+mn-ea"/>
              </a:rPr>
              <a:t>——Onan, B.C. (2013) ‘Necessity of a Dictionary of Contemporary Art in Theory and Practice Concerning Art Education’, Procedia - Social and Behavioral Sciences, 106, pp. 1890–1899. Available at: https://doi.org/10.1016/j.sbspro.2013.12.215.</a:t>
            </a:r>
            <a:endParaRPr sz="1800">
              <a:solidFill>
                <a:srgbClr val="000000"/>
              </a:solidFill>
              <a:latin typeface="微软雅黑" charset="0"/>
              <a:ea typeface="微软雅黑" charset="0"/>
              <a:sym typeface="+mn-ea"/>
            </a:endParaRPr>
          </a:p>
          <a:p>
            <a:pPr marL="0" indent="0" algn="l">
              <a:buNone/>
            </a:pPr>
            <a:r>
              <a:rPr lang="zh-CN" altLang="en-US" sz="2000">
                <a:solidFill>
                  <a:srgbClr val="000000"/>
                </a:solidFill>
                <a:latin typeface="微软雅黑" charset="0"/>
                <a:ea typeface="微软雅黑" charset="0"/>
                <a:sym typeface="+mn-ea"/>
              </a:rPr>
              <a:t>It transcends the literal "present" by encompassing asynchronous temporalities and a complex awareness of being "in and against" the times</a:t>
            </a:r>
            <a:r>
              <a:rPr lang="en-US" altLang="zh-CN" sz="2000">
                <a:solidFill>
                  <a:srgbClr val="000000"/>
                </a:solidFill>
                <a:latin typeface="微软雅黑" charset="0"/>
                <a:ea typeface="微软雅黑" charset="0"/>
                <a:sym typeface="+mn-ea"/>
              </a:rPr>
              <a:t>.</a:t>
            </a:r>
            <a:endParaRPr lang="en-US" altLang="zh-CN" sz="2000">
              <a:solidFill>
                <a:srgbClr val="000000"/>
              </a:solidFill>
              <a:latin typeface="微软雅黑" charset="0"/>
              <a:ea typeface="微软雅黑" charset="0"/>
              <a:sym typeface="+mn-ea"/>
            </a:endParaRPr>
          </a:p>
          <a:p>
            <a:pPr marL="0" indent="0" algn="l">
              <a:buNone/>
            </a:pPr>
            <a:r>
              <a:rPr sz="1200">
                <a:solidFill>
                  <a:srgbClr val="000000"/>
                </a:solidFill>
                <a:latin typeface="微软雅黑" charset="0"/>
                <a:ea typeface="微软雅黑" charset="0"/>
                <a:sym typeface="+mn-ea"/>
              </a:rPr>
              <a:t>——Smith, T. (2006) ‘Contemporary Art and Contemporaneity’, Critical Inquiry, 32(4), pp. 681–707. Available at: https://doi.org/10.1086/508087</a:t>
            </a:r>
            <a:r>
              <a:rPr lang="en-US" altLang="zh-CN" sz="1200">
                <a:solidFill>
                  <a:srgbClr val="000000"/>
                </a:solidFill>
                <a:latin typeface="微软雅黑" charset="0"/>
                <a:ea typeface="微软雅黑" charset="0"/>
                <a:sym typeface="+mn-ea"/>
              </a:rPr>
              <a:t>.</a:t>
            </a:r>
            <a:endParaRPr sz="2000">
              <a:solidFill>
                <a:srgbClr val="000000"/>
              </a:solidFill>
              <a:latin typeface="微软雅黑" charset="0"/>
              <a:ea typeface="微软雅黑" charset="0"/>
              <a:sym typeface="+mn-ea"/>
            </a:endParaRPr>
          </a:p>
          <a:p>
            <a:endParaRPr lang="en-US" altLang="zh-CN" sz="2000">
              <a:solidFill>
                <a:srgbClr val="000000"/>
              </a:solidFill>
              <a:latin typeface="微软雅黑" charset="0"/>
              <a:ea typeface="微软雅黑" charset="0"/>
              <a:sym typeface="+mn-ea"/>
            </a:endParaRPr>
          </a:p>
        </p:txBody>
      </p:sp>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sz="3600">
                <a:solidFill>
                  <a:schemeClr val="accent1">
                    <a:lumMod val="75000"/>
                  </a:schemeClr>
                </a:solidFill>
                <a:latin typeface="微软雅黑" charset="0"/>
                <a:ea typeface="微软雅黑" charset="0"/>
                <a:cs typeface="微软雅黑" charset="0"/>
                <a:sym typeface="+mn-ea"/>
              </a:rPr>
              <a:t>What Does </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Contemporary</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 Mean?</a:t>
            </a:r>
            <a:endParaRPr lang="zh-CN" altLang="en-US" sz="3600">
              <a:solidFill>
                <a:schemeClr val="accent1">
                  <a:lumMod val="75000"/>
                </a:schemeClr>
              </a:solidFill>
              <a:latin typeface="微软雅黑" charset="0"/>
              <a:ea typeface="微软雅黑" charset="0"/>
              <a:cs typeface="微软雅黑" charset="0"/>
              <a:sym typeface="+mn-ea"/>
            </a:endParaRPr>
          </a:p>
        </p:txBody>
      </p:sp>
    </p:spTree>
    <p:custDataLst>
      <p:tags r:id="rId3"/>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6"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69925" y="1423035"/>
            <a:ext cx="10852150" cy="4984115"/>
          </a:xfrm>
        </p:spPr>
        <p:txBody>
          <a:bodyPr/>
          <a:p>
            <a:r>
              <a:rPr sz="2600" b="1">
                <a:solidFill>
                  <a:srgbClr val="000000"/>
                </a:solidFill>
                <a:latin typeface="微软雅黑" charset="0"/>
                <a:ea typeface="微软雅黑" charset="0"/>
                <a:sym typeface="+mn-ea"/>
              </a:rPr>
              <a:t>Diversity and relevance</a:t>
            </a:r>
            <a:r>
              <a:rPr sz="2600">
                <a:solidFill>
                  <a:srgbClr val="000000"/>
                </a:solidFill>
                <a:latin typeface="微软雅黑" charset="0"/>
                <a:ea typeface="微软雅黑" charset="0"/>
                <a:sym typeface="+mn-ea"/>
              </a:rPr>
              <a:t>: Covering cultural dynamics on a global scale, emphasizing the interplay between locality and globalization</a:t>
            </a:r>
            <a:endParaRPr sz="2600">
              <a:solidFill>
                <a:srgbClr val="000000"/>
              </a:solidFill>
              <a:latin typeface="微软雅黑" charset="0"/>
              <a:ea typeface="微软雅黑" charset="0"/>
              <a:sym typeface="+mn-ea"/>
            </a:endParaRPr>
          </a:p>
          <a:p>
            <a:r>
              <a:rPr lang="en-US" altLang="zh-CN" sz="2000">
                <a:solidFill>
                  <a:srgbClr val="000000"/>
                </a:solidFill>
                <a:latin typeface="微软雅黑" charset="0"/>
                <a:ea typeface="微软雅黑" charset="0"/>
                <a:sym typeface="+mn-ea"/>
              </a:rPr>
              <a:t>Terry </a:t>
            </a:r>
            <a:r>
              <a:rPr sz="2000">
                <a:solidFill>
                  <a:srgbClr val="000000"/>
                </a:solidFill>
                <a:latin typeface="微软雅黑" charset="0"/>
                <a:ea typeface="微软雅黑" charset="0"/>
                <a:sym typeface="+mn-ea"/>
              </a:rPr>
              <a:t>Smith emphasizes the global and diverse nature of contemporary art. He believes that contemporary art is a product of the coexistence of multiple cultures in the context of globalization, and encompasses complex interactions from local practices to international expressions. </a:t>
            </a:r>
            <a:endParaRPr sz="2000">
              <a:solidFill>
                <a:srgbClr val="000000"/>
              </a:solidFill>
              <a:latin typeface="微软雅黑" charset="0"/>
              <a:ea typeface="微软雅黑" charset="0"/>
              <a:sym typeface="+mn-ea"/>
            </a:endParaRPr>
          </a:p>
          <a:p>
            <a:r>
              <a:rPr sz="2000">
                <a:solidFill>
                  <a:srgbClr val="000000"/>
                </a:solidFill>
                <a:latin typeface="微软雅黑" charset="0"/>
                <a:ea typeface="微软雅黑" charset="0"/>
                <a:sym typeface="+mn-ea"/>
              </a:rPr>
              <a:t>He proposed the concept of "contemporaneity", which refers to the synchronicity and asynchronicity of art in a global context.</a:t>
            </a:r>
            <a:endParaRPr sz="2000">
              <a:solidFill>
                <a:srgbClr val="000000"/>
              </a:solidFill>
              <a:latin typeface="微软雅黑" charset="0"/>
              <a:ea typeface="微软雅黑" charset="0"/>
              <a:sym typeface="+mn-ea"/>
            </a:endParaRPr>
          </a:p>
          <a:p>
            <a:pPr marL="0" indent="0" algn="r">
              <a:buNone/>
            </a:pPr>
            <a:r>
              <a:rPr>
                <a:solidFill>
                  <a:srgbClr val="000000"/>
                </a:solidFill>
                <a:latin typeface="微软雅黑" charset="0"/>
                <a:ea typeface="微软雅黑" charset="0"/>
                <a:sym typeface="+mn-ea"/>
              </a:rPr>
              <a:t>——Karlholm, D. (2016) ‘After Contemporary Art: Actualization and Anachrony.’, Nordic Journal of Aesthetics, 25(51), pp. 35–54.</a:t>
            </a:r>
            <a:endParaRPr>
              <a:solidFill>
                <a:srgbClr val="000000"/>
              </a:solidFill>
              <a:latin typeface="微软雅黑" charset="0"/>
              <a:ea typeface="微软雅黑" charset="0"/>
              <a:sym typeface="+mn-ea"/>
            </a:endParaRPr>
          </a:p>
        </p:txBody>
      </p:sp>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sz="3600">
                <a:solidFill>
                  <a:schemeClr val="accent1">
                    <a:lumMod val="75000"/>
                  </a:schemeClr>
                </a:solidFill>
                <a:latin typeface="微软雅黑" charset="0"/>
                <a:ea typeface="微软雅黑" charset="0"/>
                <a:cs typeface="微软雅黑" charset="0"/>
                <a:sym typeface="+mn-ea"/>
              </a:rPr>
              <a:t>What Does </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Contemporary</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 Mean?</a:t>
            </a:r>
            <a:endParaRPr lang="zh-CN" altLang="en-US" sz="3600">
              <a:solidFill>
                <a:schemeClr val="accent1">
                  <a:lumMod val="75000"/>
                </a:schemeClr>
              </a:solidFill>
              <a:latin typeface="微软雅黑" charset="0"/>
              <a:ea typeface="微软雅黑" charset="0"/>
              <a:cs typeface="微软雅黑" charset="0"/>
              <a:sym typeface="+mn-ea"/>
            </a:endParaRPr>
          </a:p>
        </p:txBody>
      </p:sp>
    </p:spTree>
    <p:custDataLst>
      <p:tags r:id="rId3"/>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6"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47700" y="1252855"/>
            <a:ext cx="10852150" cy="4984115"/>
          </a:xfrm>
        </p:spPr>
        <p:txBody>
          <a:bodyPr/>
          <a:p>
            <a:r>
              <a:rPr lang="en-US" sz="2600" b="1">
                <a:solidFill>
                  <a:srgbClr val="000000"/>
                </a:solidFill>
                <a:latin typeface="微软雅黑" charset="0"/>
                <a:ea typeface="微软雅黑" charset="0"/>
                <a:sym typeface="+mn-ea"/>
              </a:rPr>
              <a:t>Philosophical perspective</a:t>
            </a:r>
            <a:r>
              <a:rPr lang="en-US" sz="2600">
                <a:solidFill>
                  <a:srgbClr val="000000"/>
                </a:solidFill>
                <a:latin typeface="微软雅黑" charset="0"/>
                <a:ea typeface="微软雅黑" charset="0"/>
                <a:sym typeface="+mn-ea"/>
              </a:rPr>
              <a:t>: </a:t>
            </a:r>
            <a:r>
              <a:rPr sz="2600">
                <a:solidFill>
                  <a:srgbClr val="000000"/>
                </a:solidFill>
                <a:latin typeface="微软雅黑" charset="0"/>
                <a:ea typeface="微软雅黑" charset="0"/>
                <a:sym typeface="+mn-ea"/>
              </a:rPr>
              <a:t>Reflection and critique of the philosophy of tradition and the status quo</a:t>
            </a:r>
            <a:endParaRPr sz="2600">
              <a:solidFill>
                <a:srgbClr val="000000"/>
              </a:solidFill>
              <a:latin typeface="微软雅黑" charset="0"/>
              <a:ea typeface="微软雅黑" charset="0"/>
              <a:sym typeface="+mn-ea"/>
            </a:endParaRPr>
          </a:p>
          <a:p>
            <a:endParaRPr sz="2600">
              <a:solidFill>
                <a:srgbClr val="000000"/>
              </a:solidFill>
              <a:latin typeface="微软雅黑" charset="0"/>
              <a:ea typeface="微软雅黑" charset="0"/>
              <a:sym typeface="+mn-ea"/>
            </a:endParaRPr>
          </a:p>
          <a:p>
            <a:endParaRPr lang="zh-CN" altLang="en-US" sz="2600">
              <a:solidFill>
                <a:srgbClr val="000000"/>
              </a:solidFill>
              <a:latin typeface="微软雅黑" charset="0"/>
              <a:ea typeface="微软雅黑" charset="0"/>
              <a:sym typeface="+mn-ea"/>
            </a:endParaRPr>
          </a:p>
        </p:txBody>
      </p:sp>
      <p:sp>
        <p:nvSpPr>
          <p:cNvPr id="2" name="标题 1"/>
          <p:cNvSpPr>
            <a:spLocks noGrp="1"/>
          </p:cNvSpPr>
          <p:nvPr/>
        </p:nvSpPr>
        <p:spPr>
          <a:xfrm>
            <a:off x="647700" y="258445"/>
            <a:ext cx="10515600" cy="994410"/>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sz="3600">
                <a:solidFill>
                  <a:schemeClr val="accent1">
                    <a:lumMod val="75000"/>
                  </a:schemeClr>
                </a:solidFill>
                <a:latin typeface="微软雅黑" charset="0"/>
                <a:ea typeface="微软雅黑" charset="0"/>
                <a:cs typeface="微软雅黑" charset="0"/>
                <a:sym typeface="+mn-ea"/>
              </a:rPr>
              <a:t>What Does </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Contemporary</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 Mean?</a:t>
            </a:r>
            <a:endParaRPr lang="zh-CN" altLang="en-US" sz="3600">
              <a:solidFill>
                <a:schemeClr val="accent1">
                  <a:lumMod val="75000"/>
                </a:schemeClr>
              </a:solidFill>
              <a:latin typeface="微软雅黑" charset="0"/>
              <a:ea typeface="微软雅黑" charset="0"/>
              <a:cs typeface="微软雅黑" charset="0"/>
              <a:sym typeface="+mn-ea"/>
            </a:endParaRPr>
          </a:p>
        </p:txBody>
      </p:sp>
      <p:graphicFrame>
        <p:nvGraphicFramePr>
          <p:cNvPr id="4" name="表格 3"/>
          <p:cNvGraphicFramePr/>
          <p:nvPr>
            <p:custDataLst>
              <p:tags r:id="rId3"/>
            </p:custDataLst>
          </p:nvPr>
        </p:nvGraphicFramePr>
        <p:xfrm>
          <a:off x="538480" y="2476500"/>
          <a:ext cx="11069955" cy="4072890"/>
        </p:xfrm>
        <a:graphic>
          <a:graphicData uri="http://schemas.openxmlformats.org/drawingml/2006/table">
            <a:tbl>
              <a:tblPr firstRow="1" bandRow="1">
                <a:tableStyleId>{5C22544A-7EE6-4342-B048-85BDC9FD1C3A}</a:tableStyleId>
              </a:tblPr>
              <a:tblGrid>
                <a:gridCol w="3689985"/>
                <a:gridCol w="3689985"/>
                <a:gridCol w="3689985"/>
              </a:tblGrid>
              <a:tr h="438150">
                <a:tc>
                  <a:txBody>
                    <a:bodyPr/>
                    <a:p>
                      <a:pPr algn="ctr"/>
                      <a:r>
                        <a:rPr lang="en-US" altLang="zh-CN" sz="2000">
                          <a:latin typeface="+mn-ea"/>
                        </a:rPr>
                        <a:t>Scholars</a:t>
                      </a:r>
                      <a:endParaRPr lang="en-US" altLang="zh-CN" sz="2000">
                        <a:latin typeface="+mn-ea"/>
                      </a:endParaRPr>
                    </a:p>
                  </a:txBody>
                  <a:tcPr anchor="ctr" anchorCtr="0"/>
                </a:tc>
                <a:tc>
                  <a:txBody>
                    <a:bodyPr/>
                    <a:p>
                      <a:pPr algn="ctr">
                        <a:buNone/>
                      </a:pPr>
                      <a:r>
                        <a:rPr lang="en-US" altLang="zh-CN" sz="2000">
                          <a:latin typeface="+mn-ea"/>
                        </a:rPr>
                        <a:t>Focus</a:t>
                      </a:r>
                      <a:endParaRPr lang="en-US" altLang="zh-CN" sz="2000">
                        <a:latin typeface="+mn-ea"/>
                      </a:endParaRPr>
                    </a:p>
                  </a:txBody>
                  <a:tcPr anchor="ctr" anchorCtr="0"/>
                </a:tc>
                <a:tc>
                  <a:txBody>
                    <a:bodyPr/>
                    <a:p>
                      <a:pPr algn="ctr">
                        <a:buNone/>
                      </a:pPr>
                      <a:r>
                        <a:rPr lang="zh-CN" altLang="en-US" sz="2000">
                          <a:latin typeface="+mn-ea"/>
                        </a:rPr>
                        <a:t>Manifestation</a:t>
                      </a:r>
                      <a:endParaRPr lang="zh-CN" altLang="en-US" sz="2000">
                        <a:latin typeface="+mn-ea"/>
                      </a:endParaRPr>
                    </a:p>
                  </a:txBody>
                  <a:tcPr anchor="ctr" anchorCtr="0"/>
                </a:tc>
              </a:tr>
              <a:tr h="922020">
                <a:tc>
                  <a:txBody>
                    <a:bodyPr/>
                    <a:p>
                      <a:pPr algn="ctr">
                        <a:buNone/>
                      </a:pPr>
                      <a:r>
                        <a:rPr lang="zh-CN" altLang="en-US"/>
                        <a:t>Arthur</a:t>
                      </a:r>
                      <a:r>
                        <a:rPr lang="en-US" altLang="zh-CN"/>
                        <a:t> </a:t>
                      </a:r>
                      <a:r>
                        <a:rPr lang="zh-CN" altLang="en-US"/>
                        <a:t>Danto</a:t>
                      </a:r>
                      <a:endParaRPr lang="zh-CN" altLang="en-US"/>
                    </a:p>
                  </a:txBody>
                  <a:tcPr anchor="ctr" anchorCtr="0"/>
                </a:tc>
                <a:tc>
                  <a:txBody>
                    <a:bodyPr/>
                    <a:p>
                      <a:pPr algn="l">
                        <a:buNone/>
                      </a:pPr>
                      <a:r>
                        <a:rPr lang="zh-CN" altLang="en-US" sz="1600"/>
                        <a:t>Critiques traditional definitions and formal constraints of art; reflects on the philosophy-art relationship.</a:t>
                      </a:r>
                      <a:endParaRPr lang="zh-CN" altLang="en-US" sz="1600"/>
                    </a:p>
                  </a:txBody>
                  <a:tcPr anchor="ctr" anchorCtr="0"/>
                </a:tc>
                <a:tc>
                  <a:txBody>
                    <a:bodyPr/>
                    <a:p>
                      <a:pPr algn="l">
                        <a:buNone/>
                      </a:pPr>
                      <a:r>
                        <a:rPr lang="zh-CN" altLang="en-US" sz="1600"/>
                        <a:t>His “end of art” theory reveals how art shifts to an open dialogue about social and philosophical issues.</a:t>
                      </a:r>
                      <a:endParaRPr lang="zh-CN" altLang="en-US" sz="1600"/>
                    </a:p>
                  </a:txBody>
                  <a:tcPr anchor="ctr" anchorCtr="0"/>
                </a:tc>
              </a:tr>
              <a:tr h="822960">
                <a:tc>
                  <a:txBody>
                    <a:bodyPr/>
                    <a:p>
                      <a:pPr algn="ctr">
                        <a:buNone/>
                      </a:pPr>
                      <a:r>
                        <a:rPr lang="zh-CN" altLang="en-US"/>
                        <a:t>Hans</a:t>
                      </a:r>
                      <a:r>
                        <a:rPr lang="en-US" altLang="zh-CN"/>
                        <a:t> </a:t>
                      </a:r>
                      <a:r>
                        <a:rPr lang="zh-CN" altLang="en-US"/>
                        <a:t>Belting</a:t>
                      </a:r>
                      <a:endParaRPr lang="zh-CN" altLang="en-US"/>
                    </a:p>
                  </a:txBody>
                  <a:tcPr anchor="ctr" anchorCtr="0"/>
                </a:tc>
                <a:tc>
                  <a:txBody>
                    <a:bodyPr/>
                    <a:p>
                      <a:pPr algn="l">
                        <a:buNone/>
                      </a:pPr>
                      <a:r>
                        <a:rPr lang="zh-CN" altLang="en-US" sz="1600"/>
                        <a:t>Critiques linear art history and redefines the relationship between art, images, and culture.</a:t>
                      </a:r>
                      <a:endParaRPr lang="zh-CN" altLang="en-US" sz="1600"/>
                    </a:p>
                  </a:txBody>
                  <a:tcPr anchor="ctr" anchorCtr="0"/>
                </a:tc>
                <a:tc>
                  <a:txBody>
                    <a:bodyPr/>
                    <a:p>
                      <a:pPr algn="l">
                        <a:buNone/>
                      </a:pPr>
                      <a:r>
                        <a:rPr lang="zh-CN" altLang="en-US" sz="1600"/>
                        <a:t>Deconstructs the Eurocentric narrative and calls for a reassessment of art’s social function.</a:t>
                      </a:r>
                      <a:endParaRPr lang="zh-CN" altLang="en-US" sz="1600"/>
                    </a:p>
                  </a:txBody>
                  <a:tcPr anchor="ctr" anchorCtr="0"/>
                </a:tc>
              </a:tr>
              <a:tr h="822960">
                <a:tc>
                  <a:txBody>
                    <a:bodyPr/>
                    <a:p>
                      <a:pPr algn="ctr">
                        <a:buNone/>
                      </a:pPr>
                      <a:r>
                        <a:rPr lang="zh-CN" altLang="en-US"/>
                        <a:t>Peter Osborne</a:t>
                      </a:r>
                      <a:endParaRPr lang="zh-CN" altLang="en-US"/>
                    </a:p>
                  </a:txBody>
                  <a:tcPr anchor="ctr" anchorCtr="0"/>
                </a:tc>
                <a:tc>
                  <a:txBody>
                    <a:bodyPr/>
                    <a:p>
                      <a:pPr algn="l">
                        <a:buNone/>
                      </a:pPr>
                      <a:r>
                        <a:rPr lang="zh-CN" altLang="en-US" sz="1600"/>
                        <a:t>Questions linear historical views and explores temporality and history in a globalized context.</a:t>
                      </a:r>
                      <a:endParaRPr lang="zh-CN" altLang="en-US" sz="1600"/>
                    </a:p>
                  </a:txBody>
                  <a:tcPr anchor="ctr" anchorCtr="0"/>
                </a:tc>
                <a:tc>
                  <a:txBody>
                    <a:bodyPr/>
                    <a:p>
                      <a:pPr algn="l">
                        <a:buNone/>
                      </a:pPr>
                      <a:r>
                        <a:rPr lang="zh-CN" altLang="en-US" sz="1600"/>
                        <a:t>Introduces the concept of “multiple temporalities” to highlight the complexity of contemporary art.</a:t>
                      </a:r>
                      <a:endParaRPr lang="zh-CN" altLang="en-US" sz="1600"/>
                    </a:p>
                  </a:txBody>
                  <a:tcPr anchor="ctr" anchorCtr="0"/>
                </a:tc>
              </a:tr>
              <a:tr h="1066800">
                <a:tc>
                  <a:txBody>
                    <a:bodyPr/>
                    <a:p>
                      <a:pPr algn="ctr">
                        <a:buNone/>
                      </a:pPr>
                      <a:r>
                        <a:rPr lang="zh-CN" altLang="en-US"/>
                        <a:t>Terry Smith</a:t>
                      </a:r>
                      <a:endParaRPr lang="zh-CN" altLang="en-US"/>
                    </a:p>
                  </a:txBody>
                  <a:tcPr anchor="ctr" anchorCtr="0"/>
                </a:tc>
                <a:tc>
                  <a:txBody>
                    <a:bodyPr/>
                    <a:p>
                      <a:pPr algn="l">
                        <a:buNone/>
                      </a:pPr>
                      <a:r>
                        <a:rPr lang="zh-CN" altLang="en-US" sz="1600"/>
                        <a:t>Critiques global art inequalities and emphasizes art’s societal role.</a:t>
                      </a:r>
                      <a:endParaRPr lang="zh-CN" altLang="en-US" sz="1600"/>
                    </a:p>
                  </a:txBody>
                  <a:tcPr anchor="ctr" anchorCtr="0"/>
                </a:tc>
                <a:tc>
                  <a:txBody>
                    <a:bodyPr/>
                    <a:p>
                      <a:pPr algn="l">
                        <a:buNone/>
                      </a:pPr>
                      <a:r>
                        <a:rPr lang="zh-CN" altLang="en-US" sz="1600"/>
                        <a:t>Highlights art’s intervention in global issues such as social justice, environmental concerns, and cultural identity.</a:t>
                      </a:r>
                      <a:endParaRPr lang="zh-CN" altLang="en-US" sz="1600"/>
                    </a:p>
                  </a:txBody>
                  <a:tcPr anchor="ctr" anchorCtr="0"/>
                </a:tc>
              </a:tr>
            </a:tbl>
          </a:graphicData>
        </a:graphic>
      </p:graphicFrame>
    </p:spTree>
    <p:custDataLst>
      <p:tags r:id="rId4"/>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6"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69882" y="1385578"/>
            <a:ext cx="10852237" cy="5388907"/>
          </a:xfrm>
        </p:spPr>
        <p:txBody>
          <a:bodyPr>
            <a:noAutofit/>
          </a:bodyPr>
          <a:p>
            <a:pPr marL="457200" indent="-457200">
              <a:buAutoNum type="arabicPeriod"/>
            </a:pPr>
            <a:r>
              <a:rPr lang="en-US" altLang="zh-CN" sz="2400">
                <a:solidFill>
                  <a:srgbClr val="000000"/>
                </a:solidFill>
                <a:latin typeface="微软雅黑" charset="0"/>
                <a:ea typeface="微软雅黑" charset="0"/>
                <a:cs typeface="微软雅黑" charset="0"/>
              </a:rPr>
              <a:t>"Contemporaneity" is reflected in the integration of traditional culture into modern life </a:t>
            </a:r>
            <a:endParaRPr lang="en-US" altLang="zh-CN" sz="2400">
              <a:solidFill>
                <a:srgbClr val="000000"/>
              </a:solidFill>
              <a:latin typeface="微软雅黑" charset="0"/>
              <a:ea typeface="微软雅黑" charset="0"/>
              <a:cs typeface="微软雅黑" charset="0"/>
            </a:endParaRPr>
          </a:p>
          <a:p>
            <a:pPr marL="457200" indent="-457200">
              <a:buAutoNum type="arabicPeriod"/>
            </a:pPr>
            <a:r>
              <a:rPr lang="zh-CN" altLang="en-US" sz="2400">
                <a:solidFill>
                  <a:srgbClr val="000000"/>
                </a:solidFill>
                <a:latin typeface="微软雅黑" charset="0"/>
                <a:ea typeface="微软雅黑" charset="0"/>
                <a:cs typeface="微软雅黑" charset="0"/>
                <a:sym typeface="+mn-ea"/>
              </a:rPr>
              <a:t>Memory jewelry is an art form that </a:t>
            </a:r>
            <a:r>
              <a:rPr lang="zh-CN" altLang="en-US" sz="2400" b="1">
                <a:solidFill>
                  <a:srgbClr val="000000"/>
                </a:solidFill>
                <a:latin typeface="微软雅黑" charset="0"/>
                <a:ea typeface="微软雅黑" charset="0"/>
                <a:cs typeface="微软雅黑" charset="0"/>
                <a:sym typeface="+mn-ea"/>
              </a:rPr>
              <a:t>materializes</a:t>
            </a:r>
            <a:r>
              <a:rPr lang="zh-CN" altLang="en-US" sz="2400">
                <a:solidFill>
                  <a:srgbClr val="000000"/>
                </a:solidFill>
                <a:latin typeface="微软雅黑" charset="0"/>
                <a:ea typeface="微软雅黑" charset="0"/>
                <a:cs typeface="微软雅黑" charset="0"/>
                <a:sym typeface="+mn-ea"/>
              </a:rPr>
              <a:t> personal emotions and cultural symbols</a:t>
            </a:r>
            <a:endParaRPr lang="en-US" altLang="zh-CN" sz="2400">
              <a:solidFill>
                <a:srgbClr val="000000"/>
              </a:solidFill>
              <a:latin typeface="微软雅黑" charset="0"/>
              <a:ea typeface="微软雅黑" charset="0"/>
              <a:cs typeface="微软雅黑" charset="0"/>
            </a:endParaRPr>
          </a:p>
          <a:p>
            <a:pPr lvl="1"/>
            <a:r>
              <a:rPr lang="en-US" altLang="zh-CN" sz="2400">
                <a:solidFill>
                  <a:srgbClr val="000000"/>
                </a:solidFill>
                <a:latin typeface="微软雅黑" charset="0"/>
                <a:ea typeface="微软雅黑" charset="0"/>
                <a:cs typeface="微软雅黑" charset="0"/>
              </a:rPr>
              <a:t>Memory jewelry connects a person's past, present and future</a:t>
            </a:r>
            <a:r>
              <a:rPr lang="zh-CN" altLang="en-US" sz="2400">
                <a:solidFill>
                  <a:srgbClr val="000000"/>
                </a:solidFill>
                <a:latin typeface="微软雅黑" charset="0"/>
                <a:ea typeface="微软雅黑" charset="0"/>
                <a:cs typeface="微软雅黑" charset="0"/>
              </a:rPr>
              <a:t>——</a:t>
            </a:r>
            <a:r>
              <a:rPr lang="en-US" altLang="zh-CN" sz="2400">
                <a:solidFill>
                  <a:srgbClr val="000000"/>
                </a:solidFill>
                <a:latin typeface="微软雅黑" charset="0"/>
                <a:ea typeface="微软雅黑" charset="0"/>
                <a:cs typeface="微软雅黑" charset="0"/>
                <a:sym typeface="+mn-ea"/>
              </a:rPr>
              <a:t>The quest for </a:t>
            </a:r>
            <a:r>
              <a:rPr lang="en-US" altLang="zh-CN" sz="2400" b="1">
                <a:solidFill>
                  <a:srgbClr val="000000"/>
                </a:solidFill>
                <a:latin typeface="微软雅黑" charset="0"/>
                <a:ea typeface="微软雅黑" charset="0"/>
                <a:cs typeface="微软雅黑" charset="0"/>
                <a:sym typeface="+mn-ea"/>
              </a:rPr>
              <a:t>individuality</a:t>
            </a:r>
            <a:r>
              <a:rPr lang="en-US" altLang="zh-CN" sz="2400">
                <a:solidFill>
                  <a:srgbClr val="000000"/>
                </a:solidFill>
                <a:latin typeface="微软雅黑" charset="0"/>
                <a:ea typeface="微软雅黑" charset="0"/>
                <a:cs typeface="微软雅黑" charset="0"/>
                <a:sym typeface="+mn-ea"/>
              </a:rPr>
              <a:t> in a mass-produced world</a:t>
            </a:r>
            <a:r>
              <a:rPr lang="zh-CN" altLang="en-US" sz="2400">
                <a:solidFill>
                  <a:srgbClr val="000000"/>
                </a:solidFill>
                <a:latin typeface="微软雅黑" charset="0"/>
                <a:ea typeface="微软雅黑" charset="0"/>
                <a:cs typeface="微软雅黑" charset="0"/>
                <a:sym typeface="+mn-ea"/>
              </a:rPr>
              <a:t>——</a:t>
            </a:r>
            <a:r>
              <a:rPr lang="en-US" altLang="zh-CN" sz="2400">
                <a:solidFill>
                  <a:srgbClr val="000000"/>
                </a:solidFill>
                <a:latin typeface="微软雅黑" charset="0"/>
                <a:ea typeface="微软雅黑" charset="0"/>
                <a:cs typeface="微软雅黑" charset="0"/>
                <a:sym typeface="+mn-ea"/>
              </a:rPr>
              <a:t>A need for meaningful ways to </a:t>
            </a:r>
            <a:r>
              <a:rPr lang="en-US" altLang="zh-CN" sz="2400" b="1">
                <a:solidFill>
                  <a:srgbClr val="000000"/>
                </a:solidFill>
                <a:latin typeface="微软雅黑" charset="0"/>
                <a:ea typeface="微软雅黑" charset="0"/>
                <a:cs typeface="微软雅黑" charset="0"/>
                <a:sym typeface="+mn-ea"/>
              </a:rPr>
              <a:t>honor</a:t>
            </a:r>
            <a:endParaRPr lang="en-US" altLang="zh-CN" sz="2400">
              <a:solidFill>
                <a:srgbClr val="000000"/>
              </a:solidFill>
              <a:latin typeface="微软雅黑" charset="0"/>
              <a:ea typeface="微软雅黑" charset="0"/>
              <a:cs typeface="微软雅黑" charset="0"/>
            </a:endParaRPr>
          </a:p>
          <a:p>
            <a:pPr marL="457200" indent="-457200">
              <a:buAutoNum type="arabicPeriod"/>
            </a:pPr>
            <a:r>
              <a:rPr sz="2400">
                <a:solidFill>
                  <a:srgbClr val="000000"/>
                </a:solidFill>
                <a:latin typeface="微软雅黑" charset="0"/>
                <a:ea typeface="微软雅黑" charset="0"/>
                <a:cs typeface="微软雅黑" charset="0"/>
                <a:sym typeface="+mn-ea"/>
              </a:rPr>
              <a:t>Incorporates cutting-edge </a:t>
            </a:r>
            <a:r>
              <a:rPr sz="2400" b="1">
                <a:solidFill>
                  <a:srgbClr val="000000"/>
                </a:solidFill>
                <a:latin typeface="微软雅黑" charset="0"/>
                <a:ea typeface="微软雅黑" charset="0"/>
                <a:cs typeface="微软雅黑" charset="0"/>
                <a:sym typeface="+mn-ea"/>
              </a:rPr>
              <a:t>techniques</a:t>
            </a:r>
            <a:r>
              <a:rPr sz="2400">
                <a:solidFill>
                  <a:srgbClr val="000000"/>
                </a:solidFill>
                <a:latin typeface="微软雅黑" charset="0"/>
                <a:ea typeface="微软雅黑" charset="0"/>
                <a:cs typeface="微软雅黑" charset="0"/>
                <a:sym typeface="+mn-ea"/>
              </a:rPr>
              <a:t> like 3D printing and smart interactions</a:t>
            </a:r>
            <a:endParaRPr lang="en-US" altLang="zh-CN" sz="2400">
              <a:solidFill>
                <a:srgbClr val="000000"/>
              </a:solidFill>
              <a:latin typeface="微软雅黑" charset="0"/>
              <a:ea typeface="微软雅黑" charset="0"/>
              <a:cs typeface="微软雅黑" charset="0"/>
            </a:endParaRPr>
          </a:p>
          <a:p>
            <a:endParaRPr lang="en-US" altLang="zh-CN" sz="2400">
              <a:solidFill>
                <a:srgbClr val="000000"/>
              </a:solidFill>
              <a:latin typeface="微软雅黑" charset="0"/>
              <a:ea typeface="微软雅黑" charset="0"/>
              <a:cs typeface="微软雅黑" charset="0"/>
            </a:endParaRPr>
          </a:p>
        </p:txBody>
      </p:sp>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lang="zh-CN" altLang="en-US" sz="3600">
                <a:solidFill>
                  <a:schemeClr val="accent1">
                    <a:lumMod val="75000"/>
                  </a:schemeClr>
                </a:solidFill>
                <a:latin typeface="微软雅黑" charset="0"/>
                <a:ea typeface="微软雅黑" charset="0"/>
                <a:cs typeface="微软雅黑" charset="0"/>
              </a:rPr>
              <a:t>Why</a:t>
            </a:r>
            <a:r>
              <a:rPr lang="en-US" altLang="zh-CN" sz="3600">
                <a:solidFill>
                  <a:schemeClr val="accent1">
                    <a:lumMod val="75000"/>
                  </a:schemeClr>
                </a:solidFill>
                <a:latin typeface="微软雅黑" charset="0"/>
                <a:ea typeface="微软雅黑" charset="0"/>
                <a:cs typeface="微软雅黑" charset="0"/>
              </a:rPr>
              <a:t> Is It</a:t>
            </a:r>
            <a:r>
              <a:rPr lang="zh-CN" altLang="en-US" sz="3600">
                <a:solidFill>
                  <a:schemeClr val="accent1">
                    <a:lumMod val="75000"/>
                  </a:schemeClr>
                </a:solidFill>
                <a:latin typeface="微软雅黑" charset="0"/>
                <a:ea typeface="微软雅黑" charset="0"/>
                <a:cs typeface="微软雅黑" charset="0"/>
              </a:rPr>
              <a:t> </a:t>
            </a:r>
            <a:r>
              <a:rPr lang="en-US" altLang="zh-CN" sz="3600">
                <a:solidFill>
                  <a:schemeClr val="accent1">
                    <a:lumMod val="75000"/>
                  </a:schemeClr>
                </a:solidFill>
                <a:latin typeface="微软雅黑" charset="0"/>
                <a:ea typeface="微软雅黑" charset="0"/>
                <a:cs typeface="微软雅黑" charset="0"/>
              </a:rPr>
              <a:t>‘C</a:t>
            </a:r>
            <a:r>
              <a:rPr lang="zh-CN" altLang="en-US" sz="3600">
                <a:solidFill>
                  <a:schemeClr val="accent1">
                    <a:lumMod val="75000"/>
                  </a:schemeClr>
                </a:solidFill>
                <a:latin typeface="微软雅黑" charset="0"/>
                <a:ea typeface="微软雅黑" charset="0"/>
                <a:cs typeface="微软雅黑" charset="0"/>
              </a:rPr>
              <a:t>ontemporary</a:t>
            </a:r>
            <a:r>
              <a:rPr lang="en-US" altLang="zh-CN" sz="3600">
                <a:solidFill>
                  <a:schemeClr val="accent1">
                    <a:lumMod val="75000"/>
                  </a:schemeClr>
                </a:solidFill>
                <a:latin typeface="微软雅黑" charset="0"/>
                <a:ea typeface="微软雅黑" charset="0"/>
                <a:cs typeface="微软雅黑" charset="0"/>
              </a:rPr>
              <a:t>’</a:t>
            </a:r>
            <a:r>
              <a:rPr lang="zh-CN" altLang="en-US" sz="3600">
                <a:solidFill>
                  <a:schemeClr val="accent1">
                    <a:lumMod val="75000"/>
                  </a:schemeClr>
                </a:solidFill>
                <a:latin typeface="微软雅黑" charset="0"/>
                <a:ea typeface="微软雅黑" charset="0"/>
                <a:cs typeface="微软雅黑" charset="0"/>
              </a:rPr>
              <a:t>?</a:t>
            </a:r>
            <a:endParaRPr lang="zh-CN" altLang="en-US" sz="3600">
              <a:solidFill>
                <a:schemeClr val="accent1">
                  <a:lumMod val="75000"/>
                </a:schemeClr>
              </a:solidFill>
              <a:latin typeface="微软雅黑" charset="0"/>
              <a:ea typeface="微软雅黑" charset="0"/>
              <a:cs typeface="微软雅黑" charset="0"/>
            </a:endParaRPr>
          </a:p>
        </p:txBody>
      </p:sp>
    </p:spTree>
    <p:custDataLst>
      <p:tags r:id="rId3"/>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3"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4"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pic>
        <p:nvPicPr>
          <p:cNvPr id="6" name="图片 5" descr="截屏2024-11-24 20.57.31"/>
          <p:cNvPicPr>
            <a:picLocks noChangeAspect="1"/>
          </p:cNvPicPr>
          <p:nvPr/>
        </p:nvPicPr>
        <p:blipFill>
          <a:blip r:embed="rId3"/>
          <a:srcRect b="471"/>
          <a:stretch>
            <a:fillRect/>
          </a:stretch>
        </p:blipFill>
        <p:spPr>
          <a:xfrm>
            <a:off x="206375" y="1584325"/>
            <a:ext cx="5209540" cy="2702560"/>
          </a:xfrm>
          <a:prstGeom prst="rect">
            <a:avLst/>
          </a:prstGeom>
        </p:spPr>
      </p:pic>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lang="zh-CN" altLang="en-US">
                <a:solidFill>
                  <a:schemeClr val="accent1">
                    <a:lumMod val="75000"/>
                  </a:schemeClr>
                </a:solidFill>
                <a:latin typeface="微软雅黑" charset="0"/>
                <a:ea typeface="微软雅黑" charset="0"/>
                <a:cs typeface="微软雅黑" charset="0"/>
              </a:rPr>
              <a:t>Why</a:t>
            </a:r>
            <a:r>
              <a:rPr lang="en-US" altLang="zh-CN">
                <a:solidFill>
                  <a:schemeClr val="accent1">
                    <a:lumMod val="75000"/>
                  </a:schemeClr>
                </a:solidFill>
                <a:latin typeface="微软雅黑" charset="0"/>
                <a:ea typeface="微软雅黑" charset="0"/>
                <a:cs typeface="微软雅黑" charset="0"/>
              </a:rPr>
              <a:t> Is It</a:t>
            </a:r>
            <a:r>
              <a:rPr lang="zh-CN" altLang="en-US">
                <a:solidFill>
                  <a:schemeClr val="accent1">
                    <a:lumMod val="75000"/>
                  </a:schemeClr>
                </a:solidFill>
                <a:latin typeface="微软雅黑" charset="0"/>
                <a:ea typeface="微软雅黑" charset="0"/>
                <a:cs typeface="微软雅黑" charset="0"/>
              </a:rPr>
              <a:t> </a:t>
            </a:r>
            <a:r>
              <a:rPr lang="en-US" altLang="zh-CN">
                <a:solidFill>
                  <a:schemeClr val="accent1">
                    <a:lumMod val="75000"/>
                  </a:schemeClr>
                </a:solidFill>
                <a:latin typeface="微软雅黑" charset="0"/>
                <a:ea typeface="微软雅黑" charset="0"/>
                <a:cs typeface="微软雅黑" charset="0"/>
              </a:rPr>
              <a:t>‘C</a:t>
            </a:r>
            <a:r>
              <a:rPr lang="zh-CN" altLang="en-US">
                <a:solidFill>
                  <a:schemeClr val="accent1">
                    <a:lumMod val="75000"/>
                  </a:schemeClr>
                </a:solidFill>
                <a:latin typeface="微软雅黑" charset="0"/>
                <a:ea typeface="微软雅黑" charset="0"/>
                <a:cs typeface="微软雅黑" charset="0"/>
              </a:rPr>
              <a:t>ontemporary</a:t>
            </a:r>
            <a:r>
              <a:rPr lang="en-US" altLang="zh-CN">
                <a:solidFill>
                  <a:schemeClr val="accent1">
                    <a:lumMod val="75000"/>
                  </a:schemeClr>
                </a:solidFill>
                <a:latin typeface="微软雅黑" charset="0"/>
                <a:ea typeface="微软雅黑" charset="0"/>
                <a:cs typeface="微软雅黑" charset="0"/>
              </a:rPr>
              <a:t>’</a:t>
            </a:r>
            <a:r>
              <a:rPr lang="zh-CN" altLang="en-US">
                <a:solidFill>
                  <a:schemeClr val="accent1">
                    <a:lumMod val="75000"/>
                  </a:schemeClr>
                </a:solidFill>
                <a:latin typeface="微软雅黑" charset="0"/>
                <a:ea typeface="微软雅黑" charset="0"/>
                <a:cs typeface="微软雅黑" charset="0"/>
              </a:rPr>
              <a:t>?</a:t>
            </a:r>
            <a:endParaRPr lang="zh-CN" altLang="en-US">
              <a:solidFill>
                <a:schemeClr val="accent1">
                  <a:lumMod val="75000"/>
                </a:schemeClr>
              </a:solidFill>
              <a:latin typeface="微软雅黑" charset="0"/>
              <a:ea typeface="微软雅黑" charset="0"/>
              <a:cs typeface="微软雅黑" charset="0"/>
            </a:endParaRPr>
          </a:p>
        </p:txBody>
      </p:sp>
      <p:sp>
        <p:nvSpPr>
          <p:cNvPr id="5" name="文本框 4"/>
          <p:cNvSpPr txBox="1"/>
          <p:nvPr/>
        </p:nvSpPr>
        <p:spPr>
          <a:xfrm>
            <a:off x="5415915" y="1584325"/>
            <a:ext cx="5747385" cy="4092575"/>
          </a:xfrm>
          <a:prstGeom prst="rect">
            <a:avLst/>
          </a:prstGeom>
          <a:noFill/>
        </p:spPr>
        <p:txBody>
          <a:bodyPr wrap="square" rtlCol="0">
            <a:spAutoFit/>
          </a:bodyPr>
          <a:p>
            <a:pPr marL="285750" indent="-285750">
              <a:buFont typeface="Arial" panose="020B0604020202090204" pitchFamily="34" charset="0"/>
              <a:buChar char="•"/>
            </a:pPr>
            <a:r>
              <a:rPr lang="zh-CN" altLang="en-US" sz="2000"/>
              <a:t>The article discusses how Victorian-era hair jewelry was a form of personal and cultural expression, rooted in domestic craft and sentimental value. While it is historically grounded, Yan frames these practices as relevant to understanding modern craft and its societal implications.</a:t>
            </a:r>
            <a:endParaRPr lang="zh-CN" altLang="en-US" sz="2000"/>
          </a:p>
          <a:p>
            <a:pPr marL="285750" indent="-285750">
              <a:buFont typeface="Arial" panose="020B0604020202090204" pitchFamily="34" charset="0"/>
              <a:buChar char="•"/>
            </a:pPr>
            <a:endParaRPr lang="zh-CN" altLang="en-US" sz="2000"/>
          </a:p>
          <a:p>
            <a:pPr marL="285750" indent="-285750">
              <a:buFont typeface="Arial" panose="020B0604020202090204" pitchFamily="34" charset="0"/>
              <a:buChar char="•"/>
            </a:pPr>
            <a:r>
              <a:rPr lang="zh-CN" altLang="en-US" sz="2000"/>
              <a:t>By linking </a:t>
            </a:r>
            <a:r>
              <a:rPr lang="zh-CN" altLang="en-US" sz="2000"/>
              <a:t>Victorian sentimental practices to modern craft theories, the study situates these historical artifacts within contemporary debates about material culture, gender roles, and emotional labor.</a:t>
            </a:r>
            <a:endParaRPr lang="zh-CN" altLang="en-US" sz="1600"/>
          </a:p>
        </p:txBody>
      </p:sp>
    </p:spTree>
    <p:custDataLst>
      <p:tags r:id="rId4"/>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3"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4"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lang="zh-CN" altLang="en-US">
                <a:solidFill>
                  <a:schemeClr val="accent1">
                    <a:lumMod val="75000"/>
                  </a:schemeClr>
                </a:solidFill>
                <a:latin typeface="微软雅黑" charset="0"/>
                <a:ea typeface="微软雅黑" charset="0"/>
                <a:cs typeface="微软雅黑" charset="0"/>
              </a:rPr>
              <a:t>Why</a:t>
            </a:r>
            <a:r>
              <a:rPr lang="en-US" altLang="zh-CN">
                <a:solidFill>
                  <a:schemeClr val="accent1">
                    <a:lumMod val="75000"/>
                  </a:schemeClr>
                </a:solidFill>
                <a:latin typeface="微软雅黑" charset="0"/>
                <a:ea typeface="微软雅黑" charset="0"/>
                <a:cs typeface="微软雅黑" charset="0"/>
              </a:rPr>
              <a:t> Is It</a:t>
            </a:r>
            <a:r>
              <a:rPr lang="zh-CN" altLang="en-US">
                <a:solidFill>
                  <a:schemeClr val="accent1">
                    <a:lumMod val="75000"/>
                  </a:schemeClr>
                </a:solidFill>
                <a:latin typeface="微软雅黑" charset="0"/>
                <a:ea typeface="微软雅黑" charset="0"/>
                <a:cs typeface="微软雅黑" charset="0"/>
              </a:rPr>
              <a:t> </a:t>
            </a:r>
            <a:r>
              <a:rPr lang="en-US" altLang="zh-CN">
                <a:solidFill>
                  <a:schemeClr val="accent1">
                    <a:lumMod val="75000"/>
                  </a:schemeClr>
                </a:solidFill>
                <a:latin typeface="微软雅黑" charset="0"/>
                <a:ea typeface="微软雅黑" charset="0"/>
                <a:cs typeface="微软雅黑" charset="0"/>
              </a:rPr>
              <a:t>‘C</a:t>
            </a:r>
            <a:r>
              <a:rPr lang="zh-CN" altLang="en-US">
                <a:solidFill>
                  <a:schemeClr val="accent1">
                    <a:lumMod val="75000"/>
                  </a:schemeClr>
                </a:solidFill>
                <a:latin typeface="微软雅黑" charset="0"/>
                <a:ea typeface="微软雅黑" charset="0"/>
                <a:cs typeface="微软雅黑" charset="0"/>
              </a:rPr>
              <a:t>ontemporary</a:t>
            </a:r>
            <a:r>
              <a:rPr lang="en-US" altLang="zh-CN">
                <a:solidFill>
                  <a:schemeClr val="accent1">
                    <a:lumMod val="75000"/>
                  </a:schemeClr>
                </a:solidFill>
                <a:latin typeface="微软雅黑" charset="0"/>
                <a:ea typeface="微软雅黑" charset="0"/>
                <a:cs typeface="微软雅黑" charset="0"/>
              </a:rPr>
              <a:t>’</a:t>
            </a:r>
            <a:r>
              <a:rPr lang="zh-CN" altLang="en-US">
                <a:solidFill>
                  <a:schemeClr val="accent1">
                    <a:lumMod val="75000"/>
                  </a:schemeClr>
                </a:solidFill>
                <a:latin typeface="微软雅黑" charset="0"/>
                <a:ea typeface="微软雅黑" charset="0"/>
                <a:cs typeface="微软雅黑" charset="0"/>
              </a:rPr>
              <a:t>?</a:t>
            </a:r>
            <a:endParaRPr lang="zh-CN" altLang="en-US">
              <a:solidFill>
                <a:schemeClr val="accent1">
                  <a:lumMod val="75000"/>
                </a:schemeClr>
              </a:solidFill>
              <a:latin typeface="微软雅黑" charset="0"/>
              <a:ea typeface="微软雅黑" charset="0"/>
              <a:cs typeface="微软雅黑" charset="0"/>
            </a:endParaRPr>
          </a:p>
        </p:txBody>
      </p:sp>
      <p:pic>
        <p:nvPicPr>
          <p:cNvPr id="9" name="图片 8" descr="截屏2024-12-03 22.44.58"/>
          <p:cNvPicPr>
            <a:picLocks noChangeAspect="1"/>
          </p:cNvPicPr>
          <p:nvPr/>
        </p:nvPicPr>
        <p:blipFill>
          <a:blip r:embed="rId3"/>
          <a:stretch>
            <a:fillRect/>
          </a:stretch>
        </p:blipFill>
        <p:spPr>
          <a:xfrm>
            <a:off x="6751320" y="1518920"/>
            <a:ext cx="2216785" cy="4867275"/>
          </a:xfrm>
          <a:prstGeom prst="rect">
            <a:avLst/>
          </a:prstGeom>
        </p:spPr>
      </p:pic>
      <p:pic>
        <p:nvPicPr>
          <p:cNvPr id="10" name="图片 9" descr="截屏2024-12-03 22.45.29"/>
          <p:cNvPicPr>
            <a:picLocks noChangeAspect="1"/>
          </p:cNvPicPr>
          <p:nvPr/>
        </p:nvPicPr>
        <p:blipFill>
          <a:blip r:embed="rId4"/>
          <a:stretch>
            <a:fillRect/>
          </a:stretch>
        </p:blipFill>
        <p:spPr>
          <a:xfrm>
            <a:off x="2679065" y="1518920"/>
            <a:ext cx="4001770" cy="3785870"/>
          </a:xfrm>
          <a:prstGeom prst="rect">
            <a:avLst/>
          </a:prstGeom>
        </p:spPr>
      </p:pic>
      <p:pic>
        <p:nvPicPr>
          <p:cNvPr id="11" name="图片 10" descr="截屏2024-12-03 22.45.50"/>
          <p:cNvPicPr>
            <a:picLocks noChangeAspect="1"/>
          </p:cNvPicPr>
          <p:nvPr/>
        </p:nvPicPr>
        <p:blipFill>
          <a:blip r:embed="rId5"/>
          <a:stretch>
            <a:fillRect/>
          </a:stretch>
        </p:blipFill>
        <p:spPr>
          <a:xfrm>
            <a:off x="506730" y="1421765"/>
            <a:ext cx="2170430" cy="4867275"/>
          </a:xfrm>
          <a:prstGeom prst="rect">
            <a:avLst/>
          </a:prstGeom>
        </p:spPr>
      </p:pic>
      <p:sp>
        <p:nvSpPr>
          <p:cNvPr id="12" name="文本框 11"/>
          <p:cNvSpPr txBox="1"/>
          <p:nvPr/>
        </p:nvSpPr>
        <p:spPr>
          <a:xfrm>
            <a:off x="9105265" y="1640205"/>
            <a:ext cx="2848610" cy="2306955"/>
          </a:xfrm>
          <a:prstGeom prst="rect">
            <a:avLst/>
          </a:prstGeom>
          <a:noFill/>
        </p:spPr>
        <p:txBody>
          <a:bodyPr wrap="square" rtlCol="0">
            <a:spAutoFit/>
          </a:bodyPr>
          <a:p>
            <a:r>
              <a:rPr lang="zh-CN" altLang="en-US" sz="1600"/>
              <a:t>Parmar examines Victorian sentimental jewelry as a foundation to create new artworks addressing love and loss in the 21st century. This approach directly ties the historical with the contemporary through artistic practice.</a:t>
            </a:r>
            <a:endParaRPr lang="zh-CN" altLang="en-US" sz="1600"/>
          </a:p>
        </p:txBody>
      </p:sp>
    </p:spTree>
    <p:custDataLst>
      <p:tags r:id="rId6"/>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3"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4"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pic>
        <p:nvPicPr>
          <p:cNvPr id="7" name="图片 6" descr="截屏2024-11-24 16.41.42"/>
          <p:cNvPicPr>
            <a:picLocks noChangeAspect="1"/>
          </p:cNvPicPr>
          <p:nvPr/>
        </p:nvPicPr>
        <p:blipFill>
          <a:blip r:embed="rId3"/>
          <a:stretch>
            <a:fillRect/>
          </a:stretch>
        </p:blipFill>
        <p:spPr>
          <a:xfrm>
            <a:off x="1517015" y="1346200"/>
            <a:ext cx="3822700" cy="2914650"/>
          </a:xfrm>
          <a:prstGeom prst="rect">
            <a:avLst/>
          </a:prstGeom>
        </p:spPr>
      </p:pic>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lang="zh-CN" altLang="en-US">
                <a:solidFill>
                  <a:schemeClr val="accent1">
                    <a:lumMod val="75000"/>
                  </a:schemeClr>
                </a:solidFill>
                <a:latin typeface="微软雅黑" charset="0"/>
                <a:ea typeface="微软雅黑" charset="0"/>
                <a:cs typeface="微软雅黑" charset="0"/>
              </a:rPr>
              <a:t>Why</a:t>
            </a:r>
            <a:r>
              <a:rPr lang="en-US" altLang="zh-CN">
                <a:solidFill>
                  <a:schemeClr val="accent1">
                    <a:lumMod val="75000"/>
                  </a:schemeClr>
                </a:solidFill>
                <a:latin typeface="微软雅黑" charset="0"/>
                <a:ea typeface="微软雅黑" charset="0"/>
                <a:cs typeface="微软雅黑" charset="0"/>
              </a:rPr>
              <a:t> Is It</a:t>
            </a:r>
            <a:r>
              <a:rPr lang="zh-CN" altLang="en-US">
                <a:solidFill>
                  <a:schemeClr val="accent1">
                    <a:lumMod val="75000"/>
                  </a:schemeClr>
                </a:solidFill>
                <a:latin typeface="微软雅黑" charset="0"/>
                <a:ea typeface="微软雅黑" charset="0"/>
                <a:cs typeface="微软雅黑" charset="0"/>
              </a:rPr>
              <a:t> </a:t>
            </a:r>
            <a:r>
              <a:rPr lang="en-US" altLang="zh-CN">
                <a:solidFill>
                  <a:schemeClr val="accent1">
                    <a:lumMod val="75000"/>
                  </a:schemeClr>
                </a:solidFill>
                <a:latin typeface="微软雅黑" charset="0"/>
                <a:ea typeface="微软雅黑" charset="0"/>
                <a:cs typeface="微软雅黑" charset="0"/>
              </a:rPr>
              <a:t>‘C</a:t>
            </a:r>
            <a:r>
              <a:rPr lang="zh-CN" altLang="en-US">
                <a:solidFill>
                  <a:schemeClr val="accent1">
                    <a:lumMod val="75000"/>
                  </a:schemeClr>
                </a:solidFill>
                <a:latin typeface="微软雅黑" charset="0"/>
                <a:ea typeface="微软雅黑" charset="0"/>
                <a:cs typeface="微软雅黑" charset="0"/>
              </a:rPr>
              <a:t>ontemporary</a:t>
            </a:r>
            <a:r>
              <a:rPr lang="en-US" altLang="zh-CN">
                <a:solidFill>
                  <a:schemeClr val="accent1">
                    <a:lumMod val="75000"/>
                  </a:schemeClr>
                </a:solidFill>
                <a:latin typeface="微软雅黑" charset="0"/>
                <a:ea typeface="微软雅黑" charset="0"/>
                <a:cs typeface="微软雅黑" charset="0"/>
              </a:rPr>
              <a:t>’</a:t>
            </a:r>
            <a:r>
              <a:rPr lang="zh-CN" altLang="en-US">
                <a:solidFill>
                  <a:schemeClr val="accent1">
                    <a:lumMod val="75000"/>
                  </a:schemeClr>
                </a:solidFill>
                <a:latin typeface="微软雅黑" charset="0"/>
                <a:ea typeface="微软雅黑" charset="0"/>
                <a:cs typeface="微软雅黑" charset="0"/>
              </a:rPr>
              <a:t>?</a:t>
            </a:r>
            <a:endParaRPr lang="zh-CN" altLang="en-US">
              <a:solidFill>
                <a:schemeClr val="accent1">
                  <a:lumMod val="75000"/>
                </a:schemeClr>
              </a:solidFill>
              <a:latin typeface="微软雅黑" charset="0"/>
              <a:ea typeface="微软雅黑" charset="0"/>
              <a:cs typeface="微软雅黑" charset="0"/>
            </a:endParaRPr>
          </a:p>
        </p:txBody>
      </p:sp>
      <p:sp>
        <p:nvSpPr>
          <p:cNvPr id="5" name="文本框 4"/>
          <p:cNvSpPr txBox="1"/>
          <p:nvPr/>
        </p:nvSpPr>
        <p:spPr>
          <a:xfrm>
            <a:off x="872490" y="4541520"/>
            <a:ext cx="10066020" cy="1630045"/>
          </a:xfrm>
          <a:prstGeom prst="rect">
            <a:avLst/>
          </a:prstGeom>
          <a:noFill/>
        </p:spPr>
        <p:txBody>
          <a:bodyPr wrap="square" rtlCol="0">
            <a:spAutoFit/>
          </a:bodyPr>
          <a:p>
            <a:pPr marL="285750" indent="-285750">
              <a:buFont typeface="Arial" panose="020B0604020202090204" pitchFamily="34" charset="0"/>
              <a:buChar char="•"/>
            </a:pPr>
            <a:r>
              <a:rPr lang="zh-CN" altLang="en-US" sz="2000"/>
              <a:t>Rubio explores jewelry and sculpture as vessels for memory and identity, employing both traditional techniques and modern technologies like digital manipulation.</a:t>
            </a:r>
            <a:endParaRPr lang="zh-CN" altLang="en-US" sz="2000"/>
          </a:p>
          <a:p>
            <a:pPr marL="285750" indent="-285750">
              <a:buFont typeface="Arial" panose="020B0604020202090204" pitchFamily="34" charset="0"/>
              <a:buChar char="•"/>
            </a:pPr>
            <a:r>
              <a:rPr lang="zh-CN" altLang="en-US" sz="2000"/>
              <a:t>By addressing themes like mortality, religion, and gender, the work situates personal memory within universal human experiences, aligning with broader contemporary dialogues about resilience and transformation.</a:t>
            </a:r>
            <a:endParaRPr lang="zh-CN" altLang="en-US" sz="2000"/>
          </a:p>
        </p:txBody>
      </p:sp>
      <p:pic>
        <p:nvPicPr>
          <p:cNvPr id="8" name="图片 7" descr="/Users/admin/Library/Containers/com.kingsoft.wpsoffice.mac/Data/tmp/picturecompress_20241203225533/output_1.pngoutput_1"/>
          <p:cNvPicPr>
            <a:picLocks noChangeAspect="1"/>
          </p:cNvPicPr>
          <p:nvPr/>
        </p:nvPicPr>
        <p:blipFill>
          <a:blip r:embed="rId4"/>
          <a:stretch>
            <a:fillRect/>
          </a:stretch>
        </p:blipFill>
        <p:spPr>
          <a:xfrm>
            <a:off x="5617845" y="1346200"/>
            <a:ext cx="4109085" cy="2898775"/>
          </a:xfrm>
          <a:prstGeom prst="rect">
            <a:avLst/>
          </a:prstGeom>
        </p:spPr>
      </p:pic>
    </p:spTree>
    <p:custDataLst>
      <p:tags r:id="rId5"/>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8"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69925" y="1469390"/>
            <a:ext cx="10852150" cy="934085"/>
          </a:xfrm>
        </p:spPr>
        <p:txBody>
          <a:bodyPr>
            <a:noAutofit/>
          </a:bodyPr>
          <a:p>
            <a:pPr marL="0" indent="0">
              <a:buNone/>
            </a:pPr>
            <a:r>
              <a:rPr lang="en-US" altLang="zh-CN" sz="2400">
                <a:solidFill>
                  <a:srgbClr val="000000"/>
                </a:solidFill>
                <a:latin typeface="微软雅黑" charset="0"/>
                <a:ea typeface="微软雅黑" charset="0"/>
                <a:sym typeface="+mn-ea"/>
              </a:rPr>
              <a:t>1. </a:t>
            </a:r>
            <a:r>
              <a:rPr lang="zh-CN" altLang="en-US" sz="2400">
                <a:solidFill>
                  <a:srgbClr val="000000"/>
                </a:solidFill>
                <a:latin typeface="微软雅黑" charset="0"/>
                <a:ea typeface="微软雅黑" charset="0"/>
                <a:sym typeface="+mn-ea"/>
              </a:rPr>
              <a:t>Through the deconstruction and innovative expression of </a:t>
            </a:r>
            <a:r>
              <a:rPr lang="zh-CN" altLang="en-US" sz="2400" b="1">
                <a:solidFill>
                  <a:srgbClr val="000000"/>
                </a:solidFill>
                <a:latin typeface="微软雅黑" charset="0"/>
                <a:ea typeface="微软雅黑" charset="0"/>
                <a:sym typeface="+mn-ea"/>
              </a:rPr>
              <a:t>semiotics</a:t>
            </a:r>
            <a:r>
              <a:rPr lang="zh-CN" altLang="en-US" sz="2400">
                <a:solidFill>
                  <a:srgbClr val="000000"/>
                </a:solidFill>
                <a:latin typeface="微软雅黑" charset="0"/>
                <a:ea typeface="微软雅黑" charset="0"/>
                <a:sym typeface="+mn-ea"/>
              </a:rPr>
              <a:t>, the dynamic aesthetics of Jiangnan gardens is </a:t>
            </a:r>
            <a:r>
              <a:rPr lang="zh-CN" altLang="en-US" sz="2400" b="1">
                <a:solidFill>
                  <a:srgbClr val="000000"/>
                </a:solidFill>
                <a:latin typeface="微软雅黑" charset="0"/>
                <a:ea typeface="微软雅黑" charset="0"/>
                <a:sym typeface="+mn-ea"/>
              </a:rPr>
              <a:t>combined</a:t>
            </a:r>
            <a:r>
              <a:rPr lang="zh-CN" altLang="en-US" sz="2400">
                <a:solidFill>
                  <a:srgbClr val="000000"/>
                </a:solidFill>
                <a:latin typeface="微软雅黑" charset="0"/>
                <a:ea typeface="微软雅黑" charset="0"/>
                <a:sym typeface="+mn-ea"/>
              </a:rPr>
              <a:t> </a:t>
            </a:r>
            <a:r>
              <a:rPr lang="zh-CN" altLang="en-US" sz="2400" b="1">
                <a:solidFill>
                  <a:srgbClr val="000000"/>
                </a:solidFill>
                <a:latin typeface="微软雅黑" charset="0"/>
                <a:ea typeface="微软雅黑" charset="0"/>
                <a:sym typeface="+mn-ea"/>
              </a:rPr>
              <a:t>with</a:t>
            </a:r>
            <a:r>
              <a:rPr lang="zh-CN" altLang="en-US" sz="2400">
                <a:solidFill>
                  <a:srgbClr val="000000"/>
                </a:solidFill>
                <a:latin typeface="微软雅黑" charset="0"/>
                <a:ea typeface="微软雅黑" charset="0"/>
                <a:sym typeface="+mn-ea"/>
              </a:rPr>
              <a:t> personal memories.</a:t>
            </a:r>
            <a:endParaRPr lang="zh-CN" altLang="en-US" sz="2400">
              <a:solidFill>
                <a:srgbClr val="000000"/>
              </a:solidFill>
              <a:latin typeface="微软雅黑" charset="0"/>
              <a:ea typeface="微软雅黑" charset="0"/>
              <a:sym typeface="+mn-ea"/>
            </a:endParaRPr>
          </a:p>
        </p:txBody>
      </p:sp>
      <p:pic>
        <p:nvPicPr>
          <p:cNvPr id="4" name="图片 3" descr="/Users/admin/Library/Containers/com.kingsoft.wpsoffice.mac/Data/tmp/picturecompress_20241201220313/output_1.pngoutput_1"/>
          <p:cNvPicPr>
            <a:picLocks noChangeAspect="1"/>
          </p:cNvPicPr>
          <p:nvPr/>
        </p:nvPicPr>
        <p:blipFill>
          <a:blip r:embed="rId3"/>
          <a:srcRect r="23629"/>
          <a:stretch>
            <a:fillRect/>
          </a:stretch>
        </p:blipFill>
        <p:spPr>
          <a:xfrm>
            <a:off x="710565" y="3192780"/>
            <a:ext cx="3517900" cy="2974975"/>
          </a:xfrm>
          <a:prstGeom prst="rect">
            <a:avLst/>
          </a:prstGeom>
        </p:spPr>
      </p:pic>
      <p:pic>
        <p:nvPicPr>
          <p:cNvPr id="5" name="图片 4" descr="截屏2024-12-01 22.04.50"/>
          <p:cNvPicPr>
            <a:picLocks noChangeAspect="1"/>
          </p:cNvPicPr>
          <p:nvPr/>
        </p:nvPicPr>
        <p:blipFill>
          <a:blip r:embed="rId4"/>
          <a:srcRect b="18663"/>
          <a:stretch>
            <a:fillRect/>
          </a:stretch>
        </p:blipFill>
        <p:spPr>
          <a:xfrm>
            <a:off x="4724400" y="3192780"/>
            <a:ext cx="3345180" cy="2974975"/>
          </a:xfrm>
          <a:prstGeom prst="rect">
            <a:avLst/>
          </a:prstGeom>
        </p:spPr>
      </p:pic>
      <p:pic>
        <p:nvPicPr>
          <p:cNvPr id="6" name="图片 5" descr="截屏2024-11-26 13.09.23"/>
          <p:cNvPicPr>
            <a:picLocks noChangeAspect="1"/>
          </p:cNvPicPr>
          <p:nvPr/>
        </p:nvPicPr>
        <p:blipFill>
          <a:blip r:embed="rId5"/>
          <a:srcRect l="15766" r="16633" b="11459"/>
          <a:stretch>
            <a:fillRect/>
          </a:stretch>
        </p:blipFill>
        <p:spPr>
          <a:xfrm>
            <a:off x="8069580" y="3082290"/>
            <a:ext cx="3446145" cy="3085465"/>
          </a:xfrm>
          <a:prstGeom prst="rect">
            <a:avLst/>
          </a:prstGeom>
        </p:spPr>
      </p:pic>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sz="3600">
                <a:solidFill>
                  <a:schemeClr val="accent1">
                    <a:lumMod val="75000"/>
                  </a:schemeClr>
                </a:solidFill>
                <a:latin typeface="微软雅黑" charset="0"/>
                <a:ea typeface="微软雅黑" charset="0"/>
                <a:cs typeface="微软雅黑" charset="0"/>
                <a:sym typeface="+mn-ea"/>
              </a:rPr>
              <a:t>How </a:t>
            </a:r>
            <a:r>
              <a:rPr lang="en-US" sz="3600">
                <a:solidFill>
                  <a:schemeClr val="accent1">
                    <a:lumMod val="75000"/>
                  </a:schemeClr>
                </a:solidFill>
                <a:latin typeface="微软雅黑" charset="0"/>
                <a:ea typeface="微软雅黑" charset="0"/>
                <a:cs typeface="微软雅黑" charset="0"/>
                <a:sym typeface="+mn-ea"/>
              </a:rPr>
              <a:t>does My</a:t>
            </a:r>
            <a:r>
              <a:rPr sz="3600">
                <a:solidFill>
                  <a:schemeClr val="accent1">
                    <a:lumMod val="75000"/>
                  </a:schemeClr>
                </a:solidFill>
                <a:latin typeface="微软雅黑" charset="0"/>
                <a:ea typeface="微软雅黑" charset="0"/>
                <a:cs typeface="微软雅黑" charset="0"/>
                <a:sym typeface="+mn-ea"/>
              </a:rPr>
              <a:t> Project Prove </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Contemporary</a:t>
            </a:r>
            <a:r>
              <a:rPr lang="en-US" sz="3600">
                <a:solidFill>
                  <a:schemeClr val="accent1">
                    <a:lumMod val="75000"/>
                  </a:schemeClr>
                </a:solidFill>
                <a:latin typeface="微软雅黑" charset="0"/>
                <a:ea typeface="微软雅黑" charset="0"/>
                <a:cs typeface="微软雅黑" charset="0"/>
                <a:sym typeface="+mn-ea"/>
              </a:rPr>
              <a:t>’?</a:t>
            </a:r>
            <a:endParaRPr lang="en-US" sz="3600">
              <a:solidFill>
                <a:schemeClr val="accent1">
                  <a:lumMod val="75000"/>
                </a:schemeClr>
              </a:solidFill>
              <a:latin typeface="微软雅黑" charset="0"/>
              <a:ea typeface="微软雅黑" charset="0"/>
              <a:cs typeface="微软雅黑" charset="0"/>
              <a:sym typeface="+mn-ea"/>
            </a:endParaRPr>
          </a:p>
        </p:txBody>
      </p:sp>
    </p:spTree>
    <p:custDataLst>
      <p:tags r:id="rId6"/>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4"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69925" y="1433830"/>
            <a:ext cx="10852150" cy="2141220"/>
          </a:xfrm>
        </p:spPr>
        <p:txBody>
          <a:bodyPr>
            <a:normAutofit/>
          </a:bodyPr>
          <a:p>
            <a:pPr marL="0" indent="0">
              <a:buNone/>
            </a:pPr>
            <a:r>
              <a:rPr lang="en-US" altLang="zh-CN" sz="2400">
                <a:solidFill>
                  <a:srgbClr val="000000"/>
                </a:solidFill>
                <a:latin typeface="微软雅黑" charset="0"/>
                <a:ea typeface="微软雅黑" charset="0"/>
                <a:cs typeface="微软雅黑" charset="0"/>
                <a:sym typeface="+mn-ea"/>
              </a:rPr>
              <a:t>2.  </a:t>
            </a:r>
            <a:r>
              <a:rPr lang="zh-CN" altLang="en-US" sz="2400">
                <a:solidFill>
                  <a:srgbClr val="000000"/>
                </a:solidFill>
                <a:latin typeface="微软雅黑" charset="0"/>
                <a:ea typeface="微软雅黑" charset="0"/>
                <a:cs typeface="微软雅黑" charset="0"/>
                <a:sym typeface="+mn-ea"/>
              </a:rPr>
              <a:t>Achieving </a:t>
            </a:r>
            <a:r>
              <a:rPr lang="en-US" altLang="zh-CN" sz="2400">
                <a:solidFill>
                  <a:srgbClr val="000000"/>
                </a:solidFill>
                <a:latin typeface="微软雅黑" charset="0"/>
                <a:ea typeface="微软雅黑" charset="0"/>
                <a:cs typeface="微软雅黑" charset="0"/>
                <a:sym typeface="+mn-ea"/>
              </a:rPr>
              <a:t>“</a:t>
            </a:r>
            <a:r>
              <a:rPr lang="zh-CN" altLang="en-US" sz="2400" b="1">
                <a:solidFill>
                  <a:srgbClr val="000000"/>
                </a:solidFill>
                <a:latin typeface="微软雅黑" charset="0"/>
                <a:ea typeface="微软雅黑" charset="0"/>
                <a:cs typeface="微软雅黑" charset="0"/>
                <a:sym typeface="+mn-ea"/>
              </a:rPr>
              <a:t>emotional transmission</a:t>
            </a:r>
            <a:r>
              <a:rPr lang="en-US" altLang="zh-CN" sz="2400">
                <a:solidFill>
                  <a:srgbClr val="000000"/>
                </a:solidFill>
                <a:latin typeface="微软雅黑" charset="0"/>
                <a:ea typeface="微软雅黑" charset="0"/>
                <a:cs typeface="微软雅黑" charset="0"/>
                <a:sym typeface="+mn-ea"/>
              </a:rPr>
              <a:t>”</a:t>
            </a:r>
            <a:r>
              <a:rPr lang="zh-CN" altLang="en-US" sz="2400">
                <a:solidFill>
                  <a:srgbClr val="000000"/>
                </a:solidFill>
                <a:latin typeface="微软雅黑" charset="0"/>
                <a:ea typeface="微软雅黑" charset="0"/>
                <a:cs typeface="微软雅黑" charset="0"/>
                <a:sym typeface="+mn-ea"/>
              </a:rPr>
              <a:t> through jewelry</a:t>
            </a:r>
            <a:r>
              <a:rPr lang="en-US" altLang="zh-CN" sz="2400">
                <a:solidFill>
                  <a:srgbClr val="000000"/>
                </a:solidFill>
                <a:latin typeface="微软雅黑" charset="0"/>
                <a:ea typeface="微软雅黑" charset="0"/>
                <a:cs typeface="微软雅黑" charset="0"/>
                <a:sym typeface="+mn-ea"/>
              </a:rPr>
              <a:t>, t</a:t>
            </a:r>
            <a:r>
              <a:rPr lang="zh-CN" altLang="en-US" sz="2400">
                <a:solidFill>
                  <a:srgbClr val="000000"/>
                </a:solidFill>
                <a:latin typeface="微软雅黑" charset="0"/>
                <a:ea typeface="微软雅黑" charset="0"/>
                <a:cs typeface="微软雅黑" charset="0"/>
                <a:sym typeface="+mn-ea"/>
              </a:rPr>
              <a:t>he dynamic structure simulates the changing scenery of a garden, allowing the wearer to experience visual and emotional changes when rotating or opening the jewelry.</a:t>
            </a:r>
            <a:endParaRPr lang="zh-CN" altLang="en-US" sz="2400">
              <a:solidFill>
                <a:srgbClr val="000000"/>
              </a:solidFill>
              <a:latin typeface="微软雅黑" charset="0"/>
              <a:ea typeface="微软雅黑" charset="0"/>
              <a:cs typeface="微软雅黑" charset="0"/>
              <a:sym typeface="+mn-ea"/>
            </a:endParaRPr>
          </a:p>
        </p:txBody>
      </p:sp>
      <p:pic>
        <p:nvPicPr>
          <p:cNvPr id="5" name="图片 4" descr="截屏2024-12-01 22.11.41"/>
          <p:cNvPicPr>
            <a:picLocks noChangeAspect="1"/>
          </p:cNvPicPr>
          <p:nvPr/>
        </p:nvPicPr>
        <p:blipFill>
          <a:blip r:embed="rId3"/>
          <a:stretch>
            <a:fillRect/>
          </a:stretch>
        </p:blipFill>
        <p:spPr>
          <a:xfrm>
            <a:off x="647700" y="3870325"/>
            <a:ext cx="5297805" cy="1852295"/>
          </a:xfrm>
          <a:prstGeom prst="rect">
            <a:avLst/>
          </a:prstGeom>
        </p:spPr>
      </p:pic>
      <p:pic>
        <p:nvPicPr>
          <p:cNvPr id="6" name="图片 5" descr="截屏2024-12-01 22.11.53"/>
          <p:cNvPicPr>
            <a:picLocks noChangeAspect="1"/>
          </p:cNvPicPr>
          <p:nvPr/>
        </p:nvPicPr>
        <p:blipFill>
          <a:blip r:embed="rId4"/>
          <a:stretch>
            <a:fillRect/>
          </a:stretch>
        </p:blipFill>
        <p:spPr>
          <a:xfrm>
            <a:off x="6843395" y="3817620"/>
            <a:ext cx="4122420" cy="1862455"/>
          </a:xfrm>
          <a:prstGeom prst="rect">
            <a:avLst/>
          </a:prstGeom>
        </p:spPr>
      </p:pic>
      <p:sp>
        <p:nvSpPr>
          <p:cNvPr id="8" name="标题 1"/>
          <p:cNvSpPr>
            <a:spLocks noGrp="1"/>
          </p:cNvSpPr>
          <p:nvPr>
            <p:custDataLst>
              <p:tags r:id="rId5"/>
            </p:custDataLst>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sz="3600">
                <a:solidFill>
                  <a:schemeClr val="accent1">
                    <a:lumMod val="75000"/>
                  </a:schemeClr>
                </a:solidFill>
                <a:latin typeface="微软雅黑" charset="0"/>
                <a:ea typeface="微软雅黑" charset="0"/>
                <a:cs typeface="微软雅黑" charset="0"/>
                <a:sym typeface="+mn-ea"/>
              </a:rPr>
              <a:t>How </a:t>
            </a:r>
            <a:r>
              <a:rPr lang="en-US" sz="3600">
                <a:solidFill>
                  <a:schemeClr val="accent1">
                    <a:lumMod val="75000"/>
                  </a:schemeClr>
                </a:solidFill>
                <a:latin typeface="微软雅黑" charset="0"/>
                <a:ea typeface="微软雅黑" charset="0"/>
                <a:cs typeface="微软雅黑" charset="0"/>
                <a:sym typeface="+mn-ea"/>
              </a:rPr>
              <a:t>does My</a:t>
            </a:r>
            <a:r>
              <a:rPr sz="3600">
                <a:solidFill>
                  <a:schemeClr val="accent1">
                    <a:lumMod val="75000"/>
                  </a:schemeClr>
                </a:solidFill>
                <a:latin typeface="微软雅黑" charset="0"/>
                <a:ea typeface="微软雅黑" charset="0"/>
                <a:cs typeface="微软雅黑" charset="0"/>
                <a:sym typeface="+mn-ea"/>
              </a:rPr>
              <a:t> Project Prove </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Contemporary</a:t>
            </a:r>
            <a:r>
              <a:rPr lang="en-US" sz="3600">
                <a:solidFill>
                  <a:schemeClr val="accent1">
                    <a:lumMod val="75000"/>
                  </a:schemeClr>
                </a:solidFill>
                <a:latin typeface="微软雅黑" charset="0"/>
                <a:ea typeface="微软雅黑" charset="0"/>
                <a:cs typeface="微软雅黑" charset="0"/>
                <a:sym typeface="+mn-ea"/>
              </a:rPr>
              <a:t>’?</a:t>
            </a:r>
            <a:endParaRPr lang="en-US" sz="3600">
              <a:solidFill>
                <a:schemeClr val="accent1">
                  <a:lumMod val="75000"/>
                </a:schemeClr>
              </a:solidFill>
              <a:latin typeface="微软雅黑" charset="0"/>
              <a:ea typeface="微软雅黑" charset="0"/>
              <a:cs typeface="微软雅黑" charset="0"/>
              <a:sym typeface="+mn-ea"/>
            </a:endParaRPr>
          </a:p>
        </p:txBody>
      </p:sp>
    </p:spTree>
    <p:custDataLst>
      <p:tags r:id="rId6"/>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6"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69882" y="1469398"/>
            <a:ext cx="10852237" cy="5388907"/>
          </a:xfrm>
        </p:spPr>
        <p:txBody>
          <a:bodyPr>
            <a:normAutofit/>
          </a:bodyPr>
          <a:p>
            <a:pPr marL="0" indent="0">
              <a:buNone/>
            </a:pPr>
            <a:r>
              <a:rPr lang="en-US" altLang="zh-CN" sz="2400">
                <a:solidFill>
                  <a:srgbClr val="000000"/>
                </a:solidFill>
                <a:latin typeface="微软雅黑" charset="0"/>
                <a:ea typeface="微软雅黑" charset="0"/>
              </a:rPr>
              <a:t>3. </a:t>
            </a:r>
            <a:r>
              <a:rPr lang="zh-CN" altLang="en-US" sz="2400">
                <a:solidFill>
                  <a:srgbClr val="000000"/>
                </a:solidFill>
                <a:latin typeface="微软雅黑" charset="0"/>
                <a:ea typeface="微软雅黑" charset="0"/>
              </a:rPr>
              <a:t>Memory jewelry uses cutting-edge </a:t>
            </a:r>
            <a:r>
              <a:rPr lang="zh-CN" altLang="en-US" sz="2400" b="1">
                <a:solidFill>
                  <a:srgbClr val="000000"/>
                </a:solidFill>
                <a:latin typeface="微软雅黑" charset="0"/>
                <a:ea typeface="微软雅黑" charset="0"/>
              </a:rPr>
              <a:t>technologies</a:t>
            </a:r>
            <a:r>
              <a:rPr lang="zh-CN" altLang="en-US" sz="2400">
                <a:solidFill>
                  <a:srgbClr val="000000"/>
                </a:solidFill>
                <a:latin typeface="微软雅黑" charset="0"/>
                <a:ea typeface="微软雅黑" charset="0"/>
              </a:rPr>
              <a:t> (such as smart interaction and AR) to achieve dynamic interaction between symbols and emotions. </a:t>
            </a:r>
            <a:endParaRPr lang="zh-CN" altLang="en-US" sz="2400">
              <a:solidFill>
                <a:srgbClr val="000000"/>
              </a:solidFill>
              <a:latin typeface="微软雅黑" charset="0"/>
              <a:ea typeface="微软雅黑" charset="0"/>
            </a:endParaRPr>
          </a:p>
          <a:p>
            <a:pPr marL="0" indent="0">
              <a:buNone/>
            </a:pPr>
            <a:endParaRPr lang="zh-CN" altLang="en-US" sz="2400">
              <a:solidFill>
                <a:srgbClr val="000000"/>
              </a:solidFill>
              <a:latin typeface="微软雅黑" charset="0"/>
              <a:ea typeface="微软雅黑" charset="0"/>
            </a:endParaRPr>
          </a:p>
        </p:txBody>
      </p:sp>
      <p:pic>
        <p:nvPicPr>
          <p:cNvPr id="4" name="图片 3" descr="截屏2024-11-24 20.59.36"/>
          <p:cNvPicPr>
            <a:picLocks noChangeAspect="1"/>
          </p:cNvPicPr>
          <p:nvPr/>
        </p:nvPicPr>
        <p:blipFill>
          <a:blip r:embed="rId3"/>
          <a:stretch>
            <a:fillRect/>
          </a:stretch>
        </p:blipFill>
        <p:spPr>
          <a:xfrm>
            <a:off x="647700" y="3534410"/>
            <a:ext cx="5051425" cy="2435860"/>
          </a:xfrm>
          <a:prstGeom prst="rect">
            <a:avLst/>
          </a:prstGeom>
        </p:spPr>
      </p:pic>
      <p:pic>
        <p:nvPicPr>
          <p:cNvPr id="5" name="图片 4" descr="截屏2024-11-26 12.49.17"/>
          <p:cNvPicPr>
            <a:picLocks noChangeAspect="1"/>
          </p:cNvPicPr>
          <p:nvPr/>
        </p:nvPicPr>
        <p:blipFill>
          <a:blip r:embed="rId4"/>
          <a:stretch>
            <a:fillRect/>
          </a:stretch>
        </p:blipFill>
        <p:spPr>
          <a:xfrm>
            <a:off x="6573520" y="2727960"/>
            <a:ext cx="3931920" cy="3856990"/>
          </a:xfrm>
          <a:prstGeom prst="rect">
            <a:avLst/>
          </a:prstGeom>
        </p:spPr>
      </p:pic>
      <p:sp>
        <p:nvSpPr>
          <p:cNvPr id="8" name="标题 1"/>
          <p:cNvSpPr>
            <a:spLocks noGrp="1"/>
          </p:cNvSpPr>
          <p:nvPr>
            <p:custDataLst>
              <p:tags r:id="rId5"/>
            </p:custDataLst>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sz="3600">
                <a:solidFill>
                  <a:schemeClr val="accent1">
                    <a:lumMod val="75000"/>
                  </a:schemeClr>
                </a:solidFill>
                <a:latin typeface="微软雅黑" charset="0"/>
                <a:ea typeface="微软雅黑" charset="0"/>
                <a:cs typeface="微软雅黑" charset="0"/>
                <a:sym typeface="+mn-ea"/>
              </a:rPr>
              <a:t>How </a:t>
            </a:r>
            <a:r>
              <a:rPr lang="en-US" sz="3600">
                <a:solidFill>
                  <a:schemeClr val="accent1">
                    <a:lumMod val="75000"/>
                  </a:schemeClr>
                </a:solidFill>
                <a:latin typeface="微软雅黑" charset="0"/>
                <a:ea typeface="微软雅黑" charset="0"/>
                <a:cs typeface="微软雅黑" charset="0"/>
                <a:sym typeface="+mn-ea"/>
              </a:rPr>
              <a:t>does My</a:t>
            </a:r>
            <a:r>
              <a:rPr sz="3600">
                <a:solidFill>
                  <a:schemeClr val="accent1">
                    <a:lumMod val="75000"/>
                  </a:schemeClr>
                </a:solidFill>
                <a:latin typeface="微软雅黑" charset="0"/>
                <a:ea typeface="微软雅黑" charset="0"/>
                <a:cs typeface="微软雅黑" charset="0"/>
                <a:sym typeface="+mn-ea"/>
              </a:rPr>
              <a:t> Project Prove </a:t>
            </a:r>
            <a:r>
              <a:rPr lang="en-US" sz="3600">
                <a:solidFill>
                  <a:schemeClr val="accent1">
                    <a:lumMod val="75000"/>
                  </a:schemeClr>
                </a:solidFill>
                <a:latin typeface="微软雅黑" charset="0"/>
                <a:ea typeface="微软雅黑" charset="0"/>
                <a:cs typeface="微软雅黑" charset="0"/>
                <a:sym typeface="+mn-ea"/>
              </a:rPr>
              <a:t>‘</a:t>
            </a:r>
            <a:r>
              <a:rPr sz="3600">
                <a:solidFill>
                  <a:schemeClr val="accent1">
                    <a:lumMod val="75000"/>
                  </a:schemeClr>
                </a:solidFill>
                <a:latin typeface="微软雅黑" charset="0"/>
                <a:ea typeface="微软雅黑" charset="0"/>
                <a:cs typeface="微软雅黑" charset="0"/>
                <a:sym typeface="+mn-ea"/>
              </a:rPr>
              <a:t>Contemporary</a:t>
            </a:r>
            <a:r>
              <a:rPr lang="en-US" sz="3600">
                <a:solidFill>
                  <a:schemeClr val="accent1">
                    <a:lumMod val="75000"/>
                  </a:schemeClr>
                </a:solidFill>
                <a:latin typeface="微软雅黑" charset="0"/>
                <a:ea typeface="微软雅黑" charset="0"/>
                <a:cs typeface="微软雅黑" charset="0"/>
                <a:sym typeface="+mn-ea"/>
              </a:rPr>
              <a:t>’?</a:t>
            </a:r>
            <a:endParaRPr lang="en-US" sz="3600">
              <a:solidFill>
                <a:schemeClr val="accent1">
                  <a:lumMod val="75000"/>
                </a:schemeClr>
              </a:solidFill>
              <a:latin typeface="微软雅黑" charset="0"/>
              <a:ea typeface="微软雅黑" charset="0"/>
              <a:cs typeface="微软雅黑" charset="0"/>
              <a:sym typeface="+mn-ea"/>
            </a:endParaRPr>
          </a:p>
        </p:txBody>
      </p:sp>
    </p:spTree>
    <p:custDataLst>
      <p:tags r:id="rId6"/>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6"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47700" y="1825625"/>
            <a:ext cx="6934200" cy="4351655"/>
          </a:xfrm>
        </p:spPr>
        <p:txBody>
          <a:bodyPr>
            <a:normAutofit lnSpcReduction="10000"/>
          </a:bodyPr>
          <a:p>
            <a:r>
              <a:rPr lang="zh-CN" altLang="en-US" sz="2400" b="1">
                <a:solidFill>
                  <a:srgbClr val="000000"/>
                </a:solidFill>
                <a:latin typeface="微软雅黑" charset="0"/>
                <a:ea typeface="微软雅黑" charset="0"/>
                <a:cs typeface="微软雅黑" charset="0"/>
              </a:rPr>
              <a:t>Morris Semiotics：</a:t>
            </a:r>
            <a:endParaRPr lang="zh-CN" altLang="en-US" sz="2400">
              <a:solidFill>
                <a:srgbClr val="000000"/>
              </a:solidFill>
              <a:latin typeface="微软雅黑" charset="0"/>
              <a:ea typeface="微软雅黑" charset="0"/>
              <a:cs typeface="微软雅黑" charset="0"/>
            </a:endParaRPr>
          </a:p>
          <a:p>
            <a:r>
              <a:rPr lang="zh-CN" altLang="en-US" sz="2400">
                <a:solidFill>
                  <a:srgbClr val="000000"/>
                </a:solidFill>
                <a:latin typeface="微软雅黑" charset="0"/>
                <a:ea typeface="微软雅黑" charset="0"/>
                <a:cs typeface="微软雅黑" charset="0"/>
              </a:rPr>
              <a:t>Morris semiotics provides a structured analytical tool for </a:t>
            </a:r>
            <a:r>
              <a:rPr lang="en-US" altLang="zh-CN" sz="2400">
                <a:solidFill>
                  <a:srgbClr val="000000"/>
                </a:solidFill>
                <a:latin typeface="微软雅黑" charset="0"/>
                <a:ea typeface="微软雅黑" charset="0"/>
                <a:cs typeface="微软雅黑" charset="0"/>
              </a:rPr>
              <a:t>the</a:t>
            </a:r>
            <a:r>
              <a:rPr lang="zh-CN" altLang="en-US" sz="2400">
                <a:solidFill>
                  <a:srgbClr val="000000"/>
                </a:solidFill>
                <a:latin typeface="微软雅黑" charset="0"/>
                <a:ea typeface="微软雅黑" charset="0"/>
                <a:cs typeface="微软雅黑" charset="0"/>
              </a:rPr>
              <a:t> symbolic translation.</a:t>
            </a:r>
            <a:endParaRPr lang="zh-CN" altLang="en-US" sz="2400">
              <a:solidFill>
                <a:srgbClr val="000000"/>
              </a:solidFill>
              <a:latin typeface="微软雅黑" charset="0"/>
              <a:ea typeface="微软雅黑" charset="0"/>
              <a:cs typeface="微软雅黑" charset="0"/>
            </a:endParaRPr>
          </a:p>
          <a:p>
            <a:r>
              <a:rPr lang="zh-CN" altLang="en-US" sz="2400">
                <a:solidFill>
                  <a:srgbClr val="000000"/>
                </a:solidFill>
                <a:latin typeface="微软雅黑" charset="0"/>
                <a:ea typeface="微软雅黑" charset="0"/>
                <a:cs typeface="微软雅黑" charset="0"/>
              </a:rPr>
              <a:t>Use morphology to redefine the visual form of symbols, and use semantics and pragmatics to guide users to personalize their interpretation of jewelry.</a:t>
            </a:r>
            <a:endParaRPr lang="zh-CN" altLang="en-US" sz="2400">
              <a:solidFill>
                <a:srgbClr val="000000"/>
              </a:solidFill>
              <a:latin typeface="微软雅黑" charset="0"/>
              <a:ea typeface="微软雅黑" charset="0"/>
              <a:cs typeface="微软雅黑" charset="0"/>
            </a:endParaRPr>
          </a:p>
        </p:txBody>
      </p:sp>
      <p:pic>
        <p:nvPicPr>
          <p:cNvPr id="4" name="图片 3" descr="截屏2024-11-26 12.50.56"/>
          <p:cNvPicPr>
            <a:picLocks noChangeAspect="1"/>
          </p:cNvPicPr>
          <p:nvPr/>
        </p:nvPicPr>
        <p:blipFill>
          <a:blip r:embed="rId3"/>
          <a:stretch>
            <a:fillRect/>
          </a:stretch>
        </p:blipFill>
        <p:spPr>
          <a:xfrm>
            <a:off x="7517130" y="1688465"/>
            <a:ext cx="4356735" cy="4276725"/>
          </a:xfrm>
          <a:prstGeom prst="rect">
            <a:avLst/>
          </a:prstGeom>
        </p:spPr>
      </p:pic>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lang="zh-CN" altLang="en-US">
                <a:solidFill>
                  <a:schemeClr val="accent1">
                    <a:lumMod val="75000"/>
                  </a:schemeClr>
                </a:solidFill>
                <a:latin typeface="微软雅黑" charset="0"/>
                <a:ea typeface="微软雅黑" charset="0"/>
              </a:rPr>
              <a:t>Theoretical Support</a:t>
            </a:r>
            <a:endParaRPr lang="zh-CN" altLang="en-US">
              <a:solidFill>
                <a:schemeClr val="accent1">
                  <a:lumMod val="75000"/>
                </a:schemeClr>
              </a:solidFill>
              <a:latin typeface="微软雅黑" charset="0"/>
              <a:ea typeface="微软雅黑" charset="0"/>
            </a:endParaRPr>
          </a:p>
        </p:txBody>
      </p:sp>
    </p:spTree>
    <p:custDataLst>
      <p:tags r:id="rId4"/>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p:sp>
        <p:nvSpPr>
          <p:cNvPr id="7" name="任意形状 8"/>
          <p:cNvSpPr/>
          <p:nvPr userDrawn="1">
            <p:custDataLst>
              <p:tags r:id="rId1"/>
            </p:custDataLst>
          </p:nvPr>
        </p:nvSpPr>
        <p:spPr>
          <a:xfrm>
            <a:off x="9727092" y="-51"/>
            <a:ext cx="2464998" cy="2403231"/>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6" name="任意形状 8"/>
          <p:cNvSpPr/>
          <p:nvPr userDrawn="1">
            <p:custDataLst>
              <p:tags r:id="rId2"/>
            </p:custDataLst>
          </p:nvPr>
        </p:nvSpPr>
        <p:spPr>
          <a:xfrm rot="10800000">
            <a:off x="0" y="5480050"/>
            <a:ext cx="1412875" cy="1377950"/>
          </a:xfrm>
          <a:custGeom>
            <a:avLst/>
            <a:gdLst>
              <a:gd name="connsiteX0" fmla="*/ 361564 w 3507050"/>
              <a:gd name="connsiteY0" fmla="*/ 0 h 3419170"/>
              <a:gd name="connsiteX1" fmla="*/ 3507050 w 3507050"/>
              <a:gd name="connsiteY1" fmla="*/ 0 h 3419170"/>
              <a:gd name="connsiteX2" fmla="*/ 3507050 w 3507050"/>
              <a:gd name="connsiteY2" fmla="*/ 3045349 h 3419170"/>
              <a:gd name="connsiteX3" fmla="*/ 3329322 w 3507050"/>
              <a:gd name="connsiteY3" fmla="*/ 3151539 h 3419170"/>
              <a:gd name="connsiteX4" fmla="*/ 2254631 w 3507050"/>
              <a:gd name="connsiteY4" fmla="*/ 3419170 h 3419170"/>
              <a:gd name="connsiteX5" fmla="*/ 0 w 3507050"/>
              <a:gd name="connsiteY5" fmla="*/ 1201750 h 3419170"/>
              <a:gd name="connsiteX6" fmla="*/ 272122 w 3507050"/>
              <a:gd name="connsiteY6" fmla="*/ 144796 h 3419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07050" h="3419170">
                <a:moveTo>
                  <a:pt x="361564" y="0"/>
                </a:moveTo>
                <a:lnTo>
                  <a:pt x="3507050" y="0"/>
                </a:lnTo>
                <a:lnTo>
                  <a:pt x="3507050" y="3045349"/>
                </a:lnTo>
                <a:lnTo>
                  <a:pt x="3329322" y="3151539"/>
                </a:lnTo>
                <a:cubicBezTo>
                  <a:pt x="3009856" y="3322220"/>
                  <a:pt x="2643756" y="3419170"/>
                  <a:pt x="2254631" y="3419170"/>
                </a:cubicBezTo>
                <a:cubicBezTo>
                  <a:pt x="1009433" y="3419170"/>
                  <a:pt x="0" y="2426397"/>
                  <a:pt x="0" y="1201750"/>
                </a:cubicBezTo>
                <a:cubicBezTo>
                  <a:pt x="0" y="819048"/>
                  <a:pt x="98578" y="458990"/>
                  <a:pt x="272122" y="144796"/>
                </a:cubicBezTo>
                <a:close/>
              </a:path>
            </a:pathLst>
          </a:custGeom>
          <a:gradFill>
            <a:gsLst>
              <a:gs pos="0">
                <a:schemeClr val="bg2">
                  <a:alpha val="10000"/>
                </a:schemeClr>
              </a:gs>
              <a:gs pos="100000">
                <a:schemeClr val="tx2">
                  <a:lumMod val="90000"/>
                  <a:alpha val="24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kumimoji="1" lang="zh-CN" altLang="en-US" dirty="0">
              <a:solidFill>
                <a:schemeClr val="bg1"/>
              </a:solidFill>
              <a:highlight>
                <a:srgbClr val="1171F1"/>
              </a:highlight>
              <a:latin typeface="微软雅黑" charset="0"/>
              <a:ea typeface="微软雅黑" charset="0"/>
            </a:endParaRPr>
          </a:p>
        </p:txBody>
      </p:sp>
      <p:sp>
        <p:nvSpPr>
          <p:cNvPr id="3" name="内容占位符 2"/>
          <p:cNvSpPr>
            <a:spLocks noGrp="1"/>
          </p:cNvSpPr>
          <p:nvPr>
            <p:ph idx="1"/>
          </p:nvPr>
        </p:nvSpPr>
        <p:spPr>
          <a:xfrm>
            <a:off x="669882" y="1282073"/>
            <a:ext cx="10852237" cy="5388907"/>
          </a:xfrm>
        </p:spPr>
        <p:txBody>
          <a:bodyPr>
            <a:noAutofit/>
          </a:bodyPr>
          <a:p>
            <a:r>
              <a:rPr lang="en-US" altLang="zh-CN" sz="2200" b="1">
                <a:solidFill>
                  <a:srgbClr val="000000"/>
                </a:solidFill>
                <a:latin typeface="微软雅黑" charset="0"/>
                <a:ea typeface="微软雅黑" charset="0"/>
              </a:rPr>
              <a:t>C</a:t>
            </a:r>
            <a:r>
              <a:rPr lang="zh-CN" altLang="en-US" sz="2200" b="1">
                <a:solidFill>
                  <a:srgbClr val="000000"/>
                </a:solidFill>
                <a:latin typeface="微软雅黑" charset="0"/>
                <a:ea typeface="微软雅黑" charset="0"/>
              </a:rPr>
              <a:t>onstructivism</a:t>
            </a:r>
            <a:r>
              <a:rPr lang="zh-CN" altLang="en-US" sz="2200">
                <a:solidFill>
                  <a:srgbClr val="000000"/>
                </a:solidFill>
                <a:latin typeface="微软雅黑" charset="0"/>
                <a:ea typeface="微软雅黑" charset="0"/>
              </a:rPr>
              <a:t>: </a:t>
            </a:r>
            <a:r>
              <a:rPr lang="en-US" altLang="zh-CN" sz="2200">
                <a:solidFill>
                  <a:srgbClr val="000000"/>
                </a:solidFill>
                <a:latin typeface="微软雅黑" charset="0"/>
                <a:ea typeface="微软雅黑" charset="0"/>
              </a:rPr>
              <a:t>P</a:t>
            </a:r>
            <a:r>
              <a:rPr lang="zh-CN" altLang="en-US" sz="2200">
                <a:solidFill>
                  <a:srgbClr val="000000"/>
                </a:solidFill>
                <a:latin typeface="微软雅黑" charset="0"/>
                <a:ea typeface="微软雅黑" charset="0"/>
              </a:rPr>
              <a:t>rovides a theoretical basis for the construction of symbolic meaning</a:t>
            </a:r>
            <a:r>
              <a:rPr lang="en-US" altLang="zh-CN" sz="2200">
                <a:solidFill>
                  <a:srgbClr val="000000"/>
                </a:solidFill>
                <a:latin typeface="微软雅黑" charset="0"/>
                <a:ea typeface="微软雅黑" charset="0"/>
              </a:rPr>
              <a:t>. </a:t>
            </a:r>
            <a:r>
              <a:rPr lang="zh-CN" altLang="en-US" sz="2200">
                <a:solidFill>
                  <a:srgbClr val="000000"/>
                </a:solidFill>
                <a:latin typeface="微软雅黑" charset="0"/>
                <a:ea typeface="微软雅黑" charset="0"/>
              </a:rPr>
              <a:t>Memory jewelry is not only an object, but also an emotional and cultural reality "constructed" through design.</a:t>
            </a:r>
            <a:endParaRPr lang="zh-CN" altLang="en-US" sz="2200">
              <a:solidFill>
                <a:srgbClr val="000000"/>
              </a:solidFill>
              <a:latin typeface="微软雅黑" charset="0"/>
              <a:ea typeface="微软雅黑" charset="0"/>
            </a:endParaRPr>
          </a:p>
          <a:p>
            <a:r>
              <a:rPr lang="en-US" altLang="zh-CN" sz="2200" b="1">
                <a:solidFill>
                  <a:srgbClr val="000000"/>
                </a:solidFill>
                <a:latin typeface="微软雅黑" charset="0"/>
                <a:ea typeface="微软雅黑" charset="0"/>
              </a:rPr>
              <a:t>I</a:t>
            </a:r>
            <a:r>
              <a:rPr lang="zh-CN" altLang="en-US" sz="2200" b="1">
                <a:solidFill>
                  <a:srgbClr val="000000"/>
                </a:solidFill>
                <a:latin typeface="微软雅黑" charset="0"/>
                <a:ea typeface="微软雅黑" charset="0"/>
              </a:rPr>
              <a:t>nterpretivism</a:t>
            </a:r>
            <a:r>
              <a:rPr lang="en-US" altLang="zh-CN" sz="2200">
                <a:solidFill>
                  <a:srgbClr val="000000"/>
                </a:solidFill>
                <a:latin typeface="微软雅黑" charset="0"/>
                <a:ea typeface="微软雅黑" charset="0"/>
              </a:rPr>
              <a:t>: Emphasizes the possibility of users' diverse interpretation of jewelry, a</a:t>
            </a:r>
            <a:r>
              <a:rPr lang="zh-CN" altLang="en-US" sz="2200">
                <a:solidFill>
                  <a:srgbClr val="000000"/>
                </a:solidFill>
                <a:latin typeface="微软雅黑" charset="0"/>
                <a:ea typeface="微软雅黑" charset="0"/>
              </a:rPr>
              <a:t>nalyze how the wearer interprets the symbolic meaning of jewelry in different emotional and social contexts. </a:t>
            </a:r>
            <a:endParaRPr lang="zh-CN" altLang="en-US" sz="2200">
              <a:solidFill>
                <a:srgbClr val="000000"/>
              </a:solidFill>
              <a:latin typeface="微软雅黑" charset="0"/>
              <a:ea typeface="微软雅黑" charset="0"/>
            </a:endParaRPr>
          </a:p>
          <a:p>
            <a:r>
              <a:rPr lang="zh-CN" altLang="en-US" sz="2200">
                <a:solidFill>
                  <a:srgbClr val="000000"/>
                </a:solidFill>
                <a:latin typeface="微软雅黑" charset="0"/>
                <a:ea typeface="微软雅黑" charset="0"/>
              </a:rPr>
              <a:t>New meanings of symbols are constructed through jewelry design, and users give them multiple interpretations through wearing and interaction.</a:t>
            </a:r>
            <a:endParaRPr lang="zh-CN" altLang="en-US" sz="2200">
              <a:solidFill>
                <a:srgbClr val="000000"/>
              </a:solidFill>
              <a:latin typeface="微软雅黑" charset="0"/>
              <a:ea typeface="微软雅黑" charset="0"/>
            </a:endParaRPr>
          </a:p>
        </p:txBody>
      </p:sp>
      <p:sp>
        <p:nvSpPr>
          <p:cNvPr id="2" name="标题 1"/>
          <p:cNvSpPr>
            <a:spLocks noGrp="1"/>
          </p:cNvSpPr>
          <p:nvPr/>
        </p:nvSpPr>
        <p:spPr>
          <a:xfrm>
            <a:off x="647700" y="258445"/>
            <a:ext cx="10515600" cy="1325563"/>
          </a:xfrm>
          <a:prstGeom prst="rect">
            <a:avLst/>
          </a:prstGeom>
        </p:spPr>
        <p:txBody>
          <a:bodyPr vert="horz" lIns="91440" tIns="45720" rIns="91440" bIns="45720" rtlCol="0" anchor="ctr" anchorCtr="0">
            <a:normAutofit/>
          </a:bodyPr>
          <a:lstStyle>
            <a:lvl1pPr algn="l" defTabSz="914400" rtl="0" eaLnBrk="1" latinLnBrk="0" hangingPunct="1">
              <a:lnSpc>
                <a:spcPct val="90000"/>
              </a:lnSpc>
              <a:spcBef>
                <a:spcPct val="0"/>
              </a:spcBef>
              <a:buNone/>
              <a:defRPr sz="4400" b="0" kern="1200">
                <a:solidFill>
                  <a:schemeClr val="tx1"/>
                </a:solidFill>
                <a:effectLst/>
                <a:latin typeface="+mj-lt"/>
                <a:ea typeface="+mj-ea"/>
                <a:cs typeface="+mj-cs"/>
              </a:defRPr>
            </a:lvl1pPr>
          </a:lstStyle>
          <a:p>
            <a:r>
              <a:rPr lang="zh-CN" altLang="en-US">
                <a:solidFill>
                  <a:schemeClr val="accent1">
                    <a:lumMod val="75000"/>
                  </a:schemeClr>
                </a:solidFill>
                <a:latin typeface="微软雅黑" charset="0"/>
                <a:ea typeface="微软雅黑" charset="0"/>
              </a:rPr>
              <a:t>Theoretical Support</a:t>
            </a:r>
            <a:endParaRPr lang="zh-CN" altLang="en-US">
              <a:solidFill>
                <a:schemeClr val="accent1">
                  <a:lumMod val="75000"/>
                </a:schemeClr>
              </a:solidFill>
              <a:latin typeface="微软雅黑" charset="0"/>
              <a:ea typeface="微软雅黑" charset="0"/>
            </a:endParaRPr>
          </a:p>
        </p:txBody>
      </p:sp>
    </p:spTree>
    <p:custDataLst>
      <p:tags r:id="rId3"/>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7"/>
  <p:tag name="KSO_WM_UNIT_LAYERLEVEL" val="1"/>
  <p:tag name="KSO_WM_TAG_VERSION" val="1.0"/>
  <p:tag name="KSO_WM_BEAUTIFY_FLAG" val="#wm#"/>
  <p:tag name="KSO_WM_UNIT_TYPE" val="y"/>
  <p:tag name="KSO_WM_UNIT_INDEX" val="7"/>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1"/>
  <p:tag name="KSO_WM_UNIT_LAYERLEVEL" val="1"/>
  <p:tag name="KSO_WM_TAG_VERSION" val="1.0"/>
  <p:tag name="KSO_WM_BEAUTIFY_FLAG" val="#wm#"/>
  <p:tag name="KSO_WM_UNIT_TYPE" val="y"/>
  <p:tag name="KSO_WM_UNIT_INDEX" val="1"/>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2"/>
  <p:tag name="KSO_WM_UNIT_LAYERLEVEL" val="1"/>
  <p:tag name="KSO_WM_TAG_VERSION" val="1.0"/>
  <p:tag name="KSO_WM_BEAUTIFY_FLAG" val="#wm#"/>
  <p:tag name="KSO_WM_UNIT_TYPE" val="y"/>
  <p:tag name="KSO_WM_UNIT_INDEX" val="2"/>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3"/>
  <p:tag name="KSO_WM_UNIT_LAYERLEVEL" val="1"/>
  <p:tag name="KSO_WM_TAG_VERSION" val="1.0"/>
  <p:tag name="KSO_WM_BEAUTIFY_FLAG" val="#wm#"/>
  <p:tag name="KSO_WM_UNIT_TYPE" val="y"/>
  <p:tag name="KSO_WM_UNIT_INDEX" val="3"/>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4"/>
  <p:tag name="KSO_WM_UNIT_LAYERLEVEL" val="1"/>
  <p:tag name="KSO_WM_TAG_VERSION" val="1.0"/>
  <p:tag name="KSO_WM_BEAUTIFY_FLAG" val="#wm#"/>
  <p:tag name="KSO_WM_UNIT_TYPE" val="y"/>
  <p:tag name="KSO_WM_UNIT_INDEX" val="4"/>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5"/>
  <p:tag name="KSO_WM_UNIT_LAYERLEVEL" val="1"/>
  <p:tag name="KSO_WM_TAG_VERSION" val="1.0"/>
  <p:tag name="KSO_WM_BEAUTIFY_FLAG" val="#wm#"/>
  <p:tag name="KSO_WM_UNIT_TYPE" val="y"/>
  <p:tag name="KSO_WM_UNIT_INDEX" val="5"/>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6"/>
  <p:tag name="KSO_WM_UNIT_LAYERLEVEL" val="1"/>
  <p:tag name="KSO_WM_TAG_VERSION" val="1.0"/>
  <p:tag name="KSO_WM_BEAUTIFY_FLAG" val="#wm#"/>
  <p:tag name="KSO_WM_UNIT_TYPE" val="y"/>
  <p:tag name="KSO_WM_UNIT_INDEX" val="6"/>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 name="KSO_WM_UNIT_BK_DARK_LIGHT" val="2"/>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UNIT_SUBTYPE" val="h"/>
  <p:tag name="KSO_WM_SLIDE_BACKGROUND_TYPE" val="frame"/>
  <p:tag name="KSO_WM_SLIDE_BK_DARK_LIGHT" val="2"/>
  <p:tag name="KSO_WM_UNIT_BK_DARK_LIGHT" val="2"/>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i*1"/>
  <p:tag name="KSO_WM_UNIT_LAYERLEVEL" val="1"/>
  <p:tag name="KSO_WM_TAG_VERSION" val="1.0"/>
  <p:tag name="KSO_WM_BEAUTIFY_FLAG" val="#wm#"/>
  <p:tag name="KSO_WM_UNIT_TYPE" val="i"/>
  <p:tag name="KSO_WM_UNIT_INDEX" val="1"/>
  <p:tag name="KSO_WM_UNIT_SUBTYPE" val="h"/>
  <p:tag name="KSO_WM_SLIDE_BACKGROUND_TYPE" val="leftRight"/>
  <p:tag name="KSO_WM_SLIDE_BK_DARK_LIGHT" val="2"/>
  <p:tag name="KSO_WM_UNIT_BK_DARK_LIGHT" val="2"/>
</p:tagLst>
</file>

<file path=ppt/tags/tag8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8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2"/>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i*1"/>
  <p:tag name="KSO_WM_UNIT_LAYERLEVEL" val="1"/>
  <p:tag name="KSO_WM_TAG_VERSION" val="1.0"/>
  <p:tag name="KSO_WM_BEAUTIFY_FLAG" val="#wm#"/>
  <p:tag name="KSO_WM_UNIT_TYPE" val="i"/>
  <p:tag name="KSO_WM_UNIT_INDEX" val="1"/>
  <p:tag name="KSO_WM_UNIT_SUBTYPE" val="h"/>
  <p:tag name="KSO_WM_SLIDE_BACKGROUND_TYPE" val="topBottom"/>
  <p:tag name="KSO_WM_SLIDE_BK_DARK_LIGHT" val="2"/>
  <p:tag name="KSO_WM_UNIT_BK_DARK_LIGHT" val="2"/>
</p:tagLst>
</file>

<file path=ppt/tags/tag9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9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i*1"/>
  <p:tag name="KSO_WM_UNIT_LAYERLEVEL" val="1"/>
  <p:tag name="KSO_WM_TAG_VERSION" val="1.0"/>
  <p:tag name="KSO_WM_BEAUTIFY_FLAG" val="#wm#"/>
  <p:tag name="KSO_WM_UNIT_TYPE" val="i"/>
  <p:tag name="KSO_WM_UNIT_INDEX" val="1"/>
  <p:tag name="KSO_WM_UNIT_SUBTYPE" val="h"/>
  <p:tag name="KSO_WM_SLIDE_BACKGROUND_TYPE" val="bottomTop"/>
  <p:tag name="KSO_WM_SLIDE_BK_DARK_LIGHT" val="2"/>
  <p:tag name="KSO_WM_UNIT_BK_DARK_LIGHT" val="2"/>
</p:tagLst>
</file>

<file path=ppt/tags/tag10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i*1"/>
  <p:tag name="KSO_WM_UNIT_LAYERLEVEL" val="1"/>
  <p:tag name="KSO_WM_TAG_VERSION" val="1.0"/>
  <p:tag name="KSO_WM_BEAUTIFY_FLAG" val="#wm#"/>
  <p:tag name="KSO_WM_UNIT_TYPE" val="i"/>
  <p:tag name="KSO_WM_UNIT_INDEX" val="1"/>
  <p:tag name="KSO_WM_UNIT_SUBTYPE" val="h"/>
  <p:tag name="KSO_WM_SLIDE_BACKGROUND_TYPE" val="navigation"/>
  <p:tag name="KSO_WM_SLIDE_BK_DARK_LIGHT" val="2"/>
  <p:tag name="KSO_WM_UNIT_BK_DARK_LIGHT" val="2"/>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UNIT_TYPE" val="i"/>
  <p:tag name="KSO_WM_UNIT_INDEX" val="1"/>
  <p:tag name="KSO_WM_UNIT_SUBTYPE" val="h"/>
  <p:tag name="KSO_WM_SLIDE_BACKGROUND_TYPE" val="belt"/>
  <p:tag name="KSO_WM_SLIDE_BK_DARK_LIGHT" val="2"/>
  <p:tag name="KSO_WM_UNIT_BK_DARK_LIGHT" val="2"/>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6915"/>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6915"/>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8.xml><?xml version="1.0" encoding="utf-8"?>
<p:tagLst xmlns:p="http://schemas.openxmlformats.org/presentationml/2006/main">
  <p:tag name="KSO_WM_TEMPLATE_SUBCATEGORY" val="0"/>
  <p:tag name="KSO_WM_TEMPLATE_MASTER_TYPE" val="1"/>
  <p:tag name="KSO_WM_TEMPLATE_COLOR_TYPE" val="1"/>
  <p:tag name="KSO_WM_TAG_VERSION" val="1.0"/>
  <p:tag name="KSO_WM_BEAUTIFY_FLAG" val="#wm#"/>
  <p:tag name="KSO_WM_TEMPLATE_CATEGORY" val="custom"/>
  <p:tag name="KSO_WM_TEMPLATE_INDEX" val="20206915"/>
  <p:tag name="KSO_WM_TEMPLATE_MASTER_THUMB_INDEX" val="12"/>
  <p:tag name="KSO_WM_TEMPLATE_THUMBS_INDEX" val="1、4、7、8、10、11、12、13、15"/>
</p:tagLst>
</file>

<file path=ppt/tags/tag129.xml><?xml version="1.0" encoding="utf-8"?>
<p:tagLst xmlns:p="http://schemas.openxmlformats.org/presentationml/2006/main">
  <p:tag name="KSO_WM_UNIT_ISCONTENTSTITLE" val="0"/>
  <p:tag name="KSO_WM_UNIT_ISNUMDGMTITLE" val="0"/>
  <p:tag name="KSO_WM_UNIT_NOCLEAR" val="0"/>
  <p:tag name="KSO_WM_UNIT_VALUE" val="11"/>
  <p:tag name="KSO_WM_UNIT_HIGHLIGHT" val="0"/>
  <p:tag name="KSO_WM_UNIT_COMPATIBLE" val="0"/>
  <p:tag name="KSO_WM_UNIT_DIAGRAM_ISNUMVISUAL" val="0"/>
  <p:tag name="KSO_WM_UNIT_DIAGRAM_ISREFERUNIT" val="0"/>
  <p:tag name="KSO_WM_UNIT_TYPE" val="a"/>
  <p:tag name="KSO_WM_UNIT_INDEX" val="1"/>
  <p:tag name="KSO_WM_UNIT_ID" val="custom20206915_1*a*1"/>
  <p:tag name="KSO_WM_TEMPLATE_CATEGORY" val="custom"/>
  <p:tag name="KSO_WM_TEMPLATE_INDEX" val="20206915"/>
  <p:tag name="KSO_WM_UNIT_LAYERLEVEL" val="1"/>
  <p:tag name="KSO_WM_TAG_VERSION" val="1.0"/>
  <p:tag name="KSO_WM_BEAUTIFY_FLAG" val="#wm#"/>
  <p:tag name="KSO_WM_UNIT_PRESET_TEXT" val="空白演示经典风格"/>
</p:tagLst>
</file>

<file path=ppt/tags/tag130.xml><?xml version="1.0" encoding="utf-8"?>
<p:tagLst xmlns:p="http://schemas.openxmlformats.org/presentationml/2006/main">
  <p:tag name="KSO_WM_UNIT_NOCLEAR" val="0"/>
  <p:tag name="KSO_WM_UNIT_VALUE" val="10"/>
  <p:tag name="KSO_WM_UNIT_HIGHLIGHT" val="0"/>
  <p:tag name="KSO_WM_UNIT_COMPATIBLE" val="0"/>
  <p:tag name="KSO_WM_UNIT_DIAGRAM_ISNUMVISUAL" val="0"/>
  <p:tag name="KSO_WM_UNIT_DIAGRAM_ISREFERUNIT" val="0"/>
  <p:tag name="KSO_WM_UNIT_TYPE" val="f"/>
  <p:tag name="KSO_WM_UNIT_INDEX" val="1"/>
  <p:tag name="KSO_WM_UNIT_ID" val="custom20206915_1*f*1"/>
  <p:tag name="KSO_WM_TEMPLATE_CATEGORY" val="custom"/>
  <p:tag name="KSO_WM_TEMPLATE_INDEX" val="20206915"/>
  <p:tag name="KSO_WM_UNIT_LAYERLEVEL" val="1"/>
  <p:tag name="KSO_WM_TAG_VERSION" val="1.0"/>
  <p:tag name="KSO_WM_BEAUTIFY_FLAG" val="#wm#"/>
  <p:tag name="KSO_WM_UNIT_ISCONTENTSTITLE" val="0"/>
  <p:tag name="KSO_WM_UNIT_ISNUMDGMTITLE" val="0"/>
  <p:tag name="KSO_WM_UNIT_PRESET_TEXT" val="演讲者："/>
  <p:tag name="KSO_WM_UNIT_SUBTYPE" val="b"/>
  <p:tag name="KSO_WM_UNIT_TEXT_FILL_FORE_SCHEMECOLOR_INDEX_BRIGHTNESS" val="0"/>
  <p:tag name="KSO_WM_UNIT_TEXT_FILL_FORE_SCHEMECOLOR_INDEX" val="5"/>
  <p:tag name="KSO_WM_UNIT_TEXT_FILL_TYPE" val="1"/>
</p:tagLst>
</file>

<file path=ppt/tags/tag131.xml><?xml version="1.0" encoding="utf-8"?>
<p:tagLst xmlns:p="http://schemas.openxmlformats.org/presentationml/2006/main">
  <p:tag name="KSO_WM_SLIDE_ID" val="custom20206915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6915"/>
  <p:tag name="KSO_WM_SLIDE_LAYOUT" val="a_b_f"/>
  <p:tag name="KSO_WM_SLIDE_LAYOUT_CNT" val="1_1_1"/>
  <p:tag name="KSO_WM_TEMPLATE_MASTER_THUMB_INDEX" val="12"/>
  <p:tag name="KSO_WM_TEMPLATE_THUMBS_INDEX" val="1、4、7、8、10、11、12、13、15"/>
  <p:tag name="KSO_WM_SPECIAL_SOURCE" val="bdnull"/>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34.xml><?xml version="1.0" encoding="utf-8"?>
<p:tagLst xmlns:p="http://schemas.openxmlformats.org/presentationml/2006/main">
  <p:tag name="KSO_WM_UNIT_LINE_FORE_SCHEMECOLOR_INDEX_BRIGHTNESS" val="0"/>
  <p:tag name="KSO_WM_UNIT_LINE_FORE_SCHEMECOLOR_INDEX" val="5"/>
  <p:tag name="KSO_WM_UNIT_LINE_FILL_TYPE" val="2"/>
</p:tagLst>
</file>

<file path=ppt/tags/tag135.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36.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137.xml><?xml version="1.0" encoding="utf-8"?>
<p:tagLst xmlns:p="http://schemas.openxmlformats.org/presentationml/2006/main">
  <p:tag name="KSO_WM_SLIDE_BK_DARK_LIGHT" val=""/>
  <p:tag name="KSO_WM_SLIDE_BACKGROUND_TYPE" val="general"/>
  <p:tag name="KSO_WM_SPECIAL_SOURCE" val="bdnull"/>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40.xml><?xml version="1.0" encoding="utf-8"?>
<p:tagLst xmlns:p="http://schemas.openxmlformats.org/presentationml/2006/main">
  <p:tag name="KSO_WM_SLIDE_BK_DARK_LIGHT" val=""/>
  <p:tag name="KSO_WM_SLIDE_BACKGROUND_TYPE" val="general"/>
  <p:tag name="KSO_WM_SPECIAL_SOURCE" val="bdnull"/>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43.xml><?xml version="1.0" encoding="utf-8"?>
<p:tagLst xmlns:p="http://schemas.openxmlformats.org/presentationml/2006/main">
  <p:tag name="KSO_WM_SLIDE_BK_DARK_LIGHT" val=""/>
  <p:tag name="KSO_WM_SLIDE_BACKGROUND_TYPE" val="general"/>
  <p:tag name="KSO_WM_SPECIAL_SOURCE" val="bdnull"/>
</p:tagLst>
</file>

<file path=ppt/tags/tag1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46.xml><?xml version="1.0" encoding="utf-8"?>
<p:tagLst xmlns:p="http://schemas.openxmlformats.org/presentationml/2006/main">
  <p:tag name="KSO_WM_SLIDE_BK_DARK_LIGHT" val=""/>
  <p:tag name="KSO_WM_SLIDE_BACKGROUND_TYPE" val="general"/>
  <p:tag name="KSO_WM_SPECIAL_SOURCE" val="bdnull"/>
</p:tagLst>
</file>

<file path=ppt/tags/tag1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49.xml><?xml version="1.0" encoding="utf-8"?>
<p:tagLst xmlns:p="http://schemas.openxmlformats.org/presentationml/2006/main">
  <p:tag name="TABLE_ENDDRAG_ORIGIN_RECT" val="871*296"/>
  <p:tag name="TABLE_ENDDRAG_RECT" val="50*195*871*296"/>
</p:tagLst>
</file>

<file path=ppt/tags/tag150.xml><?xml version="1.0" encoding="utf-8"?>
<p:tagLst xmlns:p="http://schemas.openxmlformats.org/presentationml/2006/main">
  <p:tag name="KSO_WM_SLIDE_BK_DARK_LIGHT" val=""/>
  <p:tag name="KSO_WM_SLIDE_BACKGROUND_TYPE" val="general"/>
  <p:tag name="KSO_WM_SPECIAL_SOURCE" val="bdnull"/>
</p:tagLst>
</file>

<file path=ppt/tags/tag1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53.xml><?xml version="1.0" encoding="utf-8"?>
<p:tagLst xmlns:p="http://schemas.openxmlformats.org/presentationml/2006/main">
  <p:tag name="KSO_WM_SLIDE_BK_DARK_LIGHT" val=""/>
  <p:tag name="KSO_WM_SLIDE_BACKGROUND_TYPE" val="general"/>
  <p:tag name="KSO_WM_SPECIAL_SOURCE" val="bdnull"/>
</p:tagLst>
</file>

<file path=ppt/tags/tag1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56.xml><?xml version="1.0" encoding="utf-8"?>
<p:tagLst xmlns:p="http://schemas.openxmlformats.org/presentationml/2006/main">
  <p:tag name="KSO_WM_SLIDE_BK_DARK_LIGHT" val=""/>
  <p:tag name="KSO_WM_SLIDE_BACKGROUND_TYPE" val="general"/>
  <p:tag name="KSO_WM_SPECIAL_SOURCE" val="bdnull"/>
</p:tagLst>
</file>

<file path=ppt/tags/tag1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59.xml><?xml version="1.0" encoding="utf-8"?>
<p:tagLst xmlns:p="http://schemas.openxmlformats.org/presentationml/2006/main">
  <p:tag name="KSO_WM_SLIDE_BK_DARK_LIGHT" val=""/>
  <p:tag name="KSO_WM_SLIDE_BACKGROUND_TYPE" val="general"/>
  <p:tag name="KSO_WM_SPECIAL_SOURCE" val="bdnull"/>
</p:tagLst>
</file>

<file path=ppt/tags/tag1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62.xml><?xml version="1.0" encoding="utf-8"?>
<p:tagLst xmlns:p="http://schemas.openxmlformats.org/presentationml/2006/main">
  <p:tag name="KSO_WM_SLIDE_BK_DARK_LIGHT" val=""/>
  <p:tag name="KSO_WM_SLIDE_BACKGROUND_TYPE" val="general"/>
  <p:tag name="KSO_WM_SPECIAL_SOURCE" val="bdnull"/>
</p:tagLst>
</file>

<file path=ppt/tags/tag1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65.xml><?xml version="1.0" encoding="utf-8"?>
<p:tagLst xmlns:p="http://schemas.openxmlformats.org/presentationml/2006/main">
  <p:tag name="KSO_WM_SLIDE_BK_DARK_LIGHT" val=""/>
  <p:tag name="KSO_WM_SLIDE_BACKGROUND_TYPE" val="general"/>
  <p:tag name="KSO_WM_SPECIAL_SOURCE" val="bdnull"/>
</p:tagLst>
</file>

<file path=ppt/tags/tag1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SLIDE_BK_DARK_LIGHT" val=""/>
  <p:tag name="KSO_WM_SLIDE_BACKGROUND_TYPE" val="general"/>
  <p:tag name="KSO_WM_SPECIAL_SOURCE" val="bdnull"/>
</p:tagLst>
</file>

<file path=ppt/tags/tag1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SLIDE_BK_DARK_LIGHT" val=""/>
  <p:tag name="KSO_WM_SLIDE_BACKGROUND_TYPE" val="general"/>
  <p:tag name="KSO_WM_SPECIAL_SOURCE" val="bdnull"/>
</p:tagLst>
</file>

<file path=ppt/tags/tag1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76.xml><?xml version="1.0" encoding="utf-8"?>
<p:tagLst xmlns:p="http://schemas.openxmlformats.org/presentationml/2006/main">
  <p:tag name="KSO_WM_SLIDE_BK_DARK_LIGHT" val=""/>
  <p:tag name="KSO_WM_SLIDE_BACKGROUND_TYPE" val="general"/>
  <p:tag name="KSO_WM_SPECIAL_SOURCE" val="bdnull"/>
</p:tagLst>
</file>

<file path=ppt/tags/tag1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a87a1c0d-cebb-2e21-b7e0-4c67a8dde824}"/>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WM_BEAUTIFY_SHAPE_IDENTITY" val="{c12551db-170a-b32a-b7e0-4c671a90a4ed}"/>
  <p:tag name="KSO_WM_UNIT_TYPE" val="i"/>
  <p:tag name="KSO_WM_UNIT_FILL_FORE_SCHEMECOLOR_INDEX_1_BRIGHTNESS" val="0"/>
  <p:tag name="KSO_WM_UNIT_FILL_FORE_SCHEMECOLOR_INDEX_1" val="16"/>
  <p:tag name="KSO_WM_UNIT_FILL_FORE_SCHEMECOLOR_INDEX_1_POS" val="0"/>
  <p:tag name="KSO_WM_UNIT_FILL_FORE_SCHEMECOLOR_INDEX_1_TRANS" val="0.9"/>
  <p:tag name="KSO_WM_UNIT_FILL_FORE_SCHEMECOLOR_INDEX_2_BRIGHTNESS" val="-0.1"/>
  <p:tag name="KSO_WM_UNIT_FILL_FORE_SCHEMECOLOR_INDEX_2" val="15"/>
  <p:tag name="KSO_WM_UNIT_FILL_FORE_SCHEMECOLOR_INDEX_2_POS" val="1"/>
  <p:tag name="KSO_WM_UNIT_FILL_FORE_SCHEMECOLOR_INDEX_2_TRANS" val="0.76"/>
  <p:tag name="KSO_WM_UNIT_FILL_GRADIENT_TYPE" val="0"/>
  <p:tag name="KSO_WM_UNIT_FILL_GRADIENT_ANGLE" val="90"/>
  <p:tag name="KSO_WM_UNIT_FILL_GRADIENT_Direction" val="1"/>
  <p:tag name="KSO_WM_UNIT_FILL_TYPE" val="3"/>
  <p:tag name="KSO_WM_UNIT_TEXT_FILL_FORE_SCHEMECOLOR_INDEX_BRIGHTNESS" val="0"/>
  <p:tag name="KSO_WM_UNIT_TEXT_FILL_FORE_SCHEMECOLOR_INDEX" val="2"/>
  <p:tag name="KSO_WM_UNIT_TEXT_FILL_TYPE" val="1"/>
</p:tagLst>
</file>

<file path=ppt/tags/tag179.xml><?xml version="1.0" encoding="utf-8"?>
<p:tagLst xmlns:p="http://schemas.openxmlformats.org/presentationml/2006/main">
  <p:tag name="KSO_WM_SLIDE_BK_DARK_LIGHT" val=""/>
  <p:tag name="KSO_WM_SLIDE_BACKGROUND_TYPE" val="general"/>
  <p:tag name="KSO_WM_SPECIAL_SOURCE" val="bdnull"/>
</p:tagLst>
</file>

<file path=ppt/tags/tag180.xml><?xml version="1.0" encoding="utf-8"?>
<p:tagLst xmlns:p="http://schemas.openxmlformats.org/presentationml/2006/main">
  <p:tag name="commondata" val="eyJoZGlkIjoiNTczZjE2MDY5NThkNDYzMDMxYTFkZDNiYzQ0ZmFmNTAifQ=="/>
</p:tagLst>
</file>

<file path=ppt/theme/theme1.xml><?xml version="1.0" encoding="utf-8"?>
<a:theme xmlns:a="http://schemas.openxmlformats.org/drawingml/2006/main" name="WPS">
  <a:themeElements>
    <a:clrScheme name="WPS">
      <a:dk1>
        <a:sysClr val="windowText" lastClr="000000"/>
      </a:dk1>
      <a:lt1>
        <a:sysClr val="window" lastClr="FFFFFF"/>
      </a:lt1>
      <a:dk2>
        <a:srgbClr val="0F1423"/>
      </a:dk2>
      <a:lt2>
        <a:srgbClr val="FFFFFF"/>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Calibri"/>
        <a:ea typeface="宋体"/>
        <a:cs typeface=""/>
      </a:majorFont>
      <a:minorFont>
        <a:latin typeface="Calibri"/>
        <a:ea typeface="宋体"/>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5_Office 主题​​">
  <a:themeElements>
    <a:clrScheme name="">
      <a:dk1>
        <a:srgbClr val="000000"/>
      </a:dk1>
      <a:lt1>
        <a:srgbClr val="FEFFFF"/>
      </a:lt1>
      <a:dk2>
        <a:srgbClr val="E4F2F9"/>
      </a:dk2>
      <a:lt2>
        <a:srgbClr val="FEFFFF"/>
      </a:lt2>
      <a:accent1>
        <a:srgbClr val="5CA8CB"/>
      </a:accent1>
      <a:accent2>
        <a:srgbClr val="397EA8"/>
      </a:accent2>
      <a:accent3>
        <a:srgbClr val="7D6A87"/>
      </a:accent3>
      <a:accent4>
        <a:srgbClr val="D19F99"/>
      </a:accent4>
      <a:accent5>
        <a:srgbClr val="ECC4B7"/>
      </a:accent5>
      <a:accent6>
        <a:srgbClr val="FAE0D3"/>
      </a:accent6>
      <a:hlink>
        <a:srgbClr val="5FCBFB"/>
      </a:hlink>
      <a:folHlink>
        <a:srgbClr val="B759BC"/>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
        <a:cs typeface=""/>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
        <a:cs typeface=""/>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6241</Words>
  <Application>WPS 文字</Application>
  <PresentationFormat>宽屏</PresentationFormat>
  <Paragraphs>120</Paragraphs>
  <Slides>15</Slides>
  <Notes>1</Notes>
  <HiddenSlides>0</HiddenSlides>
  <MMClips>0</MMClips>
  <ScaleCrop>false</ScaleCrop>
  <HeadingPairs>
    <vt:vector size="6" baseType="variant">
      <vt:variant>
        <vt:lpstr>已用的字体</vt:lpstr>
      </vt:variant>
      <vt:variant>
        <vt:i4>12</vt:i4>
      </vt:variant>
      <vt:variant>
        <vt:lpstr>主题</vt:lpstr>
      </vt:variant>
      <vt:variant>
        <vt:i4>2</vt:i4>
      </vt:variant>
      <vt:variant>
        <vt:lpstr>幻灯片标题</vt:lpstr>
      </vt:variant>
      <vt:variant>
        <vt:i4>15</vt:i4>
      </vt:variant>
    </vt:vector>
  </HeadingPairs>
  <TitlesOfParts>
    <vt:vector size="29" baseType="lpstr">
      <vt:lpstr>Arial</vt:lpstr>
      <vt:lpstr>宋体</vt:lpstr>
      <vt:lpstr>Wingdings</vt:lpstr>
      <vt:lpstr>微软雅黑</vt:lpstr>
      <vt:lpstr>汉仪旗黑</vt:lpstr>
      <vt:lpstr>Wingdings</vt:lpstr>
      <vt:lpstr>微软雅黑</vt:lpstr>
      <vt:lpstr>宋体</vt:lpstr>
      <vt:lpstr>Arial Unicode MS</vt:lpstr>
      <vt:lpstr>Calibri</vt:lpstr>
      <vt:lpstr>Helvetica Neue</vt:lpstr>
      <vt:lpstr>汉仪书宋二KW</vt:lpstr>
      <vt:lpstr>WPS</vt:lpstr>
      <vt:lpstr>15_Office 主题​​</vt:lpstr>
      <vt:lpstr>Contextual Translation of Ming-Qing dynasty JiangNan Garden Symbols in Contemporary Memory Jewelry Design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
  <cp:lastModifiedBy>Ms.圈圈</cp:lastModifiedBy>
  <cp:revision>154</cp:revision>
  <dcterms:created xsi:type="dcterms:W3CDTF">2024-12-06T19:21:17Z</dcterms:created>
  <dcterms:modified xsi:type="dcterms:W3CDTF">2024-12-06T19:21:17Z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2052-6.11.0.8885</vt:lpwstr>
  </property>
  <property fmtid="{D5CDD505-2E9C-101B-9397-08002B2CF9AE}" pid="3" name="ICV">
    <vt:lpwstr>B610B61FA6A0444E9E7D4B678C441551_41</vt:lpwstr>
  </property>
</Properties>
</file>