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sldIdLst>
    <p:sldId id="256" r:id="rId2"/>
    <p:sldId id="257" r:id="rId3"/>
    <p:sldId id="279" r:id="rId4"/>
    <p:sldId id="258" r:id="rId5"/>
    <p:sldId id="259" r:id="rId6"/>
    <p:sldId id="276" r:id="rId7"/>
    <p:sldId id="272" r:id="rId8"/>
    <p:sldId id="273" r:id="rId9"/>
    <p:sldId id="274" r:id="rId10"/>
    <p:sldId id="275" r:id="rId11"/>
    <p:sldId id="261" r:id="rId12"/>
    <p:sldId id="262" r:id="rId13"/>
    <p:sldId id="263" r:id="rId14"/>
    <p:sldId id="260" r:id="rId15"/>
    <p:sldId id="277" r:id="rId16"/>
    <p:sldId id="265" r:id="rId17"/>
    <p:sldId id="266" r:id="rId18"/>
    <p:sldId id="278" r:id="rId19"/>
    <p:sldId id="268" r:id="rId20"/>
    <p:sldId id="267" r:id="rId21"/>
    <p:sldId id="283" r:id="rId22"/>
    <p:sldId id="269" r:id="rId23"/>
    <p:sldId id="270" r:id="rId24"/>
    <p:sldId id="271" r:id="rId25"/>
    <p:sldId id="284" r:id="rId26"/>
    <p:sldId id="285" r:id="rId27"/>
    <p:sldId id="286" r:id="rId28"/>
    <p:sldId id="282" r:id="rId29"/>
    <p:sldId id="289" r:id="rId30"/>
    <p:sldId id="290" r:id="rId31"/>
    <p:sldId id="264" r:id="rId32"/>
    <p:sldId id="291" r:id="rId33"/>
    <p:sldId id="292" r:id="rId34"/>
    <p:sldId id="293" r:id="rId35"/>
    <p:sldId id="294"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E61244-FEF3-461D-0E26-8487E367A898}" v="11" dt="2025-03-27T11:28:30.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A7E61244-FEF3-461D-0E26-8487E367A898}"/>
    <pc:docChg chg="delSld modSld">
      <pc:chgData name="Corey Edwards" userId="S::corey.edwards@uwtsd.ac.uk::7a967df3-e232-40a5-b10c-dee8f912d80a" providerId="AD" clId="Web-{A7E61244-FEF3-461D-0E26-8487E367A898}" dt="2025-03-27T11:28:30.465" v="9"/>
      <pc:docMkLst>
        <pc:docMk/>
      </pc:docMkLst>
      <pc:sldChg chg="modSp">
        <pc:chgData name="Corey Edwards" userId="S::corey.edwards@uwtsd.ac.uk::7a967df3-e232-40a5-b10c-dee8f912d80a" providerId="AD" clId="Web-{A7E61244-FEF3-461D-0E26-8487E367A898}" dt="2025-03-27T11:21:07.260" v="8" actId="20577"/>
        <pc:sldMkLst>
          <pc:docMk/>
          <pc:sldMk cId="1144027543" sldId="269"/>
        </pc:sldMkLst>
        <pc:spChg chg="mod">
          <ac:chgData name="Corey Edwards" userId="S::corey.edwards@uwtsd.ac.uk::7a967df3-e232-40a5-b10c-dee8f912d80a" providerId="AD" clId="Web-{A7E61244-FEF3-461D-0E26-8487E367A898}" dt="2025-03-27T11:21:07.260" v="8" actId="20577"/>
          <ac:spMkLst>
            <pc:docMk/>
            <pc:sldMk cId="1144027543" sldId="269"/>
            <ac:spMk id="2" creationId="{1E06E5CD-5C8A-B1B3-1ADC-EA0FD67C16B5}"/>
          </ac:spMkLst>
        </pc:spChg>
      </pc:sldChg>
      <pc:sldChg chg="del">
        <pc:chgData name="Corey Edwards" userId="S::corey.edwards@uwtsd.ac.uk::7a967df3-e232-40a5-b10c-dee8f912d80a" providerId="AD" clId="Web-{A7E61244-FEF3-461D-0E26-8487E367A898}" dt="2025-03-27T11:28:30.465" v="9"/>
        <pc:sldMkLst>
          <pc:docMk/>
          <pc:sldMk cId="1122391565" sldId="288"/>
        </pc:sldMkLst>
      </pc:sldChg>
    </pc:docChg>
  </pc:docChgLst>
  <pc:docChgLst>
    <pc:chgData name="Corey Edwards" userId="S::corey.edwards@uwtsd.ac.uk::7a967df3-e232-40a5-b10c-dee8f912d80a" providerId="AD" clId="Web-{E24A12D6-4404-86C0-4781-BBBF524B32B1}"/>
    <pc:docChg chg="addSld">
      <pc:chgData name="Corey Edwards" userId="S::corey.edwards@uwtsd.ac.uk::7a967df3-e232-40a5-b10c-dee8f912d80a" providerId="AD" clId="Web-{E24A12D6-4404-86C0-4781-BBBF524B32B1}" dt="2025-02-05T15:19:38.132" v="4"/>
      <pc:docMkLst>
        <pc:docMk/>
      </pc:docMkLst>
      <pc:sldChg chg="add">
        <pc:chgData name="Corey Edwards" userId="S::corey.edwards@uwtsd.ac.uk::7a967df3-e232-40a5-b10c-dee8f912d80a" providerId="AD" clId="Web-{E24A12D6-4404-86C0-4781-BBBF524B32B1}" dt="2025-02-05T15:19:38.038" v="0"/>
        <pc:sldMkLst>
          <pc:docMk/>
          <pc:sldMk cId="869931213" sldId="271"/>
        </pc:sldMkLst>
      </pc:sldChg>
      <pc:sldChg chg="add">
        <pc:chgData name="Corey Edwards" userId="S::corey.edwards@uwtsd.ac.uk::7a967df3-e232-40a5-b10c-dee8f912d80a" providerId="AD" clId="Web-{E24A12D6-4404-86C0-4781-BBBF524B32B1}" dt="2025-02-05T15:19:38.070" v="1"/>
        <pc:sldMkLst>
          <pc:docMk/>
          <pc:sldMk cId="1240245147" sldId="272"/>
        </pc:sldMkLst>
      </pc:sldChg>
      <pc:sldChg chg="add">
        <pc:chgData name="Corey Edwards" userId="S::corey.edwards@uwtsd.ac.uk::7a967df3-e232-40a5-b10c-dee8f912d80a" providerId="AD" clId="Web-{E24A12D6-4404-86C0-4781-BBBF524B32B1}" dt="2025-02-05T15:19:38.085" v="2"/>
        <pc:sldMkLst>
          <pc:docMk/>
          <pc:sldMk cId="1894232195" sldId="273"/>
        </pc:sldMkLst>
      </pc:sldChg>
      <pc:sldChg chg="add">
        <pc:chgData name="Corey Edwards" userId="S::corey.edwards@uwtsd.ac.uk::7a967df3-e232-40a5-b10c-dee8f912d80a" providerId="AD" clId="Web-{E24A12D6-4404-86C0-4781-BBBF524B32B1}" dt="2025-02-05T15:19:38.101" v="3"/>
        <pc:sldMkLst>
          <pc:docMk/>
          <pc:sldMk cId="4084767699" sldId="274"/>
        </pc:sldMkLst>
      </pc:sldChg>
      <pc:sldChg chg="add">
        <pc:chgData name="Corey Edwards" userId="S::corey.edwards@uwtsd.ac.uk::7a967df3-e232-40a5-b10c-dee8f912d80a" providerId="AD" clId="Web-{E24A12D6-4404-86C0-4781-BBBF524B32B1}" dt="2025-02-05T15:19:38.132" v="4"/>
        <pc:sldMkLst>
          <pc:docMk/>
          <pc:sldMk cId="3540083373" sldId="275"/>
        </pc:sldMkLst>
      </pc:sldChg>
    </pc:docChg>
  </pc:docChgLst>
  <pc:docChgLst>
    <pc:chgData name="Corey Edwards" userId="S::corey.edwards@uwtsd.ac.uk::7a967df3-e232-40a5-b10c-dee8f912d80a" providerId="AD" clId="Web-{2C0A673A-B9F6-4393-2666-26BD329CB803}"/>
    <pc:docChg chg="addSld delSld modSld addMainMaster delMainMaster">
      <pc:chgData name="Corey Edwards" userId="S::corey.edwards@uwtsd.ac.uk::7a967df3-e232-40a5-b10c-dee8f912d80a" providerId="AD" clId="Web-{2C0A673A-B9F6-4393-2666-26BD329CB803}" dt="2025-02-05T15:17:37.553" v="73"/>
      <pc:docMkLst>
        <pc:docMk/>
      </pc:docMkLst>
      <pc:sldChg chg="addSp delSp modSp mod setBg modClrScheme chgLayout">
        <pc:chgData name="Corey Edwards" userId="S::corey.edwards@uwtsd.ac.uk::7a967df3-e232-40a5-b10c-dee8f912d80a" providerId="AD" clId="Web-{2C0A673A-B9F6-4393-2666-26BD329CB803}" dt="2025-02-05T15:16:09.207" v="12"/>
        <pc:sldMkLst>
          <pc:docMk/>
          <pc:sldMk cId="109857222" sldId="256"/>
        </pc:sldMkLst>
        <pc:spChg chg="mod">
          <ac:chgData name="Corey Edwards" userId="S::corey.edwards@uwtsd.ac.uk::7a967df3-e232-40a5-b10c-dee8f912d80a" providerId="AD" clId="Web-{2C0A673A-B9F6-4393-2666-26BD329CB803}" dt="2025-02-05T15:16:09.207" v="12"/>
          <ac:spMkLst>
            <pc:docMk/>
            <pc:sldMk cId="109857222" sldId="256"/>
            <ac:spMk id="2" creationId="{00000000-0000-0000-0000-000000000000}"/>
          </ac:spMkLst>
        </pc:spChg>
        <pc:spChg chg="mod">
          <ac:chgData name="Corey Edwards" userId="S::corey.edwards@uwtsd.ac.uk::7a967df3-e232-40a5-b10c-dee8f912d80a" providerId="AD" clId="Web-{2C0A673A-B9F6-4393-2666-26BD329CB803}" dt="2025-02-05T15:16:09.207" v="12"/>
          <ac:spMkLst>
            <pc:docMk/>
            <pc:sldMk cId="109857222" sldId="256"/>
            <ac:spMk id="3" creationId="{00000000-0000-0000-0000-000000000000}"/>
          </ac:spMkLst>
        </pc:spChg>
        <pc:spChg chg="add">
          <ac:chgData name="Corey Edwards" userId="S::corey.edwards@uwtsd.ac.uk::7a967df3-e232-40a5-b10c-dee8f912d80a" providerId="AD" clId="Web-{2C0A673A-B9F6-4393-2666-26BD329CB803}" dt="2025-02-05T15:16:09.207" v="12"/>
          <ac:spMkLst>
            <pc:docMk/>
            <pc:sldMk cId="109857222" sldId="256"/>
            <ac:spMk id="6" creationId="{FE469E50-3893-4ED6-92BA-2985C32B0CA6}"/>
          </ac:spMkLst>
        </pc:spChg>
        <pc:spChg chg="add del">
          <ac:chgData name="Corey Edwards" userId="S::corey.edwards@uwtsd.ac.uk::7a967df3-e232-40a5-b10c-dee8f912d80a" providerId="AD" clId="Web-{2C0A673A-B9F6-4393-2666-26BD329CB803}" dt="2025-02-05T15:16:00.379" v="11"/>
          <ac:spMkLst>
            <pc:docMk/>
            <pc:sldMk cId="109857222" sldId="256"/>
            <ac:spMk id="9" creationId="{E20BB609-EF92-42DB-836C-0699A590B5CF}"/>
          </ac:spMkLst>
        </pc:spChg>
        <pc:spChg chg="add del">
          <ac:chgData name="Corey Edwards" userId="S::corey.edwards@uwtsd.ac.uk::7a967df3-e232-40a5-b10c-dee8f912d80a" providerId="AD" clId="Web-{2C0A673A-B9F6-4393-2666-26BD329CB803}" dt="2025-02-05T15:16:00.379" v="11"/>
          <ac:spMkLst>
            <pc:docMk/>
            <pc:sldMk cId="109857222" sldId="256"/>
            <ac:spMk id="11" creationId="{40FA88D0-E295-4CF3-934C-6423EACEB025}"/>
          </ac:spMkLst>
        </pc:spChg>
        <pc:picChg chg="add del">
          <ac:chgData name="Corey Edwards" userId="S::corey.edwards@uwtsd.ac.uk::7a967df3-e232-40a5-b10c-dee8f912d80a" providerId="AD" clId="Web-{2C0A673A-B9F6-4393-2666-26BD329CB803}" dt="2025-02-05T15:16:00.379" v="11"/>
          <ac:picMkLst>
            <pc:docMk/>
            <pc:sldMk cId="109857222" sldId="256"/>
            <ac:picMk id="4" creationId="{4798C4AB-80B7-900F-3905-9D0A4312167C}"/>
          </ac:picMkLst>
        </pc:picChg>
        <pc:picChg chg="add">
          <ac:chgData name="Corey Edwards" userId="S::corey.edwards@uwtsd.ac.uk::7a967df3-e232-40a5-b10c-dee8f912d80a" providerId="AD" clId="Web-{2C0A673A-B9F6-4393-2666-26BD329CB803}" dt="2025-02-05T15:16:09.207" v="12"/>
          <ac:picMkLst>
            <pc:docMk/>
            <pc:sldMk cId="109857222" sldId="256"/>
            <ac:picMk id="5" creationId="{B7017A57-5317-E5D5-FC63-3395FBBD304B}"/>
          </ac:picMkLst>
        </pc:picChg>
        <pc:cxnChg chg="add del">
          <ac:chgData name="Corey Edwards" userId="S::corey.edwards@uwtsd.ac.uk::7a967df3-e232-40a5-b10c-dee8f912d80a" providerId="AD" clId="Web-{2C0A673A-B9F6-4393-2666-26BD329CB803}" dt="2025-02-05T15:16:00.379" v="11"/>
          <ac:cxnSpMkLst>
            <pc:docMk/>
            <pc:sldMk cId="109857222" sldId="256"/>
            <ac:cxnSpMk id="13" creationId="{8F4E56A8-93D5-4BE3-AE61-84677331AD07}"/>
          </ac:cxnSpMkLst>
        </pc:cxnChg>
        <pc:cxnChg chg="add del">
          <ac:chgData name="Corey Edwards" userId="S::corey.edwards@uwtsd.ac.uk::7a967df3-e232-40a5-b10c-dee8f912d80a" providerId="AD" clId="Web-{2C0A673A-B9F6-4393-2666-26BD329CB803}" dt="2025-02-05T15:16:00.379" v="11"/>
          <ac:cxnSpMkLst>
            <pc:docMk/>
            <pc:sldMk cId="109857222" sldId="256"/>
            <ac:cxnSpMk id="15" creationId="{BD492A0C-1773-477B-83B5-C707CB057709}"/>
          </ac:cxnSpMkLst>
        </pc:cxnChg>
      </pc:sldChg>
      <pc:sldChg chg="new del">
        <pc:chgData name="Corey Edwards" userId="S::corey.edwards@uwtsd.ac.uk::7a967df3-e232-40a5-b10c-dee8f912d80a" providerId="AD" clId="Web-{2C0A673A-B9F6-4393-2666-26BD329CB803}" dt="2025-02-05T15:16:00.113" v="10"/>
        <pc:sldMkLst>
          <pc:docMk/>
          <pc:sldMk cId="30727710" sldId="257"/>
        </pc:sldMkLst>
      </pc:sldChg>
      <pc:sldChg chg="modSp new">
        <pc:chgData name="Corey Edwards" userId="S::corey.edwards@uwtsd.ac.uk::7a967df3-e232-40a5-b10c-dee8f912d80a" providerId="AD" clId="Web-{2C0A673A-B9F6-4393-2666-26BD329CB803}" dt="2025-02-05T15:16:17.942" v="22" actId="20577"/>
        <pc:sldMkLst>
          <pc:docMk/>
          <pc:sldMk cId="3568004566" sldId="257"/>
        </pc:sldMkLst>
        <pc:spChg chg="mod">
          <ac:chgData name="Corey Edwards" userId="S::corey.edwards@uwtsd.ac.uk::7a967df3-e232-40a5-b10c-dee8f912d80a" providerId="AD" clId="Web-{2C0A673A-B9F6-4393-2666-26BD329CB803}" dt="2025-02-05T15:16:17.942" v="22" actId="20577"/>
          <ac:spMkLst>
            <pc:docMk/>
            <pc:sldMk cId="3568004566" sldId="257"/>
            <ac:spMk id="2" creationId="{F264B705-798B-3BDB-1361-DAD6B44ED273}"/>
          </ac:spMkLst>
        </pc:spChg>
      </pc:sldChg>
      <pc:sldChg chg="addSp modSp new mod setBg">
        <pc:chgData name="Corey Edwards" userId="S::corey.edwards@uwtsd.ac.uk::7a967df3-e232-40a5-b10c-dee8f912d80a" providerId="AD" clId="Web-{2C0A673A-B9F6-4393-2666-26BD329CB803}" dt="2025-02-05T15:16:41.646" v="52"/>
        <pc:sldMkLst>
          <pc:docMk/>
          <pc:sldMk cId="589820529" sldId="258"/>
        </pc:sldMkLst>
        <pc:spChg chg="mod">
          <ac:chgData name="Corey Edwards" userId="S::corey.edwards@uwtsd.ac.uk::7a967df3-e232-40a5-b10c-dee8f912d80a" providerId="AD" clId="Web-{2C0A673A-B9F6-4393-2666-26BD329CB803}" dt="2025-02-05T15:16:41.646" v="52"/>
          <ac:spMkLst>
            <pc:docMk/>
            <pc:sldMk cId="589820529" sldId="258"/>
            <ac:spMk id="2" creationId="{E2F39266-1899-DF1D-1E9A-DCCF303AB3D9}"/>
          </ac:spMkLst>
        </pc:spChg>
        <pc:spChg chg="mod">
          <ac:chgData name="Corey Edwards" userId="S::corey.edwards@uwtsd.ac.uk::7a967df3-e232-40a5-b10c-dee8f912d80a" providerId="AD" clId="Web-{2C0A673A-B9F6-4393-2666-26BD329CB803}" dt="2025-02-05T15:16:41.646" v="52"/>
          <ac:spMkLst>
            <pc:docMk/>
            <pc:sldMk cId="589820529" sldId="258"/>
            <ac:spMk id="3" creationId="{1462741B-D114-152C-F2B1-2DFB5DEE1F26}"/>
          </ac:spMkLst>
        </pc:spChg>
        <pc:picChg chg="add">
          <ac:chgData name="Corey Edwards" userId="S::corey.edwards@uwtsd.ac.uk::7a967df3-e232-40a5-b10c-dee8f912d80a" providerId="AD" clId="Web-{2C0A673A-B9F6-4393-2666-26BD329CB803}" dt="2025-02-05T15:16:41.646" v="52"/>
          <ac:picMkLst>
            <pc:docMk/>
            <pc:sldMk cId="589820529" sldId="258"/>
            <ac:picMk id="5" creationId="{F79E5AD0-58D4-5699-6496-5CBC7570A57C}"/>
          </ac:picMkLst>
        </pc:picChg>
      </pc:sldChg>
      <pc:sldChg chg="modSp new">
        <pc:chgData name="Corey Edwards" userId="S::corey.edwards@uwtsd.ac.uk::7a967df3-e232-40a5-b10c-dee8f912d80a" providerId="AD" clId="Web-{2C0A673A-B9F6-4393-2666-26BD329CB803}" dt="2025-02-05T15:16:57.709" v="64" actId="20577"/>
        <pc:sldMkLst>
          <pc:docMk/>
          <pc:sldMk cId="545648009" sldId="259"/>
        </pc:sldMkLst>
        <pc:spChg chg="mod">
          <ac:chgData name="Corey Edwards" userId="S::corey.edwards@uwtsd.ac.uk::7a967df3-e232-40a5-b10c-dee8f912d80a" providerId="AD" clId="Web-{2C0A673A-B9F6-4393-2666-26BD329CB803}" dt="2025-02-05T15:16:53.021" v="62" actId="20577"/>
          <ac:spMkLst>
            <pc:docMk/>
            <pc:sldMk cId="545648009" sldId="259"/>
            <ac:spMk id="2" creationId="{CC98289C-FBF0-9086-CF42-C5E92BDD310C}"/>
          </ac:spMkLst>
        </pc:spChg>
        <pc:spChg chg="mod">
          <ac:chgData name="Corey Edwards" userId="S::corey.edwards@uwtsd.ac.uk::7a967df3-e232-40a5-b10c-dee8f912d80a" providerId="AD" clId="Web-{2C0A673A-B9F6-4393-2666-26BD329CB803}" dt="2025-02-05T15:16:57.709" v="64" actId="20577"/>
          <ac:spMkLst>
            <pc:docMk/>
            <pc:sldMk cId="545648009" sldId="259"/>
            <ac:spMk id="3" creationId="{E8A63FE4-A5E4-7092-2F4F-DB66702302F8}"/>
          </ac:spMkLst>
        </pc:spChg>
      </pc:sldChg>
      <pc:sldChg chg="add">
        <pc:chgData name="Corey Edwards" userId="S::corey.edwards@uwtsd.ac.uk::7a967df3-e232-40a5-b10c-dee8f912d80a" providerId="AD" clId="Web-{2C0A673A-B9F6-4393-2666-26BD329CB803}" dt="2025-02-05T15:17:37.475" v="68"/>
        <pc:sldMkLst>
          <pc:docMk/>
          <pc:sldMk cId="2105949773" sldId="260"/>
        </pc:sldMkLst>
      </pc:sldChg>
      <pc:sldChg chg="add">
        <pc:chgData name="Corey Edwards" userId="S::corey.edwards@uwtsd.ac.uk::7a967df3-e232-40a5-b10c-dee8f912d80a" providerId="AD" clId="Web-{2C0A673A-B9F6-4393-2666-26BD329CB803}" dt="2025-02-05T15:17:37.444" v="65"/>
        <pc:sldMkLst>
          <pc:docMk/>
          <pc:sldMk cId="3939268249" sldId="261"/>
        </pc:sldMkLst>
      </pc:sldChg>
      <pc:sldChg chg="add">
        <pc:chgData name="Corey Edwards" userId="S::corey.edwards@uwtsd.ac.uk::7a967df3-e232-40a5-b10c-dee8f912d80a" providerId="AD" clId="Web-{2C0A673A-B9F6-4393-2666-26BD329CB803}" dt="2025-02-05T15:17:37.459" v="66"/>
        <pc:sldMkLst>
          <pc:docMk/>
          <pc:sldMk cId="3775684009" sldId="262"/>
        </pc:sldMkLst>
      </pc:sldChg>
      <pc:sldChg chg="add">
        <pc:chgData name="Corey Edwards" userId="S::corey.edwards@uwtsd.ac.uk::7a967df3-e232-40a5-b10c-dee8f912d80a" providerId="AD" clId="Web-{2C0A673A-B9F6-4393-2666-26BD329CB803}" dt="2025-02-05T15:17:37.475" v="67"/>
        <pc:sldMkLst>
          <pc:docMk/>
          <pc:sldMk cId="2762871126" sldId="263"/>
        </pc:sldMkLst>
      </pc:sldChg>
      <pc:sldChg chg="add">
        <pc:chgData name="Corey Edwards" userId="S::corey.edwards@uwtsd.ac.uk::7a967df3-e232-40a5-b10c-dee8f912d80a" providerId="AD" clId="Web-{2C0A673A-B9F6-4393-2666-26BD329CB803}" dt="2025-02-05T15:17:37.491" v="69"/>
        <pc:sldMkLst>
          <pc:docMk/>
          <pc:sldMk cId="3022816766" sldId="264"/>
        </pc:sldMkLst>
      </pc:sldChg>
      <pc:sldChg chg="add">
        <pc:chgData name="Corey Edwards" userId="S::corey.edwards@uwtsd.ac.uk::7a967df3-e232-40a5-b10c-dee8f912d80a" providerId="AD" clId="Web-{2C0A673A-B9F6-4393-2666-26BD329CB803}" dt="2025-02-05T15:17:37.522" v="70"/>
        <pc:sldMkLst>
          <pc:docMk/>
          <pc:sldMk cId="2798202644" sldId="265"/>
        </pc:sldMkLst>
      </pc:sldChg>
      <pc:sldChg chg="add">
        <pc:chgData name="Corey Edwards" userId="S::corey.edwards@uwtsd.ac.uk::7a967df3-e232-40a5-b10c-dee8f912d80a" providerId="AD" clId="Web-{2C0A673A-B9F6-4393-2666-26BD329CB803}" dt="2025-02-05T15:17:37.538" v="71"/>
        <pc:sldMkLst>
          <pc:docMk/>
          <pc:sldMk cId="607960751" sldId="266"/>
        </pc:sldMkLst>
      </pc:sldChg>
      <pc:sldChg chg="add">
        <pc:chgData name="Corey Edwards" userId="S::corey.edwards@uwtsd.ac.uk::7a967df3-e232-40a5-b10c-dee8f912d80a" providerId="AD" clId="Web-{2C0A673A-B9F6-4393-2666-26BD329CB803}" dt="2025-02-05T15:17:37.553" v="72"/>
        <pc:sldMkLst>
          <pc:docMk/>
          <pc:sldMk cId="1940402565" sldId="267"/>
        </pc:sldMkLst>
      </pc:sldChg>
      <pc:sldChg chg="add">
        <pc:chgData name="Corey Edwards" userId="S::corey.edwards@uwtsd.ac.uk::7a967df3-e232-40a5-b10c-dee8f912d80a" providerId="AD" clId="Web-{2C0A673A-B9F6-4393-2666-26BD329CB803}" dt="2025-02-05T15:17:37.553" v="73"/>
        <pc:sldMkLst>
          <pc:docMk/>
          <pc:sldMk cId="2009446740" sldId="268"/>
        </pc:sldMkLst>
      </pc:sldChg>
      <pc:sldMasterChg chg="add del addSldLayout delSldLayout">
        <pc:chgData name="Corey Edwards" userId="S::corey.edwards@uwtsd.ac.uk::7a967df3-e232-40a5-b10c-dee8f912d80a" providerId="AD" clId="Web-{2C0A673A-B9F6-4393-2666-26BD329CB803}" dt="2025-02-05T15:16:09.207" v="12"/>
        <pc:sldMasterMkLst>
          <pc:docMk/>
          <pc:sldMasterMk cId="2460954070" sldId="2147483660"/>
        </pc:sldMasterMkLst>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2C0A673A-B9F6-4393-2666-26BD329CB803}" dt="2025-02-05T15:16:09.207" v="12"/>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2C0A673A-B9F6-4393-2666-26BD329CB803}" dt="2025-02-05T15:16:00.379" v="11"/>
        <pc:sldMasterMkLst>
          <pc:docMk/>
          <pc:sldMasterMk cId="2195024308" sldId="2147483709"/>
        </pc:sldMasterMkLst>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2031851432" sldId="2147483698"/>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956820560" sldId="2147483699"/>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2116833602" sldId="2147483700"/>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1656164309" sldId="2147483701"/>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4222911870" sldId="2147483702"/>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1969972772" sldId="2147483703"/>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1628557838" sldId="2147483704"/>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1720915075" sldId="2147483705"/>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3660447776" sldId="2147483706"/>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4502436" sldId="2147483707"/>
          </pc:sldLayoutMkLst>
        </pc:sldLayoutChg>
        <pc:sldLayoutChg chg="add del">
          <pc:chgData name="Corey Edwards" userId="S::corey.edwards@uwtsd.ac.uk::7a967df3-e232-40a5-b10c-dee8f912d80a" providerId="AD" clId="Web-{2C0A673A-B9F6-4393-2666-26BD329CB803}" dt="2025-02-05T15:16:00.379" v="11"/>
          <pc:sldLayoutMkLst>
            <pc:docMk/>
            <pc:sldMasterMk cId="2195024308" sldId="2147483709"/>
            <pc:sldLayoutMk cId="2615888257" sldId="2147483708"/>
          </pc:sldLayoutMkLst>
        </pc:sldLayoutChg>
      </pc:sldMasterChg>
      <pc:sldMasterChg chg="add addSldLayout">
        <pc:chgData name="Corey Edwards" userId="S::corey.edwards@uwtsd.ac.uk::7a967df3-e232-40a5-b10c-dee8f912d80a" providerId="AD" clId="Web-{2C0A673A-B9F6-4393-2666-26BD329CB803}" dt="2025-02-05T15:16:09.207" v="12"/>
        <pc:sldMasterMkLst>
          <pc:docMk/>
          <pc:sldMasterMk cId="1084626594" sldId="2147483754"/>
        </pc:sldMasterMkLst>
        <pc:sldLayoutChg chg="add">
          <pc:chgData name="Corey Edwards" userId="S::corey.edwards@uwtsd.ac.uk::7a967df3-e232-40a5-b10c-dee8f912d80a" providerId="AD" clId="Web-{2C0A673A-B9F6-4393-2666-26BD329CB803}" dt="2025-02-05T15:16:09.207" v="12"/>
          <pc:sldLayoutMkLst>
            <pc:docMk/>
            <pc:sldMasterMk cId="1084626594" sldId="2147483754"/>
            <pc:sldLayoutMk cId="1726351800" sldId="2147483737"/>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1653560480" sldId="2147483738"/>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2044049622" sldId="2147483739"/>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1514692829" sldId="2147483740"/>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1735443345" sldId="2147483741"/>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3229553402" sldId="2147483742"/>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115076495" sldId="2147483743"/>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2550889482" sldId="2147483744"/>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947596504" sldId="2147483745"/>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3640659059" sldId="2147483746"/>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2702073049" sldId="2147483747"/>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3613977158" sldId="2147483748"/>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3242509706" sldId="2147483749"/>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197608739" sldId="2147483750"/>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543157937" sldId="2147483751"/>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2366461208" sldId="2147483752"/>
          </pc:sldLayoutMkLst>
        </pc:sldLayoutChg>
        <pc:sldLayoutChg chg="add">
          <pc:chgData name="Corey Edwards" userId="S::corey.edwards@uwtsd.ac.uk::7a967df3-e232-40a5-b10c-dee8f912d80a" providerId="AD" clId="Web-{2C0A673A-B9F6-4393-2666-26BD329CB803}" dt="2025-02-05T15:16:09.207" v="12"/>
          <pc:sldLayoutMkLst>
            <pc:docMk/>
            <pc:sldMasterMk cId="1084626594" sldId="2147483754"/>
            <pc:sldLayoutMk cId="3805260157" sldId="2147483753"/>
          </pc:sldLayoutMkLst>
        </pc:sldLayoutChg>
      </pc:sldMasterChg>
    </pc:docChg>
  </pc:docChgLst>
  <pc:docChgLst>
    <pc:chgData name="Corey Edwards" userId="S::corey.edwards@uwtsd.ac.uk::7a967df3-e232-40a5-b10c-dee8f912d80a" providerId="AD" clId="Web-{3F1A441B-DBB8-8368-7A17-55B48CB502C4}"/>
    <pc:docChg chg="addSld delSld modSld sldOrd">
      <pc:chgData name="Corey Edwards" userId="S::corey.edwards@uwtsd.ac.uk::7a967df3-e232-40a5-b10c-dee8f912d80a" providerId="AD" clId="Web-{3F1A441B-DBB8-8368-7A17-55B48CB502C4}" dt="2025-02-05T15:22:55.759" v="129"/>
      <pc:docMkLst>
        <pc:docMk/>
      </pc:docMkLst>
      <pc:sldChg chg="addSp modSp mod setBg">
        <pc:chgData name="Corey Edwards" userId="S::corey.edwards@uwtsd.ac.uk::7a967df3-e232-40a5-b10c-dee8f912d80a" providerId="AD" clId="Web-{3F1A441B-DBB8-8368-7A17-55B48CB502C4}" dt="2025-02-05T15:22:46.837" v="128"/>
        <pc:sldMkLst>
          <pc:docMk/>
          <pc:sldMk cId="545648009" sldId="259"/>
        </pc:sldMkLst>
        <pc:spChg chg="mod">
          <ac:chgData name="Corey Edwards" userId="S::corey.edwards@uwtsd.ac.uk::7a967df3-e232-40a5-b10c-dee8f912d80a" providerId="AD" clId="Web-{3F1A441B-DBB8-8368-7A17-55B48CB502C4}" dt="2025-02-05T15:22:46.837" v="128"/>
          <ac:spMkLst>
            <pc:docMk/>
            <pc:sldMk cId="545648009" sldId="259"/>
            <ac:spMk id="2" creationId="{CC98289C-FBF0-9086-CF42-C5E92BDD310C}"/>
          </ac:spMkLst>
        </pc:spChg>
        <pc:spChg chg="mod">
          <ac:chgData name="Corey Edwards" userId="S::corey.edwards@uwtsd.ac.uk::7a967df3-e232-40a5-b10c-dee8f912d80a" providerId="AD" clId="Web-{3F1A441B-DBB8-8368-7A17-55B48CB502C4}" dt="2025-02-05T15:22:46.837" v="128"/>
          <ac:spMkLst>
            <pc:docMk/>
            <pc:sldMk cId="545648009" sldId="259"/>
            <ac:spMk id="3" creationId="{E8A63FE4-A5E4-7092-2F4F-DB66702302F8}"/>
          </ac:spMkLst>
        </pc:spChg>
        <pc:picChg chg="add">
          <ac:chgData name="Corey Edwards" userId="S::corey.edwards@uwtsd.ac.uk::7a967df3-e232-40a5-b10c-dee8f912d80a" providerId="AD" clId="Web-{3F1A441B-DBB8-8368-7A17-55B48CB502C4}" dt="2025-02-05T15:22:46.837" v="128"/>
          <ac:picMkLst>
            <pc:docMk/>
            <pc:sldMk cId="545648009" sldId="259"/>
            <ac:picMk id="5" creationId="{A0986CA8-D962-E0E6-08AB-AF4D5C9777DB}"/>
          </ac:picMkLst>
        </pc:picChg>
      </pc:sldChg>
      <pc:sldChg chg="del">
        <pc:chgData name="Corey Edwards" userId="S::corey.edwards@uwtsd.ac.uk::7a967df3-e232-40a5-b10c-dee8f912d80a" providerId="AD" clId="Web-{3F1A441B-DBB8-8368-7A17-55B48CB502C4}" dt="2025-02-05T15:20:59.678" v="18"/>
        <pc:sldMkLst>
          <pc:docMk/>
          <pc:sldMk cId="3022816766" sldId="264"/>
        </pc:sldMkLst>
      </pc:sldChg>
      <pc:sldChg chg="modSp mod setBg">
        <pc:chgData name="Corey Edwards" userId="S::corey.edwards@uwtsd.ac.uk::7a967df3-e232-40a5-b10c-dee8f912d80a" providerId="AD" clId="Web-{3F1A441B-DBB8-8368-7A17-55B48CB502C4}" dt="2025-02-05T15:22:38.399" v="127"/>
        <pc:sldMkLst>
          <pc:docMk/>
          <pc:sldMk cId="2798202644" sldId="265"/>
        </pc:sldMkLst>
        <pc:spChg chg="mod">
          <ac:chgData name="Corey Edwards" userId="S::corey.edwards@uwtsd.ac.uk::7a967df3-e232-40a5-b10c-dee8f912d80a" providerId="AD" clId="Web-{3F1A441B-DBB8-8368-7A17-55B48CB502C4}" dt="2025-02-05T15:22:38.399" v="127"/>
          <ac:spMkLst>
            <pc:docMk/>
            <pc:sldMk cId="2798202644" sldId="265"/>
            <ac:spMk id="2" creationId="{6980B5B0-8FFB-A5B6-7185-A2DD595643BE}"/>
          </ac:spMkLst>
        </pc:spChg>
        <pc:graphicFrameChg chg="mod modGraphic">
          <ac:chgData name="Corey Edwards" userId="S::corey.edwards@uwtsd.ac.uk::7a967df3-e232-40a5-b10c-dee8f912d80a" providerId="AD" clId="Web-{3F1A441B-DBB8-8368-7A17-55B48CB502C4}" dt="2025-02-05T15:22:38.399" v="127"/>
          <ac:graphicFrameMkLst>
            <pc:docMk/>
            <pc:sldMk cId="2798202644" sldId="265"/>
            <ac:graphicFrameMk id="5" creationId="{FE7F9935-2A93-A038-433E-8DADE4D5249D}"/>
          </ac:graphicFrameMkLst>
        </pc:graphicFrameChg>
      </pc:sldChg>
      <pc:sldChg chg="modSp mod setBg">
        <pc:chgData name="Corey Edwards" userId="S::corey.edwards@uwtsd.ac.uk::7a967df3-e232-40a5-b10c-dee8f912d80a" providerId="AD" clId="Web-{3F1A441B-DBB8-8368-7A17-55B48CB502C4}" dt="2025-02-05T15:22:33.774" v="126"/>
        <pc:sldMkLst>
          <pc:docMk/>
          <pc:sldMk cId="607960751" sldId="266"/>
        </pc:sldMkLst>
        <pc:spChg chg="mod">
          <ac:chgData name="Corey Edwards" userId="S::corey.edwards@uwtsd.ac.uk::7a967df3-e232-40a5-b10c-dee8f912d80a" providerId="AD" clId="Web-{3F1A441B-DBB8-8368-7A17-55B48CB502C4}" dt="2025-02-05T15:22:33.774" v="126"/>
          <ac:spMkLst>
            <pc:docMk/>
            <pc:sldMk cId="607960751" sldId="266"/>
            <ac:spMk id="2" creationId="{48169D3E-80B8-7FA3-E529-BDE42C646602}"/>
          </ac:spMkLst>
        </pc:spChg>
        <pc:graphicFrameChg chg="mod modGraphic">
          <ac:chgData name="Corey Edwards" userId="S::corey.edwards@uwtsd.ac.uk::7a967df3-e232-40a5-b10c-dee8f912d80a" providerId="AD" clId="Web-{3F1A441B-DBB8-8368-7A17-55B48CB502C4}" dt="2025-02-05T15:22:33.774" v="126"/>
          <ac:graphicFrameMkLst>
            <pc:docMk/>
            <pc:sldMk cId="607960751" sldId="266"/>
            <ac:graphicFrameMk id="5" creationId="{0A6CBF8C-C676-ABCE-B712-28ABE6DE7F7E}"/>
          </ac:graphicFrameMkLst>
        </pc:graphicFrameChg>
      </pc:sldChg>
      <pc:sldChg chg="modSp del">
        <pc:chgData name="Corey Edwards" userId="S::corey.edwards@uwtsd.ac.uk::7a967df3-e232-40a5-b10c-dee8f912d80a" providerId="AD" clId="Web-{3F1A441B-DBB8-8368-7A17-55B48CB502C4}" dt="2025-02-05T15:21:56.617" v="91"/>
        <pc:sldMkLst>
          <pc:docMk/>
          <pc:sldMk cId="1940402565" sldId="267"/>
        </pc:sldMkLst>
        <pc:spChg chg="mod">
          <ac:chgData name="Corey Edwards" userId="S::corey.edwards@uwtsd.ac.uk::7a967df3-e232-40a5-b10c-dee8f912d80a" providerId="AD" clId="Web-{3F1A441B-DBB8-8368-7A17-55B48CB502C4}" dt="2025-02-05T15:21:54.398" v="90" actId="20577"/>
          <ac:spMkLst>
            <pc:docMk/>
            <pc:sldMk cId="1940402565" sldId="267"/>
            <ac:spMk id="3" creationId="{4EE7C802-7CCC-A363-8859-78D00E9C1ACE}"/>
          </ac:spMkLst>
        </pc:spChg>
      </pc:sldChg>
      <pc:sldChg chg="addSp modSp mod setBg">
        <pc:chgData name="Corey Edwards" userId="S::corey.edwards@uwtsd.ac.uk::7a967df3-e232-40a5-b10c-dee8f912d80a" providerId="AD" clId="Web-{3F1A441B-DBB8-8368-7A17-55B48CB502C4}" dt="2025-02-05T15:22:55.759" v="129"/>
        <pc:sldMkLst>
          <pc:docMk/>
          <pc:sldMk cId="2009446740" sldId="268"/>
        </pc:sldMkLst>
        <pc:spChg chg="mod">
          <ac:chgData name="Corey Edwards" userId="S::corey.edwards@uwtsd.ac.uk::7a967df3-e232-40a5-b10c-dee8f912d80a" providerId="AD" clId="Web-{3F1A441B-DBB8-8368-7A17-55B48CB502C4}" dt="2025-02-05T15:22:55.759" v="129"/>
          <ac:spMkLst>
            <pc:docMk/>
            <pc:sldMk cId="2009446740" sldId="268"/>
            <ac:spMk id="2" creationId="{E76B2426-E7D7-2F26-5303-6AC3E72FA284}"/>
          </ac:spMkLst>
        </pc:spChg>
        <pc:spChg chg="mod">
          <ac:chgData name="Corey Edwards" userId="S::corey.edwards@uwtsd.ac.uk::7a967df3-e232-40a5-b10c-dee8f912d80a" providerId="AD" clId="Web-{3F1A441B-DBB8-8368-7A17-55B48CB502C4}" dt="2025-02-05T15:22:55.759" v="129"/>
          <ac:spMkLst>
            <pc:docMk/>
            <pc:sldMk cId="2009446740" sldId="268"/>
            <ac:spMk id="3" creationId="{49AFF2F1-0E91-2203-D30F-BBC116DFE404}"/>
          </ac:spMkLst>
        </pc:spChg>
        <pc:picChg chg="add">
          <ac:chgData name="Corey Edwards" userId="S::corey.edwards@uwtsd.ac.uk::7a967df3-e232-40a5-b10c-dee8f912d80a" providerId="AD" clId="Web-{3F1A441B-DBB8-8368-7A17-55B48CB502C4}" dt="2025-02-05T15:22:55.759" v="129"/>
          <ac:picMkLst>
            <pc:docMk/>
            <pc:sldMk cId="2009446740" sldId="268"/>
            <ac:picMk id="5" creationId="{E7B033A2-ECB7-779C-4773-130E171E943E}"/>
          </ac:picMkLst>
        </pc:picChg>
      </pc:sldChg>
      <pc:sldChg chg="modSp del">
        <pc:chgData name="Corey Edwards" userId="S::corey.edwards@uwtsd.ac.uk::7a967df3-e232-40a5-b10c-dee8f912d80a" providerId="AD" clId="Web-{3F1A441B-DBB8-8368-7A17-55B48CB502C4}" dt="2025-02-05T15:20:15.833" v="2"/>
        <pc:sldMkLst>
          <pc:docMk/>
          <pc:sldMk cId="869931213" sldId="271"/>
        </pc:sldMkLst>
        <pc:graphicFrameChg chg="modGraphic">
          <ac:chgData name="Corey Edwards" userId="S::corey.edwards@uwtsd.ac.uk::7a967df3-e232-40a5-b10c-dee8f912d80a" providerId="AD" clId="Web-{3F1A441B-DBB8-8368-7A17-55B48CB502C4}" dt="2025-02-05T15:20:13.958" v="1" actId="20577"/>
          <ac:graphicFrameMkLst>
            <pc:docMk/>
            <pc:sldMk cId="869931213" sldId="271"/>
            <ac:graphicFrameMk id="5" creationId="{9B17C03B-3F57-A40B-4BC4-1AA988FEA4BA}"/>
          </ac:graphicFrameMkLst>
        </pc:graphicFrameChg>
      </pc:sldChg>
      <pc:sldChg chg="modSp mod setBg">
        <pc:chgData name="Corey Edwards" userId="S::corey.edwards@uwtsd.ac.uk::7a967df3-e232-40a5-b10c-dee8f912d80a" providerId="AD" clId="Web-{3F1A441B-DBB8-8368-7A17-55B48CB502C4}" dt="2025-02-05T15:20:02.833" v="0"/>
        <pc:sldMkLst>
          <pc:docMk/>
          <pc:sldMk cId="1240245147" sldId="272"/>
        </pc:sldMkLst>
        <pc:spChg chg="mod">
          <ac:chgData name="Corey Edwards" userId="S::corey.edwards@uwtsd.ac.uk::7a967df3-e232-40a5-b10c-dee8f912d80a" providerId="AD" clId="Web-{3F1A441B-DBB8-8368-7A17-55B48CB502C4}" dt="2025-02-05T15:20:02.833" v="0"/>
          <ac:spMkLst>
            <pc:docMk/>
            <pc:sldMk cId="1240245147" sldId="272"/>
            <ac:spMk id="2" creationId="{3624CBF1-BE84-3C03-73DB-BAE5424347DC}"/>
          </ac:spMkLst>
        </pc:spChg>
        <pc:graphicFrameChg chg="mod modGraphic">
          <ac:chgData name="Corey Edwards" userId="S::corey.edwards@uwtsd.ac.uk::7a967df3-e232-40a5-b10c-dee8f912d80a" providerId="AD" clId="Web-{3F1A441B-DBB8-8368-7A17-55B48CB502C4}" dt="2025-02-05T15:20:02.833" v="0"/>
          <ac:graphicFrameMkLst>
            <pc:docMk/>
            <pc:sldMk cId="1240245147" sldId="272"/>
            <ac:graphicFrameMk id="5" creationId="{FF71510E-FBCC-F6BC-67FB-4CE97C27B6E6}"/>
          </ac:graphicFrameMkLst>
        </pc:graphicFrameChg>
      </pc:sldChg>
      <pc:sldChg chg="modSp mod setBg">
        <pc:chgData name="Corey Edwards" userId="S::corey.edwards@uwtsd.ac.uk::7a967df3-e232-40a5-b10c-dee8f912d80a" providerId="AD" clId="Web-{3F1A441B-DBB8-8368-7A17-55B48CB502C4}" dt="2025-02-05T15:20:43.225" v="15"/>
        <pc:sldMkLst>
          <pc:docMk/>
          <pc:sldMk cId="1894232195" sldId="273"/>
        </pc:sldMkLst>
        <pc:spChg chg="mod">
          <ac:chgData name="Corey Edwards" userId="S::corey.edwards@uwtsd.ac.uk::7a967df3-e232-40a5-b10c-dee8f912d80a" providerId="AD" clId="Web-{3F1A441B-DBB8-8368-7A17-55B48CB502C4}" dt="2025-02-05T15:20:43.225" v="15"/>
          <ac:spMkLst>
            <pc:docMk/>
            <pc:sldMk cId="1894232195" sldId="273"/>
            <ac:spMk id="2" creationId="{33F4A444-448E-D1C8-9D10-A7AA2CD7B7F5}"/>
          </ac:spMkLst>
        </pc:spChg>
        <pc:graphicFrameChg chg="mod modGraphic">
          <ac:chgData name="Corey Edwards" userId="S::corey.edwards@uwtsd.ac.uk::7a967df3-e232-40a5-b10c-dee8f912d80a" providerId="AD" clId="Web-{3F1A441B-DBB8-8368-7A17-55B48CB502C4}" dt="2025-02-05T15:20:43.225" v="15"/>
          <ac:graphicFrameMkLst>
            <pc:docMk/>
            <pc:sldMk cId="1894232195" sldId="273"/>
            <ac:graphicFrameMk id="5" creationId="{62306D48-C870-1AD3-8567-D816DD1EB90D}"/>
          </ac:graphicFrameMkLst>
        </pc:graphicFrameChg>
      </pc:sldChg>
      <pc:sldChg chg="modSp mod setBg">
        <pc:chgData name="Corey Edwards" userId="S::corey.edwards@uwtsd.ac.uk::7a967df3-e232-40a5-b10c-dee8f912d80a" providerId="AD" clId="Web-{3F1A441B-DBB8-8368-7A17-55B48CB502C4}" dt="2025-02-05T15:20:47.912" v="16"/>
        <pc:sldMkLst>
          <pc:docMk/>
          <pc:sldMk cId="4084767699" sldId="274"/>
        </pc:sldMkLst>
        <pc:spChg chg="mod">
          <ac:chgData name="Corey Edwards" userId="S::corey.edwards@uwtsd.ac.uk::7a967df3-e232-40a5-b10c-dee8f912d80a" providerId="AD" clId="Web-{3F1A441B-DBB8-8368-7A17-55B48CB502C4}" dt="2025-02-05T15:20:47.912" v="16"/>
          <ac:spMkLst>
            <pc:docMk/>
            <pc:sldMk cId="4084767699" sldId="274"/>
            <ac:spMk id="2" creationId="{47A9B05D-4B4C-1746-DAEF-2502641FFE7B}"/>
          </ac:spMkLst>
        </pc:spChg>
        <pc:graphicFrameChg chg="mod modGraphic">
          <ac:chgData name="Corey Edwards" userId="S::corey.edwards@uwtsd.ac.uk::7a967df3-e232-40a5-b10c-dee8f912d80a" providerId="AD" clId="Web-{3F1A441B-DBB8-8368-7A17-55B48CB502C4}" dt="2025-02-05T15:20:47.912" v="16"/>
          <ac:graphicFrameMkLst>
            <pc:docMk/>
            <pc:sldMk cId="4084767699" sldId="274"/>
            <ac:graphicFrameMk id="5" creationId="{6169001F-9F38-E589-29F3-C129EE480C25}"/>
          </ac:graphicFrameMkLst>
        </pc:graphicFrameChg>
      </pc:sldChg>
      <pc:sldChg chg="modSp mod setBg">
        <pc:chgData name="Corey Edwards" userId="S::corey.edwards@uwtsd.ac.uk::7a967df3-e232-40a5-b10c-dee8f912d80a" providerId="AD" clId="Web-{3F1A441B-DBB8-8368-7A17-55B48CB502C4}" dt="2025-02-05T15:20:51.397" v="17"/>
        <pc:sldMkLst>
          <pc:docMk/>
          <pc:sldMk cId="3540083373" sldId="275"/>
        </pc:sldMkLst>
        <pc:spChg chg="mod">
          <ac:chgData name="Corey Edwards" userId="S::corey.edwards@uwtsd.ac.uk::7a967df3-e232-40a5-b10c-dee8f912d80a" providerId="AD" clId="Web-{3F1A441B-DBB8-8368-7A17-55B48CB502C4}" dt="2025-02-05T15:20:51.397" v="17"/>
          <ac:spMkLst>
            <pc:docMk/>
            <pc:sldMk cId="3540083373" sldId="275"/>
            <ac:spMk id="2" creationId="{BF3B3596-8200-2080-7EE5-C30701F00844}"/>
          </ac:spMkLst>
        </pc:spChg>
        <pc:graphicFrameChg chg="mod modGraphic">
          <ac:chgData name="Corey Edwards" userId="S::corey.edwards@uwtsd.ac.uk::7a967df3-e232-40a5-b10c-dee8f912d80a" providerId="AD" clId="Web-{3F1A441B-DBB8-8368-7A17-55B48CB502C4}" dt="2025-02-05T15:20:51.397" v="17"/>
          <ac:graphicFrameMkLst>
            <pc:docMk/>
            <pc:sldMk cId="3540083373" sldId="275"/>
            <ac:graphicFrameMk id="5" creationId="{F2775D63-AFDD-EF6F-F143-FA74E883F400}"/>
          </ac:graphicFrameMkLst>
        </pc:graphicFrameChg>
      </pc:sldChg>
      <pc:sldChg chg="modSp new">
        <pc:chgData name="Corey Edwards" userId="S::corey.edwards@uwtsd.ac.uk::7a967df3-e232-40a5-b10c-dee8f912d80a" providerId="AD" clId="Web-{3F1A441B-DBB8-8368-7A17-55B48CB502C4}" dt="2025-02-05T15:20:36.287" v="14" actId="20577"/>
        <pc:sldMkLst>
          <pc:docMk/>
          <pc:sldMk cId="3292330098" sldId="276"/>
        </pc:sldMkLst>
        <pc:spChg chg="mod">
          <ac:chgData name="Corey Edwards" userId="S::corey.edwards@uwtsd.ac.uk::7a967df3-e232-40a5-b10c-dee8f912d80a" providerId="AD" clId="Web-{3F1A441B-DBB8-8368-7A17-55B48CB502C4}" dt="2025-02-05T15:20:21.990" v="5" actId="20577"/>
          <ac:spMkLst>
            <pc:docMk/>
            <pc:sldMk cId="3292330098" sldId="276"/>
            <ac:spMk id="2" creationId="{3E6448B4-7511-0213-987D-607EAFE907C5}"/>
          </ac:spMkLst>
        </pc:spChg>
        <pc:spChg chg="mod">
          <ac:chgData name="Corey Edwards" userId="S::corey.edwards@uwtsd.ac.uk::7a967df3-e232-40a5-b10c-dee8f912d80a" providerId="AD" clId="Web-{3F1A441B-DBB8-8368-7A17-55B48CB502C4}" dt="2025-02-05T15:20:36.287" v="14" actId="20577"/>
          <ac:spMkLst>
            <pc:docMk/>
            <pc:sldMk cId="3292330098" sldId="276"/>
            <ac:spMk id="3" creationId="{47F9765E-3336-F1A2-EB07-8A04AEBE5968}"/>
          </ac:spMkLst>
        </pc:spChg>
      </pc:sldChg>
      <pc:sldChg chg="addSp delSp modSp new mod setBg">
        <pc:chgData name="Corey Edwards" userId="S::corey.edwards@uwtsd.ac.uk::7a967df3-e232-40a5-b10c-dee8f912d80a" providerId="AD" clId="Web-{3F1A441B-DBB8-8368-7A17-55B48CB502C4}" dt="2025-02-05T15:21:38.992" v="89"/>
        <pc:sldMkLst>
          <pc:docMk/>
          <pc:sldMk cId="3688374362" sldId="277"/>
        </pc:sldMkLst>
        <pc:spChg chg="mod">
          <ac:chgData name="Corey Edwards" userId="S::corey.edwards@uwtsd.ac.uk::7a967df3-e232-40a5-b10c-dee8f912d80a" providerId="AD" clId="Web-{3F1A441B-DBB8-8368-7A17-55B48CB502C4}" dt="2025-02-05T15:21:38.992" v="89"/>
          <ac:spMkLst>
            <pc:docMk/>
            <pc:sldMk cId="3688374362" sldId="277"/>
            <ac:spMk id="2" creationId="{18276715-74C2-AD1C-AFB3-47ECF8F54A7E}"/>
          </ac:spMkLst>
        </pc:spChg>
        <pc:spChg chg="del mod">
          <ac:chgData name="Corey Edwards" userId="S::corey.edwards@uwtsd.ac.uk::7a967df3-e232-40a5-b10c-dee8f912d80a" providerId="AD" clId="Web-{3F1A441B-DBB8-8368-7A17-55B48CB502C4}" dt="2025-02-05T15:21:38.992" v="89"/>
          <ac:spMkLst>
            <pc:docMk/>
            <pc:sldMk cId="3688374362" sldId="277"/>
            <ac:spMk id="3" creationId="{8D4C32D2-67EB-8377-1FEF-E5E511FBB199}"/>
          </ac:spMkLst>
        </pc:spChg>
        <pc:graphicFrameChg chg="add">
          <ac:chgData name="Corey Edwards" userId="S::corey.edwards@uwtsd.ac.uk::7a967df3-e232-40a5-b10c-dee8f912d80a" providerId="AD" clId="Web-{3F1A441B-DBB8-8368-7A17-55B48CB502C4}" dt="2025-02-05T15:21:38.992" v="89"/>
          <ac:graphicFrameMkLst>
            <pc:docMk/>
            <pc:sldMk cId="3688374362" sldId="277"/>
            <ac:graphicFrameMk id="5" creationId="{AFFD2D1B-C24F-2AAA-DA14-CE90CAFB7770}"/>
          </ac:graphicFrameMkLst>
        </pc:graphicFrameChg>
      </pc:sldChg>
      <pc:sldChg chg="addSp modSp new mod ord setBg addAnim">
        <pc:chgData name="Corey Edwards" userId="S::corey.edwards@uwtsd.ac.uk::7a967df3-e232-40a5-b10c-dee8f912d80a" providerId="AD" clId="Web-{3F1A441B-DBB8-8368-7A17-55B48CB502C4}" dt="2025-02-05T15:22:28.149" v="125"/>
        <pc:sldMkLst>
          <pc:docMk/>
          <pc:sldMk cId="3351889524" sldId="278"/>
        </pc:sldMkLst>
        <pc:spChg chg="mod">
          <ac:chgData name="Corey Edwards" userId="S::corey.edwards@uwtsd.ac.uk::7a967df3-e232-40a5-b10c-dee8f912d80a" providerId="AD" clId="Web-{3F1A441B-DBB8-8368-7A17-55B48CB502C4}" dt="2025-02-05T15:22:28.149" v="125"/>
          <ac:spMkLst>
            <pc:docMk/>
            <pc:sldMk cId="3351889524" sldId="278"/>
            <ac:spMk id="2" creationId="{23FEE31E-6CF1-855D-F78D-1E9A10EED5EC}"/>
          </ac:spMkLst>
        </pc:spChg>
        <pc:spChg chg="mod">
          <ac:chgData name="Corey Edwards" userId="S::corey.edwards@uwtsd.ac.uk::7a967df3-e232-40a5-b10c-dee8f912d80a" providerId="AD" clId="Web-{3F1A441B-DBB8-8368-7A17-55B48CB502C4}" dt="2025-02-05T15:22:28.149" v="125"/>
          <ac:spMkLst>
            <pc:docMk/>
            <pc:sldMk cId="3351889524" sldId="278"/>
            <ac:spMk id="3" creationId="{BDA86374-FC64-C58B-E36B-794A8C63802D}"/>
          </ac:spMkLst>
        </pc:spChg>
        <pc:spChg chg="add">
          <ac:chgData name="Corey Edwards" userId="S::corey.edwards@uwtsd.ac.uk::7a967df3-e232-40a5-b10c-dee8f912d80a" providerId="AD" clId="Web-{3F1A441B-DBB8-8368-7A17-55B48CB502C4}" dt="2025-02-05T15:22:28.149" v="125"/>
          <ac:spMkLst>
            <pc:docMk/>
            <pc:sldMk cId="3351889524" sldId="278"/>
            <ac:spMk id="10" creationId="{2A2456A0-13DF-4BA8-9BDD-168E874C4211}"/>
          </ac:spMkLst>
        </pc:spChg>
        <pc:picChg chg="add">
          <ac:chgData name="Corey Edwards" userId="S::corey.edwards@uwtsd.ac.uk::7a967df3-e232-40a5-b10c-dee8f912d80a" providerId="AD" clId="Web-{3F1A441B-DBB8-8368-7A17-55B48CB502C4}" dt="2025-02-05T15:22:28.149" v="125"/>
          <ac:picMkLst>
            <pc:docMk/>
            <pc:sldMk cId="3351889524" sldId="278"/>
            <ac:picMk id="7" creationId="{03180715-C7A4-AE03-4E60-CF2BDE2DD744}"/>
          </ac:picMkLst>
        </pc:picChg>
        <pc:picChg chg="add">
          <ac:chgData name="Corey Edwards" userId="S::corey.edwards@uwtsd.ac.uk::7a967df3-e232-40a5-b10c-dee8f912d80a" providerId="AD" clId="Web-{3F1A441B-DBB8-8368-7A17-55B48CB502C4}" dt="2025-02-05T15:22:28.149" v="125"/>
          <ac:picMkLst>
            <pc:docMk/>
            <pc:sldMk cId="3351889524" sldId="278"/>
            <ac:picMk id="12" creationId="{7AEE9CAC-347C-43C2-AE87-6BC5566E6068}"/>
          </ac:picMkLst>
        </pc:picChg>
      </pc:sldChg>
    </pc:docChg>
  </pc:docChgLst>
  <pc:docChgLst>
    <pc:chgData name="Corey Edwards" userId="S::corey.edwards@uwtsd.ac.uk::7a967df3-e232-40a5-b10c-dee8f912d80a" providerId="AD" clId="Web-{C9832F58-057D-B5F8-4E0E-1A090BF7C066}"/>
    <pc:docChg chg="addSld delSld">
      <pc:chgData name="Corey Edwards" userId="S::corey.edwards@uwtsd.ac.uk::7a967df3-e232-40a5-b10c-dee8f912d80a" providerId="AD" clId="Web-{C9832F58-057D-B5F8-4E0E-1A090BF7C066}" dt="2025-02-20T13:26:14.366" v="11"/>
      <pc:docMkLst>
        <pc:docMk/>
      </pc:docMkLst>
      <pc:sldChg chg="add">
        <pc:chgData name="Corey Edwards" userId="S::corey.edwards@uwtsd.ac.uk::7a967df3-e232-40a5-b10c-dee8f912d80a" providerId="AD" clId="Web-{C9832F58-057D-B5F8-4E0E-1A090BF7C066}" dt="2025-02-20T13:26:14.038" v="4"/>
        <pc:sldMkLst>
          <pc:docMk/>
          <pc:sldMk cId="2982718470" sldId="267"/>
        </pc:sldMkLst>
      </pc:sldChg>
      <pc:sldChg chg="add">
        <pc:chgData name="Corey Edwards" userId="S::corey.edwards@uwtsd.ac.uk::7a967df3-e232-40a5-b10c-dee8f912d80a" providerId="AD" clId="Web-{C9832F58-057D-B5F8-4E0E-1A090BF7C066}" dt="2025-02-20T13:26:14.132" v="6"/>
        <pc:sldMkLst>
          <pc:docMk/>
          <pc:sldMk cId="1144027543" sldId="269"/>
        </pc:sldMkLst>
      </pc:sldChg>
      <pc:sldChg chg="add">
        <pc:chgData name="Corey Edwards" userId="S::corey.edwards@uwtsd.ac.uk::7a967df3-e232-40a5-b10c-dee8f912d80a" providerId="AD" clId="Web-{C9832F58-057D-B5F8-4E0E-1A090BF7C066}" dt="2025-02-20T13:26:14.210" v="7"/>
        <pc:sldMkLst>
          <pc:docMk/>
          <pc:sldMk cId="1131027306" sldId="270"/>
        </pc:sldMkLst>
      </pc:sldChg>
      <pc:sldChg chg="add">
        <pc:chgData name="Corey Edwards" userId="S::corey.edwards@uwtsd.ac.uk::7a967df3-e232-40a5-b10c-dee8f912d80a" providerId="AD" clId="Web-{C9832F58-057D-B5F8-4E0E-1A090BF7C066}" dt="2025-02-20T13:26:14.226" v="8"/>
        <pc:sldMkLst>
          <pc:docMk/>
          <pc:sldMk cId="912497055" sldId="271"/>
        </pc:sldMkLst>
      </pc:sldChg>
      <pc:sldChg chg="add del">
        <pc:chgData name="Corey Edwards" userId="S::corey.edwards@uwtsd.ac.uk::7a967df3-e232-40a5-b10c-dee8f912d80a" providerId="AD" clId="Web-{C9832F58-057D-B5F8-4E0E-1A090BF7C066}" dt="2025-02-20T13:26:03.526" v="2"/>
        <pc:sldMkLst>
          <pc:docMk/>
          <pc:sldMk cId="71984115" sldId="280"/>
        </pc:sldMkLst>
      </pc:sldChg>
      <pc:sldChg chg="new del">
        <pc:chgData name="Corey Edwards" userId="S::corey.edwards@uwtsd.ac.uk::7a967df3-e232-40a5-b10c-dee8f912d80a" providerId="AD" clId="Web-{C9832F58-057D-B5F8-4E0E-1A090BF7C066}" dt="2025-02-20T13:26:06.225" v="3"/>
        <pc:sldMkLst>
          <pc:docMk/>
          <pc:sldMk cId="130157837" sldId="283"/>
        </pc:sldMkLst>
      </pc:sldChg>
      <pc:sldChg chg="add">
        <pc:chgData name="Corey Edwards" userId="S::corey.edwards@uwtsd.ac.uk::7a967df3-e232-40a5-b10c-dee8f912d80a" providerId="AD" clId="Web-{C9832F58-057D-B5F8-4E0E-1A090BF7C066}" dt="2025-02-20T13:26:14.118" v="5"/>
        <pc:sldMkLst>
          <pc:docMk/>
          <pc:sldMk cId="4132050138" sldId="283"/>
        </pc:sldMkLst>
      </pc:sldChg>
      <pc:sldChg chg="add">
        <pc:chgData name="Corey Edwards" userId="S::corey.edwards@uwtsd.ac.uk::7a967df3-e232-40a5-b10c-dee8f912d80a" providerId="AD" clId="Web-{C9832F58-057D-B5F8-4E0E-1A090BF7C066}" dt="2025-02-20T13:26:14.257" v="9"/>
        <pc:sldMkLst>
          <pc:docMk/>
          <pc:sldMk cId="2436114251" sldId="284"/>
        </pc:sldMkLst>
      </pc:sldChg>
      <pc:sldChg chg="add">
        <pc:chgData name="Corey Edwards" userId="S::corey.edwards@uwtsd.ac.uk::7a967df3-e232-40a5-b10c-dee8f912d80a" providerId="AD" clId="Web-{C9832F58-057D-B5F8-4E0E-1A090BF7C066}" dt="2025-02-20T13:26:14.351" v="10"/>
        <pc:sldMkLst>
          <pc:docMk/>
          <pc:sldMk cId="2416218876" sldId="285"/>
        </pc:sldMkLst>
      </pc:sldChg>
      <pc:sldChg chg="add">
        <pc:chgData name="Corey Edwards" userId="S::corey.edwards@uwtsd.ac.uk::7a967df3-e232-40a5-b10c-dee8f912d80a" providerId="AD" clId="Web-{C9832F58-057D-B5F8-4E0E-1A090BF7C066}" dt="2025-02-20T13:26:14.366" v="11"/>
        <pc:sldMkLst>
          <pc:docMk/>
          <pc:sldMk cId="238625127" sldId="286"/>
        </pc:sldMkLst>
      </pc:sldChg>
    </pc:docChg>
  </pc:docChgLst>
  <pc:docChgLst>
    <pc:chgData name="Corey Edwards" userId="S::corey.edwards@uwtsd.ac.uk::7a967df3-e232-40a5-b10c-dee8f912d80a" providerId="AD" clId="Web-{114C106C-E690-6A5D-CD0A-2D9E46349DFE}"/>
    <pc:docChg chg="modSld">
      <pc:chgData name="Corey Edwards" userId="S::corey.edwards@uwtsd.ac.uk::7a967df3-e232-40a5-b10c-dee8f912d80a" providerId="AD" clId="Web-{114C106C-E690-6A5D-CD0A-2D9E46349DFE}" dt="2025-02-05T15:18:57.246" v="1"/>
      <pc:docMkLst>
        <pc:docMk/>
      </pc:docMkLst>
      <pc:sldChg chg="addSp modSp mod setBg">
        <pc:chgData name="Corey Edwards" userId="S::corey.edwards@uwtsd.ac.uk::7a967df3-e232-40a5-b10c-dee8f912d80a" providerId="AD" clId="Web-{114C106C-E690-6A5D-CD0A-2D9E46349DFE}" dt="2025-02-05T15:18:52.277" v="0"/>
        <pc:sldMkLst>
          <pc:docMk/>
          <pc:sldMk cId="3939268249" sldId="261"/>
        </pc:sldMkLst>
        <pc:spChg chg="mod">
          <ac:chgData name="Corey Edwards" userId="S::corey.edwards@uwtsd.ac.uk::7a967df3-e232-40a5-b10c-dee8f912d80a" providerId="AD" clId="Web-{114C106C-E690-6A5D-CD0A-2D9E46349DFE}" dt="2025-02-05T15:18:52.277" v="0"/>
          <ac:spMkLst>
            <pc:docMk/>
            <pc:sldMk cId="3939268249" sldId="261"/>
            <ac:spMk id="2" creationId="{DBCEAD94-D631-9EE0-E12E-49AD6AF93776}"/>
          </ac:spMkLst>
        </pc:spChg>
        <pc:graphicFrameChg chg="mod modGraphic">
          <ac:chgData name="Corey Edwards" userId="S::corey.edwards@uwtsd.ac.uk::7a967df3-e232-40a5-b10c-dee8f912d80a" providerId="AD" clId="Web-{114C106C-E690-6A5D-CD0A-2D9E46349DFE}" dt="2025-02-05T15:18:52.277" v="0"/>
          <ac:graphicFrameMkLst>
            <pc:docMk/>
            <pc:sldMk cId="3939268249" sldId="261"/>
            <ac:graphicFrameMk id="5" creationId="{C27DECC4-A747-A449-F495-DE817AB4D7B7}"/>
          </ac:graphicFrameMkLst>
        </pc:graphicFrameChg>
        <pc:picChg chg="add">
          <ac:chgData name="Corey Edwards" userId="S::corey.edwards@uwtsd.ac.uk::7a967df3-e232-40a5-b10c-dee8f912d80a" providerId="AD" clId="Web-{114C106C-E690-6A5D-CD0A-2D9E46349DFE}" dt="2025-02-05T15:18:52.277" v="0"/>
          <ac:picMkLst>
            <pc:docMk/>
            <pc:sldMk cId="3939268249" sldId="261"/>
            <ac:picMk id="10" creationId="{82AABC82-C2D1-4340-A6DF-6E73DF06FCAC}"/>
          </ac:picMkLst>
        </pc:picChg>
      </pc:sldChg>
      <pc:sldChg chg="addSp modSp mod setBg">
        <pc:chgData name="Corey Edwards" userId="S::corey.edwards@uwtsd.ac.uk::7a967df3-e232-40a5-b10c-dee8f912d80a" providerId="AD" clId="Web-{114C106C-E690-6A5D-CD0A-2D9E46349DFE}" dt="2025-02-05T15:18:57.246" v="1"/>
        <pc:sldMkLst>
          <pc:docMk/>
          <pc:sldMk cId="3775684009" sldId="262"/>
        </pc:sldMkLst>
        <pc:spChg chg="mod">
          <ac:chgData name="Corey Edwards" userId="S::corey.edwards@uwtsd.ac.uk::7a967df3-e232-40a5-b10c-dee8f912d80a" providerId="AD" clId="Web-{114C106C-E690-6A5D-CD0A-2D9E46349DFE}" dt="2025-02-05T15:18:57.246" v="1"/>
          <ac:spMkLst>
            <pc:docMk/>
            <pc:sldMk cId="3775684009" sldId="262"/>
            <ac:spMk id="2" creationId="{DC50343D-8CDC-1BB7-3B78-96FB73F5C73E}"/>
          </ac:spMkLst>
        </pc:spChg>
        <pc:graphicFrameChg chg="mod modGraphic">
          <ac:chgData name="Corey Edwards" userId="S::corey.edwards@uwtsd.ac.uk::7a967df3-e232-40a5-b10c-dee8f912d80a" providerId="AD" clId="Web-{114C106C-E690-6A5D-CD0A-2D9E46349DFE}" dt="2025-02-05T15:18:57.246" v="1"/>
          <ac:graphicFrameMkLst>
            <pc:docMk/>
            <pc:sldMk cId="3775684009" sldId="262"/>
            <ac:graphicFrameMk id="5" creationId="{7729F520-ECD5-AC05-D937-C620966CE020}"/>
          </ac:graphicFrameMkLst>
        </pc:graphicFrameChg>
        <pc:picChg chg="add">
          <ac:chgData name="Corey Edwards" userId="S::corey.edwards@uwtsd.ac.uk::7a967df3-e232-40a5-b10c-dee8f912d80a" providerId="AD" clId="Web-{114C106C-E690-6A5D-CD0A-2D9E46349DFE}" dt="2025-02-05T15:18:57.246" v="1"/>
          <ac:picMkLst>
            <pc:docMk/>
            <pc:sldMk cId="3775684009" sldId="262"/>
            <ac:picMk id="10" creationId="{82AABC82-C2D1-4340-A6DF-6E73DF06FCAC}"/>
          </ac:picMkLst>
        </pc:picChg>
      </pc:sldChg>
    </pc:docChg>
  </pc:docChgLst>
  <pc:docChgLst>
    <pc:chgData name="Corey Edwards" userId="S::corey.edwards@uwtsd.ac.uk::7a967df3-e232-40a5-b10c-dee8f912d80a" providerId="AD" clId="Web-{7C6C0294-3BCE-972A-E8DE-FBDDFDC44D78}"/>
    <pc:docChg chg="addSld delSld modSld">
      <pc:chgData name="Corey Edwards" userId="S::corey.edwards@uwtsd.ac.uk::7a967df3-e232-40a5-b10c-dee8f912d80a" providerId="AD" clId="Web-{7C6C0294-3BCE-972A-E8DE-FBDDFDC44D78}" dt="2025-02-18T15:52:38.051" v="78" actId="20577"/>
      <pc:docMkLst>
        <pc:docMk/>
      </pc:docMkLst>
      <pc:sldChg chg="modSp new">
        <pc:chgData name="Corey Edwards" userId="S::corey.edwards@uwtsd.ac.uk::7a967df3-e232-40a5-b10c-dee8f912d80a" providerId="AD" clId="Web-{7C6C0294-3BCE-972A-E8DE-FBDDFDC44D78}" dt="2025-02-18T15:52:38.051" v="78" actId="20577"/>
        <pc:sldMkLst>
          <pc:docMk/>
          <pc:sldMk cId="71984115" sldId="280"/>
        </pc:sldMkLst>
        <pc:spChg chg="mod">
          <ac:chgData name="Corey Edwards" userId="S::corey.edwards@uwtsd.ac.uk::7a967df3-e232-40a5-b10c-dee8f912d80a" providerId="AD" clId="Web-{7C6C0294-3BCE-972A-E8DE-FBDDFDC44D78}" dt="2025-02-18T15:43:15.169" v="14" actId="20577"/>
          <ac:spMkLst>
            <pc:docMk/>
            <pc:sldMk cId="71984115" sldId="280"/>
            <ac:spMk id="2" creationId="{EF42030F-379A-CCD8-D8B5-88D8EB977D82}"/>
          </ac:spMkLst>
        </pc:spChg>
        <pc:spChg chg="mod">
          <ac:chgData name="Corey Edwards" userId="S::corey.edwards@uwtsd.ac.uk::7a967df3-e232-40a5-b10c-dee8f912d80a" providerId="AD" clId="Web-{7C6C0294-3BCE-972A-E8DE-FBDDFDC44D78}" dt="2025-02-18T15:52:38.051" v="78" actId="20577"/>
          <ac:spMkLst>
            <pc:docMk/>
            <pc:sldMk cId="71984115" sldId="280"/>
            <ac:spMk id="3" creationId="{EC552B14-A7B3-609F-0E0A-9F5D599E554C}"/>
          </ac:spMkLst>
        </pc:spChg>
      </pc:sldChg>
      <pc:sldChg chg="del">
        <pc:chgData name="Corey Edwards" userId="S::corey.edwards@uwtsd.ac.uk::7a967df3-e232-40a5-b10c-dee8f912d80a" providerId="AD" clId="Web-{7C6C0294-3BCE-972A-E8DE-FBDDFDC44D78}" dt="2025-02-18T15:40:29.080" v="0"/>
        <pc:sldMkLst>
          <pc:docMk/>
          <pc:sldMk cId="3670488025" sldId="280"/>
        </pc:sldMkLst>
      </pc:sldChg>
      <pc:sldChg chg="modSp new">
        <pc:chgData name="Corey Edwards" userId="S::corey.edwards@uwtsd.ac.uk::7a967df3-e232-40a5-b10c-dee8f912d80a" providerId="AD" clId="Web-{7C6C0294-3BCE-972A-E8DE-FBDDFDC44D78}" dt="2025-02-18T15:43:29.358" v="28" actId="20577"/>
        <pc:sldMkLst>
          <pc:docMk/>
          <pc:sldMk cId="1271580291" sldId="281"/>
        </pc:sldMkLst>
        <pc:spChg chg="mod">
          <ac:chgData name="Corey Edwards" userId="S::corey.edwards@uwtsd.ac.uk::7a967df3-e232-40a5-b10c-dee8f912d80a" providerId="AD" clId="Web-{7C6C0294-3BCE-972A-E8DE-FBDDFDC44D78}" dt="2025-02-18T15:43:29.358" v="28" actId="20577"/>
          <ac:spMkLst>
            <pc:docMk/>
            <pc:sldMk cId="1271580291" sldId="281"/>
            <ac:spMk id="2" creationId="{9B504F57-19ED-E8E8-7AAC-8DE6D56F7032}"/>
          </ac:spMkLst>
        </pc:spChg>
      </pc:sldChg>
      <pc:sldChg chg="modSp new">
        <pc:chgData name="Corey Edwards" userId="S::corey.edwards@uwtsd.ac.uk::7a967df3-e232-40a5-b10c-dee8f912d80a" providerId="AD" clId="Web-{7C6C0294-3BCE-972A-E8DE-FBDDFDC44D78}" dt="2025-02-18T15:43:39.374" v="37" actId="20577"/>
        <pc:sldMkLst>
          <pc:docMk/>
          <pc:sldMk cId="2916557668" sldId="282"/>
        </pc:sldMkLst>
        <pc:spChg chg="mod">
          <ac:chgData name="Corey Edwards" userId="S::corey.edwards@uwtsd.ac.uk::7a967df3-e232-40a5-b10c-dee8f912d80a" providerId="AD" clId="Web-{7C6C0294-3BCE-972A-E8DE-FBDDFDC44D78}" dt="2025-02-18T15:43:39.374" v="37" actId="20577"/>
          <ac:spMkLst>
            <pc:docMk/>
            <pc:sldMk cId="2916557668" sldId="282"/>
            <ac:spMk id="2" creationId="{8092B557-AE31-908A-D981-E5620CEEDA00}"/>
          </ac:spMkLst>
        </pc:spChg>
      </pc:sldChg>
    </pc:docChg>
  </pc:docChgLst>
  <pc:docChgLst>
    <pc:chgData name="Corey Edwards" userId="S::corey.edwards@uwtsd.ac.uk::7a967df3-e232-40a5-b10c-dee8f912d80a" providerId="AD" clId="Web-{8FE92B37-D881-0CF2-7CF9-8C9D7C1069FA}"/>
    <pc:docChg chg="addSld delSld modSld">
      <pc:chgData name="Corey Edwards" userId="S::corey.edwards@uwtsd.ac.uk::7a967df3-e232-40a5-b10c-dee8f912d80a" providerId="AD" clId="Web-{8FE92B37-D881-0CF2-7CF9-8C9D7C1069FA}" dt="2025-02-20T13:30:16.773" v="41"/>
      <pc:docMkLst>
        <pc:docMk/>
      </pc:docMkLst>
      <pc:sldChg chg="add">
        <pc:chgData name="Corey Edwards" userId="S::corey.edwards@uwtsd.ac.uk::7a967df3-e232-40a5-b10c-dee8f912d80a" providerId="AD" clId="Web-{8FE92B37-D881-0CF2-7CF9-8C9D7C1069FA}" dt="2025-02-20T13:30:16.773" v="39"/>
        <pc:sldMkLst>
          <pc:docMk/>
          <pc:sldMk cId="694674400" sldId="264"/>
        </pc:sldMkLst>
      </pc:sldChg>
      <pc:sldChg chg="modSp">
        <pc:chgData name="Corey Edwards" userId="S::corey.edwards@uwtsd.ac.uk::7a967df3-e232-40a5-b10c-dee8f912d80a" providerId="AD" clId="Web-{8FE92B37-D881-0CF2-7CF9-8C9D7C1069FA}" dt="2025-02-20T13:28:11.644" v="1" actId="14100"/>
        <pc:sldMkLst>
          <pc:docMk/>
          <pc:sldMk cId="912497055" sldId="271"/>
        </pc:sldMkLst>
        <pc:spChg chg="mod">
          <ac:chgData name="Corey Edwards" userId="S::corey.edwards@uwtsd.ac.uk::7a967df3-e232-40a5-b10c-dee8f912d80a" providerId="AD" clId="Web-{8FE92B37-D881-0CF2-7CF9-8C9D7C1069FA}" dt="2025-02-20T13:28:11.644" v="1" actId="14100"/>
          <ac:spMkLst>
            <pc:docMk/>
            <pc:sldMk cId="912497055" sldId="271"/>
            <ac:spMk id="2" creationId="{20C98387-F059-9A5A-8BB7-CE47F1733655}"/>
          </ac:spMkLst>
        </pc:spChg>
      </pc:sldChg>
      <pc:sldChg chg="del">
        <pc:chgData name="Corey Edwards" userId="S::corey.edwards@uwtsd.ac.uk::7a967df3-e232-40a5-b10c-dee8f912d80a" providerId="AD" clId="Web-{8FE92B37-D881-0CF2-7CF9-8C9D7C1069FA}" dt="2025-02-20T13:28:01.300" v="0"/>
        <pc:sldMkLst>
          <pc:docMk/>
          <pc:sldMk cId="71984115" sldId="280"/>
        </pc:sldMkLst>
      </pc:sldChg>
      <pc:sldChg chg="del">
        <pc:chgData name="Corey Edwards" userId="S::corey.edwards@uwtsd.ac.uk::7a967df3-e232-40a5-b10c-dee8f912d80a" providerId="AD" clId="Web-{8FE92B37-D881-0CF2-7CF9-8C9D7C1069FA}" dt="2025-02-20T13:29:39.069" v="6"/>
        <pc:sldMkLst>
          <pc:docMk/>
          <pc:sldMk cId="1271580291" sldId="281"/>
        </pc:sldMkLst>
      </pc:sldChg>
      <pc:sldChg chg="modSp">
        <pc:chgData name="Corey Edwards" userId="S::corey.edwards@uwtsd.ac.uk::7a967df3-e232-40a5-b10c-dee8f912d80a" providerId="AD" clId="Web-{8FE92B37-D881-0CF2-7CF9-8C9D7C1069FA}" dt="2025-02-20T13:29:49.288" v="34" actId="20577"/>
        <pc:sldMkLst>
          <pc:docMk/>
          <pc:sldMk cId="2916557668" sldId="282"/>
        </pc:sldMkLst>
        <pc:spChg chg="mod">
          <ac:chgData name="Corey Edwards" userId="S::corey.edwards@uwtsd.ac.uk::7a967df3-e232-40a5-b10c-dee8f912d80a" providerId="AD" clId="Web-{8FE92B37-D881-0CF2-7CF9-8C9D7C1069FA}" dt="2025-02-20T13:29:49.288" v="34" actId="20577"/>
          <ac:spMkLst>
            <pc:docMk/>
            <pc:sldMk cId="2916557668" sldId="282"/>
            <ac:spMk id="3" creationId="{73810F1A-F1D3-3BA3-E27A-C14A0F2A68BC}"/>
          </ac:spMkLst>
        </pc:spChg>
      </pc:sldChg>
      <pc:sldChg chg="modSp">
        <pc:chgData name="Corey Edwards" userId="S::corey.edwards@uwtsd.ac.uk::7a967df3-e232-40a5-b10c-dee8f912d80a" providerId="AD" clId="Web-{8FE92B37-D881-0CF2-7CF9-8C9D7C1069FA}" dt="2025-02-20T13:28:19.707" v="5" actId="20577"/>
        <pc:sldMkLst>
          <pc:docMk/>
          <pc:sldMk cId="2416218876" sldId="285"/>
        </pc:sldMkLst>
        <pc:spChg chg="mod">
          <ac:chgData name="Corey Edwards" userId="S::corey.edwards@uwtsd.ac.uk::7a967df3-e232-40a5-b10c-dee8f912d80a" providerId="AD" clId="Web-{8FE92B37-D881-0CF2-7CF9-8C9D7C1069FA}" dt="2025-02-20T13:28:19.707" v="5" actId="20577"/>
          <ac:spMkLst>
            <pc:docMk/>
            <pc:sldMk cId="2416218876" sldId="285"/>
            <ac:spMk id="2" creationId="{A86AAFC8-81EC-21D1-F491-0608104709E3}"/>
          </ac:spMkLst>
        </pc:spChg>
      </pc:sldChg>
      <pc:sldChg chg="new">
        <pc:chgData name="Corey Edwards" userId="S::corey.edwards@uwtsd.ac.uk::7a967df3-e232-40a5-b10c-dee8f912d80a" providerId="AD" clId="Web-{8FE92B37-D881-0CF2-7CF9-8C9D7C1069FA}" dt="2025-02-20T13:29:50.069" v="35"/>
        <pc:sldMkLst>
          <pc:docMk/>
          <pc:sldMk cId="389991472" sldId="287"/>
        </pc:sldMkLst>
      </pc:sldChg>
      <pc:sldChg chg="add">
        <pc:chgData name="Corey Edwards" userId="S::corey.edwards@uwtsd.ac.uk::7a967df3-e232-40a5-b10c-dee8f912d80a" providerId="AD" clId="Web-{8FE92B37-D881-0CF2-7CF9-8C9D7C1069FA}" dt="2025-02-20T13:30:16.742" v="36"/>
        <pc:sldMkLst>
          <pc:docMk/>
          <pc:sldMk cId="1122391565" sldId="288"/>
        </pc:sldMkLst>
      </pc:sldChg>
      <pc:sldChg chg="add">
        <pc:chgData name="Corey Edwards" userId="S::corey.edwards@uwtsd.ac.uk::7a967df3-e232-40a5-b10c-dee8f912d80a" providerId="AD" clId="Web-{8FE92B37-D881-0CF2-7CF9-8C9D7C1069FA}" dt="2025-02-20T13:30:16.757" v="37"/>
        <pc:sldMkLst>
          <pc:docMk/>
          <pc:sldMk cId="1883814490" sldId="289"/>
        </pc:sldMkLst>
      </pc:sldChg>
      <pc:sldChg chg="add">
        <pc:chgData name="Corey Edwards" userId="S::corey.edwards@uwtsd.ac.uk::7a967df3-e232-40a5-b10c-dee8f912d80a" providerId="AD" clId="Web-{8FE92B37-D881-0CF2-7CF9-8C9D7C1069FA}" dt="2025-02-20T13:30:16.773" v="38"/>
        <pc:sldMkLst>
          <pc:docMk/>
          <pc:sldMk cId="2241876549" sldId="290"/>
        </pc:sldMkLst>
      </pc:sldChg>
      <pc:sldChg chg="add">
        <pc:chgData name="Corey Edwards" userId="S::corey.edwards@uwtsd.ac.uk::7a967df3-e232-40a5-b10c-dee8f912d80a" providerId="AD" clId="Web-{8FE92B37-D881-0CF2-7CF9-8C9D7C1069FA}" dt="2025-02-20T13:30:16.773" v="40"/>
        <pc:sldMkLst>
          <pc:docMk/>
          <pc:sldMk cId="640598508" sldId="291"/>
        </pc:sldMkLst>
      </pc:sldChg>
      <pc:sldChg chg="add">
        <pc:chgData name="Corey Edwards" userId="S::corey.edwards@uwtsd.ac.uk::7a967df3-e232-40a5-b10c-dee8f912d80a" providerId="AD" clId="Web-{8FE92B37-D881-0CF2-7CF9-8C9D7C1069FA}" dt="2025-02-20T13:30:16.773" v="41"/>
        <pc:sldMkLst>
          <pc:docMk/>
          <pc:sldMk cId="1640245813" sldId="292"/>
        </pc:sldMkLst>
      </pc:sldChg>
    </pc:docChg>
  </pc:docChgLst>
  <pc:docChgLst>
    <pc:chgData name="Corey Edwards" userId="S::corey.edwards@uwtsd.ac.uk::7a967df3-e232-40a5-b10c-dee8f912d80a" providerId="AD" clId="Web-{6DC127C4-A046-30F0-1888-0C70893564BD}"/>
    <pc:docChg chg="addSld modSld">
      <pc:chgData name="Corey Edwards" userId="S::corey.edwards@uwtsd.ac.uk::7a967df3-e232-40a5-b10c-dee8f912d80a" providerId="AD" clId="Web-{6DC127C4-A046-30F0-1888-0C70893564BD}" dt="2025-02-14T15:17:41.877" v="75" actId="20577"/>
      <pc:docMkLst>
        <pc:docMk/>
      </pc:docMkLst>
      <pc:sldChg chg="modSp new">
        <pc:chgData name="Corey Edwards" userId="S::corey.edwards@uwtsd.ac.uk::7a967df3-e232-40a5-b10c-dee8f912d80a" providerId="AD" clId="Web-{6DC127C4-A046-30F0-1888-0C70893564BD}" dt="2025-02-14T15:17:10.610" v="68" actId="20577"/>
        <pc:sldMkLst>
          <pc:docMk/>
          <pc:sldMk cId="2561296033" sldId="279"/>
        </pc:sldMkLst>
        <pc:spChg chg="mod">
          <ac:chgData name="Corey Edwards" userId="S::corey.edwards@uwtsd.ac.uk::7a967df3-e232-40a5-b10c-dee8f912d80a" providerId="AD" clId="Web-{6DC127C4-A046-30F0-1888-0C70893564BD}" dt="2025-02-14T15:12:44.866" v="9" actId="20577"/>
          <ac:spMkLst>
            <pc:docMk/>
            <pc:sldMk cId="2561296033" sldId="279"/>
            <ac:spMk id="2" creationId="{A9604577-018C-9BAA-F806-D917707C1C8D}"/>
          </ac:spMkLst>
        </pc:spChg>
        <pc:spChg chg="mod">
          <ac:chgData name="Corey Edwards" userId="S::corey.edwards@uwtsd.ac.uk::7a967df3-e232-40a5-b10c-dee8f912d80a" providerId="AD" clId="Web-{6DC127C4-A046-30F0-1888-0C70893564BD}" dt="2025-02-14T15:17:10.610" v="68" actId="20577"/>
          <ac:spMkLst>
            <pc:docMk/>
            <pc:sldMk cId="2561296033" sldId="279"/>
            <ac:spMk id="3" creationId="{238E5B9B-9DEF-5279-EA57-82C510F8D0A8}"/>
          </ac:spMkLst>
        </pc:spChg>
      </pc:sldChg>
      <pc:sldChg chg="modSp new">
        <pc:chgData name="Corey Edwards" userId="S::corey.edwards@uwtsd.ac.uk::7a967df3-e232-40a5-b10c-dee8f912d80a" providerId="AD" clId="Web-{6DC127C4-A046-30F0-1888-0C70893564BD}" dt="2025-02-14T15:17:41.877" v="75" actId="20577"/>
        <pc:sldMkLst>
          <pc:docMk/>
          <pc:sldMk cId="3670488025" sldId="280"/>
        </pc:sldMkLst>
        <pc:spChg chg="mod">
          <ac:chgData name="Corey Edwards" userId="S::corey.edwards@uwtsd.ac.uk::7a967df3-e232-40a5-b10c-dee8f912d80a" providerId="AD" clId="Web-{6DC127C4-A046-30F0-1888-0C70893564BD}" dt="2025-02-14T15:17:41.877" v="75" actId="20577"/>
          <ac:spMkLst>
            <pc:docMk/>
            <pc:sldMk cId="3670488025" sldId="280"/>
            <ac:spMk id="2" creationId="{7B867D2C-E2CC-CC93-9B7A-78DD8E9CD947}"/>
          </ac:spMkLst>
        </pc:spChg>
      </pc:sldChg>
    </pc:docChg>
  </pc:docChgLst>
  <pc:docChgLst>
    <pc:chgData name="Corey Edwards" userId="S::corey.edwards@uwtsd.ac.uk::7a967df3-e232-40a5-b10c-dee8f912d80a" providerId="AD" clId="Web-{83D57417-81CB-CE25-5346-B41D4FF67AD6}"/>
    <pc:docChg chg="addSld delSld modSld">
      <pc:chgData name="Corey Edwards" userId="S::corey.edwards@uwtsd.ac.uk::7a967df3-e232-40a5-b10c-dee8f912d80a" providerId="AD" clId="Web-{83D57417-81CB-CE25-5346-B41D4FF67AD6}" dt="2025-02-20T13:46:48.912" v="222"/>
      <pc:docMkLst>
        <pc:docMk/>
      </pc:docMkLst>
      <pc:sldChg chg="addSp delSp modSp mod setBg">
        <pc:chgData name="Corey Edwards" userId="S::corey.edwards@uwtsd.ac.uk::7a967df3-e232-40a5-b10c-dee8f912d80a" providerId="AD" clId="Web-{83D57417-81CB-CE25-5346-B41D4FF67AD6}" dt="2025-02-20T13:46:25.849" v="219"/>
        <pc:sldMkLst>
          <pc:docMk/>
          <pc:sldMk cId="3568004566" sldId="257"/>
        </pc:sldMkLst>
        <pc:spChg chg="mod">
          <ac:chgData name="Corey Edwards" userId="S::corey.edwards@uwtsd.ac.uk::7a967df3-e232-40a5-b10c-dee8f912d80a" providerId="AD" clId="Web-{83D57417-81CB-CE25-5346-B41D4FF67AD6}" dt="2025-02-20T13:46:25.849" v="219"/>
          <ac:spMkLst>
            <pc:docMk/>
            <pc:sldMk cId="3568004566" sldId="257"/>
            <ac:spMk id="2" creationId="{F264B705-798B-3BDB-1361-DAD6B44ED273}"/>
          </ac:spMkLst>
        </pc:spChg>
        <pc:spChg chg="del mod">
          <ac:chgData name="Corey Edwards" userId="S::corey.edwards@uwtsd.ac.uk::7a967df3-e232-40a5-b10c-dee8f912d80a" providerId="AD" clId="Web-{83D57417-81CB-CE25-5346-B41D4FF67AD6}" dt="2025-02-20T13:46:25.849" v="219"/>
          <ac:spMkLst>
            <pc:docMk/>
            <pc:sldMk cId="3568004566" sldId="257"/>
            <ac:spMk id="3" creationId="{50DEFA73-4BA2-3394-D3E1-8CB87A877D7D}"/>
          </ac:spMkLst>
        </pc:spChg>
        <pc:graphicFrameChg chg="add">
          <ac:chgData name="Corey Edwards" userId="S::corey.edwards@uwtsd.ac.uk::7a967df3-e232-40a5-b10c-dee8f912d80a" providerId="AD" clId="Web-{83D57417-81CB-CE25-5346-B41D4FF67AD6}" dt="2025-02-20T13:46:25.849" v="219"/>
          <ac:graphicFrameMkLst>
            <pc:docMk/>
            <pc:sldMk cId="3568004566" sldId="257"/>
            <ac:graphicFrameMk id="5" creationId="{43F56156-4045-0C7D-9559-BB0DA6931EAD}"/>
          </ac:graphicFrameMkLst>
        </pc:graphicFrameChg>
        <pc:picChg chg="add">
          <ac:chgData name="Corey Edwards" userId="S::corey.edwards@uwtsd.ac.uk::7a967df3-e232-40a5-b10c-dee8f912d80a" providerId="AD" clId="Web-{83D57417-81CB-CE25-5346-B41D4FF67AD6}" dt="2025-02-20T13:46:25.849" v="219"/>
          <ac:picMkLst>
            <pc:docMk/>
            <pc:sldMk cId="3568004566" sldId="257"/>
            <ac:picMk id="9" creationId="{82AABC82-C2D1-4340-A6DF-6E73DF06FCAC}"/>
          </ac:picMkLst>
        </pc:picChg>
      </pc:sldChg>
      <pc:sldChg chg="addSp modSp mod setBg">
        <pc:chgData name="Corey Edwards" userId="S::corey.edwards@uwtsd.ac.uk::7a967df3-e232-40a5-b10c-dee8f912d80a" providerId="AD" clId="Web-{83D57417-81CB-CE25-5346-B41D4FF67AD6}" dt="2025-02-20T13:46:48.912" v="222"/>
        <pc:sldMkLst>
          <pc:docMk/>
          <pc:sldMk cId="2916557668" sldId="282"/>
        </pc:sldMkLst>
        <pc:spChg chg="mod">
          <ac:chgData name="Corey Edwards" userId="S::corey.edwards@uwtsd.ac.uk::7a967df3-e232-40a5-b10c-dee8f912d80a" providerId="AD" clId="Web-{83D57417-81CB-CE25-5346-B41D4FF67AD6}" dt="2025-02-20T13:46:48.912" v="222"/>
          <ac:spMkLst>
            <pc:docMk/>
            <pc:sldMk cId="2916557668" sldId="282"/>
            <ac:spMk id="2" creationId="{8092B557-AE31-908A-D981-E5620CEEDA00}"/>
          </ac:spMkLst>
        </pc:spChg>
        <pc:spChg chg="mod">
          <ac:chgData name="Corey Edwards" userId="S::corey.edwards@uwtsd.ac.uk::7a967df3-e232-40a5-b10c-dee8f912d80a" providerId="AD" clId="Web-{83D57417-81CB-CE25-5346-B41D4FF67AD6}" dt="2025-02-20T13:46:48.912" v="222"/>
          <ac:spMkLst>
            <pc:docMk/>
            <pc:sldMk cId="2916557668" sldId="282"/>
            <ac:spMk id="3" creationId="{73810F1A-F1D3-3BA3-E27A-C14A0F2A68BC}"/>
          </ac:spMkLst>
        </pc:spChg>
        <pc:spChg chg="add">
          <ac:chgData name="Corey Edwards" userId="S::corey.edwards@uwtsd.ac.uk::7a967df3-e232-40a5-b10c-dee8f912d80a" providerId="AD" clId="Web-{83D57417-81CB-CE25-5346-B41D4FF67AD6}" dt="2025-02-20T13:46:48.912" v="222"/>
          <ac:spMkLst>
            <pc:docMk/>
            <pc:sldMk cId="2916557668" sldId="282"/>
            <ac:spMk id="9" creationId="{1E70A317-DCED-4E80-AA2D-467D8702E5CB}"/>
          </ac:spMkLst>
        </pc:spChg>
        <pc:picChg chg="add">
          <ac:chgData name="Corey Edwards" userId="S::corey.edwards@uwtsd.ac.uk::7a967df3-e232-40a5-b10c-dee8f912d80a" providerId="AD" clId="Web-{83D57417-81CB-CE25-5346-B41D4FF67AD6}" dt="2025-02-20T13:46:48.912" v="222"/>
          <ac:picMkLst>
            <pc:docMk/>
            <pc:sldMk cId="2916557668" sldId="282"/>
            <ac:picMk id="5" creationId="{8CE457B6-D137-F0CB-EDA5-7E218A0371FE}"/>
          </ac:picMkLst>
        </pc:picChg>
      </pc:sldChg>
      <pc:sldChg chg="del">
        <pc:chgData name="Corey Edwards" userId="S::corey.edwards@uwtsd.ac.uk::7a967df3-e232-40a5-b10c-dee8f912d80a" providerId="AD" clId="Web-{83D57417-81CB-CE25-5346-B41D4FF67AD6}" dt="2025-02-20T13:37:35.303" v="12"/>
        <pc:sldMkLst>
          <pc:docMk/>
          <pc:sldMk cId="389991472" sldId="287"/>
        </pc:sldMkLst>
      </pc:sldChg>
      <pc:sldChg chg="addSp modSp mod setBg">
        <pc:chgData name="Corey Edwards" userId="S::corey.edwards@uwtsd.ac.uk::7a967df3-e232-40a5-b10c-dee8f912d80a" providerId="AD" clId="Web-{83D57417-81CB-CE25-5346-B41D4FF67AD6}" dt="2025-02-20T13:46:42.256" v="221"/>
        <pc:sldMkLst>
          <pc:docMk/>
          <pc:sldMk cId="1883814490" sldId="289"/>
        </pc:sldMkLst>
        <pc:spChg chg="mod">
          <ac:chgData name="Corey Edwards" userId="S::corey.edwards@uwtsd.ac.uk::7a967df3-e232-40a5-b10c-dee8f912d80a" providerId="AD" clId="Web-{83D57417-81CB-CE25-5346-B41D4FF67AD6}" dt="2025-02-20T13:46:42.256" v="221"/>
          <ac:spMkLst>
            <pc:docMk/>
            <pc:sldMk cId="1883814490" sldId="289"/>
            <ac:spMk id="2" creationId="{4025F63E-5311-194A-5CDC-8535E2FD1AF1}"/>
          </ac:spMkLst>
        </pc:spChg>
        <pc:graphicFrameChg chg="mod modGraphic">
          <ac:chgData name="Corey Edwards" userId="S::corey.edwards@uwtsd.ac.uk::7a967df3-e232-40a5-b10c-dee8f912d80a" providerId="AD" clId="Web-{83D57417-81CB-CE25-5346-B41D4FF67AD6}" dt="2025-02-20T13:46:42.256" v="221"/>
          <ac:graphicFrameMkLst>
            <pc:docMk/>
            <pc:sldMk cId="1883814490" sldId="289"/>
            <ac:graphicFrameMk id="5" creationId="{F06AAF84-5F4C-58F4-6501-E9A57834D28B}"/>
          </ac:graphicFrameMkLst>
        </pc:graphicFrameChg>
        <pc:picChg chg="add">
          <ac:chgData name="Corey Edwards" userId="S::corey.edwards@uwtsd.ac.uk::7a967df3-e232-40a5-b10c-dee8f912d80a" providerId="AD" clId="Web-{83D57417-81CB-CE25-5346-B41D4FF67AD6}" dt="2025-02-20T13:46:42.256" v="221"/>
          <ac:picMkLst>
            <pc:docMk/>
            <pc:sldMk cId="1883814490" sldId="289"/>
            <ac:picMk id="10" creationId="{82AABC82-C2D1-4340-A6DF-6E73DF06FCAC}"/>
          </ac:picMkLst>
        </pc:picChg>
      </pc:sldChg>
      <pc:sldChg chg="addSp delSp modSp mod setBg">
        <pc:chgData name="Corey Edwards" userId="S::corey.edwards@uwtsd.ac.uk::7a967df3-e232-40a5-b10c-dee8f912d80a" providerId="AD" clId="Web-{83D57417-81CB-CE25-5346-B41D4FF67AD6}" dt="2025-02-20T13:46:36.428" v="220"/>
        <pc:sldMkLst>
          <pc:docMk/>
          <pc:sldMk cId="1640245813" sldId="292"/>
        </pc:sldMkLst>
        <pc:spChg chg="mod">
          <ac:chgData name="Corey Edwards" userId="S::corey.edwards@uwtsd.ac.uk::7a967df3-e232-40a5-b10c-dee8f912d80a" providerId="AD" clId="Web-{83D57417-81CB-CE25-5346-B41D4FF67AD6}" dt="2025-02-20T13:46:36.428" v="220"/>
          <ac:spMkLst>
            <pc:docMk/>
            <pc:sldMk cId="1640245813" sldId="292"/>
            <ac:spMk id="2" creationId="{FE152D64-409F-5062-BCE9-4BC61A4DDDC8}"/>
          </ac:spMkLst>
        </pc:spChg>
        <pc:spChg chg="del">
          <ac:chgData name="Corey Edwards" userId="S::corey.edwards@uwtsd.ac.uk::7a967df3-e232-40a5-b10c-dee8f912d80a" providerId="AD" clId="Web-{83D57417-81CB-CE25-5346-B41D4FF67AD6}" dt="2025-02-20T13:46:36.428" v="220"/>
          <ac:spMkLst>
            <pc:docMk/>
            <pc:sldMk cId="1640245813" sldId="292"/>
            <ac:spMk id="3" creationId="{0BDF3222-88A8-3BC7-71D6-2A27BD6D49FD}"/>
          </ac:spMkLst>
        </pc:spChg>
        <pc:graphicFrameChg chg="add">
          <ac:chgData name="Corey Edwards" userId="S::corey.edwards@uwtsd.ac.uk::7a967df3-e232-40a5-b10c-dee8f912d80a" providerId="AD" clId="Web-{83D57417-81CB-CE25-5346-B41D4FF67AD6}" dt="2025-02-20T13:46:36.428" v="220"/>
          <ac:graphicFrameMkLst>
            <pc:docMk/>
            <pc:sldMk cId="1640245813" sldId="292"/>
            <ac:graphicFrameMk id="5" creationId="{56CFBFD4-BE85-D5A8-599C-0A934E34ABB0}"/>
          </ac:graphicFrameMkLst>
        </pc:graphicFrameChg>
        <pc:picChg chg="add">
          <ac:chgData name="Corey Edwards" userId="S::corey.edwards@uwtsd.ac.uk::7a967df3-e232-40a5-b10c-dee8f912d80a" providerId="AD" clId="Web-{83D57417-81CB-CE25-5346-B41D4FF67AD6}" dt="2025-02-20T13:46:36.428" v="220"/>
          <ac:picMkLst>
            <pc:docMk/>
            <pc:sldMk cId="1640245813" sldId="292"/>
            <ac:picMk id="9" creationId="{82AABC82-C2D1-4340-A6DF-6E73DF06FCAC}"/>
          </ac:picMkLst>
        </pc:picChg>
      </pc:sldChg>
      <pc:sldChg chg="modSp add">
        <pc:chgData name="Corey Edwards" userId="S::corey.edwards@uwtsd.ac.uk::7a967df3-e232-40a5-b10c-dee8f912d80a" providerId="AD" clId="Web-{83D57417-81CB-CE25-5346-B41D4FF67AD6}" dt="2025-02-20T13:41:16.043" v="55" actId="20577"/>
        <pc:sldMkLst>
          <pc:docMk/>
          <pc:sldMk cId="3502776473" sldId="293"/>
        </pc:sldMkLst>
        <pc:spChg chg="mod">
          <ac:chgData name="Corey Edwards" userId="S::corey.edwards@uwtsd.ac.uk::7a967df3-e232-40a5-b10c-dee8f912d80a" providerId="AD" clId="Web-{83D57417-81CB-CE25-5346-B41D4FF67AD6}" dt="2025-02-20T13:41:16.043" v="55" actId="20577"/>
          <ac:spMkLst>
            <pc:docMk/>
            <pc:sldMk cId="3502776473" sldId="293"/>
            <ac:spMk id="3" creationId="{60BD30D1-C6A8-A66C-8E2E-6950998B5747}"/>
          </ac:spMkLst>
        </pc:spChg>
      </pc:sldChg>
      <pc:sldChg chg="modSp new">
        <pc:chgData name="Corey Edwards" userId="S::corey.edwards@uwtsd.ac.uk::7a967df3-e232-40a5-b10c-dee8f912d80a" providerId="AD" clId="Web-{83D57417-81CB-CE25-5346-B41D4FF67AD6}" dt="2025-02-20T13:41:50.701" v="77" actId="20577"/>
        <pc:sldMkLst>
          <pc:docMk/>
          <pc:sldMk cId="1180601643" sldId="294"/>
        </pc:sldMkLst>
        <pc:spChg chg="mod">
          <ac:chgData name="Corey Edwards" userId="S::corey.edwards@uwtsd.ac.uk::7a967df3-e232-40a5-b10c-dee8f912d80a" providerId="AD" clId="Web-{83D57417-81CB-CE25-5346-B41D4FF67AD6}" dt="2025-02-20T13:41:18.090" v="61" actId="20577"/>
          <ac:spMkLst>
            <pc:docMk/>
            <pc:sldMk cId="1180601643" sldId="294"/>
            <ac:spMk id="2" creationId="{3361EDC5-984B-0A74-FC61-0EED65156979}"/>
          </ac:spMkLst>
        </pc:spChg>
        <pc:spChg chg="mod">
          <ac:chgData name="Corey Edwards" userId="S::corey.edwards@uwtsd.ac.uk::7a967df3-e232-40a5-b10c-dee8f912d80a" providerId="AD" clId="Web-{83D57417-81CB-CE25-5346-B41D4FF67AD6}" dt="2025-02-20T13:41:50.701" v="77" actId="20577"/>
          <ac:spMkLst>
            <pc:docMk/>
            <pc:sldMk cId="1180601643" sldId="294"/>
            <ac:spMk id="3" creationId="{75ACB0B5-030A-4096-C474-B90FDFEC71D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ata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A89E5B-3B48-4327-A911-BC0E2051E3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277110-4FC6-4E2D-A286-CD22A146D7E1}">
      <dgm:prSet/>
      <dgm:spPr/>
      <dgm:t>
        <a:bodyPr/>
        <a:lstStyle/>
        <a:p>
          <a:r>
            <a:rPr lang="en-GB"/>
            <a:t>Aim: To discuss contemporary technology and its potential for health and care.</a:t>
          </a:r>
          <a:endParaRPr lang="en-US"/>
        </a:p>
      </dgm:t>
    </dgm:pt>
    <dgm:pt modelId="{A484CCC4-4DCA-41FE-BF01-AC7FBF0F8BDF}" type="parTrans" cxnId="{FA153F27-E04A-4B36-BE1F-F2E2C367B93B}">
      <dgm:prSet/>
      <dgm:spPr/>
      <dgm:t>
        <a:bodyPr/>
        <a:lstStyle/>
        <a:p>
          <a:endParaRPr lang="en-US"/>
        </a:p>
      </dgm:t>
    </dgm:pt>
    <dgm:pt modelId="{7ABBA0E8-323E-47FE-A5CC-7E2871A49ECB}" type="sibTrans" cxnId="{FA153F27-E04A-4B36-BE1F-F2E2C367B93B}">
      <dgm:prSet/>
      <dgm:spPr/>
      <dgm:t>
        <a:bodyPr/>
        <a:lstStyle/>
        <a:p>
          <a:endParaRPr lang="en-US"/>
        </a:p>
      </dgm:t>
    </dgm:pt>
    <dgm:pt modelId="{897A8164-8F3B-416A-BA9A-83231D95DC4F}">
      <dgm:prSet/>
      <dgm:spPr/>
      <dgm:t>
        <a:bodyPr/>
        <a:lstStyle/>
        <a:p>
          <a:r>
            <a:rPr lang="en-GB"/>
            <a:t>Discuss types of contemporary technology.</a:t>
          </a:r>
          <a:endParaRPr lang="en-US"/>
        </a:p>
      </dgm:t>
    </dgm:pt>
    <dgm:pt modelId="{DD4BC472-4DB5-498C-A57B-E876B5682D7A}" type="parTrans" cxnId="{808C411C-293A-4D35-A616-D7D7363E6AA1}">
      <dgm:prSet/>
      <dgm:spPr/>
      <dgm:t>
        <a:bodyPr/>
        <a:lstStyle/>
        <a:p>
          <a:endParaRPr lang="en-US"/>
        </a:p>
      </dgm:t>
    </dgm:pt>
    <dgm:pt modelId="{3867CBDE-16DF-4240-91A5-32097D99A63B}" type="sibTrans" cxnId="{808C411C-293A-4D35-A616-D7D7363E6AA1}">
      <dgm:prSet/>
      <dgm:spPr/>
      <dgm:t>
        <a:bodyPr/>
        <a:lstStyle/>
        <a:p>
          <a:endParaRPr lang="en-US"/>
        </a:p>
      </dgm:t>
    </dgm:pt>
    <dgm:pt modelId="{6C528B61-12F1-4E50-B55C-87FD1E0FBEEF}">
      <dgm:prSet/>
      <dgm:spPr/>
      <dgm:t>
        <a:bodyPr/>
        <a:lstStyle/>
        <a:p>
          <a:r>
            <a:rPr lang="en-GB"/>
            <a:t>Debate the impact of contemporary technology.</a:t>
          </a:r>
          <a:endParaRPr lang="en-US"/>
        </a:p>
      </dgm:t>
    </dgm:pt>
    <dgm:pt modelId="{CE0CF0D7-EB35-4BC0-AC68-E63EA82A6A12}" type="parTrans" cxnId="{20E714F5-7029-4DCE-8097-B574231C16D8}">
      <dgm:prSet/>
      <dgm:spPr/>
      <dgm:t>
        <a:bodyPr/>
        <a:lstStyle/>
        <a:p>
          <a:endParaRPr lang="en-US"/>
        </a:p>
      </dgm:t>
    </dgm:pt>
    <dgm:pt modelId="{EBB3C40F-8588-43A7-889E-88672C131E84}" type="sibTrans" cxnId="{20E714F5-7029-4DCE-8097-B574231C16D8}">
      <dgm:prSet/>
      <dgm:spPr/>
      <dgm:t>
        <a:bodyPr/>
        <a:lstStyle/>
        <a:p>
          <a:endParaRPr lang="en-US"/>
        </a:p>
      </dgm:t>
    </dgm:pt>
    <dgm:pt modelId="{3BA06114-DB21-4420-ADF2-A860B5B602D4}">
      <dgm:prSet/>
      <dgm:spPr/>
      <dgm:t>
        <a:bodyPr/>
        <a:lstStyle/>
        <a:p>
          <a:r>
            <a:rPr lang="en-GB"/>
            <a:t>Hypothesise uses of AI in health and social care.</a:t>
          </a:r>
          <a:endParaRPr lang="en-US"/>
        </a:p>
      </dgm:t>
    </dgm:pt>
    <dgm:pt modelId="{7627F0F9-82CC-4FA5-AE53-309E47DF5661}" type="parTrans" cxnId="{FCFB4383-E89E-4FBD-8A10-39C2CC02D93C}">
      <dgm:prSet/>
      <dgm:spPr/>
      <dgm:t>
        <a:bodyPr/>
        <a:lstStyle/>
        <a:p>
          <a:endParaRPr lang="en-US"/>
        </a:p>
      </dgm:t>
    </dgm:pt>
    <dgm:pt modelId="{8F230920-6218-4A7F-A21C-F71EC6E8E65D}" type="sibTrans" cxnId="{FCFB4383-E89E-4FBD-8A10-39C2CC02D93C}">
      <dgm:prSet/>
      <dgm:spPr/>
      <dgm:t>
        <a:bodyPr/>
        <a:lstStyle/>
        <a:p>
          <a:endParaRPr lang="en-US"/>
        </a:p>
      </dgm:t>
    </dgm:pt>
    <dgm:pt modelId="{912D84D9-7D4E-4D99-B0BC-8AD13368BB9D}">
      <dgm:prSet/>
      <dgm:spPr/>
      <dgm:t>
        <a:bodyPr/>
        <a:lstStyle/>
        <a:p>
          <a:r>
            <a:rPr lang="en-GB"/>
            <a:t>Discuss uses of wearables in health and social care.</a:t>
          </a:r>
          <a:endParaRPr lang="en-US"/>
        </a:p>
      </dgm:t>
    </dgm:pt>
    <dgm:pt modelId="{D56713F4-EDFB-40E5-B604-51F276DAE931}" type="parTrans" cxnId="{A8125076-5442-4BA6-A833-77A329062EE3}">
      <dgm:prSet/>
      <dgm:spPr/>
      <dgm:t>
        <a:bodyPr/>
        <a:lstStyle/>
        <a:p>
          <a:endParaRPr lang="en-US"/>
        </a:p>
      </dgm:t>
    </dgm:pt>
    <dgm:pt modelId="{1AD2213F-292D-4330-B283-3EB114716ED4}" type="sibTrans" cxnId="{A8125076-5442-4BA6-A833-77A329062EE3}">
      <dgm:prSet/>
      <dgm:spPr/>
      <dgm:t>
        <a:bodyPr/>
        <a:lstStyle/>
        <a:p>
          <a:endParaRPr lang="en-US"/>
        </a:p>
      </dgm:t>
    </dgm:pt>
    <dgm:pt modelId="{37DCA7E0-181C-45AE-9670-AB757938B64E}" type="pres">
      <dgm:prSet presAssocID="{E4A89E5B-3B48-4327-A911-BC0E2051E32B}" presName="root" presStyleCnt="0">
        <dgm:presLayoutVars>
          <dgm:dir/>
          <dgm:resizeHandles val="exact"/>
        </dgm:presLayoutVars>
      </dgm:prSet>
      <dgm:spPr/>
    </dgm:pt>
    <dgm:pt modelId="{1B6E3EC1-A412-4CEC-81B3-ED0D2419E00C}" type="pres">
      <dgm:prSet presAssocID="{54277110-4FC6-4E2D-A286-CD22A146D7E1}" presName="compNode" presStyleCnt="0"/>
      <dgm:spPr/>
    </dgm:pt>
    <dgm:pt modelId="{58EB087F-49F7-4E1E-BAC2-3FD0953B3D9F}" type="pres">
      <dgm:prSet presAssocID="{54277110-4FC6-4E2D-A286-CD22A146D7E1}" presName="bgRect" presStyleLbl="bgShp" presStyleIdx="0" presStyleCnt="5"/>
      <dgm:spPr/>
    </dgm:pt>
    <dgm:pt modelId="{E144CEC6-56E6-466D-8406-8C4D9A31DE1B}" type="pres">
      <dgm:prSet presAssocID="{54277110-4FC6-4E2D-A286-CD22A146D7E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0163C29-BC2F-4F04-B4DD-EA8D52FC765C}" type="pres">
      <dgm:prSet presAssocID="{54277110-4FC6-4E2D-A286-CD22A146D7E1}" presName="spaceRect" presStyleCnt="0"/>
      <dgm:spPr/>
    </dgm:pt>
    <dgm:pt modelId="{8235F0D2-CE79-4B6B-93DF-32497E5B0A1F}" type="pres">
      <dgm:prSet presAssocID="{54277110-4FC6-4E2D-A286-CD22A146D7E1}" presName="parTx" presStyleLbl="revTx" presStyleIdx="0" presStyleCnt="5">
        <dgm:presLayoutVars>
          <dgm:chMax val="0"/>
          <dgm:chPref val="0"/>
        </dgm:presLayoutVars>
      </dgm:prSet>
      <dgm:spPr/>
    </dgm:pt>
    <dgm:pt modelId="{BB6C488E-EE6D-44C4-A912-740900EDE581}" type="pres">
      <dgm:prSet presAssocID="{7ABBA0E8-323E-47FE-A5CC-7E2871A49ECB}" presName="sibTrans" presStyleCnt="0"/>
      <dgm:spPr/>
    </dgm:pt>
    <dgm:pt modelId="{2939D0C2-F188-416E-AA44-51CD30C4001D}" type="pres">
      <dgm:prSet presAssocID="{897A8164-8F3B-416A-BA9A-83231D95DC4F}" presName="compNode" presStyleCnt="0"/>
      <dgm:spPr/>
    </dgm:pt>
    <dgm:pt modelId="{411D06E8-5B8B-4BDF-B108-FFF43351568F}" type="pres">
      <dgm:prSet presAssocID="{897A8164-8F3B-416A-BA9A-83231D95DC4F}" presName="bgRect" presStyleLbl="bgShp" presStyleIdx="1" presStyleCnt="5"/>
      <dgm:spPr/>
    </dgm:pt>
    <dgm:pt modelId="{56DF9CD1-967C-4E0F-9C1C-3E644B30C8C7}" type="pres">
      <dgm:prSet presAssocID="{897A8164-8F3B-416A-BA9A-83231D95DC4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DE5CE86-E017-47AE-8544-C8F38C01A098}" type="pres">
      <dgm:prSet presAssocID="{897A8164-8F3B-416A-BA9A-83231D95DC4F}" presName="spaceRect" presStyleCnt="0"/>
      <dgm:spPr/>
    </dgm:pt>
    <dgm:pt modelId="{7C6D3625-FED8-42F8-BD2B-1C63A5146CFB}" type="pres">
      <dgm:prSet presAssocID="{897A8164-8F3B-416A-BA9A-83231D95DC4F}" presName="parTx" presStyleLbl="revTx" presStyleIdx="1" presStyleCnt="5">
        <dgm:presLayoutVars>
          <dgm:chMax val="0"/>
          <dgm:chPref val="0"/>
        </dgm:presLayoutVars>
      </dgm:prSet>
      <dgm:spPr/>
    </dgm:pt>
    <dgm:pt modelId="{7956FB5D-7578-42EB-A49A-7C88AE9C4635}" type="pres">
      <dgm:prSet presAssocID="{3867CBDE-16DF-4240-91A5-32097D99A63B}" presName="sibTrans" presStyleCnt="0"/>
      <dgm:spPr/>
    </dgm:pt>
    <dgm:pt modelId="{2FFF48CF-ED50-44DF-A79E-862C277587C9}" type="pres">
      <dgm:prSet presAssocID="{6C528B61-12F1-4E50-B55C-87FD1E0FBEEF}" presName="compNode" presStyleCnt="0"/>
      <dgm:spPr/>
    </dgm:pt>
    <dgm:pt modelId="{4BE7D29F-9969-4CB8-9E63-F8718D3EECE6}" type="pres">
      <dgm:prSet presAssocID="{6C528B61-12F1-4E50-B55C-87FD1E0FBEEF}" presName="bgRect" presStyleLbl="bgShp" presStyleIdx="2" presStyleCnt="5"/>
      <dgm:spPr/>
    </dgm:pt>
    <dgm:pt modelId="{5E871833-A6F1-469E-8B25-B7F4396CF7C9}" type="pres">
      <dgm:prSet presAssocID="{6C528B61-12F1-4E50-B55C-87FD1E0FBEE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50BAE438-AEE2-4F86-9992-A8AEE6FFA1FA}" type="pres">
      <dgm:prSet presAssocID="{6C528B61-12F1-4E50-B55C-87FD1E0FBEEF}" presName="spaceRect" presStyleCnt="0"/>
      <dgm:spPr/>
    </dgm:pt>
    <dgm:pt modelId="{522D39D2-55BE-4428-83C7-1842F28B48AC}" type="pres">
      <dgm:prSet presAssocID="{6C528B61-12F1-4E50-B55C-87FD1E0FBEEF}" presName="parTx" presStyleLbl="revTx" presStyleIdx="2" presStyleCnt="5">
        <dgm:presLayoutVars>
          <dgm:chMax val="0"/>
          <dgm:chPref val="0"/>
        </dgm:presLayoutVars>
      </dgm:prSet>
      <dgm:spPr/>
    </dgm:pt>
    <dgm:pt modelId="{42204A60-9807-413C-82D7-100F99308D4B}" type="pres">
      <dgm:prSet presAssocID="{EBB3C40F-8588-43A7-889E-88672C131E84}" presName="sibTrans" presStyleCnt="0"/>
      <dgm:spPr/>
    </dgm:pt>
    <dgm:pt modelId="{B861D4D3-C2FF-4739-A88E-8A3458168928}" type="pres">
      <dgm:prSet presAssocID="{3BA06114-DB21-4420-ADF2-A860B5B602D4}" presName="compNode" presStyleCnt="0"/>
      <dgm:spPr/>
    </dgm:pt>
    <dgm:pt modelId="{699174C4-83F7-4C8D-9F36-7C719D10C0AA}" type="pres">
      <dgm:prSet presAssocID="{3BA06114-DB21-4420-ADF2-A860B5B602D4}" presName="bgRect" presStyleLbl="bgShp" presStyleIdx="3" presStyleCnt="5"/>
      <dgm:spPr/>
    </dgm:pt>
    <dgm:pt modelId="{962099DB-1821-4496-B7AE-D7FADE9FEC0A}" type="pres">
      <dgm:prSet presAssocID="{3BA06114-DB21-4420-ADF2-A860B5B602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30ED686D-8465-451D-965D-B65EFFD829C7}" type="pres">
      <dgm:prSet presAssocID="{3BA06114-DB21-4420-ADF2-A860B5B602D4}" presName="spaceRect" presStyleCnt="0"/>
      <dgm:spPr/>
    </dgm:pt>
    <dgm:pt modelId="{EC53F861-0D46-4971-8CBE-53A2421CFE92}" type="pres">
      <dgm:prSet presAssocID="{3BA06114-DB21-4420-ADF2-A860B5B602D4}" presName="parTx" presStyleLbl="revTx" presStyleIdx="3" presStyleCnt="5">
        <dgm:presLayoutVars>
          <dgm:chMax val="0"/>
          <dgm:chPref val="0"/>
        </dgm:presLayoutVars>
      </dgm:prSet>
      <dgm:spPr/>
    </dgm:pt>
    <dgm:pt modelId="{095B254B-6C8A-474E-A1D0-68F50BC0DF6E}" type="pres">
      <dgm:prSet presAssocID="{8F230920-6218-4A7F-A21C-F71EC6E8E65D}" presName="sibTrans" presStyleCnt="0"/>
      <dgm:spPr/>
    </dgm:pt>
    <dgm:pt modelId="{560607A7-7C0E-423F-BA05-F109B8484AF8}" type="pres">
      <dgm:prSet presAssocID="{912D84D9-7D4E-4D99-B0BC-8AD13368BB9D}" presName="compNode" presStyleCnt="0"/>
      <dgm:spPr/>
    </dgm:pt>
    <dgm:pt modelId="{CBDE73DE-6642-4C18-B9F8-E05E0102E98A}" type="pres">
      <dgm:prSet presAssocID="{912D84D9-7D4E-4D99-B0BC-8AD13368BB9D}" presName="bgRect" presStyleLbl="bgShp" presStyleIdx="4" presStyleCnt="5"/>
      <dgm:spPr/>
    </dgm:pt>
    <dgm:pt modelId="{CF792377-66F2-459B-B9C3-EC748DF04FC7}" type="pres">
      <dgm:prSet presAssocID="{912D84D9-7D4E-4D99-B0BC-8AD13368BB9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61D75444-7549-43B1-A122-A67CD77C8B7A}" type="pres">
      <dgm:prSet presAssocID="{912D84D9-7D4E-4D99-B0BC-8AD13368BB9D}" presName="spaceRect" presStyleCnt="0"/>
      <dgm:spPr/>
    </dgm:pt>
    <dgm:pt modelId="{8D77E79B-CF99-4A20-B909-EC06708C9B47}" type="pres">
      <dgm:prSet presAssocID="{912D84D9-7D4E-4D99-B0BC-8AD13368BB9D}" presName="parTx" presStyleLbl="revTx" presStyleIdx="4" presStyleCnt="5">
        <dgm:presLayoutVars>
          <dgm:chMax val="0"/>
          <dgm:chPref val="0"/>
        </dgm:presLayoutVars>
      </dgm:prSet>
      <dgm:spPr/>
    </dgm:pt>
  </dgm:ptLst>
  <dgm:cxnLst>
    <dgm:cxn modelId="{808C411C-293A-4D35-A616-D7D7363E6AA1}" srcId="{E4A89E5B-3B48-4327-A911-BC0E2051E32B}" destId="{897A8164-8F3B-416A-BA9A-83231D95DC4F}" srcOrd="1" destOrd="0" parTransId="{DD4BC472-4DB5-498C-A57B-E876B5682D7A}" sibTransId="{3867CBDE-16DF-4240-91A5-32097D99A63B}"/>
    <dgm:cxn modelId="{FA153F27-E04A-4B36-BE1F-F2E2C367B93B}" srcId="{E4A89E5B-3B48-4327-A911-BC0E2051E32B}" destId="{54277110-4FC6-4E2D-A286-CD22A146D7E1}" srcOrd="0" destOrd="0" parTransId="{A484CCC4-4DCA-41FE-BF01-AC7FBF0F8BDF}" sibTransId="{7ABBA0E8-323E-47FE-A5CC-7E2871A49ECB}"/>
    <dgm:cxn modelId="{02703142-B9B4-4E54-9ED0-504071945EDA}" type="presOf" srcId="{897A8164-8F3B-416A-BA9A-83231D95DC4F}" destId="{7C6D3625-FED8-42F8-BD2B-1C63A5146CFB}" srcOrd="0" destOrd="0" presId="urn:microsoft.com/office/officeart/2018/2/layout/IconVerticalSolidList"/>
    <dgm:cxn modelId="{C8A4A846-90C8-40CA-A9CA-B6485B5273A8}" type="presOf" srcId="{E4A89E5B-3B48-4327-A911-BC0E2051E32B}" destId="{37DCA7E0-181C-45AE-9670-AB757938B64E}" srcOrd="0" destOrd="0" presId="urn:microsoft.com/office/officeart/2018/2/layout/IconVerticalSolidList"/>
    <dgm:cxn modelId="{A8125076-5442-4BA6-A833-77A329062EE3}" srcId="{E4A89E5B-3B48-4327-A911-BC0E2051E32B}" destId="{912D84D9-7D4E-4D99-B0BC-8AD13368BB9D}" srcOrd="4" destOrd="0" parTransId="{D56713F4-EDFB-40E5-B604-51F276DAE931}" sibTransId="{1AD2213F-292D-4330-B283-3EB114716ED4}"/>
    <dgm:cxn modelId="{95B67E7C-765E-4D04-B7B9-2AA54356685A}" type="presOf" srcId="{3BA06114-DB21-4420-ADF2-A860B5B602D4}" destId="{EC53F861-0D46-4971-8CBE-53A2421CFE92}" srcOrd="0" destOrd="0" presId="urn:microsoft.com/office/officeart/2018/2/layout/IconVerticalSolidList"/>
    <dgm:cxn modelId="{9218CB7C-1B22-4D1C-AE08-3086537EB54A}" type="presOf" srcId="{912D84D9-7D4E-4D99-B0BC-8AD13368BB9D}" destId="{8D77E79B-CF99-4A20-B909-EC06708C9B47}" srcOrd="0" destOrd="0" presId="urn:microsoft.com/office/officeart/2018/2/layout/IconVerticalSolidList"/>
    <dgm:cxn modelId="{FCFB4383-E89E-4FBD-8A10-39C2CC02D93C}" srcId="{E4A89E5B-3B48-4327-A911-BC0E2051E32B}" destId="{3BA06114-DB21-4420-ADF2-A860B5B602D4}" srcOrd="3" destOrd="0" parTransId="{7627F0F9-82CC-4FA5-AE53-309E47DF5661}" sibTransId="{8F230920-6218-4A7F-A21C-F71EC6E8E65D}"/>
    <dgm:cxn modelId="{C2886A8E-8FBA-4657-9EAE-F3DEF80E3BBA}" type="presOf" srcId="{6C528B61-12F1-4E50-B55C-87FD1E0FBEEF}" destId="{522D39D2-55BE-4428-83C7-1842F28B48AC}" srcOrd="0" destOrd="0" presId="urn:microsoft.com/office/officeart/2018/2/layout/IconVerticalSolidList"/>
    <dgm:cxn modelId="{F6B47499-D0A9-4510-8CC1-EB75006B8A5C}" type="presOf" srcId="{54277110-4FC6-4E2D-A286-CD22A146D7E1}" destId="{8235F0D2-CE79-4B6B-93DF-32497E5B0A1F}" srcOrd="0" destOrd="0" presId="urn:microsoft.com/office/officeart/2018/2/layout/IconVerticalSolidList"/>
    <dgm:cxn modelId="{20E714F5-7029-4DCE-8097-B574231C16D8}" srcId="{E4A89E5B-3B48-4327-A911-BC0E2051E32B}" destId="{6C528B61-12F1-4E50-B55C-87FD1E0FBEEF}" srcOrd="2" destOrd="0" parTransId="{CE0CF0D7-EB35-4BC0-AC68-E63EA82A6A12}" sibTransId="{EBB3C40F-8588-43A7-889E-88672C131E84}"/>
    <dgm:cxn modelId="{A680A19E-2E08-4014-8217-61BFD8994199}" type="presParOf" srcId="{37DCA7E0-181C-45AE-9670-AB757938B64E}" destId="{1B6E3EC1-A412-4CEC-81B3-ED0D2419E00C}" srcOrd="0" destOrd="0" presId="urn:microsoft.com/office/officeart/2018/2/layout/IconVerticalSolidList"/>
    <dgm:cxn modelId="{E13AE93D-A142-44E5-95A8-DA88BBB5C00F}" type="presParOf" srcId="{1B6E3EC1-A412-4CEC-81B3-ED0D2419E00C}" destId="{58EB087F-49F7-4E1E-BAC2-3FD0953B3D9F}" srcOrd="0" destOrd="0" presId="urn:microsoft.com/office/officeart/2018/2/layout/IconVerticalSolidList"/>
    <dgm:cxn modelId="{F24861CB-6F25-49DD-A3FD-2C55C82AECA7}" type="presParOf" srcId="{1B6E3EC1-A412-4CEC-81B3-ED0D2419E00C}" destId="{E144CEC6-56E6-466D-8406-8C4D9A31DE1B}" srcOrd="1" destOrd="0" presId="urn:microsoft.com/office/officeart/2018/2/layout/IconVerticalSolidList"/>
    <dgm:cxn modelId="{A062BA21-5CB9-480D-A91C-EEBC9E7C64D5}" type="presParOf" srcId="{1B6E3EC1-A412-4CEC-81B3-ED0D2419E00C}" destId="{00163C29-BC2F-4F04-B4DD-EA8D52FC765C}" srcOrd="2" destOrd="0" presId="urn:microsoft.com/office/officeart/2018/2/layout/IconVerticalSolidList"/>
    <dgm:cxn modelId="{B34CA27D-2DA1-4DA6-8C5A-14638B85C44C}" type="presParOf" srcId="{1B6E3EC1-A412-4CEC-81B3-ED0D2419E00C}" destId="{8235F0D2-CE79-4B6B-93DF-32497E5B0A1F}" srcOrd="3" destOrd="0" presId="urn:microsoft.com/office/officeart/2018/2/layout/IconVerticalSolidList"/>
    <dgm:cxn modelId="{64FAD577-633C-4552-A7D5-9BA2135A63BB}" type="presParOf" srcId="{37DCA7E0-181C-45AE-9670-AB757938B64E}" destId="{BB6C488E-EE6D-44C4-A912-740900EDE581}" srcOrd="1" destOrd="0" presId="urn:microsoft.com/office/officeart/2018/2/layout/IconVerticalSolidList"/>
    <dgm:cxn modelId="{A2D8173D-B8F1-4D64-B931-104E74B81564}" type="presParOf" srcId="{37DCA7E0-181C-45AE-9670-AB757938B64E}" destId="{2939D0C2-F188-416E-AA44-51CD30C4001D}" srcOrd="2" destOrd="0" presId="urn:microsoft.com/office/officeart/2018/2/layout/IconVerticalSolidList"/>
    <dgm:cxn modelId="{A5EF6643-CFE5-47F6-B78A-F70146666EE4}" type="presParOf" srcId="{2939D0C2-F188-416E-AA44-51CD30C4001D}" destId="{411D06E8-5B8B-4BDF-B108-FFF43351568F}" srcOrd="0" destOrd="0" presId="urn:microsoft.com/office/officeart/2018/2/layout/IconVerticalSolidList"/>
    <dgm:cxn modelId="{6B542ECD-EDCD-4915-B835-60C008FA1FD0}" type="presParOf" srcId="{2939D0C2-F188-416E-AA44-51CD30C4001D}" destId="{56DF9CD1-967C-4E0F-9C1C-3E644B30C8C7}" srcOrd="1" destOrd="0" presId="urn:microsoft.com/office/officeart/2018/2/layout/IconVerticalSolidList"/>
    <dgm:cxn modelId="{3F2A28A8-CC37-4EC6-B88B-E4A3CB063167}" type="presParOf" srcId="{2939D0C2-F188-416E-AA44-51CD30C4001D}" destId="{1DE5CE86-E017-47AE-8544-C8F38C01A098}" srcOrd="2" destOrd="0" presId="urn:microsoft.com/office/officeart/2018/2/layout/IconVerticalSolidList"/>
    <dgm:cxn modelId="{27362CBF-F2E6-40C3-BC94-6BEDDCBCBA29}" type="presParOf" srcId="{2939D0C2-F188-416E-AA44-51CD30C4001D}" destId="{7C6D3625-FED8-42F8-BD2B-1C63A5146CFB}" srcOrd="3" destOrd="0" presId="urn:microsoft.com/office/officeart/2018/2/layout/IconVerticalSolidList"/>
    <dgm:cxn modelId="{CCCF4996-EE6A-4BDA-9ACD-8D989FFB7929}" type="presParOf" srcId="{37DCA7E0-181C-45AE-9670-AB757938B64E}" destId="{7956FB5D-7578-42EB-A49A-7C88AE9C4635}" srcOrd="3" destOrd="0" presId="urn:microsoft.com/office/officeart/2018/2/layout/IconVerticalSolidList"/>
    <dgm:cxn modelId="{4B8E38B4-8079-4256-8C08-6C7A80B30BFB}" type="presParOf" srcId="{37DCA7E0-181C-45AE-9670-AB757938B64E}" destId="{2FFF48CF-ED50-44DF-A79E-862C277587C9}" srcOrd="4" destOrd="0" presId="urn:microsoft.com/office/officeart/2018/2/layout/IconVerticalSolidList"/>
    <dgm:cxn modelId="{BD3063F6-F87E-451B-8A61-79DCD8F58B8A}" type="presParOf" srcId="{2FFF48CF-ED50-44DF-A79E-862C277587C9}" destId="{4BE7D29F-9969-4CB8-9E63-F8718D3EECE6}" srcOrd="0" destOrd="0" presId="urn:microsoft.com/office/officeart/2018/2/layout/IconVerticalSolidList"/>
    <dgm:cxn modelId="{C8FBE637-B2B7-4762-950A-A8B4D8CCB0A7}" type="presParOf" srcId="{2FFF48CF-ED50-44DF-A79E-862C277587C9}" destId="{5E871833-A6F1-469E-8B25-B7F4396CF7C9}" srcOrd="1" destOrd="0" presId="urn:microsoft.com/office/officeart/2018/2/layout/IconVerticalSolidList"/>
    <dgm:cxn modelId="{69C9C86E-4303-474E-97A9-CD652674DDB2}" type="presParOf" srcId="{2FFF48CF-ED50-44DF-A79E-862C277587C9}" destId="{50BAE438-AEE2-4F86-9992-A8AEE6FFA1FA}" srcOrd="2" destOrd="0" presId="urn:microsoft.com/office/officeart/2018/2/layout/IconVerticalSolidList"/>
    <dgm:cxn modelId="{CC675939-688F-4425-9E94-97EF847A8F0C}" type="presParOf" srcId="{2FFF48CF-ED50-44DF-A79E-862C277587C9}" destId="{522D39D2-55BE-4428-83C7-1842F28B48AC}" srcOrd="3" destOrd="0" presId="urn:microsoft.com/office/officeart/2018/2/layout/IconVerticalSolidList"/>
    <dgm:cxn modelId="{B188D6F4-9FE6-4298-8AFD-A3CB3C14024E}" type="presParOf" srcId="{37DCA7E0-181C-45AE-9670-AB757938B64E}" destId="{42204A60-9807-413C-82D7-100F99308D4B}" srcOrd="5" destOrd="0" presId="urn:microsoft.com/office/officeart/2018/2/layout/IconVerticalSolidList"/>
    <dgm:cxn modelId="{8FBCB225-2EF6-49D3-9912-C257ADBFD021}" type="presParOf" srcId="{37DCA7E0-181C-45AE-9670-AB757938B64E}" destId="{B861D4D3-C2FF-4739-A88E-8A3458168928}" srcOrd="6" destOrd="0" presId="urn:microsoft.com/office/officeart/2018/2/layout/IconVerticalSolidList"/>
    <dgm:cxn modelId="{F8690BC3-2069-46A2-9F89-B4F3BDD3DDA5}" type="presParOf" srcId="{B861D4D3-C2FF-4739-A88E-8A3458168928}" destId="{699174C4-83F7-4C8D-9F36-7C719D10C0AA}" srcOrd="0" destOrd="0" presId="urn:microsoft.com/office/officeart/2018/2/layout/IconVerticalSolidList"/>
    <dgm:cxn modelId="{265782CD-CB60-4C3C-ADE5-55843C749844}" type="presParOf" srcId="{B861D4D3-C2FF-4739-A88E-8A3458168928}" destId="{962099DB-1821-4496-B7AE-D7FADE9FEC0A}" srcOrd="1" destOrd="0" presId="urn:microsoft.com/office/officeart/2018/2/layout/IconVerticalSolidList"/>
    <dgm:cxn modelId="{C36484B4-6C95-4F16-B640-C9C8AF4AABCC}" type="presParOf" srcId="{B861D4D3-C2FF-4739-A88E-8A3458168928}" destId="{30ED686D-8465-451D-965D-B65EFFD829C7}" srcOrd="2" destOrd="0" presId="urn:microsoft.com/office/officeart/2018/2/layout/IconVerticalSolidList"/>
    <dgm:cxn modelId="{03AFE162-0FDC-4027-A93F-FF83CB0A180D}" type="presParOf" srcId="{B861D4D3-C2FF-4739-A88E-8A3458168928}" destId="{EC53F861-0D46-4971-8CBE-53A2421CFE92}" srcOrd="3" destOrd="0" presId="urn:microsoft.com/office/officeart/2018/2/layout/IconVerticalSolidList"/>
    <dgm:cxn modelId="{5535DDFC-1067-44BF-BDAB-9A15C721CA85}" type="presParOf" srcId="{37DCA7E0-181C-45AE-9670-AB757938B64E}" destId="{095B254B-6C8A-474E-A1D0-68F50BC0DF6E}" srcOrd="7" destOrd="0" presId="urn:microsoft.com/office/officeart/2018/2/layout/IconVerticalSolidList"/>
    <dgm:cxn modelId="{B1D5F4D5-6B4B-4347-A8B7-EECF39571811}" type="presParOf" srcId="{37DCA7E0-181C-45AE-9670-AB757938B64E}" destId="{560607A7-7C0E-423F-BA05-F109B8484AF8}" srcOrd="8" destOrd="0" presId="urn:microsoft.com/office/officeart/2018/2/layout/IconVerticalSolidList"/>
    <dgm:cxn modelId="{B32E2BC9-0902-49BF-A20C-688130603CC2}" type="presParOf" srcId="{560607A7-7C0E-423F-BA05-F109B8484AF8}" destId="{CBDE73DE-6642-4C18-B9F8-E05E0102E98A}" srcOrd="0" destOrd="0" presId="urn:microsoft.com/office/officeart/2018/2/layout/IconVerticalSolidList"/>
    <dgm:cxn modelId="{8FD961BE-3D38-4CC8-99B6-560E6AB64AF6}" type="presParOf" srcId="{560607A7-7C0E-423F-BA05-F109B8484AF8}" destId="{CF792377-66F2-459B-B9C3-EC748DF04FC7}" srcOrd="1" destOrd="0" presId="urn:microsoft.com/office/officeart/2018/2/layout/IconVerticalSolidList"/>
    <dgm:cxn modelId="{3F39CBEB-72CE-4B3B-8867-9ED54AF7616F}" type="presParOf" srcId="{560607A7-7C0E-423F-BA05-F109B8484AF8}" destId="{61D75444-7549-43B1-A122-A67CD77C8B7A}" srcOrd="2" destOrd="0" presId="urn:microsoft.com/office/officeart/2018/2/layout/IconVerticalSolidList"/>
    <dgm:cxn modelId="{CBCB4756-BC0C-499A-9359-A07980BC4FF8}" type="presParOf" srcId="{560607A7-7C0E-423F-BA05-F109B8484AF8}" destId="{8D77E79B-CF99-4A20-B909-EC06708C9B4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EAEBA7-81E7-4249-B7D9-008FFA4C173A}"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F5067AA0-DCB1-487D-A74D-79C7BA0A7C41}">
      <dgm:prSet/>
      <dgm:spPr/>
      <dgm:t>
        <a:bodyPr/>
        <a:lstStyle/>
        <a:p>
          <a:r>
            <a:rPr lang="en-US"/>
            <a:t>AI is often referred to by only one component, machine learning. </a:t>
          </a:r>
        </a:p>
      </dgm:t>
    </dgm:pt>
    <dgm:pt modelId="{C9BD7EB0-0427-4FF8-B336-FD587CB23629}" type="parTrans" cxnId="{C3F2B035-C815-448B-BCF2-4480699EB7A5}">
      <dgm:prSet/>
      <dgm:spPr/>
      <dgm:t>
        <a:bodyPr/>
        <a:lstStyle/>
        <a:p>
          <a:endParaRPr lang="en-US"/>
        </a:p>
      </dgm:t>
    </dgm:pt>
    <dgm:pt modelId="{A0C35147-5DBD-439D-AD4B-17AC0E229D10}" type="sibTrans" cxnId="{C3F2B035-C815-448B-BCF2-4480699EB7A5}">
      <dgm:prSet/>
      <dgm:spPr/>
      <dgm:t>
        <a:bodyPr/>
        <a:lstStyle/>
        <a:p>
          <a:endParaRPr lang="en-US"/>
        </a:p>
      </dgm:t>
    </dgm:pt>
    <dgm:pt modelId="{BEA6C7CB-7FF4-4F52-8844-A11D8EA12FB1}">
      <dgm:prSet/>
      <dgm:spPr/>
      <dgm:t>
        <a:bodyPr/>
        <a:lstStyle/>
        <a:p>
          <a:r>
            <a:rPr lang="en-US"/>
            <a:t>AI is a complex combination of hardware and software for writing and training machine learning algorithms. </a:t>
          </a:r>
        </a:p>
      </dgm:t>
    </dgm:pt>
    <dgm:pt modelId="{43BC4408-DFA2-4B5B-B4CB-C6721F517A7F}" type="parTrans" cxnId="{6A728420-22D3-4073-BE0E-999FD77C9807}">
      <dgm:prSet/>
      <dgm:spPr/>
      <dgm:t>
        <a:bodyPr/>
        <a:lstStyle/>
        <a:p>
          <a:endParaRPr lang="en-US"/>
        </a:p>
      </dgm:t>
    </dgm:pt>
    <dgm:pt modelId="{B9E0F74C-2C67-4175-B735-D638E8CDD99B}" type="sibTrans" cxnId="{6A728420-22D3-4073-BE0E-999FD77C9807}">
      <dgm:prSet/>
      <dgm:spPr/>
      <dgm:t>
        <a:bodyPr/>
        <a:lstStyle/>
        <a:p>
          <a:endParaRPr lang="en-US"/>
        </a:p>
      </dgm:t>
    </dgm:pt>
    <dgm:pt modelId="{463CFFBD-5F74-4387-9F02-6E5C358643BC}">
      <dgm:prSet/>
      <dgm:spPr/>
      <dgm:t>
        <a:bodyPr/>
        <a:lstStyle/>
        <a:p>
          <a:r>
            <a:rPr lang="en-US"/>
            <a:t>In general, this works through taking in large quantities of training data, analysing for patterns and correlations.</a:t>
          </a:r>
        </a:p>
      </dgm:t>
    </dgm:pt>
    <dgm:pt modelId="{5DBA241F-9B49-4A51-AB6D-6C121F2B5F12}" type="parTrans" cxnId="{BCD83C2F-86C6-4337-8B9D-AD4C6995E9A2}">
      <dgm:prSet/>
      <dgm:spPr/>
      <dgm:t>
        <a:bodyPr/>
        <a:lstStyle/>
        <a:p>
          <a:endParaRPr lang="en-US"/>
        </a:p>
      </dgm:t>
    </dgm:pt>
    <dgm:pt modelId="{D44E41AF-52F0-4A58-A6DF-6FF0C3294643}" type="sibTrans" cxnId="{BCD83C2F-86C6-4337-8B9D-AD4C6995E9A2}">
      <dgm:prSet/>
      <dgm:spPr/>
      <dgm:t>
        <a:bodyPr/>
        <a:lstStyle/>
        <a:p>
          <a:endParaRPr lang="en-US"/>
        </a:p>
      </dgm:t>
    </dgm:pt>
    <dgm:pt modelId="{6E872D02-7517-4AA0-98DA-8962523B16CD}">
      <dgm:prSet/>
      <dgm:spPr/>
      <dgm:t>
        <a:bodyPr/>
        <a:lstStyle/>
        <a:p>
          <a:r>
            <a:rPr lang="en-US"/>
            <a:t>It uses this to make predictions for the future. </a:t>
          </a:r>
        </a:p>
      </dgm:t>
    </dgm:pt>
    <dgm:pt modelId="{05532941-8948-42F9-AD4A-901FB76F8E68}" type="parTrans" cxnId="{28EC745B-A069-4BBA-929D-64087D0E85C9}">
      <dgm:prSet/>
      <dgm:spPr/>
      <dgm:t>
        <a:bodyPr/>
        <a:lstStyle/>
        <a:p>
          <a:endParaRPr lang="en-US"/>
        </a:p>
      </dgm:t>
    </dgm:pt>
    <dgm:pt modelId="{8AC6E192-8EA9-49E5-B4E1-61B00C9E8C3C}" type="sibTrans" cxnId="{28EC745B-A069-4BBA-929D-64087D0E85C9}">
      <dgm:prSet/>
      <dgm:spPr/>
      <dgm:t>
        <a:bodyPr/>
        <a:lstStyle/>
        <a:p>
          <a:endParaRPr lang="en-US"/>
        </a:p>
      </dgm:t>
    </dgm:pt>
    <dgm:pt modelId="{360A03C3-8688-40B1-8A90-16405E5A6513}" type="pres">
      <dgm:prSet presAssocID="{48EAEBA7-81E7-4249-B7D9-008FFA4C173A}" presName="linear" presStyleCnt="0">
        <dgm:presLayoutVars>
          <dgm:animLvl val="lvl"/>
          <dgm:resizeHandles val="exact"/>
        </dgm:presLayoutVars>
      </dgm:prSet>
      <dgm:spPr/>
    </dgm:pt>
    <dgm:pt modelId="{309239EB-1518-4D84-9B89-404A0CFF853C}" type="pres">
      <dgm:prSet presAssocID="{F5067AA0-DCB1-487D-A74D-79C7BA0A7C41}" presName="parentText" presStyleLbl="node1" presStyleIdx="0" presStyleCnt="4">
        <dgm:presLayoutVars>
          <dgm:chMax val="0"/>
          <dgm:bulletEnabled val="1"/>
        </dgm:presLayoutVars>
      </dgm:prSet>
      <dgm:spPr/>
    </dgm:pt>
    <dgm:pt modelId="{E2C87271-5EDD-4EBD-A7ED-4745117FEA13}" type="pres">
      <dgm:prSet presAssocID="{A0C35147-5DBD-439D-AD4B-17AC0E229D10}" presName="spacer" presStyleCnt="0"/>
      <dgm:spPr/>
    </dgm:pt>
    <dgm:pt modelId="{94BAAA7D-5008-4619-BD3A-A8E9370BA1ED}" type="pres">
      <dgm:prSet presAssocID="{BEA6C7CB-7FF4-4F52-8844-A11D8EA12FB1}" presName="parentText" presStyleLbl="node1" presStyleIdx="1" presStyleCnt="4">
        <dgm:presLayoutVars>
          <dgm:chMax val="0"/>
          <dgm:bulletEnabled val="1"/>
        </dgm:presLayoutVars>
      </dgm:prSet>
      <dgm:spPr/>
    </dgm:pt>
    <dgm:pt modelId="{1CFF0E35-9E46-4949-9F90-0D042D98B434}" type="pres">
      <dgm:prSet presAssocID="{B9E0F74C-2C67-4175-B735-D638E8CDD99B}" presName="spacer" presStyleCnt="0"/>
      <dgm:spPr/>
    </dgm:pt>
    <dgm:pt modelId="{8C10D3FB-ACF9-4422-8520-91E38078D029}" type="pres">
      <dgm:prSet presAssocID="{463CFFBD-5F74-4387-9F02-6E5C358643BC}" presName="parentText" presStyleLbl="node1" presStyleIdx="2" presStyleCnt="4">
        <dgm:presLayoutVars>
          <dgm:chMax val="0"/>
          <dgm:bulletEnabled val="1"/>
        </dgm:presLayoutVars>
      </dgm:prSet>
      <dgm:spPr/>
    </dgm:pt>
    <dgm:pt modelId="{F5A30D30-86CE-4794-83A2-3A6D4A0ED41C}" type="pres">
      <dgm:prSet presAssocID="{D44E41AF-52F0-4A58-A6DF-6FF0C3294643}" presName="spacer" presStyleCnt="0"/>
      <dgm:spPr/>
    </dgm:pt>
    <dgm:pt modelId="{C04AAB16-7E96-4047-823C-C0CFAF731D2B}" type="pres">
      <dgm:prSet presAssocID="{6E872D02-7517-4AA0-98DA-8962523B16CD}" presName="parentText" presStyleLbl="node1" presStyleIdx="3" presStyleCnt="4">
        <dgm:presLayoutVars>
          <dgm:chMax val="0"/>
          <dgm:bulletEnabled val="1"/>
        </dgm:presLayoutVars>
      </dgm:prSet>
      <dgm:spPr/>
    </dgm:pt>
  </dgm:ptLst>
  <dgm:cxnLst>
    <dgm:cxn modelId="{6A728420-22D3-4073-BE0E-999FD77C9807}" srcId="{48EAEBA7-81E7-4249-B7D9-008FFA4C173A}" destId="{BEA6C7CB-7FF4-4F52-8844-A11D8EA12FB1}" srcOrd="1" destOrd="0" parTransId="{43BC4408-DFA2-4B5B-B4CB-C6721F517A7F}" sibTransId="{B9E0F74C-2C67-4175-B735-D638E8CDD99B}"/>
    <dgm:cxn modelId="{BCD83C2F-86C6-4337-8B9D-AD4C6995E9A2}" srcId="{48EAEBA7-81E7-4249-B7D9-008FFA4C173A}" destId="{463CFFBD-5F74-4387-9F02-6E5C358643BC}" srcOrd="2" destOrd="0" parTransId="{5DBA241F-9B49-4A51-AB6D-6C121F2B5F12}" sibTransId="{D44E41AF-52F0-4A58-A6DF-6FF0C3294643}"/>
    <dgm:cxn modelId="{C3F2B035-C815-448B-BCF2-4480699EB7A5}" srcId="{48EAEBA7-81E7-4249-B7D9-008FFA4C173A}" destId="{F5067AA0-DCB1-487D-A74D-79C7BA0A7C41}" srcOrd="0" destOrd="0" parTransId="{C9BD7EB0-0427-4FF8-B336-FD587CB23629}" sibTransId="{A0C35147-5DBD-439D-AD4B-17AC0E229D10}"/>
    <dgm:cxn modelId="{2A00313B-70BA-41D4-917B-DEE35C620340}" type="presOf" srcId="{6E872D02-7517-4AA0-98DA-8962523B16CD}" destId="{C04AAB16-7E96-4047-823C-C0CFAF731D2B}" srcOrd="0" destOrd="0" presId="urn:microsoft.com/office/officeart/2005/8/layout/vList2"/>
    <dgm:cxn modelId="{28EC745B-A069-4BBA-929D-64087D0E85C9}" srcId="{48EAEBA7-81E7-4249-B7D9-008FFA4C173A}" destId="{6E872D02-7517-4AA0-98DA-8962523B16CD}" srcOrd="3" destOrd="0" parTransId="{05532941-8948-42F9-AD4A-901FB76F8E68}" sibTransId="{8AC6E192-8EA9-49E5-B4E1-61B00C9E8C3C}"/>
    <dgm:cxn modelId="{48F08D7A-0745-4C64-88F8-05B45149ECF2}" type="presOf" srcId="{F5067AA0-DCB1-487D-A74D-79C7BA0A7C41}" destId="{309239EB-1518-4D84-9B89-404A0CFF853C}" srcOrd="0" destOrd="0" presId="urn:microsoft.com/office/officeart/2005/8/layout/vList2"/>
    <dgm:cxn modelId="{F95A0EA5-1080-40F7-9A59-3C81FFE4C3CA}" type="presOf" srcId="{BEA6C7CB-7FF4-4F52-8844-A11D8EA12FB1}" destId="{94BAAA7D-5008-4619-BD3A-A8E9370BA1ED}" srcOrd="0" destOrd="0" presId="urn:microsoft.com/office/officeart/2005/8/layout/vList2"/>
    <dgm:cxn modelId="{DB3D8CBB-91BA-4DD3-A248-56B185EF3ACE}" type="presOf" srcId="{48EAEBA7-81E7-4249-B7D9-008FFA4C173A}" destId="{360A03C3-8688-40B1-8A90-16405E5A6513}" srcOrd="0" destOrd="0" presId="urn:microsoft.com/office/officeart/2005/8/layout/vList2"/>
    <dgm:cxn modelId="{D20BC1CD-8B57-4B82-8638-02CD71CED0DE}" type="presOf" srcId="{463CFFBD-5F74-4387-9F02-6E5C358643BC}" destId="{8C10D3FB-ACF9-4422-8520-91E38078D029}" srcOrd="0" destOrd="0" presId="urn:microsoft.com/office/officeart/2005/8/layout/vList2"/>
    <dgm:cxn modelId="{B45D9E92-6ADB-488C-B3BC-2D71462C09C1}" type="presParOf" srcId="{360A03C3-8688-40B1-8A90-16405E5A6513}" destId="{309239EB-1518-4D84-9B89-404A0CFF853C}" srcOrd="0" destOrd="0" presId="urn:microsoft.com/office/officeart/2005/8/layout/vList2"/>
    <dgm:cxn modelId="{ABEF2E4E-BA6D-40C4-B53C-327CB9A46337}" type="presParOf" srcId="{360A03C3-8688-40B1-8A90-16405E5A6513}" destId="{E2C87271-5EDD-4EBD-A7ED-4745117FEA13}" srcOrd="1" destOrd="0" presId="urn:microsoft.com/office/officeart/2005/8/layout/vList2"/>
    <dgm:cxn modelId="{3A2C9715-71F4-4C7D-AC32-5509EB723545}" type="presParOf" srcId="{360A03C3-8688-40B1-8A90-16405E5A6513}" destId="{94BAAA7D-5008-4619-BD3A-A8E9370BA1ED}" srcOrd="2" destOrd="0" presId="urn:microsoft.com/office/officeart/2005/8/layout/vList2"/>
    <dgm:cxn modelId="{ACC4BC61-B773-45D1-9CF8-AEA036A47FCF}" type="presParOf" srcId="{360A03C3-8688-40B1-8A90-16405E5A6513}" destId="{1CFF0E35-9E46-4949-9F90-0D042D98B434}" srcOrd="3" destOrd="0" presId="urn:microsoft.com/office/officeart/2005/8/layout/vList2"/>
    <dgm:cxn modelId="{22477D92-2B31-4D0B-B2C0-854C8DB2FA8F}" type="presParOf" srcId="{360A03C3-8688-40B1-8A90-16405E5A6513}" destId="{8C10D3FB-ACF9-4422-8520-91E38078D029}" srcOrd="4" destOrd="0" presId="urn:microsoft.com/office/officeart/2005/8/layout/vList2"/>
    <dgm:cxn modelId="{5F7F9BE4-5EFD-4238-A2C0-10800D11F8F1}" type="presParOf" srcId="{360A03C3-8688-40B1-8A90-16405E5A6513}" destId="{F5A30D30-86CE-4794-83A2-3A6D4A0ED41C}" srcOrd="5" destOrd="0" presId="urn:microsoft.com/office/officeart/2005/8/layout/vList2"/>
    <dgm:cxn modelId="{25F7FD6E-71B1-4462-8546-3D6D04361277}" type="presParOf" srcId="{360A03C3-8688-40B1-8A90-16405E5A6513}" destId="{C04AAB16-7E96-4047-823C-C0CFAF731D2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A4E739-D2ED-4EDC-A799-10E61DCB1EB0}"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03025BB2-281E-461D-9178-FCB201E5814B}">
      <dgm:prSet/>
      <dgm:spPr/>
      <dgm:t>
        <a:bodyPr/>
        <a:lstStyle/>
        <a:p>
          <a:r>
            <a:rPr lang="en-US"/>
            <a:t>Over time, this can produce lifelike conversations and interactions with a machine! </a:t>
          </a:r>
        </a:p>
      </dgm:t>
    </dgm:pt>
    <dgm:pt modelId="{DA6B0B07-353A-4ED7-A3B7-B56B45D40422}" type="parTrans" cxnId="{F519C349-E71F-4FFC-B5BD-6AA7F349518D}">
      <dgm:prSet/>
      <dgm:spPr/>
      <dgm:t>
        <a:bodyPr/>
        <a:lstStyle/>
        <a:p>
          <a:endParaRPr lang="en-US"/>
        </a:p>
      </dgm:t>
    </dgm:pt>
    <dgm:pt modelId="{D6C132E8-39AE-41B5-9540-ADF0F94CBD55}" type="sibTrans" cxnId="{F519C349-E71F-4FFC-B5BD-6AA7F349518D}">
      <dgm:prSet/>
      <dgm:spPr/>
      <dgm:t>
        <a:bodyPr/>
        <a:lstStyle/>
        <a:p>
          <a:endParaRPr lang="en-US"/>
        </a:p>
      </dgm:t>
    </dgm:pt>
    <dgm:pt modelId="{47CBBDD5-581E-4AB3-B85E-DD99A67B9577}">
      <dgm:prSet/>
      <dgm:spPr/>
      <dgm:t>
        <a:bodyPr/>
        <a:lstStyle/>
        <a:p>
          <a:r>
            <a:rPr lang="en-US"/>
            <a:t>It focuses primarily on three cognitive skills, learning, reasoning and self-correction.</a:t>
          </a:r>
        </a:p>
      </dgm:t>
    </dgm:pt>
    <dgm:pt modelId="{1393E46C-5D63-40A4-BDB7-3130E032E89E}" type="parTrans" cxnId="{31609F7D-6137-49BC-A031-48D760D9EF19}">
      <dgm:prSet/>
      <dgm:spPr/>
      <dgm:t>
        <a:bodyPr/>
        <a:lstStyle/>
        <a:p>
          <a:endParaRPr lang="en-US"/>
        </a:p>
      </dgm:t>
    </dgm:pt>
    <dgm:pt modelId="{013D927C-3879-4601-98DB-A5E3129F1D8C}" type="sibTrans" cxnId="{31609F7D-6137-49BC-A031-48D760D9EF19}">
      <dgm:prSet/>
      <dgm:spPr/>
      <dgm:t>
        <a:bodyPr/>
        <a:lstStyle/>
        <a:p>
          <a:endParaRPr lang="en-US"/>
        </a:p>
      </dgm:t>
    </dgm:pt>
    <dgm:pt modelId="{CFD99FB9-435B-48BA-9724-4E0535B0E98C}" type="pres">
      <dgm:prSet presAssocID="{79A4E739-D2ED-4EDC-A799-10E61DCB1EB0}" presName="linear" presStyleCnt="0">
        <dgm:presLayoutVars>
          <dgm:animLvl val="lvl"/>
          <dgm:resizeHandles val="exact"/>
        </dgm:presLayoutVars>
      </dgm:prSet>
      <dgm:spPr/>
    </dgm:pt>
    <dgm:pt modelId="{8C8D3FD4-3996-4D76-8E5D-143AA75119B0}" type="pres">
      <dgm:prSet presAssocID="{03025BB2-281E-461D-9178-FCB201E5814B}" presName="parentText" presStyleLbl="node1" presStyleIdx="0" presStyleCnt="2">
        <dgm:presLayoutVars>
          <dgm:chMax val="0"/>
          <dgm:bulletEnabled val="1"/>
        </dgm:presLayoutVars>
      </dgm:prSet>
      <dgm:spPr/>
    </dgm:pt>
    <dgm:pt modelId="{FAE12FBB-0E32-438A-B1AB-E0A5D7C0F246}" type="pres">
      <dgm:prSet presAssocID="{D6C132E8-39AE-41B5-9540-ADF0F94CBD55}" presName="spacer" presStyleCnt="0"/>
      <dgm:spPr/>
    </dgm:pt>
    <dgm:pt modelId="{EAB44F01-DC18-45D3-BBEF-F6F5DB5E5458}" type="pres">
      <dgm:prSet presAssocID="{47CBBDD5-581E-4AB3-B85E-DD99A67B9577}" presName="parentText" presStyleLbl="node1" presStyleIdx="1" presStyleCnt="2">
        <dgm:presLayoutVars>
          <dgm:chMax val="0"/>
          <dgm:bulletEnabled val="1"/>
        </dgm:presLayoutVars>
      </dgm:prSet>
      <dgm:spPr/>
    </dgm:pt>
  </dgm:ptLst>
  <dgm:cxnLst>
    <dgm:cxn modelId="{F519C349-E71F-4FFC-B5BD-6AA7F349518D}" srcId="{79A4E739-D2ED-4EDC-A799-10E61DCB1EB0}" destId="{03025BB2-281E-461D-9178-FCB201E5814B}" srcOrd="0" destOrd="0" parTransId="{DA6B0B07-353A-4ED7-A3B7-B56B45D40422}" sibTransId="{D6C132E8-39AE-41B5-9540-ADF0F94CBD55}"/>
    <dgm:cxn modelId="{31609F7D-6137-49BC-A031-48D760D9EF19}" srcId="{79A4E739-D2ED-4EDC-A799-10E61DCB1EB0}" destId="{47CBBDD5-581E-4AB3-B85E-DD99A67B9577}" srcOrd="1" destOrd="0" parTransId="{1393E46C-5D63-40A4-BDB7-3130E032E89E}" sibTransId="{013D927C-3879-4601-98DB-A5E3129F1D8C}"/>
    <dgm:cxn modelId="{31EFA998-C129-40F1-9A1C-CDA987C35960}" type="presOf" srcId="{47CBBDD5-581E-4AB3-B85E-DD99A67B9577}" destId="{EAB44F01-DC18-45D3-BBEF-F6F5DB5E5458}" srcOrd="0" destOrd="0" presId="urn:microsoft.com/office/officeart/2005/8/layout/vList2"/>
    <dgm:cxn modelId="{6C665299-B88C-4F0D-9DAE-A97E9E08D35C}" type="presOf" srcId="{03025BB2-281E-461D-9178-FCB201E5814B}" destId="{8C8D3FD4-3996-4D76-8E5D-143AA75119B0}" srcOrd="0" destOrd="0" presId="urn:microsoft.com/office/officeart/2005/8/layout/vList2"/>
    <dgm:cxn modelId="{A4A77DC5-B0D7-4AC5-B193-C09E7EF4E8BF}" type="presOf" srcId="{79A4E739-D2ED-4EDC-A799-10E61DCB1EB0}" destId="{CFD99FB9-435B-48BA-9724-4E0535B0E98C}" srcOrd="0" destOrd="0" presId="urn:microsoft.com/office/officeart/2005/8/layout/vList2"/>
    <dgm:cxn modelId="{0A057950-11AE-4DEA-8BEC-672054CF0826}" type="presParOf" srcId="{CFD99FB9-435B-48BA-9724-4E0535B0E98C}" destId="{8C8D3FD4-3996-4D76-8E5D-143AA75119B0}" srcOrd="0" destOrd="0" presId="urn:microsoft.com/office/officeart/2005/8/layout/vList2"/>
    <dgm:cxn modelId="{18CB83F1-3C0F-4D4E-9511-CE26A7D3FCE1}" type="presParOf" srcId="{CFD99FB9-435B-48BA-9724-4E0535B0E98C}" destId="{FAE12FBB-0E32-438A-B1AB-E0A5D7C0F246}" srcOrd="1" destOrd="0" presId="urn:microsoft.com/office/officeart/2005/8/layout/vList2"/>
    <dgm:cxn modelId="{C9D66584-7503-4C1A-81BC-C32D79E5E78C}" type="presParOf" srcId="{CFD99FB9-435B-48BA-9724-4E0535B0E98C}" destId="{EAB44F01-DC18-45D3-BBEF-F6F5DB5E545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223244-B04A-4009-8A95-A0D8524CD8BC}"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DFB0103C-C7F8-416E-83FE-04032B453AEB}">
      <dgm:prSet/>
      <dgm:spPr/>
      <dgm:t>
        <a:bodyPr/>
        <a:lstStyle/>
        <a:p>
          <a:r>
            <a:rPr lang="en-US"/>
            <a:t>Learning: This aspect focuses on acquiring data and creating rules for how to turn the data into actionable information.</a:t>
          </a:r>
        </a:p>
      </dgm:t>
    </dgm:pt>
    <dgm:pt modelId="{E286773A-0842-49BB-902D-6A7A900207AE}" type="parTrans" cxnId="{54D3D819-12F7-4DF2-BCFA-A9F7AF7D78B0}">
      <dgm:prSet/>
      <dgm:spPr/>
      <dgm:t>
        <a:bodyPr/>
        <a:lstStyle/>
        <a:p>
          <a:endParaRPr lang="en-US"/>
        </a:p>
      </dgm:t>
    </dgm:pt>
    <dgm:pt modelId="{08FB70C2-2939-4923-ABCB-D82660A0F93A}" type="sibTrans" cxnId="{54D3D819-12F7-4DF2-BCFA-A9F7AF7D78B0}">
      <dgm:prSet/>
      <dgm:spPr/>
      <dgm:t>
        <a:bodyPr/>
        <a:lstStyle/>
        <a:p>
          <a:endParaRPr lang="en-US"/>
        </a:p>
      </dgm:t>
    </dgm:pt>
    <dgm:pt modelId="{696582F5-BF5D-45DF-B582-43EACC290E31}">
      <dgm:prSet/>
      <dgm:spPr/>
      <dgm:t>
        <a:bodyPr/>
        <a:lstStyle/>
        <a:p>
          <a:r>
            <a:rPr lang="en-US"/>
            <a:t>Reasoning: This focuses on choosing the right rule or algorithm, to reach the desired outcome.</a:t>
          </a:r>
        </a:p>
      </dgm:t>
    </dgm:pt>
    <dgm:pt modelId="{6FB4576B-FEC7-42EF-A52A-48E01BC2308A}" type="parTrans" cxnId="{EC60BFCC-39E4-40FE-8A97-87DBDAEF00A1}">
      <dgm:prSet/>
      <dgm:spPr/>
      <dgm:t>
        <a:bodyPr/>
        <a:lstStyle/>
        <a:p>
          <a:endParaRPr lang="en-US"/>
        </a:p>
      </dgm:t>
    </dgm:pt>
    <dgm:pt modelId="{A6DF69FB-88A9-4C96-AE75-3F6DA29C4DBB}" type="sibTrans" cxnId="{EC60BFCC-39E4-40FE-8A97-87DBDAEF00A1}">
      <dgm:prSet/>
      <dgm:spPr/>
      <dgm:t>
        <a:bodyPr/>
        <a:lstStyle/>
        <a:p>
          <a:endParaRPr lang="en-US"/>
        </a:p>
      </dgm:t>
    </dgm:pt>
    <dgm:pt modelId="{D6A29D6F-2C8A-4400-BB97-A535117AF923}">
      <dgm:prSet/>
      <dgm:spPr/>
      <dgm:t>
        <a:bodyPr/>
        <a:lstStyle/>
        <a:p>
          <a:r>
            <a:rPr lang="en-US"/>
            <a:t>Self-correction: This aspect is designed to continually fine-tune algorithms to ensure the most accurate results.</a:t>
          </a:r>
        </a:p>
      </dgm:t>
    </dgm:pt>
    <dgm:pt modelId="{6FF6BA1C-B21B-48FE-A6C9-A57A3DA82852}" type="parTrans" cxnId="{DA14C9C6-97DE-47EE-AD1B-F7F97300E843}">
      <dgm:prSet/>
      <dgm:spPr/>
      <dgm:t>
        <a:bodyPr/>
        <a:lstStyle/>
        <a:p>
          <a:endParaRPr lang="en-US"/>
        </a:p>
      </dgm:t>
    </dgm:pt>
    <dgm:pt modelId="{67FE5ED0-0CED-4E46-84FA-D28677ABA622}" type="sibTrans" cxnId="{DA14C9C6-97DE-47EE-AD1B-F7F97300E843}">
      <dgm:prSet/>
      <dgm:spPr/>
      <dgm:t>
        <a:bodyPr/>
        <a:lstStyle/>
        <a:p>
          <a:endParaRPr lang="en-US"/>
        </a:p>
      </dgm:t>
    </dgm:pt>
    <dgm:pt modelId="{13101D5C-37A8-4545-BB6B-FA449B86A6B7}" type="pres">
      <dgm:prSet presAssocID="{B1223244-B04A-4009-8A95-A0D8524CD8BC}" presName="linear" presStyleCnt="0">
        <dgm:presLayoutVars>
          <dgm:animLvl val="lvl"/>
          <dgm:resizeHandles val="exact"/>
        </dgm:presLayoutVars>
      </dgm:prSet>
      <dgm:spPr/>
    </dgm:pt>
    <dgm:pt modelId="{F6A8BD4A-7554-4E9D-BE17-BD73F0B61393}" type="pres">
      <dgm:prSet presAssocID="{DFB0103C-C7F8-416E-83FE-04032B453AEB}" presName="parentText" presStyleLbl="node1" presStyleIdx="0" presStyleCnt="3">
        <dgm:presLayoutVars>
          <dgm:chMax val="0"/>
          <dgm:bulletEnabled val="1"/>
        </dgm:presLayoutVars>
      </dgm:prSet>
      <dgm:spPr/>
    </dgm:pt>
    <dgm:pt modelId="{013E1845-85E1-4AF5-A8E6-27B18A51ACF2}" type="pres">
      <dgm:prSet presAssocID="{08FB70C2-2939-4923-ABCB-D82660A0F93A}" presName="spacer" presStyleCnt="0"/>
      <dgm:spPr/>
    </dgm:pt>
    <dgm:pt modelId="{0C3AC5E6-2D69-4336-8155-1B0284AB2346}" type="pres">
      <dgm:prSet presAssocID="{696582F5-BF5D-45DF-B582-43EACC290E31}" presName="parentText" presStyleLbl="node1" presStyleIdx="1" presStyleCnt="3">
        <dgm:presLayoutVars>
          <dgm:chMax val="0"/>
          <dgm:bulletEnabled val="1"/>
        </dgm:presLayoutVars>
      </dgm:prSet>
      <dgm:spPr/>
    </dgm:pt>
    <dgm:pt modelId="{63E1E88A-1887-4734-AB63-E824CEA771A8}" type="pres">
      <dgm:prSet presAssocID="{A6DF69FB-88A9-4C96-AE75-3F6DA29C4DBB}" presName="spacer" presStyleCnt="0"/>
      <dgm:spPr/>
    </dgm:pt>
    <dgm:pt modelId="{8F071085-9B2C-4F2F-910C-F522E8D4ADB4}" type="pres">
      <dgm:prSet presAssocID="{D6A29D6F-2C8A-4400-BB97-A535117AF923}" presName="parentText" presStyleLbl="node1" presStyleIdx="2" presStyleCnt="3">
        <dgm:presLayoutVars>
          <dgm:chMax val="0"/>
          <dgm:bulletEnabled val="1"/>
        </dgm:presLayoutVars>
      </dgm:prSet>
      <dgm:spPr/>
    </dgm:pt>
  </dgm:ptLst>
  <dgm:cxnLst>
    <dgm:cxn modelId="{24035B0D-ABB7-402D-B8C1-E613227BC24F}" type="presOf" srcId="{D6A29D6F-2C8A-4400-BB97-A535117AF923}" destId="{8F071085-9B2C-4F2F-910C-F522E8D4ADB4}" srcOrd="0" destOrd="0" presId="urn:microsoft.com/office/officeart/2005/8/layout/vList2"/>
    <dgm:cxn modelId="{54D3D819-12F7-4DF2-BCFA-A9F7AF7D78B0}" srcId="{B1223244-B04A-4009-8A95-A0D8524CD8BC}" destId="{DFB0103C-C7F8-416E-83FE-04032B453AEB}" srcOrd="0" destOrd="0" parTransId="{E286773A-0842-49BB-902D-6A7A900207AE}" sibTransId="{08FB70C2-2939-4923-ABCB-D82660A0F93A}"/>
    <dgm:cxn modelId="{3A8F6326-D7F0-4218-81CE-AEEA80EB2825}" type="presOf" srcId="{DFB0103C-C7F8-416E-83FE-04032B453AEB}" destId="{F6A8BD4A-7554-4E9D-BE17-BD73F0B61393}" srcOrd="0" destOrd="0" presId="urn:microsoft.com/office/officeart/2005/8/layout/vList2"/>
    <dgm:cxn modelId="{89CCA481-3406-4FB4-AA13-229055A43CCC}" type="presOf" srcId="{696582F5-BF5D-45DF-B582-43EACC290E31}" destId="{0C3AC5E6-2D69-4336-8155-1B0284AB2346}" srcOrd="0" destOrd="0" presId="urn:microsoft.com/office/officeart/2005/8/layout/vList2"/>
    <dgm:cxn modelId="{DA14C9C6-97DE-47EE-AD1B-F7F97300E843}" srcId="{B1223244-B04A-4009-8A95-A0D8524CD8BC}" destId="{D6A29D6F-2C8A-4400-BB97-A535117AF923}" srcOrd="2" destOrd="0" parTransId="{6FF6BA1C-B21B-48FE-A6C9-A57A3DA82852}" sibTransId="{67FE5ED0-0CED-4E46-84FA-D28677ABA622}"/>
    <dgm:cxn modelId="{EC60BFCC-39E4-40FE-8A97-87DBDAEF00A1}" srcId="{B1223244-B04A-4009-8A95-A0D8524CD8BC}" destId="{696582F5-BF5D-45DF-B582-43EACC290E31}" srcOrd="1" destOrd="0" parTransId="{6FB4576B-FEC7-42EF-A52A-48E01BC2308A}" sibTransId="{A6DF69FB-88A9-4C96-AE75-3F6DA29C4DBB}"/>
    <dgm:cxn modelId="{C5ECA2F2-CCD4-41B5-889A-FB42A49689F9}" type="presOf" srcId="{B1223244-B04A-4009-8A95-A0D8524CD8BC}" destId="{13101D5C-37A8-4545-BB6B-FA449B86A6B7}" srcOrd="0" destOrd="0" presId="urn:microsoft.com/office/officeart/2005/8/layout/vList2"/>
    <dgm:cxn modelId="{F44133E8-3CBB-414B-9BB4-653C131C1E90}" type="presParOf" srcId="{13101D5C-37A8-4545-BB6B-FA449B86A6B7}" destId="{F6A8BD4A-7554-4E9D-BE17-BD73F0B61393}" srcOrd="0" destOrd="0" presId="urn:microsoft.com/office/officeart/2005/8/layout/vList2"/>
    <dgm:cxn modelId="{1B62E877-32A4-48F8-B330-2873B203B241}" type="presParOf" srcId="{13101D5C-37A8-4545-BB6B-FA449B86A6B7}" destId="{013E1845-85E1-4AF5-A8E6-27B18A51ACF2}" srcOrd="1" destOrd="0" presId="urn:microsoft.com/office/officeart/2005/8/layout/vList2"/>
    <dgm:cxn modelId="{81B03310-6FB9-4BD6-81B9-B5E3FBFC3A1D}" type="presParOf" srcId="{13101D5C-37A8-4545-BB6B-FA449B86A6B7}" destId="{0C3AC5E6-2D69-4336-8155-1B0284AB2346}" srcOrd="2" destOrd="0" presId="urn:microsoft.com/office/officeart/2005/8/layout/vList2"/>
    <dgm:cxn modelId="{626F2C5A-6A0C-4E8B-8B3D-5AD3B4219DC5}" type="presParOf" srcId="{13101D5C-37A8-4545-BB6B-FA449B86A6B7}" destId="{63E1E88A-1887-4734-AB63-E824CEA771A8}" srcOrd="3" destOrd="0" presId="urn:microsoft.com/office/officeart/2005/8/layout/vList2"/>
    <dgm:cxn modelId="{DCB56110-0B99-43F5-8D9D-0441175D7E45}" type="presParOf" srcId="{13101D5C-37A8-4545-BB6B-FA449B86A6B7}" destId="{8F071085-9B2C-4F2F-910C-F522E8D4ADB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AB2F2F-277D-4675-B8F3-56D70659B123}"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0DC974BB-2E5E-4511-8CB5-101DF29B53A6}">
      <dgm:prSet/>
      <dgm:spPr/>
      <dgm:t>
        <a:bodyPr/>
        <a:lstStyle/>
        <a:p>
          <a:r>
            <a:rPr lang="en-US"/>
            <a:t>Voice recognition</a:t>
          </a:r>
        </a:p>
      </dgm:t>
    </dgm:pt>
    <dgm:pt modelId="{6B3B2195-ADCB-4CD0-BEBF-D6A36D8C553E}" type="parTrans" cxnId="{30F6CF74-20CA-4857-9F77-C3C2EA9AE7CB}">
      <dgm:prSet/>
      <dgm:spPr/>
      <dgm:t>
        <a:bodyPr/>
        <a:lstStyle/>
        <a:p>
          <a:endParaRPr lang="en-US"/>
        </a:p>
      </dgm:t>
    </dgm:pt>
    <dgm:pt modelId="{1F16472E-5A50-4D36-8610-48F559A9363F}" type="sibTrans" cxnId="{30F6CF74-20CA-4857-9F77-C3C2EA9AE7CB}">
      <dgm:prSet/>
      <dgm:spPr/>
      <dgm:t>
        <a:bodyPr/>
        <a:lstStyle/>
        <a:p>
          <a:endParaRPr lang="en-US"/>
        </a:p>
      </dgm:t>
    </dgm:pt>
    <dgm:pt modelId="{DDC0CD89-2F3D-41A8-9B62-E2D0C38E824A}">
      <dgm:prSet/>
      <dgm:spPr/>
      <dgm:t>
        <a:bodyPr/>
        <a:lstStyle/>
        <a:p>
          <a:r>
            <a:rPr lang="en-US"/>
            <a:t>Self-driving cars</a:t>
          </a:r>
        </a:p>
      </dgm:t>
    </dgm:pt>
    <dgm:pt modelId="{3F15B1C5-6DA7-4C2C-9EF1-93F9F5CD4972}" type="parTrans" cxnId="{EC592BC0-CA4F-4978-8A34-798AF3D49E84}">
      <dgm:prSet/>
      <dgm:spPr/>
      <dgm:t>
        <a:bodyPr/>
        <a:lstStyle/>
        <a:p>
          <a:endParaRPr lang="en-US"/>
        </a:p>
      </dgm:t>
    </dgm:pt>
    <dgm:pt modelId="{851C2F62-544B-4FFB-81BF-CFCA41766193}" type="sibTrans" cxnId="{EC592BC0-CA4F-4978-8A34-798AF3D49E84}">
      <dgm:prSet/>
      <dgm:spPr/>
      <dgm:t>
        <a:bodyPr/>
        <a:lstStyle/>
        <a:p>
          <a:endParaRPr lang="en-US"/>
        </a:p>
      </dgm:t>
    </dgm:pt>
    <dgm:pt modelId="{D6E66735-6C0B-49A0-8993-50532F76334F}">
      <dgm:prSet/>
      <dgm:spPr/>
      <dgm:t>
        <a:bodyPr/>
        <a:lstStyle/>
        <a:p>
          <a:r>
            <a:rPr lang="en-US"/>
            <a:t>Robots in manufacturing</a:t>
          </a:r>
        </a:p>
      </dgm:t>
    </dgm:pt>
    <dgm:pt modelId="{7EC69C4F-61E2-4016-878B-DAC560FB7C3F}" type="parTrans" cxnId="{7C13143E-A589-4D3A-9876-1A0A0A454C0A}">
      <dgm:prSet/>
      <dgm:spPr/>
      <dgm:t>
        <a:bodyPr/>
        <a:lstStyle/>
        <a:p>
          <a:endParaRPr lang="en-US"/>
        </a:p>
      </dgm:t>
    </dgm:pt>
    <dgm:pt modelId="{877F259A-CFD1-4B14-BB5B-D627A0DA301B}" type="sibTrans" cxnId="{7C13143E-A589-4D3A-9876-1A0A0A454C0A}">
      <dgm:prSet/>
      <dgm:spPr/>
      <dgm:t>
        <a:bodyPr/>
        <a:lstStyle/>
        <a:p>
          <a:endParaRPr lang="en-US"/>
        </a:p>
      </dgm:t>
    </dgm:pt>
    <dgm:pt modelId="{9A6C7F44-CF52-491F-AEF0-4FDEF66E41A1}">
      <dgm:prSet/>
      <dgm:spPr/>
      <dgm:t>
        <a:bodyPr/>
        <a:lstStyle/>
        <a:p>
          <a:r>
            <a:rPr lang="en-US"/>
            <a:t>Healthcare management</a:t>
          </a:r>
        </a:p>
      </dgm:t>
    </dgm:pt>
    <dgm:pt modelId="{BB1A48C9-0021-4AE5-AE44-BAC407E9B707}" type="parTrans" cxnId="{75BC4D87-B0E9-4613-8DB2-FC2282BA35E1}">
      <dgm:prSet/>
      <dgm:spPr/>
      <dgm:t>
        <a:bodyPr/>
        <a:lstStyle/>
        <a:p>
          <a:endParaRPr lang="en-US"/>
        </a:p>
      </dgm:t>
    </dgm:pt>
    <dgm:pt modelId="{AFF207FB-EAC7-40BB-9178-52584697D8C5}" type="sibTrans" cxnId="{75BC4D87-B0E9-4613-8DB2-FC2282BA35E1}">
      <dgm:prSet/>
      <dgm:spPr/>
      <dgm:t>
        <a:bodyPr/>
        <a:lstStyle/>
        <a:p>
          <a:endParaRPr lang="en-US"/>
        </a:p>
      </dgm:t>
    </dgm:pt>
    <dgm:pt modelId="{7E95E100-5FFA-4234-B6CC-5A99620E4BA8}">
      <dgm:prSet/>
      <dgm:spPr/>
      <dgm:t>
        <a:bodyPr/>
        <a:lstStyle/>
        <a:p>
          <a:r>
            <a:rPr lang="en-US"/>
            <a:t>Virtual travel agent bookings</a:t>
          </a:r>
        </a:p>
      </dgm:t>
    </dgm:pt>
    <dgm:pt modelId="{534FDC3D-73B1-4BF2-94C5-F0BF56AD12DA}" type="parTrans" cxnId="{FA29B7BC-239C-4728-BFFC-89BAE77A8D1B}">
      <dgm:prSet/>
      <dgm:spPr/>
      <dgm:t>
        <a:bodyPr/>
        <a:lstStyle/>
        <a:p>
          <a:endParaRPr lang="en-US"/>
        </a:p>
      </dgm:t>
    </dgm:pt>
    <dgm:pt modelId="{82A77D82-3D8E-42C7-8B63-CB4B5D5A8728}" type="sibTrans" cxnId="{FA29B7BC-239C-4728-BFFC-89BAE77A8D1B}">
      <dgm:prSet/>
      <dgm:spPr/>
      <dgm:t>
        <a:bodyPr/>
        <a:lstStyle/>
        <a:p>
          <a:endParaRPr lang="en-US"/>
        </a:p>
      </dgm:t>
    </dgm:pt>
    <dgm:pt modelId="{0E409336-C20C-4A31-A940-0FEC2FC7F3DF}">
      <dgm:prSet/>
      <dgm:spPr/>
      <dgm:t>
        <a:bodyPr/>
        <a:lstStyle/>
        <a:p>
          <a:r>
            <a:rPr lang="en-US"/>
            <a:t>Social media monitoring</a:t>
          </a:r>
        </a:p>
      </dgm:t>
    </dgm:pt>
    <dgm:pt modelId="{61BFE02C-B65E-4135-98A4-CDBE06FB2D71}" type="parTrans" cxnId="{8FD3BA2B-F5A9-4C00-AEF5-309977A2FC10}">
      <dgm:prSet/>
      <dgm:spPr/>
      <dgm:t>
        <a:bodyPr/>
        <a:lstStyle/>
        <a:p>
          <a:endParaRPr lang="en-US"/>
        </a:p>
      </dgm:t>
    </dgm:pt>
    <dgm:pt modelId="{D251EC85-1DBE-4890-962C-CEA6C718BB28}" type="sibTrans" cxnId="{8FD3BA2B-F5A9-4C00-AEF5-309977A2FC10}">
      <dgm:prSet/>
      <dgm:spPr/>
      <dgm:t>
        <a:bodyPr/>
        <a:lstStyle/>
        <a:p>
          <a:endParaRPr lang="en-US"/>
        </a:p>
      </dgm:t>
    </dgm:pt>
    <dgm:pt modelId="{84E879C6-8241-414E-9067-7FD4897D7DC8}">
      <dgm:prSet/>
      <dgm:spPr/>
      <dgm:t>
        <a:bodyPr/>
        <a:lstStyle/>
        <a:p>
          <a:r>
            <a:rPr lang="en-US"/>
            <a:t>Marketing chatbots</a:t>
          </a:r>
        </a:p>
      </dgm:t>
    </dgm:pt>
    <dgm:pt modelId="{FE0C8693-32F4-4BF7-A45D-70536D7C447F}" type="parTrans" cxnId="{47DC6706-A724-47D9-BAE7-230CDAE322B1}">
      <dgm:prSet/>
      <dgm:spPr/>
      <dgm:t>
        <a:bodyPr/>
        <a:lstStyle/>
        <a:p>
          <a:endParaRPr lang="en-US"/>
        </a:p>
      </dgm:t>
    </dgm:pt>
    <dgm:pt modelId="{E44F3196-D3B0-4485-B128-7C37407A4E49}" type="sibTrans" cxnId="{47DC6706-A724-47D9-BAE7-230CDAE322B1}">
      <dgm:prSet/>
      <dgm:spPr/>
      <dgm:t>
        <a:bodyPr/>
        <a:lstStyle/>
        <a:p>
          <a:endParaRPr lang="en-US"/>
        </a:p>
      </dgm:t>
    </dgm:pt>
    <dgm:pt modelId="{A525E72B-C0F8-46FF-B25A-0D3470321354}" type="pres">
      <dgm:prSet presAssocID="{22AB2F2F-277D-4675-B8F3-56D70659B123}" presName="vert0" presStyleCnt="0">
        <dgm:presLayoutVars>
          <dgm:dir/>
          <dgm:animOne val="branch"/>
          <dgm:animLvl val="lvl"/>
        </dgm:presLayoutVars>
      </dgm:prSet>
      <dgm:spPr/>
    </dgm:pt>
    <dgm:pt modelId="{17C7CF7C-DC27-4F91-95DF-BAE358C5F744}" type="pres">
      <dgm:prSet presAssocID="{0DC974BB-2E5E-4511-8CB5-101DF29B53A6}" presName="thickLine" presStyleLbl="alignNode1" presStyleIdx="0" presStyleCnt="7"/>
      <dgm:spPr/>
    </dgm:pt>
    <dgm:pt modelId="{2576D373-ECF2-4E7B-BB4A-E16F88DA710F}" type="pres">
      <dgm:prSet presAssocID="{0DC974BB-2E5E-4511-8CB5-101DF29B53A6}" presName="horz1" presStyleCnt="0"/>
      <dgm:spPr/>
    </dgm:pt>
    <dgm:pt modelId="{EA08E260-EAFD-4DF6-ABE1-23F5966C58FF}" type="pres">
      <dgm:prSet presAssocID="{0DC974BB-2E5E-4511-8CB5-101DF29B53A6}" presName="tx1" presStyleLbl="revTx" presStyleIdx="0" presStyleCnt="7"/>
      <dgm:spPr/>
    </dgm:pt>
    <dgm:pt modelId="{1F574266-60B2-4E1D-A357-C251260861B8}" type="pres">
      <dgm:prSet presAssocID="{0DC974BB-2E5E-4511-8CB5-101DF29B53A6}" presName="vert1" presStyleCnt="0"/>
      <dgm:spPr/>
    </dgm:pt>
    <dgm:pt modelId="{639B2523-4078-4EED-8612-C13064B57226}" type="pres">
      <dgm:prSet presAssocID="{DDC0CD89-2F3D-41A8-9B62-E2D0C38E824A}" presName="thickLine" presStyleLbl="alignNode1" presStyleIdx="1" presStyleCnt="7"/>
      <dgm:spPr/>
    </dgm:pt>
    <dgm:pt modelId="{EC7D7AAC-23A0-4C9F-AACC-0D8D0C8B6C68}" type="pres">
      <dgm:prSet presAssocID="{DDC0CD89-2F3D-41A8-9B62-E2D0C38E824A}" presName="horz1" presStyleCnt="0"/>
      <dgm:spPr/>
    </dgm:pt>
    <dgm:pt modelId="{E5B9B2A5-4606-4E5B-9D42-6902E67A2247}" type="pres">
      <dgm:prSet presAssocID="{DDC0CD89-2F3D-41A8-9B62-E2D0C38E824A}" presName="tx1" presStyleLbl="revTx" presStyleIdx="1" presStyleCnt="7"/>
      <dgm:spPr/>
    </dgm:pt>
    <dgm:pt modelId="{945657C6-125A-4CC8-92D2-5DE5604415FB}" type="pres">
      <dgm:prSet presAssocID="{DDC0CD89-2F3D-41A8-9B62-E2D0C38E824A}" presName="vert1" presStyleCnt="0"/>
      <dgm:spPr/>
    </dgm:pt>
    <dgm:pt modelId="{087EC3C3-32C8-4E21-B24D-C7727E19D3FD}" type="pres">
      <dgm:prSet presAssocID="{D6E66735-6C0B-49A0-8993-50532F76334F}" presName="thickLine" presStyleLbl="alignNode1" presStyleIdx="2" presStyleCnt="7"/>
      <dgm:spPr/>
    </dgm:pt>
    <dgm:pt modelId="{37699AA6-D570-49B2-8823-A078BA059131}" type="pres">
      <dgm:prSet presAssocID="{D6E66735-6C0B-49A0-8993-50532F76334F}" presName="horz1" presStyleCnt="0"/>
      <dgm:spPr/>
    </dgm:pt>
    <dgm:pt modelId="{9AA93B7B-1B88-46D2-8EEE-CFE2D7BE42F0}" type="pres">
      <dgm:prSet presAssocID="{D6E66735-6C0B-49A0-8993-50532F76334F}" presName="tx1" presStyleLbl="revTx" presStyleIdx="2" presStyleCnt="7"/>
      <dgm:spPr/>
    </dgm:pt>
    <dgm:pt modelId="{9AED2E74-1DCD-4263-AB2E-C7A8BA54B383}" type="pres">
      <dgm:prSet presAssocID="{D6E66735-6C0B-49A0-8993-50532F76334F}" presName="vert1" presStyleCnt="0"/>
      <dgm:spPr/>
    </dgm:pt>
    <dgm:pt modelId="{1A564192-6B86-4D76-A678-41ED1F76752C}" type="pres">
      <dgm:prSet presAssocID="{9A6C7F44-CF52-491F-AEF0-4FDEF66E41A1}" presName="thickLine" presStyleLbl="alignNode1" presStyleIdx="3" presStyleCnt="7"/>
      <dgm:spPr/>
    </dgm:pt>
    <dgm:pt modelId="{CC6EFFDA-5B43-4FDF-8919-5F69D20D15C6}" type="pres">
      <dgm:prSet presAssocID="{9A6C7F44-CF52-491F-AEF0-4FDEF66E41A1}" presName="horz1" presStyleCnt="0"/>
      <dgm:spPr/>
    </dgm:pt>
    <dgm:pt modelId="{8B869D67-B5FA-43BD-97D3-AC356D6DFBFB}" type="pres">
      <dgm:prSet presAssocID="{9A6C7F44-CF52-491F-AEF0-4FDEF66E41A1}" presName="tx1" presStyleLbl="revTx" presStyleIdx="3" presStyleCnt="7"/>
      <dgm:spPr/>
    </dgm:pt>
    <dgm:pt modelId="{B19C1D6B-E966-4E2D-BECB-C4AF3CC06444}" type="pres">
      <dgm:prSet presAssocID="{9A6C7F44-CF52-491F-AEF0-4FDEF66E41A1}" presName="vert1" presStyleCnt="0"/>
      <dgm:spPr/>
    </dgm:pt>
    <dgm:pt modelId="{F6E5318C-F575-4504-A90A-05B48D0E9649}" type="pres">
      <dgm:prSet presAssocID="{7E95E100-5FFA-4234-B6CC-5A99620E4BA8}" presName="thickLine" presStyleLbl="alignNode1" presStyleIdx="4" presStyleCnt="7"/>
      <dgm:spPr/>
    </dgm:pt>
    <dgm:pt modelId="{DD37F229-3C6A-42D0-90AD-EE82FA640608}" type="pres">
      <dgm:prSet presAssocID="{7E95E100-5FFA-4234-B6CC-5A99620E4BA8}" presName="horz1" presStyleCnt="0"/>
      <dgm:spPr/>
    </dgm:pt>
    <dgm:pt modelId="{BCF4F0DF-E4E3-40A1-B37A-02693C9A0DD2}" type="pres">
      <dgm:prSet presAssocID="{7E95E100-5FFA-4234-B6CC-5A99620E4BA8}" presName="tx1" presStyleLbl="revTx" presStyleIdx="4" presStyleCnt="7"/>
      <dgm:spPr/>
    </dgm:pt>
    <dgm:pt modelId="{40100C5D-2C71-4C12-A55B-54A023FBF31A}" type="pres">
      <dgm:prSet presAssocID="{7E95E100-5FFA-4234-B6CC-5A99620E4BA8}" presName="vert1" presStyleCnt="0"/>
      <dgm:spPr/>
    </dgm:pt>
    <dgm:pt modelId="{886425A6-0360-477D-B921-470168D307A2}" type="pres">
      <dgm:prSet presAssocID="{0E409336-C20C-4A31-A940-0FEC2FC7F3DF}" presName="thickLine" presStyleLbl="alignNode1" presStyleIdx="5" presStyleCnt="7"/>
      <dgm:spPr/>
    </dgm:pt>
    <dgm:pt modelId="{8DD6805B-AF85-4EC4-8DC9-9B1DDE2D8D9E}" type="pres">
      <dgm:prSet presAssocID="{0E409336-C20C-4A31-A940-0FEC2FC7F3DF}" presName="horz1" presStyleCnt="0"/>
      <dgm:spPr/>
    </dgm:pt>
    <dgm:pt modelId="{3B04E999-B6E3-47B5-99FD-0B0B7B27E155}" type="pres">
      <dgm:prSet presAssocID="{0E409336-C20C-4A31-A940-0FEC2FC7F3DF}" presName="tx1" presStyleLbl="revTx" presStyleIdx="5" presStyleCnt="7"/>
      <dgm:spPr/>
    </dgm:pt>
    <dgm:pt modelId="{F9C48788-8040-4904-9EC7-0C02F0622CC3}" type="pres">
      <dgm:prSet presAssocID="{0E409336-C20C-4A31-A940-0FEC2FC7F3DF}" presName="vert1" presStyleCnt="0"/>
      <dgm:spPr/>
    </dgm:pt>
    <dgm:pt modelId="{F514741C-9484-48D9-94D5-3FE09563BDA4}" type="pres">
      <dgm:prSet presAssocID="{84E879C6-8241-414E-9067-7FD4897D7DC8}" presName="thickLine" presStyleLbl="alignNode1" presStyleIdx="6" presStyleCnt="7"/>
      <dgm:spPr/>
    </dgm:pt>
    <dgm:pt modelId="{82A89C26-12A3-4513-ACE0-39A5A172FD8F}" type="pres">
      <dgm:prSet presAssocID="{84E879C6-8241-414E-9067-7FD4897D7DC8}" presName="horz1" presStyleCnt="0"/>
      <dgm:spPr/>
    </dgm:pt>
    <dgm:pt modelId="{41A91D52-0BFC-4AE7-BB20-71A8BDC382AF}" type="pres">
      <dgm:prSet presAssocID="{84E879C6-8241-414E-9067-7FD4897D7DC8}" presName="tx1" presStyleLbl="revTx" presStyleIdx="6" presStyleCnt="7"/>
      <dgm:spPr/>
    </dgm:pt>
    <dgm:pt modelId="{C3B38DF6-E8FE-4DE0-89FF-36A2C54B7BDF}" type="pres">
      <dgm:prSet presAssocID="{84E879C6-8241-414E-9067-7FD4897D7DC8}" presName="vert1" presStyleCnt="0"/>
      <dgm:spPr/>
    </dgm:pt>
  </dgm:ptLst>
  <dgm:cxnLst>
    <dgm:cxn modelId="{1FF87302-8449-46DE-B5BA-05D629AF1507}" type="presOf" srcId="{84E879C6-8241-414E-9067-7FD4897D7DC8}" destId="{41A91D52-0BFC-4AE7-BB20-71A8BDC382AF}" srcOrd="0" destOrd="0" presId="urn:microsoft.com/office/officeart/2008/layout/LinedList"/>
    <dgm:cxn modelId="{8EF36203-1DF7-4755-9525-E3A52EEAF5E4}" type="presOf" srcId="{22AB2F2F-277D-4675-B8F3-56D70659B123}" destId="{A525E72B-C0F8-46FF-B25A-0D3470321354}" srcOrd="0" destOrd="0" presId="urn:microsoft.com/office/officeart/2008/layout/LinedList"/>
    <dgm:cxn modelId="{47DC6706-A724-47D9-BAE7-230CDAE322B1}" srcId="{22AB2F2F-277D-4675-B8F3-56D70659B123}" destId="{84E879C6-8241-414E-9067-7FD4897D7DC8}" srcOrd="6" destOrd="0" parTransId="{FE0C8693-32F4-4BF7-A45D-70536D7C447F}" sibTransId="{E44F3196-D3B0-4485-B128-7C37407A4E49}"/>
    <dgm:cxn modelId="{8FD3BA2B-F5A9-4C00-AEF5-309977A2FC10}" srcId="{22AB2F2F-277D-4675-B8F3-56D70659B123}" destId="{0E409336-C20C-4A31-A940-0FEC2FC7F3DF}" srcOrd="5" destOrd="0" parTransId="{61BFE02C-B65E-4135-98A4-CDBE06FB2D71}" sibTransId="{D251EC85-1DBE-4890-962C-CEA6C718BB28}"/>
    <dgm:cxn modelId="{7C13143E-A589-4D3A-9876-1A0A0A454C0A}" srcId="{22AB2F2F-277D-4675-B8F3-56D70659B123}" destId="{D6E66735-6C0B-49A0-8993-50532F76334F}" srcOrd="2" destOrd="0" parTransId="{7EC69C4F-61E2-4016-878B-DAC560FB7C3F}" sibTransId="{877F259A-CFD1-4B14-BB5B-D627A0DA301B}"/>
    <dgm:cxn modelId="{30F6CF74-20CA-4857-9F77-C3C2EA9AE7CB}" srcId="{22AB2F2F-277D-4675-B8F3-56D70659B123}" destId="{0DC974BB-2E5E-4511-8CB5-101DF29B53A6}" srcOrd="0" destOrd="0" parTransId="{6B3B2195-ADCB-4CD0-BEBF-D6A36D8C553E}" sibTransId="{1F16472E-5A50-4D36-8610-48F559A9363F}"/>
    <dgm:cxn modelId="{98177A5A-4979-4FC9-BF96-353EF096CE7E}" type="presOf" srcId="{9A6C7F44-CF52-491F-AEF0-4FDEF66E41A1}" destId="{8B869D67-B5FA-43BD-97D3-AC356D6DFBFB}" srcOrd="0" destOrd="0" presId="urn:microsoft.com/office/officeart/2008/layout/LinedList"/>
    <dgm:cxn modelId="{75BC4D87-B0E9-4613-8DB2-FC2282BA35E1}" srcId="{22AB2F2F-277D-4675-B8F3-56D70659B123}" destId="{9A6C7F44-CF52-491F-AEF0-4FDEF66E41A1}" srcOrd="3" destOrd="0" parTransId="{BB1A48C9-0021-4AE5-AE44-BAC407E9B707}" sibTransId="{AFF207FB-EAC7-40BB-9178-52584697D8C5}"/>
    <dgm:cxn modelId="{F58BEA8E-66A5-49C9-977A-5553E17D121E}" type="presOf" srcId="{0E409336-C20C-4A31-A940-0FEC2FC7F3DF}" destId="{3B04E999-B6E3-47B5-99FD-0B0B7B27E155}" srcOrd="0" destOrd="0" presId="urn:microsoft.com/office/officeart/2008/layout/LinedList"/>
    <dgm:cxn modelId="{FA9E29AD-57D3-4DA7-A0A2-7CA045C6138B}" type="presOf" srcId="{DDC0CD89-2F3D-41A8-9B62-E2D0C38E824A}" destId="{E5B9B2A5-4606-4E5B-9D42-6902E67A2247}" srcOrd="0" destOrd="0" presId="urn:microsoft.com/office/officeart/2008/layout/LinedList"/>
    <dgm:cxn modelId="{FA29B7BC-239C-4728-BFFC-89BAE77A8D1B}" srcId="{22AB2F2F-277D-4675-B8F3-56D70659B123}" destId="{7E95E100-5FFA-4234-B6CC-5A99620E4BA8}" srcOrd="4" destOrd="0" parTransId="{534FDC3D-73B1-4BF2-94C5-F0BF56AD12DA}" sibTransId="{82A77D82-3D8E-42C7-8B63-CB4B5D5A8728}"/>
    <dgm:cxn modelId="{EC592BC0-CA4F-4978-8A34-798AF3D49E84}" srcId="{22AB2F2F-277D-4675-B8F3-56D70659B123}" destId="{DDC0CD89-2F3D-41A8-9B62-E2D0C38E824A}" srcOrd="1" destOrd="0" parTransId="{3F15B1C5-6DA7-4C2C-9EF1-93F9F5CD4972}" sibTransId="{851C2F62-544B-4FFB-81BF-CFCA41766193}"/>
    <dgm:cxn modelId="{00CD8BE2-0EB9-460F-AC92-D215601F8D0C}" type="presOf" srcId="{D6E66735-6C0B-49A0-8993-50532F76334F}" destId="{9AA93B7B-1B88-46D2-8EEE-CFE2D7BE42F0}" srcOrd="0" destOrd="0" presId="urn:microsoft.com/office/officeart/2008/layout/LinedList"/>
    <dgm:cxn modelId="{4396C6EB-CC59-4EAC-94FA-42ACD6120C8D}" type="presOf" srcId="{0DC974BB-2E5E-4511-8CB5-101DF29B53A6}" destId="{EA08E260-EAFD-4DF6-ABE1-23F5966C58FF}" srcOrd="0" destOrd="0" presId="urn:microsoft.com/office/officeart/2008/layout/LinedList"/>
    <dgm:cxn modelId="{E38DD2F9-88A6-469A-933F-406334266A1A}" type="presOf" srcId="{7E95E100-5FFA-4234-B6CC-5A99620E4BA8}" destId="{BCF4F0DF-E4E3-40A1-B37A-02693C9A0DD2}" srcOrd="0" destOrd="0" presId="urn:microsoft.com/office/officeart/2008/layout/LinedList"/>
    <dgm:cxn modelId="{C1B992D7-A2D8-48DF-8390-6EFBBA5414D7}" type="presParOf" srcId="{A525E72B-C0F8-46FF-B25A-0D3470321354}" destId="{17C7CF7C-DC27-4F91-95DF-BAE358C5F744}" srcOrd="0" destOrd="0" presId="urn:microsoft.com/office/officeart/2008/layout/LinedList"/>
    <dgm:cxn modelId="{32FA49B6-F927-4340-ADA0-CEEFA46DDC94}" type="presParOf" srcId="{A525E72B-C0F8-46FF-B25A-0D3470321354}" destId="{2576D373-ECF2-4E7B-BB4A-E16F88DA710F}" srcOrd="1" destOrd="0" presId="urn:microsoft.com/office/officeart/2008/layout/LinedList"/>
    <dgm:cxn modelId="{08DCF533-6A4F-43E1-8D81-147C8A55C873}" type="presParOf" srcId="{2576D373-ECF2-4E7B-BB4A-E16F88DA710F}" destId="{EA08E260-EAFD-4DF6-ABE1-23F5966C58FF}" srcOrd="0" destOrd="0" presId="urn:microsoft.com/office/officeart/2008/layout/LinedList"/>
    <dgm:cxn modelId="{A676EEEA-2412-4958-B12B-E0CCA98DFF1D}" type="presParOf" srcId="{2576D373-ECF2-4E7B-BB4A-E16F88DA710F}" destId="{1F574266-60B2-4E1D-A357-C251260861B8}" srcOrd="1" destOrd="0" presId="urn:microsoft.com/office/officeart/2008/layout/LinedList"/>
    <dgm:cxn modelId="{A17968AE-7D8C-4D47-B680-B8F146603294}" type="presParOf" srcId="{A525E72B-C0F8-46FF-B25A-0D3470321354}" destId="{639B2523-4078-4EED-8612-C13064B57226}" srcOrd="2" destOrd="0" presId="urn:microsoft.com/office/officeart/2008/layout/LinedList"/>
    <dgm:cxn modelId="{D41EF88A-90E0-4154-BAA5-AF8AADBD86BF}" type="presParOf" srcId="{A525E72B-C0F8-46FF-B25A-0D3470321354}" destId="{EC7D7AAC-23A0-4C9F-AACC-0D8D0C8B6C68}" srcOrd="3" destOrd="0" presId="urn:microsoft.com/office/officeart/2008/layout/LinedList"/>
    <dgm:cxn modelId="{F0B5112D-599F-42CC-9FC1-431BA524A3EB}" type="presParOf" srcId="{EC7D7AAC-23A0-4C9F-AACC-0D8D0C8B6C68}" destId="{E5B9B2A5-4606-4E5B-9D42-6902E67A2247}" srcOrd="0" destOrd="0" presId="urn:microsoft.com/office/officeart/2008/layout/LinedList"/>
    <dgm:cxn modelId="{EBC846FE-68B9-44D5-AE8A-EA487B4D5A12}" type="presParOf" srcId="{EC7D7AAC-23A0-4C9F-AACC-0D8D0C8B6C68}" destId="{945657C6-125A-4CC8-92D2-5DE5604415FB}" srcOrd="1" destOrd="0" presId="urn:microsoft.com/office/officeart/2008/layout/LinedList"/>
    <dgm:cxn modelId="{AFD42F30-52B1-4A7D-A357-BF63B4AAE0FE}" type="presParOf" srcId="{A525E72B-C0F8-46FF-B25A-0D3470321354}" destId="{087EC3C3-32C8-4E21-B24D-C7727E19D3FD}" srcOrd="4" destOrd="0" presId="urn:microsoft.com/office/officeart/2008/layout/LinedList"/>
    <dgm:cxn modelId="{58EC3B50-9E06-4FAC-A8F7-5CC5C87ACB1B}" type="presParOf" srcId="{A525E72B-C0F8-46FF-B25A-0D3470321354}" destId="{37699AA6-D570-49B2-8823-A078BA059131}" srcOrd="5" destOrd="0" presId="urn:microsoft.com/office/officeart/2008/layout/LinedList"/>
    <dgm:cxn modelId="{19EE4F5B-BF7C-412B-BF15-9F73481E0DC6}" type="presParOf" srcId="{37699AA6-D570-49B2-8823-A078BA059131}" destId="{9AA93B7B-1B88-46D2-8EEE-CFE2D7BE42F0}" srcOrd="0" destOrd="0" presId="urn:microsoft.com/office/officeart/2008/layout/LinedList"/>
    <dgm:cxn modelId="{F0DC8ECD-B75A-49E2-AA83-8DD95B7D738B}" type="presParOf" srcId="{37699AA6-D570-49B2-8823-A078BA059131}" destId="{9AED2E74-1DCD-4263-AB2E-C7A8BA54B383}" srcOrd="1" destOrd="0" presId="urn:microsoft.com/office/officeart/2008/layout/LinedList"/>
    <dgm:cxn modelId="{2E70CC9B-2E46-47A4-86E3-CBF068F6CFD7}" type="presParOf" srcId="{A525E72B-C0F8-46FF-B25A-0D3470321354}" destId="{1A564192-6B86-4D76-A678-41ED1F76752C}" srcOrd="6" destOrd="0" presId="urn:microsoft.com/office/officeart/2008/layout/LinedList"/>
    <dgm:cxn modelId="{A2564EB2-828A-4DCD-A64E-5B38CA0D5309}" type="presParOf" srcId="{A525E72B-C0F8-46FF-B25A-0D3470321354}" destId="{CC6EFFDA-5B43-4FDF-8919-5F69D20D15C6}" srcOrd="7" destOrd="0" presId="urn:microsoft.com/office/officeart/2008/layout/LinedList"/>
    <dgm:cxn modelId="{C6185243-D29F-43DE-AD1A-19688C3F4349}" type="presParOf" srcId="{CC6EFFDA-5B43-4FDF-8919-5F69D20D15C6}" destId="{8B869D67-B5FA-43BD-97D3-AC356D6DFBFB}" srcOrd="0" destOrd="0" presId="urn:microsoft.com/office/officeart/2008/layout/LinedList"/>
    <dgm:cxn modelId="{1E880CA6-FF65-487A-B37C-308A42D80F1F}" type="presParOf" srcId="{CC6EFFDA-5B43-4FDF-8919-5F69D20D15C6}" destId="{B19C1D6B-E966-4E2D-BECB-C4AF3CC06444}" srcOrd="1" destOrd="0" presId="urn:microsoft.com/office/officeart/2008/layout/LinedList"/>
    <dgm:cxn modelId="{B2B90890-D196-46A1-AE4C-05DAE967474C}" type="presParOf" srcId="{A525E72B-C0F8-46FF-B25A-0D3470321354}" destId="{F6E5318C-F575-4504-A90A-05B48D0E9649}" srcOrd="8" destOrd="0" presId="urn:microsoft.com/office/officeart/2008/layout/LinedList"/>
    <dgm:cxn modelId="{33E1E719-C496-4F7C-B9E7-F41623E0EB5F}" type="presParOf" srcId="{A525E72B-C0F8-46FF-B25A-0D3470321354}" destId="{DD37F229-3C6A-42D0-90AD-EE82FA640608}" srcOrd="9" destOrd="0" presId="urn:microsoft.com/office/officeart/2008/layout/LinedList"/>
    <dgm:cxn modelId="{2BA74402-DB1E-497E-88BC-8D6A24E45F42}" type="presParOf" srcId="{DD37F229-3C6A-42D0-90AD-EE82FA640608}" destId="{BCF4F0DF-E4E3-40A1-B37A-02693C9A0DD2}" srcOrd="0" destOrd="0" presId="urn:microsoft.com/office/officeart/2008/layout/LinedList"/>
    <dgm:cxn modelId="{40C14711-2041-441A-80F4-2F02401C53BB}" type="presParOf" srcId="{DD37F229-3C6A-42D0-90AD-EE82FA640608}" destId="{40100C5D-2C71-4C12-A55B-54A023FBF31A}" srcOrd="1" destOrd="0" presId="urn:microsoft.com/office/officeart/2008/layout/LinedList"/>
    <dgm:cxn modelId="{5BEA20E2-1445-4C3C-986D-7202B876F590}" type="presParOf" srcId="{A525E72B-C0F8-46FF-B25A-0D3470321354}" destId="{886425A6-0360-477D-B921-470168D307A2}" srcOrd="10" destOrd="0" presId="urn:microsoft.com/office/officeart/2008/layout/LinedList"/>
    <dgm:cxn modelId="{A8237B93-DA26-4D25-B869-A64A67F70B3C}" type="presParOf" srcId="{A525E72B-C0F8-46FF-B25A-0D3470321354}" destId="{8DD6805B-AF85-4EC4-8DC9-9B1DDE2D8D9E}" srcOrd="11" destOrd="0" presId="urn:microsoft.com/office/officeart/2008/layout/LinedList"/>
    <dgm:cxn modelId="{4AA90C81-5858-4C31-942E-B967632E0B7E}" type="presParOf" srcId="{8DD6805B-AF85-4EC4-8DC9-9B1DDE2D8D9E}" destId="{3B04E999-B6E3-47B5-99FD-0B0B7B27E155}" srcOrd="0" destOrd="0" presId="urn:microsoft.com/office/officeart/2008/layout/LinedList"/>
    <dgm:cxn modelId="{DD3691C2-9278-494F-A9D7-D6F5BAC461A5}" type="presParOf" srcId="{8DD6805B-AF85-4EC4-8DC9-9B1DDE2D8D9E}" destId="{F9C48788-8040-4904-9EC7-0C02F0622CC3}" srcOrd="1" destOrd="0" presId="urn:microsoft.com/office/officeart/2008/layout/LinedList"/>
    <dgm:cxn modelId="{5F1AB411-39CC-4D83-B215-1AF68E3C6411}" type="presParOf" srcId="{A525E72B-C0F8-46FF-B25A-0D3470321354}" destId="{F514741C-9484-48D9-94D5-3FE09563BDA4}" srcOrd="12" destOrd="0" presId="urn:microsoft.com/office/officeart/2008/layout/LinedList"/>
    <dgm:cxn modelId="{B335541E-4885-40AF-A538-BB6525360D1D}" type="presParOf" srcId="{A525E72B-C0F8-46FF-B25A-0D3470321354}" destId="{82A89C26-12A3-4513-ACE0-39A5A172FD8F}" srcOrd="13" destOrd="0" presId="urn:microsoft.com/office/officeart/2008/layout/LinedList"/>
    <dgm:cxn modelId="{CE9B40B7-94E4-41BC-A2BE-00C8C2955867}" type="presParOf" srcId="{82A89C26-12A3-4513-ACE0-39A5A172FD8F}" destId="{41A91D52-0BFC-4AE7-BB20-71A8BDC382AF}" srcOrd="0" destOrd="0" presId="urn:microsoft.com/office/officeart/2008/layout/LinedList"/>
    <dgm:cxn modelId="{9BD95AA8-5762-44D4-8B83-AB25E8978E3F}" type="presParOf" srcId="{82A89C26-12A3-4513-ACE0-39A5A172FD8F}" destId="{C3B38DF6-E8FE-4DE0-89FF-36A2C54B7B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BB816C-05A9-4EAC-A1DC-17BF639F61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ADE3A9-A57E-41BE-ADB1-69DF6758C6D8}">
      <dgm:prSet/>
      <dgm:spPr/>
      <dgm:t>
        <a:bodyPr/>
        <a:lstStyle/>
        <a:p>
          <a:pPr>
            <a:lnSpc>
              <a:spcPct val="100000"/>
            </a:lnSpc>
          </a:pPr>
          <a:r>
            <a:rPr lang="en-US"/>
            <a:t>Natural Language Processing</a:t>
          </a:r>
        </a:p>
      </dgm:t>
    </dgm:pt>
    <dgm:pt modelId="{33A1A926-095A-4E5D-8B03-8CDB998A0E5A}" type="parTrans" cxnId="{B5007C0A-9DDE-4490-9FC6-0C2ADB2BB94A}">
      <dgm:prSet/>
      <dgm:spPr/>
      <dgm:t>
        <a:bodyPr/>
        <a:lstStyle/>
        <a:p>
          <a:endParaRPr lang="en-US"/>
        </a:p>
      </dgm:t>
    </dgm:pt>
    <dgm:pt modelId="{FA82F37E-77DD-4469-80F6-B210482475A3}" type="sibTrans" cxnId="{B5007C0A-9DDE-4490-9FC6-0C2ADB2BB94A}">
      <dgm:prSet/>
      <dgm:spPr/>
      <dgm:t>
        <a:bodyPr/>
        <a:lstStyle/>
        <a:p>
          <a:endParaRPr lang="en-US"/>
        </a:p>
      </dgm:t>
    </dgm:pt>
    <dgm:pt modelId="{AAB6D4C2-2711-479C-BA08-C3CDDD679F00}">
      <dgm:prSet/>
      <dgm:spPr/>
      <dgm:t>
        <a:bodyPr/>
        <a:lstStyle/>
        <a:p>
          <a:pPr>
            <a:lnSpc>
              <a:spcPct val="100000"/>
            </a:lnSpc>
          </a:pPr>
          <a:r>
            <a:rPr lang="en-US"/>
            <a:t>Understand and classify clinical documentation. </a:t>
          </a:r>
        </a:p>
      </dgm:t>
    </dgm:pt>
    <dgm:pt modelId="{DD27E78B-0D4C-4B41-9376-8A3D69AA8733}" type="parTrans" cxnId="{0E4ECF12-AA2C-4282-B03A-062891F87661}">
      <dgm:prSet/>
      <dgm:spPr/>
      <dgm:t>
        <a:bodyPr/>
        <a:lstStyle/>
        <a:p>
          <a:endParaRPr lang="en-US"/>
        </a:p>
      </dgm:t>
    </dgm:pt>
    <dgm:pt modelId="{E93DA6EF-93BE-4ED6-9408-F6A6D9781BB2}" type="sibTrans" cxnId="{0E4ECF12-AA2C-4282-B03A-062891F87661}">
      <dgm:prSet/>
      <dgm:spPr/>
      <dgm:t>
        <a:bodyPr/>
        <a:lstStyle/>
        <a:p>
          <a:endParaRPr lang="en-US"/>
        </a:p>
      </dgm:t>
    </dgm:pt>
    <dgm:pt modelId="{E6268C2D-9709-471D-A344-BD27A8DC5C88}">
      <dgm:prSet/>
      <dgm:spPr/>
      <dgm:t>
        <a:bodyPr/>
        <a:lstStyle/>
        <a:p>
          <a:pPr>
            <a:lnSpc>
              <a:spcPct val="100000"/>
            </a:lnSpc>
          </a:pPr>
          <a:r>
            <a:rPr lang="en-US"/>
            <a:t>NLP systems can analyze unstructured clinical notes on patients, giving incredible insight into understanding quality, improving methods, and better results for patients. </a:t>
          </a:r>
        </a:p>
      </dgm:t>
    </dgm:pt>
    <dgm:pt modelId="{D8EEB7CF-18A1-4F21-AE19-5BEA330CD784}" type="parTrans" cxnId="{06B67BE3-BB47-436E-93F8-A80F84FFEA57}">
      <dgm:prSet/>
      <dgm:spPr/>
      <dgm:t>
        <a:bodyPr/>
        <a:lstStyle/>
        <a:p>
          <a:endParaRPr lang="en-US"/>
        </a:p>
      </dgm:t>
    </dgm:pt>
    <dgm:pt modelId="{C48DB96D-0498-4BF8-8EB2-DF410F56B5A7}" type="sibTrans" cxnId="{06B67BE3-BB47-436E-93F8-A80F84FFEA57}">
      <dgm:prSet/>
      <dgm:spPr/>
      <dgm:t>
        <a:bodyPr/>
        <a:lstStyle/>
        <a:p>
          <a:endParaRPr lang="en-US"/>
        </a:p>
      </dgm:t>
    </dgm:pt>
    <dgm:pt modelId="{8DC66499-2D74-453A-BA3F-9956F4C3EF88}" type="pres">
      <dgm:prSet presAssocID="{5EBB816C-05A9-4EAC-A1DC-17BF639F6120}" presName="root" presStyleCnt="0">
        <dgm:presLayoutVars>
          <dgm:dir/>
          <dgm:resizeHandles val="exact"/>
        </dgm:presLayoutVars>
      </dgm:prSet>
      <dgm:spPr/>
    </dgm:pt>
    <dgm:pt modelId="{937B8EFC-5C74-4B1E-901B-49B1208D33CD}" type="pres">
      <dgm:prSet presAssocID="{F3ADE3A9-A57E-41BE-ADB1-69DF6758C6D8}" presName="compNode" presStyleCnt="0"/>
      <dgm:spPr/>
    </dgm:pt>
    <dgm:pt modelId="{4AF05E24-FB8B-433A-92B0-358947F6F80D}" type="pres">
      <dgm:prSet presAssocID="{F3ADE3A9-A57E-41BE-ADB1-69DF6758C6D8}" presName="bgRect" presStyleLbl="bgShp" presStyleIdx="0" presStyleCnt="3"/>
      <dgm:spPr/>
    </dgm:pt>
    <dgm:pt modelId="{57C3B1D3-6416-4B9B-B64D-D4DE2B33F62D}" type="pres">
      <dgm:prSet presAssocID="{F3ADE3A9-A57E-41BE-ADB1-69DF6758C6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4AAA700-A29D-4A13-AAC7-4AE4CEB5E21E}" type="pres">
      <dgm:prSet presAssocID="{F3ADE3A9-A57E-41BE-ADB1-69DF6758C6D8}" presName="spaceRect" presStyleCnt="0"/>
      <dgm:spPr/>
    </dgm:pt>
    <dgm:pt modelId="{C1A5309C-9A4A-4A25-B417-545416506741}" type="pres">
      <dgm:prSet presAssocID="{F3ADE3A9-A57E-41BE-ADB1-69DF6758C6D8}" presName="parTx" presStyleLbl="revTx" presStyleIdx="0" presStyleCnt="3">
        <dgm:presLayoutVars>
          <dgm:chMax val="0"/>
          <dgm:chPref val="0"/>
        </dgm:presLayoutVars>
      </dgm:prSet>
      <dgm:spPr/>
    </dgm:pt>
    <dgm:pt modelId="{C6534E22-8490-4547-B712-AAF1C6D56B13}" type="pres">
      <dgm:prSet presAssocID="{FA82F37E-77DD-4469-80F6-B210482475A3}" presName="sibTrans" presStyleCnt="0"/>
      <dgm:spPr/>
    </dgm:pt>
    <dgm:pt modelId="{772EF7BF-AB6D-48B9-9556-7C50DA2AF7EC}" type="pres">
      <dgm:prSet presAssocID="{AAB6D4C2-2711-479C-BA08-C3CDDD679F00}" presName="compNode" presStyleCnt="0"/>
      <dgm:spPr/>
    </dgm:pt>
    <dgm:pt modelId="{D94FDDCF-D666-42D4-9F78-42C8690202FE}" type="pres">
      <dgm:prSet presAssocID="{AAB6D4C2-2711-479C-BA08-C3CDDD679F00}" presName="bgRect" presStyleLbl="bgShp" presStyleIdx="1" presStyleCnt="3"/>
      <dgm:spPr/>
    </dgm:pt>
    <dgm:pt modelId="{FA39DFB8-4A55-487E-BF54-7A187E1BE878}" type="pres">
      <dgm:prSet presAssocID="{AAB6D4C2-2711-479C-BA08-C3CDDD679F0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6BD0BE39-9BEF-4021-BBDF-D4A64DC7E122}" type="pres">
      <dgm:prSet presAssocID="{AAB6D4C2-2711-479C-BA08-C3CDDD679F00}" presName="spaceRect" presStyleCnt="0"/>
      <dgm:spPr/>
    </dgm:pt>
    <dgm:pt modelId="{59C8860E-F04B-4596-B612-E60A1BD3BF75}" type="pres">
      <dgm:prSet presAssocID="{AAB6D4C2-2711-479C-BA08-C3CDDD679F00}" presName="parTx" presStyleLbl="revTx" presStyleIdx="1" presStyleCnt="3">
        <dgm:presLayoutVars>
          <dgm:chMax val="0"/>
          <dgm:chPref val="0"/>
        </dgm:presLayoutVars>
      </dgm:prSet>
      <dgm:spPr/>
    </dgm:pt>
    <dgm:pt modelId="{4EDB5212-B1A2-453E-B97D-30BE8F13A47A}" type="pres">
      <dgm:prSet presAssocID="{E93DA6EF-93BE-4ED6-9408-F6A6D9781BB2}" presName="sibTrans" presStyleCnt="0"/>
      <dgm:spPr/>
    </dgm:pt>
    <dgm:pt modelId="{612F62FB-F298-452B-967E-F66FE53292A5}" type="pres">
      <dgm:prSet presAssocID="{E6268C2D-9709-471D-A344-BD27A8DC5C88}" presName="compNode" presStyleCnt="0"/>
      <dgm:spPr/>
    </dgm:pt>
    <dgm:pt modelId="{5D47105D-4BEE-441D-A43B-8FE4A4F853F4}" type="pres">
      <dgm:prSet presAssocID="{E6268C2D-9709-471D-A344-BD27A8DC5C88}" presName="bgRect" presStyleLbl="bgShp" presStyleIdx="2" presStyleCnt="3"/>
      <dgm:spPr/>
    </dgm:pt>
    <dgm:pt modelId="{11313712-81A9-4A75-A675-0030DC737178}" type="pres">
      <dgm:prSet presAssocID="{E6268C2D-9709-471D-A344-BD27A8DC5C8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F5A8196B-AC0D-41C9-B7C2-66EB919FE473}" type="pres">
      <dgm:prSet presAssocID="{E6268C2D-9709-471D-A344-BD27A8DC5C88}" presName="spaceRect" presStyleCnt="0"/>
      <dgm:spPr/>
    </dgm:pt>
    <dgm:pt modelId="{9AB68D17-6DDD-462F-9083-15D040963ACA}" type="pres">
      <dgm:prSet presAssocID="{E6268C2D-9709-471D-A344-BD27A8DC5C88}" presName="parTx" presStyleLbl="revTx" presStyleIdx="2" presStyleCnt="3">
        <dgm:presLayoutVars>
          <dgm:chMax val="0"/>
          <dgm:chPref val="0"/>
        </dgm:presLayoutVars>
      </dgm:prSet>
      <dgm:spPr/>
    </dgm:pt>
  </dgm:ptLst>
  <dgm:cxnLst>
    <dgm:cxn modelId="{B5007C0A-9DDE-4490-9FC6-0C2ADB2BB94A}" srcId="{5EBB816C-05A9-4EAC-A1DC-17BF639F6120}" destId="{F3ADE3A9-A57E-41BE-ADB1-69DF6758C6D8}" srcOrd="0" destOrd="0" parTransId="{33A1A926-095A-4E5D-8B03-8CDB998A0E5A}" sibTransId="{FA82F37E-77DD-4469-80F6-B210482475A3}"/>
    <dgm:cxn modelId="{0E4ECF12-AA2C-4282-B03A-062891F87661}" srcId="{5EBB816C-05A9-4EAC-A1DC-17BF639F6120}" destId="{AAB6D4C2-2711-479C-BA08-C3CDDD679F00}" srcOrd="1" destOrd="0" parTransId="{DD27E78B-0D4C-4B41-9376-8A3D69AA8733}" sibTransId="{E93DA6EF-93BE-4ED6-9408-F6A6D9781BB2}"/>
    <dgm:cxn modelId="{39536B29-F715-4D64-B076-39150492F813}" type="presOf" srcId="{5EBB816C-05A9-4EAC-A1DC-17BF639F6120}" destId="{8DC66499-2D74-453A-BA3F-9956F4C3EF88}" srcOrd="0" destOrd="0" presId="urn:microsoft.com/office/officeart/2018/2/layout/IconVerticalSolidList"/>
    <dgm:cxn modelId="{4DBCEA77-8282-4483-9DF8-48036D3A0F6E}" type="presOf" srcId="{AAB6D4C2-2711-479C-BA08-C3CDDD679F00}" destId="{59C8860E-F04B-4596-B612-E60A1BD3BF75}" srcOrd="0" destOrd="0" presId="urn:microsoft.com/office/officeart/2018/2/layout/IconVerticalSolidList"/>
    <dgm:cxn modelId="{3B7D237F-425D-4870-9E01-CCC4C87F725D}" type="presOf" srcId="{F3ADE3A9-A57E-41BE-ADB1-69DF6758C6D8}" destId="{C1A5309C-9A4A-4A25-B417-545416506741}" srcOrd="0" destOrd="0" presId="urn:microsoft.com/office/officeart/2018/2/layout/IconVerticalSolidList"/>
    <dgm:cxn modelId="{17BFB695-EBF1-42E3-8D39-DAEE754ED906}" type="presOf" srcId="{E6268C2D-9709-471D-A344-BD27A8DC5C88}" destId="{9AB68D17-6DDD-462F-9083-15D040963ACA}" srcOrd="0" destOrd="0" presId="urn:microsoft.com/office/officeart/2018/2/layout/IconVerticalSolidList"/>
    <dgm:cxn modelId="{06B67BE3-BB47-436E-93F8-A80F84FFEA57}" srcId="{5EBB816C-05A9-4EAC-A1DC-17BF639F6120}" destId="{E6268C2D-9709-471D-A344-BD27A8DC5C88}" srcOrd="2" destOrd="0" parTransId="{D8EEB7CF-18A1-4F21-AE19-5BEA330CD784}" sibTransId="{C48DB96D-0498-4BF8-8EB2-DF410F56B5A7}"/>
    <dgm:cxn modelId="{271F907A-D59B-4C92-BAB4-AB5ECC0ADF14}" type="presParOf" srcId="{8DC66499-2D74-453A-BA3F-9956F4C3EF88}" destId="{937B8EFC-5C74-4B1E-901B-49B1208D33CD}" srcOrd="0" destOrd="0" presId="urn:microsoft.com/office/officeart/2018/2/layout/IconVerticalSolidList"/>
    <dgm:cxn modelId="{DC4A0C92-DDB4-4AB9-BF4E-417FF562A777}" type="presParOf" srcId="{937B8EFC-5C74-4B1E-901B-49B1208D33CD}" destId="{4AF05E24-FB8B-433A-92B0-358947F6F80D}" srcOrd="0" destOrd="0" presId="urn:microsoft.com/office/officeart/2018/2/layout/IconVerticalSolidList"/>
    <dgm:cxn modelId="{B6B10356-BEBD-4EAD-BA49-8400373C7048}" type="presParOf" srcId="{937B8EFC-5C74-4B1E-901B-49B1208D33CD}" destId="{57C3B1D3-6416-4B9B-B64D-D4DE2B33F62D}" srcOrd="1" destOrd="0" presId="urn:microsoft.com/office/officeart/2018/2/layout/IconVerticalSolidList"/>
    <dgm:cxn modelId="{359C4FFF-F8CA-4198-BE60-D61138556F03}" type="presParOf" srcId="{937B8EFC-5C74-4B1E-901B-49B1208D33CD}" destId="{64AAA700-A29D-4A13-AAC7-4AE4CEB5E21E}" srcOrd="2" destOrd="0" presId="urn:microsoft.com/office/officeart/2018/2/layout/IconVerticalSolidList"/>
    <dgm:cxn modelId="{807E77AB-F01B-433E-8E2B-E415830620EC}" type="presParOf" srcId="{937B8EFC-5C74-4B1E-901B-49B1208D33CD}" destId="{C1A5309C-9A4A-4A25-B417-545416506741}" srcOrd="3" destOrd="0" presId="urn:microsoft.com/office/officeart/2018/2/layout/IconVerticalSolidList"/>
    <dgm:cxn modelId="{1C795CD0-ED5E-4A65-94FC-05C2E1D3408A}" type="presParOf" srcId="{8DC66499-2D74-453A-BA3F-9956F4C3EF88}" destId="{C6534E22-8490-4547-B712-AAF1C6D56B13}" srcOrd="1" destOrd="0" presId="urn:microsoft.com/office/officeart/2018/2/layout/IconVerticalSolidList"/>
    <dgm:cxn modelId="{6C66D73C-024E-4CA6-BA1E-8F7504B52786}" type="presParOf" srcId="{8DC66499-2D74-453A-BA3F-9956F4C3EF88}" destId="{772EF7BF-AB6D-48B9-9556-7C50DA2AF7EC}" srcOrd="2" destOrd="0" presId="urn:microsoft.com/office/officeart/2018/2/layout/IconVerticalSolidList"/>
    <dgm:cxn modelId="{829281B4-25DC-4960-A71F-198A1E62AD8E}" type="presParOf" srcId="{772EF7BF-AB6D-48B9-9556-7C50DA2AF7EC}" destId="{D94FDDCF-D666-42D4-9F78-42C8690202FE}" srcOrd="0" destOrd="0" presId="urn:microsoft.com/office/officeart/2018/2/layout/IconVerticalSolidList"/>
    <dgm:cxn modelId="{8FB5BAEF-8EE6-4BF3-AB26-CCADCBFC71F8}" type="presParOf" srcId="{772EF7BF-AB6D-48B9-9556-7C50DA2AF7EC}" destId="{FA39DFB8-4A55-487E-BF54-7A187E1BE878}" srcOrd="1" destOrd="0" presId="urn:microsoft.com/office/officeart/2018/2/layout/IconVerticalSolidList"/>
    <dgm:cxn modelId="{D8D646E5-CAA9-42C8-A7EA-CD5A147316AC}" type="presParOf" srcId="{772EF7BF-AB6D-48B9-9556-7C50DA2AF7EC}" destId="{6BD0BE39-9BEF-4021-BBDF-D4A64DC7E122}" srcOrd="2" destOrd="0" presId="urn:microsoft.com/office/officeart/2018/2/layout/IconVerticalSolidList"/>
    <dgm:cxn modelId="{618B8EEF-CCA4-46C1-B04A-AF72A73E06BA}" type="presParOf" srcId="{772EF7BF-AB6D-48B9-9556-7C50DA2AF7EC}" destId="{59C8860E-F04B-4596-B612-E60A1BD3BF75}" srcOrd="3" destOrd="0" presId="urn:microsoft.com/office/officeart/2018/2/layout/IconVerticalSolidList"/>
    <dgm:cxn modelId="{93ED804B-F959-4F7A-806F-CE881EE0ED11}" type="presParOf" srcId="{8DC66499-2D74-453A-BA3F-9956F4C3EF88}" destId="{4EDB5212-B1A2-453E-B97D-30BE8F13A47A}" srcOrd="3" destOrd="0" presId="urn:microsoft.com/office/officeart/2018/2/layout/IconVerticalSolidList"/>
    <dgm:cxn modelId="{6122609D-A458-474D-A542-E6DD196CFBC5}" type="presParOf" srcId="{8DC66499-2D74-453A-BA3F-9956F4C3EF88}" destId="{612F62FB-F298-452B-967E-F66FE53292A5}" srcOrd="4" destOrd="0" presId="urn:microsoft.com/office/officeart/2018/2/layout/IconVerticalSolidList"/>
    <dgm:cxn modelId="{E129AE8D-0F91-4078-9EE5-C253FC26B676}" type="presParOf" srcId="{612F62FB-F298-452B-967E-F66FE53292A5}" destId="{5D47105D-4BEE-441D-A43B-8FE4A4F853F4}" srcOrd="0" destOrd="0" presId="urn:microsoft.com/office/officeart/2018/2/layout/IconVerticalSolidList"/>
    <dgm:cxn modelId="{2B4087CB-C0FB-4EA3-9122-A11908656A54}" type="presParOf" srcId="{612F62FB-F298-452B-967E-F66FE53292A5}" destId="{11313712-81A9-4A75-A675-0030DC737178}" srcOrd="1" destOrd="0" presId="urn:microsoft.com/office/officeart/2018/2/layout/IconVerticalSolidList"/>
    <dgm:cxn modelId="{D711CB1E-5CD9-45D3-9201-A45D729FBCC8}" type="presParOf" srcId="{612F62FB-F298-452B-967E-F66FE53292A5}" destId="{F5A8196B-AC0D-41C9-B7C2-66EB919FE473}" srcOrd="2" destOrd="0" presId="urn:microsoft.com/office/officeart/2018/2/layout/IconVerticalSolidList"/>
    <dgm:cxn modelId="{7065D302-F19D-40C5-8FC6-B9656A9C47AE}" type="presParOf" srcId="{612F62FB-F298-452B-967E-F66FE53292A5}" destId="{9AB68D17-6DDD-462F-9083-15D040963AC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190724-0DF3-44F0-BCD4-775A58AD363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FD23471-7BE4-47E9-B41B-999CF2F48BBD}">
      <dgm:prSet/>
      <dgm:spPr/>
      <dgm:t>
        <a:bodyPr/>
        <a:lstStyle/>
        <a:p>
          <a:r>
            <a:rPr lang="en-US"/>
            <a:t>Administrative Purposes</a:t>
          </a:r>
        </a:p>
      </dgm:t>
    </dgm:pt>
    <dgm:pt modelId="{567D771F-8A0E-466C-BC09-65BB13F98AA9}" type="parTrans" cxnId="{9B17CD15-264E-43CE-BC62-93FCAD564484}">
      <dgm:prSet/>
      <dgm:spPr/>
      <dgm:t>
        <a:bodyPr/>
        <a:lstStyle/>
        <a:p>
          <a:endParaRPr lang="en-US"/>
        </a:p>
      </dgm:t>
    </dgm:pt>
    <dgm:pt modelId="{DDB4EADB-FC92-43E3-A450-40AFF2C77FBA}" type="sibTrans" cxnId="{9B17CD15-264E-43CE-BC62-93FCAD564484}">
      <dgm:prSet/>
      <dgm:spPr/>
      <dgm:t>
        <a:bodyPr/>
        <a:lstStyle/>
        <a:p>
          <a:endParaRPr lang="en-US"/>
        </a:p>
      </dgm:t>
    </dgm:pt>
    <dgm:pt modelId="{3CDE70F4-69EC-4C7B-92EA-58019C59B61B}">
      <dgm:prSet/>
      <dgm:spPr/>
      <dgm:t>
        <a:bodyPr/>
        <a:lstStyle/>
        <a:p>
          <a:r>
            <a:rPr lang="en-US"/>
            <a:t>Claims processing, clinical documentation, revenue cycle management and medical records management.</a:t>
          </a:r>
        </a:p>
      </dgm:t>
    </dgm:pt>
    <dgm:pt modelId="{2415FD6B-BB20-42EF-A345-8DF2E50C0438}" type="parTrans" cxnId="{68D4D5C8-9C69-4289-A035-4CD7A64C10B3}">
      <dgm:prSet/>
      <dgm:spPr/>
      <dgm:t>
        <a:bodyPr/>
        <a:lstStyle/>
        <a:p>
          <a:endParaRPr lang="en-US"/>
        </a:p>
      </dgm:t>
    </dgm:pt>
    <dgm:pt modelId="{7F60AD58-402C-4562-A2DF-51F1256543F5}" type="sibTrans" cxnId="{68D4D5C8-9C69-4289-A035-4CD7A64C10B3}">
      <dgm:prSet/>
      <dgm:spPr/>
      <dgm:t>
        <a:bodyPr/>
        <a:lstStyle/>
        <a:p>
          <a:endParaRPr lang="en-US"/>
        </a:p>
      </dgm:t>
    </dgm:pt>
    <dgm:pt modelId="{EACA4C6B-6E35-404F-ADD1-5F817DE53C25}">
      <dgm:prSet/>
      <dgm:spPr/>
      <dgm:t>
        <a:bodyPr/>
        <a:lstStyle/>
        <a:p>
          <a:r>
            <a:rPr lang="en-US"/>
            <a:t>Another use of artificial intelligence in healthcare applicable to claims and payment administration is machine learning, which can be used for pairing data across different databases. </a:t>
          </a:r>
        </a:p>
      </dgm:t>
    </dgm:pt>
    <dgm:pt modelId="{2B976E3D-5239-4E81-A31B-67075869A4AE}" type="parTrans" cxnId="{8B9B721F-F9B1-455C-B0A3-852005E2F321}">
      <dgm:prSet/>
      <dgm:spPr/>
      <dgm:t>
        <a:bodyPr/>
        <a:lstStyle/>
        <a:p>
          <a:endParaRPr lang="en-US"/>
        </a:p>
      </dgm:t>
    </dgm:pt>
    <dgm:pt modelId="{50E7526B-3CC2-4C08-8D5D-ED314824AB40}" type="sibTrans" cxnId="{8B9B721F-F9B1-455C-B0A3-852005E2F321}">
      <dgm:prSet/>
      <dgm:spPr/>
      <dgm:t>
        <a:bodyPr/>
        <a:lstStyle/>
        <a:p>
          <a:endParaRPr lang="en-US"/>
        </a:p>
      </dgm:t>
    </dgm:pt>
    <dgm:pt modelId="{39D062BE-1E76-4D10-A4BD-78EBED16DB7A}">
      <dgm:prSet/>
      <dgm:spPr/>
      <dgm:t>
        <a:bodyPr/>
        <a:lstStyle/>
        <a:p>
          <a:r>
            <a:rPr lang="en-US"/>
            <a:t>Insurers and providers must verify whether the millions of claims submitted daily are correct. </a:t>
          </a:r>
        </a:p>
      </dgm:t>
    </dgm:pt>
    <dgm:pt modelId="{AA38E9CF-C8E9-4ECA-9D62-B992B7D8391F}" type="parTrans" cxnId="{05FDA9BF-05CE-47A9-B82D-AC989039B1E3}">
      <dgm:prSet/>
      <dgm:spPr/>
      <dgm:t>
        <a:bodyPr/>
        <a:lstStyle/>
        <a:p>
          <a:endParaRPr lang="en-US"/>
        </a:p>
      </dgm:t>
    </dgm:pt>
    <dgm:pt modelId="{3E097690-5540-465B-BE9D-A0E732CBC0AD}" type="sibTrans" cxnId="{05FDA9BF-05CE-47A9-B82D-AC989039B1E3}">
      <dgm:prSet/>
      <dgm:spPr/>
      <dgm:t>
        <a:bodyPr/>
        <a:lstStyle/>
        <a:p>
          <a:endParaRPr lang="en-US"/>
        </a:p>
      </dgm:t>
    </dgm:pt>
    <dgm:pt modelId="{921FC9A1-37EC-47C5-BAFF-45C0C07A35B2}">
      <dgm:prSet/>
      <dgm:spPr/>
      <dgm:t>
        <a:bodyPr/>
        <a:lstStyle/>
        <a:p>
          <a:r>
            <a:rPr lang="en-US"/>
            <a:t>Identifying and correcting coding issues and incorrect claims saves all parties time, money and resources. </a:t>
          </a:r>
        </a:p>
      </dgm:t>
    </dgm:pt>
    <dgm:pt modelId="{8D20C008-FFFC-43D0-B514-95F986F768A8}" type="parTrans" cxnId="{E406CC9A-A4A6-416A-8425-EEB873947E7C}">
      <dgm:prSet/>
      <dgm:spPr/>
      <dgm:t>
        <a:bodyPr/>
        <a:lstStyle/>
        <a:p>
          <a:endParaRPr lang="en-US"/>
        </a:p>
      </dgm:t>
    </dgm:pt>
    <dgm:pt modelId="{EC033F08-C05C-44D8-BF8C-1EA84F147445}" type="sibTrans" cxnId="{E406CC9A-A4A6-416A-8425-EEB873947E7C}">
      <dgm:prSet/>
      <dgm:spPr/>
      <dgm:t>
        <a:bodyPr/>
        <a:lstStyle/>
        <a:p>
          <a:endParaRPr lang="en-US"/>
        </a:p>
      </dgm:t>
    </dgm:pt>
    <dgm:pt modelId="{ECA6C642-34CF-40C4-82D8-E80E692A860B}" type="pres">
      <dgm:prSet presAssocID="{58190724-0DF3-44F0-BCD4-775A58AD363D}" presName="vert0" presStyleCnt="0">
        <dgm:presLayoutVars>
          <dgm:dir/>
          <dgm:animOne val="branch"/>
          <dgm:animLvl val="lvl"/>
        </dgm:presLayoutVars>
      </dgm:prSet>
      <dgm:spPr/>
    </dgm:pt>
    <dgm:pt modelId="{CDB1CC8B-DAF4-4A30-96C7-3D17B670A1BD}" type="pres">
      <dgm:prSet presAssocID="{4FD23471-7BE4-47E9-B41B-999CF2F48BBD}" presName="thickLine" presStyleLbl="alignNode1" presStyleIdx="0" presStyleCnt="5"/>
      <dgm:spPr/>
    </dgm:pt>
    <dgm:pt modelId="{287BD9DD-1678-49E0-9740-52E79A8D8FB8}" type="pres">
      <dgm:prSet presAssocID="{4FD23471-7BE4-47E9-B41B-999CF2F48BBD}" presName="horz1" presStyleCnt="0"/>
      <dgm:spPr/>
    </dgm:pt>
    <dgm:pt modelId="{548911CA-2B87-4901-A581-083F648BEC1D}" type="pres">
      <dgm:prSet presAssocID="{4FD23471-7BE4-47E9-B41B-999CF2F48BBD}" presName="tx1" presStyleLbl="revTx" presStyleIdx="0" presStyleCnt="5"/>
      <dgm:spPr/>
    </dgm:pt>
    <dgm:pt modelId="{2E5762F6-33F6-4BBA-B671-4E2BA974AB13}" type="pres">
      <dgm:prSet presAssocID="{4FD23471-7BE4-47E9-B41B-999CF2F48BBD}" presName="vert1" presStyleCnt="0"/>
      <dgm:spPr/>
    </dgm:pt>
    <dgm:pt modelId="{EFB608E5-F71D-4204-B242-9988C675FBE6}" type="pres">
      <dgm:prSet presAssocID="{3CDE70F4-69EC-4C7B-92EA-58019C59B61B}" presName="thickLine" presStyleLbl="alignNode1" presStyleIdx="1" presStyleCnt="5"/>
      <dgm:spPr/>
    </dgm:pt>
    <dgm:pt modelId="{E227BAE9-4F91-4504-A11A-E02DDFD07F6A}" type="pres">
      <dgm:prSet presAssocID="{3CDE70F4-69EC-4C7B-92EA-58019C59B61B}" presName="horz1" presStyleCnt="0"/>
      <dgm:spPr/>
    </dgm:pt>
    <dgm:pt modelId="{B6662612-FC94-4CCE-82EE-9773CDA90CD1}" type="pres">
      <dgm:prSet presAssocID="{3CDE70F4-69EC-4C7B-92EA-58019C59B61B}" presName="tx1" presStyleLbl="revTx" presStyleIdx="1" presStyleCnt="5"/>
      <dgm:spPr/>
    </dgm:pt>
    <dgm:pt modelId="{F4E4C5AD-C0F1-4BE4-98E4-C8595928A42A}" type="pres">
      <dgm:prSet presAssocID="{3CDE70F4-69EC-4C7B-92EA-58019C59B61B}" presName="vert1" presStyleCnt="0"/>
      <dgm:spPr/>
    </dgm:pt>
    <dgm:pt modelId="{774B4B78-464A-49C3-BF3D-2D1685139C22}" type="pres">
      <dgm:prSet presAssocID="{EACA4C6B-6E35-404F-ADD1-5F817DE53C25}" presName="thickLine" presStyleLbl="alignNode1" presStyleIdx="2" presStyleCnt="5"/>
      <dgm:spPr/>
    </dgm:pt>
    <dgm:pt modelId="{79D67C7C-CC5C-464C-AB25-BC2D5BBDC042}" type="pres">
      <dgm:prSet presAssocID="{EACA4C6B-6E35-404F-ADD1-5F817DE53C25}" presName="horz1" presStyleCnt="0"/>
      <dgm:spPr/>
    </dgm:pt>
    <dgm:pt modelId="{29B690B5-3AD2-4281-9D46-26CE17EB543D}" type="pres">
      <dgm:prSet presAssocID="{EACA4C6B-6E35-404F-ADD1-5F817DE53C25}" presName="tx1" presStyleLbl="revTx" presStyleIdx="2" presStyleCnt="5"/>
      <dgm:spPr/>
    </dgm:pt>
    <dgm:pt modelId="{F183714F-5AFA-436E-98E4-84570F1B1E22}" type="pres">
      <dgm:prSet presAssocID="{EACA4C6B-6E35-404F-ADD1-5F817DE53C25}" presName="vert1" presStyleCnt="0"/>
      <dgm:spPr/>
    </dgm:pt>
    <dgm:pt modelId="{BB594B17-A2E2-47BB-B3C3-EDE2D9DAA5C4}" type="pres">
      <dgm:prSet presAssocID="{39D062BE-1E76-4D10-A4BD-78EBED16DB7A}" presName="thickLine" presStyleLbl="alignNode1" presStyleIdx="3" presStyleCnt="5"/>
      <dgm:spPr/>
    </dgm:pt>
    <dgm:pt modelId="{B3911C66-4FAF-404A-B08A-6CB3F323FFA4}" type="pres">
      <dgm:prSet presAssocID="{39D062BE-1E76-4D10-A4BD-78EBED16DB7A}" presName="horz1" presStyleCnt="0"/>
      <dgm:spPr/>
    </dgm:pt>
    <dgm:pt modelId="{F4B25184-FEDB-466D-9CEB-11CD3832CECD}" type="pres">
      <dgm:prSet presAssocID="{39D062BE-1E76-4D10-A4BD-78EBED16DB7A}" presName="tx1" presStyleLbl="revTx" presStyleIdx="3" presStyleCnt="5"/>
      <dgm:spPr/>
    </dgm:pt>
    <dgm:pt modelId="{FBF514A3-D589-411B-BD01-6FC30E3E3CFA}" type="pres">
      <dgm:prSet presAssocID="{39D062BE-1E76-4D10-A4BD-78EBED16DB7A}" presName="vert1" presStyleCnt="0"/>
      <dgm:spPr/>
    </dgm:pt>
    <dgm:pt modelId="{33B6DA9E-37B2-47F7-903A-B144E79D59E7}" type="pres">
      <dgm:prSet presAssocID="{921FC9A1-37EC-47C5-BAFF-45C0C07A35B2}" presName="thickLine" presStyleLbl="alignNode1" presStyleIdx="4" presStyleCnt="5"/>
      <dgm:spPr/>
    </dgm:pt>
    <dgm:pt modelId="{7AAE06FC-3316-47DB-BC75-7B67CFAC0830}" type="pres">
      <dgm:prSet presAssocID="{921FC9A1-37EC-47C5-BAFF-45C0C07A35B2}" presName="horz1" presStyleCnt="0"/>
      <dgm:spPr/>
    </dgm:pt>
    <dgm:pt modelId="{6BE17BAC-158E-43BE-9BAB-DDED38718EDB}" type="pres">
      <dgm:prSet presAssocID="{921FC9A1-37EC-47C5-BAFF-45C0C07A35B2}" presName="tx1" presStyleLbl="revTx" presStyleIdx="4" presStyleCnt="5"/>
      <dgm:spPr/>
    </dgm:pt>
    <dgm:pt modelId="{D85FA339-AC96-41D2-9084-3F1FE8175205}" type="pres">
      <dgm:prSet presAssocID="{921FC9A1-37EC-47C5-BAFF-45C0C07A35B2}" presName="vert1" presStyleCnt="0"/>
      <dgm:spPr/>
    </dgm:pt>
  </dgm:ptLst>
  <dgm:cxnLst>
    <dgm:cxn modelId="{9B17CD15-264E-43CE-BC62-93FCAD564484}" srcId="{58190724-0DF3-44F0-BCD4-775A58AD363D}" destId="{4FD23471-7BE4-47E9-B41B-999CF2F48BBD}" srcOrd="0" destOrd="0" parTransId="{567D771F-8A0E-466C-BC09-65BB13F98AA9}" sibTransId="{DDB4EADB-FC92-43E3-A450-40AFF2C77FBA}"/>
    <dgm:cxn modelId="{8B9B721F-F9B1-455C-B0A3-852005E2F321}" srcId="{58190724-0DF3-44F0-BCD4-775A58AD363D}" destId="{EACA4C6B-6E35-404F-ADD1-5F817DE53C25}" srcOrd="2" destOrd="0" parTransId="{2B976E3D-5239-4E81-A31B-67075869A4AE}" sibTransId="{50E7526B-3CC2-4C08-8D5D-ED314824AB40}"/>
    <dgm:cxn modelId="{F8413F21-F811-4EE2-B07E-60D51D8CB56E}" type="presOf" srcId="{39D062BE-1E76-4D10-A4BD-78EBED16DB7A}" destId="{F4B25184-FEDB-466D-9CEB-11CD3832CECD}" srcOrd="0" destOrd="0" presId="urn:microsoft.com/office/officeart/2008/layout/LinedList"/>
    <dgm:cxn modelId="{FB9EE421-B844-4F99-BB26-5A82C55DD6CE}" type="presOf" srcId="{4FD23471-7BE4-47E9-B41B-999CF2F48BBD}" destId="{548911CA-2B87-4901-A581-083F648BEC1D}" srcOrd="0" destOrd="0" presId="urn:microsoft.com/office/officeart/2008/layout/LinedList"/>
    <dgm:cxn modelId="{9A893B6F-D415-4EC0-8ED7-981327B7695E}" type="presOf" srcId="{58190724-0DF3-44F0-BCD4-775A58AD363D}" destId="{ECA6C642-34CF-40C4-82D8-E80E692A860B}" srcOrd="0" destOrd="0" presId="urn:microsoft.com/office/officeart/2008/layout/LinedList"/>
    <dgm:cxn modelId="{C477CE92-BAF8-4B97-9C2E-ACB3C9FF55E3}" type="presOf" srcId="{3CDE70F4-69EC-4C7B-92EA-58019C59B61B}" destId="{B6662612-FC94-4CCE-82EE-9773CDA90CD1}" srcOrd="0" destOrd="0" presId="urn:microsoft.com/office/officeart/2008/layout/LinedList"/>
    <dgm:cxn modelId="{E406CC9A-A4A6-416A-8425-EEB873947E7C}" srcId="{58190724-0DF3-44F0-BCD4-775A58AD363D}" destId="{921FC9A1-37EC-47C5-BAFF-45C0C07A35B2}" srcOrd="4" destOrd="0" parTransId="{8D20C008-FFFC-43D0-B514-95F986F768A8}" sibTransId="{EC033F08-C05C-44D8-BF8C-1EA84F147445}"/>
    <dgm:cxn modelId="{5FC728B6-32CD-4D83-886F-645B3DB3F50F}" type="presOf" srcId="{EACA4C6B-6E35-404F-ADD1-5F817DE53C25}" destId="{29B690B5-3AD2-4281-9D46-26CE17EB543D}" srcOrd="0" destOrd="0" presId="urn:microsoft.com/office/officeart/2008/layout/LinedList"/>
    <dgm:cxn modelId="{05FDA9BF-05CE-47A9-B82D-AC989039B1E3}" srcId="{58190724-0DF3-44F0-BCD4-775A58AD363D}" destId="{39D062BE-1E76-4D10-A4BD-78EBED16DB7A}" srcOrd="3" destOrd="0" parTransId="{AA38E9CF-C8E9-4ECA-9D62-B992B7D8391F}" sibTransId="{3E097690-5540-465B-BE9D-A0E732CBC0AD}"/>
    <dgm:cxn modelId="{68D4D5C8-9C69-4289-A035-4CD7A64C10B3}" srcId="{58190724-0DF3-44F0-BCD4-775A58AD363D}" destId="{3CDE70F4-69EC-4C7B-92EA-58019C59B61B}" srcOrd="1" destOrd="0" parTransId="{2415FD6B-BB20-42EF-A345-8DF2E50C0438}" sibTransId="{7F60AD58-402C-4562-A2DF-51F1256543F5}"/>
    <dgm:cxn modelId="{5ED7D5DA-AF6E-43CB-859B-75399BA4165F}" type="presOf" srcId="{921FC9A1-37EC-47C5-BAFF-45C0C07A35B2}" destId="{6BE17BAC-158E-43BE-9BAB-DDED38718EDB}" srcOrd="0" destOrd="0" presId="urn:microsoft.com/office/officeart/2008/layout/LinedList"/>
    <dgm:cxn modelId="{E4BC01D5-B4EA-4EB3-8888-A5B8690D7703}" type="presParOf" srcId="{ECA6C642-34CF-40C4-82D8-E80E692A860B}" destId="{CDB1CC8B-DAF4-4A30-96C7-3D17B670A1BD}" srcOrd="0" destOrd="0" presId="urn:microsoft.com/office/officeart/2008/layout/LinedList"/>
    <dgm:cxn modelId="{0A9AA0DF-C0C8-4CFE-A23E-FB88166CDD2C}" type="presParOf" srcId="{ECA6C642-34CF-40C4-82D8-E80E692A860B}" destId="{287BD9DD-1678-49E0-9740-52E79A8D8FB8}" srcOrd="1" destOrd="0" presId="urn:microsoft.com/office/officeart/2008/layout/LinedList"/>
    <dgm:cxn modelId="{290DF86C-386C-44DE-ACE8-99DFE3E74A54}" type="presParOf" srcId="{287BD9DD-1678-49E0-9740-52E79A8D8FB8}" destId="{548911CA-2B87-4901-A581-083F648BEC1D}" srcOrd="0" destOrd="0" presId="urn:microsoft.com/office/officeart/2008/layout/LinedList"/>
    <dgm:cxn modelId="{6793ED6B-5A41-4B8E-8E35-C9C75489397A}" type="presParOf" srcId="{287BD9DD-1678-49E0-9740-52E79A8D8FB8}" destId="{2E5762F6-33F6-4BBA-B671-4E2BA974AB13}" srcOrd="1" destOrd="0" presId="urn:microsoft.com/office/officeart/2008/layout/LinedList"/>
    <dgm:cxn modelId="{70847367-4E4B-49CD-92E7-70324CBAB3B3}" type="presParOf" srcId="{ECA6C642-34CF-40C4-82D8-E80E692A860B}" destId="{EFB608E5-F71D-4204-B242-9988C675FBE6}" srcOrd="2" destOrd="0" presId="urn:microsoft.com/office/officeart/2008/layout/LinedList"/>
    <dgm:cxn modelId="{1A0208D7-7A28-4A95-8FB8-DBE30BB2B14F}" type="presParOf" srcId="{ECA6C642-34CF-40C4-82D8-E80E692A860B}" destId="{E227BAE9-4F91-4504-A11A-E02DDFD07F6A}" srcOrd="3" destOrd="0" presId="urn:microsoft.com/office/officeart/2008/layout/LinedList"/>
    <dgm:cxn modelId="{800F251B-FC57-4EA7-BFD4-8B5C9B7EE4F7}" type="presParOf" srcId="{E227BAE9-4F91-4504-A11A-E02DDFD07F6A}" destId="{B6662612-FC94-4CCE-82EE-9773CDA90CD1}" srcOrd="0" destOrd="0" presId="urn:microsoft.com/office/officeart/2008/layout/LinedList"/>
    <dgm:cxn modelId="{DBEB2A63-91BD-4582-96C0-A633EE0C6AEE}" type="presParOf" srcId="{E227BAE9-4F91-4504-A11A-E02DDFD07F6A}" destId="{F4E4C5AD-C0F1-4BE4-98E4-C8595928A42A}" srcOrd="1" destOrd="0" presId="urn:microsoft.com/office/officeart/2008/layout/LinedList"/>
    <dgm:cxn modelId="{5C7B0EE7-F097-434B-8F04-BD6304A0B998}" type="presParOf" srcId="{ECA6C642-34CF-40C4-82D8-E80E692A860B}" destId="{774B4B78-464A-49C3-BF3D-2D1685139C22}" srcOrd="4" destOrd="0" presId="urn:microsoft.com/office/officeart/2008/layout/LinedList"/>
    <dgm:cxn modelId="{F5DA90B5-E2D1-41C7-9E6A-3AC196A48A9B}" type="presParOf" srcId="{ECA6C642-34CF-40C4-82D8-E80E692A860B}" destId="{79D67C7C-CC5C-464C-AB25-BC2D5BBDC042}" srcOrd="5" destOrd="0" presId="urn:microsoft.com/office/officeart/2008/layout/LinedList"/>
    <dgm:cxn modelId="{E95530A3-3F60-49B7-94B1-BB8DE27E33B2}" type="presParOf" srcId="{79D67C7C-CC5C-464C-AB25-BC2D5BBDC042}" destId="{29B690B5-3AD2-4281-9D46-26CE17EB543D}" srcOrd="0" destOrd="0" presId="urn:microsoft.com/office/officeart/2008/layout/LinedList"/>
    <dgm:cxn modelId="{F4DCDE91-8423-41B0-85F3-8BA55AA2687B}" type="presParOf" srcId="{79D67C7C-CC5C-464C-AB25-BC2D5BBDC042}" destId="{F183714F-5AFA-436E-98E4-84570F1B1E22}" srcOrd="1" destOrd="0" presId="urn:microsoft.com/office/officeart/2008/layout/LinedList"/>
    <dgm:cxn modelId="{BCB63441-6141-4593-8066-FFEC0748FCA8}" type="presParOf" srcId="{ECA6C642-34CF-40C4-82D8-E80E692A860B}" destId="{BB594B17-A2E2-47BB-B3C3-EDE2D9DAA5C4}" srcOrd="6" destOrd="0" presId="urn:microsoft.com/office/officeart/2008/layout/LinedList"/>
    <dgm:cxn modelId="{EB674AA2-F220-43A5-8785-EA29E3BC5F29}" type="presParOf" srcId="{ECA6C642-34CF-40C4-82D8-E80E692A860B}" destId="{B3911C66-4FAF-404A-B08A-6CB3F323FFA4}" srcOrd="7" destOrd="0" presId="urn:microsoft.com/office/officeart/2008/layout/LinedList"/>
    <dgm:cxn modelId="{AB1FE4FD-4D22-467B-9A51-117B43796436}" type="presParOf" srcId="{B3911C66-4FAF-404A-B08A-6CB3F323FFA4}" destId="{F4B25184-FEDB-466D-9CEB-11CD3832CECD}" srcOrd="0" destOrd="0" presId="urn:microsoft.com/office/officeart/2008/layout/LinedList"/>
    <dgm:cxn modelId="{E9D15541-A2A5-45F6-8576-31C9055D0507}" type="presParOf" srcId="{B3911C66-4FAF-404A-B08A-6CB3F323FFA4}" destId="{FBF514A3-D589-411B-BD01-6FC30E3E3CFA}" srcOrd="1" destOrd="0" presId="urn:microsoft.com/office/officeart/2008/layout/LinedList"/>
    <dgm:cxn modelId="{EE9E01E8-B068-48C3-BA54-D6E8811CD157}" type="presParOf" srcId="{ECA6C642-34CF-40C4-82D8-E80E692A860B}" destId="{33B6DA9E-37B2-47F7-903A-B144E79D59E7}" srcOrd="8" destOrd="0" presId="urn:microsoft.com/office/officeart/2008/layout/LinedList"/>
    <dgm:cxn modelId="{A844646B-F859-40EA-87CB-058C8182CB5E}" type="presParOf" srcId="{ECA6C642-34CF-40C4-82D8-E80E692A860B}" destId="{7AAE06FC-3316-47DB-BC75-7B67CFAC0830}" srcOrd="9" destOrd="0" presId="urn:microsoft.com/office/officeart/2008/layout/LinedList"/>
    <dgm:cxn modelId="{B554B739-1AB5-464A-974E-0C001104FFC1}" type="presParOf" srcId="{7AAE06FC-3316-47DB-BC75-7B67CFAC0830}" destId="{6BE17BAC-158E-43BE-9BAB-DDED38718EDB}" srcOrd="0" destOrd="0" presId="urn:microsoft.com/office/officeart/2008/layout/LinedList"/>
    <dgm:cxn modelId="{D5BB9EDA-3308-4618-87A2-8A8134B15FBB}" type="presParOf" srcId="{7AAE06FC-3316-47DB-BC75-7B67CFAC0830}" destId="{D85FA339-AC96-41D2-9084-3F1FE817520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DC1D3A-8904-4887-A87D-B10EAFBCC9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9596F8-83BF-4D74-BFD4-E5BED8871BE1}">
      <dgm:prSet/>
      <dgm:spPr/>
      <dgm:t>
        <a:bodyPr/>
        <a:lstStyle/>
        <a:p>
          <a:r>
            <a:rPr lang="en-GB"/>
            <a:t>What could be the benefits of AI in our health and social care systems?</a:t>
          </a:r>
          <a:endParaRPr lang="en-US"/>
        </a:p>
      </dgm:t>
    </dgm:pt>
    <dgm:pt modelId="{A9F1BB34-C3F2-43D9-91F6-83C179F0869F}" type="parTrans" cxnId="{295DFC8E-08C3-4727-9CF5-FC249F03B901}">
      <dgm:prSet/>
      <dgm:spPr/>
      <dgm:t>
        <a:bodyPr/>
        <a:lstStyle/>
        <a:p>
          <a:endParaRPr lang="en-US"/>
        </a:p>
      </dgm:t>
    </dgm:pt>
    <dgm:pt modelId="{CB31C531-1F3E-4348-A5BC-35746BAFA6CD}" type="sibTrans" cxnId="{295DFC8E-08C3-4727-9CF5-FC249F03B901}">
      <dgm:prSet/>
      <dgm:spPr/>
      <dgm:t>
        <a:bodyPr/>
        <a:lstStyle/>
        <a:p>
          <a:endParaRPr lang="en-US"/>
        </a:p>
      </dgm:t>
    </dgm:pt>
    <dgm:pt modelId="{2E0513CB-8D15-4EA2-9815-75107D1BF4D1}">
      <dgm:prSet/>
      <dgm:spPr/>
      <dgm:t>
        <a:bodyPr/>
        <a:lstStyle/>
        <a:p>
          <a:r>
            <a:rPr lang="en-GB"/>
            <a:t>What could be the drawbacks of AI in our health and social care systems?</a:t>
          </a:r>
          <a:endParaRPr lang="en-US"/>
        </a:p>
      </dgm:t>
    </dgm:pt>
    <dgm:pt modelId="{9E337FFE-EF2E-4A01-8798-C7412B60AB25}" type="parTrans" cxnId="{78A60CA3-1DD6-4916-B54D-11E3DC51DA59}">
      <dgm:prSet/>
      <dgm:spPr/>
      <dgm:t>
        <a:bodyPr/>
        <a:lstStyle/>
        <a:p>
          <a:endParaRPr lang="en-US"/>
        </a:p>
      </dgm:t>
    </dgm:pt>
    <dgm:pt modelId="{BC4D3FE9-64A7-42A9-9B4C-886A893B670B}" type="sibTrans" cxnId="{78A60CA3-1DD6-4916-B54D-11E3DC51DA59}">
      <dgm:prSet/>
      <dgm:spPr/>
      <dgm:t>
        <a:bodyPr/>
        <a:lstStyle/>
        <a:p>
          <a:endParaRPr lang="en-US"/>
        </a:p>
      </dgm:t>
    </dgm:pt>
    <dgm:pt modelId="{95F756D0-BE90-439F-8BA6-208230E7C180}" type="pres">
      <dgm:prSet presAssocID="{F0DC1D3A-8904-4887-A87D-B10EAFBCC98E}" presName="root" presStyleCnt="0">
        <dgm:presLayoutVars>
          <dgm:dir/>
          <dgm:resizeHandles val="exact"/>
        </dgm:presLayoutVars>
      </dgm:prSet>
      <dgm:spPr/>
    </dgm:pt>
    <dgm:pt modelId="{496BC1D7-21A4-4D34-8B35-72C125754B53}" type="pres">
      <dgm:prSet presAssocID="{059596F8-83BF-4D74-BFD4-E5BED8871BE1}" presName="compNode" presStyleCnt="0"/>
      <dgm:spPr/>
    </dgm:pt>
    <dgm:pt modelId="{C199A127-1696-45DA-B3B0-A25000AEDA10}" type="pres">
      <dgm:prSet presAssocID="{059596F8-83BF-4D74-BFD4-E5BED8871BE1}" presName="bgRect" presStyleLbl="bgShp" presStyleIdx="0" presStyleCnt="2"/>
      <dgm:spPr/>
    </dgm:pt>
    <dgm:pt modelId="{D7191497-FB3B-497C-92DA-EEB168B1F550}" type="pres">
      <dgm:prSet presAssocID="{059596F8-83BF-4D74-BFD4-E5BED8871B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7AA50692-C12A-4FB6-BB4F-515953535BF3}" type="pres">
      <dgm:prSet presAssocID="{059596F8-83BF-4D74-BFD4-E5BED8871BE1}" presName="spaceRect" presStyleCnt="0"/>
      <dgm:spPr/>
    </dgm:pt>
    <dgm:pt modelId="{328B7BB3-668D-4DE8-9B09-24621DEEA7D3}" type="pres">
      <dgm:prSet presAssocID="{059596F8-83BF-4D74-BFD4-E5BED8871BE1}" presName="parTx" presStyleLbl="revTx" presStyleIdx="0" presStyleCnt="2">
        <dgm:presLayoutVars>
          <dgm:chMax val="0"/>
          <dgm:chPref val="0"/>
        </dgm:presLayoutVars>
      </dgm:prSet>
      <dgm:spPr/>
    </dgm:pt>
    <dgm:pt modelId="{D7FEFD87-D06D-4737-95EB-423B72388D9E}" type="pres">
      <dgm:prSet presAssocID="{CB31C531-1F3E-4348-A5BC-35746BAFA6CD}" presName="sibTrans" presStyleCnt="0"/>
      <dgm:spPr/>
    </dgm:pt>
    <dgm:pt modelId="{FD8CB5BD-EEB8-418C-85E7-85BB5CDE4F24}" type="pres">
      <dgm:prSet presAssocID="{2E0513CB-8D15-4EA2-9815-75107D1BF4D1}" presName="compNode" presStyleCnt="0"/>
      <dgm:spPr/>
    </dgm:pt>
    <dgm:pt modelId="{07906F1E-FB80-4690-B657-D36AACC34355}" type="pres">
      <dgm:prSet presAssocID="{2E0513CB-8D15-4EA2-9815-75107D1BF4D1}" presName="bgRect" presStyleLbl="bgShp" presStyleIdx="1" presStyleCnt="2"/>
      <dgm:spPr/>
    </dgm:pt>
    <dgm:pt modelId="{1DD728FD-C235-4990-AA80-C313A67387FE}" type="pres">
      <dgm:prSet presAssocID="{2E0513CB-8D15-4EA2-9815-75107D1BF4D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E442F03-F349-4A3A-AB1F-47AFB239BE28}" type="pres">
      <dgm:prSet presAssocID="{2E0513CB-8D15-4EA2-9815-75107D1BF4D1}" presName="spaceRect" presStyleCnt="0"/>
      <dgm:spPr/>
    </dgm:pt>
    <dgm:pt modelId="{2A49CF56-2541-411D-816C-F45B8270A44B}" type="pres">
      <dgm:prSet presAssocID="{2E0513CB-8D15-4EA2-9815-75107D1BF4D1}" presName="parTx" presStyleLbl="revTx" presStyleIdx="1" presStyleCnt="2">
        <dgm:presLayoutVars>
          <dgm:chMax val="0"/>
          <dgm:chPref val="0"/>
        </dgm:presLayoutVars>
      </dgm:prSet>
      <dgm:spPr/>
    </dgm:pt>
  </dgm:ptLst>
  <dgm:cxnLst>
    <dgm:cxn modelId="{FCCC291B-A5DE-4FEE-908C-9341EDC1BBCB}" type="presOf" srcId="{2E0513CB-8D15-4EA2-9815-75107D1BF4D1}" destId="{2A49CF56-2541-411D-816C-F45B8270A44B}" srcOrd="0" destOrd="0" presId="urn:microsoft.com/office/officeart/2018/2/layout/IconVerticalSolidList"/>
    <dgm:cxn modelId="{295DFC8E-08C3-4727-9CF5-FC249F03B901}" srcId="{F0DC1D3A-8904-4887-A87D-B10EAFBCC98E}" destId="{059596F8-83BF-4D74-BFD4-E5BED8871BE1}" srcOrd="0" destOrd="0" parTransId="{A9F1BB34-C3F2-43D9-91F6-83C179F0869F}" sibTransId="{CB31C531-1F3E-4348-A5BC-35746BAFA6CD}"/>
    <dgm:cxn modelId="{78A60CA3-1DD6-4916-B54D-11E3DC51DA59}" srcId="{F0DC1D3A-8904-4887-A87D-B10EAFBCC98E}" destId="{2E0513CB-8D15-4EA2-9815-75107D1BF4D1}" srcOrd="1" destOrd="0" parTransId="{9E337FFE-EF2E-4A01-8798-C7412B60AB25}" sibTransId="{BC4D3FE9-64A7-42A9-9B4C-886A893B670B}"/>
    <dgm:cxn modelId="{67F727BD-83B2-41DD-BD2F-D4D1ED6F8CFC}" type="presOf" srcId="{059596F8-83BF-4D74-BFD4-E5BED8871BE1}" destId="{328B7BB3-668D-4DE8-9B09-24621DEEA7D3}" srcOrd="0" destOrd="0" presId="urn:microsoft.com/office/officeart/2018/2/layout/IconVerticalSolidList"/>
    <dgm:cxn modelId="{D3BB15F6-947A-4748-8699-F814A2E7F4A4}" type="presOf" srcId="{F0DC1D3A-8904-4887-A87D-B10EAFBCC98E}" destId="{95F756D0-BE90-439F-8BA6-208230E7C180}" srcOrd="0" destOrd="0" presId="urn:microsoft.com/office/officeart/2018/2/layout/IconVerticalSolidList"/>
    <dgm:cxn modelId="{7E8A7C91-4F84-450E-A2E1-7B0C336942BF}" type="presParOf" srcId="{95F756D0-BE90-439F-8BA6-208230E7C180}" destId="{496BC1D7-21A4-4D34-8B35-72C125754B53}" srcOrd="0" destOrd="0" presId="urn:microsoft.com/office/officeart/2018/2/layout/IconVerticalSolidList"/>
    <dgm:cxn modelId="{7F729A79-203D-4B4F-B20D-6ACD08C88D56}" type="presParOf" srcId="{496BC1D7-21A4-4D34-8B35-72C125754B53}" destId="{C199A127-1696-45DA-B3B0-A25000AEDA10}" srcOrd="0" destOrd="0" presId="urn:microsoft.com/office/officeart/2018/2/layout/IconVerticalSolidList"/>
    <dgm:cxn modelId="{4E1ABF2F-7609-4E8B-81A2-2E0D99039662}" type="presParOf" srcId="{496BC1D7-21A4-4D34-8B35-72C125754B53}" destId="{D7191497-FB3B-497C-92DA-EEB168B1F550}" srcOrd="1" destOrd="0" presId="urn:microsoft.com/office/officeart/2018/2/layout/IconVerticalSolidList"/>
    <dgm:cxn modelId="{D40FB573-0B53-42C2-B645-6662DCF623BD}" type="presParOf" srcId="{496BC1D7-21A4-4D34-8B35-72C125754B53}" destId="{7AA50692-C12A-4FB6-BB4F-515953535BF3}" srcOrd="2" destOrd="0" presId="urn:microsoft.com/office/officeart/2018/2/layout/IconVerticalSolidList"/>
    <dgm:cxn modelId="{F189864C-C0D6-43E4-A285-9F854819BDB4}" type="presParOf" srcId="{496BC1D7-21A4-4D34-8B35-72C125754B53}" destId="{328B7BB3-668D-4DE8-9B09-24621DEEA7D3}" srcOrd="3" destOrd="0" presId="urn:microsoft.com/office/officeart/2018/2/layout/IconVerticalSolidList"/>
    <dgm:cxn modelId="{DECD3624-A57D-459A-9F35-A00ED9BDFBFB}" type="presParOf" srcId="{95F756D0-BE90-439F-8BA6-208230E7C180}" destId="{D7FEFD87-D06D-4737-95EB-423B72388D9E}" srcOrd="1" destOrd="0" presId="urn:microsoft.com/office/officeart/2018/2/layout/IconVerticalSolidList"/>
    <dgm:cxn modelId="{FA14FD35-4912-4FE8-AC5F-35823B571C3B}" type="presParOf" srcId="{95F756D0-BE90-439F-8BA6-208230E7C180}" destId="{FD8CB5BD-EEB8-418C-85E7-85BB5CDE4F24}" srcOrd="2" destOrd="0" presId="urn:microsoft.com/office/officeart/2018/2/layout/IconVerticalSolidList"/>
    <dgm:cxn modelId="{20DBC7DD-4C59-4D48-9972-70367872851F}" type="presParOf" srcId="{FD8CB5BD-EEB8-418C-85E7-85BB5CDE4F24}" destId="{07906F1E-FB80-4690-B657-D36AACC34355}" srcOrd="0" destOrd="0" presId="urn:microsoft.com/office/officeart/2018/2/layout/IconVerticalSolidList"/>
    <dgm:cxn modelId="{1BCEA019-1FAF-4A09-A18E-88416118DB8D}" type="presParOf" srcId="{FD8CB5BD-EEB8-418C-85E7-85BB5CDE4F24}" destId="{1DD728FD-C235-4990-AA80-C313A67387FE}" srcOrd="1" destOrd="0" presId="urn:microsoft.com/office/officeart/2018/2/layout/IconVerticalSolidList"/>
    <dgm:cxn modelId="{CA01EA9C-64C3-401B-9456-1E507335C4EA}" type="presParOf" srcId="{FD8CB5BD-EEB8-418C-85E7-85BB5CDE4F24}" destId="{EE442F03-F349-4A3A-AB1F-47AFB239BE28}" srcOrd="2" destOrd="0" presId="urn:microsoft.com/office/officeart/2018/2/layout/IconVerticalSolidList"/>
    <dgm:cxn modelId="{9BF52D43-D68E-4D5A-B0C6-56D2589B0EB5}" type="presParOf" srcId="{FD8CB5BD-EEB8-418C-85E7-85BB5CDE4F24}" destId="{2A49CF56-2541-411D-816C-F45B8270A44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994675-E1D5-4ABD-AC54-A8861C6E4839}" type="doc">
      <dgm:prSet loTypeId="urn:microsoft.com/office/officeart/2005/8/layout/vList2" loCatId="list" qsTypeId="urn:microsoft.com/office/officeart/2005/8/quickstyle/simple4" qsCatId="simple" csTypeId="urn:microsoft.com/office/officeart/2005/8/colors/accent6_2" csCatId="accent6"/>
      <dgm:spPr/>
      <dgm:t>
        <a:bodyPr/>
        <a:lstStyle/>
        <a:p>
          <a:endParaRPr lang="en-US"/>
        </a:p>
      </dgm:t>
    </dgm:pt>
    <dgm:pt modelId="{43541821-32E7-43D8-BAF4-589D6FE8B62D}">
      <dgm:prSet/>
      <dgm:spPr/>
      <dgm:t>
        <a:bodyPr/>
        <a:lstStyle/>
        <a:p>
          <a:r>
            <a:rPr lang="en-US"/>
            <a:t>Analysis of data</a:t>
          </a:r>
        </a:p>
      </dgm:t>
    </dgm:pt>
    <dgm:pt modelId="{10083EB3-D809-45BA-BDDC-257E07C28D76}" type="parTrans" cxnId="{5CC0EBB2-9356-44BC-81B2-1EBE559CB471}">
      <dgm:prSet/>
      <dgm:spPr/>
      <dgm:t>
        <a:bodyPr/>
        <a:lstStyle/>
        <a:p>
          <a:endParaRPr lang="en-US"/>
        </a:p>
      </dgm:t>
    </dgm:pt>
    <dgm:pt modelId="{DEE22075-5EC3-4AC0-8C6F-77DBBD81C7AC}" type="sibTrans" cxnId="{5CC0EBB2-9356-44BC-81B2-1EBE559CB471}">
      <dgm:prSet/>
      <dgm:spPr/>
      <dgm:t>
        <a:bodyPr/>
        <a:lstStyle/>
        <a:p>
          <a:endParaRPr lang="en-US"/>
        </a:p>
      </dgm:t>
    </dgm:pt>
    <dgm:pt modelId="{669834D2-BA15-4266-8C7F-F0B43EC60038}">
      <dgm:prSet/>
      <dgm:spPr/>
      <dgm:t>
        <a:bodyPr/>
        <a:lstStyle/>
        <a:p>
          <a:r>
            <a:rPr lang="en-US"/>
            <a:t>Improving diagnosis</a:t>
          </a:r>
        </a:p>
      </dgm:t>
    </dgm:pt>
    <dgm:pt modelId="{9437984A-6CA2-435F-A92E-1F7FD4E4429B}" type="parTrans" cxnId="{E836DA88-D575-448F-9F14-D4B9266A913E}">
      <dgm:prSet/>
      <dgm:spPr/>
      <dgm:t>
        <a:bodyPr/>
        <a:lstStyle/>
        <a:p>
          <a:endParaRPr lang="en-US"/>
        </a:p>
      </dgm:t>
    </dgm:pt>
    <dgm:pt modelId="{C67C343B-CF61-42B6-8AF8-818A5AF3BC67}" type="sibTrans" cxnId="{E836DA88-D575-448F-9F14-D4B9266A913E}">
      <dgm:prSet/>
      <dgm:spPr/>
      <dgm:t>
        <a:bodyPr/>
        <a:lstStyle/>
        <a:p>
          <a:endParaRPr lang="en-US"/>
        </a:p>
      </dgm:t>
    </dgm:pt>
    <dgm:pt modelId="{0BA5A813-3D09-4254-9D04-81A635E0F30E}">
      <dgm:prSet/>
      <dgm:spPr/>
      <dgm:t>
        <a:bodyPr/>
        <a:lstStyle/>
        <a:p>
          <a:r>
            <a:rPr lang="en-US"/>
            <a:t>Admin loads</a:t>
          </a:r>
        </a:p>
      </dgm:t>
    </dgm:pt>
    <dgm:pt modelId="{A8118A7C-5031-4859-A902-0B8BD94A4180}" type="parTrans" cxnId="{33BD5834-E2F6-4970-8BDB-882099DB6CF8}">
      <dgm:prSet/>
      <dgm:spPr/>
      <dgm:t>
        <a:bodyPr/>
        <a:lstStyle/>
        <a:p>
          <a:endParaRPr lang="en-US"/>
        </a:p>
      </dgm:t>
    </dgm:pt>
    <dgm:pt modelId="{D8DB295F-0D99-49A0-A744-BB1808911C81}" type="sibTrans" cxnId="{33BD5834-E2F6-4970-8BDB-882099DB6CF8}">
      <dgm:prSet/>
      <dgm:spPr/>
      <dgm:t>
        <a:bodyPr/>
        <a:lstStyle/>
        <a:p>
          <a:endParaRPr lang="en-US"/>
        </a:p>
      </dgm:t>
    </dgm:pt>
    <dgm:pt modelId="{5B3CCDB1-7A32-4968-A57D-D6EF5299AF15}">
      <dgm:prSet/>
      <dgm:spPr/>
      <dgm:t>
        <a:bodyPr/>
        <a:lstStyle/>
        <a:p>
          <a:r>
            <a:rPr lang="en-US"/>
            <a:t>Health monitoring</a:t>
          </a:r>
        </a:p>
      </dgm:t>
    </dgm:pt>
    <dgm:pt modelId="{8BEA2596-7B86-4742-83FE-69686FC94697}" type="parTrans" cxnId="{B02F9560-29D6-41FE-894D-1B03BF20CD45}">
      <dgm:prSet/>
      <dgm:spPr/>
      <dgm:t>
        <a:bodyPr/>
        <a:lstStyle/>
        <a:p>
          <a:endParaRPr lang="en-US"/>
        </a:p>
      </dgm:t>
    </dgm:pt>
    <dgm:pt modelId="{8E4E0C63-2AE1-4468-9769-ED060958843A}" type="sibTrans" cxnId="{B02F9560-29D6-41FE-894D-1B03BF20CD45}">
      <dgm:prSet/>
      <dgm:spPr/>
      <dgm:t>
        <a:bodyPr/>
        <a:lstStyle/>
        <a:p>
          <a:endParaRPr lang="en-US"/>
        </a:p>
      </dgm:t>
    </dgm:pt>
    <dgm:pt modelId="{D37557C0-D3B6-4463-872C-0A0997667C42}">
      <dgm:prSet/>
      <dgm:spPr/>
      <dgm:t>
        <a:bodyPr/>
        <a:lstStyle/>
        <a:p>
          <a:r>
            <a:rPr lang="en-US"/>
            <a:t>Digital consultations</a:t>
          </a:r>
        </a:p>
      </dgm:t>
    </dgm:pt>
    <dgm:pt modelId="{9EAE2514-E0F4-4C6B-A6CB-C6B02B2CBD59}" type="parTrans" cxnId="{44261F6D-1241-42DC-BC1E-2A94D63E0281}">
      <dgm:prSet/>
      <dgm:spPr/>
      <dgm:t>
        <a:bodyPr/>
        <a:lstStyle/>
        <a:p>
          <a:endParaRPr lang="en-US"/>
        </a:p>
      </dgm:t>
    </dgm:pt>
    <dgm:pt modelId="{E2EA6005-D734-4F61-85E9-842887AFBA73}" type="sibTrans" cxnId="{44261F6D-1241-42DC-BC1E-2A94D63E0281}">
      <dgm:prSet/>
      <dgm:spPr/>
      <dgm:t>
        <a:bodyPr/>
        <a:lstStyle/>
        <a:p>
          <a:endParaRPr lang="en-US"/>
        </a:p>
      </dgm:t>
    </dgm:pt>
    <dgm:pt modelId="{F53D5216-BD9A-464D-B7F0-98B417238C91}" type="pres">
      <dgm:prSet presAssocID="{96994675-E1D5-4ABD-AC54-A8861C6E4839}" presName="linear" presStyleCnt="0">
        <dgm:presLayoutVars>
          <dgm:animLvl val="lvl"/>
          <dgm:resizeHandles val="exact"/>
        </dgm:presLayoutVars>
      </dgm:prSet>
      <dgm:spPr/>
    </dgm:pt>
    <dgm:pt modelId="{4DC38DC6-DC90-40FA-B2C0-409291C5EE74}" type="pres">
      <dgm:prSet presAssocID="{43541821-32E7-43D8-BAF4-589D6FE8B62D}" presName="parentText" presStyleLbl="node1" presStyleIdx="0" presStyleCnt="5">
        <dgm:presLayoutVars>
          <dgm:chMax val="0"/>
          <dgm:bulletEnabled val="1"/>
        </dgm:presLayoutVars>
      </dgm:prSet>
      <dgm:spPr/>
    </dgm:pt>
    <dgm:pt modelId="{7CB59D38-2564-4C51-A80D-07916E173AB0}" type="pres">
      <dgm:prSet presAssocID="{DEE22075-5EC3-4AC0-8C6F-77DBBD81C7AC}" presName="spacer" presStyleCnt="0"/>
      <dgm:spPr/>
    </dgm:pt>
    <dgm:pt modelId="{9C7F434E-57A0-4BC0-A08D-268B2B374457}" type="pres">
      <dgm:prSet presAssocID="{669834D2-BA15-4266-8C7F-F0B43EC60038}" presName="parentText" presStyleLbl="node1" presStyleIdx="1" presStyleCnt="5">
        <dgm:presLayoutVars>
          <dgm:chMax val="0"/>
          <dgm:bulletEnabled val="1"/>
        </dgm:presLayoutVars>
      </dgm:prSet>
      <dgm:spPr/>
    </dgm:pt>
    <dgm:pt modelId="{907E62DF-2FE5-4E1A-88BE-0E1A44FE4FCF}" type="pres">
      <dgm:prSet presAssocID="{C67C343B-CF61-42B6-8AF8-818A5AF3BC67}" presName="spacer" presStyleCnt="0"/>
      <dgm:spPr/>
    </dgm:pt>
    <dgm:pt modelId="{2D3EF431-B5D1-4BF8-BEE4-CA4F2AD5B42A}" type="pres">
      <dgm:prSet presAssocID="{0BA5A813-3D09-4254-9D04-81A635E0F30E}" presName="parentText" presStyleLbl="node1" presStyleIdx="2" presStyleCnt="5">
        <dgm:presLayoutVars>
          <dgm:chMax val="0"/>
          <dgm:bulletEnabled val="1"/>
        </dgm:presLayoutVars>
      </dgm:prSet>
      <dgm:spPr/>
    </dgm:pt>
    <dgm:pt modelId="{376DB95C-777E-4143-9408-7D4145A48969}" type="pres">
      <dgm:prSet presAssocID="{D8DB295F-0D99-49A0-A744-BB1808911C81}" presName="spacer" presStyleCnt="0"/>
      <dgm:spPr/>
    </dgm:pt>
    <dgm:pt modelId="{99D0FE62-3F75-4CC8-A3C9-7C4D294CEF32}" type="pres">
      <dgm:prSet presAssocID="{5B3CCDB1-7A32-4968-A57D-D6EF5299AF15}" presName="parentText" presStyleLbl="node1" presStyleIdx="3" presStyleCnt="5">
        <dgm:presLayoutVars>
          <dgm:chMax val="0"/>
          <dgm:bulletEnabled val="1"/>
        </dgm:presLayoutVars>
      </dgm:prSet>
      <dgm:spPr/>
    </dgm:pt>
    <dgm:pt modelId="{5AFFD5DB-D652-4D16-94DF-2779BDA5554E}" type="pres">
      <dgm:prSet presAssocID="{8E4E0C63-2AE1-4468-9769-ED060958843A}" presName="spacer" presStyleCnt="0"/>
      <dgm:spPr/>
    </dgm:pt>
    <dgm:pt modelId="{ED31291A-E33E-45AA-A432-E674BC43C02B}" type="pres">
      <dgm:prSet presAssocID="{D37557C0-D3B6-4463-872C-0A0997667C42}" presName="parentText" presStyleLbl="node1" presStyleIdx="4" presStyleCnt="5">
        <dgm:presLayoutVars>
          <dgm:chMax val="0"/>
          <dgm:bulletEnabled val="1"/>
        </dgm:presLayoutVars>
      </dgm:prSet>
      <dgm:spPr/>
    </dgm:pt>
  </dgm:ptLst>
  <dgm:cxnLst>
    <dgm:cxn modelId="{63E6AE0F-619B-4EB1-8634-9196F48CE379}" type="presOf" srcId="{0BA5A813-3D09-4254-9D04-81A635E0F30E}" destId="{2D3EF431-B5D1-4BF8-BEE4-CA4F2AD5B42A}" srcOrd="0" destOrd="0" presId="urn:microsoft.com/office/officeart/2005/8/layout/vList2"/>
    <dgm:cxn modelId="{FDF6BB15-1944-43ED-A953-D159A820A457}" type="presOf" srcId="{5B3CCDB1-7A32-4968-A57D-D6EF5299AF15}" destId="{99D0FE62-3F75-4CC8-A3C9-7C4D294CEF32}" srcOrd="0" destOrd="0" presId="urn:microsoft.com/office/officeart/2005/8/layout/vList2"/>
    <dgm:cxn modelId="{33BD5834-E2F6-4970-8BDB-882099DB6CF8}" srcId="{96994675-E1D5-4ABD-AC54-A8861C6E4839}" destId="{0BA5A813-3D09-4254-9D04-81A635E0F30E}" srcOrd="2" destOrd="0" parTransId="{A8118A7C-5031-4859-A902-0B8BD94A4180}" sibTransId="{D8DB295F-0D99-49A0-A744-BB1808911C81}"/>
    <dgm:cxn modelId="{B02F9560-29D6-41FE-894D-1B03BF20CD45}" srcId="{96994675-E1D5-4ABD-AC54-A8861C6E4839}" destId="{5B3CCDB1-7A32-4968-A57D-D6EF5299AF15}" srcOrd="3" destOrd="0" parTransId="{8BEA2596-7B86-4742-83FE-69686FC94697}" sibTransId="{8E4E0C63-2AE1-4468-9769-ED060958843A}"/>
    <dgm:cxn modelId="{44261F6D-1241-42DC-BC1E-2A94D63E0281}" srcId="{96994675-E1D5-4ABD-AC54-A8861C6E4839}" destId="{D37557C0-D3B6-4463-872C-0A0997667C42}" srcOrd="4" destOrd="0" parTransId="{9EAE2514-E0F4-4C6B-A6CB-C6B02B2CBD59}" sibTransId="{E2EA6005-D734-4F61-85E9-842887AFBA73}"/>
    <dgm:cxn modelId="{81D6044E-4511-4087-9B6B-AFBF0F3C2890}" type="presOf" srcId="{43541821-32E7-43D8-BAF4-589D6FE8B62D}" destId="{4DC38DC6-DC90-40FA-B2C0-409291C5EE74}" srcOrd="0" destOrd="0" presId="urn:microsoft.com/office/officeart/2005/8/layout/vList2"/>
    <dgm:cxn modelId="{E836DA88-D575-448F-9F14-D4B9266A913E}" srcId="{96994675-E1D5-4ABD-AC54-A8861C6E4839}" destId="{669834D2-BA15-4266-8C7F-F0B43EC60038}" srcOrd="1" destOrd="0" parTransId="{9437984A-6CA2-435F-A92E-1F7FD4E4429B}" sibTransId="{C67C343B-CF61-42B6-8AF8-818A5AF3BC67}"/>
    <dgm:cxn modelId="{5CC0EBB2-9356-44BC-81B2-1EBE559CB471}" srcId="{96994675-E1D5-4ABD-AC54-A8861C6E4839}" destId="{43541821-32E7-43D8-BAF4-589D6FE8B62D}" srcOrd="0" destOrd="0" parTransId="{10083EB3-D809-45BA-BDDC-257E07C28D76}" sibTransId="{DEE22075-5EC3-4AC0-8C6F-77DBBD81C7AC}"/>
    <dgm:cxn modelId="{80D8F5B2-250B-44E0-80E4-21C4444B0EE3}" type="presOf" srcId="{96994675-E1D5-4ABD-AC54-A8861C6E4839}" destId="{F53D5216-BD9A-464D-B7F0-98B417238C91}" srcOrd="0" destOrd="0" presId="urn:microsoft.com/office/officeart/2005/8/layout/vList2"/>
    <dgm:cxn modelId="{D3F402BA-F40C-4F4D-8D8D-DDE0A1506582}" type="presOf" srcId="{D37557C0-D3B6-4463-872C-0A0997667C42}" destId="{ED31291A-E33E-45AA-A432-E674BC43C02B}" srcOrd="0" destOrd="0" presId="urn:microsoft.com/office/officeart/2005/8/layout/vList2"/>
    <dgm:cxn modelId="{8CEBBCBC-F019-4579-B686-A84C62E4E2B1}" type="presOf" srcId="{669834D2-BA15-4266-8C7F-F0B43EC60038}" destId="{9C7F434E-57A0-4BC0-A08D-268B2B374457}" srcOrd="0" destOrd="0" presId="urn:microsoft.com/office/officeart/2005/8/layout/vList2"/>
    <dgm:cxn modelId="{77DB2C70-CCD2-4D3F-84FB-C39058B4ADAD}" type="presParOf" srcId="{F53D5216-BD9A-464D-B7F0-98B417238C91}" destId="{4DC38DC6-DC90-40FA-B2C0-409291C5EE74}" srcOrd="0" destOrd="0" presId="urn:microsoft.com/office/officeart/2005/8/layout/vList2"/>
    <dgm:cxn modelId="{5EBE83A8-3829-4246-B50D-D15B26E0A15F}" type="presParOf" srcId="{F53D5216-BD9A-464D-B7F0-98B417238C91}" destId="{7CB59D38-2564-4C51-A80D-07916E173AB0}" srcOrd="1" destOrd="0" presId="urn:microsoft.com/office/officeart/2005/8/layout/vList2"/>
    <dgm:cxn modelId="{DF4ED832-38EA-4F75-BF0C-5A0556451EEA}" type="presParOf" srcId="{F53D5216-BD9A-464D-B7F0-98B417238C91}" destId="{9C7F434E-57A0-4BC0-A08D-268B2B374457}" srcOrd="2" destOrd="0" presId="urn:microsoft.com/office/officeart/2005/8/layout/vList2"/>
    <dgm:cxn modelId="{9262783C-3E5A-4E2B-ACAC-BAC6B02570D6}" type="presParOf" srcId="{F53D5216-BD9A-464D-B7F0-98B417238C91}" destId="{907E62DF-2FE5-4E1A-88BE-0E1A44FE4FCF}" srcOrd="3" destOrd="0" presId="urn:microsoft.com/office/officeart/2005/8/layout/vList2"/>
    <dgm:cxn modelId="{35D0B129-28B0-4A03-B10E-17E84E8DAD68}" type="presParOf" srcId="{F53D5216-BD9A-464D-B7F0-98B417238C91}" destId="{2D3EF431-B5D1-4BF8-BEE4-CA4F2AD5B42A}" srcOrd="4" destOrd="0" presId="urn:microsoft.com/office/officeart/2005/8/layout/vList2"/>
    <dgm:cxn modelId="{60EF7392-66E0-4871-8B65-8244C4B956F3}" type="presParOf" srcId="{F53D5216-BD9A-464D-B7F0-98B417238C91}" destId="{376DB95C-777E-4143-9408-7D4145A48969}" srcOrd="5" destOrd="0" presId="urn:microsoft.com/office/officeart/2005/8/layout/vList2"/>
    <dgm:cxn modelId="{1417CBA9-58B8-467F-AC97-81FDCFCA7B99}" type="presParOf" srcId="{F53D5216-BD9A-464D-B7F0-98B417238C91}" destId="{99D0FE62-3F75-4CC8-A3C9-7C4D294CEF32}" srcOrd="6" destOrd="0" presId="urn:microsoft.com/office/officeart/2005/8/layout/vList2"/>
    <dgm:cxn modelId="{317FFBE5-987D-44F7-A782-A4F185801308}" type="presParOf" srcId="{F53D5216-BD9A-464D-B7F0-98B417238C91}" destId="{5AFFD5DB-D652-4D16-94DF-2779BDA5554E}" srcOrd="7" destOrd="0" presId="urn:microsoft.com/office/officeart/2005/8/layout/vList2"/>
    <dgm:cxn modelId="{0C039223-2D6C-4B92-A2C6-7B5E959B8F4D}" type="presParOf" srcId="{F53D5216-BD9A-464D-B7F0-98B417238C91}" destId="{ED31291A-E33E-45AA-A432-E674BC43C02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E15D3B-618F-4ABC-944F-94D5F67B87C4}"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6D2897A8-1D46-431B-81A3-617D144605C6}">
      <dgm:prSet/>
      <dgm:spPr/>
      <dgm:t>
        <a:bodyPr/>
        <a:lstStyle/>
        <a:p>
          <a:r>
            <a:rPr lang="en-US"/>
            <a:t>Training complications</a:t>
          </a:r>
        </a:p>
      </dgm:t>
    </dgm:pt>
    <dgm:pt modelId="{FEA8F3FC-09A7-4ED0-93DB-0C0EE1952BFB}" type="parTrans" cxnId="{45CA32D3-C782-40DC-84EF-E51B20A91509}">
      <dgm:prSet/>
      <dgm:spPr/>
      <dgm:t>
        <a:bodyPr/>
        <a:lstStyle/>
        <a:p>
          <a:endParaRPr lang="en-US"/>
        </a:p>
      </dgm:t>
    </dgm:pt>
    <dgm:pt modelId="{28EF3C32-AF7C-4A13-9122-73F50F11B2D5}" type="sibTrans" cxnId="{45CA32D3-C782-40DC-84EF-E51B20A91509}">
      <dgm:prSet/>
      <dgm:spPr/>
      <dgm:t>
        <a:bodyPr/>
        <a:lstStyle/>
        <a:p>
          <a:endParaRPr lang="en-US"/>
        </a:p>
      </dgm:t>
    </dgm:pt>
    <dgm:pt modelId="{19E0E3A3-1AC7-484C-85E5-0C969A9D7FA4}">
      <dgm:prSet/>
      <dgm:spPr/>
      <dgm:t>
        <a:bodyPr/>
        <a:lstStyle/>
        <a:p>
          <a:r>
            <a:rPr lang="en-US"/>
            <a:t>Change is difficult</a:t>
          </a:r>
        </a:p>
      </dgm:t>
    </dgm:pt>
    <dgm:pt modelId="{DF247DC8-FCE9-4148-9851-0F4A32AE562E}" type="parTrans" cxnId="{C6ECDA56-160A-49E9-9164-D39740FAB33C}">
      <dgm:prSet/>
      <dgm:spPr/>
      <dgm:t>
        <a:bodyPr/>
        <a:lstStyle/>
        <a:p>
          <a:endParaRPr lang="en-US"/>
        </a:p>
      </dgm:t>
    </dgm:pt>
    <dgm:pt modelId="{DFE61217-441E-42A4-AE64-63DBA59BD0CB}" type="sibTrans" cxnId="{C6ECDA56-160A-49E9-9164-D39740FAB33C}">
      <dgm:prSet/>
      <dgm:spPr/>
      <dgm:t>
        <a:bodyPr/>
        <a:lstStyle/>
        <a:p>
          <a:endParaRPr lang="en-US"/>
        </a:p>
      </dgm:t>
    </dgm:pt>
    <dgm:pt modelId="{BD26953F-3979-4627-BCA9-BD8968328A84}">
      <dgm:prSet/>
      <dgm:spPr/>
      <dgm:t>
        <a:bodyPr/>
        <a:lstStyle/>
        <a:p>
          <a:r>
            <a:rPr lang="en-US"/>
            <a:t>Human surveillance</a:t>
          </a:r>
        </a:p>
      </dgm:t>
    </dgm:pt>
    <dgm:pt modelId="{C7184F25-2129-40F6-8C07-DD47FB886BBA}" type="parTrans" cxnId="{4663532D-2EFB-4D3A-97BD-D81DFE2686BC}">
      <dgm:prSet/>
      <dgm:spPr/>
      <dgm:t>
        <a:bodyPr/>
        <a:lstStyle/>
        <a:p>
          <a:endParaRPr lang="en-US"/>
        </a:p>
      </dgm:t>
    </dgm:pt>
    <dgm:pt modelId="{0DA37BF8-8737-46C5-A39A-A01DFD73164F}" type="sibTrans" cxnId="{4663532D-2EFB-4D3A-97BD-D81DFE2686BC}">
      <dgm:prSet/>
      <dgm:spPr/>
      <dgm:t>
        <a:bodyPr/>
        <a:lstStyle/>
        <a:p>
          <a:endParaRPr lang="en-US"/>
        </a:p>
      </dgm:t>
    </dgm:pt>
    <dgm:pt modelId="{D633F40E-F2BC-4031-AA40-B215E1425B5F}">
      <dgm:prSet/>
      <dgm:spPr/>
      <dgm:t>
        <a:bodyPr/>
        <a:lstStyle/>
        <a:p>
          <a:r>
            <a:rPr lang="en-US"/>
            <a:t>Overlooks social variables</a:t>
          </a:r>
        </a:p>
      </dgm:t>
    </dgm:pt>
    <dgm:pt modelId="{A982E053-47A5-417A-93A6-CFFB06F8C7A3}" type="parTrans" cxnId="{3DC7FADE-73D2-4FFA-B65B-BF3A62AE82C8}">
      <dgm:prSet/>
      <dgm:spPr/>
      <dgm:t>
        <a:bodyPr/>
        <a:lstStyle/>
        <a:p>
          <a:endParaRPr lang="en-US"/>
        </a:p>
      </dgm:t>
    </dgm:pt>
    <dgm:pt modelId="{781D6A1F-C6E6-448E-AEBC-9B96500E5DC7}" type="sibTrans" cxnId="{3DC7FADE-73D2-4FFA-B65B-BF3A62AE82C8}">
      <dgm:prSet/>
      <dgm:spPr/>
      <dgm:t>
        <a:bodyPr/>
        <a:lstStyle/>
        <a:p>
          <a:endParaRPr lang="en-US"/>
        </a:p>
      </dgm:t>
    </dgm:pt>
    <dgm:pt modelId="{4523DA1C-44D0-4A7A-8511-9C3C9BD8EE87}">
      <dgm:prSet/>
      <dgm:spPr/>
      <dgm:t>
        <a:bodyPr/>
        <a:lstStyle/>
        <a:p>
          <a:r>
            <a:rPr lang="en-US"/>
            <a:t>Unemployment risks</a:t>
          </a:r>
        </a:p>
      </dgm:t>
    </dgm:pt>
    <dgm:pt modelId="{B6313A6E-034D-4FF9-AA30-6B68801A5B62}" type="parTrans" cxnId="{A8BD8E55-F62F-40B3-BEA4-DBF026D8F78A}">
      <dgm:prSet/>
      <dgm:spPr/>
      <dgm:t>
        <a:bodyPr/>
        <a:lstStyle/>
        <a:p>
          <a:endParaRPr lang="en-US"/>
        </a:p>
      </dgm:t>
    </dgm:pt>
    <dgm:pt modelId="{B2121441-9DD0-4CF5-AAC0-9E66138A71CD}" type="sibTrans" cxnId="{A8BD8E55-F62F-40B3-BEA4-DBF026D8F78A}">
      <dgm:prSet/>
      <dgm:spPr/>
      <dgm:t>
        <a:bodyPr/>
        <a:lstStyle/>
        <a:p>
          <a:endParaRPr lang="en-US"/>
        </a:p>
      </dgm:t>
    </dgm:pt>
    <dgm:pt modelId="{6393EF87-D566-403D-90A8-9A45445F755E}" type="pres">
      <dgm:prSet presAssocID="{39E15D3B-618F-4ABC-944F-94D5F67B87C4}" presName="linear" presStyleCnt="0">
        <dgm:presLayoutVars>
          <dgm:animLvl val="lvl"/>
          <dgm:resizeHandles val="exact"/>
        </dgm:presLayoutVars>
      </dgm:prSet>
      <dgm:spPr/>
    </dgm:pt>
    <dgm:pt modelId="{7B929B1A-B90A-4ABB-8EF9-0777731E5D14}" type="pres">
      <dgm:prSet presAssocID="{6D2897A8-1D46-431B-81A3-617D144605C6}" presName="parentText" presStyleLbl="node1" presStyleIdx="0" presStyleCnt="5">
        <dgm:presLayoutVars>
          <dgm:chMax val="0"/>
          <dgm:bulletEnabled val="1"/>
        </dgm:presLayoutVars>
      </dgm:prSet>
      <dgm:spPr/>
    </dgm:pt>
    <dgm:pt modelId="{FC9354FF-FB81-47C2-8441-13E4C4D2CF1E}" type="pres">
      <dgm:prSet presAssocID="{28EF3C32-AF7C-4A13-9122-73F50F11B2D5}" presName="spacer" presStyleCnt="0"/>
      <dgm:spPr/>
    </dgm:pt>
    <dgm:pt modelId="{BCDCEAB4-0DA3-4A9F-89B0-FF00B9B56BF5}" type="pres">
      <dgm:prSet presAssocID="{19E0E3A3-1AC7-484C-85E5-0C969A9D7FA4}" presName="parentText" presStyleLbl="node1" presStyleIdx="1" presStyleCnt="5">
        <dgm:presLayoutVars>
          <dgm:chMax val="0"/>
          <dgm:bulletEnabled val="1"/>
        </dgm:presLayoutVars>
      </dgm:prSet>
      <dgm:spPr/>
    </dgm:pt>
    <dgm:pt modelId="{15B06F6A-0E92-4DDC-B7F3-E8B36FD9BA93}" type="pres">
      <dgm:prSet presAssocID="{DFE61217-441E-42A4-AE64-63DBA59BD0CB}" presName="spacer" presStyleCnt="0"/>
      <dgm:spPr/>
    </dgm:pt>
    <dgm:pt modelId="{07695152-9790-48DB-9F1E-85AB05D6BEC6}" type="pres">
      <dgm:prSet presAssocID="{BD26953F-3979-4627-BCA9-BD8968328A84}" presName="parentText" presStyleLbl="node1" presStyleIdx="2" presStyleCnt="5">
        <dgm:presLayoutVars>
          <dgm:chMax val="0"/>
          <dgm:bulletEnabled val="1"/>
        </dgm:presLayoutVars>
      </dgm:prSet>
      <dgm:spPr/>
    </dgm:pt>
    <dgm:pt modelId="{3EBE2073-2A93-4D47-BFE9-636F9AFC44EC}" type="pres">
      <dgm:prSet presAssocID="{0DA37BF8-8737-46C5-A39A-A01DFD73164F}" presName="spacer" presStyleCnt="0"/>
      <dgm:spPr/>
    </dgm:pt>
    <dgm:pt modelId="{3AF4AE05-9528-4324-8C30-7A98D15A7FA6}" type="pres">
      <dgm:prSet presAssocID="{D633F40E-F2BC-4031-AA40-B215E1425B5F}" presName="parentText" presStyleLbl="node1" presStyleIdx="3" presStyleCnt="5">
        <dgm:presLayoutVars>
          <dgm:chMax val="0"/>
          <dgm:bulletEnabled val="1"/>
        </dgm:presLayoutVars>
      </dgm:prSet>
      <dgm:spPr/>
    </dgm:pt>
    <dgm:pt modelId="{D1863C2E-946D-43AA-8CD7-0AA0F2D55E90}" type="pres">
      <dgm:prSet presAssocID="{781D6A1F-C6E6-448E-AEBC-9B96500E5DC7}" presName="spacer" presStyleCnt="0"/>
      <dgm:spPr/>
    </dgm:pt>
    <dgm:pt modelId="{144C36E5-8899-4ECF-9B3C-A62269AA93CD}" type="pres">
      <dgm:prSet presAssocID="{4523DA1C-44D0-4A7A-8511-9C3C9BD8EE87}" presName="parentText" presStyleLbl="node1" presStyleIdx="4" presStyleCnt="5">
        <dgm:presLayoutVars>
          <dgm:chMax val="0"/>
          <dgm:bulletEnabled val="1"/>
        </dgm:presLayoutVars>
      </dgm:prSet>
      <dgm:spPr/>
    </dgm:pt>
  </dgm:ptLst>
  <dgm:cxnLst>
    <dgm:cxn modelId="{6EF6D62C-60A7-490C-8E14-FF35BE348A2F}" type="presOf" srcId="{19E0E3A3-1AC7-484C-85E5-0C969A9D7FA4}" destId="{BCDCEAB4-0DA3-4A9F-89B0-FF00B9B56BF5}" srcOrd="0" destOrd="0" presId="urn:microsoft.com/office/officeart/2005/8/layout/vList2"/>
    <dgm:cxn modelId="{4663532D-2EFB-4D3A-97BD-D81DFE2686BC}" srcId="{39E15D3B-618F-4ABC-944F-94D5F67B87C4}" destId="{BD26953F-3979-4627-BCA9-BD8968328A84}" srcOrd="2" destOrd="0" parTransId="{C7184F25-2129-40F6-8C07-DD47FB886BBA}" sibTransId="{0DA37BF8-8737-46C5-A39A-A01DFD73164F}"/>
    <dgm:cxn modelId="{A8BD8E55-F62F-40B3-BEA4-DBF026D8F78A}" srcId="{39E15D3B-618F-4ABC-944F-94D5F67B87C4}" destId="{4523DA1C-44D0-4A7A-8511-9C3C9BD8EE87}" srcOrd="4" destOrd="0" parTransId="{B6313A6E-034D-4FF9-AA30-6B68801A5B62}" sibTransId="{B2121441-9DD0-4CF5-AAC0-9E66138A71CD}"/>
    <dgm:cxn modelId="{C6ECDA56-160A-49E9-9164-D39740FAB33C}" srcId="{39E15D3B-618F-4ABC-944F-94D5F67B87C4}" destId="{19E0E3A3-1AC7-484C-85E5-0C969A9D7FA4}" srcOrd="1" destOrd="0" parTransId="{DF247DC8-FCE9-4148-9851-0F4A32AE562E}" sibTransId="{DFE61217-441E-42A4-AE64-63DBA59BD0CB}"/>
    <dgm:cxn modelId="{24D1E37E-8CDF-416E-B810-FBDA7A4AA317}" type="presOf" srcId="{BD26953F-3979-4627-BCA9-BD8968328A84}" destId="{07695152-9790-48DB-9F1E-85AB05D6BEC6}" srcOrd="0" destOrd="0" presId="urn:microsoft.com/office/officeart/2005/8/layout/vList2"/>
    <dgm:cxn modelId="{1A7C1598-71BB-45C8-931E-34E8BA27786F}" type="presOf" srcId="{6D2897A8-1D46-431B-81A3-617D144605C6}" destId="{7B929B1A-B90A-4ABB-8EF9-0777731E5D14}" srcOrd="0" destOrd="0" presId="urn:microsoft.com/office/officeart/2005/8/layout/vList2"/>
    <dgm:cxn modelId="{65918CAF-A517-4BB4-B2B8-2D0AE0FFA5F4}" type="presOf" srcId="{4523DA1C-44D0-4A7A-8511-9C3C9BD8EE87}" destId="{144C36E5-8899-4ECF-9B3C-A62269AA93CD}" srcOrd="0" destOrd="0" presId="urn:microsoft.com/office/officeart/2005/8/layout/vList2"/>
    <dgm:cxn modelId="{362B97B1-6219-40E7-8D1F-7CCFD61C60E2}" type="presOf" srcId="{D633F40E-F2BC-4031-AA40-B215E1425B5F}" destId="{3AF4AE05-9528-4324-8C30-7A98D15A7FA6}" srcOrd="0" destOrd="0" presId="urn:microsoft.com/office/officeart/2005/8/layout/vList2"/>
    <dgm:cxn modelId="{45CA32D3-C782-40DC-84EF-E51B20A91509}" srcId="{39E15D3B-618F-4ABC-944F-94D5F67B87C4}" destId="{6D2897A8-1D46-431B-81A3-617D144605C6}" srcOrd="0" destOrd="0" parTransId="{FEA8F3FC-09A7-4ED0-93DB-0C0EE1952BFB}" sibTransId="{28EF3C32-AF7C-4A13-9122-73F50F11B2D5}"/>
    <dgm:cxn modelId="{3DC7FADE-73D2-4FFA-B65B-BF3A62AE82C8}" srcId="{39E15D3B-618F-4ABC-944F-94D5F67B87C4}" destId="{D633F40E-F2BC-4031-AA40-B215E1425B5F}" srcOrd="3" destOrd="0" parTransId="{A982E053-47A5-417A-93A6-CFFB06F8C7A3}" sibTransId="{781D6A1F-C6E6-448E-AEBC-9B96500E5DC7}"/>
    <dgm:cxn modelId="{1C63E7EF-4195-423E-B113-D1C8B587F873}" type="presOf" srcId="{39E15D3B-618F-4ABC-944F-94D5F67B87C4}" destId="{6393EF87-D566-403D-90A8-9A45445F755E}" srcOrd="0" destOrd="0" presId="urn:microsoft.com/office/officeart/2005/8/layout/vList2"/>
    <dgm:cxn modelId="{FF4A283E-3FCE-4502-8F2D-C4E724AEB3C5}" type="presParOf" srcId="{6393EF87-D566-403D-90A8-9A45445F755E}" destId="{7B929B1A-B90A-4ABB-8EF9-0777731E5D14}" srcOrd="0" destOrd="0" presId="urn:microsoft.com/office/officeart/2005/8/layout/vList2"/>
    <dgm:cxn modelId="{CD36D362-F34B-4988-96FE-E3B40A89C314}" type="presParOf" srcId="{6393EF87-D566-403D-90A8-9A45445F755E}" destId="{FC9354FF-FB81-47C2-8441-13E4C4D2CF1E}" srcOrd="1" destOrd="0" presId="urn:microsoft.com/office/officeart/2005/8/layout/vList2"/>
    <dgm:cxn modelId="{3313647C-F18E-459D-BD19-3494CFB24F25}" type="presParOf" srcId="{6393EF87-D566-403D-90A8-9A45445F755E}" destId="{BCDCEAB4-0DA3-4A9F-89B0-FF00B9B56BF5}" srcOrd="2" destOrd="0" presId="urn:microsoft.com/office/officeart/2005/8/layout/vList2"/>
    <dgm:cxn modelId="{671CD8D3-EAC1-4200-A40C-EC7714E75CAD}" type="presParOf" srcId="{6393EF87-D566-403D-90A8-9A45445F755E}" destId="{15B06F6A-0E92-4DDC-B7F3-E8B36FD9BA93}" srcOrd="3" destOrd="0" presId="urn:microsoft.com/office/officeart/2005/8/layout/vList2"/>
    <dgm:cxn modelId="{71F20F8D-A1CC-4DFF-B38A-67823CE72342}" type="presParOf" srcId="{6393EF87-D566-403D-90A8-9A45445F755E}" destId="{07695152-9790-48DB-9F1E-85AB05D6BEC6}" srcOrd="4" destOrd="0" presId="urn:microsoft.com/office/officeart/2005/8/layout/vList2"/>
    <dgm:cxn modelId="{2B3FC3E3-870E-4D4F-BDA3-82EF9796F5A6}" type="presParOf" srcId="{6393EF87-D566-403D-90A8-9A45445F755E}" destId="{3EBE2073-2A93-4D47-BFE9-636F9AFC44EC}" srcOrd="5" destOrd="0" presId="urn:microsoft.com/office/officeart/2005/8/layout/vList2"/>
    <dgm:cxn modelId="{74F11F0B-4C25-4E64-A478-9AA2F10560D6}" type="presParOf" srcId="{6393EF87-D566-403D-90A8-9A45445F755E}" destId="{3AF4AE05-9528-4324-8C30-7A98D15A7FA6}" srcOrd="6" destOrd="0" presId="urn:microsoft.com/office/officeart/2005/8/layout/vList2"/>
    <dgm:cxn modelId="{29D3A033-E9A9-487D-966D-AA5916270718}" type="presParOf" srcId="{6393EF87-D566-403D-90A8-9A45445F755E}" destId="{D1863C2E-946D-43AA-8CD7-0AA0F2D55E90}" srcOrd="7" destOrd="0" presId="urn:microsoft.com/office/officeart/2005/8/layout/vList2"/>
    <dgm:cxn modelId="{260B6986-5E24-4025-8C85-73836B797BF9}" type="presParOf" srcId="{6393EF87-D566-403D-90A8-9A45445F755E}" destId="{144C36E5-8899-4ECF-9B3C-A62269AA93C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DE7A9AD-F69F-496E-BFD8-F173448B585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0491532-7C91-4988-8C66-63B2F0BB0D1A}">
      <dgm:prSet/>
      <dgm:spPr/>
      <dgm:t>
        <a:bodyPr/>
        <a:lstStyle/>
        <a:p>
          <a:r>
            <a:rPr lang="en-US"/>
            <a:t>Biosensors </a:t>
          </a:r>
        </a:p>
      </dgm:t>
    </dgm:pt>
    <dgm:pt modelId="{2E12C940-6BE9-42D3-B155-CAE895AA0DD0}" type="parTrans" cxnId="{D1AFF94E-BCBF-4BFF-AFEE-B77D0E5C3740}">
      <dgm:prSet/>
      <dgm:spPr/>
      <dgm:t>
        <a:bodyPr/>
        <a:lstStyle/>
        <a:p>
          <a:endParaRPr lang="en-US"/>
        </a:p>
      </dgm:t>
    </dgm:pt>
    <dgm:pt modelId="{E7585A42-2227-41BB-BF0E-AF48138FADB3}" type="sibTrans" cxnId="{D1AFF94E-BCBF-4BFF-AFEE-B77D0E5C3740}">
      <dgm:prSet/>
      <dgm:spPr/>
      <dgm:t>
        <a:bodyPr/>
        <a:lstStyle/>
        <a:p>
          <a:endParaRPr lang="en-US"/>
        </a:p>
      </dgm:t>
    </dgm:pt>
    <dgm:pt modelId="{07747BE5-87C1-4208-B301-340DAF0DB73F}">
      <dgm:prSet/>
      <dgm:spPr/>
      <dgm:t>
        <a:bodyPr/>
        <a:lstStyle/>
        <a:p>
          <a:r>
            <a:rPr lang="en-US"/>
            <a:t>Smart thermometers </a:t>
          </a:r>
        </a:p>
      </dgm:t>
    </dgm:pt>
    <dgm:pt modelId="{9BA94C7A-8C21-4936-BAAC-DED080A37C14}" type="parTrans" cxnId="{AF30E08D-863F-476D-8535-3B2EE06FCA99}">
      <dgm:prSet/>
      <dgm:spPr/>
      <dgm:t>
        <a:bodyPr/>
        <a:lstStyle/>
        <a:p>
          <a:endParaRPr lang="en-US"/>
        </a:p>
      </dgm:t>
    </dgm:pt>
    <dgm:pt modelId="{FC31A388-F618-480C-A774-CB67982C9F15}" type="sibTrans" cxnId="{AF30E08D-863F-476D-8535-3B2EE06FCA99}">
      <dgm:prSet/>
      <dgm:spPr/>
      <dgm:t>
        <a:bodyPr/>
        <a:lstStyle/>
        <a:p>
          <a:endParaRPr lang="en-US"/>
        </a:p>
      </dgm:t>
    </dgm:pt>
    <dgm:pt modelId="{194B40EB-B1D3-4ABA-98D8-94D9E113E3CC}">
      <dgm:prSet/>
      <dgm:spPr/>
      <dgm:t>
        <a:bodyPr/>
        <a:lstStyle/>
        <a:p>
          <a:r>
            <a:rPr lang="en-US"/>
            <a:t>Connected inhalers</a:t>
          </a:r>
        </a:p>
      </dgm:t>
    </dgm:pt>
    <dgm:pt modelId="{3C469FB2-B60A-40CC-88EF-9D9984066624}" type="parTrans" cxnId="{B040A217-D6D9-4847-9BC4-24CAC6C1AF66}">
      <dgm:prSet/>
      <dgm:spPr/>
      <dgm:t>
        <a:bodyPr/>
        <a:lstStyle/>
        <a:p>
          <a:endParaRPr lang="en-US"/>
        </a:p>
      </dgm:t>
    </dgm:pt>
    <dgm:pt modelId="{C9C76D41-80C7-41EE-9C25-56FDEFBBC2E0}" type="sibTrans" cxnId="{B040A217-D6D9-4847-9BC4-24CAC6C1AF66}">
      <dgm:prSet/>
      <dgm:spPr/>
      <dgm:t>
        <a:bodyPr/>
        <a:lstStyle/>
        <a:p>
          <a:endParaRPr lang="en-US"/>
        </a:p>
      </dgm:t>
    </dgm:pt>
    <dgm:pt modelId="{C89EC73A-84D7-4A0D-92D1-2472AD35F44B}">
      <dgm:prSet/>
      <dgm:spPr/>
      <dgm:t>
        <a:bodyPr/>
        <a:lstStyle/>
        <a:p>
          <a:r>
            <a:rPr lang="en-US"/>
            <a:t>Smart watches </a:t>
          </a:r>
        </a:p>
      </dgm:t>
    </dgm:pt>
    <dgm:pt modelId="{14DEF2A7-4FD3-41DF-8EC7-0AF1559A3720}" type="parTrans" cxnId="{39899301-CF2A-41A3-B6A1-47F1E82146DB}">
      <dgm:prSet/>
      <dgm:spPr/>
      <dgm:t>
        <a:bodyPr/>
        <a:lstStyle/>
        <a:p>
          <a:endParaRPr lang="en-US"/>
        </a:p>
      </dgm:t>
    </dgm:pt>
    <dgm:pt modelId="{83E0E154-B65B-45F4-9E9B-8C6D0138D41D}" type="sibTrans" cxnId="{39899301-CF2A-41A3-B6A1-47F1E82146DB}">
      <dgm:prSet/>
      <dgm:spPr/>
      <dgm:t>
        <a:bodyPr/>
        <a:lstStyle/>
        <a:p>
          <a:endParaRPr lang="en-US"/>
        </a:p>
      </dgm:t>
    </dgm:pt>
    <dgm:pt modelId="{1F6E6559-B34A-4D2F-A997-A325B7C4CB37}">
      <dgm:prSet/>
      <dgm:spPr/>
      <dgm:t>
        <a:bodyPr/>
        <a:lstStyle/>
        <a:p>
          <a:r>
            <a:rPr lang="en-US"/>
            <a:t>Fitness trackers (FitBits) </a:t>
          </a:r>
        </a:p>
      </dgm:t>
    </dgm:pt>
    <dgm:pt modelId="{712C7261-2226-43C3-904E-6C7C0CB40F80}" type="parTrans" cxnId="{AEEBF503-EDCD-486E-9D77-EE4BF2FE1E80}">
      <dgm:prSet/>
      <dgm:spPr/>
      <dgm:t>
        <a:bodyPr/>
        <a:lstStyle/>
        <a:p>
          <a:endParaRPr lang="en-US"/>
        </a:p>
      </dgm:t>
    </dgm:pt>
    <dgm:pt modelId="{34FAF72E-E9FC-43D1-8CAD-B4CFEEE795C9}" type="sibTrans" cxnId="{AEEBF503-EDCD-486E-9D77-EE4BF2FE1E80}">
      <dgm:prSet/>
      <dgm:spPr/>
      <dgm:t>
        <a:bodyPr/>
        <a:lstStyle/>
        <a:p>
          <a:endParaRPr lang="en-US"/>
        </a:p>
      </dgm:t>
    </dgm:pt>
    <dgm:pt modelId="{0C0706EB-2F7B-4593-B149-E6D1749BF51F}">
      <dgm:prSet/>
      <dgm:spPr/>
      <dgm:t>
        <a:bodyPr/>
        <a:lstStyle/>
        <a:p>
          <a:r>
            <a:rPr lang="en-US"/>
            <a:t>ECG monitors </a:t>
          </a:r>
        </a:p>
      </dgm:t>
    </dgm:pt>
    <dgm:pt modelId="{76F24DC1-BA96-4451-AAFB-7FFC82AA05EE}" type="parTrans" cxnId="{6AF24564-DC8C-48E1-A93C-BC917D1C060C}">
      <dgm:prSet/>
      <dgm:spPr/>
      <dgm:t>
        <a:bodyPr/>
        <a:lstStyle/>
        <a:p>
          <a:endParaRPr lang="en-US"/>
        </a:p>
      </dgm:t>
    </dgm:pt>
    <dgm:pt modelId="{51F4304F-E660-4412-962E-55EA581F8CE3}" type="sibTrans" cxnId="{6AF24564-DC8C-48E1-A93C-BC917D1C060C}">
      <dgm:prSet/>
      <dgm:spPr/>
      <dgm:t>
        <a:bodyPr/>
        <a:lstStyle/>
        <a:p>
          <a:endParaRPr lang="en-US"/>
        </a:p>
      </dgm:t>
    </dgm:pt>
    <dgm:pt modelId="{8142D8DA-B5EE-408F-A6FC-36B8FD19F31E}">
      <dgm:prSet/>
      <dgm:spPr/>
      <dgm:t>
        <a:bodyPr/>
        <a:lstStyle/>
        <a:p>
          <a:r>
            <a:rPr lang="en-US"/>
            <a:t>Blood pressure monitors </a:t>
          </a:r>
        </a:p>
      </dgm:t>
    </dgm:pt>
    <dgm:pt modelId="{8AD824B6-BA04-45AB-84BB-09A09838E659}" type="parTrans" cxnId="{B642AFD0-3119-4808-A9DD-173A85B07530}">
      <dgm:prSet/>
      <dgm:spPr/>
      <dgm:t>
        <a:bodyPr/>
        <a:lstStyle/>
        <a:p>
          <a:endParaRPr lang="en-US"/>
        </a:p>
      </dgm:t>
    </dgm:pt>
    <dgm:pt modelId="{FEDC3E2F-BC92-44F2-B4BF-0598B1223A06}" type="sibTrans" cxnId="{B642AFD0-3119-4808-A9DD-173A85B07530}">
      <dgm:prSet/>
      <dgm:spPr/>
      <dgm:t>
        <a:bodyPr/>
        <a:lstStyle/>
        <a:p>
          <a:endParaRPr lang="en-US"/>
        </a:p>
      </dgm:t>
    </dgm:pt>
    <dgm:pt modelId="{AD33C2DA-2531-473B-9B9C-AF6BA0FB97EC}" type="pres">
      <dgm:prSet presAssocID="{CDE7A9AD-F69F-496E-BFD8-F173448B585D}" presName="diagram" presStyleCnt="0">
        <dgm:presLayoutVars>
          <dgm:dir/>
          <dgm:resizeHandles val="exact"/>
        </dgm:presLayoutVars>
      </dgm:prSet>
      <dgm:spPr/>
    </dgm:pt>
    <dgm:pt modelId="{79B8CF58-AEF2-4C74-BF35-2E858B042D8F}" type="pres">
      <dgm:prSet presAssocID="{20491532-7C91-4988-8C66-63B2F0BB0D1A}" presName="node" presStyleLbl="node1" presStyleIdx="0" presStyleCnt="7">
        <dgm:presLayoutVars>
          <dgm:bulletEnabled val="1"/>
        </dgm:presLayoutVars>
      </dgm:prSet>
      <dgm:spPr/>
    </dgm:pt>
    <dgm:pt modelId="{9453ED8F-55DF-4446-96FD-E6E39CB02D13}" type="pres">
      <dgm:prSet presAssocID="{E7585A42-2227-41BB-BF0E-AF48138FADB3}" presName="sibTrans" presStyleCnt="0"/>
      <dgm:spPr/>
    </dgm:pt>
    <dgm:pt modelId="{DCFF2183-C789-4198-9EF4-F03F5724C875}" type="pres">
      <dgm:prSet presAssocID="{07747BE5-87C1-4208-B301-340DAF0DB73F}" presName="node" presStyleLbl="node1" presStyleIdx="1" presStyleCnt="7">
        <dgm:presLayoutVars>
          <dgm:bulletEnabled val="1"/>
        </dgm:presLayoutVars>
      </dgm:prSet>
      <dgm:spPr/>
    </dgm:pt>
    <dgm:pt modelId="{FB0649FC-28DC-4FF1-B48D-7A8D683FC7F2}" type="pres">
      <dgm:prSet presAssocID="{FC31A388-F618-480C-A774-CB67982C9F15}" presName="sibTrans" presStyleCnt="0"/>
      <dgm:spPr/>
    </dgm:pt>
    <dgm:pt modelId="{3F95CE57-31E4-4172-8DAF-5B5AA1B40288}" type="pres">
      <dgm:prSet presAssocID="{194B40EB-B1D3-4ABA-98D8-94D9E113E3CC}" presName="node" presStyleLbl="node1" presStyleIdx="2" presStyleCnt="7">
        <dgm:presLayoutVars>
          <dgm:bulletEnabled val="1"/>
        </dgm:presLayoutVars>
      </dgm:prSet>
      <dgm:spPr/>
    </dgm:pt>
    <dgm:pt modelId="{EB4E9EDB-0A5F-45EB-93ED-7D519420FB2F}" type="pres">
      <dgm:prSet presAssocID="{C9C76D41-80C7-41EE-9C25-56FDEFBBC2E0}" presName="sibTrans" presStyleCnt="0"/>
      <dgm:spPr/>
    </dgm:pt>
    <dgm:pt modelId="{E375458B-2884-400F-9019-13F75BAF2B28}" type="pres">
      <dgm:prSet presAssocID="{C89EC73A-84D7-4A0D-92D1-2472AD35F44B}" presName="node" presStyleLbl="node1" presStyleIdx="3" presStyleCnt="7">
        <dgm:presLayoutVars>
          <dgm:bulletEnabled val="1"/>
        </dgm:presLayoutVars>
      </dgm:prSet>
      <dgm:spPr/>
    </dgm:pt>
    <dgm:pt modelId="{781A1729-5354-468C-99B9-0A124A2C759C}" type="pres">
      <dgm:prSet presAssocID="{83E0E154-B65B-45F4-9E9B-8C6D0138D41D}" presName="sibTrans" presStyleCnt="0"/>
      <dgm:spPr/>
    </dgm:pt>
    <dgm:pt modelId="{4DD98A3F-D1C9-47BD-829E-90D4F98CFE9F}" type="pres">
      <dgm:prSet presAssocID="{1F6E6559-B34A-4D2F-A997-A325B7C4CB37}" presName="node" presStyleLbl="node1" presStyleIdx="4" presStyleCnt="7">
        <dgm:presLayoutVars>
          <dgm:bulletEnabled val="1"/>
        </dgm:presLayoutVars>
      </dgm:prSet>
      <dgm:spPr/>
    </dgm:pt>
    <dgm:pt modelId="{C4B46E97-2E38-4023-9787-84E11A308E0A}" type="pres">
      <dgm:prSet presAssocID="{34FAF72E-E9FC-43D1-8CAD-B4CFEEE795C9}" presName="sibTrans" presStyleCnt="0"/>
      <dgm:spPr/>
    </dgm:pt>
    <dgm:pt modelId="{49A054C5-6082-4FF8-89E2-E5BF52C1AD58}" type="pres">
      <dgm:prSet presAssocID="{0C0706EB-2F7B-4593-B149-E6D1749BF51F}" presName="node" presStyleLbl="node1" presStyleIdx="5" presStyleCnt="7">
        <dgm:presLayoutVars>
          <dgm:bulletEnabled val="1"/>
        </dgm:presLayoutVars>
      </dgm:prSet>
      <dgm:spPr/>
    </dgm:pt>
    <dgm:pt modelId="{0536A3E1-494B-4E06-AC16-02A7B9400D20}" type="pres">
      <dgm:prSet presAssocID="{51F4304F-E660-4412-962E-55EA581F8CE3}" presName="sibTrans" presStyleCnt="0"/>
      <dgm:spPr/>
    </dgm:pt>
    <dgm:pt modelId="{9124E60D-CB31-41D5-AF3C-A512EB7D391F}" type="pres">
      <dgm:prSet presAssocID="{8142D8DA-B5EE-408F-A6FC-36B8FD19F31E}" presName="node" presStyleLbl="node1" presStyleIdx="6" presStyleCnt="7">
        <dgm:presLayoutVars>
          <dgm:bulletEnabled val="1"/>
        </dgm:presLayoutVars>
      </dgm:prSet>
      <dgm:spPr/>
    </dgm:pt>
  </dgm:ptLst>
  <dgm:cxnLst>
    <dgm:cxn modelId="{39899301-CF2A-41A3-B6A1-47F1E82146DB}" srcId="{CDE7A9AD-F69F-496E-BFD8-F173448B585D}" destId="{C89EC73A-84D7-4A0D-92D1-2472AD35F44B}" srcOrd="3" destOrd="0" parTransId="{14DEF2A7-4FD3-41DF-8EC7-0AF1559A3720}" sibTransId="{83E0E154-B65B-45F4-9E9B-8C6D0138D41D}"/>
    <dgm:cxn modelId="{122FA901-01E8-485F-A401-E4B81422D552}" type="presOf" srcId="{194B40EB-B1D3-4ABA-98D8-94D9E113E3CC}" destId="{3F95CE57-31E4-4172-8DAF-5B5AA1B40288}" srcOrd="0" destOrd="0" presId="urn:microsoft.com/office/officeart/2005/8/layout/default"/>
    <dgm:cxn modelId="{AEEBF503-EDCD-486E-9D77-EE4BF2FE1E80}" srcId="{CDE7A9AD-F69F-496E-BFD8-F173448B585D}" destId="{1F6E6559-B34A-4D2F-A997-A325B7C4CB37}" srcOrd="4" destOrd="0" parTransId="{712C7261-2226-43C3-904E-6C7C0CB40F80}" sibTransId="{34FAF72E-E9FC-43D1-8CAD-B4CFEEE795C9}"/>
    <dgm:cxn modelId="{B040A217-D6D9-4847-9BC4-24CAC6C1AF66}" srcId="{CDE7A9AD-F69F-496E-BFD8-F173448B585D}" destId="{194B40EB-B1D3-4ABA-98D8-94D9E113E3CC}" srcOrd="2" destOrd="0" parTransId="{3C469FB2-B60A-40CC-88EF-9D9984066624}" sibTransId="{C9C76D41-80C7-41EE-9C25-56FDEFBBC2E0}"/>
    <dgm:cxn modelId="{427CFE1C-99A7-45B9-89EF-4D12AC1857A6}" type="presOf" srcId="{1F6E6559-B34A-4D2F-A997-A325B7C4CB37}" destId="{4DD98A3F-D1C9-47BD-829E-90D4F98CFE9F}" srcOrd="0" destOrd="0" presId="urn:microsoft.com/office/officeart/2005/8/layout/default"/>
    <dgm:cxn modelId="{9E3E4B1D-C7DA-4C75-BFCE-2C9205D0658F}" type="presOf" srcId="{0C0706EB-2F7B-4593-B149-E6D1749BF51F}" destId="{49A054C5-6082-4FF8-89E2-E5BF52C1AD58}" srcOrd="0" destOrd="0" presId="urn:microsoft.com/office/officeart/2005/8/layout/default"/>
    <dgm:cxn modelId="{6AF24564-DC8C-48E1-A93C-BC917D1C060C}" srcId="{CDE7A9AD-F69F-496E-BFD8-F173448B585D}" destId="{0C0706EB-2F7B-4593-B149-E6D1749BF51F}" srcOrd="5" destOrd="0" parTransId="{76F24DC1-BA96-4451-AAFB-7FFC82AA05EE}" sibTransId="{51F4304F-E660-4412-962E-55EA581F8CE3}"/>
    <dgm:cxn modelId="{D1AFF94E-BCBF-4BFF-AFEE-B77D0E5C3740}" srcId="{CDE7A9AD-F69F-496E-BFD8-F173448B585D}" destId="{20491532-7C91-4988-8C66-63B2F0BB0D1A}" srcOrd="0" destOrd="0" parTransId="{2E12C940-6BE9-42D3-B155-CAE895AA0DD0}" sibTransId="{E7585A42-2227-41BB-BF0E-AF48138FADB3}"/>
    <dgm:cxn modelId="{633D3476-42AC-47DD-AF48-9ABD7028054C}" type="presOf" srcId="{07747BE5-87C1-4208-B301-340DAF0DB73F}" destId="{DCFF2183-C789-4198-9EF4-F03F5724C875}" srcOrd="0" destOrd="0" presId="urn:microsoft.com/office/officeart/2005/8/layout/default"/>
    <dgm:cxn modelId="{AF30E08D-863F-476D-8535-3B2EE06FCA99}" srcId="{CDE7A9AD-F69F-496E-BFD8-F173448B585D}" destId="{07747BE5-87C1-4208-B301-340DAF0DB73F}" srcOrd="1" destOrd="0" parTransId="{9BA94C7A-8C21-4936-BAAC-DED080A37C14}" sibTransId="{FC31A388-F618-480C-A774-CB67982C9F15}"/>
    <dgm:cxn modelId="{1E43D18E-1D3C-4F8F-B431-BCC91214FEA0}" type="presOf" srcId="{8142D8DA-B5EE-408F-A6FC-36B8FD19F31E}" destId="{9124E60D-CB31-41D5-AF3C-A512EB7D391F}" srcOrd="0" destOrd="0" presId="urn:microsoft.com/office/officeart/2005/8/layout/default"/>
    <dgm:cxn modelId="{A17283B9-DB79-4995-9443-03D50A8FFA1E}" type="presOf" srcId="{CDE7A9AD-F69F-496E-BFD8-F173448B585D}" destId="{AD33C2DA-2531-473B-9B9C-AF6BA0FB97EC}" srcOrd="0" destOrd="0" presId="urn:microsoft.com/office/officeart/2005/8/layout/default"/>
    <dgm:cxn modelId="{0B2015C2-6BF7-4A81-9ADC-986CE12674CA}" type="presOf" srcId="{C89EC73A-84D7-4A0D-92D1-2472AD35F44B}" destId="{E375458B-2884-400F-9019-13F75BAF2B28}" srcOrd="0" destOrd="0" presId="urn:microsoft.com/office/officeart/2005/8/layout/default"/>
    <dgm:cxn modelId="{BC0592C6-78B1-4311-8C19-E48D98756076}" type="presOf" srcId="{20491532-7C91-4988-8C66-63B2F0BB0D1A}" destId="{79B8CF58-AEF2-4C74-BF35-2E858B042D8F}" srcOrd="0" destOrd="0" presId="urn:microsoft.com/office/officeart/2005/8/layout/default"/>
    <dgm:cxn modelId="{B642AFD0-3119-4808-A9DD-173A85B07530}" srcId="{CDE7A9AD-F69F-496E-BFD8-F173448B585D}" destId="{8142D8DA-B5EE-408F-A6FC-36B8FD19F31E}" srcOrd="6" destOrd="0" parTransId="{8AD824B6-BA04-45AB-84BB-09A09838E659}" sibTransId="{FEDC3E2F-BC92-44F2-B4BF-0598B1223A06}"/>
    <dgm:cxn modelId="{41AE2916-2D03-4D1B-AB6F-963E6A9BB3CB}" type="presParOf" srcId="{AD33C2DA-2531-473B-9B9C-AF6BA0FB97EC}" destId="{79B8CF58-AEF2-4C74-BF35-2E858B042D8F}" srcOrd="0" destOrd="0" presId="urn:microsoft.com/office/officeart/2005/8/layout/default"/>
    <dgm:cxn modelId="{45556FCA-D115-4595-A634-00FCECA88865}" type="presParOf" srcId="{AD33C2DA-2531-473B-9B9C-AF6BA0FB97EC}" destId="{9453ED8F-55DF-4446-96FD-E6E39CB02D13}" srcOrd="1" destOrd="0" presId="urn:microsoft.com/office/officeart/2005/8/layout/default"/>
    <dgm:cxn modelId="{679BEEC7-5C55-495B-A74B-15B82DA7A720}" type="presParOf" srcId="{AD33C2DA-2531-473B-9B9C-AF6BA0FB97EC}" destId="{DCFF2183-C789-4198-9EF4-F03F5724C875}" srcOrd="2" destOrd="0" presId="urn:microsoft.com/office/officeart/2005/8/layout/default"/>
    <dgm:cxn modelId="{3AA755CE-ABD4-4203-9090-A5AF9E41BEEA}" type="presParOf" srcId="{AD33C2DA-2531-473B-9B9C-AF6BA0FB97EC}" destId="{FB0649FC-28DC-4FF1-B48D-7A8D683FC7F2}" srcOrd="3" destOrd="0" presId="urn:microsoft.com/office/officeart/2005/8/layout/default"/>
    <dgm:cxn modelId="{932DED38-2107-4A7A-B94B-1D25E700CEEA}" type="presParOf" srcId="{AD33C2DA-2531-473B-9B9C-AF6BA0FB97EC}" destId="{3F95CE57-31E4-4172-8DAF-5B5AA1B40288}" srcOrd="4" destOrd="0" presId="urn:microsoft.com/office/officeart/2005/8/layout/default"/>
    <dgm:cxn modelId="{D87B496B-72BE-4E72-A052-1681F5760A70}" type="presParOf" srcId="{AD33C2DA-2531-473B-9B9C-AF6BA0FB97EC}" destId="{EB4E9EDB-0A5F-45EB-93ED-7D519420FB2F}" srcOrd="5" destOrd="0" presId="urn:microsoft.com/office/officeart/2005/8/layout/default"/>
    <dgm:cxn modelId="{428C41F7-384E-40E6-A61D-9AE4CCD6A5F5}" type="presParOf" srcId="{AD33C2DA-2531-473B-9B9C-AF6BA0FB97EC}" destId="{E375458B-2884-400F-9019-13F75BAF2B28}" srcOrd="6" destOrd="0" presId="urn:microsoft.com/office/officeart/2005/8/layout/default"/>
    <dgm:cxn modelId="{AFD87F06-7545-431C-BCAD-A54D9EBDCEC9}" type="presParOf" srcId="{AD33C2DA-2531-473B-9B9C-AF6BA0FB97EC}" destId="{781A1729-5354-468C-99B9-0A124A2C759C}" srcOrd="7" destOrd="0" presId="urn:microsoft.com/office/officeart/2005/8/layout/default"/>
    <dgm:cxn modelId="{AA16450E-5740-4EA0-ACFA-388A0EA7FC47}" type="presParOf" srcId="{AD33C2DA-2531-473B-9B9C-AF6BA0FB97EC}" destId="{4DD98A3F-D1C9-47BD-829E-90D4F98CFE9F}" srcOrd="8" destOrd="0" presId="urn:microsoft.com/office/officeart/2005/8/layout/default"/>
    <dgm:cxn modelId="{4E937824-85BD-44B5-A23E-45F5D7B3C01B}" type="presParOf" srcId="{AD33C2DA-2531-473B-9B9C-AF6BA0FB97EC}" destId="{C4B46E97-2E38-4023-9787-84E11A308E0A}" srcOrd="9" destOrd="0" presId="urn:microsoft.com/office/officeart/2005/8/layout/default"/>
    <dgm:cxn modelId="{D1D9F6F7-5A14-4783-9AB7-3BA4FCEFAA59}" type="presParOf" srcId="{AD33C2DA-2531-473B-9B9C-AF6BA0FB97EC}" destId="{49A054C5-6082-4FF8-89E2-E5BF52C1AD58}" srcOrd="10" destOrd="0" presId="urn:microsoft.com/office/officeart/2005/8/layout/default"/>
    <dgm:cxn modelId="{CC88BB6D-0437-4AE2-8E6B-03AF397C68A0}" type="presParOf" srcId="{AD33C2DA-2531-473B-9B9C-AF6BA0FB97EC}" destId="{0536A3E1-494B-4E06-AC16-02A7B9400D20}" srcOrd="11" destOrd="0" presId="urn:microsoft.com/office/officeart/2005/8/layout/default"/>
    <dgm:cxn modelId="{1EB76269-5D5A-4A71-9C4D-45C7625D0C14}" type="presParOf" srcId="{AD33C2DA-2531-473B-9B9C-AF6BA0FB97EC}" destId="{9124E60D-CB31-41D5-AF3C-A512EB7D391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13D1295-D296-4F53-B4FB-726D3ABB632C}"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7EDAD661-637C-41CC-8434-89173AE134CD}">
      <dgm:prSet/>
      <dgm:spPr/>
      <dgm:t>
        <a:bodyPr/>
        <a:lstStyle/>
        <a:p>
          <a:r>
            <a:rPr lang="en-US" baseline="0"/>
            <a:t>Wearable devices in healthcare are designed to collect the data of users’ personal health and exercise.</a:t>
          </a:r>
          <a:endParaRPr lang="en-US"/>
        </a:p>
      </dgm:t>
    </dgm:pt>
    <dgm:pt modelId="{59E6BA67-773C-4FB2-8E61-D334191BF1C0}" type="parTrans" cxnId="{DC72041C-C4C1-4AC2-BEDB-7DA51FEF758E}">
      <dgm:prSet/>
      <dgm:spPr/>
      <dgm:t>
        <a:bodyPr/>
        <a:lstStyle/>
        <a:p>
          <a:endParaRPr lang="en-US"/>
        </a:p>
      </dgm:t>
    </dgm:pt>
    <dgm:pt modelId="{0ECF78E0-D871-42C0-AF3F-50873CCCF196}" type="sibTrans" cxnId="{DC72041C-C4C1-4AC2-BEDB-7DA51FEF758E}">
      <dgm:prSet/>
      <dgm:spPr/>
      <dgm:t>
        <a:bodyPr/>
        <a:lstStyle/>
        <a:p>
          <a:endParaRPr lang="en-US"/>
        </a:p>
      </dgm:t>
    </dgm:pt>
    <dgm:pt modelId="{95C06B76-FF8D-4027-9E67-31BC4054A4B3}">
      <dgm:prSet/>
      <dgm:spPr/>
      <dgm:t>
        <a:bodyPr/>
        <a:lstStyle/>
        <a:p>
          <a:r>
            <a:rPr lang="en-US" baseline="0"/>
            <a:t>They can even send a patient’s health information to a doctor or other healthcare professional in real-time.</a:t>
          </a:r>
          <a:endParaRPr lang="en-US"/>
        </a:p>
      </dgm:t>
    </dgm:pt>
    <dgm:pt modelId="{E6FFFD1E-F4C5-4478-A50C-15142EBD6055}" type="parTrans" cxnId="{CD90FB7D-7754-4750-9572-E6CC72E4E820}">
      <dgm:prSet/>
      <dgm:spPr/>
      <dgm:t>
        <a:bodyPr/>
        <a:lstStyle/>
        <a:p>
          <a:endParaRPr lang="en-US"/>
        </a:p>
      </dgm:t>
    </dgm:pt>
    <dgm:pt modelId="{AF79936A-051F-43BA-86B4-CED279AAB27C}" type="sibTrans" cxnId="{CD90FB7D-7754-4750-9572-E6CC72E4E820}">
      <dgm:prSet/>
      <dgm:spPr/>
      <dgm:t>
        <a:bodyPr/>
        <a:lstStyle/>
        <a:p>
          <a:endParaRPr lang="en-US"/>
        </a:p>
      </dgm:t>
    </dgm:pt>
    <dgm:pt modelId="{63A89F72-B397-4373-8985-457B6A36EFB0}" type="pres">
      <dgm:prSet presAssocID="{713D1295-D296-4F53-B4FB-726D3ABB632C}" presName="hierChild1" presStyleCnt="0">
        <dgm:presLayoutVars>
          <dgm:chPref val="1"/>
          <dgm:dir/>
          <dgm:animOne val="branch"/>
          <dgm:animLvl val="lvl"/>
          <dgm:resizeHandles/>
        </dgm:presLayoutVars>
      </dgm:prSet>
      <dgm:spPr/>
    </dgm:pt>
    <dgm:pt modelId="{9280FC30-B382-4B9E-8BF6-28EC8429816A}" type="pres">
      <dgm:prSet presAssocID="{7EDAD661-637C-41CC-8434-89173AE134CD}" presName="hierRoot1" presStyleCnt="0"/>
      <dgm:spPr/>
    </dgm:pt>
    <dgm:pt modelId="{7A3FE6FE-6820-40A4-AF27-BBA571B69B3C}" type="pres">
      <dgm:prSet presAssocID="{7EDAD661-637C-41CC-8434-89173AE134CD}" presName="composite" presStyleCnt="0"/>
      <dgm:spPr/>
    </dgm:pt>
    <dgm:pt modelId="{ED18DC17-4F5D-40D3-B6FD-FC5236CADED0}" type="pres">
      <dgm:prSet presAssocID="{7EDAD661-637C-41CC-8434-89173AE134CD}" presName="background" presStyleLbl="node0" presStyleIdx="0" presStyleCnt="2"/>
      <dgm:spPr/>
    </dgm:pt>
    <dgm:pt modelId="{5FBB4DB2-EF90-440C-BC49-609E7285F255}" type="pres">
      <dgm:prSet presAssocID="{7EDAD661-637C-41CC-8434-89173AE134CD}" presName="text" presStyleLbl="fgAcc0" presStyleIdx="0" presStyleCnt="2">
        <dgm:presLayoutVars>
          <dgm:chPref val="3"/>
        </dgm:presLayoutVars>
      </dgm:prSet>
      <dgm:spPr/>
    </dgm:pt>
    <dgm:pt modelId="{450A99B4-1F79-46F7-AA6F-A2357AB2FD79}" type="pres">
      <dgm:prSet presAssocID="{7EDAD661-637C-41CC-8434-89173AE134CD}" presName="hierChild2" presStyleCnt="0"/>
      <dgm:spPr/>
    </dgm:pt>
    <dgm:pt modelId="{77FC4170-AD80-4FA2-B445-20A2BF242F2C}" type="pres">
      <dgm:prSet presAssocID="{95C06B76-FF8D-4027-9E67-31BC4054A4B3}" presName="hierRoot1" presStyleCnt="0"/>
      <dgm:spPr/>
    </dgm:pt>
    <dgm:pt modelId="{B51DEC23-C899-4B0D-BE4A-7821455DA19A}" type="pres">
      <dgm:prSet presAssocID="{95C06B76-FF8D-4027-9E67-31BC4054A4B3}" presName="composite" presStyleCnt="0"/>
      <dgm:spPr/>
    </dgm:pt>
    <dgm:pt modelId="{98943721-976B-4F44-963D-8A1406EF4559}" type="pres">
      <dgm:prSet presAssocID="{95C06B76-FF8D-4027-9E67-31BC4054A4B3}" presName="background" presStyleLbl="node0" presStyleIdx="1" presStyleCnt="2"/>
      <dgm:spPr/>
    </dgm:pt>
    <dgm:pt modelId="{C6BBA5FE-0AD4-446F-960E-024D8F9C7696}" type="pres">
      <dgm:prSet presAssocID="{95C06B76-FF8D-4027-9E67-31BC4054A4B3}" presName="text" presStyleLbl="fgAcc0" presStyleIdx="1" presStyleCnt="2">
        <dgm:presLayoutVars>
          <dgm:chPref val="3"/>
        </dgm:presLayoutVars>
      </dgm:prSet>
      <dgm:spPr/>
    </dgm:pt>
    <dgm:pt modelId="{2CD38DA1-4193-4AA8-B33F-2696D19F6AB1}" type="pres">
      <dgm:prSet presAssocID="{95C06B76-FF8D-4027-9E67-31BC4054A4B3}" presName="hierChild2" presStyleCnt="0"/>
      <dgm:spPr/>
    </dgm:pt>
  </dgm:ptLst>
  <dgm:cxnLst>
    <dgm:cxn modelId="{DC72041C-C4C1-4AC2-BEDB-7DA51FEF758E}" srcId="{713D1295-D296-4F53-B4FB-726D3ABB632C}" destId="{7EDAD661-637C-41CC-8434-89173AE134CD}" srcOrd="0" destOrd="0" parTransId="{59E6BA67-773C-4FB2-8E61-D334191BF1C0}" sibTransId="{0ECF78E0-D871-42C0-AF3F-50873CCCF196}"/>
    <dgm:cxn modelId="{F844125B-5642-4C25-ACDD-FE28CA3D8033}" type="presOf" srcId="{95C06B76-FF8D-4027-9E67-31BC4054A4B3}" destId="{C6BBA5FE-0AD4-446F-960E-024D8F9C7696}" srcOrd="0" destOrd="0" presId="urn:microsoft.com/office/officeart/2005/8/layout/hierarchy1"/>
    <dgm:cxn modelId="{59E44D52-532C-4980-B3E8-4274397838CB}" type="presOf" srcId="{713D1295-D296-4F53-B4FB-726D3ABB632C}" destId="{63A89F72-B397-4373-8985-457B6A36EFB0}" srcOrd="0" destOrd="0" presId="urn:microsoft.com/office/officeart/2005/8/layout/hierarchy1"/>
    <dgm:cxn modelId="{45CBAB74-CA92-49A6-94AB-7AF3104162A1}" type="presOf" srcId="{7EDAD661-637C-41CC-8434-89173AE134CD}" destId="{5FBB4DB2-EF90-440C-BC49-609E7285F255}" srcOrd="0" destOrd="0" presId="urn:microsoft.com/office/officeart/2005/8/layout/hierarchy1"/>
    <dgm:cxn modelId="{CD90FB7D-7754-4750-9572-E6CC72E4E820}" srcId="{713D1295-D296-4F53-B4FB-726D3ABB632C}" destId="{95C06B76-FF8D-4027-9E67-31BC4054A4B3}" srcOrd="1" destOrd="0" parTransId="{E6FFFD1E-F4C5-4478-A50C-15142EBD6055}" sibTransId="{AF79936A-051F-43BA-86B4-CED279AAB27C}"/>
    <dgm:cxn modelId="{8A19B1FE-154F-4F03-BA88-062432F67724}" type="presParOf" srcId="{63A89F72-B397-4373-8985-457B6A36EFB0}" destId="{9280FC30-B382-4B9E-8BF6-28EC8429816A}" srcOrd="0" destOrd="0" presId="urn:microsoft.com/office/officeart/2005/8/layout/hierarchy1"/>
    <dgm:cxn modelId="{EF7A9F78-8DC2-4272-8648-B5617DB7AA8F}" type="presParOf" srcId="{9280FC30-B382-4B9E-8BF6-28EC8429816A}" destId="{7A3FE6FE-6820-40A4-AF27-BBA571B69B3C}" srcOrd="0" destOrd="0" presId="urn:microsoft.com/office/officeart/2005/8/layout/hierarchy1"/>
    <dgm:cxn modelId="{5115126A-6E7B-4DFA-8AD4-CC07CFBEA37E}" type="presParOf" srcId="{7A3FE6FE-6820-40A4-AF27-BBA571B69B3C}" destId="{ED18DC17-4F5D-40D3-B6FD-FC5236CADED0}" srcOrd="0" destOrd="0" presId="urn:microsoft.com/office/officeart/2005/8/layout/hierarchy1"/>
    <dgm:cxn modelId="{BA83A85A-9603-40A4-942C-A3ED5D18BE8B}" type="presParOf" srcId="{7A3FE6FE-6820-40A4-AF27-BBA571B69B3C}" destId="{5FBB4DB2-EF90-440C-BC49-609E7285F255}" srcOrd="1" destOrd="0" presId="urn:microsoft.com/office/officeart/2005/8/layout/hierarchy1"/>
    <dgm:cxn modelId="{9B59ED58-F27D-482D-A516-450132315C4D}" type="presParOf" srcId="{9280FC30-B382-4B9E-8BF6-28EC8429816A}" destId="{450A99B4-1F79-46F7-AA6F-A2357AB2FD79}" srcOrd="1" destOrd="0" presId="urn:microsoft.com/office/officeart/2005/8/layout/hierarchy1"/>
    <dgm:cxn modelId="{97D94E52-6FD0-4616-961C-E12C33ED9CCC}" type="presParOf" srcId="{63A89F72-B397-4373-8985-457B6A36EFB0}" destId="{77FC4170-AD80-4FA2-B445-20A2BF242F2C}" srcOrd="1" destOrd="0" presId="urn:microsoft.com/office/officeart/2005/8/layout/hierarchy1"/>
    <dgm:cxn modelId="{9E644AA8-9BD8-41A9-AD45-0FA8BD391AEF}" type="presParOf" srcId="{77FC4170-AD80-4FA2-B445-20A2BF242F2C}" destId="{B51DEC23-C899-4B0D-BE4A-7821455DA19A}" srcOrd="0" destOrd="0" presId="urn:microsoft.com/office/officeart/2005/8/layout/hierarchy1"/>
    <dgm:cxn modelId="{4C2FBA9C-1301-477E-A3C2-B61E1AFF4E57}" type="presParOf" srcId="{B51DEC23-C899-4B0D-BE4A-7821455DA19A}" destId="{98943721-976B-4F44-963D-8A1406EF4559}" srcOrd="0" destOrd="0" presId="urn:microsoft.com/office/officeart/2005/8/layout/hierarchy1"/>
    <dgm:cxn modelId="{E1C9A5D7-6ACA-4563-AC01-6EADD444F09B}" type="presParOf" srcId="{B51DEC23-C899-4B0D-BE4A-7821455DA19A}" destId="{C6BBA5FE-0AD4-446F-960E-024D8F9C7696}" srcOrd="1" destOrd="0" presId="urn:microsoft.com/office/officeart/2005/8/layout/hierarchy1"/>
    <dgm:cxn modelId="{0676E2D1-8F23-4BB2-A823-0385E5FD645E}" type="presParOf" srcId="{77FC4170-AD80-4FA2-B445-20A2BF242F2C}" destId="{2CD38DA1-4193-4AA8-B33F-2696D19F6AB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FB01D37-1306-4283-B5EE-2D8C6F47A2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04F640-A061-4A33-87B0-DDDD0B6412FE}">
      <dgm:prSet/>
      <dgm:spPr/>
      <dgm:t>
        <a:bodyPr/>
        <a:lstStyle/>
        <a:p>
          <a:r>
            <a:rPr lang="en-US" baseline="0" dirty="0"/>
            <a:t>User acceptance and preference  (Bergmann and McGregor, 2011), especially the older generation (</a:t>
          </a:r>
          <a:r>
            <a:rPr lang="en-US" baseline="0" dirty="0" err="1"/>
            <a:t>Kekade</a:t>
          </a:r>
          <a:r>
            <a:rPr lang="en-US" baseline="0" dirty="0"/>
            <a:t> et al., 2018).</a:t>
          </a:r>
          <a:endParaRPr lang="en-US" dirty="0"/>
        </a:p>
      </dgm:t>
    </dgm:pt>
    <dgm:pt modelId="{7D873649-6135-49E7-AEFF-30D33A4E806A}" type="parTrans" cxnId="{609BEB13-6F27-433A-B7B4-07435F8AA57D}">
      <dgm:prSet/>
      <dgm:spPr/>
      <dgm:t>
        <a:bodyPr/>
        <a:lstStyle/>
        <a:p>
          <a:endParaRPr lang="en-US"/>
        </a:p>
      </dgm:t>
    </dgm:pt>
    <dgm:pt modelId="{20867448-90B5-49B5-AC18-92D971903FF0}" type="sibTrans" cxnId="{609BEB13-6F27-433A-B7B4-07435F8AA57D}">
      <dgm:prSet/>
      <dgm:spPr/>
      <dgm:t>
        <a:bodyPr/>
        <a:lstStyle/>
        <a:p>
          <a:endParaRPr lang="en-US"/>
        </a:p>
      </dgm:t>
    </dgm:pt>
    <dgm:pt modelId="{C76A68EE-AC75-4D62-A7EF-291D6E51BFD5}">
      <dgm:prSet/>
      <dgm:spPr/>
      <dgm:t>
        <a:bodyPr/>
        <a:lstStyle/>
        <a:p>
          <a:r>
            <a:rPr lang="en-US" baseline="0" dirty="0"/>
            <a:t>Security of data through wireless networks (Ali and Khan, 2015)</a:t>
          </a:r>
          <a:endParaRPr lang="en-US" dirty="0"/>
        </a:p>
      </dgm:t>
    </dgm:pt>
    <dgm:pt modelId="{2EC7151B-DFAB-4D31-9E52-38CBD79DA080}" type="parTrans" cxnId="{431E4CF0-48BB-4206-8170-3012B895B687}">
      <dgm:prSet/>
      <dgm:spPr/>
      <dgm:t>
        <a:bodyPr/>
        <a:lstStyle/>
        <a:p>
          <a:endParaRPr lang="en-US"/>
        </a:p>
      </dgm:t>
    </dgm:pt>
    <dgm:pt modelId="{BC9E1FE2-0475-4883-A782-08FCA00E1A24}" type="sibTrans" cxnId="{431E4CF0-48BB-4206-8170-3012B895B687}">
      <dgm:prSet/>
      <dgm:spPr/>
      <dgm:t>
        <a:bodyPr/>
        <a:lstStyle/>
        <a:p>
          <a:endParaRPr lang="en-US"/>
        </a:p>
      </dgm:t>
    </dgm:pt>
    <dgm:pt modelId="{57D877B8-0B33-4A30-9585-697CB161C7DE}">
      <dgm:prSet/>
      <dgm:spPr/>
      <dgm:t>
        <a:bodyPr/>
        <a:lstStyle/>
        <a:p>
          <a:pPr rtl="0"/>
          <a:r>
            <a:rPr lang="en-US" baseline="0" dirty="0"/>
            <a:t>Ethical issues</a:t>
          </a:r>
          <a:r>
            <a:rPr lang="en-US" dirty="0">
              <a:latin typeface="Bell MT"/>
            </a:rPr>
            <a:t> around data being collected constantly.</a:t>
          </a:r>
          <a:endParaRPr lang="en-US" dirty="0"/>
        </a:p>
      </dgm:t>
    </dgm:pt>
    <dgm:pt modelId="{E20BDABA-9CEE-4735-A645-BAB034F46308}" type="parTrans" cxnId="{7AF5E3FA-9DAA-4DB6-91F9-4CFAE0E4C3E5}">
      <dgm:prSet/>
      <dgm:spPr/>
      <dgm:t>
        <a:bodyPr/>
        <a:lstStyle/>
        <a:p>
          <a:endParaRPr lang="en-US"/>
        </a:p>
      </dgm:t>
    </dgm:pt>
    <dgm:pt modelId="{6F1CF83E-8D8F-4C2A-B7E5-464439F2480C}" type="sibTrans" cxnId="{7AF5E3FA-9DAA-4DB6-91F9-4CFAE0E4C3E5}">
      <dgm:prSet/>
      <dgm:spPr/>
      <dgm:t>
        <a:bodyPr/>
        <a:lstStyle/>
        <a:p>
          <a:endParaRPr lang="en-US"/>
        </a:p>
      </dgm:t>
    </dgm:pt>
    <dgm:pt modelId="{CB047DE0-0735-440F-AD08-38D900B8C65B}" type="pres">
      <dgm:prSet presAssocID="{1FB01D37-1306-4283-B5EE-2D8C6F47A2D9}" presName="root" presStyleCnt="0">
        <dgm:presLayoutVars>
          <dgm:dir/>
          <dgm:resizeHandles val="exact"/>
        </dgm:presLayoutVars>
      </dgm:prSet>
      <dgm:spPr/>
    </dgm:pt>
    <dgm:pt modelId="{80076515-613D-4520-9FCF-21CF2DDD2805}" type="pres">
      <dgm:prSet presAssocID="{DA04F640-A061-4A33-87B0-DDDD0B6412FE}" presName="compNode" presStyleCnt="0"/>
      <dgm:spPr/>
    </dgm:pt>
    <dgm:pt modelId="{F7CA763C-DF76-49D8-B633-FA362BF2EC3E}" type="pres">
      <dgm:prSet presAssocID="{DA04F640-A061-4A33-87B0-DDDD0B6412FE}" presName="bgRect" presStyleLbl="bgShp" presStyleIdx="0" presStyleCnt="3"/>
      <dgm:spPr/>
    </dgm:pt>
    <dgm:pt modelId="{E99334B8-788A-42BB-892F-606FB2003566}" type="pres">
      <dgm:prSet presAssocID="{DA04F640-A061-4A33-87B0-DDDD0B6412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vil Face Outline"/>
        </a:ext>
      </dgm:extLst>
    </dgm:pt>
    <dgm:pt modelId="{7A484782-BEC0-417E-95A3-8095709DC22A}" type="pres">
      <dgm:prSet presAssocID="{DA04F640-A061-4A33-87B0-DDDD0B6412FE}" presName="spaceRect" presStyleCnt="0"/>
      <dgm:spPr/>
    </dgm:pt>
    <dgm:pt modelId="{028EB5D8-DC39-475A-81DA-40F816FD2CE4}" type="pres">
      <dgm:prSet presAssocID="{DA04F640-A061-4A33-87B0-DDDD0B6412FE}" presName="parTx" presStyleLbl="revTx" presStyleIdx="0" presStyleCnt="3">
        <dgm:presLayoutVars>
          <dgm:chMax val="0"/>
          <dgm:chPref val="0"/>
        </dgm:presLayoutVars>
      </dgm:prSet>
      <dgm:spPr/>
    </dgm:pt>
    <dgm:pt modelId="{6102F2C6-DFFF-4A04-9CDB-EA49785B1FE1}" type="pres">
      <dgm:prSet presAssocID="{20867448-90B5-49B5-AC18-92D971903FF0}" presName="sibTrans" presStyleCnt="0"/>
      <dgm:spPr/>
    </dgm:pt>
    <dgm:pt modelId="{25B9D912-15FD-42B0-868B-20AB2B8BA9C5}" type="pres">
      <dgm:prSet presAssocID="{C76A68EE-AC75-4D62-A7EF-291D6E51BFD5}" presName="compNode" presStyleCnt="0"/>
      <dgm:spPr/>
    </dgm:pt>
    <dgm:pt modelId="{71C42977-ED8F-48CD-BF8D-5679349E91F1}" type="pres">
      <dgm:prSet presAssocID="{C76A68EE-AC75-4D62-A7EF-291D6E51BFD5}" presName="bgRect" presStyleLbl="bgShp" presStyleIdx="1" presStyleCnt="3"/>
      <dgm:spPr/>
    </dgm:pt>
    <dgm:pt modelId="{B1676B92-4DD0-466A-B6D2-AA3670290A75}" type="pres">
      <dgm:prSet presAssocID="{C76A68EE-AC75-4D62-A7EF-291D6E51BFD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63D4BA8-7D29-42D3-AB5F-AF9984F01B0A}" type="pres">
      <dgm:prSet presAssocID="{C76A68EE-AC75-4D62-A7EF-291D6E51BFD5}" presName="spaceRect" presStyleCnt="0"/>
      <dgm:spPr/>
    </dgm:pt>
    <dgm:pt modelId="{D3774CA0-E67C-4E58-8337-D72AA52F91C2}" type="pres">
      <dgm:prSet presAssocID="{C76A68EE-AC75-4D62-A7EF-291D6E51BFD5}" presName="parTx" presStyleLbl="revTx" presStyleIdx="1" presStyleCnt="3">
        <dgm:presLayoutVars>
          <dgm:chMax val="0"/>
          <dgm:chPref val="0"/>
        </dgm:presLayoutVars>
      </dgm:prSet>
      <dgm:spPr/>
    </dgm:pt>
    <dgm:pt modelId="{357C21B8-714C-40D0-A3EC-C237FBD323ED}" type="pres">
      <dgm:prSet presAssocID="{BC9E1FE2-0475-4883-A782-08FCA00E1A24}" presName="sibTrans" presStyleCnt="0"/>
      <dgm:spPr/>
    </dgm:pt>
    <dgm:pt modelId="{1CB4CC6F-53D3-4BF4-8ABA-2A66B69D9515}" type="pres">
      <dgm:prSet presAssocID="{57D877B8-0B33-4A30-9585-697CB161C7DE}" presName="compNode" presStyleCnt="0"/>
      <dgm:spPr/>
    </dgm:pt>
    <dgm:pt modelId="{E6A00FFB-C978-44B8-8579-4C06DD9B0402}" type="pres">
      <dgm:prSet presAssocID="{57D877B8-0B33-4A30-9585-697CB161C7DE}" presName="bgRect" presStyleLbl="bgShp" presStyleIdx="2" presStyleCnt="3"/>
      <dgm:spPr/>
    </dgm:pt>
    <dgm:pt modelId="{BBA799B7-F7BE-4F3A-8F72-167B29592DDF}" type="pres">
      <dgm:prSet presAssocID="{57D877B8-0B33-4A30-9585-697CB161C7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AE1DDB70-7926-47CD-96FA-4125DBB18603}" type="pres">
      <dgm:prSet presAssocID="{57D877B8-0B33-4A30-9585-697CB161C7DE}" presName="spaceRect" presStyleCnt="0"/>
      <dgm:spPr/>
    </dgm:pt>
    <dgm:pt modelId="{E0E4B70D-8DDE-4DF1-93BA-3CA202CD5EE4}" type="pres">
      <dgm:prSet presAssocID="{57D877B8-0B33-4A30-9585-697CB161C7DE}" presName="parTx" presStyleLbl="revTx" presStyleIdx="2" presStyleCnt="3">
        <dgm:presLayoutVars>
          <dgm:chMax val="0"/>
          <dgm:chPref val="0"/>
        </dgm:presLayoutVars>
      </dgm:prSet>
      <dgm:spPr/>
    </dgm:pt>
  </dgm:ptLst>
  <dgm:cxnLst>
    <dgm:cxn modelId="{609BEB13-6F27-433A-B7B4-07435F8AA57D}" srcId="{1FB01D37-1306-4283-B5EE-2D8C6F47A2D9}" destId="{DA04F640-A061-4A33-87B0-DDDD0B6412FE}" srcOrd="0" destOrd="0" parTransId="{7D873649-6135-49E7-AEFF-30D33A4E806A}" sibTransId="{20867448-90B5-49B5-AC18-92D971903FF0}"/>
    <dgm:cxn modelId="{711A2477-F995-422F-88FB-7D1FC3FC6A4A}" type="presOf" srcId="{57D877B8-0B33-4A30-9585-697CB161C7DE}" destId="{E0E4B70D-8DDE-4DF1-93BA-3CA202CD5EE4}" srcOrd="0" destOrd="0" presId="urn:microsoft.com/office/officeart/2018/2/layout/IconVerticalSolidList"/>
    <dgm:cxn modelId="{DAC620CF-52F5-4DC4-8C44-FAD37813D433}" type="presOf" srcId="{DA04F640-A061-4A33-87B0-DDDD0B6412FE}" destId="{028EB5D8-DC39-475A-81DA-40F816FD2CE4}" srcOrd="0" destOrd="0" presId="urn:microsoft.com/office/officeart/2018/2/layout/IconVerticalSolidList"/>
    <dgm:cxn modelId="{49AB9AE8-A805-4814-9742-D592210A2E07}" type="presOf" srcId="{C76A68EE-AC75-4D62-A7EF-291D6E51BFD5}" destId="{D3774CA0-E67C-4E58-8337-D72AA52F91C2}" srcOrd="0" destOrd="0" presId="urn:microsoft.com/office/officeart/2018/2/layout/IconVerticalSolidList"/>
    <dgm:cxn modelId="{9E8634EE-FF88-476C-AA62-261B2D5E4752}" type="presOf" srcId="{1FB01D37-1306-4283-B5EE-2D8C6F47A2D9}" destId="{CB047DE0-0735-440F-AD08-38D900B8C65B}" srcOrd="0" destOrd="0" presId="urn:microsoft.com/office/officeart/2018/2/layout/IconVerticalSolidList"/>
    <dgm:cxn modelId="{431E4CF0-48BB-4206-8170-3012B895B687}" srcId="{1FB01D37-1306-4283-B5EE-2D8C6F47A2D9}" destId="{C76A68EE-AC75-4D62-A7EF-291D6E51BFD5}" srcOrd="1" destOrd="0" parTransId="{2EC7151B-DFAB-4D31-9E52-38CBD79DA080}" sibTransId="{BC9E1FE2-0475-4883-A782-08FCA00E1A24}"/>
    <dgm:cxn modelId="{7AF5E3FA-9DAA-4DB6-91F9-4CFAE0E4C3E5}" srcId="{1FB01D37-1306-4283-B5EE-2D8C6F47A2D9}" destId="{57D877B8-0B33-4A30-9585-697CB161C7DE}" srcOrd="2" destOrd="0" parTransId="{E20BDABA-9CEE-4735-A645-BAB034F46308}" sibTransId="{6F1CF83E-8D8F-4C2A-B7E5-464439F2480C}"/>
    <dgm:cxn modelId="{04F15247-23B3-4E23-855B-878C3998FF67}" type="presParOf" srcId="{CB047DE0-0735-440F-AD08-38D900B8C65B}" destId="{80076515-613D-4520-9FCF-21CF2DDD2805}" srcOrd="0" destOrd="0" presId="urn:microsoft.com/office/officeart/2018/2/layout/IconVerticalSolidList"/>
    <dgm:cxn modelId="{1DA16ABD-8CCE-4536-BFA6-D403CC4C6239}" type="presParOf" srcId="{80076515-613D-4520-9FCF-21CF2DDD2805}" destId="{F7CA763C-DF76-49D8-B633-FA362BF2EC3E}" srcOrd="0" destOrd="0" presId="urn:microsoft.com/office/officeart/2018/2/layout/IconVerticalSolidList"/>
    <dgm:cxn modelId="{7B4B8B8D-166E-4418-8C5E-303F7E29514C}" type="presParOf" srcId="{80076515-613D-4520-9FCF-21CF2DDD2805}" destId="{E99334B8-788A-42BB-892F-606FB2003566}" srcOrd="1" destOrd="0" presId="urn:microsoft.com/office/officeart/2018/2/layout/IconVerticalSolidList"/>
    <dgm:cxn modelId="{D25AA399-1A22-47C7-9703-6BD134693C8E}" type="presParOf" srcId="{80076515-613D-4520-9FCF-21CF2DDD2805}" destId="{7A484782-BEC0-417E-95A3-8095709DC22A}" srcOrd="2" destOrd="0" presId="urn:microsoft.com/office/officeart/2018/2/layout/IconVerticalSolidList"/>
    <dgm:cxn modelId="{AACEA75F-C6A3-45CE-A595-6A166533020E}" type="presParOf" srcId="{80076515-613D-4520-9FCF-21CF2DDD2805}" destId="{028EB5D8-DC39-475A-81DA-40F816FD2CE4}" srcOrd="3" destOrd="0" presId="urn:microsoft.com/office/officeart/2018/2/layout/IconVerticalSolidList"/>
    <dgm:cxn modelId="{2789E6A5-9A48-4788-93BC-B271240EE13F}" type="presParOf" srcId="{CB047DE0-0735-440F-AD08-38D900B8C65B}" destId="{6102F2C6-DFFF-4A04-9CDB-EA49785B1FE1}" srcOrd="1" destOrd="0" presId="urn:microsoft.com/office/officeart/2018/2/layout/IconVerticalSolidList"/>
    <dgm:cxn modelId="{E243C216-3119-4B3D-A8E5-511DC31A2F64}" type="presParOf" srcId="{CB047DE0-0735-440F-AD08-38D900B8C65B}" destId="{25B9D912-15FD-42B0-868B-20AB2B8BA9C5}" srcOrd="2" destOrd="0" presId="urn:microsoft.com/office/officeart/2018/2/layout/IconVerticalSolidList"/>
    <dgm:cxn modelId="{43D5ED37-7724-4600-B071-DF8EAEED6BBA}" type="presParOf" srcId="{25B9D912-15FD-42B0-868B-20AB2B8BA9C5}" destId="{71C42977-ED8F-48CD-BF8D-5679349E91F1}" srcOrd="0" destOrd="0" presId="urn:microsoft.com/office/officeart/2018/2/layout/IconVerticalSolidList"/>
    <dgm:cxn modelId="{BE8FF896-EC6D-4606-A163-FDEAD1A993DE}" type="presParOf" srcId="{25B9D912-15FD-42B0-868B-20AB2B8BA9C5}" destId="{B1676B92-4DD0-466A-B6D2-AA3670290A75}" srcOrd="1" destOrd="0" presId="urn:microsoft.com/office/officeart/2018/2/layout/IconVerticalSolidList"/>
    <dgm:cxn modelId="{6A76DA7D-CB27-46B7-A71E-3C1F3A153B3C}" type="presParOf" srcId="{25B9D912-15FD-42B0-868B-20AB2B8BA9C5}" destId="{763D4BA8-7D29-42D3-AB5F-AF9984F01B0A}" srcOrd="2" destOrd="0" presId="urn:microsoft.com/office/officeart/2018/2/layout/IconVerticalSolidList"/>
    <dgm:cxn modelId="{63CE307B-532F-4601-B13E-ACD5C0B3D144}" type="presParOf" srcId="{25B9D912-15FD-42B0-868B-20AB2B8BA9C5}" destId="{D3774CA0-E67C-4E58-8337-D72AA52F91C2}" srcOrd="3" destOrd="0" presId="urn:microsoft.com/office/officeart/2018/2/layout/IconVerticalSolidList"/>
    <dgm:cxn modelId="{AD9667CB-536D-4933-A59E-93FE01466DBE}" type="presParOf" srcId="{CB047DE0-0735-440F-AD08-38D900B8C65B}" destId="{357C21B8-714C-40D0-A3EC-C237FBD323ED}" srcOrd="3" destOrd="0" presId="urn:microsoft.com/office/officeart/2018/2/layout/IconVerticalSolidList"/>
    <dgm:cxn modelId="{446083C0-4090-4527-A16F-9F787143D18B}" type="presParOf" srcId="{CB047DE0-0735-440F-AD08-38D900B8C65B}" destId="{1CB4CC6F-53D3-4BF4-8ABA-2A66B69D9515}" srcOrd="4" destOrd="0" presId="urn:microsoft.com/office/officeart/2018/2/layout/IconVerticalSolidList"/>
    <dgm:cxn modelId="{2FEFED92-7A44-483C-8CD0-033DE072DFB1}" type="presParOf" srcId="{1CB4CC6F-53D3-4BF4-8ABA-2A66B69D9515}" destId="{E6A00FFB-C978-44B8-8579-4C06DD9B0402}" srcOrd="0" destOrd="0" presId="urn:microsoft.com/office/officeart/2018/2/layout/IconVerticalSolidList"/>
    <dgm:cxn modelId="{E7F1A4AC-9715-4D5A-8F5E-A8E63E688737}" type="presParOf" srcId="{1CB4CC6F-53D3-4BF4-8ABA-2A66B69D9515}" destId="{BBA799B7-F7BE-4F3A-8F72-167B29592DDF}" srcOrd="1" destOrd="0" presId="urn:microsoft.com/office/officeart/2018/2/layout/IconVerticalSolidList"/>
    <dgm:cxn modelId="{3ADFA103-1C0E-4AF4-A04E-028B45A6685C}" type="presParOf" srcId="{1CB4CC6F-53D3-4BF4-8ABA-2A66B69D9515}" destId="{AE1DDB70-7926-47CD-96FA-4125DBB18603}" srcOrd="2" destOrd="0" presId="urn:microsoft.com/office/officeart/2018/2/layout/IconVerticalSolidList"/>
    <dgm:cxn modelId="{E6DB621E-8B44-44DF-AE77-A8D50C71FB33}" type="presParOf" srcId="{1CB4CC6F-53D3-4BF4-8ABA-2A66B69D9515}" destId="{E0E4B70D-8DDE-4DF1-93BA-3CA202CD5E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DE4EAAA-3A53-4648-9CEB-405EFE115A7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4BFEAB2-6A72-427A-990D-FFE9C8DBD7D9}">
      <dgm:prSet/>
      <dgm:spPr/>
      <dgm:t>
        <a:bodyPr/>
        <a:lstStyle/>
        <a:p>
          <a:r>
            <a:rPr lang="en-US"/>
            <a:t>At this moment, digitisation is a large task. </a:t>
          </a:r>
        </a:p>
      </dgm:t>
    </dgm:pt>
    <dgm:pt modelId="{FA6225E3-CE64-4FA8-838D-AD508EE8B01E}" type="parTrans" cxnId="{3CA16DA4-B78F-471E-B4D8-AB7BB766F7B2}">
      <dgm:prSet/>
      <dgm:spPr/>
      <dgm:t>
        <a:bodyPr/>
        <a:lstStyle/>
        <a:p>
          <a:endParaRPr lang="en-US"/>
        </a:p>
      </dgm:t>
    </dgm:pt>
    <dgm:pt modelId="{3A602B8B-1A37-4401-8FC0-B96950A733EA}" type="sibTrans" cxnId="{3CA16DA4-B78F-471E-B4D8-AB7BB766F7B2}">
      <dgm:prSet/>
      <dgm:spPr/>
      <dgm:t>
        <a:bodyPr/>
        <a:lstStyle/>
        <a:p>
          <a:endParaRPr lang="en-US"/>
        </a:p>
      </dgm:t>
    </dgm:pt>
    <dgm:pt modelId="{707EE7C7-2613-42B9-BADA-2C5EE5A1CC0F}">
      <dgm:prSet/>
      <dgm:spPr/>
      <dgm:t>
        <a:bodyPr/>
        <a:lstStyle/>
        <a:p>
          <a:r>
            <a:rPr lang="en-US"/>
            <a:t>There are inherent issues within this, such as expense, speed of implementation and accessbility. </a:t>
          </a:r>
        </a:p>
      </dgm:t>
    </dgm:pt>
    <dgm:pt modelId="{2B86CD31-92C0-4147-A4E3-20B661511FCA}" type="parTrans" cxnId="{FE41FA3B-5E5F-4409-87FD-3F46D1F51045}">
      <dgm:prSet/>
      <dgm:spPr/>
      <dgm:t>
        <a:bodyPr/>
        <a:lstStyle/>
        <a:p>
          <a:endParaRPr lang="en-US"/>
        </a:p>
      </dgm:t>
    </dgm:pt>
    <dgm:pt modelId="{29ED5FF8-A1EE-4361-9C34-6AFA707AFC2A}" type="sibTrans" cxnId="{FE41FA3B-5E5F-4409-87FD-3F46D1F51045}">
      <dgm:prSet/>
      <dgm:spPr/>
      <dgm:t>
        <a:bodyPr/>
        <a:lstStyle/>
        <a:p>
          <a:endParaRPr lang="en-US"/>
        </a:p>
      </dgm:t>
    </dgm:pt>
    <dgm:pt modelId="{C7ED5EBD-3CF3-4350-9065-224C1D4FE36E}">
      <dgm:prSet/>
      <dgm:spPr/>
      <dgm:t>
        <a:bodyPr/>
        <a:lstStyle/>
        <a:p>
          <a:r>
            <a:rPr lang="en-US"/>
            <a:t>Can anyone see issues with a digital healthcare service?</a:t>
          </a:r>
        </a:p>
      </dgm:t>
    </dgm:pt>
    <dgm:pt modelId="{ED24AECE-C315-47A9-80FC-EC66BA4884CB}" type="parTrans" cxnId="{B1CF060C-FBF4-4055-88DF-080EE2BA4887}">
      <dgm:prSet/>
      <dgm:spPr/>
      <dgm:t>
        <a:bodyPr/>
        <a:lstStyle/>
        <a:p>
          <a:endParaRPr lang="en-US"/>
        </a:p>
      </dgm:t>
    </dgm:pt>
    <dgm:pt modelId="{2586D7F8-7AD7-4EB4-8888-AEC8B45A50E8}" type="sibTrans" cxnId="{B1CF060C-FBF4-4055-88DF-080EE2BA4887}">
      <dgm:prSet/>
      <dgm:spPr/>
      <dgm:t>
        <a:bodyPr/>
        <a:lstStyle/>
        <a:p>
          <a:endParaRPr lang="en-US"/>
        </a:p>
      </dgm:t>
    </dgm:pt>
    <dgm:pt modelId="{22578752-A6E3-404C-A48A-98AE53EBF741}" type="pres">
      <dgm:prSet presAssocID="{5DE4EAAA-3A53-4648-9CEB-405EFE115A70}" presName="linear" presStyleCnt="0">
        <dgm:presLayoutVars>
          <dgm:animLvl val="lvl"/>
          <dgm:resizeHandles val="exact"/>
        </dgm:presLayoutVars>
      </dgm:prSet>
      <dgm:spPr/>
    </dgm:pt>
    <dgm:pt modelId="{FF5A9607-39D0-4109-AC79-C9FF37D6D710}" type="pres">
      <dgm:prSet presAssocID="{44BFEAB2-6A72-427A-990D-FFE9C8DBD7D9}" presName="parentText" presStyleLbl="node1" presStyleIdx="0" presStyleCnt="3">
        <dgm:presLayoutVars>
          <dgm:chMax val="0"/>
          <dgm:bulletEnabled val="1"/>
        </dgm:presLayoutVars>
      </dgm:prSet>
      <dgm:spPr/>
    </dgm:pt>
    <dgm:pt modelId="{CCD1C962-4978-4717-AF62-0823B8371A77}" type="pres">
      <dgm:prSet presAssocID="{3A602B8B-1A37-4401-8FC0-B96950A733EA}" presName="spacer" presStyleCnt="0"/>
      <dgm:spPr/>
    </dgm:pt>
    <dgm:pt modelId="{0405806D-312E-4929-839D-762FC3303B63}" type="pres">
      <dgm:prSet presAssocID="{707EE7C7-2613-42B9-BADA-2C5EE5A1CC0F}" presName="parentText" presStyleLbl="node1" presStyleIdx="1" presStyleCnt="3">
        <dgm:presLayoutVars>
          <dgm:chMax val="0"/>
          <dgm:bulletEnabled val="1"/>
        </dgm:presLayoutVars>
      </dgm:prSet>
      <dgm:spPr/>
    </dgm:pt>
    <dgm:pt modelId="{223D1A20-E4A3-410B-B732-DF1BE07AEF46}" type="pres">
      <dgm:prSet presAssocID="{29ED5FF8-A1EE-4361-9C34-6AFA707AFC2A}" presName="spacer" presStyleCnt="0"/>
      <dgm:spPr/>
    </dgm:pt>
    <dgm:pt modelId="{D59203BB-7F04-4DEB-9B63-05304E1BC47E}" type="pres">
      <dgm:prSet presAssocID="{C7ED5EBD-3CF3-4350-9065-224C1D4FE36E}" presName="parentText" presStyleLbl="node1" presStyleIdx="2" presStyleCnt="3">
        <dgm:presLayoutVars>
          <dgm:chMax val="0"/>
          <dgm:bulletEnabled val="1"/>
        </dgm:presLayoutVars>
      </dgm:prSet>
      <dgm:spPr/>
    </dgm:pt>
  </dgm:ptLst>
  <dgm:cxnLst>
    <dgm:cxn modelId="{B1CF060C-FBF4-4055-88DF-080EE2BA4887}" srcId="{5DE4EAAA-3A53-4648-9CEB-405EFE115A70}" destId="{C7ED5EBD-3CF3-4350-9065-224C1D4FE36E}" srcOrd="2" destOrd="0" parTransId="{ED24AECE-C315-47A9-80FC-EC66BA4884CB}" sibTransId="{2586D7F8-7AD7-4EB4-8888-AEC8B45A50E8}"/>
    <dgm:cxn modelId="{87F91634-A328-4A95-883E-9C16D7A68832}" type="presOf" srcId="{707EE7C7-2613-42B9-BADA-2C5EE5A1CC0F}" destId="{0405806D-312E-4929-839D-762FC3303B63}" srcOrd="0" destOrd="0" presId="urn:microsoft.com/office/officeart/2005/8/layout/vList2"/>
    <dgm:cxn modelId="{FE41FA3B-5E5F-4409-87FD-3F46D1F51045}" srcId="{5DE4EAAA-3A53-4648-9CEB-405EFE115A70}" destId="{707EE7C7-2613-42B9-BADA-2C5EE5A1CC0F}" srcOrd="1" destOrd="0" parTransId="{2B86CD31-92C0-4147-A4E3-20B661511FCA}" sibTransId="{29ED5FF8-A1EE-4361-9C34-6AFA707AFC2A}"/>
    <dgm:cxn modelId="{9BBCCA76-E333-41A1-BC7C-C88F736212A0}" type="presOf" srcId="{C7ED5EBD-3CF3-4350-9065-224C1D4FE36E}" destId="{D59203BB-7F04-4DEB-9B63-05304E1BC47E}" srcOrd="0" destOrd="0" presId="urn:microsoft.com/office/officeart/2005/8/layout/vList2"/>
    <dgm:cxn modelId="{69A0507C-5D5E-4765-AE4F-2391CF57B590}" type="presOf" srcId="{44BFEAB2-6A72-427A-990D-FFE9C8DBD7D9}" destId="{FF5A9607-39D0-4109-AC79-C9FF37D6D710}" srcOrd="0" destOrd="0" presId="urn:microsoft.com/office/officeart/2005/8/layout/vList2"/>
    <dgm:cxn modelId="{3CA16DA4-B78F-471E-B4D8-AB7BB766F7B2}" srcId="{5DE4EAAA-3A53-4648-9CEB-405EFE115A70}" destId="{44BFEAB2-6A72-427A-990D-FFE9C8DBD7D9}" srcOrd="0" destOrd="0" parTransId="{FA6225E3-CE64-4FA8-838D-AD508EE8B01E}" sibTransId="{3A602B8B-1A37-4401-8FC0-B96950A733EA}"/>
    <dgm:cxn modelId="{34047FFF-362A-47D8-962E-843820CAF49C}" type="presOf" srcId="{5DE4EAAA-3A53-4648-9CEB-405EFE115A70}" destId="{22578752-A6E3-404C-A48A-98AE53EBF741}" srcOrd="0" destOrd="0" presId="urn:microsoft.com/office/officeart/2005/8/layout/vList2"/>
    <dgm:cxn modelId="{FC79A8C0-6D98-4CE2-84FE-3E9B86D5198C}" type="presParOf" srcId="{22578752-A6E3-404C-A48A-98AE53EBF741}" destId="{FF5A9607-39D0-4109-AC79-C9FF37D6D710}" srcOrd="0" destOrd="0" presId="urn:microsoft.com/office/officeart/2005/8/layout/vList2"/>
    <dgm:cxn modelId="{5FAFE9D2-8D9B-495B-99B3-695AD73DAACE}" type="presParOf" srcId="{22578752-A6E3-404C-A48A-98AE53EBF741}" destId="{CCD1C962-4978-4717-AF62-0823B8371A77}" srcOrd="1" destOrd="0" presId="urn:microsoft.com/office/officeart/2005/8/layout/vList2"/>
    <dgm:cxn modelId="{97A6BD48-C9F0-4FA9-A9C2-B351704A23FE}" type="presParOf" srcId="{22578752-A6E3-404C-A48A-98AE53EBF741}" destId="{0405806D-312E-4929-839D-762FC3303B63}" srcOrd="2" destOrd="0" presId="urn:microsoft.com/office/officeart/2005/8/layout/vList2"/>
    <dgm:cxn modelId="{9D5791F9-4637-4A13-9552-2DD9CE1A01E0}" type="presParOf" srcId="{22578752-A6E3-404C-A48A-98AE53EBF741}" destId="{223D1A20-E4A3-410B-B732-DF1BE07AEF46}" srcOrd="3" destOrd="0" presId="urn:microsoft.com/office/officeart/2005/8/layout/vList2"/>
    <dgm:cxn modelId="{756DF488-98E8-43EC-BDE2-A860C4E86395}" type="presParOf" srcId="{22578752-A6E3-404C-A48A-98AE53EBF741}" destId="{D59203BB-7F04-4DEB-9B63-05304E1BC47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D6B8632-E15C-4985-B39C-5D32A9462A0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8928BAD-CA6E-49C6-B544-535767984319}">
      <dgm:prSet/>
      <dgm:spPr/>
      <dgm:t>
        <a:bodyPr/>
        <a:lstStyle/>
        <a:p>
          <a:r>
            <a:rPr lang="en-US"/>
            <a:t>3D printing in healthcare</a:t>
          </a:r>
        </a:p>
      </dgm:t>
    </dgm:pt>
    <dgm:pt modelId="{D2CC302D-A34C-488A-979B-EF7689A1CDB6}" type="parTrans" cxnId="{468C2CED-5B3C-4DF0-B31D-F50FCA6A7629}">
      <dgm:prSet/>
      <dgm:spPr/>
      <dgm:t>
        <a:bodyPr/>
        <a:lstStyle/>
        <a:p>
          <a:endParaRPr lang="en-US"/>
        </a:p>
      </dgm:t>
    </dgm:pt>
    <dgm:pt modelId="{DBFAF310-9852-40B2-83C9-6A9D7B8DC6D4}" type="sibTrans" cxnId="{468C2CED-5B3C-4DF0-B31D-F50FCA6A7629}">
      <dgm:prSet/>
      <dgm:spPr/>
      <dgm:t>
        <a:bodyPr/>
        <a:lstStyle/>
        <a:p>
          <a:endParaRPr lang="en-US"/>
        </a:p>
      </dgm:t>
    </dgm:pt>
    <dgm:pt modelId="{F6471371-739D-4059-A7BA-DC5F77F6A770}">
      <dgm:prSet/>
      <dgm:spPr/>
      <dgm:t>
        <a:bodyPr/>
        <a:lstStyle/>
        <a:p>
          <a:r>
            <a:rPr lang="en-US"/>
            <a:t>AI for diagnosis (specifically!)</a:t>
          </a:r>
        </a:p>
      </dgm:t>
    </dgm:pt>
    <dgm:pt modelId="{7C8E9744-DBE9-49E2-9A96-BF8889316246}" type="parTrans" cxnId="{925E99D9-A772-446A-B4E6-127121C2AC53}">
      <dgm:prSet/>
      <dgm:spPr/>
      <dgm:t>
        <a:bodyPr/>
        <a:lstStyle/>
        <a:p>
          <a:endParaRPr lang="en-US"/>
        </a:p>
      </dgm:t>
    </dgm:pt>
    <dgm:pt modelId="{DF8624D3-C8E7-4B9D-8CA6-2F9AC20C707D}" type="sibTrans" cxnId="{925E99D9-A772-446A-B4E6-127121C2AC53}">
      <dgm:prSet/>
      <dgm:spPr/>
      <dgm:t>
        <a:bodyPr/>
        <a:lstStyle/>
        <a:p>
          <a:endParaRPr lang="en-US"/>
        </a:p>
      </dgm:t>
    </dgm:pt>
    <dgm:pt modelId="{4A96B7AB-B6D7-44B8-90A2-6C3E04E50B1D}">
      <dgm:prSet/>
      <dgm:spPr/>
      <dgm:t>
        <a:bodyPr/>
        <a:lstStyle/>
        <a:p>
          <a:r>
            <a:rPr lang="en-US"/>
            <a:t>Microsurgery robots</a:t>
          </a:r>
        </a:p>
      </dgm:t>
    </dgm:pt>
    <dgm:pt modelId="{261FEA0C-CB98-4A6C-B559-3869A7142026}" type="parTrans" cxnId="{7FB09B76-0D8F-4D9D-A078-E16DDA4A324E}">
      <dgm:prSet/>
      <dgm:spPr/>
      <dgm:t>
        <a:bodyPr/>
        <a:lstStyle/>
        <a:p>
          <a:endParaRPr lang="en-US"/>
        </a:p>
      </dgm:t>
    </dgm:pt>
    <dgm:pt modelId="{0835D61C-04F4-4FC4-8F5B-296B2769251D}" type="sibTrans" cxnId="{7FB09B76-0D8F-4D9D-A078-E16DDA4A324E}">
      <dgm:prSet/>
      <dgm:spPr/>
      <dgm:t>
        <a:bodyPr/>
        <a:lstStyle/>
        <a:p>
          <a:endParaRPr lang="en-US"/>
        </a:p>
      </dgm:t>
    </dgm:pt>
    <dgm:pt modelId="{08856F85-ECE6-470D-8F31-4199634A8144}">
      <dgm:prSet/>
      <dgm:spPr/>
      <dgm:t>
        <a:bodyPr/>
        <a:lstStyle/>
        <a:p>
          <a:r>
            <a:rPr lang="en-US"/>
            <a:t>Telemedicine</a:t>
          </a:r>
        </a:p>
      </dgm:t>
    </dgm:pt>
    <dgm:pt modelId="{B203240C-D003-4621-9605-8465347A47F0}" type="parTrans" cxnId="{CC2A70E3-4B7F-4E2B-93AB-A37BFE04BA9F}">
      <dgm:prSet/>
      <dgm:spPr/>
      <dgm:t>
        <a:bodyPr/>
        <a:lstStyle/>
        <a:p>
          <a:endParaRPr lang="en-US"/>
        </a:p>
      </dgm:t>
    </dgm:pt>
    <dgm:pt modelId="{04FBC49C-E4F8-4DB9-8115-C6164B35A728}" type="sibTrans" cxnId="{CC2A70E3-4B7F-4E2B-93AB-A37BFE04BA9F}">
      <dgm:prSet/>
      <dgm:spPr/>
      <dgm:t>
        <a:bodyPr/>
        <a:lstStyle/>
        <a:p>
          <a:endParaRPr lang="en-US"/>
        </a:p>
      </dgm:t>
    </dgm:pt>
    <dgm:pt modelId="{F5C48AA4-4019-48DF-A485-85FE90CBC119}">
      <dgm:prSet/>
      <dgm:spPr/>
      <dgm:t>
        <a:bodyPr/>
        <a:lstStyle/>
        <a:p>
          <a:r>
            <a:rPr lang="en-US"/>
            <a:t>Telecare</a:t>
          </a:r>
        </a:p>
      </dgm:t>
    </dgm:pt>
    <dgm:pt modelId="{EBFBC19E-D346-4C35-B30C-59F76D8D50CF}" type="parTrans" cxnId="{0062B5B7-C0D3-4EA7-8354-8034F4B35583}">
      <dgm:prSet/>
      <dgm:spPr/>
      <dgm:t>
        <a:bodyPr/>
        <a:lstStyle/>
        <a:p>
          <a:endParaRPr lang="en-US"/>
        </a:p>
      </dgm:t>
    </dgm:pt>
    <dgm:pt modelId="{C1BFECFC-603F-45DA-AF59-A1F700A65B33}" type="sibTrans" cxnId="{0062B5B7-C0D3-4EA7-8354-8034F4B35583}">
      <dgm:prSet/>
      <dgm:spPr/>
      <dgm:t>
        <a:bodyPr/>
        <a:lstStyle/>
        <a:p>
          <a:endParaRPr lang="en-US"/>
        </a:p>
      </dgm:t>
    </dgm:pt>
    <dgm:pt modelId="{39E01B9D-20BB-4C0B-99C2-802A379C4505}">
      <dgm:prSet/>
      <dgm:spPr/>
      <dgm:t>
        <a:bodyPr/>
        <a:lstStyle/>
        <a:p>
          <a:r>
            <a:rPr lang="en-US"/>
            <a:t>Genetic testing and analysis</a:t>
          </a:r>
        </a:p>
      </dgm:t>
    </dgm:pt>
    <dgm:pt modelId="{C7F5BE3A-543B-4977-9742-0A627BEA9DA0}" type="parTrans" cxnId="{C5A5C95A-5735-49BE-9890-96C9156F3791}">
      <dgm:prSet/>
      <dgm:spPr/>
      <dgm:t>
        <a:bodyPr/>
        <a:lstStyle/>
        <a:p>
          <a:endParaRPr lang="en-US"/>
        </a:p>
      </dgm:t>
    </dgm:pt>
    <dgm:pt modelId="{89C31766-4992-48C4-8D2F-F0E9211C7C88}" type="sibTrans" cxnId="{C5A5C95A-5735-49BE-9890-96C9156F3791}">
      <dgm:prSet/>
      <dgm:spPr/>
      <dgm:t>
        <a:bodyPr/>
        <a:lstStyle/>
        <a:p>
          <a:endParaRPr lang="en-US"/>
        </a:p>
      </dgm:t>
    </dgm:pt>
    <dgm:pt modelId="{796232C3-4933-4F54-A6D4-0672503EBDB4}">
      <dgm:prSet/>
      <dgm:spPr/>
      <dgm:t>
        <a:bodyPr/>
        <a:lstStyle/>
        <a:p>
          <a:r>
            <a:rPr lang="en-US"/>
            <a:t>Nanotechnology</a:t>
          </a:r>
        </a:p>
      </dgm:t>
    </dgm:pt>
    <dgm:pt modelId="{D5B26A23-AF76-4677-B831-8AB176F35383}" type="parTrans" cxnId="{17A7C2CE-1D21-4BA5-A65B-1244B3745959}">
      <dgm:prSet/>
      <dgm:spPr/>
      <dgm:t>
        <a:bodyPr/>
        <a:lstStyle/>
        <a:p>
          <a:endParaRPr lang="en-US"/>
        </a:p>
      </dgm:t>
    </dgm:pt>
    <dgm:pt modelId="{ADE39951-873E-40A5-8F4B-F78973B71324}" type="sibTrans" cxnId="{17A7C2CE-1D21-4BA5-A65B-1244B3745959}">
      <dgm:prSet/>
      <dgm:spPr/>
      <dgm:t>
        <a:bodyPr/>
        <a:lstStyle/>
        <a:p>
          <a:endParaRPr lang="en-US"/>
        </a:p>
      </dgm:t>
    </dgm:pt>
    <dgm:pt modelId="{79CE2F01-DD36-4CB3-843A-DE6853550911}">
      <dgm:prSet/>
      <dgm:spPr/>
      <dgm:t>
        <a:bodyPr/>
        <a:lstStyle/>
        <a:p>
          <a:r>
            <a:rPr lang="en-US"/>
            <a:t>Mobile-based healthcare services</a:t>
          </a:r>
        </a:p>
      </dgm:t>
    </dgm:pt>
    <dgm:pt modelId="{BFE3425E-E851-4D58-8710-1D7D3AA4A2BA}" type="parTrans" cxnId="{C34DBB5C-9774-4767-BCC0-BF0ABBF28A07}">
      <dgm:prSet/>
      <dgm:spPr/>
      <dgm:t>
        <a:bodyPr/>
        <a:lstStyle/>
        <a:p>
          <a:endParaRPr lang="en-US"/>
        </a:p>
      </dgm:t>
    </dgm:pt>
    <dgm:pt modelId="{5CE2790A-75EB-4571-A280-0C885610A02F}" type="sibTrans" cxnId="{C34DBB5C-9774-4767-BCC0-BF0ABBF28A07}">
      <dgm:prSet/>
      <dgm:spPr/>
      <dgm:t>
        <a:bodyPr/>
        <a:lstStyle/>
        <a:p>
          <a:endParaRPr lang="en-US"/>
        </a:p>
      </dgm:t>
    </dgm:pt>
    <dgm:pt modelId="{DE5F6EE3-8A5E-4A35-949D-75C21CE12853}" type="pres">
      <dgm:prSet presAssocID="{2D6B8632-E15C-4985-B39C-5D32A9462A0B}" presName="vert0" presStyleCnt="0">
        <dgm:presLayoutVars>
          <dgm:dir/>
          <dgm:animOne val="branch"/>
          <dgm:animLvl val="lvl"/>
        </dgm:presLayoutVars>
      </dgm:prSet>
      <dgm:spPr/>
    </dgm:pt>
    <dgm:pt modelId="{C3397138-8049-4A9E-B490-70C83B869F84}" type="pres">
      <dgm:prSet presAssocID="{88928BAD-CA6E-49C6-B544-535767984319}" presName="thickLine" presStyleLbl="alignNode1" presStyleIdx="0" presStyleCnt="8"/>
      <dgm:spPr/>
    </dgm:pt>
    <dgm:pt modelId="{0CF24EBF-F4C2-4CCA-B51E-C670F46FD970}" type="pres">
      <dgm:prSet presAssocID="{88928BAD-CA6E-49C6-B544-535767984319}" presName="horz1" presStyleCnt="0"/>
      <dgm:spPr/>
    </dgm:pt>
    <dgm:pt modelId="{B0332228-BE06-4450-9FBF-2EC1186E4A2E}" type="pres">
      <dgm:prSet presAssocID="{88928BAD-CA6E-49C6-B544-535767984319}" presName="tx1" presStyleLbl="revTx" presStyleIdx="0" presStyleCnt="8"/>
      <dgm:spPr/>
    </dgm:pt>
    <dgm:pt modelId="{CB24EFBD-EB08-449C-8B29-9A6B38CA7D3A}" type="pres">
      <dgm:prSet presAssocID="{88928BAD-CA6E-49C6-B544-535767984319}" presName="vert1" presStyleCnt="0"/>
      <dgm:spPr/>
    </dgm:pt>
    <dgm:pt modelId="{7DBB0656-B906-41F7-96F9-3D4CF64810A5}" type="pres">
      <dgm:prSet presAssocID="{F6471371-739D-4059-A7BA-DC5F77F6A770}" presName="thickLine" presStyleLbl="alignNode1" presStyleIdx="1" presStyleCnt="8"/>
      <dgm:spPr/>
    </dgm:pt>
    <dgm:pt modelId="{CA2EC98D-06E3-4916-A97B-1679D32A42F8}" type="pres">
      <dgm:prSet presAssocID="{F6471371-739D-4059-A7BA-DC5F77F6A770}" presName="horz1" presStyleCnt="0"/>
      <dgm:spPr/>
    </dgm:pt>
    <dgm:pt modelId="{AE9FE92D-1A15-46F8-A374-78E9ABEE0D11}" type="pres">
      <dgm:prSet presAssocID="{F6471371-739D-4059-A7BA-DC5F77F6A770}" presName="tx1" presStyleLbl="revTx" presStyleIdx="1" presStyleCnt="8"/>
      <dgm:spPr/>
    </dgm:pt>
    <dgm:pt modelId="{0A26D5FA-A3AC-43E5-BAE1-C92005D5A31A}" type="pres">
      <dgm:prSet presAssocID="{F6471371-739D-4059-A7BA-DC5F77F6A770}" presName="vert1" presStyleCnt="0"/>
      <dgm:spPr/>
    </dgm:pt>
    <dgm:pt modelId="{BFD9A14C-B87D-4F67-B34B-1532B7F224FA}" type="pres">
      <dgm:prSet presAssocID="{4A96B7AB-B6D7-44B8-90A2-6C3E04E50B1D}" presName="thickLine" presStyleLbl="alignNode1" presStyleIdx="2" presStyleCnt="8"/>
      <dgm:spPr/>
    </dgm:pt>
    <dgm:pt modelId="{C3ABAC3A-9A77-4DF1-9056-A1A9B3715BDD}" type="pres">
      <dgm:prSet presAssocID="{4A96B7AB-B6D7-44B8-90A2-6C3E04E50B1D}" presName="horz1" presStyleCnt="0"/>
      <dgm:spPr/>
    </dgm:pt>
    <dgm:pt modelId="{E55C48DB-7AAF-4FF1-9440-E68CA7E64679}" type="pres">
      <dgm:prSet presAssocID="{4A96B7AB-B6D7-44B8-90A2-6C3E04E50B1D}" presName="tx1" presStyleLbl="revTx" presStyleIdx="2" presStyleCnt="8"/>
      <dgm:spPr/>
    </dgm:pt>
    <dgm:pt modelId="{FC97B2AF-38B6-446E-827B-1DA17FA69436}" type="pres">
      <dgm:prSet presAssocID="{4A96B7AB-B6D7-44B8-90A2-6C3E04E50B1D}" presName="vert1" presStyleCnt="0"/>
      <dgm:spPr/>
    </dgm:pt>
    <dgm:pt modelId="{A44A1FC0-4010-43C2-AC4D-84DB794981BF}" type="pres">
      <dgm:prSet presAssocID="{08856F85-ECE6-470D-8F31-4199634A8144}" presName="thickLine" presStyleLbl="alignNode1" presStyleIdx="3" presStyleCnt="8"/>
      <dgm:spPr/>
    </dgm:pt>
    <dgm:pt modelId="{7D11ABC4-1F32-48CB-9031-F63A6D31F283}" type="pres">
      <dgm:prSet presAssocID="{08856F85-ECE6-470D-8F31-4199634A8144}" presName="horz1" presStyleCnt="0"/>
      <dgm:spPr/>
    </dgm:pt>
    <dgm:pt modelId="{835B4FE0-B87B-4863-8CA2-69DE853B669C}" type="pres">
      <dgm:prSet presAssocID="{08856F85-ECE6-470D-8F31-4199634A8144}" presName="tx1" presStyleLbl="revTx" presStyleIdx="3" presStyleCnt="8"/>
      <dgm:spPr/>
    </dgm:pt>
    <dgm:pt modelId="{17B003FE-BC41-47DD-B27B-8DF25EBFA991}" type="pres">
      <dgm:prSet presAssocID="{08856F85-ECE6-470D-8F31-4199634A8144}" presName="vert1" presStyleCnt="0"/>
      <dgm:spPr/>
    </dgm:pt>
    <dgm:pt modelId="{45EC3CA2-0192-431C-83B6-53B4B80B7EB9}" type="pres">
      <dgm:prSet presAssocID="{F5C48AA4-4019-48DF-A485-85FE90CBC119}" presName="thickLine" presStyleLbl="alignNode1" presStyleIdx="4" presStyleCnt="8"/>
      <dgm:spPr/>
    </dgm:pt>
    <dgm:pt modelId="{2A1CF22E-2CDE-40C3-B94C-7FA937246D07}" type="pres">
      <dgm:prSet presAssocID="{F5C48AA4-4019-48DF-A485-85FE90CBC119}" presName="horz1" presStyleCnt="0"/>
      <dgm:spPr/>
    </dgm:pt>
    <dgm:pt modelId="{5094CC94-CDD0-4AB8-87F7-4C4B8CAD001E}" type="pres">
      <dgm:prSet presAssocID="{F5C48AA4-4019-48DF-A485-85FE90CBC119}" presName="tx1" presStyleLbl="revTx" presStyleIdx="4" presStyleCnt="8"/>
      <dgm:spPr/>
    </dgm:pt>
    <dgm:pt modelId="{B493A40D-444B-4AF5-A8C6-CD0E0DD26D0B}" type="pres">
      <dgm:prSet presAssocID="{F5C48AA4-4019-48DF-A485-85FE90CBC119}" presName="vert1" presStyleCnt="0"/>
      <dgm:spPr/>
    </dgm:pt>
    <dgm:pt modelId="{657B2AC5-9707-4C40-BAFA-32412F835698}" type="pres">
      <dgm:prSet presAssocID="{39E01B9D-20BB-4C0B-99C2-802A379C4505}" presName="thickLine" presStyleLbl="alignNode1" presStyleIdx="5" presStyleCnt="8"/>
      <dgm:spPr/>
    </dgm:pt>
    <dgm:pt modelId="{131D72EA-34BC-4A4D-9747-506464FE7472}" type="pres">
      <dgm:prSet presAssocID="{39E01B9D-20BB-4C0B-99C2-802A379C4505}" presName="horz1" presStyleCnt="0"/>
      <dgm:spPr/>
    </dgm:pt>
    <dgm:pt modelId="{2E8DA041-654F-436D-8ED1-6D6FEB2A6DD0}" type="pres">
      <dgm:prSet presAssocID="{39E01B9D-20BB-4C0B-99C2-802A379C4505}" presName="tx1" presStyleLbl="revTx" presStyleIdx="5" presStyleCnt="8"/>
      <dgm:spPr/>
    </dgm:pt>
    <dgm:pt modelId="{9101F5A0-EBA9-4161-BC50-9455A4857316}" type="pres">
      <dgm:prSet presAssocID="{39E01B9D-20BB-4C0B-99C2-802A379C4505}" presName="vert1" presStyleCnt="0"/>
      <dgm:spPr/>
    </dgm:pt>
    <dgm:pt modelId="{0DDC0C41-0F44-480D-BB51-DD6E96D813B8}" type="pres">
      <dgm:prSet presAssocID="{796232C3-4933-4F54-A6D4-0672503EBDB4}" presName="thickLine" presStyleLbl="alignNode1" presStyleIdx="6" presStyleCnt="8"/>
      <dgm:spPr/>
    </dgm:pt>
    <dgm:pt modelId="{7871D679-4AB2-48BE-B64F-1E4F20E5BC1F}" type="pres">
      <dgm:prSet presAssocID="{796232C3-4933-4F54-A6D4-0672503EBDB4}" presName="horz1" presStyleCnt="0"/>
      <dgm:spPr/>
    </dgm:pt>
    <dgm:pt modelId="{F4E33C1A-784D-401F-8E25-B5C5F7F38C85}" type="pres">
      <dgm:prSet presAssocID="{796232C3-4933-4F54-A6D4-0672503EBDB4}" presName="tx1" presStyleLbl="revTx" presStyleIdx="6" presStyleCnt="8"/>
      <dgm:spPr/>
    </dgm:pt>
    <dgm:pt modelId="{6D424144-7E26-4782-A388-662DC8270371}" type="pres">
      <dgm:prSet presAssocID="{796232C3-4933-4F54-A6D4-0672503EBDB4}" presName="vert1" presStyleCnt="0"/>
      <dgm:spPr/>
    </dgm:pt>
    <dgm:pt modelId="{40ACBC44-B690-4E65-BFF6-FB504481EDAC}" type="pres">
      <dgm:prSet presAssocID="{79CE2F01-DD36-4CB3-843A-DE6853550911}" presName="thickLine" presStyleLbl="alignNode1" presStyleIdx="7" presStyleCnt="8"/>
      <dgm:spPr/>
    </dgm:pt>
    <dgm:pt modelId="{1238A93E-B748-48A3-98E0-ADEF7E7CDDCA}" type="pres">
      <dgm:prSet presAssocID="{79CE2F01-DD36-4CB3-843A-DE6853550911}" presName="horz1" presStyleCnt="0"/>
      <dgm:spPr/>
    </dgm:pt>
    <dgm:pt modelId="{CD538796-EDCF-4211-99AF-AF2641696C3B}" type="pres">
      <dgm:prSet presAssocID="{79CE2F01-DD36-4CB3-843A-DE6853550911}" presName="tx1" presStyleLbl="revTx" presStyleIdx="7" presStyleCnt="8"/>
      <dgm:spPr/>
    </dgm:pt>
    <dgm:pt modelId="{72B53863-43DE-470F-9969-EE202921CEB5}" type="pres">
      <dgm:prSet presAssocID="{79CE2F01-DD36-4CB3-843A-DE6853550911}" presName="vert1" presStyleCnt="0"/>
      <dgm:spPr/>
    </dgm:pt>
  </dgm:ptLst>
  <dgm:cxnLst>
    <dgm:cxn modelId="{81EFB117-7419-4D94-8C49-2EBC95B7926C}" type="presOf" srcId="{2D6B8632-E15C-4985-B39C-5D32A9462A0B}" destId="{DE5F6EE3-8A5E-4A35-949D-75C21CE12853}" srcOrd="0" destOrd="0" presId="urn:microsoft.com/office/officeart/2008/layout/LinedList"/>
    <dgm:cxn modelId="{0E93361A-EC93-4483-9F42-2205A1840E61}" type="presOf" srcId="{88928BAD-CA6E-49C6-B544-535767984319}" destId="{B0332228-BE06-4450-9FBF-2EC1186E4A2E}" srcOrd="0" destOrd="0" presId="urn:microsoft.com/office/officeart/2008/layout/LinedList"/>
    <dgm:cxn modelId="{D875671E-CF01-4B98-AFA9-A4E658F1A3A8}" type="presOf" srcId="{79CE2F01-DD36-4CB3-843A-DE6853550911}" destId="{CD538796-EDCF-4211-99AF-AF2641696C3B}" srcOrd="0" destOrd="0" presId="urn:microsoft.com/office/officeart/2008/layout/LinedList"/>
    <dgm:cxn modelId="{C15A9326-E087-4E7F-8906-D9C1A00530FE}" type="presOf" srcId="{F6471371-739D-4059-A7BA-DC5F77F6A770}" destId="{AE9FE92D-1A15-46F8-A374-78E9ABEE0D11}" srcOrd="0" destOrd="0" presId="urn:microsoft.com/office/officeart/2008/layout/LinedList"/>
    <dgm:cxn modelId="{340EF82A-8E4F-412D-8428-798D71CBE9FB}" type="presOf" srcId="{4A96B7AB-B6D7-44B8-90A2-6C3E04E50B1D}" destId="{E55C48DB-7AAF-4FF1-9440-E68CA7E64679}" srcOrd="0" destOrd="0" presId="urn:microsoft.com/office/officeart/2008/layout/LinedList"/>
    <dgm:cxn modelId="{C34DBB5C-9774-4767-BCC0-BF0ABBF28A07}" srcId="{2D6B8632-E15C-4985-B39C-5D32A9462A0B}" destId="{79CE2F01-DD36-4CB3-843A-DE6853550911}" srcOrd="7" destOrd="0" parTransId="{BFE3425E-E851-4D58-8710-1D7D3AA4A2BA}" sibTransId="{5CE2790A-75EB-4571-A280-0C885610A02F}"/>
    <dgm:cxn modelId="{C520706A-1F8D-4C78-A83C-92E3854CDCF4}" type="presOf" srcId="{F5C48AA4-4019-48DF-A485-85FE90CBC119}" destId="{5094CC94-CDD0-4AB8-87F7-4C4B8CAD001E}" srcOrd="0" destOrd="0" presId="urn:microsoft.com/office/officeart/2008/layout/LinedList"/>
    <dgm:cxn modelId="{7FB09B76-0D8F-4D9D-A078-E16DDA4A324E}" srcId="{2D6B8632-E15C-4985-B39C-5D32A9462A0B}" destId="{4A96B7AB-B6D7-44B8-90A2-6C3E04E50B1D}" srcOrd="2" destOrd="0" parTransId="{261FEA0C-CB98-4A6C-B559-3869A7142026}" sibTransId="{0835D61C-04F4-4FC4-8F5B-296B2769251D}"/>
    <dgm:cxn modelId="{C5A5C95A-5735-49BE-9890-96C9156F3791}" srcId="{2D6B8632-E15C-4985-B39C-5D32A9462A0B}" destId="{39E01B9D-20BB-4C0B-99C2-802A379C4505}" srcOrd="5" destOrd="0" parTransId="{C7F5BE3A-543B-4977-9742-0A627BEA9DA0}" sibTransId="{89C31766-4992-48C4-8D2F-F0E9211C7C88}"/>
    <dgm:cxn modelId="{9439E396-5150-40E1-BBFE-D81B25441F2F}" type="presOf" srcId="{08856F85-ECE6-470D-8F31-4199634A8144}" destId="{835B4FE0-B87B-4863-8CA2-69DE853B669C}" srcOrd="0" destOrd="0" presId="urn:microsoft.com/office/officeart/2008/layout/LinedList"/>
    <dgm:cxn modelId="{0062B5B7-C0D3-4EA7-8354-8034F4B35583}" srcId="{2D6B8632-E15C-4985-B39C-5D32A9462A0B}" destId="{F5C48AA4-4019-48DF-A485-85FE90CBC119}" srcOrd="4" destOrd="0" parTransId="{EBFBC19E-D346-4C35-B30C-59F76D8D50CF}" sibTransId="{C1BFECFC-603F-45DA-AF59-A1F700A65B33}"/>
    <dgm:cxn modelId="{F1BFEACC-8AE8-4180-A095-9E0F5B6C3959}" type="presOf" srcId="{39E01B9D-20BB-4C0B-99C2-802A379C4505}" destId="{2E8DA041-654F-436D-8ED1-6D6FEB2A6DD0}" srcOrd="0" destOrd="0" presId="urn:microsoft.com/office/officeart/2008/layout/LinedList"/>
    <dgm:cxn modelId="{17A7C2CE-1D21-4BA5-A65B-1244B3745959}" srcId="{2D6B8632-E15C-4985-B39C-5D32A9462A0B}" destId="{796232C3-4933-4F54-A6D4-0672503EBDB4}" srcOrd="6" destOrd="0" parTransId="{D5B26A23-AF76-4677-B831-8AB176F35383}" sibTransId="{ADE39951-873E-40A5-8F4B-F78973B71324}"/>
    <dgm:cxn modelId="{0CDC49D3-76B2-49AD-8500-B87D1E0F8885}" type="presOf" srcId="{796232C3-4933-4F54-A6D4-0672503EBDB4}" destId="{F4E33C1A-784D-401F-8E25-B5C5F7F38C85}" srcOrd="0" destOrd="0" presId="urn:microsoft.com/office/officeart/2008/layout/LinedList"/>
    <dgm:cxn modelId="{925E99D9-A772-446A-B4E6-127121C2AC53}" srcId="{2D6B8632-E15C-4985-B39C-5D32A9462A0B}" destId="{F6471371-739D-4059-A7BA-DC5F77F6A770}" srcOrd="1" destOrd="0" parTransId="{7C8E9744-DBE9-49E2-9A96-BF8889316246}" sibTransId="{DF8624D3-C8E7-4B9D-8CA6-2F9AC20C707D}"/>
    <dgm:cxn modelId="{CC2A70E3-4B7F-4E2B-93AB-A37BFE04BA9F}" srcId="{2D6B8632-E15C-4985-B39C-5D32A9462A0B}" destId="{08856F85-ECE6-470D-8F31-4199634A8144}" srcOrd="3" destOrd="0" parTransId="{B203240C-D003-4621-9605-8465347A47F0}" sibTransId="{04FBC49C-E4F8-4DB9-8115-C6164B35A728}"/>
    <dgm:cxn modelId="{468C2CED-5B3C-4DF0-B31D-F50FCA6A7629}" srcId="{2D6B8632-E15C-4985-B39C-5D32A9462A0B}" destId="{88928BAD-CA6E-49C6-B544-535767984319}" srcOrd="0" destOrd="0" parTransId="{D2CC302D-A34C-488A-979B-EF7689A1CDB6}" sibTransId="{DBFAF310-9852-40B2-83C9-6A9D7B8DC6D4}"/>
    <dgm:cxn modelId="{98EDACBE-80E3-4281-962A-7854328DBEAF}" type="presParOf" srcId="{DE5F6EE3-8A5E-4A35-949D-75C21CE12853}" destId="{C3397138-8049-4A9E-B490-70C83B869F84}" srcOrd="0" destOrd="0" presId="urn:microsoft.com/office/officeart/2008/layout/LinedList"/>
    <dgm:cxn modelId="{7046140B-9414-4F6E-86CD-876F06FFC1C5}" type="presParOf" srcId="{DE5F6EE3-8A5E-4A35-949D-75C21CE12853}" destId="{0CF24EBF-F4C2-4CCA-B51E-C670F46FD970}" srcOrd="1" destOrd="0" presId="urn:microsoft.com/office/officeart/2008/layout/LinedList"/>
    <dgm:cxn modelId="{99CF8BDE-2F3D-4E23-A4B3-DE8C15C2457A}" type="presParOf" srcId="{0CF24EBF-F4C2-4CCA-B51E-C670F46FD970}" destId="{B0332228-BE06-4450-9FBF-2EC1186E4A2E}" srcOrd="0" destOrd="0" presId="urn:microsoft.com/office/officeart/2008/layout/LinedList"/>
    <dgm:cxn modelId="{9F738057-A3E1-4A1B-AF57-6A89D18DF046}" type="presParOf" srcId="{0CF24EBF-F4C2-4CCA-B51E-C670F46FD970}" destId="{CB24EFBD-EB08-449C-8B29-9A6B38CA7D3A}" srcOrd="1" destOrd="0" presId="urn:microsoft.com/office/officeart/2008/layout/LinedList"/>
    <dgm:cxn modelId="{65A95653-8418-421F-8784-E3ED315E80EC}" type="presParOf" srcId="{DE5F6EE3-8A5E-4A35-949D-75C21CE12853}" destId="{7DBB0656-B906-41F7-96F9-3D4CF64810A5}" srcOrd="2" destOrd="0" presId="urn:microsoft.com/office/officeart/2008/layout/LinedList"/>
    <dgm:cxn modelId="{2B5BC984-5BAE-4A64-B026-FDEA1B2DDBA6}" type="presParOf" srcId="{DE5F6EE3-8A5E-4A35-949D-75C21CE12853}" destId="{CA2EC98D-06E3-4916-A97B-1679D32A42F8}" srcOrd="3" destOrd="0" presId="urn:microsoft.com/office/officeart/2008/layout/LinedList"/>
    <dgm:cxn modelId="{397DD6FE-E730-460C-9061-DEAB8598312E}" type="presParOf" srcId="{CA2EC98D-06E3-4916-A97B-1679D32A42F8}" destId="{AE9FE92D-1A15-46F8-A374-78E9ABEE0D11}" srcOrd="0" destOrd="0" presId="urn:microsoft.com/office/officeart/2008/layout/LinedList"/>
    <dgm:cxn modelId="{9B51C1FC-529B-4FD1-80BC-5C8A63328560}" type="presParOf" srcId="{CA2EC98D-06E3-4916-A97B-1679D32A42F8}" destId="{0A26D5FA-A3AC-43E5-BAE1-C92005D5A31A}" srcOrd="1" destOrd="0" presId="urn:microsoft.com/office/officeart/2008/layout/LinedList"/>
    <dgm:cxn modelId="{7714AB86-DDDD-416E-B69A-38004EF0FF71}" type="presParOf" srcId="{DE5F6EE3-8A5E-4A35-949D-75C21CE12853}" destId="{BFD9A14C-B87D-4F67-B34B-1532B7F224FA}" srcOrd="4" destOrd="0" presId="urn:microsoft.com/office/officeart/2008/layout/LinedList"/>
    <dgm:cxn modelId="{A502BBA5-E81A-4629-ACF4-5B2EFF2D5040}" type="presParOf" srcId="{DE5F6EE3-8A5E-4A35-949D-75C21CE12853}" destId="{C3ABAC3A-9A77-4DF1-9056-A1A9B3715BDD}" srcOrd="5" destOrd="0" presId="urn:microsoft.com/office/officeart/2008/layout/LinedList"/>
    <dgm:cxn modelId="{E7688F6B-106F-409C-ADC1-8BF44CE636F2}" type="presParOf" srcId="{C3ABAC3A-9A77-4DF1-9056-A1A9B3715BDD}" destId="{E55C48DB-7AAF-4FF1-9440-E68CA7E64679}" srcOrd="0" destOrd="0" presId="urn:microsoft.com/office/officeart/2008/layout/LinedList"/>
    <dgm:cxn modelId="{458EF89D-BB2B-4FF8-9088-02072EC8E767}" type="presParOf" srcId="{C3ABAC3A-9A77-4DF1-9056-A1A9B3715BDD}" destId="{FC97B2AF-38B6-446E-827B-1DA17FA69436}" srcOrd="1" destOrd="0" presId="urn:microsoft.com/office/officeart/2008/layout/LinedList"/>
    <dgm:cxn modelId="{E5DAF37C-4A3C-49D4-9543-5E5E24A42C74}" type="presParOf" srcId="{DE5F6EE3-8A5E-4A35-949D-75C21CE12853}" destId="{A44A1FC0-4010-43C2-AC4D-84DB794981BF}" srcOrd="6" destOrd="0" presId="urn:microsoft.com/office/officeart/2008/layout/LinedList"/>
    <dgm:cxn modelId="{F55C857D-543A-4D1B-8DAE-FB31A952CD09}" type="presParOf" srcId="{DE5F6EE3-8A5E-4A35-949D-75C21CE12853}" destId="{7D11ABC4-1F32-48CB-9031-F63A6D31F283}" srcOrd="7" destOrd="0" presId="urn:microsoft.com/office/officeart/2008/layout/LinedList"/>
    <dgm:cxn modelId="{17195338-03E4-475E-98AE-164059450362}" type="presParOf" srcId="{7D11ABC4-1F32-48CB-9031-F63A6D31F283}" destId="{835B4FE0-B87B-4863-8CA2-69DE853B669C}" srcOrd="0" destOrd="0" presId="urn:microsoft.com/office/officeart/2008/layout/LinedList"/>
    <dgm:cxn modelId="{CD3EA517-AAAE-430C-9930-5A480CBFE8DB}" type="presParOf" srcId="{7D11ABC4-1F32-48CB-9031-F63A6D31F283}" destId="{17B003FE-BC41-47DD-B27B-8DF25EBFA991}" srcOrd="1" destOrd="0" presId="urn:microsoft.com/office/officeart/2008/layout/LinedList"/>
    <dgm:cxn modelId="{52C0DD96-9A1B-461B-A0AF-16930A501FF4}" type="presParOf" srcId="{DE5F6EE3-8A5E-4A35-949D-75C21CE12853}" destId="{45EC3CA2-0192-431C-83B6-53B4B80B7EB9}" srcOrd="8" destOrd="0" presId="urn:microsoft.com/office/officeart/2008/layout/LinedList"/>
    <dgm:cxn modelId="{ABCBB649-7B44-42D3-9836-98BB0331C5E9}" type="presParOf" srcId="{DE5F6EE3-8A5E-4A35-949D-75C21CE12853}" destId="{2A1CF22E-2CDE-40C3-B94C-7FA937246D07}" srcOrd="9" destOrd="0" presId="urn:microsoft.com/office/officeart/2008/layout/LinedList"/>
    <dgm:cxn modelId="{01B3CB8C-770A-4340-B78F-24E31A25D112}" type="presParOf" srcId="{2A1CF22E-2CDE-40C3-B94C-7FA937246D07}" destId="{5094CC94-CDD0-4AB8-87F7-4C4B8CAD001E}" srcOrd="0" destOrd="0" presId="urn:microsoft.com/office/officeart/2008/layout/LinedList"/>
    <dgm:cxn modelId="{EAC2C416-301E-465A-9D23-BCA4F8D9FDD9}" type="presParOf" srcId="{2A1CF22E-2CDE-40C3-B94C-7FA937246D07}" destId="{B493A40D-444B-4AF5-A8C6-CD0E0DD26D0B}" srcOrd="1" destOrd="0" presId="urn:microsoft.com/office/officeart/2008/layout/LinedList"/>
    <dgm:cxn modelId="{16F866AB-035A-42B7-840A-DD5ECAC3E0CC}" type="presParOf" srcId="{DE5F6EE3-8A5E-4A35-949D-75C21CE12853}" destId="{657B2AC5-9707-4C40-BAFA-32412F835698}" srcOrd="10" destOrd="0" presId="urn:microsoft.com/office/officeart/2008/layout/LinedList"/>
    <dgm:cxn modelId="{EB7EFE54-68C4-4CF1-8988-4607281A0C27}" type="presParOf" srcId="{DE5F6EE3-8A5E-4A35-949D-75C21CE12853}" destId="{131D72EA-34BC-4A4D-9747-506464FE7472}" srcOrd="11" destOrd="0" presId="urn:microsoft.com/office/officeart/2008/layout/LinedList"/>
    <dgm:cxn modelId="{ED8D6E80-5F2D-4263-BE73-4BF7878261DB}" type="presParOf" srcId="{131D72EA-34BC-4A4D-9747-506464FE7472}" destId="{2E8DA041-654F-436D-8ED1-6D6FEB2A6DD0}" srcOrd="0" destOrd="0" presId="urn:microsoft.com/office/officeart/2008/layout/LinedList"/>
    <dgm:cxn modelId="{4F8AFB01-6E69-43BF-AFEF-75BC5B0D7B1D}" type="presParOf" srcId="{131D72EA-34BC-4A4D-9747-506464FE7472}" destId="{9101F5A0-EBA9-4161-BC50-9455A4857316}" srcOrd="1" destOrd="0" presId="urn:microsoft.com/office/officeart/2008/layout/LinedList"/>
    <dgm:cxn modelId="{9564971C-A334-4ABE-8D4C-EE978F20ABE5}" type="presParOf" srcId="{DE5F6EE3-8A5E-4A35-949D-75C21CE12853}" destId="{0DDC0C41-0F44-480D-BB51-DD6E96D813B8}" srcOrd="12" destOrd="0" presId="urn:microsoft.com/office/officeart/2008/layout/LinedList"/>
    <dgm:cxn modelId="{BABA037F-C033-425F-81F4-7D0956FAFC74}" type="presParOf" srcId="{DE5F6EE3-8A5E-4A35-949D-75C21CE12853}" destId="{7871D679-4AB2-48BE-B64F-1E4F20E5BC1F}" srcOrd="13" destOrd="0" presId="urn:microsoft.com/office/officeart/2008/layout/LinedList"/>
    <dgm:cxn modelId="{BF4B0C17-F801-426A-9F39-60399C179678}" type="presParOf" srcId="{7871D679-4AB2-48BE-B64F-1E4F20E5BC1F}" destId="{F4E33C1A-784D-401F-8E25-B5C5F7F38C85}" srcOrd="0" destOrd="0" presId="urn:microsoft.com/office/officeart/2008/layout/LinedList"/>
    <dgm:cxn modelId="{99BE56F7-EE0E-4100-A688-F9A2E5EB6B7F}" type="presParOf" srcId="{7871D679-4AB2-48BE-B64F-1E4F20E5BC1F}" destId="{6D424144-7E26-4782-A388-662DC8270371}" srcOrd="1" destOrd="0" presId="urn:microsoft.com/office/officeart/2008/layout/LinedList"/>
    <dgm:cxn modelId="{76E2C082-AA02-4B50-9249-D5159460F33E}" type="presParOf" srcId="{DE5F6EE3-8A5E-4A35-949D-75C21CE12853}" destId="{40ACBC44-B690-4E65-BFF6-FB504481EDAC}" srcOrd="14" destOrd="0" presId="urn:microsoft.com/office/officeart/2008/layout/LinedList"/>
    <dgm:cxn modelId="{616B9F95-825C-4154-AAE7-4FAEE123E3CA}" type="presParOf" srcId="{DE5F6EE3-8A5E-4A35-949D-75C21CE12853}" destId="{1238A93E-B748-48A3-98E0-ADEF7E7CDDCA}" srcOrd="15" destOrd="0" presId="urn:microsoft.com/office/officeart/2008/layout/LinedList"/>
    <dgm:cxn modelId="{DABD1865-F49E-4FFF-BD23-F5FE5629DDEF}" type="presParOf" srcId="{1238A93E-B748-48A3-98E0-ADEF7E7CDDCA}" destId="{CD538796-EDCF-4211-99AF-AF2641696C3B}" srcOrd="0" destOrd="0" presId="urn:microsoft.com/office/officeart/2008/layout/LinedList"/>
    <dgm:cxn modelId="{223CC15D-EB3B-486A-A84E-5CC49458B893}" type="presParOf" srcId="{1238A93E-B748-48A3-98E0-ADEF7E7CDDCA}" destId="{72B53863-43DE-470F-9969-EE202921CE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B087F-49F7-4E1E-BAC2-3FD0953B3D9F}">
      <dsp:nvSpPr>
        <dsp:cNvPr id="0" name=""/>
        <dsp:cNvSpPr/>
      </dsp:nvSpPr>
      <dsp:spPr>
        <a:xfrm>
          <a:off x="0" y="3827"/>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4CEC6-56E6-466D-8406-8C4D9A31DE1B}">
      <dsp:nvSpPr>
        <dsp:cNvPr id="0" name=""/>
        <dsp:cNvSpPr/>
      </dsp:nvSpPr>
      <dsp:spPr>
        <a:xfrm>
          <a:off x="246632" y="187273"/>
          <a:ext cx="448423" cy="4484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35F0D2-CE79-4B6B-93DF-32497E5B0A1F}">
      <dsp:nvSpPr>
        <dsp:cNvPr id="0" name=""/>
        <dsp:cNvSpPr/>
      </dsp:nvSpPr>
      <dsp:spPr>
        <a:xfrm>
          <a:off x="941689" y="3827"/>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GB" sz="1900" kern="1200"/>
            <a:t>Aim: To discuss contemporary technology and its potential for health and care.</a:t>
          </a:r>
          <a:endParaRPr lang="en-US" sz="1900" kern="1200"/>
        </a:p>
      </dsp:txBody>
      <dsp:txXfrm>
        <a:off x="941689" y="3827"/>
        <a:ext cx="5324321" cy="815315"/>
      </dsp:txXfrm>
    </dsp:sp>
    <dsp:sp modelId="{411D06E8-5B8B-4BDF-B108-FFF43351568F}">
      <dsp:nvSpPr>
        <dsp:cNvPr id="0" name=""/>
        <dsp:cNvSpPr/>
      </dsp:nvSpPr>
      <dsp:spPr>
        <a:xfrm>
          <a:off x="0" y="1022971"/>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DF9CD1-967C-4E0F-9C1C-3E644B30C8C7}">
      <dsp:nvSpPr>
        <dsp:cNvPr id="0" name=""/>
        <dsp:cNvSpPr/>
      </dsp:nvSpPr>
      <dsp:spPr>
        <a:xfrm>
          <a:off x="246632" y="1206417"/>
          <a:ext cx="448423" cy="4484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6D3625-FED8-42F8-BD2B-1C63A5146CFB}">
      <dsp:nvSpPr>
        <dsp:cNvPr id="0" name=""/>
        <dsp:cNvSpPr/>
      </dsp:nvSpPr>
      <dsp:spPr>
        <a:xfrm>
          <a:off x="941689" y="1022971"/>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GB" sz="1900" kern="1200"/>
            <a:t>Discuss types of contemporary technology.</a:t>
          </a:r>
          <a:endParaRPr lang="en-US" sz="1900" kern="1200"/>
        </a:p>
      </dsp:txBody>
      <dsp:txXfrm>
        <a:off x="941689" y="1022971"/>
        <a:ext cx="5324321" cy="815315"/>
      </dsp:txXfrm>
    </dsp:sp>
    <dsp:sp modelId="{4BE7D29F-9969-4CB8-9E63-F8718D3EECE6}">
      <dsp:nvSpPr>
        <dsp:cNvPr id="0" name=""/>
        <dsp:cNvSpPr/>
      </dsp:nvSpPr>
      <dsp:spPr>
        <a:xfrm>
          <a:off x="0" y="2042115"/>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71833-A6F1-469E-8B25-B7F4396CF7C9}">
      <dsp:nvSpPr>
        <dsp:cNvPr id="0" name=""/>
        <dsp:cNvSpPr/>
      </dsp:nvSpPr>
      <dsp:spPr>
        <a:xfrm>
          <a:off x="246632" y="2225561"/>
          <a:ext cx="448423" cy="4484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2D39D2-55BE-4428-83C7-1842F28B48AC}">
      <dsp:nvSpPr>
        <dsp:cNvPr id="0" name=""/>
        <dsp:cNvSpPr/>
      </dsp:nvSpPr>
      <dsp:spPr>
        <a:xfrm>
          <a:off x="941689" y="2042115"/>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GB" sz="1900" kern="1200"/>
            <a:t>Debate the impact of contemporary technology.</a:t>
          </a:r>
          <a:endParaRPr lang="en-US" sz="1900" kern="1200"/>
        </a:p>
      </dsp:txBody>
      <dsp:txXfrm>
        <a:off x="941689" y="2042115"/>
        <a:ext cx="5324321" cy="815315"/>
      </dsp:txXfrm>
    </dsp:sp>
    <dsp:sp modelId="{699174C4-83F7-4C8D-9F36-7C719D10C0AA}">
      <dsp:nvSpPr>
        <dsp:cNvPr id="0" name=""/>
        <dsp:cNvSpPr/>
      </dsp:nvSpPr>
      <dsp:spPr>
        <a:xfrm>
          <a:off x="0" y="3061259"/>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099DB-1821-4496-B7AE-D7FADE9FEC0A}">
      <dsp:nvSpPr>
        <dsp:cNvPr id="0" name=""/>
        <dsp:cNvSpPr/>
      </dsp:nvSpPr>
      <dsp:spPr>
        <a:xfrm>
          <a:off x="246632" y="3244705"/>
          <a:ext cx="448423" cy="4484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53F861-0D46-4971-8CBE-53A2421CFE92}">
      <dsp:nvSpPr>
        <dsp:cNvPr id="0" name=""/>
        <dsp:cNvSpPr/>
      </dsp:nvSpPr>
      <dsp:spPr>
        <a:xfrm>
          <a:off x="941689" y="3061259"/>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GB" sz="1900" kern="1200"/>
            <a:t>Hypothesise uses of AI in health and social care.</a:t>
          </a:r>
          <a:endParaRPr lang="en-US" sz="1900" kern="1200"/>
        </a:p>
      </dsp:txBody>
      <dsp:txXfrm>
        <a:off x="941689" y="3061259"/>
        <a:ext cx="5324321" cy="815315"/>
      </dsp:txXfrm>
    </dsp:sp>
    <dsp:sp modelId="{CBDE73DE-6642-4C18-B9F8-E05E0102E98A}">
      <dsp:nvSpPr>
        <dsp:cNvPr id="0" name=""/>
        <dsp:cNvSpPr/>
      </dsp:nvSpPr>
      <dsp:spPr>
        <a:xfrm>
          <a:off x="0" y="4080403"/>
          <a:ext cx="6266011" cy="8153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92377-66F2-459B-B9C3-EC748DF04FC7}">
      <dsp:nvSpPr>
        <dsp:cNvPr id="0" name=""/>
        <dsp:cNvSpPr/>
      </dsp:nvSpPr>
      <dsp:spPr>
        <a:xfrm>
          <a:off x="246632" y="4263849"/>
          <a:ext cx="448423" cy="4484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77E79B-CF99-4A20-B909-EC06708C9B47}">
      <dsp:nvSpPr>
        <dsp:cNvPr id="0" name=""/>
        <dsp:cNvSpPr/>
      </dsp:nvSpPr>
      <dsp:spPr>
        <a:xfrm>
          <a:off x="941689" y="4080403"/>
          <a:ext cx="5324321" cy="815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88" tIns="86288" rIns="86288" bIns="86288" numCol="1" spcCol="1270" anchor="ctr" anchorCtr="0">
          <a:noAutofit/>
        </a:bodyPr>
        <a:lstStyle/>
        <a:p>
          <a:pPr marL="0" lvl="0" indent="0" algn="l" defTabSz="844550">
            <a:lnSpc>
              <a:spcPct val="90000"/>
            </a:lnSpc>
            <a:spcBef>
              <a:spcPct val="0"/>
            </a:spcBef>
            <a:spcAft>
              <a:spcPct val="35000"/>
            </a:spcAft>
            <a:buNone/>
          </a:pPr>
          <a:r>
            <a:rPr lang="en-GB" sz="1900" kern="1200"/>
            <a:t>Discuss uses of wearables in health and social care.</a:t>
          </a:r>
          <a:endParaRPr lang="en-US" sz="1900" kern="1200"/>
        </a:p>
      </dsp:txBody>
      <dsp:txXfrm>
        <a:off x="941689" y="4080403"/>
        <a:ext cx="5324321" cy="815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239EB-1518-4D84-9B89-404A0CFF853C}">
      <dsp:nvSpPr>
        <dsp:cNvPr id="0" name=""/>
        <dsp:cNvSpPr/>
      </dsp:nvSpPr>
      <dsp:spPr>
        <a:xfrm>
          <a:off x="0" y="19797"/>
          <a:ext cx="10353675" cy="869108"/>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AI is often referred to by only one component, machine learning. </a:t>
          </a:r>
        </a:p>
      </dsp:txBody>
      <dsp:txXfrm>
        <a:off x="42426" y="62223"/>
        <a:ext cx="10268823" cy="784256"/>
      </dsp:txXfrm>
    </dsp:sp>
    <dsp:sp modelId="{94BAAA7D-5008-4619-BD3A-A8E9370BA1ED}">
      <dsp:nvSpPr>
        <dsp:cNvPr id="0" name=""/>
        <dsp:cNvSpPr/>
      </dsp:nvSpPr>
      <dsp:spPr>
        <a:xfrm>
          <a:off x="0" y="955146"/>
          <a:ext cx="10353675" cy="869108"/>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AI is a complex combination of hardware and software for writing and training machine learning algorithms. </a:t>
          </a:r>
        </a:p>
      </dsp:txBody>
      <dsp:txXfrm>
        <a:off x="42426" y="997572"/>
        <a:ext cx="10268823" cy="784256"/>
      </dsp:txXfrm>
    </dsp:sp>
    <dsp:sp modelId="{8C10D3FB-ACF9-4422-8520-91E38078D029}">
      <dsp:nvSpPr>
        <dsp:cNvPr id="0" name=""/>
        <dsp:cNvSpPr/>
      </dsp:nvSpPr>
      <dsp:spPr>
        <a:xfrm>
          <a:off x="0" y="1890495"/>
          <a:ext cx="10353675" cy="869108"/>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 general, this works through taking in large quantities of training data, analysing for patterns and correlations.</a:t>
          </a:r>
        </a:p>
      </dsp:txBody>
      <dsp:txXfrm>
        <a:off x="42426" y="1932921"/>
        <a:ext cx="10268823" cy="784256"/>
      </dsp:txXfrm>
    </dsp:sp>
    <dsp:sp modelId="{C04AAB16-7E96-4047-823C-C0CFAF731D2B}">
      <dsp:nvSpPr>
        <dsp:cNvPr id="0" name=""/>
        <dsp:cNvSpPr/>
      </dsp:nvSpPr>
      <dsp:spPr>
        <a:xfrm>
          <a:off x="0" y="2825843"/>
          <a:ext cx="10353675" cy="869108"/>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It uses this to make predictions for the future. </a:t>
          </a:r>
        </a:p>
      </dsp:txBody>
      <dsp:txXfrm>
        <a:off x="42426" y="2868269"/>
        <a:ext cx="10268823" cy="7842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D3FD4-3996-4D76-8E5D-143AA75119B0}">
      <dsp:nvSpPr>
        <dsp:cNvPr id="0" name=""/>
        <dsp:cNvSpPr/>
      </dsp:nvSpPr>
      <dsp:spPr>
        <a:xfrm>
          <a:off x="0" y="379934"/>
          <a:ext cx="10353675" cy="1422720"/>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Over time, this can produce lifelike conversations and interactions with a machine! </a:t>
          </a:r>
        </a:p>
      </dsp:txBody>
      <dsp:txXfrm>
        <a:off x="69451" y="449385"/>
        <a:ext cx="10214773" cy="1283818"/>
      </dsp:txXfrm>
    </dsp:sp>
    <dsp:sp modelId="{EAB44F01-DC18-45D3-BBEF-F6F5DB5E5458}">
      <dsp:nvSpPr>
        <dsp:cNvPr id="0" name=""/>
        <dsp:cNvSpPr/>
      </dsp:nvSpPr>
      <dsp:spPr>
        <a:xfrm>
          <a:off x="0" y="1912095"/>
          <a:ext cx="10353675" cy="1422720"/>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It focuses primarily on three cognitive skills, learning, reasoning and self-correction.</a:t>
          </a:r>
        </a:p>
      </dsp:txBody>
      <dsp:txXfrm>
        <a:off x="69451" y="1981546"/>
        <a:ext cx="10214773" cy="12838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8BD4A-7554-4E9D-BE17-BD73F0B61393}">
      <dsp:nvSpPr>
        <dsp:cNvPr id="0" name=""/>
        <dsp:cNvSpPr/>
      </dsp:nvSpPr>
      <dsp:spPr>
        <a:xfrm>
          <a:off x="0" y="86174"/>
          <a:ext cx="10353675" cy="1123200"/>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Learning: This aspect focuses on acquiring data and creating rules for how to turn the data into actionable information.</a:t>
          </a:r>
        </a:p>
      </dsp:txBody>
      <dsp:txXfrm>
        <a:off x="54830" y="141004"/>
        <a:ext cx="10244015" cy="1013540"/>
      </dsp:txXfrm>
    </dsp:sp>
    <dsp:sp modelId="{0C3AC5E6-2D69-4336-8155-1B0284AB2346}">
      <dsp:nvSpPr>
        <dsp:cNvPr id="0" name=""/>
        <dsp:cNvSpPr/>
      </dsp:nvSpPr>
      <dsp:spPr>
        <a:xfrm>
          <a:off x="0" y="1295774"/>
          <a:ext cx="10353675" cy="1123200"/>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Reasoning: This focuses on choosing the right rule or algorithm, to reach the desired outcome.</a:t>
          </a:r>
        </a:p>
      </dsp:txBody>
      <dsp:txXfrm>
        <a:off x="54830" y="1350604"/>
        <a:ext cx="10244015" cy="1013540"/>
      </dsp:txXfrm>
    </dsp:sp>
    <dsp:sp modelId="{8F071085-9B2C-4F2F-910C-F522E8D4ADB4}">
      <dsp:nvSpPr>
        <dsp:cNvPr id="0" name=""/>
        <dsp:cNvSpPr/>
      </dsp:nvSpPr>
      <dsp:spPr>
        <a:xfrm>
          <a:off x="0" y="2505375"/>
          <a:ext cx="10353675" cy="1123200"/>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Self-correction: This aspect is designed to continually fine-tune algorithms to ensure the most accurate results.</a:t>
          </a:r>
        </a:p>
      </dsp:txBody>
      <dsp:txXfrm>
        <a:off x="54830" y="2560205"/>
        <a:ext cx="10244015" cy="10135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7CF7C-DC27-4F91-95DF-BAE358C5F744}">
      <dsp:nvSpPr>
        <dsp:cNvPr id="0" name=""/>
        <dsp:cNvSpPr/>
      </dsp:nvSpPr>
      <dsp:spPr>
        <a:xfrm>
          <a:off x="0" y="453"/>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A08E260-EAFD-4DF6-ABE1-23F5966C58FF}">
      <dsp:nvSpPr>
        <dsp:cNvPr id="0" name=""/>
        <dsp:cNvSpPr/>
      </dsp:nvSpPr>
      <dsp:spPr>
        <a:xfrm>
          <a:off x="0" y="453"/>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Voice recognition</a:t>
          </a:r>
        </a:p>
      </dsp:txBody>
      <dsp:txXfrm>
        <a:off x="0" y="453"/>
        <a:ext cx="10353675" cy="530549"/>
      </dsp:txXfrm>
    </dsp:sp>
    <dsp:sp modelId="{639B2523-4078-4EED-8612-C13064B57226}">
      <dsp:nvSpPr>
        <dsp:cNvPr id="0" name=""/>
        <dsp:cNvSpPr/>
      </dsp:nvSpPr>
      <dsp:spPr>
        <a:xfrm>
          <a:off x="0" y="531002"/>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5B9B2A5-4606-4E5B-9D42-6902E67A2247}">
      <dsp:nvSpPr>
        <dsp:cNvPr id="0" name=""/>
        <dsp:cNvSpPr/>
      </dsp:nvSpPr>
      <dsp:spPr>
        <a:xfrm>
          <a:off x="0" y="531002"/>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Self-driving cars</a:t>
          </a:r>
        </a:p>
      </dsp:txBody>
      <dsp:txXfrm>
        <a:off x="0" y="531002"/>
        <a:ext cx="10353675" cy="530549"/>
      </dsp:txXfrm>
    </dsp:sp>
    <dsp:sp modelId="{087EC3C3-32C8-4E21-B24D-C7727E19D3FD}">
      <dsp:nvSpPr>
        <dsp:cNvPr id="0" name=""/>
        <dsp:cNvSpPr/>
      </dsp:nvSpPr>
      <dsp:spPr>
        <a:xfrm>
          <a:off x="0" y="1061551"/>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9AA93B7B-1B88-46D2-8EEE-CFE2D7BE42F0}">
      <dsp:nvSpPr>
        <dsp:cNvPr id="0" name=""/>
        <dsp:cNvSpPr/>
      </dsp:nvSpPr>
      <dsp:spPr>
        <a:xfrm>
          <a:off x="0" y="1061551"/>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Robots in manufacturing</a:t>
          </a:r>
        </a:p>
      </dsp:txBody>
      <dsp:txXfrm>
        <a:off x="0" y="1061551"/>
        <a:ext cx="10353675" cy="530549"/>
      </dsp:txXfrm>
    </dsp:sp>
    <dsp:sp modelId="{1A564192-6B86-4D76-A678-41ED1F76752C}">
      <dsp:nvSpPr>
        <dsp:cNvPr id="0" name=""/>
        <dsp:cNvSpPr/>
      </dsp:nvSpPr>
      <dsp:spPr>
        <a:xfrm>
          <a:off x="0" y="1592100"/>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8B869D67-B5FA-43BD-97D3-AC356D6DFBFB}">
      <dsp:nvSpPr>
        <dsp:cNvPr id="0" name=""/>
        <dsp:cNvSpPr/>
      </dsp:nvSpPr>
      <dsp:spPr>
        <a:xfrm>
          <a:off x="0" y="1592100"/>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Healthcare management</a:t>
          </a:r>
        </a:p>
      </dsp:txBody>
      <dsp:txXfrm>
        <a:off x="0" y="1592100"/>
        <a:ext cx="10353675" cy="530549"/>
      </dsp:txXfrm>
    </dsp:sp>
    <dsp:sp modelId="{F6E5318C-F575-4504-A90A-05B48D0E9649}">
      <dsp:nvSpPr>
        <dsp:cNvPr id="0" name=""/>
        <dsp:cNvSpPr/>
      </dsp:nvSpPr>
      <dsp:spPr>
        <a:xfrm>
          <a:off x="0" y="2122649"/>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BCF4F0DF-E4E3-40A1-B37A-02693C9A0DD2}">
      <dsp:nvSpPr>
        <dsp:cNvPr id="0" name=""/>
        <dsp:cNvSpPr/>
      </dsp:nvSpPr>
      <dsp:spPr>
        <a:xfrm>
          <a:off x="0" y="2122649"/>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Virtual travel agent bookings</a:t>
          </a:r>
        </a:p>
      </dsp:txBody>
      <dsp:txXfrm>
        <a:off x="0" y="2122649"/>
        <a:ext cx="10353675" cy="530549"/>
      </dsp:txXfrm>
    </dsp:sp>
    <dsp:sp modelId="{886425A6-0360-477D-B921-470168D307A2}">
      <dsp:nvSpPr>
        <dsp:cNvPr id="0" name=""/>
        <dsp:cNvSpPr/>
      </dsp:nvSpPr>
      <dsp:spPr>
        <a:xfrm>
          <a:off x="0" y="2653198"/>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B04E999-B6E3-47B5-99FD-0B0B7B27E155}">
      <dsp:nvSpPr>
        <dsp:cNvPr id="0" name=""/>
        <dsp:cNvSpPr/>
      </dsp:nvSpPr>
      <dsp:spPr>
        <a:xfrm>
          <a:off x="0" y="2653198"/>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Social media monitoring</a:t>
          </a:r>
        </a:p>
      </dsp:txBody>
      <dsp:txXfrm>
        <a:off x="0" y="2653198"/>
        <a:ext cx="10353675" cy="530549"/>
      </dsp:txXfrm>
    </dsp:sp>
    <dsp:sp modelId="{F514741C-9484-48D9-94D5-3FE09563BDA4}">
      <dsp:nvSpPr>
        <dsp:cNvPr id="0" name=""/>
        <dsp:cNvSpPr/>
      </dsp:nvSpPr>
      <dsp:spPr>
        <a:xfrm>
          <a:off x="0" y="3183747"/>
          <a:ext cx="10353675"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w="9525" cap="rnd" cmpd="sng" algn="ctr">
          <a:solidFill>
            <a:schemeClr val="accent3">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41A91D52-0BFC-4AE7-BB20-71A8BDC382AF}">
      <dsp:nvSpPr>
        <dsp:cNvPr id="0" name=""/>
        <dsp:cNvSpPr/>
      </dsp:nvSpPr>
      <dsp:spPr>
        <a:xfrm>
          <a:off x="0" y="3183747"/>
          <a:ext cx="10353675" cy="530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Marketing chatbots</a:t>
          </a:r>
        </a:p>
      </dsp:txBody>
      <dsp:txXfrm>
        <a:off x="0" y="3183747"/>
        <a:ext cx="10353675" cy="5305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05E24-FB8B-433A-92B0-358947F6F80D}">
      <dsp:nvSpPr>
        <dsp:cNvPr id="0" name=""/>
        <dsp:cNvSpPr/>
      </dsp:nvSpPr>
      <dsp:spPr>
        <a:xfrm>
          <a:off x="0" y="598"/>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C3B1D3-6416-4B9B-B64D-D4DE2B33F62D}">
      <dsp:nvSpPr>
        <dsp:cNvPr id="0" name=""/>
        <dsp:cNvSpPr/>
      </dsp:nvSpPr>
      <dsp:spPr>
        <a:xfrm>
          <a:off x="423357" y="315492"/>
          <a:ext cx="769740" cy="769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1A5309C-9A4A-4A25-B417-545416506741}">
      <dsp:nvSpPr>
        <dsp:cNvPr id="0" name=""/>
        <dsp:cNvSpPr/>
      </dsp:nvSpPr>
      <dsp:spPr>
        <a:xfrm>
          <a:off x="1616455" y="598"/>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US" sz="1800" kern="1200"/>
            <a:t>Natural Language Processing</a:t>
          </a:r>
        </a:p>
      </dsp:txBody>
      <dsp:txXfrm>
        <a:off x="1616455" y="598"/>
        <a:ext cx="4649555" cy="1399528"/>
      </dsp:txXfrm>
    </dsp:sp>
    <dsp:sp modelId="{D94FDDCF-D666-42D4-9F78-42C8690202FE}">
      <dsp:nvSpPr>
        <dsp:cNvPr id="0" name=""/>
        <dsp:cNvSpPr/>
      </dsp:nvSpPr>
      <dsp:spPr>
        <a:xfrm>
          <a:off x="0" y="1750009"/>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39DFB8-4A55-487E-BF54-7A187E1BE878}">
      <dsp:nvSpPr>
        <dsp:cNvPr id="0" name=""/>
        <dsp:cNvSpPr/>
      </dsp:nvSpPr>
      <dsp:spPr>
        <a:xfrm>
          <a:off x="423357" y="2064903"/>
          <a:ext cx="769740" cy="769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C8860E-F04B-4596-B612-E60A1BD3BF75}">
      <dsp:nvSpPr>
        <dsp:cNvPr id="0" name=""/>
        <dsp:cNvSpPr/>
      </dsp:nvSpPr>
      <dsp:spPr>
        <a:xfrm>
          <a:off x="1616455" y="1750009"/>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US" sz="1800" kern="1200"/>
            <a:t>Understand and classify clinical documentation. </a:t>
          </a:r>
        </a:p>
      </dsp:txBody>
      <dsp:txXfrm>
        <a:off x="1616455" y="1750009"/>
        <a:ext cx="4649555" cy="1399528"/>
      </dsp:txXfrm>
    </dsp:sp>
    <dsp:sp modelId="{5D47105D-4BEE-441D-A43B-8FE4A4F853F4}">
      <dsp:nvSpPr>
        <dsp:cNvPr id="0" name=""/>
        <dsp:cNvSpPr/>
      </dsp:nvSpPr>
      <dsp:spPr>
        <a:xfrm>
          <a:off x="0" y="3499420"/>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13712-81A9-4A75-A675-0030DC737178}">
      <dsp:nvSpPr>
        <dsp:cNvPr id="0" name=""/>
        <dsp:cNvSpPr/>
      </dsp:nvSpPr>
      <dsp:spPr>
        <a:xfrm>
          <a:off x="423357" y="3814314"/>
          <a:ext cx="769740" cy="769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B68D17-6DDD-462F-9083-15D040963ACA}">
      <dsp:nvSpPr>
        <dsp:cNvPr id="0" name=""/>
        <dsp:cNvSpPr/>
      </dsp:nvSpPr>
      <dsp:spPr>
        <a:xfrm>
          <a:off x="1616455" y="3499420"/>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US" sz="1800" kern="1200"/>
            <a:t>NLP systems can analyze unstructured clinical notes on patients, giving incredible insight into understanding quality, improving methods, and better results for patients. </a:t>
          </a:r>
        </a:p>
      </dsp:txBody>
      <dsp:txXfrm>
        <a:off x="1616455" y="3499420"/>
        <a:ext cx="4649555" cy="13995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B1CC8B-DAF4-4A30-96C7-3D17B670A1BD}">
      <dsp:nvSpPr>
        <dsp:cNvPr id="0" name=""/>
        <dsp:cNvSpPr/>
      </dsp:nvSpPr>
      <dsp:spPr>
        <a:xfrm>
          <a:off x="0" y="598"/>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548911CA-2B87-4901-A581-083F648BEC1D}">
      <dsp:nvSpPr>
        <dsp:cNvPr id="0" name=""/>
        <dsp:cNvSpPr/>
      </dsp:nvSpPr>
      <dsp:spPr>
        <a:xfrm>
          <a:off x="0" y="598"/>
          <a:ext cx="6266011" cy="97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Administrative Purposes</a:t>
          </a:r>
        </a:p>
      </dsp:txBody>
      <dsp:txXfrm>
        <a:off x="0" y="598"/>
        <a:ext cx="6266011" cy="979670"/>
      </dsp:txXfrm>
    </dsp:sp>
    <dsp:sp modelId="{EFB608E5-F71D-4204-B242-9988C675FBE6}">
      <dsp:nvSpPr>
        <dsp:cNvPr id="0" name=""/>
        <dsp:cNvSpPr/>
      </dsp:nvSpPr>
      <dsp:spPr>
        <a:xfrm>
          <a:off x="0" y="980268"/>
          <a:ext cx="6266011" cy="0"/>
        </a:xfrm>
        <a:prstGeom prst="line">
          <a:avLst/>
        </a:prstGeom>
        <a:gradFill rotWithShape="0">
          <a:gsLst>
            <a:gs pos="0">
              <a:schemeClr val="accent2">
                <a:hueOff val="-374162"/>
                <a:satOff val="-158"/>
                <a:lumOff val="1764"/>
                <a:alphaOff val="0"/>
                <a:tint val="96000"/>
                <a:lumMod val="104000"/>
              </a:schemeClr>
            </a:gs>
            <a:gs pos="100000">
              <a:schemeClr val="accent2">
                <a:hueOff val="-374162"/>
                <a:satOff val="-158"/>
                <a:lumOff val="1764"/>
                <a:alphaOff val="0"/>
                <a:shade val="90000"/>
                <a:lumMod val="90000"/>
              </a:schemeClr>
            </a:gs>
          </a:gsLst>
          <a:lin ang="5400000" scaled="0"/>
        </a:gradFill>
        <a:ln w="9525" cap="rnd" cmpd="sng" algn="ctr">
          <a:solidFill>
            <a:schemeClr val="accent2">
              <a:hueOff val="-374162"/>
              <a:satOff val="-158"/>
              <a:lumOff val="1764"/>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B6662612-FC94-4CCE-82EE-9773CDA90CD1}">
      <dsp:nvSpPr>
        <dsp:cNvPr id="0" name=""/>
        <dsp:cNvSpPr/>
      </dsp:nvSpPr>
      <dsp:spPr>
        <a:xfrm>
          <a:off x="0" y="980268"/>
          <a:ext cx="6266011" cy="97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Claims processing, clinical documentation, revenue cycle management and medical records management.</a:t>
          </a:r>
        </a:p>
      </dsp:txBody>
      <dsp:txXfrm>
        <a:off x="0" y="980268"/>
        <a:ext cx="6266011" cy="979670"/>
      </dsp:txXfrm>
    </dsp:sp>
    <dsp:sp modelId="{774B4B78-464A-49C3-BF3D-2D1685139C22}">
      <dsp:nvSpPr>
        <dsp:cNvPr id="0" name=""/>
        <dsp:cNvSpPr/>
      </dsp:nvSpPr>
      <dsp:spPr>
        <a:xfrm>
          <a:off x="0" y="1959938"/>
          <a:ext cx="6266011" cy="0"/>
        </a:xfrm>
        <a:prstGeom prst="line">
          <a:avLst/>
        </a:prstGeom>
        <a:gradFill rotWithShape="0">
          <a:gsLst>
            <a:gs pos="0">
              <a:schemeClr val="accent2">
                <a:hueOff val="-748324"/>
                <a:satOff val="-315"/>
                <a:lumOff val="3529"/>
                <a:alphaOff val="0"/>
                <a:tint val="96000"/>
                <a:lumMod val="104000"/>
              </a:schemeClr>
            </a:gs>
            <a:gs pos="100000">
              <a:schemeClr val="accent2">
                <a:hueOff val="-748324"/>
                <a:satOff val="-315"/>
                <a:lumOff val="3529"/>
                <a:alphaOff val="0"/>
                <a:shade val="90000"/>
                <a:lumMod val="90000"/>
              </a:schemeClr>
            </a:gs>
          </a:gsLst>
          <a:lin ang="5400000" scaled="0"/>
        </a:gradFill>
        <a:ln w="9525" cap="rnd" cmpd="sng" algn="ctr">
          <a:solidFill>
            <a:schemeClr val="accent2">
              <a:hueOff val="-748324"/>
              <a:satOff val="-315"/>
              <a:lumOff val="3529"/>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29B690B5-3AD2-4281-9D46-26CE17EB543D}">
      <dsp:nvSpPr>
        <dsp:cNvPr id="0" name=""/>
        <dsp:cNvSpPr/>
      </dsp:nvSpPr>
      <dsp:spPr>
        <a:xfrm>
          <a:off x="0" y="1959938"/>
          <a:ext cx="6266011" cy="97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Another use of artificial intelligence in healthcare applicable to claims and payment administration is machine learning, which can be used for pairing data across different databases. </a:t>
          </a:r>
        </a:p>
      </dsp:txBody>
      <dsp:txXfrm>
        <a:off x="0" y="1959938"/>
        <a:ext cx="6266011" cy="979670"/>
      </dsp:txXfrm>
    </dsp:sp>
    <dsp:sp modelId="{BB594B17-A2E2-47BB-B3C3-EDE2D9DAA5C4}">
      <dsp:nvSpPr>
        <dsp:cNvPr id="0" name=""/>
        <dsp:cNvSpPr/>
      </dsp:nvSpPr>
      <dsp:spPr>
        <a:xfrm>
          <a:off x="0" y="2939608"/>
          <a:ext cx="6266011" cy="0"/>
        </a:xfrm>
        <a:prstGeom prst="line">
          <a:avLst/>
        </a:prstGeom>
        <a:gradFill rotWithShape="0">
          <a:gsLst>
            <a:gs pos="0">
              <a:schemeClr val="accent2">
                <a:hueOff val="-1122486"/>
                <a:satOff val="-473"/>
                <a:lumOff val="5293"/>
                <a:alphaOff val="0"/>
                <a:tint val="96000"/>
                <a:lumMod val="104000"/>
              </a:schemeClr>
            </a:gs>
            <a:gs pos="100000">
              <a:schemeClr val="accent2">
                <a:hueOff val="-1122486"/>
                <a:satOff val="-473"/>
                <a:lumOff val="5293"/>
                <a:alphaOff val="0"/>
                <a:shade val="90000"/>
                <a:lumMod val="90000"/>
              </a:schemeClr>
            </a:gs>
          </a:gsLst>
          <a:lin ang="5400000" scaled="0"/>
        </a:gradFill>
        <a:ln w="9525" cap="rnd" cmpd="sng" algn="ctr">
          <a:solidFill>
            <a:schemeClr val="accent2">
              <a:hueOff val="-1122486"/>
              <a:satOff val="-473"/>
              <a:lumOff val="5293"/>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4B25184-FEDB-466D-9CEB-11CD3832CECD}">
      <dsp:nvSpPr>
        <dsp:cNvPr id="0" name=""/>
        <dsp:cNvSpPr/>
      </dsp:nvSpPr>
      <dsp:spPr>
        <a:xfrm>
          <a:off x="0" y="2939608"/>
          <a:ext cx="6266011" cy="97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Insurers and providers must verify whether the millions of claims submitted daily are correct. </a:t>
          </a:r>
        </a:p>
      </dsp:txBody>
      <dsp:txXfrm>
        <a:off x="0" y="2939608"/>
        <a:ext cx="6266011" cy="979670"/>
      </dsp:txXfrm>
    </dsp:sp>
    <dsp:sp modelId="{33B6DA9E-37B2-47F7-903A-B144E79D59E7}">
      <dsp:nvSpPr>
        <dsp:cNvPr id="0" name=""/>
        <dsp:cNvSpPr/>
      </dsp:nvSpPr>
      <dsp:spPr>
        <a:xfrm>
          <a:off x="0" y="3919278"/>
          <a:ext cx="6266011" cy="0"/>
        </a:xfrm>
        <a:prstGeom prst="line">
          <a:avLst/>
        </a:prstGeom>
        <a:gradFill rotWithShape="0">
          <a:gsLst>
            <a:gs pos="0">
              <a:schemeClr val="accent2">
                <a:hueOff val="-1496647"/>
                <a:satOff val="-631"/>
                <a:lumOff val="7058"/>
                <a:alphaOff val="0"/>
                <a:tint val="96000"/>
                <a:lumMod val="104000"/>
              </a:schemeClr>
            </a:gs>
            <a:gs pos="100000">
              <a:schemeClr val="accent2">
                <a:hueOff val="-1496647"/>
                <a:satOff val="-631"/>
                <a:lumOff val="7058"/>
                <a:alphaOff val="0"/>
                <a:shade val="90000"/>
                <a:lumMod val="90000"/>
              </a:schemeClr>
            </a:gs>
          </a:gsLst>
          <a:lin ang="5400000" scaled="0"/>
        </a:gradFill>
        <a:ln w="9525" cap="rnd" cmpd="sng" algn="ctr">
          <a:solidFill>
            <a:schemeClr val="accent2">
              <a:hueOff val="-1496647"/>
              <a:satOff val="-631"/>
              <a:lumOff val="7058"/>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6BE17BAC-158E-43BE-9BAB-DDED38718EDB}">
      <dsp:nvSpPr>
        <dsp:cNvPr id="0" name=""/>
        <dsp:cNvSpPr/>
      </dsp:nvSpPr>
      <dsp:spPr>
        <a:xfrm>
          <a:off x="0" y="3919278"/>
          <a:ext cx="6266011" cy="97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Identifying and correcting coding issues and incorrect claims saves all parties time, money and resources. </a:t>
          </a:r>
        </a:p>
      </dsp:txBody>
      <dsp:txXfrm>
        <a:off x="0" y="3919278"/>
        <a:ext cx="6266011" cy="9796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9A127-1696-45DA-B3B0-A25000AEDA10}">
      <dsp:nvSpPr>
        <dsp:cNvPr id="0" name=""/>
        <dsp:cNvSpPr/>
      </dsp:nvSpPr>
      <dsp:spPr>
        <a:xfrm>
          <a:off x="0" y="603646"/>
          <a:ext cx="10353675" cy="11144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191497-FB3B-497C-92DA-EEB168B1F550}">
      <dsp:nvSpPr>
        <dsp:cNvPr id="0" name=""/>
        <dsp:cNvSpPr/>
      </dsp:nvSpPr>
      <dsp:spPr>
        <a:xfrm>
          <a:off x="337113" y="854392"/>
          <a:ext cx="612933" cy="612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8B7BB3-668D-4DE8-9B09-24621DEEA7D3}">
      <dsp:nvSpPr>
        <dsp:cNvPr id="0" name=""/>
        <dsp:cNvSpPr/>
      </dsp:nvSpPr>
      <dsp:spPr>
        <a:xfrm>
          <a:off x="1287160" y="603646"/>
          <a:ext cx="9066514" cy="111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943" tIns="117943" rIns="117943" bIns="117943" numCol="1" spcCol="1270" anchor="ctr" anchorCtr="0">
          <a:noAutofit/>
        </a:bodyPr>
        <a:lstStyle/>
        <a:p>
          <a:pPr marL="0" lvl="0" indent="0" algn="l" defTabSz="1111250">
            <a:lnSpc>
              <a:spcPct val="90000"/>
            </a:lnSpc>
            <a:spcBef>
              <a:spcPct val="0"/>
            </a:spcBef>
            <a:spcAft>
              <a:spcPct val="35000"/>
            </a:spcAft>
            <a:buNone/>
          </a:pPr>
          <a:r>
            <a:rPr lang="en-GB" sz="2500" kern="1200"/>
            <a:t>What could be the benefits of AI in our health and social care systems?</a:t>
          </a:r>
          <a:endParaRPr lang="en-US" sz="2500" kern="1200"/>
        </a:p>
      </dsp:txBody>
      <dsp:txXfrm>
        <a:off x="1287160" y="603646"/>
        <a:ext cx="9066514" cy="1114425"/>
      </dsp:txXfrm>
    </dsp:sp>
    <dsp:sp modelId="{07906F1E-FB80-4690-B657-D36AACC34355}">
      <dsp:nvSpPr>
        <dsp:cNvPr id="0" name=""/>
        <dsp:cNvSpPr/>
      </dsp:nvSpPr>
      <dsp:spPr>
        <a:xfrm>
          <a:off x="0" y="1996678"/>
          <a:ext cx="10353675" cy="11144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728FD-C235-4990-AA80-C313A67387FE}">
      <dsp:nvSpPr>
        <dsp:cNvPr id="0" name=""/>
        <dsp:cNvSpPr/>
      </dsp:nvSpPr>
      <dsp:spPr>
        <a:xfrm>
          <a:off x="337113" y="2247423"/>
          <a:ext cx="612933" cy="612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49CF56-2541-411D-816C-F45B8270A44B}">
      <dsp:nvSpPr>
        <dsp:cNvPr id="0" name=""/>
        <dsp:cNvSpPr/>
      </dsp:nvSpPr>
      <dsp:spPr>
        <a:xfrm>
          <a:off x="1287160" y="1996678"/>
          <a:ext cx="9066514" cy="1114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943" tIns="117943" rIns="117943" bIns="117943" numCol="1" spcCol="1270" anchor="ctr" anchorCtr="0">
          <a:noAutofit/>
        </a:bodyPr>
        <a:lstStyle/>
        <a:p>
          <a:pPr marL="0" lvl="0" indent="0" algn="l" defTabSz="1111250">
            <a:lnSpc>
              <a:spcPct val="90000"/>
            </a:lnSpc>
            <a:spcBef>
              <a:spcPct val="0"/>
            </a:spcBef>
            <a:spcAft>
              <a:spcPct val="35000"/>
            </a:spcAft>
            <a:buNone/>
          </a:pPr>
          <a:r>
            <a:rPr lang="en-GB" sz="2500" kern="1200"/>
            <a:t>What could be the drawbacks of AI in our health and social care systems?</a:t>
          </a:r>
          <a:endParaRPr lang="en-US" sz="2500" kern="1200"/>
        </a:p>
      </dsp:txBody>
      <dsp:txXfrm>
        <a:off x="1287160" y="1996678"/>
        <a:ext cx="9066514" cy="11144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38DC6-DC90-40FA-B2C0-409291C5EE74}">
      <dsp:nvSpPr>
        <dsp:cNvPr id="0" name=""/>
        <dsp:cNvSpPr/>
      </dsp:nvSpPr>
      <dsp:spPr>
        <a:xfrm>
          <a:off x="0" y="36247"/>
          <a:ext cx="10353675" cy="661635"/>
        </a:xfrm>
        <a:prstGeom prst="round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Analysis of data</a:t>
          </a:r>
        </a:p>
      </dsp:txBody>
      <dsp:txXfrm>
        <a:off x="32298" y="68545"/>
        <a:ext cx="10289079" cy="597039"/>
      </dsp:txXfrm>
    </dsp:sp>
    <dsp:sp modelId="{9C7F434E-57A0-4BC0-A08D-268B2B374457}">
      <dsp:nvSpPr>
        <dsp:cNvPr id="0" name=""/>
        <dsp:cNvSpPr/>
      </dsp:nvSpPr>
      <dsp:spPr>
        <a:xfrm>
          <a:off x="0" y="781402"/>
          <a:ext cx="10353675" cy="661635"/>
        </a:xfrm>
        <a:prstGeom prst="round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Improving diagnosis</a:t>
          </a:r>
        </a:p>
      </dsp:txBody>
      <dsp:txXfrm>
        <a:off x="32298" y="813700"/>
        <a:ext cx="10289079" cy="597039"/>
      </dsp:txXfrm>
    </dsp:sp>
    <dsp:sp modelId="{2D3EF431-B5D1-4BF8-BEE4-CA4F2AD5B42A}">
      <dsp:nvSpPr>
        <dsp:cNvPr id="0" name=""/>
        <dsp:cNvSpPr/>
      </dsp:nvSpPr>
      <dsp:spPr>
        <a:xfrm>
          <a:off x="0" y="1526557"/>
          <a:ext cx="10353675" cy="661635"/>
        </a:xfrm>
        <a:prstGeom prst="round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Admin loads</a:t>
          </a:r>
        </a:p>
      </dsp:txBody>
      <dsp:txXfrm>
        <a:off x="32298" y="1558855"/>
        <a:ext cx="10289079" cy="597039"/>
      </dsp:txXfrm>
    </dsp:sp>
    <dsp:sp modelId="{99D0FE62-3F75-4CC8-A3C9-7C4D294CEF32}">
      <dsp:nvSpPr>
        <dsp:cNvPr id="0" name=""/>
        <dsp:cNvSpPr/>
      </dsp:nvSpPr>
      <dsp:spPr>
        <a:xfrm>
          <a:off x="0" y="2271712"/>
          <a:ext cx="10353675" cy="661635"/>
        </a:xfrm>
        <a:prstGeom prst="round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Health monitoring</a:t>
          </a:r>
        </a:p>
      </dsp:txBody>
      <dsp:txXfrm>
        <a:off x="32298" y="2304010"/>
        <a:ext cx="10289079" cy="597039"/>
      </dsp:txXfrm>
    </dsp:sp>
    <dsp:sp modelId="{ED31291A-E33E-45AA-A432-E674BC43C02B}">
      <dsp:nvSpPr>
        <dsp:cNvPr id="0" name=""/>
        <dsp:cNvSpPr/>
      </dsp:nvSpPr>
      <dsp:spPr>
        <a:xfrm>
          <a:off x="0" y="3016867"/>
          <a:ext cx="10353675" cy="661635"/>
        </a:xfrm>
        <a:prstGeom prst="round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Digital consultations</a:t>
          </a:r>
        </a:p>
      </dsp:txBody>
      <dsp:txXfrm>
        <a:off x="32298" y="3049165"/>
        <a:ext cx="10289079" cy="5970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29B1A-B90A-4ABB-8EF9-0777731E5D14}">
      <dsp:nvSpPr>
        <dsp:cNvPr id="0" name=""/>
        <dsp:cNvSpPr/>
      </dsp:nvSpPr>
      <dsp:spPr>
        <a:xfrm>
          <a:off x="0" y="36247"/>
          <a:ext cx="10353675" cy="661635"/>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Training complications</a:t>
          </a:r>
        </a:p>
      </dsp:txBody>
      <dsp:txXfrm>
        <a:off x="32298" y="68545"/>
        <a:ext cx="10289079" cy="597039"/>
      </dsp:txXfrm>
    </dsp:sp>
    <dsp:sp modelId="{BCDCEAB4-0DA3-4A9F-89B0-FF00B9B56BF5}">
      <dsp:nvSpPr>
        <dsp:cNvPr id="0" name=""/>
        <dsp:cNvSpPr/>
      </dsp:nvSpPr>
      <dsp:spPr>
        <a:xfrm>
          <a:off x="0" y="781402"/>
          <a:ext cx="10353675" cy="661635"/>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Change is difficult</a:t>
          </a:r>
        </a:p>
      </dsp:txBody>
      <dsp:txXfrm>
        <a:off x="32298" y="813700"/>
        <a:ext cx="10289079" cy="597039"/>
      </dsp:txXfrm>
    </dsp:sp>
    <dsp:sp modelId="{07695152-9790-48DB-9F1E-85AB05D6BEC6}">
      <dsp:nvSpPr>
        <dsp:cNvPr id="0" name=""/>
        <dsp:cNvSpPr/>
      </dsp:nvSpPr>
      <dsp:spPr>
        <a:xfrm>
          <a:off x="0" y="1526557"/>
          <a:ext cx="10353675" cy="661635"/>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Human surveillance</a:t>
          </a:r>
        </a:p>
      </dsp:txBody>
      <dsp:txXfrm>
        <a:off x="32298" y="1558855"/>
        <a:ext cx="10289079" cy="597039"/>
      </dsp:txXfrm>
    </dsp:sp>
    <dsp:sp modelId="{3AF4AE05-9528-4324-8C30-7A98D15A7FA6}">
      <dsp:nvSpPr>
        <dsp:cNvPr id="0" name=""/>
        <dsp:cNvSpPr/>
      </dsp:nvSpPr>
      <dsp:spPr>
        <a:xfrm>
          <a:off x="0" y="2271712"/>
          <a:ext cx="10353675" cy="661635"/>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Overlooks social variables</a:t>
          </a:r>
        </a:p>
      </dsp:txBody>
      <dsp:txXfrm>
        <a:off x="32298" y="2304010"/>
        <a:ext cx="10289079" cy="597039"/>
      </dsp:txXfrm>
    </dsp:sp>
    <dsp:sp modelId="{144C36E5-8899-4ECF-9B3C-A62269AA93CD}">
      <dsp:nvSpPr>
        <dsp:cNvPr id="0" name=""/>
        <dsp:cNvSpPr/>
      </dsp:nvSpPr>
      <dsp:spPr>
        <a:xfrm>
          <a:off x="0" y="3016867"/>
          <a:ext cx="10353675" cy="661635"/>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Unemployment risks</a:t>
          </a:r>
        </a:p>
      </dsp:txBody>
      <dsp:txXfrm>
        <a:off x="32298" y="3049165"/>
        <a:ext cx="10289079" cy="5970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8CF58-AEF2-4C74-BF35-2E858B042D8F}">
      <dsp:nvSpPr>
        <dsp:cNvPr id="0" name=""/>
        <dsp:cNvSpPr/>
      </dsp:nvSpPr>
      <dsp:spPr>
        <a:xfrm>
          <a:off x="3252" y="212784"/>
          <a:ext cx="2580205" cy="1548123"/>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Biosensors </a:t>
          </a:r>
        </a:p>
      </dsp:txBody>
      <dsp:txXfrm>
        <a:off x="3252" y="212784"/>
        <a:ext cx="2580205" cy="1548123"/>
      </dsp:txXfrm>
    </dsp:sp>
    <dsp:sp modelId="{DCFF2183-C789-4198-9EF4-F03F5724C875}">
      <dsp:nvSpPr>
        <dsp:cNvPr id="0" name=""/>
        <dsp:cNvSpPr/>
      </dsp:nvSpPr>
      <dsp:spPr>
        <a:xfrm>
          <a:off x="2841478" y="212784"/>
          <a:ext cx="2580205" cy="1548123"/>
        </a:xfrm>
        <a:prstGeom prst="rect">
          <a:avLst/>
        </a:prstGeom>
        <a:solidFill>
          <a:schemeClr val="accent5">
            <a:hueOff val="-245649"/>
            <a:satOff val="-1625"/>
            <a:lumOff val="-26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Smart thermometers </a:t>
          </a:r>
        </a:p>
      </dsp:txBody>
      <dsp:txXfrm>
        <a:off x="2841478" y="212784"/>
        <a:ext cx="2580205" cy="1548123"/>
      </dsp:txXfrm>
    </dsp:sp>
    <dsp:sp modelId="{3F95CE57-31E4-4172-8DAF-5B5AA1B40288}">
      <dsp:nvSpPr>
        <dsp:cNvPr id="0" name=""/>
        <dsp:cNvSpPr/>
      </dsp:nvSpPr>
      <dsp:spPr>
        <a:xfrm>
          <a:off x="5679704" y="212784"/>
          <a:ext cx="2580205" cy="1548123"/>
        </a:xfrm>
        <a:prstGeom prst="rect">
          <a:avLst/>
        </a:prstGeom>
        <a:solidFill>
          <a:schemeClr val="accent5">
            <a:hueOff val="-491298"/>
            <a:satOff val="-3250"/>
            <a:lumOff val="-5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Connected inhalers</a:t>
          </a:r>
        </a:p>
      </dsp:txBody>
      <dsp:txXfrm>
        <a:off x="5679704" y="212784"/>
        <a:ext cx="2580205" cy="1548123"/>
      </dsp:txXfrm>
    </dsp:sp>
    <dsp:sp modelId="{E375458B-2884-400F-9019-13F75BAF2B28}">
      <dsp:nvSpPr>
        <dsp:cNvPr id="0" name=""/>
        <dsp:cNvSpPr/>
      </dsp:nvSpPr>
      <dsp:spPr>
        <a:xfrm>
          <a:off x="8517930" y="212784"/>
          <a:ext cx="2580205" cy="1548123"/>
        </a:xfrm>
        <a:prstGeom prst="rect">
          <a:avLst/>
        </a:prstGeom>
        <a:solidFill>
          <a:schemeClr val="accent5">
            <a:hueOff val="-736947"/>
            <a:satOff val="-4875"/>
            <a:lumOff val="-78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Smart watches </a:t>
          </a:r>
        </a:p>
      </dsp:txBody>
      <dsp:txXfrm>
        <a:off x="8517930" y="212784"/>
        <a:ext cx="2580205" cy="1548123"/>
      </dsp:txXfrm>
    </dsp:sp>
    <dsp:sp modelId="{4DD98A3F-D1C9-47BD-829E-90D4F98CFE9F}">
      <dsp:nvSpPr>
        <dsp:cNvPr id="0" name=""/>
        <dsp:cNvSpPr/>
      </dsp:nvSpPr>
      <dsp:spPr>
        <a:xfrm>
          <a:off x="1422365" y="2018928"/>
          <a:ext cx="2580205" cy="1548123"/>
        </a:xfrm>
        <a:prstGeom prst="rect">
          <a:avLst/>
        </a:prstGeom>
        <a:solidFill>
          <a:schemeClr val="accent5">
            <a:hueOff val="-982596"/>
            <a:satOff val="-6499"/>
            <a:lumOff val="-104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Fitness trackers (FitBits) </a:t>
          </a:r>
        </a:p>
      </dsp:txBody>
      <dsp:txXfrm>
        <a:off x="1422365" y="2018928"/>
        <a:ext cx="2580205" cy="1548123"/>
      </dsp:txXfrm>
    </dsp:sp>
    <dsp:sp modelId="{49A054C5-6082-4FF8-89E2-E5BF52C1AD58}">
      <dsp:nvSpPr>
        <dsp:cNvPr id="0" name=""/>
        <dsp:cNvSpPr/>
      </dsp:nvSpPr>
      <dsp:spPr>
        <a:xfrm>
          <a:off x="4260591" y="2018928"/>
          <a:ext cx="2580205" cy="1548123"/>
        </a:xfrm>
        <a:prstGeom prst="rect">
          <a:avLst/>
        </a:prstGeom>
        <a:solidFill>
          <a:schemeClr val="accent5">
            <a:hueOff val="-1228245"/>
            <a:satOff val="-8124"/>
            <a:lumOff val="-130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ECG monitors </a:t>
          </a:r>
        </a:p>
      </dsp:txBody>
      <dsp:txXfrm>
        <a:off x="4260591" y="2018928"/>
        <a:ext cx="2580205" cy="1548123"/>
      </dsp:txXfrm>
    </dsp:sp>
    <dsp:sp modelId="{9124E60D-CB31-41D5-AF3C-A512EB7D391F}">
      <dsp:nvSpPr>
        <dsp:cNvPr id="0" name=""/>
        <dsp:cNvSpPr/>
      </dsp:nvSpPr>
      <dsp:spPr>
        <a:xfrm>
          <a:off x="7098817" y="2018928"/>
          <a:ext cx="2580205" cy="1548123"/>
        </a:xfrm>
        <a:prstGeom prst="rect">
          <a:avLst/>
        </a:prstGeom>
        <a:solidFill>
          <a:schemeClr val="accent5">
            <a:hueOff val="-1473894"/>
            <a:satOff val="-9749"/>
            <a:lumOff val="-156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Blood pressure monitors </a:t>
          </a:r>
        </a:p>
      </dsp:txBody>
      <dsp:txXfrm>
        <a:off x="7098817" y="2018928"/>
        <a:ext cx="2580205" cy="15481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8DC17-4F5D-40D3-B6FD-FC5236CADED0}">
      <dsp:nvSpPr>
        <dsp:cNvPr id="0" name=""/>
        <dsp:cNvSpPr/>
      </dsp:nvSpPr>
      <dsp:spPr>
        <a:xfrm>
          <a:off x="1355" y="128664"/>
          <a:ext cx="4756576" cy="302042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BB4DB2-EF90-440C-BC49-609E7285F255}">
      <dsp:nvSpPr>
        <dsp:cNvPr id="0" name=""/>
        <dsp:cNvSpPr/>
      </dsp:nvSpPr>
      <dsp:spPr>
        <a:xfrm>
          <a:off x="529863" y="630747"/>
          <a:ext cx="4756576" cy="302042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baseline="0"/>
            <a:t>Wearable devices in healthcare are designed to collect the data of users’ personal health and exercise.</a:t>
          </a:r>
          <a:endParaRPr lang="en-US" sz="3300" kern="1200"/>
        </a:p>
      </dsp:txBody>
      <dsp:txXfrm>
        <a:off x="618328" y="719212"/>
        <a:ext cx="4579646" cy="2843495"/>
      </dsp:txXfrm>
    </dsp:sp>
    <dsp:sp modelId="{98943721-976B-4F44-963D-8A1406EF4559}">
      <dsp:nvSpPr>
        <dsp:cNvPr id="0" name=""/>
        <dsp:cNvSpPr/>
      </dsp:nvSpPr>
      <dsp:spPr>
        <a:xfrm>
          <a:off x="5814948" y="128664"/>
          <a:ext cx="4756576" cy="302042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BBA5FE-0AD4-446F-960E-024D8F9C7696}">
      <dsp:nvSpPr>
        <dsp:cNvPr id="0" name=""/>
        <dsp:cNvSpPr/>
      </dsp:nvSpPr>
      <dsp:spPr>
        <a:xfrm>
          <a:off x="6343456" y="630747"/>
          <a:ext cx="4756576" cy="302042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baseline="0"/>
            <a:t>They can even send a patient’s health information to a doctor or other healthcare professional in real-time.</a:t>
          </a:r>
          <a:endParaRPr lang="en-US" sz="3300" kern="1200"/>
        </a:p>
      </dsp:txBody>
      <dsp:txXfrm>
        <a:off x="6431921" y="719212"/>
        <a:ext cx="4579646" cy="284349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A763C-DF76-49D8-B633-FA362BF2EC3E}">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9334B8-788A-42BB-892F-606FB2003566}">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8EB5D8-DC39-475A-81DA-40F816FD2CE4}">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baseline="0" dirty="0"/>
            <a:t>User acceptance and preference  (Bergmann and McGregor, 2011), especially the older generation (</a:t>
          </a:r>
          <a:r>
            <a:rPr lang="en-US" sz="2000" kern="1200" baseline="0" dirty="0" err="1"/>
            <a:t>Kekade</a:t>
          </a:r>
          <a:r>
            <a:rPr lang="en-US" sz="2000" kern="1200" baseline="0" dirty="0"/>
            <a:t> et al., 2018).</a:t>
          </a:r>
          <a:endParaRPr lang="en-US" sz="2000" kern="1200" dirty="0"/>
        </a:p>
      </dsp:txBody>
      <dsp:txXfrm>
        <a:off x="1900154" y="703"/>
        <a:ext cx="4508583" cy="1645155"/>
      </dsp:txXfrm>
    </dsp:sp>
    <dsp:sp modelId="{71C42977-ED8F-48CD-BF8D-5679349E91F1}">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676B92-4DD0-466A-B6D2-AA3670290A75}">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774CA0-E67C-4E58-8337-D72AA52F91C2}">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a:lnSpc>
              <a:spcPct val="90000"/>
            </a:lnSpc>
            <a:spcBef>
              <a:spcPct val="0"/>
            </a:spcBef>
            <a:spcAft>
              <a:spcPct val="35000"/>
            </a:spcAft>
            <a:buNone/>
          </a:pPr>
          <a:r>
            <a:rPr lang="en-US" sz="2000" kern="1200" baseline="0" dirty="0"/>
            <a:t>Security of data through wireless networks (Ali and Khan, 2015)</a:t>
          </a:r>
          <a:endParaRPr lang="en-US" sz="2000" kern="1200" dirty="0"/>
        </a:p>
      </dsp:txBody>
      <dsp:txXfrm>
        <a:off x="1900154" y="2057147"/>
        <a:ext cx="4508583" cy="1645155"/>
      </dsp:txXfrm>
    </dsp:sp>
    <dsp:sp modelId="{E6A00FFB-C978-44B8-8579-4C06DD9B0402}">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A799B7-F7BE-4F3A-8F72-167B29592DDF}">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E4B70D-8DDE-4DF1-93BA-3CA202CD5EE4}">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89000" rtl="0">
            <a:lnSpc>
              <a:spcPct val="90000"/>
            </a:lnSpc>
            <a:spcBef>
              <a:spcPct val="0"/>
            </a:spcBef>
            <a:spcAft>
              <a:spcPct val="35000"/>
            </a:spcAft>
            <a:buNone/>
          </a:pPr>
          <a:r>
            <a:rPr lang="en-US" sz="2000" kern="1200" baseline="0" dirty="0"/>
            <a:t>Ethical issues</a:t>
          </a:r>
          <a:r>
            <a:rPr lang="en-US" sz="2000" kern="1200" dirty="0">
              <a:latin typeface="Bell MT"/>
            </a:rPr>
            <a:t> around data being collected constantly.</a:t>
          </a:r>
          <a:endParaRPr lang="en-US" sz="2000" kern="1200" dirty="0"/>
        </a:p>
      </dsp:txBody>
      <dsp:txXfrm>
        <a:off x="1900154" y="4113591"/>
        <a:ext cx="4508583" cy="16451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A9607-39D0-4109-AC79-C9FF37D6D710}">
      <dsp:nvSpPr>
        <dsp:cNvPr id="0" name=""/>
        <dsp:cNvSpPr/>
      </dsp:nvSpPr>
      <dsp:spPr>
        <a:xfrm>
          <a:off x="0" y="75978"/>
          <a:ext cx="6266011" cy="152685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At this moment, digitisation is a large task. </a:t>
          </a:r>
        </a:p>
      </dsp:txBody>
      <dsp:txXfrm>
        <a:off x="74535" y="150513"/>
        <a:ext cx="6116941" cy="1377780"/>
      </dsp:txXfrm>
    </dsp:sp>
    <dsp:sp modelId="{0405806D-312E-4929-839D-762FC3303B63}">
      <dsp:nvSpPr>
        <dsp:cNvPr id="0" name=""/>
        <dsp:cNvSpPr/>
      </dsp:nvSpPr>
      <dsp:spPr>
        <a:xfrm>
          <a:off x="0" y="1686348"/>
          <a:ext cx="6266011" cy="1526850"/>
        </a:xfrm>
        <a:prstGeom prst="roundRect">
          <a:avLst/>
        </a:prstGeom>
        <a:gradFill rotWithShape="0">
          <a:gsLst>
            <a:gs pos="0">
              <a:schemeClr val="accent5">
                <a:hueOff val="-736947"/>
                <a:satOff val="-4875"/>
                <a:lumOff val="-784"/>
                <a:alphaOff val="0"/>
                <a:tint val="96000"/>
                <a:lumMod val="104000"/>
              </a:schemeClr>
            </a:gs>
            <a:gs pos="100000">
              <a:schemeClr val="accent5">
                <a:hueOff val="-736947"/>
                <a:satOff val="-4875"/>
                <a:lumOff val="-78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There are inherent issues within this, such as expense, speed of implementation and accessbility. </a:t>
          </a:r>
        </a:p>
      </dsp:txBody>
      <dsp:txXfrm>
        <a:off x="74535" y="1760883"/>
        <a:ext cx="6116941" cy="1377780"/>
      </dsp:txXfrm>
    </dsp:sp>
    <dsp:sp modelId="{D59203BB-7F04-4DEB-9B63-05304E1BC47E}">
      <dsp:nvSpPr>
        <dsp:cNvPr id="0" name=""/>
        <dsp:cNvSpPr/>
      </dsp:nvSpPr>
      <dsp:spPr>
        <a:xfrm>
          <a:off x="0" y="3296718"/>
          <a:ext cx="6266011" cy="1526850"/>
        </a:xfrm>
        <a:prstGeom prst="roundRect">
          <a:avLst/>
        </a:prstGeom>
        <a:gradFill rotWithShape="0">
          <a:gsLst>
            <a:gs pos="0">
              <a:schemeClr val="accent5">
                <a:hueOff val="-1473894"/>
                <a:satOff val="-9749"/>
                <a:lumOff val="-1569"/>
                <a:alphaOff val="0"/>
                <a:tint val="96000"/>
                <a:lumMod val="104000"/>
              </a:schemeClr>
            </a:gs>
            <a:gs pos="100000">
              <a:schemeClr val="accent5">
                <a:hueOff val="-1473894"/>
                <a:satOff val="-9749"/>
                <a:lumOff val="-156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Can anyone see issues with a digital healthcare service?</a:t>
          </a:r>
        </a:p>
      </dsp:txBody>
      <dsp:txXfrm>
        <a:off x="74535" y="3371253"/>
        <a:ext cx="6116941" cy="13777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97138-8049-4A9E-B490-70C83B869F84}">
      <dsp:nvSpPr>
        <dsp:cNvPr id="0" name=""/>
        <dsp:cNvSpPr/>
      </dsp:nvSpPr>
      <dsp:spPr>
        <a:xfrm>
          <a:off x="0" y="0"/>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B0332228-BE06-4450-9FBF-2EC1186E4A2E}">
      <dsp:nvSpPr>
        <dsp:cNvPr id="0" name=""/>
        <dsp:cNvSpPr/>
      </dsp:nvSpPr>
      <dsp:spPr>
        <a:xfrm>
          <a:off x="0" y="0"/>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3D printing in healthcare</a:t>
          </a:r>
        </a:p>
      </dsp:txBody>
      <dsp:txXfrm>
        <a:off x="0" y="0"/>
        <a:ext cx="6266011" cy="612443"/>
      </dsp:txXfrm>
    </dsp:sp>
    <dsp:sp modelId="{7DBB0656-B906-41F7-96F9-3D4CF64810A5}">
      <dsp:nvSpPr>
        <dsp:cNvPr id="0" name=""/>
        <dsp:cNvSpPr/>
      </dsp:nvSpPr>
      <dsp:spPr>
        <a:xfrm>
          <a:off x="0" y="612443"/>
          <a:ext cx="6266011" cy="0"/>
        </a:xfrm>
        <a:prstGeom prst="line">
          <a:avLst/>
        </a:prstGeom>
        <a:gradFill rotWithShape="0">
          <a:gsLst>
            <a:gs pos="0">
              <a:schemeClr val="accent2">
                <a:hueOff val="-213807"/>
                <a:satOff val="-90"/>
                <a:lumOff val="1008"/>
                <a:alphaOff val="0"/>
                <a:tint val="96000"/>
                <a:lumMod val="104000"/>
              </a:schemeClr>
            </a:gs>
            <a:gs pos="100000">
              <a:schemeClr val="accent2">
                <a:hueOff val="-213807"/>
                <a:satOff val="-90"/>
                <a:lumOff val="1008"/>
                <a:alphaOff val="0"/>
                <a:shade val="90000"/>
                <a:lumMod val="90000"/>
              </a:schemeClr>
            </a:gs>
          </a:gsLst>
          <a:lin ang="5400000" scaled="0"/>
        </a:gradFill>
        <a:ln w="9525" cap="rnd" cmpd="sng" algn="ctr">
          <a:solidFill>
            <a:schemeClr val="accent2">
              <a:hueOff val="-213807"/>
              <a:satOff val="-90"/>
              <a:lumOff val="1008"/>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E9FE92D-1A15-46F8-A374-78E9ABEE0D11}">
      <dsp:nvSpPr>
        <dsp:cNvPr id="0" name=""/>
        <dsp:cNvSpPr/>
      </dsp:nvSpPr>
      <dsp:spPr>
        <a:xfrm>
          <a:off x="0" y="612443"/>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AI for diagnosis (specifically!)</a:t>
          </a:r>
        </a:p>
      </dsp:txBody>
      <dsp:txXfrm>
        <a:off x="0" y="612443"/>
        <a:ext cx="6266011" cy="612443"/>
      </dsp:txXfrm>
    </dsp:sp>
    <dsp:sp modelId="{BFD9A14C-B87D-4F67-B34B-1532B7F224FA}">
      <dsp:nvSpPr>
        <dsp:cNvPr id="0" name=""/>
        <dsp:cNvSpPr/>
      </dsp:nvSpPr>
      <dsp:spPr>
        <a:xfrm>
          <a:off x="0" y="1224886"/>
          <a:ext cx="6266011" cy="0"/>
        </a:xfrm>
        <a:prstGeom prst="line">
          <a:avLst/>
        </a:prstGeom>
        <a:gradFill rotWithShape="0">
          <a:gsLst>
            <a:gs pos="0">
              <a:schemeClr val="accent2">
                <a:hueOff val="-427614"/>
                <a:satOff val="-180"/>
                <a:lumOff val="2017"/>
                <a:alphaOff val="0"/>
                <a:tint val="96000"/>
                <a:lumMod val="104000"/>
              </a:schemeClr>
            </a:gs>
            <a:gs pos="100000">
              <a:schemeClr val="accent2">
                <a:hueOff val="-427614"/>
                <a:satOff val="-180"/>
                <a:lumOff val="2017"/>
                <a:alphaOff val="0"/>
                <a:shade val="90000"/>
                <a:lumMod val="90000"/>
              </a:schemeClr>
            </a:gs>
          </a:gsLst>
          <a:lin ang="5400000" scaled="0"/>
        </a:gradFill>
        <a:ln w="9525" cap="rnd" cmpd="sng" algn="ctr">
          <a:solidFill>
            <a:schemeClr val="accent2">
              <a:hueOff val="-427614"/>
              <a:satOff val="-180"/>
              <a:lumOff val="2017"/>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55C48DB-7AAF-4FF1-9440-E68CA7E64679}">
      <dsp:nvSpPr>
        <dsp:cNvPr id="0" name=""/>
        <dsp:cNvSpPr/>
      </dsp:nvSpPr>
      <dsp:spPr>
        <a:xfrm>
          <a:off x="0" y="1224886"/>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Microsurgery robots</a:t>
          </a:r>
        </a:p>
      </dsp:txBody>
      <dsp:txXfrm>
        <a:off x="0" y="1224886"/>
        <a:ext cx="6266011" cy="612443"/>
      </dsp:txXfrm>
    </dsp:sp>
    <dsp:sp modelId="{A44A1FC0-4010-43C2-AC4D-84DB794981BF}">
      <dsp:nvSpPr>
        <dsp:cNvPr id="0" name=""/>
        <dsp:cNvSpPr/>
      </dsp:nvSpPr>
      <dsp:spPr>
        <a:xfrm>
          <a:off x="0" y="1837330"/>
          <a:ext cx="6266011" cy="0"/>
        </a:xfrm>
        <a:prstGeom prst="line">
          <a:avLst/>
        </a:prstGeom>
        <a:gradFill rotWithShape="0">
          <a:gsLst>
            <a:gs pos="0">
              <a:schemeClr val="accent2">
                <a:hueOff val="-641420"/>
                <a:satOff val="-270"/>
                <a:lumOff val="3025"/>
                <a:alphaOff val="0"/>
                <a:tint val="96000"/>
                <a:lumMod val="104000"/>
              </a:schemeClr>
            </a:gs>
            <a:gs pos="100000">
              <a:schemeClr val="accent2">
                <a:hueOff val="-641420"/>
                <a:satOff val="-270"/>
                <a:lumOff val="3025"/>
                <a:alphaOff val="0"/>
                <a:shade val="90000"/>
                <a:lumMod val="90000"/>
              </a:schemeClr>
            </a:gs>
          </a:gsLst>
          <a:lin ang="5400000" scaled="0"/>
        </a:gradFill>
        <a:ln w="9525" cap="rnd" cmpd="sng" algn="ctr">
          <a:solidFill>
            <a:schemeClr val="accent2">
              <a:hueOff val="-641420"/>
              <a:satOff val="-270"/>
              <a:lumOff val="3025"/>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835B4FE0-B87B-4863-8CA2-69DE853B669C}">
      <dsp:nvSpPr>
        <dsp:cNvPr id="0" name=""/>
        <dsp:cNvSpPr/>
      </dsp:nvSpPr>
      <dsp:spPr>
        <a:xfrm>
          <a:off x="0" y="1837330"/>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Telemedicine</a:t>
          </a:r>
        </a:p>
      </dsp:txBody>
      <dsp:txXfrm>
        <a:off x="0" y="1837330"/>
        <a:ext cx="6266011" cy="612443"/>
      </dsp:txXfrm>
    </dsp:sp>
    <dsp:sp modelId="{45EC3CA2-0192-431C-83B6-53B4B80B7EB9}">
      <dsp:nvSpPr>
        <dsp:cNvPr id="0" name=""/>
        <dsp:cNvSpPr/>
      </dsp:nvSpPr>
      <dsp:spPr>
        <a:xfrm>
          <a:off x="0" y="2449773"/>
          <a:ext cx="6266011" cy="0"/>
        </a:xfrm>
        <a:prstGeom prst="line">
          <a:avLst/>
        </a:prstGeom>
        <a:gradFill rotWithShape="0">
          <a:gsLst>
            <a:gs pos="0">
              <a:schemeClr val="accent2">
                <a:hueOff val="-855227"/>
                <a:satOff val="-361"/>
                <a:lumOff val="4033"/>
                <a:alphaOff val="0"/>
                <a:tint val="96000"/>
                <a:lumMod val="104000"/>
              </a:schemeClr>
            </a:gs>
            <a:gs pos="100000">
              <a:schemeClr val="accent2">
                <a:hueOff val="-855227"/>
                <a:satOff val="-361"/>
                <a:lumOff val="4033"/>
                <a:alphaOff val="0"/>
                <a:shade val="90000"/>
                <a:lumMod val="90000"/>
              </a:schemeClr>
            </a:gs>
          </a:gsLst>
          <a:lin ang="5400000" scaled="0"/>
        </a:gradFill>
        <a:ln w="9525" cap="rnd" cmpd="sng" algn="ctr">
          <a:solidFill>
            <a:schemeClr val="accent2">
              <a:hueOff val="-855227"/>
              <a:satOff val="-361"/>
              <a:lumOff val="4033"/>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5094CC94-CDD0-4AB8-87F7-4C4B8CAD001E}">
      <dsp:nvSpPr>
        <dsp:cNvPr id="0" name=""/>
        <dsp:cNvSpPr/>
      </dsp:nvSpPr>
      <dsp:spPr>
        <a:xfrm>
          <a:off x="0" y="2449773"/>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Telecare</a:t>
          </a:r>
        </a:p>
      </dsp:txBody>
      <dsp:txXfrm>
        <a:off x="0" y="2449773"/>
        <a:ext cx="6266011" cy="612443"/>
      </dsp:txXfrm>
    </dsp:sp>
    <dsp:sp modelId="{657B2AC5-9707-4C40-BAFA-32412F835698}">
      <dsp:nvSpPr>
        <dsp:cNvPr id="0" name=""/>
        <dsp:cNvSpPr/>
      </dsp:nvSpPr>
      <dsp:spPr>
        <a:xfrm>
          <a:off x="0" y="3062216"/>
          <a:ext cx="6266011" cy="0"/>
        </a:xfrm>
        <a:prstGeom prst="line">
          <a:avLst/>
        </a:prstGeom>
        <a:gradFill rotWithShape="0">
          <a:gsLst>
            <a:gs pos="0">
              <a:schemeClr val="accent2">
                <a:hueOff val="-1069034"/>
                <a:satOff val="-451"/>
                <a:lumOff val="5041"/>
                <a:alphaOff val="0"/>
                <a:tint val="96000"/>
                <a:lumMod val="104000"/>
              </a:schemeClr>
            </a:gs>
            <a:gs pos="100000">
              <a:schemeClr val="accent2">
                <a:hueOff val="-1069034"/>
                <a:satOff val="-451"/>
                <a:lumOff val="5041"/>
                <a:alphaOff val="0"/>
                <a:shade val="90000"/>
                <a:lumMod val="90000"/>
              </a:schemeClr>
            </a:gs>
          </a:gsLst>
          <a:lin ang="5400000" scaled="0"/>
        </a:gradFill>
        <a:ln w="9525" cap="rnd" cmpd="sng" algn="ctr">
          <a:solidFill>
            <a:schemeClr val="accent2">
              <a:hueOff val="-1069034"/>
              <a:satOff val="-451"/>
              <a:lumOff val="5041"/>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2E8DA041-654F-436D-8ED1-6D6FEB2A6DD0}">
      <dsp:nvSpPr>
        <dsp:cNvPr id="0" name=""/>
        <dsp:cNvSpPr/>
      </dsp:nvSpPr>
      <dsp:spPr>
        <a:xfrm>
          <a:off x="0" y="3062216"/>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Genetic testing and analysis</a:t>
          </a:r>
        </a:p>
      </dsp:txBody>
      <dsp:txXfrm>
        <a:off x="0" y="3062216"/>
        <a:ext cx="6266011" cy="612443"/>
      </dsp:txXfrm>
    </dsp:sp>
    <dsp:sp modelId="{0DDC0C41-0F44-480D-BB51-DD6E96D813B8}">
      <dsp:nvSpPr>
        <dsp:cNvPr id="0" name=""/>
        <dsp:cNvSpPr/>
      </dsp:nvSpPr>
      <dsp:spPr>
        <a:xfrm>
          <a:off x="0" y="3674660"/>
          <a:ext cx="6266011" cy="0"/>
        </a:xfrm>
        <a:prstGeom prst="line">
          <a:avLst/>
        </a:prstGeom>
        <a:gradFill rotWithShape="0">
          <a:gsLst>
            <a:gs pos="0">
              <a:schemeClr val="accent2">
                <a:hueOff val="-1282841"/>
                <a:satOff val="-541"/>
                <a:lumOff val="6050"/>
                <a:alphaOff val="0"/>
                <a:tint val="96000"/>
                <a:lumMod val="104000"/>
              </a:schemeClr>
            </a:gs>
            <a:gs pos="100000">
              <a:schemeClr val="accent2">
                <a:hueOff val="-1282841"/>
                <a:satOff val="-541"/>
                <a:lumOff val="6050"/>
                <a:alphaOff val="0"/>
                <a:shade val="90000"/>
                <a:lumMod val="90000"/>
              </a:schemeClr>
            </a:gs>
          </a:gsLst>
          <a:lin ang="5400000" scaled="0"/>
        </a:gradFill>
        <a:ln w="9525" cap="rnd" cmpd="sng" algn="ctr">
          <a:solidFill>
            <a:schemeClr val="accent2">
              <a:hueOff val="-1282841"/>
              <a:satOff val="-541"/>
              <a:lumOff val="605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4E33C1A-784D-401F-8E25-B5C5F7F38C85}">
      <dsp:nvSpPr>
        <dsp:cNvPr id="0" name=""/>
        <dsp:cNvSpPr/>
      </dsp:nvSpPr>
      <dsp:spPr>
        <a:xfrm>
          <a:off x="0" y="3674660"/>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Nanotechnology</a:t>
          </a:r>
        </a:p>
      </dsp:txBody>
      <dsp:txXfrm>
        <a:off x="0" y="3674660"/>
        <a:ext cx="6266011" cy="612443"/>
      </dsp:txXfrm>
    </dsp:sp>
    <dsp:sp modelId="{40ACBC44-B690-4E65-BFF6-FB504481EDAC}">
      <dsp:nvSpPr>
        <dsp:cNvPr id="0" name=""/>
        <dsp:cNvSpPr/>
      </dsp:nvSpPr>
      <dsp:spPr>
        <a:xfrm>
          <a:off x="0" y="4287103"/>
          <a:ext cx="6266011" cy="0"/>
        </a:xfrm>
        <a:prstGeom prst="line">
          <a:avLst/>
        </a:prstGeom>
        <a:gradFill rotWithShape="0">
          <a:gsLst>
            <a:gs pos="0">
              <a:schemeClr val="accent2">
                <a:hueOff val="-1496647"/>
                <a:satOff val="-631"/>
                <a:lumOff val="7058"/>
                <a:alphaOff val="0"/>
                <a:tint val="96000"/>
                <a:lumMod val="104000"/>
              </a:schemeClr>
            </a:gs>
            <a:gs pos="100000">
              <a:schemeClr val="accent2">
                <a:hueOff val="-1496647"/>
                <a:satOff val="-631"/>
                <a:lumOff val="7058"/>
                <a:alphaOff val="0"/>
                <a:shade val="90000"/>
                <a:lumMod val="90000"/>
              </a:schemeClr>
            </a:gs>
          </a:gsLst>
          <a:lin ang="5400000" scaled="0"/>
        </a:gradFill>
        <a:ln w="9525" cap="rnd" cmpd="sng" algn="ctr">
          <a:solidFill>
            <a:schemeClr val="accent2">
              <a:hueOff val="-1496647"/>
              <a:satOff val="-631"/>
              <a:lumOff val="7058"/>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CD538796-EDCF-4211-99AF-AF2641696C3B}">
      <dsp:nvSpPr>
        <dsp:cNvPr id="0" name=""/>
        <dsp:cNvSpPr/>
      </dsp:nvSpPr>
      <dsp:spPr>
        <a:xfrm>
          <a:off x="0" y="4287103"/>
          <a:ext cx="6266011" cy="612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Mobile-based healthcare services</a:t>
          </a:r>
        </a:p>
      </dsp:txBody>
      <dsp:txXfrm>
        <a:off x="0" y="4287103"/>
        <a:ext cx="6266011" cy="6124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6646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5260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26351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356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3/27/2025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4049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4692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5443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29553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3/27/2025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076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0889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7596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43157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0659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02073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13977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2509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608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3/27/2025</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84626594"/>
      </p:ext>
    </p:extLst>
  </p:cSld>
  <p:clrMap bg1="dk1" tx1="lt1" bg2="dk2" tx2="lt2" accent1="accent1" accent2="accent2" accent3="accent3" accent4="accent4" accent5="accent5" accent6="accent6" hlink="hlink" folHlink="folHlink"/>
  <p:sldLayoutIdLst>
    <p:sldLayoutId id="2147483752" r:id="rId1"/>
    <p:sldLayoutId id="2147483753"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51" r:id="rId12"/>
    <p:sldLayoutId id="2147483746" r:id="rId13"/>
    <p:sldLayoutId id="2147483747" r:id="rId14"/>
    <p:sldLayoutId id="2147483748" r:id="rId15"/>
    <p:sldLayoutId id="2147483749" r:id="rId16"/>
    <p:sldLayoutId id="2147483750"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PZQMyj-9z-w"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5W1us_KGTpA" TargetMode="External"/><Relationship Id="rId2" Type="http://schemas.openxmlformats.org/officeDocument/2006/relationships/hyperlink" Target="https://www.youtube.com/watch?v=ii-FfE-7C-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youtube.com/watch?v=xDgkmXAsvL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WN28MKAK-fA"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3.png"/><Relationship Id="rId7" Type="http://schemas.openxmlformats.org/officeDocument/2006/relationships/diagramColors" Target="../diagrams/colors14.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png"/><Relationship Id="rId7" Type="http://schemas.openxmlformats.org/officeDocument/2006/relationships/diagramColors" Target="../diagrams/colors1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who.int/europe/news/item/21-12-2022-digital-health-not-accessible-by-everyone-equally-new-study-fin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7017A57-5317-E5D5-FC63-3395FBBD304B}"/>
              </a:ext>
            </a:extLst>
          </p:cNvPr>
          <p:cNvPicPr>
            <a:picLocks noChangeAspect="1"/>
          </p:cNvPicPr>
          <p:nvPr/>
        </p:nvPicPr>
        <p:blipFill>
          <a:blip r:embed="rId3"/>
          <a:srcRect t="27771" r="-2" b="15978"/>
          <a:stretch/>
        </p:blipFill>
        <p:spPr>
          <a:xfrm>
            <a:off x="20" y="10"/>
            <a:ext cx="12191981" cy="6857990"/>
          </a:xfrm>
          <a:prstGeom prst="rect">
            <a:avLst/>
          </a:prstGeom>
        </p:spPr>
      </p:pic>
      <p:sp useBgFill="1">
        <p:nvSpPr>
          <p:cNvPr id="6"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316965" y="1673524"/>
            <a:ext cx="3485073" cy="2420504"/>
          </a:xfrm>
        </p:spPr>
        <p:txBody>
          <a:bodyPr>
            <a:normAutofit/>
          </a:bodyPr>
          <a:lstStyle/>
          <a:p>
            <a:pPr algn="l">
              <a:lnSpc>
                <a:spcPct val="90000"/>
              </a:lnSpc>
            </a:pPr>
            <a:r>
              <a:rPr lang="en-GB" sz="3700"/>
              <a:t>Contemporary Technology and Artificial Intelligence</a:t>
            </a:r>
          </a:p>
        </p:txBody>
      </p:sp>
      <p:sp>
        <p:nvSpPr>
          <p:cNvPr id="3" name="Subtitle 2"/>
          <p:cNvSpPr>
            <a:spLocks noGrp="1"/>
          </p:cNvSpPr>
          <p:nvPr>
            <p:ph type="subTitle" idx="1"/>
          </p:nvPr>
        </p:nvSpPr>
        <p:spPr>
          <a:xfrm>
            <a:off x="1316963" y="4157933"/>
            <a:ext cx="3485072" cy="1026544"/>
          </a:xfrm>
        </p:spPr>
        <p:txBody>
          <a:bodyPr>
            <a:normAutofit/>
          </a:bodyPr>
          <a:lstStyle/>
          <a:p>
            <a:pPr algn="l"/>
            <a:endParaRPr lang="en-GB">
              <a:solidFill>
                <a:srgbClr val="E1482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4B705-798B-3BDB-1361-DAD6B44ED273}"/>
              </a:ext>
            </a:extLst>
          </p:cNvPr>
          <p:cNvSpPr>
            <a:spLocks noGrp="1"/>
          </p:cNvSpPr>
          <p:nvPr>
            <p:ph type="title"/>
          </p:nvPr>
        </p:nvSpPr>
        <p:spPr>
          <a:xfrm>
            <a:off x="633743" y="609599"/>
            <a:ext cx="3413156" cy="5273675"/>
          </a:xfrm>
        </p:spPr>
        <p:txBody>
          <a:bodyPr>
            <a:normAutofit/>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Aims and Objectives</a:t>
            </a:r>
            <a:endParaRPr lang="en-GB" dirty="0"/>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43F56156-4045-0C7D-9559-BB0DA6931EAD}"/>
              </a:ext>
            </a:extLst>
          </p:cNvPr>
          <p:cNvGraphicFramePr>
            <a:graphicFrameLocks noGrp="1"/>
          </p:cNvGraphicFramePr>
          <p:nvPr>
            <p:ph idx="1"/>
            <p:extLst>
              <p:ext uri="{D42A27DB-BD31-4B8C-83A1-F6EECF244321}">
                <p14:modId xmlns:p14="http://schemas.microsoft.com/office/powerpoint/2010/main" val="2456812534"/>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8004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04577-018C-9BAA-F806-D917707C1C8D}"/>
              </a:ext>
            </a:extLst>
          </p:cNvPr>
          <p:cNvSpPr>
            <a:spLocks noGrp="1"/>
          </p:cNvSpPr>
          <p:nvPr>
            <p:ph type="title"/>
          </p:nvPr>
        </p:nvSpPr>
        <p:spPr/>
        <p:txBody>
          <a:bodyPr/>
          <a:lstStyle/>
          <a:p>
            <a:r>
              <a:rPr lang="en-US" dirty="0">
                <a:ln>
                  <a:solidFill>
                    <a:srgbClr val="000000">
                      <a:lumMod val="75000"/>
                      <a:lumOff val="25000"/>
                      <a:alpha val="10000"/>
                    </a:srgbClr>
                  </a:solidFill>
                </a:ln>
                <a:effectLst>
                  <a:outerShdw blurRad="9525" dist="25400" dir="14640000" algn="tl" rotWithShape="0">
                    <a:srgbClr val="000000">
                      <a:alpha val="30000"/>
                    </a:srgbClr>
                  </a:outerShdw>
                </a:effectLst>
              </a:rPr>
              <a:t>Contemporary Technology</a:t>
            </a:r>
            <a:endParaRPr lang="en-US" dirty="0"/>
          </a:p>
        </p:txBody>
      </p:sp>
      <p:sp>
        <p:nvSpPr>
          <p:cNvPr id="3" name="Content Placeholder 2">
            <a:extLst>
              <a:ext uri="{FF2B5EF4-FFF2-40B4-BE49-F238E27FC236}">
                <a16:creationId xmlns:a16="http://schemas.microsoft.com/office/drawing/2014/main" id="{238E5B9B-9DEF-5279-EA57-82C510F8D0A8}"/>
              </a:ext>
            </a:extLst>
          </p:cNvPr>
          <p:cNvSpPr>
            <a:spLocks noGrp="1"/>
          </p:cNvSpPr>
          <p:nvPr>
            <p:ph idx="1"/>
          </p:nvPr>
        </p:nvSpPr>
        <p:spPr/>
        <p:txBody>
          <a:bodyPr/>
          <a:lstStyle/>
          <a:p>
            <a:pPr indent="-305435"/>
            <a:r>
              <a:rPr lang="en-US">
                <a:ln>
                  <a:solidFill>
                    <a:srgbClr val="000000">
                      <a:lumMod val="75000"/>
                      <a:lumOff val="25000"/>
                      <a:alpha val="10000"/>
                    </a:srgbClr>
                  </a:solidFill>
                </a:ln>
                <a:effectLst>
                  <a:outerShdw blurRad="9525" dist="25400" dir="14640000" algn="tl" rotWithShape="0">
                    <a:srgbClr val="000000">
                      <a:alpha val="30000"/>
                    </a:srgbClr>
                  </a:outerShdw>
                </a:effectLst>
              </a:rPr>
              <a:t>Remember your homework task? </a:t>
            </a:r>
            <a:endParaRPr lang="en-US"/>
          </a:p>
          <a:p>
            <a:pPr indent="-305435"/>
            <a:r>
              <a:rPr lang="en-US">
                <a:ln>
                  <a:solidFill>
                    <a:srgbClr val="000000">
                      <a:lumMod val="75000"/>
                      <a:lumOff val="25000"/>
                      <a:alpha val="10000"/>
                    </a:srgbClr>
                  </a:solidFill>
                </a:ln>
                <a:effectLst>
                  <a:outerShdw blurRad="9525" dist="25400" dir="14640000" algn="tl" rotWithShape="0">
                    <a:srgbClr val="000000">
                      <a:alpha val="30000"/>
                    </a:srgbClr>
                  </a:outerShdw>
                </a:effectLst>
              </a:rPr>
              <a:t>What role do you want to go into? </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US" dirty="0">
                <a:ln>
                  <a:solidFill>
                    <a:srgbClr val="000000">
                      <a:lumMod val="75000"/>
                      <a:lumOff val="25000"/>
                      <a:alpha val="10000"/>
                    </a:srgbClr>
                  </a:solidFill>
                </a:ln>
                <a:effectLst>
                  <a:outerShdw blurRad="9525" dist="25400" dir="14640000" algn="tl" rotWithShape="0">
                    <a:srgbClr val="000000">
                      <a:alpha val="30000"/>
                    </a:srgbClr>
                  </a:outerShdw>
                </a:effectLst>
              </a:rPr>
              <a:t>What technology could help? </a:t>
            </a:r>
          </a:p>
          <a:p>
            <a:pPr indent="-305435"/>
            <a:r>
              <a:rPr lang="en-US" dirty="0">
                <a:ln>
                  <a:solidFill>
                    <a:srgbClr val="000000">
                      <a:lumMod val="75000"/>
                      <a:lumOff val="25000"/>
                      <a:alpha val="10000"/>
                    </a:srgbClr>
                  </a:solidFill>
                </a:ln>
                <a:effectLst>
                  <a:outerShdw blurRad="9525" dist="25400" dir="14640000" algn="tl" rotWithShape="0">
                    <a:srgbClr val="000000">
                      <a:alpha val="30000"/>
                    </a:srgbClr>
                  </a:outerShdw>
                </a:effectLst>
              </a:rPr>
              <a:t>Does this hinder you? </a:t>
            </a:r>
          </a:p>
        </p:txBody>
      </p:sp>
    </p:spTree>
    <p:extLst>
      <p:ext uri="{BB962C8B-B14F-4D97-AF65-F5344CB8AC3E}">
        <p14:creationId xmlns:p14="http://schemas.microsoft.com/office/powerpoint/2010/main" val="2561296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Robot operating a machine">
            <a:extLst>
              <a:ext uri="{FF2B5EF4-FFF2-40B4-BE49-F238E27FC236}">
                <a16:creationId xmlns:a16="http://schemas.microsoft.com/office/drawing/2014/main" id="{F79E5AD0-58D4-5699-6496-5CBC7570A57C}"/>
              </a:ext>
            </a:extLst>
          </p:cNvPr>
          <p:cNvPicPr>
            <a:picLocks noChangeAspect="1"/>
          </p:cNvPicPr>
          <p:nvPr/>
        </p:nvPicPr>
        <p:blipFill>
          <a:blip r:embed="rId3">
            <a:alphaModFix amt="35000"/>
          </a:blip>
          <a:srcRect t="3758" r="-2" b="23004"/>
          <a:stretch/>
        </p:blipFill>
        <p:spPr>
          <a:xfrm>
            <a:off x="20" y="10"/>
            <a:ext cx="12191980" cy="6857990"/>
          </a:xfrm>
          <a:prstGeom prst="rect">
            <a:avLst/>
          </a:prstGeom>
        </p:spPr>
      </p:pic>
      <p:sp>
        <p:nvSpPr>
          <p:cNvPr id="2" name="Title 1">
            <a:extLst>
              <a:ext uri="{FF2B5EF4-FFF2-40B4-BE49-F238E27FC236}">
                <a16:creationId xmlns:a16="http://schemas.microsoft.com/office/drawing/2014/main" id="{E2F39266-1899-DF1D-1E9A-DCCF303AB3D9}"/>
              </a:ext>
            </a:extLst>
          </p:cNvPr>
          <p:cNvSpPr>
            <a:spLocks noGrp="1"/>
          </p:cNvSpPr>
          <p:nvPr>
            <p:ph type="title"/>
          </p:nvPr>
        </p:nvSpPr>
        <p:spPr>
          <a:xfrm>
            <a:off x="1370693" y="1769540"/>
            <a:ext cx="9440034" cy="1828801"/>
          </a:xfrm>
        </p:spPr>
        <p:txBody>
          <a:bodyPr vert="horz" lIns="91440" tIns="45720" rIns="91440" bIns="45720" rtlCol="0" anchor="b">
            <a:normAutofit/>
          </a:bodyPr>
          <a:lstStyle/>
          <a:p>
            <a:r>
              <a:rPr lang="en-US" sz="5400"/>
              <a:t>Emerging and New Technologies</a:t>
            </a:r>
          </a:p>
        </p:txBody>
      </p:sp>
      <p:sp>
        <p:nvSpPr>
          <p:cNvPr id="3" name="Content Placeholder 2">
            <a:extLst>
              <a:ext uri="{FF2B5EF4-FFF2-40B4-BE49-F238E27FC236}">
                <a16:creationId xmlns:a16="http://schemas.microsoft.com/office/drawing/2014/main" id="{1462741B-D114-152C-F2B1-2DFB5DEE1F26}"/>
              </a:ext>
            </a:extLst>
          </p:cNvPr>
          <p:cNvSpPr>
            <a:spLocks noGrp="1"/>
          </p:cNvSpPr>
          <p:nvPr>
            <p:ph idx="1"/>
          </p:nvPr>
        </p:nvSpPr>
        <p:spPr>
          <a:xfrm>
            <a:off x="1370693" y="3773489"/>
            <a:ext cx="9440034" cy="1049867"/>
          </a:xfrm>
        </p:spPr>
        <p:txBody>
          <a:bodyPr vert="horz" lIns="91440" tIns="45720" rIns="91440" bIns="45720" rtlCol="0" anchor="t">
            <a:normAutofit/>
          </a:bodyPr>
          <a:lstStyle/>
          <a:p>
            <a:pPr marL="0" indent="0" algn="ctr">
              <a:buNone/>
            </a:pPr>
            <a:r>
              <a:rPr lang="en-US" sz="2000">
                <a:solidFill>
                  <a:schemeClr val="tx1"/>
                </a:solidFill>
              </a:rPr>
              <a:t>What technologies are up and coming in this sector?</a:t>
            </a:r>
          </a:p>
        </p:txBody>
      </p:sp>
    </p:spTree>
    <p:extLst>
      <p:ext uri="{BB962C8B-B14F-4D97-AF65-F5344CB8AC3E}">
        <p14:creationId xmlns:p14="http://schemas.microsoft.com/office/powerpoint/2010/main" val="589820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gle view of circuit shaped like a brain">
            <a:extLst>
              <a:ext uri="{FF2B5EF4-FFF2-40B4-BE49-F238E27FC236}">
                <a16:creationId xmlns:a16="http://schemas.microsoft.com/office/drawing/2014/main" id="{A0986CA8-D962-E0E6-08AB-AF4D5C9777DB}"/>
              </a:ext>
            </a:extLst>
          </p:cNvPr>
          <p:cNvPicPr>
            <a:picLocks noChangeAspect="1"/>
          </p:cNvPicPr>
          <p:nvPr/>
        </p:nvPicPr>
        <p:blipFill>
          <a:blip r:embed="rId2">
            <a:alphaModFix amt="25000"/>
          </a:blip>
          <a:srcRect t="19215"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CC98289C-FBF0-9086-CF42-C5E92BDD310C}"/>
              </a:ext>
            </a:extLst>
          </p:cNvPr>
          <p:cNvSpPr>
            <a:spLocks noGrp="1"/>
          </p:cNvSpPr>
          <p:nvPr>
            <p:ph type="title"/>
          </p:nvPr>
        </p:nvSpPr>
        <p:spPr>
          <a:xfrm>
            <a:off x="913795" y="609600"/>
            <a:ext cx="10353762" cy="1257300"/>
          </a:xfrm>
        </p:spPr>
        <p:txBody>
          <a:bodyPr>
            <a:normAutofit/>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Artificial Intelligence</a:t>
            </a:r>
            <a:endParaRPr lang="en-GB" dirty="0"/>
          </a:p>
        </p:txBody>
      </p:sp>
      <p:sp>
        <p:nvSpPr>
          <p:cNvPr id="3" name="Content Placeholder 2">
            <a:extLst>
              <a:ext uri="{FF2B5EF4-FFF2-40B4-BE49-F238E27FC236}">
                <a16:creationId xmlns:a16="http://schemas.microsoft.com/office/drawing/2014/main" id="{E8A63FE4-A5E4-7092-2F4F-DB66702302F8}"/>
              </a:ext>
            </a:extLst>
          </p:cNvPr>
          <p:cNvSpPr>
            <a:spLocks noGrp="1"/>
          </p:cNvSpPr>
          <p:nvPr>
            <p:ph idx="1"/>
          </p:nvPr>
        </p:nvSpPr>
        <p:spPr>
          <a:xfrm>
            <a:off x="913795" y="2076450"/>
            <a:ext cx="10353762" cy="3714749"/>
          </a:xfrm>
        </p:spPr>
        <p:txBody>
          <a:bodyPr anchor="ctr">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What is AI?</a:t>
            </a:r>
          </a:p>
        </p:txBody>
      </p:sp>
    </p:spTree>
    <p:extLst>
      <p:ext uri="{BB962C8B-B14F-4D97-AF65-F5344CB8AC3E}">
        <p14:creationId xmlns:p14="http://schemas.microsoft.com/office/powerpoint/2010/main" val="545648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48B4-7511-0213-987D-607EAFE907C5}"/>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Artificial Intelligence</a:t>
            </a:r>
            <a:endParaRPr lang="en-GB" dirty="0"/>
          </a:p>
        </p:txBody>
      </p:sp>
      <p:sp>
        <p:nvSpPr>
          <p:cNvPr id="3" name="Content Placeholder 2">
            <a:extLst>
              <a:ext uri="{FF2B5EF4-FFF2-40B4-BE49-F238E27FC236}">
                <a16:creationId xmlns:a16="http://schemas.microsoft.com/office/drawing/2014/main" id="{47F9765E-3336-F1A2-EB07-8A04AEBE5968}"/>
              </a:ext>
            </a:extLst>
          </p:cNvPr>
          <p:cNvSpPr>
            <a:spLocks noGrp="1"/>
          </p:cNvSpPr>
          <p:nvPr>
            <p:ph idx="1"/>
          </p:nvPr>
        </p:nvSpPr>
        <p:spPr/>
        <p:txBody>
          <a:bodyPr/>
          <a:lstStyle/>
          <a:p>
            <a:pPr marL="380365" indent="-342900"/>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 simulation of human intelligence processes by machines, particularly computer systems. </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Specific applications of AI include expert systems, natural language processing, speech recognition and machine vision. </a:t>
            </a:r>
            <a:endParaRPr lang="en-GB" dirty="0"/>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Yes, even Siri and Alexa count as AI!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I suppose Cortana too... </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292330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4CBF1-BE84-3C03-73DB-BAE5424347DC}"/>
              </a:ext>
            </a:extLst>
          </p:cNvPr>
          <p:cNvSpPr>
            <a:spLocks noGrp="1"/>
          </p:cNvSpPr>
          <p:nvPr>
            <p:ph type="title"/>
          </p:nvPr>
        </p:nvSpPr>
        <p:spPr>
          <a:xfrm>
            <a:off x="913795" y="609600"/>
            <a:ext cx="10353762" cy="1257300"/>
          </a:xfrm>
        </p:spPr>
        <p:txBody>
          <a:bodyPr>
            <a:normAutofit/>
          </a:bodyPr>
          <a:lstStyle/>
          <a:p>
            <a:r>
              <a:rPr lang="en-US" dirty="0"/>
              <a:t>How does it work?</a:t>
            </a:r>
          </a:p>
        </p:txBody>
      </p:sp>
      <p:graphicFrame>
        <p:nvGraphicFramePr>
          <p:cNvPr id="5" name="Content Placeholder 2">
            <a:extLst>
              <a:ext uri="{FF2B5EF4-FFF2-40B4-BE49-F238E27FC236}">
                <a16:creationId xmlns:a16="http://schemas.microsoft.com/office/drawing/2014/main" id="{FF71510E-FBCC-F6BC-67FB-4CE97C27B6E6}"/>
              </a:ext>
            </a:extLst>
          </p:cNvPr>
          <p:cNvGraphicFramePr>
            <a:graphicFrameLocks noGrp="1"/>
          </p:cNvGraphicFramePr>
          <p:nvPr>
            <p:ph idx="1"/>
            <p:extLst>
              <p:ext uri="{D42A27DB-BD31-4B8C-83A1-F6EECF244321}">
                <p14:modId xmlns:p14="http://schemas.microsoft.com/office/powerpoint/2010/main" val="128445262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0245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4A444-448E-D1C8-9D10-A7AA2CD7B7F5}"/>
              </a:ext>
            </a:extLst>
          </p:cNvPr>
          <p:cNvSpPr>
            <a:spLocks noGrp="1"/>
          </p:cNvSpPr>
          <p:nvPr>
            <p:ph type="title"/>
          </p:nvPr>
        </p:nvSpPr>
        <p:spPr>
          <a:xfrm>
            <a:off x="913795" y="609600"/>
            <a:ext cx="10353762" cy="1257300"/>
          </a:xfrm>
        </p:spPr>
        <p:txBody>
          <a:bodyPr>
            <a:normAutofit/>
          </a:bodyPr>
          <a:lstStyle/>
          <a:p>
            <a:r>
              <a:rPr lang="en-US" dirty="0"/>
              <a:t>How does it work?</a:t>
            </a:r>
          </a:p>
        </p:txBody>
      </p:sp>
      <p:graphicFrame>
        <p:nvGraphicFramePr>
          <p:cNvPr id="5" name="Content Placeholder 2">
            <a:extLst>
              <a:ext uri="{FF2B5EF4-FFF2-40B4-BE49-F238E27FC236}">
                <a16:creationId xmlns:a16="http://schemas.microsoft.com/office/drawing/2014/main" id="{62306D48-C870-1AD3-8567-D816DD1EB90D}"/>
              </a:ext>
            </a:extLst>
          </p:cNvPr>
          <p:cNvGraphicFramePr>
            <a:graphicFrameLocks noGrp="1"/>
          </p:cNvGraphicFramePr>
          <p:nvPr>
            <p:ph idx="1"/>
            <p:extLst>
              <p:ext uri="{D42A27DB-BD31-4B8C-83A1-F6EECF244321}">
                <p14:modId xmlns:p14="http://schemas.microsoft.com/office/powerpoint/2010/main" val="1795799351"/>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4232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B05D-4B4C-1746-DAEF-2502641FFE7B}"/>
              </a:ext>
            </a:extLst>
          </p:cNvPr>
          <p:cNvSpPr>
            <a:spLocks noGrp="1"/>
          </p:cNvSpPr>
          <p:nvPr>
            <p:ph type="title"/>
          </p:nvPr>
        </p:nvSpPr>
        <p:spPr>
          <a:xfrm>
            <a:off x="913795" y="609600"/>
            <a:ext cx="10353762" cy="1257300"/>
          </a:xfrm>
        </p:spPr>
        <p:txBody>
          <a:bodyPr>
            <a:normAutofit/>
          </a:bodyPr>
          <a:lstStyle/>
          <a:p>
            <a:r>
              <a:rPr lang="en-US" dirty="0"/>
              <a:t>Cognitive Processes</a:t>
            </a:r>
          </a:p>
        </p:txBody>
      </p:sp>
      <p:graphicFrame>
        <p:nvGraphicFramePr>
          <p:cNvPr id="5" name="Content Placeholder 2">
            <a:extLst>
              <a:ext uri="{FF2B5EF4-FFF2-40B4-BE49-F238E27FC236}">
                <a16:creationId xmlns:a16="http://schemas.microsoft.com/office/drawing/2014/main" id="{6169001F-9F38-E589-29F3-C129EE480C25}"/>
              </a:ext>
            </a:extLst>
          </p:cNvPr>
          <p:cNvGraphicFramePr>
            <a:graphicFrameLocks noGrp="1"/>
          </p:cNvGraphicFramePr>
          <p:nvPr>
            <p:ph idx="1"/>
            <p:extLst>
              <p:ext uri="{D42A27DB-BD31-4B8C-83A1-F6EECF244321}">
                <p14:modId xmlns:p14="http://schemas.microsoft.com/office/powerpoint/2010/main" val="124153501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4767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3596-8200-2080-7EE5-C30701F00844}"/>
              </a:ext>
            </a:extLst>
          </p:cNvPr>
          <p:cNvSpPr>
            <a:spLocks noGrp="1"/>
          </p:cNvSpPr>
          <p:nvPr>
            <p:ph type="title"/>
          </p:nvPr>
        </p:nvSpPr>
        <p:spPr>
          <a:xfrm>
            <a:off x="913795" y="609600"/>
            <a:ext cx="10353762" cy="1257300"/>
          </a:xfrm>
        </p:spPr>
        <p:txBody>
          <a:bodyPr>
            <a:normAutofit/>
          </a:bodyPr>
          <a:lstStyle/>
          <a:p>
            <a:r>
              <a:rPr lang="en-US" dirty="0"/>
              <a:t>AI in our Lives</a:t>
            </a:r>
          </a:p>
        </p:txBody>
      </p:sp>
      <p:graphicFrame>
        <p:nvGraphicFramePr>
          <p:cNvPr id="5" name="Content Placeholder 2">
            <a:extLst>
              <a:ext uri="{FF2B5EF4-FFF2-40B4-BE49-F238E27FC236}">
                <a16:creationId xmlns:a16="http://schemas.microsoft.com/office/drawing/2014/main" id="{F2775D63-AFDD-EF6F-F143-FA74E883F400}"/>
              </a:ext>
            </a:extLst>
          </p:cNvPr>
          <p:cNvGraphicFramePr>
            <a:graphicFrameLocks noGrp="1"/>
          </p:cNvGraphicFramePr>
          <p:nvPr>
            <p:ph idx="1"/>
            <p:extLst>
              <p:ext uri="{D42A27DB-BD31-4B8C-83A1-F6EECF244321}">
                <p14:modId xmlns:p14="http://schemas.microsoft.com/office/powerpoint/2010/main" val="1755722503"/>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0083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AD94-D631-9EE0-E12E-49AD6AF93776}"/>
              </a:ext>
            </a:extLst>
          </p:cNvPr>
          <p:cNvSpPr>
            <a:spLocks noGrp="1"/>
          </p:cNvSpPr>
          <p:nvPr>
            <p:ph type="title"/>
          </p:nvPr>
        </p:nvSpPr>
        <p:spPr>
          <a:xfrm>
            <a:off x="633743" y="609599"/>
            <a:ext cx="3413156" cy="5273675"/>
          </a:xfrm>
        </p:spPr>
        <p:txBody>
          <a:bodyPr>
            <a:normAutofit/>
          </a:bodyPr>
          <a:lstStyle/>
          <a:p>
            <a:r>
              <a:rPr lang="en-US" dirty="0"/>
              <a:t>AI in Healthcare: Uses</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C27DECC4-A747-A449-F495-DE817AB4D7B7}"/>
              </a:ext>
            </a:extLst>
          </p:cNvPr>
          <p:cNvGraphicFramePr>
            <a:graphicFrameLocks noGrp="1"/>
          </p:cNvGraphicFramePr>
          <p:nvPr>
            <p:ph idx="1"/>
            <p:extLst>
              <p:ext uri="{D42A27DB-BD31-4B8C-83A1-F6EECF244321}">
                <p14:modId xmlns:p14="http://schemas.microsoft.com/office/powerpoint/2010/main" val="2211054428"/>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39268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0343D-8CDC-1BB7-3B78-96FB73F5C73E}"/>
              </a:ext>
            </a:extLst>
          </p:cNvPr>
          <p:cNvSpPr>
            <a:spLocks noGrp="1"/>
          </p:cNvSpPr>
          <p:nvPr>
            <p:ph type="title"/>
          </p:nvPr>
        </p:nvSpPr>
        <p:spPr>
          <a:xfrm>
            <a:off x="633743" y="609599"/>
            <a:ext cx="3413156" cy="5273675"/>
          </a:xfrm>
        </p:spPr>
        <p:txBody>
          <a:bodyPr>
            <a:normAutofit/>
          </a:bodyPr>
          <a:lstStyle/>
          <a:p>
            <a:r>
              <a:rPr lang="en-US" dirty="0"/>
              <a:t>AI in Healthcare: Uses</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7729F520-ECD5-AC05-D937-C620966CE020}"/>
              </a:ext>
            </a:extLst>
          </p:cNvPr>
          <p:cNvGraphicFramePr>
            <a:graphicFrameLocks noGrp="1"/>
          </p:cNvGraphicFramePr>
          <p:nvPr>
            <p:ph idx="1"/>
            <p:extLst>
              <p:ext uri="{D42A27DB-BD31-4B8C-83A1-F6EECF244321}">
                <p14:modId xmlns:p14="http://schemas.microsoft.com/office/powerpoint/2010/main" val="268509558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5684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4968B-0180-7357-8B75-7FA9C6EC4A2D}"/>
              </a:ext>
            </a:extLst>
          </p:cNvPr>
          <p:cNvSpPr>
            <a:spLocks noGrp="1"/>
          </p:cNvSpPr>
          <p:nvPr>
            <p:ph type="title"/>
          </p:nvPr>
        </p:nvSpPr>
        <p:spPr/>
        <p:txBody>
          <a:bodyPr/>
          <a:lstStyle/>
          <a:p>
            <a:r>
              <a:rPr lang="en-US" dirty="0"/>
              <a:t>AI in Healthcare: Uses</a:t>
            </a:r>
          </a:p>
        </p:txBody>
      </p:sp>
      <p:sp>
        <p:nvSpPr>
          <p:cNvPr id="3" name="Content Placeholder 2">
            <a:extLst>
              <a:ext uri="{FF2B5EF4-FFF2-40B4-BE49-F238E27FC236}">
                <a16:creationId xmlns:a16="http://schemas.microsoft.com/office/drawing/2014/main" id="{CF483DD7-CBBE-8746-1098-39EA9DBF1022}"/>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https://www.youtube.com/watch?v=PZQMyj-9z-w</a:t>
            </a:r>
            <a:r>
              <a:rPr lang="en-US" dirty="0">
                <a:ea typeface="+mn-lt"/>
                <a:cs typeface="+mn-lt"/>
              </a:rPr>
              <a:t> </a:t>
            </a:r>
            <a:endParaRPr lang="en-US"/>
          </a:p>
        </p:txBody>
      </p:sp>
    </p:spTree>
    <p:extLst>
      <p:ext uri="{BB962C8B-B14F-4D97-AF65-F5344CB8AC3E}">
        <p14:creationId xmlns:p14="http://schemas.microsoft.com/office/powerpoint/2010/main" val="2762871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75FAC-2527-F58E-C0F9-C7EBEC6E1AD1}"/>
              </a:ext>
            </a:extLst>
          </p:cNvPr>
          <p:cNvSpPr>
            <a:spLocks noGrp="1"/>
          </p:cNvSpPr>
          <p:nvPr>
            <p:ph type="title"/>
          </p:nvPr>
        </p:nvSpPr>
        <p:spPr/>
        <p:txBody>
          <a:bodyPr/>
          <a:lstStyle/>
          <a:p>
            <a:r>
              <a:rPr lang="en-US" dirty="0"/>
              <a:t>AI in Healthcare</a:t>
            </a:r>
          </a:p>
        </p:txBody>
      </p:sp>
      <p:sp>
        <p:nvSpPr>
          <p:cNvPr id="3" name="Content Placeholder 2">
            <a:extLst>
              <a:ext uri="{FF2B5EF4-FFF2-40B4-BE49-F238E27FC236}">
                <a16:creationId xmlns:a16="http://schemas.microsoft.com/office/drawing/2014/main" id="{779556C4-592E-D8FD-5AA1-E18BB37D4DE4}"/>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https://www.youtube.com/watch?v=ii-FfE-7C-k</a:t>
            </a:r>
            <a:r>
              <a:rPr lang="en-US" dirty="0">
                <a:ea typeface="+mn-lt"/>
                <a:cs typeface="+mn-lt"/>
              </a:rPr>
              <a:t> Microsoft</a:t>
            </a:r>
          </a:p>
          <a:p>
            <a:endParaRPr lang="en-US" dirty="0"/>
          </a:p>
          <a:p>
            <a:endParaRPr lang="en-US" dirty="0"/>
          </a:p>
          <a:p>
            <a:r>
              <a:rPr lang="en-US" dirty="0">
                <a:ea typeface="+mn-lt"/>
                <a:cs typeface="+mn-lt"/>
                <a:hlinkClick r:id="rId3"/>
              </a:rPr>
              <a:t>https://www.youtube.com/watch?v=5W1us_KGTpA</a:t>
            </a:r>
            <a:r>
              <a:rPr lang="en-US" dirty="0">
                <a:ea typeface="+mn-lt"/>
                <a:cs typeface="+mn-lt"/>
              </a:rPr>
              <a:t> NHSX</a:t>
            </a:r>
            <a:endParaRPr lang="en-US" dirty="0"/>
          </a:p>
          <a:p>
            <a:endParaRPr lang="en-US" dirty="0"/>
          </a:p>
        </p:txBody>
      </p:sp>
    </p:spTree>
    <p:extLst>
      <p:ext uri="{BB962C8B-B14F-4D97-AF65-F5344CB8AC3E}">
        <p14:creationId xmlns:p14="http://schemas.microsoft.com/office/powerpoint/2010/main" val="2105949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6715-74C2-AD1C-AFB3-47ECF8F54A7E}"/>
              </a:ext>
            </a:extLst>
          </p:cNvPr>
          <p:cNvSpPr>
            <a:spLocks noGrp="1"/>
          </p:cNvSpPr>
          <p:nvPr>
            <p:ph type="title"/>
          </p:nvPr>
        </p:nvSpPr>
        <p:spPr>
          <a:xfrm>
            <a:off x="913795" y="609600"/>
            <a:ext cx="10353762" cy="1257300"/>
          </a:xfrm>
        </p:spPr>
        <p:txBody>
          <a:bodyPr>
            <a:normAutofit/>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AI in Healthcare</a:t>
            </a:r>
            <a:endParaRPr lang="en-GB" dirty="0"/>
          </a:p>
        </p:txBody>
      </p:sp>
      <p:graphicFrame>
        <p:nvGraphicFramePr>
          <p:cNvPr id="5" name="Content Placeholder 2">
            <a:extLst>
              <a:ext uri="{FF2B5EF4-FFF2-40B4-BE49-F238E27FC236}">
                <a16:creationId xmlns:a16="http://schemas.microsoft.com/office/drawing/2014/main" id="{AFFD2D1B-C24F-2AAA-DA14-CE90CAFB7770}"/>
              </a:ext>
            </a:extLst>
          </p:cNvPr>
          <p:cNvGraphicFramePr>
            <a:graphicFrameLocks noGrp="1"/>
          </p:cNvGraphicFramePr>
          <p:nvPr>
            <p:ph idx="1"/>
            <p:extLst>
              <p:ext uri="{D42A27DB-BD31-4B8C-83A1-F6EECF244321}">
                <p14:modId xmlns:p14="http://schemas.microsoft.com/office/powerpoint/2010/main" val="2050346586"/>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8374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0B5B0-8FFB-A5B6-7185-A2DD595643BE}"/>
              </a:ext>
            </a:extLst>
          </p:cNvPr>
          <p:cNvSpPr>
            <a:spLocks noGrp="1"/>
          </p:cNvSpPr>
          <p:nvPr>
            <p:ph type="title"/>
          </p:nvPr>
        </p:nvSpPr>
        <p:spPr>
          <a:xfrm>
            <a:off x="913795" y="609600"/>
            <a:ext cx="10353762" cy="1257300"/>
          </a:xfrm>
        </p:spPr>
        <p:txBody>
          <a:bodyPr>
            <a:normAutofit/>
          </a:bodyPr>
          <a:lstStyle/>
          <a:p>
            <a:r>
              <a:rPr lang="en-US" dirty="0"/>
              <a:t>AI in Healthcare: Benefits</a:t>
            </a:r>
          </a:p>
        </p:txBody>
      </p:sp>
      <p:graphicFrame>
        <p:nvGraphicFramePr>
          <p:cNvPr id="5" name="Content Placeholder 2">
            <a:extLst>
              <a:ext uri="{FF2B5EF4-FFF2-40B4-BE49-F238E27FC236}">
                <a16:creationId xmlns:a16="http://schemas.microsoft.com/office/drawing/2014/main" id="{FE7F9935-2A93-A038-433E-8DADE4D5249D}"/>
              </a:ext>
            </a:extLst>
          </p:cNvPr>
          <p:cNvGraphicFramePr>
            <a:graphicFrameLocks noGrp="1"/>
          </p:cNvGraphicFramePr>
          <p:nvPr>
            <p:ph idx="1"/>
            <p:extLst>
              <p:ext uri="{D42A27DB-BD31-4B8C-83A1-F6EECF244321}">
                <p14:modId xmlns:p14="http://schemas.microsoft.com/office/powerpoint/2010/main" val="3328976936"/>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8202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69D3E-80B8-7FA3-E529-BDE42C646602}"/>
              </a:ext>
            </a:extLst>
          </p:cNvPr>
          <p:cNvSpPr>
            <a:spLocks noGrp="1"/>
          </p:cNvSpPr>
          <p:nvPr>
            <p:ph type="title"/>
          </p:nvPr>
        </p:nvSpPr>
        <p:spPr>
          <a:xfrm>
            <a:off x="913795" y="609600"/>
            <a:ext cx="10353762" cy="1257300"/>
          </a:xfrm>
        </p:spPr>
        <p:txBody>
          <a:bodyPr>
            <a:normAutofit/>
          </a:bodyPr>
          <a:lstStyle/>
          <a:p>
            <a:r>
              <a:rPr lang="en-US" dirty="0"/>
              <a:t>AI in Healthcare: Drawbacks</a:t>
            </a:r>
          </a:p>
        </p:txBody>
      </p:sp>
      <p:graphicFrame>
        <p:nvGraphicFramePr>
          <p:cNvPr id="5" name="Content Placeholder 2">
            <a:extLst>
              <a:ext uri="{FF2B5EF4-FFF2-40B4-BE49-F238E27FC236}">
                <a16:creationId xmlns:a16="http://schemas.microsoft.com/office/drawing/2014/main" id="{0A6CBF8C-C676-ABCE-B712-28ABE6DE7F7E}"/>
              </a:ext>
            </a:extLst>
          </p:cNvPr>
          <p:cNvGraphicFramePr>
            <a:graphicFrameLocks noGrp="1"/>
          </p:cNvGraphicFramePr>
          <p:nvPr>
            <p:ph idx="1"/>
            <p:extLst>
              <p:ext uri="{D42A27DB-BD31-4B8C-83A1-F6EECF244321}">
                <p14:modId xmlns:p14="http://schemas.microsoft.com/office/powerpoint/2010/main" val="1387814374"/>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960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EE31E-6CF1-855D-F78D-1E9A10EED5EC}"/>
              </a:ext>
            </a:extLst>
          </p:cNvPr>
          <p:cNvSpPr>
            <a:spLocks noGrp="1"/>
          </p:cNvSpPr>
          <p:nvPr>
            <p:ph type="title"/>
          </p:nvPr>
        </p:nvSpPr>
        <p:spPr>
          <a:xfrm>
            <a:off x="913795" y="609600"/>
            <a:ext cx="5978072" cy="1556702"/>
          </a:xfrm>
        </p:spPr>
        <p:txBody>
          <a:bodyPr>
            <a:normAutofit/>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Variables</a:t>
            </a:r>
            <a:endParaRPr lang="en-GB" dirty="0"/>
          </a:p>
        </p:txBody>
      </p:sp>
      <p:sp>
        <p:nvSpPr>
          <p:cNvPr id="3" name="Content Placeholder 2">
            <a:extLst>
              <a:ext uri="{FF2B5EF4-FFF2-40B4-BE49-F238E27FC236}">
                <a16:creationId xmlns:a16="http://schemas.microsoft.com/office/drawing/2014/main" id="{BDA86374-FC64-C58B-E36B-794A8C63802D}"/>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affects the treatment recommended for patients? </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Social variables </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Economic factors </a:t>
            </a:r>
            <a:endParaRPr lang="en-GB" dirty="0"/>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Historic patient factors </a:t>
            </a:r>
            <a:endParaRPr lang="en-GB" dirty="0"/>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Why might AI complicate this?</a:t>
            </a:r>
            <a:endParaRPr lang="en-GB" dirty="0"/>
          </a:p>
        </p:txBody>
      </p:sp>
      <p:pic>
        <p:nvPicPr>
          <p:cNvPr id="12" name="Picture 11">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Graphic 6" descr="Brain in head">
            <a:extLst>
              <a:ext uri="{FF2B5EF4-FFF2-40B4-BE49-F238E27FC236}">
                <a16:creationId xmlns:a16="http://schemas.microsoft.com/office/drawing/2014/main" id="{03180715-C7A4-AE03-4E60-CF2BDE2DD74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351889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fingerprint in black and white">
            <a:extLst>
              <a:ext uri="{FF2B5EF4-FFF2-40B4-BE49-F238E27FC236}">
                <a16:creationId xmlns:a16="http://schemas.microsoft.com/office/drawing/2014/main" id="{E7B033A2-ECB7-779C-4773-130E171E943E}"/>
              </a:ext>
            </a:extLst>
          </p:cNvPr>
          <p:cNvPicPr>
            <a:picLocks noChangeAspect="1"/>
          </p:cNvPicPr>
          <p:nvPr/>
        </p:nvPicPr>
        <p:blipFill>
          <a:blip r:embed="rId3">
            <a:alphaModFix amt="35000"/>
          </a:blip>
          <a:srcRect t="6756" r="-2" b="8970"/>
          <a:stretch/>
        </p:blipFill>
        <p:spPr>
          <a:xfrm>
            <a:off x="20" y="10"/>
            <a:ext cx="12191980" cy="6857990"/>
          </a:xfrm>
          <a:prstGeom prst="rect">
            <a:avLst/>
          </a:prstGeom>
        </p:spPr>
      </p:pic>
      <p:sp>
        <p:nvSpPr>
          <p:cNvPr id="2" name="Title 1">
            <a:extLst>
              <a:ext uri="{FF2B5EF4-FFF2-40B4-BE49-F238E27FC236}">
                <a16:creationId xmlns:a16="http://schemas.microsoft.com/office/drawing/2014/main" id="{E76B2426-E7D7-2F26-5303-6AC3E72FA284}"/>
              </a:ext>
            </a:extLst>
          </p:cNvPr>
          <p:cNvSpPr>
            <a:spLocks noGrp="1"/>
          </p:cNvSpPr>
          <p:nvPr>
            <p:ph type="title"/>
          </p:nvPr>
        </p:nvSpPr>
        <p:spPr>
          <a:xfrm>
            <a:off x="1370693" y="1769540"/>
            <a:ext cx="9440034" cy="1828801"/>
          </a:xfrm>
        </p:spPr>
        <p:txBody>
          <a:bodyPr vert="horz" lIns="91440" tIns="45720" rIns="91440" bIns="45720" rtlCol="0" anchor="b">
            <a:normAutofit/>
          </a:bodyPr>
          <a:lstStyle/>
          <a:p>
            <a:r>
              <a:rPr lang="en-US" sz="5400"/>
              <a:t>AI: A cautionary tale</a:t>
            </a:r>
          </a:p>
        </p:txBody>
      </p:sp>
      <p:sp>
        <p:nvSpPr>
          <p:cNvPr id="3" name="Content Placeholder 2">
            <a:extLst>
              <a:ext uri="{FF2B5EF4-FFF2-40B4-BE49-F238E27FC236}">
                <a16:creationId xmlns:a16="http://schemas.microsoft.com/office/drawing/2014/main" id="{49AFF2F1-0E91-2203-D30F-BBC116DFE404}"/>
              </a:ext>
            </a:extLst>
          </p:cNvPr>
          <p:cNvSpPr>
            <a:spLocks noGrp="1"/>
          </p:cNvSpPr>
          <p:nvPr>
            <p:ph idx="1"/>
          </p:nvPr>
        </p:nvSpPr>
        <p:spPr>
          <a:xfrm>
            <a:off x="1370693" y="3773489"/>
            <a:ext cx="9440034" cy="1049867"/>
          </a:xfrm>
        </p:spPr>
        <p:txBody>
          <a:bodyPr vert="horz" lIns="91440" tIns="45720" rIns="91440" bIns="45720" rtlCol="0" anchor="t">
            <a:normAutofit/>
          </a:bodyPr>
          <a:lstStyle/>
          <a:p>
            <a:pPr marL="0" indent="0" algn="ctr">
              <a:buNone/>
            </a:pPr>
            <a:r>
              <a:rPr lang="en-US" sz="2000">
                <a:solidFill>
                  <a:schemeClr val="tx1"/>
                </a:solidFill>
                <a:hlinkClick r:id="rId4"/>
              </a:rPr>
              <a:t>https://www.youtube.com/watch?v=xDgkmXAsvL8</a:t>
            </a:r>
            <a:r>
              <a:rPr lang="en-US" sz="2000">
                <a:solidFill>
                  <a:schemeClr val="tx1"/>
                </a:solidFill>
              </a:rPr>
              <a:t> </a:t>
            </a:r>
          </a:p>
        </p:txBody>
      </p:sp>
    </p:spTree>
    <p:extLst>
      <p:ext uri="{BB962C8B-B14F-4D97-AF65-F5344CB8AC3E}">
        <p14:creationId xmlns:p14="http://schemas.microsoft.com/office/powerpoint/2010/main" val="2009446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C7426-5B95-8130-910A-D3BA640876B4}"/>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Smart Devices</a:t>
            </a:r>
          </a:p>
        </p:txBody>
      </p:sp>
      <p:sp>
        <p:nvSpPr>
          <p:cNvPr id="3" name="Content Placeholder 2">
            <a:extLst>
              <a:ext uri="{FF2B5EF4-FFF2-40B4-BE49-F238E27FC236}">
                <a16:creationId xmlns:a16="http://schemas.microsoft.com/office/drawing/2014/main" id="{1815716F-A947-03FA-807D-9EC2C4FDB14E}"/>
              </a:ext>
            </a:extLst>
          </p:cNvPr>
          <p:cNvSpPr>
            <a:spLocks noGrp="1"/>
          </p:cNvSpPr>
          <p:nvPr>
            <p:ph idx="1"/>
          </p:nvPr>
        </p:nvSpPr>
        <p:spPr>
          <a:xfrm>
            <a:off x="1487488" y="4508501"/>
            <a:ext cx="9155112" cy="1800224"/>
          </a:xfrm>
        </p:spPr>
        <p:txBody>
          <a:bodyPr vert="horz" lIns="91440" tIns="45720" rIns="91440" bIns="45720" rtlCol="0">
            <a:normAutofit/>
          </a:bodyPr>
          <a:lstStyle/>
          <a:p>
            <a:pPr marL="0" indent="0" algn="ctr">
              <a:buNone/>
            </a:pPr>
            <a:r>
              <a:rPr lang="en-US" sz="1600" cap="all" spc="300"/>
              <a:t>Can anyone give an example of a smart device in healthcare?</a:t>
            </a:r>
          </a:p>
        </p:txBody>
      </p:sp>
    </p:spTree>
    <p:extLst>
      <p:ext uri="{BB962C8B-B14F-4D97-AF65-F5344CB8AC3E}">
        <p14:creationId xmlns:p14="http://schemas.microsoft.com/office/powerpoint/2010/main" val="298271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E617-CFF2-3FB9-BCBB-33F5A56EB310}"/>
              </a:ext>
            </a:extLst>
          </p:cNvPr>
          <p:cNvSpPr>
            <a:spLocks noGrp="1"/>
          </p:cNvSpPr>
          <p:nvPr>
            <p:ph type="title"/>
          </p:nvPr>
        </p:nvSpPr>
        <p:spPr>
          <a:xfrm>
            <a:off x="540000" y="540000"/>
            <a:ext cx="11101135" cy="1809500"/>
          </a:xfrm>
        </p:spPr>
        <p:txBody>
          <a:bodyPr anchor="t">
            <a:normAutofit/>
          </a:bodyPr>
          <a:lstStyle/>
          <a:p>
            <a:r>
              <a:rPr lang="en-US" dirty="0"/>
              <a:t>Smart Devices</a:t>
            </a:r>
          </a:p>
        </p:txBody>
      </p:sp>
      <p:graphicFrame>
        <p:nvGraphicFramePr>
          <p:cNvPr id="5" name="Content Placeholder 2">
            <a:extLst>
              <a:ext uri="{FF2B5EF4-FFF2-40B4-BE49-F238E27FC236}">
                <a16:creationId xmlns:a16="http://schemas.microsoft.com/office/drawing/2014/main" id="{0CBED8AD-16BD-2E37-BE60-90C5F6033447}"/>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2050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6E5CD-5C8A-B1B3-1ADC-EA0FD67C16B5}"/>
              </a:ext>
            </a:extLst>
          </p:cNvPr>
          <p:cNvSpPr>
            <a:spLocks noGrp="1"/>
          </p:cNvSpPr>
          <p:nvPr>
            <p:ph type="title"/>
          </p:nvPr>
        </p:nvSpPr>
        <p:spPr/>
        <p:txBody>
          <a:bodyPr/>
          <a:lstStyle/>
          <a:p>
            <a:r>
              <a:rPr lang="en-US" dirty="0"/>
              <a:t>Is this the Future? Independent Study</a:t>
            </a:r>
          </a:p>
        </p:txBody>
      </p:sp>
      <p:sp>
        <p:nvSpPr>
          <p:cNvPr id="3" name="Content Placeholder 2">
            <a:extLst>
              <a:ext uri="{FF2B5EF4-FFF2-40B4-BE49-F238E27FC236}">
                <a16:creationId xmlns:a16="http://schemas.microsoft.com/office/drawing/2014/main" id="{9D8A9E5A-AA95-0BE6-41C0-1A270B456383}"/>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https://www.youtube.com/watch?v=WN28MKAK-fA</a:t>
            </a:r>
            <a:r>
              <a:rPr lang="en-US" dirty="0">
                <a:ea typeface="+mn-lt"/>
                <a:cs typeface="+mn-lt"/>
              </a:rPr>
              <a:t> </a:t>
            </a:r>
            <a:endParaRPr lang="en-US">
              <a:ea typeface="+mn-lt"/>
              <a:cs typeface="+mn-lt"/>
            </a:endParaRPr>
          </a:p>
        </p:txBody>
      </p:sp>
    </p:spTree>
    <p:extLst>
      <p:ext uri="{BB962C8B-B14F-4D97-AF65-F5344CB8AC3E}">
        <p14:creationId xmlns:p14="http://schemas.microsoft.com/office/powerpoint/2010/main" val="1144027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066B2-0ACF-3A1A-A531-2F0E337FE40C}"/>
              </a:ext>
            </a:extLst>
          </p:cNvPr>
          <p:cNvSpPr>
            <a:spLocks noGrp="1"/>
          </p:cNvSpPr>
          <p:nvPr>
            <p:ph type="title"/>
          </p:nvPr>
        </p:nvSpPr>
        <p:spPr>
          <a:xfrm>
            <a:off x="540000" y="540000"/>
            <a:ext cx="11101135" cy="1809500"/>
          </a:xfrm>
        </p:spPr>
        <p:txBody>
          <a:bodyPr anchor="t">
            <a:normAutofit/>
          </a:bodyPr>
          <a:lstStyle/>
          <a:p>
            <a:r>
              <a:rPr lang="en-US" dirty="0"/>
              <a:t>Current Trends: Wearables</a:t>
            </a:r>
          </a:p>
        </p:txBody>
      </p:sp>
      <p:graphicFrame>
        <p:nvGraphicFramePr>
          <p:cNvPr id="5" name="Content Placeholder 2">
            <a:extLst>
              <a:ext uri="{FF2B5EF4-FFF2-40B4-BE49-F238E27FC236}">
                <a16:creationId xmlns:a16="http://schemas.microsoft.com/office/drawing/2014/main" id="{D478176B-A9EE-3969-6B33-065B9EA79DD3}"/>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1027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98387-F059-9A5A-8BB7-CE47F1733655}"/>
              </a:ext>
            </a:extLst>
          </p:cNvPr>
          <p:cNvSpPr>
            <a:spLocks noGrp="1"/>
          </p:cNvSpPr>
          <p:nvPr>
            <p:ph type="title"/>
          </p:nvPr>
        </p:nvSpPr>
        <p:spPr>
          <a:xfrm>
            <a:off x="540000" y="833015"/>
            <a:ext cx="6807923" cy="5202026"/>
          </a:xfrm>
        </p:spPr>
        <p:txBody>
          <a:bodyPr anchor="ctr">
            <a:normAutofit/>
          </a:bodyPr>
          <a:lstStyle/>
          <a:p>
            <a:pPr algn="ctr"/>
            <a:r>
              <a:rPr lang="en-US" sz="8800"/>
              <a:t>Wearables: Thoughts?</a:t>
            </a:r>
          </a:p>
        </p:txBody>
      </p:sp>
      <p:sp>
        <p:nvSpPr>
          <p:cNvPr id="3" name="Content Placeholder 2">
            <a:extLst>
              <a:ext uri="{FF2B5EF4-FFF2-40B4-BE49-F238E27FC236}">
                <a16:creationId xmlns:a16="http://schemas.microsoft.com/office/drawing/2014/main" id="{61768C60-49D5-AEB3-C304-7228E9434589}"/>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r>
              <a:rPr lang="en-US" dirty="0"/>
              <a:t>How do you feel about wearable healthcare devices such as fitness watches and health watches for example?</a:t>
            </a:r>
          </a:p>
        </p:txBody>
      </p:sp>
    </p:spTree>
    <p:extLst>
      <p:ext uri="{BB962C8B-B14F-4D97-AF65-F5344CB8AC3E}">
        <p14:creationId xmlns:p14="http://schemas.microsoft.com/office/powerpoint/2010/main" val="912497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3F747-D69A-C7D5-B82C-F67D6CC9A9C0}"/>
              </a:ext>
            </a:extLst>
          </p:cNvPr>
          <p:cNvSpPr>
            <a:spLocks noGrp="1"/>
          </p:cNvSpPr>
          <p:nvPr>
            <p:ph type="title"/>
          </p:nvPr>
        </p:nvSpPr>
        <p:spPr>
          <a:xfrm>
            <a:off x="7086315" y="545126"/>
            <a:ext cx="4554821" cy="2186096"/>
          </a:xfrm>
        </p:spPr>
        <p:txBody>
          <a:bodyPr anchor="t">
            <a:normAutofit/>
          </a:bodyPr>
          <a:lstStyle/>
          <a:p>
            <a:r>
              <a:rPr lang="en-US" dirty="0"/>
              <a:t>Wearables: Positives</a:t>
            </a:r>
          </a:p>
        </p:txBody>
      </p:sp>
      <p:pic>
        <p:nvPicPr>
          <p:cNvPr id="7" name="Graphic 6" descr="Fingerprint">
            <a:extLst>
              <a:ext uri="{FF2B5EF4-FFF2-40B4-BE49-F238E27FC236}">
                <a16:creationId xmlns:a16="http://schemas.microsoft.com/office/drawing/2014/main" id="{C0E4BE21-5C3D-C42B-6B4F-7251793647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494" y="540000"/>
            <a:ext cx="5768725" cy="5768725"/>
          </a:xfrm>
          <a:prstGeom prst="rect">
            <a:avLst/>
          </a:prstGeom>
        </p:spPr>
      </p:pic>
      <p:sp>
        <p:nvSpPr>
          <p:cNvPr id="3" name="Content Placeholder 2">
            <a:extLst>
              <a:ext uri="{FF2B5EF4-FFF2-40B4-BE49-F238E27FC236}">
                <a16:creationId xmlns:a16="http://schemas.microsoft.com/office/drawing/2014/main" id="{D0D1EE50-373E-BADC-8AB0-4432CA088F8D}"/>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US" dirty="0"/>
              <a:t>Fall prevention and identification (Awais et al., 2016).</a:t>
            </a:r>
            <a:endParaRPr lang="en-US"/>
          </a:p>
          <a:p>
            <a:pPr marL="269875" indent="-269875">
              <a:lnSpc>
                <a:spcPct val="115000"/>
              </a:lnSpc>
            </a:pPr>
            <a:r>
              <a:rPr lang="en-US" dirty="0"/>
              <a:t>Changes in </a:t>
            </a:r>
            <a:r>
              <a:rPr lang="en-US" dirty="0" err="1"/>
              <a:t>behaviour</a:t>
            </a:r>
            <a:r>
              <a:rPr lang="en-US" dirty="0"/>
              <a:t> e.g. fitness/sedentary activity (Frank, Jacobs and McLoone, 2017).</a:t>
            </a:r>
            <a:endParaRPr lang="en-US"/>
          </a:p>
          <a:p>
            <a:pPr marL="269875" indent="-269875">
              <a:lnSpc>
                <a:spcPct val="115000"/>
              </a:lnSpc>
            </a:pPr>
            <a:r>
              <a:rPr lang="en-US" dirty="0"/>
              <a:t>Child safety through stress monitoring (Choi et al., 2017).</a:t>
            </a:r>
            <a:endParaRPr lang="en-US"/>
          </a:p>
          <a:p>
            <a:pPr marL="269875" indent="-269875">
              <a:lnSpc>
                <a:spcPct val="115000"/>
              </a:lnSpc>
            </a:pPr>
            <a:r>
              <a:rPr lang="en-US" dirty="0"/>
              <a:t>Sports medicine implications (</a:t>
            </a:r>
            <a:r>
              <a:rPr lang="en-US" dirty="0" err="1"/>
              <a:t>Skazalski</a:t>
            </a:r>
            <a:r>
              <a:rPr lang="en-US" dirty="0"/>
              <a:t> et al., 2018).</a:t>
            </a:r>
            <a:endParaRPr lang="en-US"/>
          </a:p>
        </p:txBody>
      </p:sp>
    </p:spTree>
    <p:extLst>
      <p:ext uri="{BB962C8B-B14F-4D97-AF65-F5344CB8AC3E}">
        <p14:creationId xmlns:p14="http://schemas.microsoft.com/office/powerpoint/2010/main" val="24361142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AAFC8-81EC-21D1-F491-0608104709E3}"/>
              </a:ext>
            </a:extLst>
          </p:cNvPr>
          <p:cNvSpPr>
            <a:spLocks noGrp="1"/>
          </p:cNvSpPr>
          <p:nvPr>
            <p:ph type="title"/>
          </p:nvPr>
        </p:nvSpPr>
        <p:spPr>
          <a:xfrm>
            <a:off x="540000" y="540000"/>
            <a:ext cx="4500561" cy="5759450"/>
          </a:xfrm>
        </p:spPr>
        <p:txBody>
          <a:bodyPr anchor="t">
            <a:normAutofit/>
          </a:bodyPr>
          <a:lstStyle/>
          <a:p>
            <a:r>
              <a:rPr lang="en-US" sz="5400" dirty="0"/>
              <a:t>Wearables: Negatives</a:t>
            </a:r>
            <a:endParaRPr lang="en-US" sz="5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5" name="Content Placeholder 2">
            <a:extLst>
              <a:ext uri="{FF2B5EF4-FFF2-40B4-BE49-F238E27FC236}">
                <a16:creationId xmlns:a16="http://schemas.microsoft.com/office/drawing/2014/main" id="{2A7AA68A-3E5B-8ED3-DA8A-2A211AAADA23}"/>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6218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853D7-58F2-146E-2201-8D519E05B8C3}"/>
              </a:ext>
            </a:extLst>
          </p:cNvPr>
          <p:cNvSpPr>
            <a:spLocks noGrp="1"/>
          </p:cNvSpPr>
          <p:nvPr>
            <p:ph type="title"/>
          </p:nvPr>
        </p:nvSpPr>
        <p:spPr>
          <a:xfrm>
            <a:off x="7086315" y="540000"/>
            <a:ext cx="4554821" cy="2186096"/>
          </a:xfrm>
        </p:spPr>
        <p:txBody>
          <a:bodyPr anchor="b">
            <a:normAutofit/>
          </a:bodyPr>
          <a:lstStyle/>
          <a:p>
            <a:r>
              <a:rPr lang="en-US" dirty="0"/>
              <a:t>Future of Wearables</a:t>
            </a:r>
          </a:p>
        </p:txBody>
      </p:sp>
      <p:pic>
        <p:nvPicPr>
          <p:cNvPr id="22" name="Picture 4" descr="CPU with binary numbers and blueprint">
            <a:extLst>
              <a:ext uri="{FF2B5EF4-FFF2-40B4-BE49-F238E27FC236}">
                <a16:creationId xmlns:a16="http://schemas.microsoft.com/office/drawing/2014/main" id="{7437F3F2-F921-A6CE-A954-360B31A993F5}"/>
              </a:ext>
            </a:extLst>
          </p:cNvPr>
          <p:cNvPicPr>
            <a:picLocks noChangeAspect="1"/>
          </p:cNvPicPr>
          <p:nvPr/>
        </p:nvPicPr>
        <p:blipFill rotWithShape="1">
          <a:blip r:embed="rId2"/>
          <a:srcRect l="26533" r="20607" b="-2"/>
          <a:stretch/>
        </p:blipFill>
        <p:spPr>
          <a:xfrm>
            <a:off x="20" y="10"/>
            <a:ext cx="6444556" cy="6857990"/>
          </a:xfrm>
          <a:prstGeom prst="rect">
            <a:avLst/>
          </a:prstGeom>
        </p:spPr>
      </p:pic>
      <p:sp>
        <p:nvSpPr>
          <p:cNvPr id="23" name="Content Placeholder 2">
            <a:extLst>
              <a:ext uri="{FF2B5EF4-FFF2-40B4-BE49-F238E27FC236}">
                <a16:creationId xmlns:a16="http://schemas.microsoft.com/office/drawing/2014/main" id="{F3F569E2-3780-7CEE-DF5B-DE0F5979D954}"/>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t>AI integration.</a:t>
            </a:r>
          </a:p>
          <a:p>
            <a:pPr marL="269875" indent="-269875"/>
            <a:r>
              <a:rPr lang="en-US"/>
              <a:t>Brand new developments: Blood monitoring with improved accuracy</a:t>
            </a:r>
          </a:p>
          <a:p>
            <a:pPr marL="269875" indent="-269875"/>
            <a:r>
              <a:rPr lang="en-US"/>
              <a:t>Interoperability, now since 5G is operative, linking to home devices.</a:t>
            </a:r>
          </a:p>
        </p:txBody>
      </p:sp>
    </p:spTree>
    <p:extLst>
      <p:ext uri="{BB962C8B-B14F-4D97-AF65-F5344CB8AC3E}">
        <p14:creationId xmlns:p14="http://schemas.microsoft.com/office/powerpoint/2010/main" val="2386251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2B557-AE31-908A-D981-E5620CEEDA00}"/>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3600"/>
              <a:t>Challenges with Contemporary Technology</a:t>
            </a:r>
          </a:p>
        </p:txBody>
      </p:sp>
      <p:sp>
        <p:nvSpPr>
          <p:cNvPr id="3" name="Content Placeholder 2">
            <a:extLst>
              <a:ext uri="{FF2B5EF4-FFF2-40B4-BE49-F238E27FC236}">
                <a16:creationId xmlns:a16="http://schemas.microsoft.com/office/drawing/2014/main" id="{73810F1A-F1D3-3BA3-E27A-C14A0F2A68BC}"/>
              </a:ext>
            </a:extLst>
          </p:cNvPr>
          <p:cNvSpPr>
            <a:spLocks noGrp="1"/>
          </p:cNvSpPr>
          <p:nvPr>
            <p:ph idx="1"/>
          </p:nvPr>
        </p:nvSpPr>
        <p:spPr>
          <a:xfrm>
            <a:off x="861789" y="4334933"/>
            <a:ext cx="3382831" cy="1185333"/>
          </a:xfrm>
        </p:spPr>
        <p:txBody>
          <a:bodyPr vert="horz" lIns="91440" tIns="45720" rIns="91440" bIns="45720" rtlCol="0" anchor="t">
            <a:normAutofit/>
          </a:bodyPr>
          <a:lstStyle/>
          <a:p>
            <a:pPr marL="0" indent="0">
              <a:buNone/>
            </a:pPr>
            <a:r>
              <a:rPr lang="en-US" sz="2000">
                <a:solidFill>
                  <a:srgbClr val="E1482F"/>
                </a:solidFill>
              </a:rPr>
              <a:t>What challenges can you see with all this new-fangled tech?</a:t>
            </a:r>
          </a:p>
        </p:txBody>
      </p:sp>
      <p:pic>
        <p:nvPicPr>
          <p:cNvPr id="5" name="Picture 4" descr="Robot operating a machine">
            <a:extLst>
              <a:ext uri="{FF2B5EF4-FFF2-40B4-BE49-F238E27FC236}">
                <a16:creationId xmlns:a16="http://schemas.microsoft.com/office/drawing/2014/main" id="{8CE457B6-D137-F0CB-EDA5-7E218A0371FE}"/>
              </a:ext>
            </a:extLst>
          </p:cNvPr>
          <p:cNvPicPr>
            <a:picLocks noChangeAspect="1"/>
          </p:cNvPicPr>
          <p:nvPr/>
        </p:nvPicPr>
        <p:blipFill>
          <a:blip r:embed="rId3"/>
          <a:srcRect l="6594" r="8990" b="4"/>
          <a:stretch/>
        </p:blipFill>
        <p:spPr>
          <a:xfrm>
            <a:off x="4654297" y="10"/>
            <a:ext cx="7537704" cy="6857990"/>
          </a:xfrm>
          <a:prstGeom prst="rect">
            <a:avLst/>
          </a:prstGeom>
        </p:spPr>
      </p:pic>
    </p:spTree>
    <p:extLst>
      <p:ext uri="{BB962C8B-B14F-4D97-AF65-F5344CB8AC3E}">
        <p14:creationId xmlns:p14="http://schemas.microsoft.com/office/powerpoint/2010/main" val="2916557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F63E-5311-194A-5CDC-8535E2FD1AF1}"/>
              </a:ext>
            </a:extLst>
          </p:cNvPr>
          <p:cNvSpPr>
            <a:spLocks noGrp="1"/>
          </p:cNvSpPr>
          <p:nvPr>
            <p:ph type="title"/>
          </p:nvPr>
        </p:nvSpPr>
        <p:spPr>
          <a:xfrm>
            <a:off x="633743" y="609599"/>
            <a:ext cx="3413156" cy="5273675"/>
          </a:xfrm>
        </p:spPr>
        <p:txBody>
          <a:bodyPr>
            <a:normAutofit/>
          </a:bodyPr>
          <a:lstStyle/>
          <a:p>
            <a:r>
              <a:rPr lang="en-US"/>
              <a:t>Closing the Digital Gap</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F06AAF84-5F4C-58F4-6501-E9A57834D28B}"/>
              </a:ext>
            </a:extLst>
          </p:cNvPr>
          <p:cNvGraphicFramePr>
            <a:graphicFrameLocks noGrp="1"/>
          </p:cNvGraphicFramePr>
          <p:nvPr>
            <p:ph idx="1"/>
            <p:extLst>
              <p:ext uri="{D42A27DB-BD31-4B8C-83A1-F6EECF244321}">
                <p14:modId xmlns:p14="http://schemas.microsoft.com/office/powerpoint/2010/main" val="109992783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38144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6D492-ACDF-01F0-E53E-48FC49393936}"/>
              </a:ext>
            </a:extLst>
          </p:cNvPr>
          <p:cNvSpPr>
            <a:spLocks noGrp="1"/>
          </p:cNvSpPr>
          <p:nvPr>
            <p:ph type="title"/>
          </p:nvPr>
        </p:nvSpPr>
        <p:spPr/>
        <p:txBody>
          <a:bodyPr/>
          <a:lstStyle/>
          <a:p>
            <a:r>
              <a:rPr lang="en-US" dirty="0"/>
              <a:t>Closing the Digital Gap: Accessibility</a:t>
            </a:r>
          </a:p>
        </p:txBody>
      </p:sp>
      <p:sp>
        <p:nvSpPr>
          <p:cNvPr id="3" name="Content Placeholder 2">
            <a:extLst>
              <a:ext uri="{FF2B5EF4-FFF2-40B4-BE49-F238E27FC236}">
                <a16:creationId xmlns:a16="http://schemas.microsoft.com/office/drawing/2014/main" id="{538CC681-7DDC-421C-ACFD-AC33ACF5457A}"/>
              </a:ext>
            </a:extLst>
          </p:cNvPr>
          <p:cNvSpPr>
            <a:spLocks noGrp="1"/>
          </p:cNvSpPr>
          <p:nvPr>
            <p:ph idx="1"/>
          </p:nvPr>
        </p:nvSpPr>
        <p:spPr/>
        <p:txBody>
          <a:bodyPr vert="horz" lIns="91440" tIns="45720" rIns="91440" bIns="45720" rtlCol="0" anchor="t">
            <a:normAutofit lnSpcReduction="10000"/>
          </a:bodyPr>
          <a:lstStyle/>
          <a:p>
            <a:r>
              <a:rPr lang="en-US" dirty="0">
                <a:solidFill>
                  <a:srgbClr val="FFFFFF">
                    <a:alpha val="70000"/>
                  </a:srgbClr>
                </a:solidFill>
              </a:rPr>
              <a:t>Think of the elderly, there is a capability issue within accessing digital services (Nikou et al., 2020).</a:t>
            </a:r>
          </a:p>
          <a:p>
            <a:r>
              <a:rPr lang="en-US" dirty="0">
                <a:solidFill>
                  <a:srgbClr val="FFFFFF">
                    <a:alpha val="70000"/>
                  </a:srgbClr>
                </a:solidFill>
              </a:rPr>
              <a:t>We need a Digital Equity model (</a:t>
            </a:r>
            <a:r>
              <a:rPr lang="en-US" dirty="0">
                <a:ea typeface="+mn-lt"/>
                <a:cs typeface="+mn-lt"/>
              </a:rPr>
              <a:t>Richardson et al., 2022).</a:t>
            </a:r>
            <a:endParaRPr lang="en-US" dirty="0">
              <a:solidFill>
                <a:srgbClr val="FFFFFF">
                  <a:alpha val="70000"/>
                </a:srgbClr>
              </a:solidFill>
              <a:ea typeface="+mn-lt"/>
              <a:cs typeface="+mn-lt"/>
            </a:endParaRPr>
          </a:p>
          <a:p>
            <a:r>
              <a:rPr lang="en-US" dirty="0">
                <a:solidFill>
                  <a:srgbClr val="FFFFFF">
                    <a:alpha val="70000"/>
                  </a:srgbClr>
                </a:solidFill>
              </a:rPr>
              <a:t>This in itself is an inequality, whereby individuals may be unable to access services due to a lack of understanding or a lack of accessibility, as was seen during the pandemic (</a:t>
            </a:r>
            <a:r>
              <a:rPr lang="en-US" dirty="0" err="1">
                <a:ea typeface="+mn-lt"/>
                <a:cs typeface="+mn-lt"/>
              </a:rPr>
              <a:t>Eruchalu</a:t>
            </a:r>
            <a:r>
              <a:rPr lang="en-US" dirty="0">
                <a:ea typeface="+mn-lt"/>
                <a:cs typeface="+mn-lt"/>
              </a:rPr>
              <a:t> et al., 2021).</a:t>
            </a:r>
          </a:p>
          <a:p>
            <a:endParaRPr lang="en-US" dirty="0">
              <a:solidFill>
                <a:srgbClr val="FFFFFF">
                  <a:alpha val="70000"/>
                </a:srgbClr>
              </a:solidFill>
            </a:endParaRPr>
          </a:p>
        </p:txBody>
      </p:sp>
    </p:spTree>
    <p:extLst>
      <p:ext uri="{BB962C8B-B14F-4D97-AF65-F5344CB8AC3E}">
        <p14:creationId xmlns:p14="http://schemas.microsoft.com/office/powerpoint/2010/main" val="22418765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1F39-9DAE-882C-7541-23088435632A}"/>
              </a:ext>
            </a:extLst>
          </p:cNvPr>
          <p:cNvSpPr>
            <a:spLocks noGrp="1"/>
          </p:cNvSpPr>
          <p:nvPr>
            <p:ph type="title"/>
          </p:nvPr>
        </p:nvSpPr>
        <p:spPr/>
        <p:txBody>
          <a:bodyPr/>
          <a:lstStyle/>
          <a:p>
            <a:r>
              <a:rPr lang="en-US" dirty="0"/>
              <a:t>Closing the Digital Gap: </a:t>
            </a:r>
            <a:r>
              <a:rPr lang="en-US" dirty="0" err="1"/>
              <a:t>Accessiblity</a:t>
            </a:r>
          </a:p>
        </p:txBody>
      </p:sp>
      <p:sp>
        <p:nvSpPr>
          <p:cNvPr id="3" name="Content Placeholder 2">
            <a:extLst>
              <a:ext uri="{FF2B5EF4-FFF2-40B4-BE49-F238E27FC236}">
                <a16:creationId xmlns:a16="http://schemas.microsoft.com/office/drawing/2014/main" id="{962C8A12-1902-6873-00C8-202963E74EDF}"/>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rPr>
              <a:t>15% of the world's population are deemed as being impaired in one way or another. </a:t>
            </a:r>
          </a:p>
          <a:p>
            <a:r>
              <a:rPr lang="en-US" dirty="0">
                <a:solidFill>
                  <a:srgbClr val="FFFFFF">
                    <a:alpha val="70000"/>
                  </a:srgbClr>
                </a:solidFill>
              </a:rPr>
              <a:t>These people are seemingly not considered when digital health solutions are presented (Henni et al., 2022)</a:t>
            </a:r>
          </a:p>
          <a:p>
            <a:endParaRPr lang="en-US" dirty="0">
              <a:solidFill>
                <a:srgbClr val="FFFFFF">
                  <a:alpha val="70000"/>
                </a:srgbClr>
              </a:solidFill>
            </a:endParaRPr>
          </a:p>
          <a:p>
            <a:r>
              <a:rPr lang="en-US" dirty="0">
                <a:solidFill>
                  <a:srgbClr val="FFFFFF">
                    <a:alpha val="70000"/>
                  </a:srgbClr>
                </a:solidFill>
              </a:rPr>
              <a:t>What needs to be done?</a:t>
            </a:r>
          </a:p>
        </p:txBody>
      </p:sp>
    </p:spTree>
    <p:extLst>
      <p:ext uri="{BB962C8B-B14F-4D97-AF65-F5344CB8AC3E}">
        <p14:creationId xmlns:p14="http://schemas.microsoft.com/office/powerpoint/2010/main" val="6946744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E1736-6A1B-1077-0BCF-CE221B174ADA}"/>
              </a:ext>
            </a:extLst>
          </p:cNvPr>
          <p:cNvSpPr>
            <a:spLocks noGrp="1"/>
          </p:cNvSpPr>
          <p:nvPr>
            <p:ph type="title"/>
          </p:nvPr>
        </p:nvSpPr>
        <p:spPr/>
        <p:txBody>
          <a:bodyPr/>
          <a:lstStyle/>
          <a:p>
            <a:r>
              <a:rPr lang="en-US" dirty="0"/>
              <a:t>Improving Accessibility</a:t>
            </a:r>
          </a:p>
        </p:txBody>
      </p:sp>
      <p:sp>
        <p:nvSpPr>
          <p:cNvPr id="3" name="Content Placeholder 2">
            <a:extLst>
              <a:ext uri="{FF2B5EF4-FFF2-40B4-BE49-F238E27FC236}">
                <a16:creationId xmlns:a16="http://schemas.microsoft.com/office/drawing/2014/main" id="{A74B78AC-91BD-A27A-8140-AEAAE6D2ADA3}"/>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Finding a common framework to monitor engagement with digital technology for health across equity domains;</a:t>
            </a:r>
            <a:endParaRPr lang="en-US" dirty="0">
              <a:solidFill>
                <a:srgbClr val="FFFFFF">
                  <a:alpha val="70000"/>
                </a:srgbClr>
              </a:solidFill>
            </a:endParaRPr>
          </a:p>
          <a:p>
            <a:r>
              <a:rPr lang="en-US" dirty="0">
                <a:ea typeface="+mn-lt"/>
                <a:cs typeface="+mn-lt"/>
              </a:rPr>
              <a:t>Mapping inequities in digital infrastructure;</a:t>
            </a:r>
            <a:endParaRPr lang="en-US" dirty="0"/>
          </a:p>
          <a:p>
            <a:r>
              <a:rPr lang="en-US" dirty="0">
                <a:ea typeface="+mn-lt"/>
                <a:cs typeface="+mn-lt"/>
              </a:rPr>
              <a:t>Addressing barriers to access digital health;</a:t>
            </a:r>
            <a:endParaRPr lang="en-US" dirty="0"/>
          </a:p>
          <a:p>
            <a:r>
              <a:rPr lang="en-US" dirty="0">
                <a:ea typeface="+mn-lt"/>
                <a:cs typeface="+mn-lt"/>
              </a:rPr>
              <a:t>Finding the most effective approaches to build digital skills for those most in need; and</a:t>
            </a:r>
            <a:endParaRPr lang="en-US" dirty="0"/>
          </a:p>
          <a:p>
            <a:r>
              <a:rPr lang="en-US" dirty="0">
                <a:ea typeface="+mn-lt"/>
                <a:cs typeface="+mn-lt"/>
              </a:rPr>
              <a:t>Addressing access for those with disabilities or language barriers. </a:t>
            </a:r>
            <a:endParaRPr lang="en-US" dirty="0"/>
          </a:p>
          <a:p>
            <a:pPr marL="0" indent="0" algn="r">
              <a:buNone/>
            </a:pPr>
            <a:r>
              <a:rPr lang="en-US" dirty="0">
                <a:solidFill>
                  <a:srgbClr val="FFFFFF">
                    <a:alpha val="70000"/>
                  </a:srgbClr>
                </a:solidFill>
              </a:rPr>
              <a:t>(World Health </a:t>
            </a:r>
            <a:r>
              <a:rPr lang="en-US" dirty="0" err="1">
                <a:solidFill>
                  <a:srgbClr val="FFFFFF">
                    <a:alpha val="70000"/>
                  </a:srgbClr>
                </a:solidFill>
              </a:rPr>
              <a:t>Organisation</a:t>
            </a:r>
            <a:r>
              <a:rPr lang="en-US" dirty="0">
                <a:solidFill>
                  <a:srgbClr val="FFFFFF">
                    <a:alpha val="70000"/>
                  </a:srgbClr>
                </a:solidFill>
              </a:rPr>
              <a:t>, 2022)</a:t>
            </a:r>
          </a:p>
          <a:p>
            <a:endParaRPr lang="en-US" dirty="0">
              <a:solidFill>
                <a:srgbClr val="FFFFFF">
                  <a:alpha val="70000"/>
                </a:srgbClr>
              </a:solidFill>
            </a:endParaRPr>
          </a:p>
        </p:txBody>
      </p:sp>
    </p:spTree>
    <p:extLst>
      <p:ext uri="{BB962C8B-B14F-4D97-AF65-F5344CB8AC3E}">
        <p14:creationId xmlns:p14="http://schemas.microsoft.com/office/powerpoint/2010/main" val="6405985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2D64-409F-5062-BCE9-4BC61A4DDDC8}"/>
              </a:ext>
            </a:extLst>
          </p:cNvPr>
          <p:cNvSpPr>
            <a:spLocks noGrp="1"/>
          </p:cNvSpPr>
          <p:nvPr>
            <p:ph type="title"/>
          </p:nvPr>
        </p:nvSpPr>
        <p:spPr>
          <a:xfrm>
            <a:off x="633743" y="609599"/>
            <a:ext cx="3413156" cy="5273675"/>
          </a:xfrm>
        </p:spPr>
        <p:txBody>
          <a:bodyPr>
            <a:normAutofit/>
          </a:bodyPr>
          <a:lstStyle/>
          <a:p>
            <a:r>
              <a:rPr lang="en-US" sz="3700"/>
              <a:t>Future Developments</a:t>
            </a:r>
            <a:endParaRPr lang="en-US" sz="37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56CFBFD4-BE85-D5A8-599C-0A934E34ABB0}"/>
              </a:ext>
            </a:extLst>
          </p:cNvPr>
          <p:cNvGraphicFramePr>
            <a:graphicFrameLocks noGrp="1"/>
          </p:cNvGraphicFramePr>
          <p:nvPr>
            <p:ph idx="1"/>
            <p:extLst>
              <p:ext uri="{D42A27DB-BD31-4B8C-83A1-F6EECF244321}">
                <p14:modId xmlns:p14="http://schemas.microsoft.com/office/powerpoint/2010/main" val="4103855722"/>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02458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0F53-C4D3-9741-BB1C-65DC57EF378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0BD30D1-C6A8-A66C-8E2E-6950998B5747}"/>
              </a:ext>
            </a:extLst>
          </p:cNvPr>
          <p:cNvSpPr>
            <a:spLocks noGrp="1"/>
          </p:cNvSpPr>
          <p:nvPr>
            <p:ph idx="1"/>
          </p:nvPr>
        </p:nvSpPr>
        <p:spPr/>
        <p:txBody>
          <a:bodyPr vert="horz" lIns="91440" tIns="45720" rIns="91440" bIns="45720" rtlCol="0" anchor="t">
            <a:noAutofit/>
          </a:bodyPr>
          <a:lstStyle/>
          <a:p>
            <a:pPr marL="269875" indent="-269875">
              <a:lnSpc>
                <a:spcPct val="125000"/>
              </a:lnSpc>
              <a:spcBef>
                <a:spcPts val="1000"/>
              </a:spcBef>
              <a:spcAft>
                <a:spcPts val="0"/>
              </a:spcAft>
            </a:pP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Ali, A., and Khan, F. A. (2015). Key agreement schemes in wireless body area networks: Taxonomy and state-of-the-Art. </a:t>
            </a:r>
            <a:r>
              <a:rPr lang="en-US" sz="11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Journal of medical systems, 39</a:t>
            </a: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(10), 115.</a:t>
            </a:r>
          </a:p>
          <a:p>
            <a:pPr marL="269875" indent="-269875">
              <a:lnSpc>
                <a:spcPct val="125000"/>
              </a:lnSpc>
              <a:spcBef>
                <a:spcPts val="1000"/>
              </a:spcBef>
              <a:spcAft>
                <a:spcPts val="0"/>
              </a:spcAft>
            </a:pP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Awais, M., Palmerini, L., Bourke, A. K., Ihlen, E. A., </a:t>
            </a:r>
            <a:r>
              <a:rPr lang="en-US" sz="110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Helbostad</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J. L., and Chiari, L. (2016). Performance evaluation of state of the art systems for physical activity classification of older subjects using inertial sensors in a real life scenario: a benchmark study. </a:t>
            </a:r>
            <a:r>
              <a:rPr lang="en-US" sz="11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Sensors, 16</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(12), 2105.</a:t>
            </a:r>
            <a:endPar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endParaRPr>
          </a:p>
          <a:p>
            <a:pPr marL="269875" indent="-269875">
              <a:lnSpc>
                <a:spcPct val="125000"/>
              </a:lnSpc>
              <a:spcBef>
                <a:spcPts val="1000"/>
              </a:spcBef>
              <a:spcAft>
                <a:spcPts val="0"/>
              </a:spcAft>
            </a:pP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Bergmann, J., and McGregor, A. (2011). Body-worn sensor design: what do patients and clinicians want? </a:t>
            </a:r>
            <a:r>
              <a:rPr lang="en-US" sz="11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Annals of Biomedical Engineering, 39</a:t>
            </a: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(9), 2299-2312.</a:t>
            </a:r>
          </a:p>
          <a:p>
            <a:pPr marL="269875" indent="-269875">
              <a:lnSpc>
                <a:spcPct val="125000"/>
              </a:lnSpc>
              <a:spcBef>
                <a:spcPts val="1000"/>
              </a:spcBef>
              <a:spcAft>
                <a:spcPts val="0"/>
              </a:spcAft>
            </a:pP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Choi, Y., Jeon, Y.-M., Wang, L., and Kim, K. (2017). A Biological Signal-Based Stress Monitoring Framework for Children Using Wearable Devices. </a:t>
            </a:r>
            <a:r>
              <a:rPr lang="en-US" sz="11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Sensors, 17</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(9), 1936.</a:t>
            </a:r>
            <a:endPar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endParaRPr>
          </a:p>
          <a:p>
            <a:pPr marL="269875" indent="-269875">
              <a:lnSpc>
                <a:spcPct val="125000"/>
              </a:lnSpc>
              <a:spcBef>
                <a:spcPts val="1000"/>
              </a:spcBef>
              <a:spcAft>
                <a:spcPts val="0"/>
              </a:spcAft>
            </a:pPr>
            <a:r>
              <a:rPr lang="en-US" sz="110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rPr>
              <a:t>Eruchalu</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rPr>
              <a:t>, C.N., Pichardo, M.S., Bharadwaj, M., Rodriguez, C.B., Rodriguez, J.A., Bergmark, R.W., Bates, D.W. and Ortega, G., (2021). The expanding digital divide: digital health access inequities during the COVID-19 pandemic in New York City. </a:t>
            </a:r>
            <a:r>
              <a:rPr lang="en-US" sz="11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rPr>
              <a:t>Journal of Urban Health</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rPr>
              <a:t>, </a:t>
            </a:r>
            <a:r>
              <a:rPr lang="en-US" sz="11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rPr>
              <a:t>98</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rPr>
              <a:t>, pp.183-186.</a:t>
            </a:r>
            <a:endPar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endParaRPr>
          </a:p>
          <a:p>
            <a:pPr marL="269875" indent="-269875">
              <a:lnSpc>
                <a:spcPct val="125000"/>
              </a:lnSpc>
              <a:spcBef>
                <a:spcPts val="1000"/>
              </a:spcBef>
              <a:spcAft>
                <a:spcPts val="0"/>
              </a:spcAft>
            </a:pP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Frank, H. A., Jacobs, K., &amp; McLoone, H. (2017). The effect of a wearable device prompting high school students aged 17-18 years to break up periods of prolonged sitting in class. </a:t>
            </a:r>
            <a:r>
              <a:rPr lang="en-US" sz="11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Work, 56</a:t>
            </a:r>
            <a:r>
              <a:rPr lang="en-US" sz="11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(3), 475-482.</a:t>
            </a:r>
            <a:endPar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endParaRPr>
          </a:p>
          <a:p>
            <a:pPr marL="269875" indent="-269875">
              <a:lnSpc>
                <a:spcPct val="125000"/>
              </a:lnSpc>
              <a:spcBef>
                <a:spcPts val="1000"/>
              </a:spcBef>
              <a:spcAft>
                <a:spcPts val="0"/>
              </a:spcAft>
            </a:pP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Gesme, D., and Wiseman, M. (2010). How to implement change in practice. </a:t>
            </a:r>
            <a:r>
              <a:rPr lang="en-US" sz="11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Journal of oncology practice</a:t>
            </a: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a:t>
            </a:r>
            <a:r>
              <a:rPr lang="en-US" sz="11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6</a:t>
            </a:r>
            <a:r>
              <a:rPr lang="en-US" sz="11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(5), pp. 257–259.</a:t>
            </a:r>
          </a:p>
          <a:p>
            <a:pPr marL="269875" indent="-269875">
              <a:lnSpc>
                <a:spcPct val="125000"/>
              </a:lnSpc>
              <a:spcBef>
                <a:spcPts val="1000"/>
              </a:spcBef>
              <a:spcAft>
                <a:spcPts val="0"/>
              </a:spcAft>
            </a:pPr>
            <a:endParaRPr lang="en-US" sz="8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Franklin Gothic Book"/>
            </a:endParaRPr>
          </a:p>
        </p:txBody>
      </p:sp>
    </p:spTree>
    <p:extLst>
      <p:ext uri="{BB962C8B-B14F-4D97-AF65-F5344CB8AC3E}">
        <p14:creationId xmlns:p14="http://schemas.microsoft.com/office/powerpoint/2010/main" val="3502776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1EDC5-984B-0A74-FC61-0EED65156979}"/>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References</a:t>
            </a:r>
          </a:p>
        </p:txBody>
      </p:sp>
      <p:sp>
        <p:nvSpPr>
          <p:cNvPr id="3" name="Content Placeholder 2">
            <a:extLst>
              <a:ext uri="{FF2B5EF4-FFF2-40B4-BE49-F238E27FC236}">
                <a16:creationId xmlns:a16="http://schemas.microsoft.com/office/drawing/2014/main" id="{75ACB0B5-030A-4096-C474-B90FDFEC71D2}"/>
              </a:ext>
            </a:extLst>
          </p:cNvPr>
          <p:cNvSpPr>
            <a:spLocks noGrp="1"/>
          </p:cNvSpPr>
          <p:nvPr>
            <p:ph idx="1"/>
          </p:nvPr>
        </p:nvSpPr>
        <p:spPr/>
        <p:txBody>
          <a:bodyPr/>
          <a:lstStyle/>
          <a:p>
            <a:pPr marL="269875" indent="-269875">
              <a:lnSpc>
                <a:spcPct val="125000"/>
              </a:lnSpc>
              <a:spcBef>
                <a:spcPts val="1000"/>
              </a:spcBef>
              <a:spcAft>
                <a:spcPts val="0"/>
              </a:spcAft>
            </a:pP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Henni, S.H., </a:t>
            </a:r>
            <a:r>
              <a:rPr lang="en-US" sz="120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Maurud</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S., Fuglerud,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BMC public health</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a:t>
            </a:r>
            <a:r>
              <a:rPr lang="en-US" sz="12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22</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(1), pp.1-18.</a:t>
            </a:r>
            <a:endPar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a:p>
            <a:pPr marL="269875" indent="-269875">
              <a:lnSpc>
                <a:spcPct val="125000"/>
              </a:lnSpc>
              <a:spcBef>
                <a:spcPts val="1000"/>
              </a:spcBef>
              <a:spcAft>
                <a:spcPts val="0"/>
              </a:spcAft>
            </a:pPr>
            <a:r>
              <a:rPr lang="en-US" sz="1200" dirty="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Kekade</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S., </a:t>
            </a:r>
            <a:r>
              <a:rPr lang="en-US" sz="1200" dirty="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Hseieh</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C.-H., Islam, M. M., </a:t>
            </a:r>
            <a:r>
              <a:rPr lang="en-US" sz="1200" dirty="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Atique</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S., Khalfan, A. M., Li, Y.-C., and Abdul, S. S. (2018). The usefulness and actual use of wearable devices among the elderly population. </a:t>
            </a:r>
            <a:r>
              <a:rPr lang="en-US" sz="12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Computer Methods and Programs in Biomedicine, 153</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137-159.</a:t>
            </a:r>
          </a:p>
          <a:p>
            <a:pPr marL="269875" indent="-269875">
              <a:lnSpc>
                <a:spcPct val="125000"/>
              </a:lnSpc>
              <a:spcBef>
                <a:spcPts val="1000"/>
              </a:spcBef>
              <a:spcAft>
                <a:spcPts val="0"/>
              </a:spcAft>
            </a:pP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Nikou, S., </a:t>
            </a:r>
            <a:r>
              <a:rPr lang="en-US" sz="120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Agahari</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W., Keijzer-Broers, W. and de Reuver, M., (2020). Digital healthcare technology adoption by elderly people: A capability approach model. </a:t>
            </a:r>
            <a:r>
              <a:rPr lang="en-US" sz="12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Telematics and Informatics</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a:t>
            </a:r>
            <a:r>
              <a:rPr lang="en-US" sz="12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53</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p.101315.</a:t>
            </a:r>
            <a:endPar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a:p>
            <a:pPr marL="269875" indent="-269875">
              <a:lnSpc>
                <a:spcPct val="125000"/>
              </a:lnSpc>
              <a:spcBef>
                <a:spcPts val="1000"/>
              </a:spcBef>
              <a:spcAft>
                <a:spcPts val="0"/>
              </a:spcAft>
            </a:pP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Richardson, S., Lawrence, K., Schoenthaler, A.M. and Mann, D., (2022). A framework for digital health equity. </a:t>
            </a:r>
            <a:r>
              <a:rPr lang="en-US" sz="12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NPJ Digital Medicine</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a:t>
            </a:r>
            <a:r>
              <a:rPr lang="en-US" sz="1200" i="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5</a:t>
            </a:r>
            <a:r>
              <a:rPr lang="en-US" sz="12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(1), p.119.</a:t>
            </a:r>
            <a:endPar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a:p>
            <a:pPr marL="269875" indent="-269875">
              <a:lnSpc>
                <a:spcPct val="125000"/>
              </a:lnSpc>
              <a:spcBef>
                <a:spcPts val="1000"/>
              </a:spcBef>
              <a:spcAft>
                <a:spcPts val="0"/>
              </a:spcAft>
            </a:pPr>
            <a:r>
              <a:rPr lang="en-US" sz="1200" dirty="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Skazalski</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 C., Whiteley, R., Hansen, C., and Bahr, R. (2018). A valid and reliable method to measure jump‐specific training and competition load in elite volleyball players. </a:t>
            </a:r>
            <a:r>
              <a:rPr lang="en-US" sz="12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Scandinavian Journal of Medicine &amp; Science in Sports, 28</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latin typeface="Avenir Next LT Pro"/>
              </a:rPr>
              <a:t>(5), 1578-1585.</a:t>
            </a:r>
          </a:p>
          <a:p>
            <a:pPr marL="269875" indent="-269875">
              <a:lnSpc>
                <a:spcPct val="125000"/>
              </a:lnSpc>
              <a:spcBef>
                <a:spcPts val="1000"/>
              </a:spcBef>
              <a:spcAft>
                <a:spcPts val="0"/>
              </a:spcAft>
            </a:pP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World Health </a:t>
            </a:r>
            <a:r>
              <a:rPr lang="en-US" sz="1200" dirty="0" err="1">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Organisation</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(2022) </a:t>
            </a:r>
            <a:r>
              <a:rPr lang="en-US" sz="12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Digital health not accessible by everyone equally, new study finds. </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Available at:</a:t>
            </a:r>
            <a:r>
              <a:rPr lang="en-US" sz="1200" i="1"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a:t>
            </a:r>
            <a:r>
              <a:rPr lang="en-US" sz="1200" dirty="0">
                <a:ln>
                  <a:solidFill>
                    <a:srgbClr val="000000">
                      <a:lumMod val="75000"/>
                      <a:lumOff val="25000"/>
                      <a:alpha val="10000"/>
                    </a:srgbClr>
                  </a:solidFill>
                </a:ln>
                <a:solidFill>
                  <a:srgbClr val="FFFFFF"/>
                </a:solidFill>
                <a:effectLst>
                  <a:outerShdw blurRad="9525" dist="25400" dir="14640000" algn="tl" rotWithShape="0">
                    <a:srgbClr val="000000">
                      <a:alpha val="30000"/>
                    </a:srgbClr>
                  </a:outerShdw>
                </a:effectLst>
                <a:hlinkClick r:id="rId2">
                  <a:extLst>
                    <a:ext uri="{A12FA001-AC4F-418D-AE19-62706E023703}">
                      <ahyp:hlinkClr xmlns:ahyp="http://schemas.microsoft.com/office/drawing/2018/hyperlinkcolor" val="tx"/>
                    </a:ext>
                  </a:extLst>
                </a:hlinkClick>
              </a:rPr>
              <a:t>https://www.who.int/europe/news/item/21-12-2022-digital-health-not-accessible-by-everyone-equally-new-study-finds</a:t>
            </a:r>
            <a:r>
              <a:rPr lang="en-US"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rPr>
              <a:t> (Accessed on: 6 January 2025)</a:t>
            </a:r>
            <a:endParaRPr lang="en-GB" sz="12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1806016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LeftStep">
      <a:dk1>
        <a:srgbClr val="000000"/>
      </a:dk1>
      <a:lt1>
        <a:srgbClr val="FFFFFF"/>
      </a:lt1>
      <a:dk2>
        <a:srgbClr val="311C20"/>
      </a:dk2>
      <a:lt2>
        <a:srgbClr val="F0F3F3"/>
      </a:lt2>
      <a:accent1>
        <a:srgbClr val="E1482F"/>
      </a:accent1>
      <a:accent2>
        <a:srgbClr val="CF1D4E"/>
      </a:accent2>
      <a:accent3>
        <a:srgbClr val="E12FAA"/>
      </a:accent3>
      <a:accent4>
        <a:srgbClr val="BC1DCF"/>
      </a:accent4>
      <a:accent5>
        <a:srgbClr val="832FE1"/>
      </a:accent5>
      <a:accent6>
        <a:srgbClr val="3E34D4"/>
      </a:accent6>
      <a:hlink>
        <a:srgbClr val="3797A7"/>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SlateVTI</vt:lpstr>
      <vt:lpstr>Contemporary Technology and Artificial Intelligence</vt:lpstr>
      <vt:lpstr>Aims and Objectives</vt:lpstr>
      <vt:lpstr>Contemporary Technology</vt:lpstr>
      <vt:lpstr>Emerging and New Technologies</vt:lpstr>
      <vt:lpstr>Artificial Intelligence</vt:lpstr>
      <vt:lpstr>Artificial Intelligence</vt:lpstr>
      <vt:lpstr>How does it work?</vt:lpstr>
      <vt:lpstr>How does it work?</vt:lpstr>
      <vt:lpstr>Cognitive Processes</vt:lpstr>
      <vt:lpstr>AI in our Lives</vt:lpstr>
      <vt:lpstr>AI in Healthcare: Uses</vt:lpstr>
      <vt:lpstr>AI in Healthcare: Uses</vt:lpstr>
      <vt:lpstr>AI in Healthcare: Uses</vt:lpstr>
      <vt:lpstr>AI in Healthcare</vt:lpstr>
      <vt:lpstr>AI in Healthcare</vt:lpstr>
      <vt:lpstr>AI in Healthcare: Benefits</vt:lpstr>
      <vt:lpstr>AI in Healthcare: Drawbacks</vt:lpstr>
      <vt:lpstr>Variables</vt:lpstr>
      <vt:lpstr>AI: A cautionary tale</vt:lpstr>
      <vt:lpstr>Smart Devices</vt:lpstr>
      <vt:lpstr>Smart Devices</vt:lpstr>
      <vt:lpstr>Is this the Future? Independent Study</vt:lpstr>
      <vt:lpstr>Current Trends: Wearables</vt:lpstr>
      <vt:lpstr>Wearables: Thoughts?</vt:lpstr>
      <vt:lpstr>Wearables: Positives</vt:lpstr>
      <vt:lpstr>Wearables: Negatives</vt:lpstr>
      <vt:lpstr>Future of Wearables</vt:lpstr>
      <vt:lpstr>Challenges with Contemporary Technology</vt:lpstr>
      <vt:lpstr>Closing the Digital Gap</vt:lpstr>
      <vt:lpstr>Closing the Digital Gap: Accessibility</vt:lpstr>
      <vt:lpstr>Closing the Digital Gap: Accessiblity</vt:lpstr>
      <vt:lpstr>Improving Accessibility</vt:lpstr>
      <vt:lpstr>Future Developments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116</cp:revision>
  <dcterms:created xsi:type="dcterms:W3CDTF">2025-02-05T15:15:19Z</dcterms:created>
  <dcterms:modified xsi:type="dcterms:W3CDTF">2025-03-27T11:28:31Z</dcterms:modified>
</cp:coreProperties>
</file>