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FC6A8-4D97-4D70-8081-3848F2B09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40A312-F618-4052-AF97-2C71871A5F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D2CFA-F696-451D-8F32-3EB157F8B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35D412-4D5B-4206-A6BB-1FE5936B1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47FFD6-2B99-4E31-8BAD-1A6769516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752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B680A-D4FF-4440-A1B8-96E381629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E4FF-3A7C-43DF-9FC8-18C274ECE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0138A7-D278-4B56-9E1E-7B1FB20B4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7FE09-4FFE-4B55-A018-F0A284FAF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547D7-DD8B-405E-8EB1-E51B6CA80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650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98F58-C705-4EC0-85AB-6DCEBB6CE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1DDFD2-2BF4-4E08-9065-43B46B45A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EB4E3-2EF3-4C0C-876A-19B17ED56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54A79-CA47-4F4C-9A70-0D786E42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A04C3-FB15-415F-A582-6A9346DA3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109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69AB-17AF-43FD-BFBF-5195B2DB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D128F-B7E1-4147-BF30-AF1A44BD42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2130D6-E217-4B37-82CA-3486EBB687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1691B-6833-4D8E-86AE-687258510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685F9D-29B7-4C29-BFF1-40E87151E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7F609A-9A1A-4B8B-A762-1F45AFC00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344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6AC77-FF30-4770-A9C6-6F3BCFD34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D83E8B-F3A4-4007-BA47-A3970D2A0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8B83CD-AECF-44C4-9269-FFD39B0ADA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D41537-D7A2-428B-9795-AE0A2BDBEF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77C8B9-0F79-4368-9D2A-257082D6DA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8D4CF3-C012-43A9-B4AD-820193941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1F7767-970B-4698-909A-F47070631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E40B11-375B-411B-BD34-7583E75A5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122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A64BB-E8E8-4433-A90C-EA06680EA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FB2E20-DB97-403E-80C9-DB91C0587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D09384-25D7-4CD1-B982-098118FBB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AABFE0-FE9B-45FF-A105-8148ADC67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26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4DEA4E-73BB-482F-A383-919A1A8D0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2974A0-502C-42C4-9429-8C32A3CAD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3D29D9-9696-4C2A-AEC7-40AF7A81D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176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80825-8AA9-43E4-8D61-F3A54D383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AFEAF-5E1C-4287-BAB8-03809DF29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FE6281-0D1E-4094-B7B5-A82CC6AA39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482F25-0A2D-45F0-8E07-C781E73E1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CECC05-24FA-41CC-8AC3-E8AD0CDCA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714BB-5B11-4C3F-9993-50E338AE6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25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5841D-0629-4FA1-A405-EF859EE18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15491D-6D96-4842-98E1-C5B7111198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0EDAB1-E9D0-4A17-95D5-6083E7D5F5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59D9DA-6681-499E-8F28-E392377FB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A56D1B-0B72-4883-9861-F9D7352BB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96870B-75F5-4C14-8B4B-D4BF28984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450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7762F-F50B-41FB-914D-31402E374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D7A957-CA4C-4382-B132-20D878565B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FA7F4-7A4E-46D1-91E7-9EBE1B00A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B55460-89F6-4CA8-8269-43BA70A2B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CA00E-589F-4D54-BAD1-D572AA821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68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ABA4FD-811D-414A-8270-8D6038A8C1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D8E2F-973A-4927-BED8-50F03CCFF2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2B8F9-C69A-4DAD-9202-FCF661A60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6E1F20-F24E-4894-A208-20BCB7FD5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286A0-CA52-4318-84AC-597732F38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85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998F44-31BA-44F3-B779-452DEDE8C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0E6D69-2261-40C7-984C-4DF3AAA9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008EB-77F6-414C-84AD-60D0EFF48C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949951-7D27-4EE7-A050-5E168DC8792B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276CD3-3E8C-4775-A741-DC96C337CC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B48A9-74D5-47BC-8E87-B70FB29D09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DE035-CE5B-468E-8EC7-C268BDF50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207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7CFE5-A13D-43A8-8EE9-4AC039FC7D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Key Advantages and Disadvantages of Social Media.</a:t>
            </a:r>
          </a:p>
        </p:txBody>
      </p:sp>
    </p:spTree>
    <p:extLst>
      <p:ext uri="{BB962C8B-B14F-4D97-AF65-F5344CB8AC3E}">
        <p14:creationId xmlns:p14="http://schemas.microsoft.com/office/powerpoint/2010/main" val="779241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2F99107-1903-437F-98CF-4A830EDB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Social Media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1D48EB7-EF2B-4816-AD07-98B4F7B8C5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39167"/>
            <a:ext cx="5181600" cy="4713923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Disadvantages </a:t>
            </a:r>
          </a:p>
          <a:p>
            <a:pPr marL="0" indent="0" algn="ctr">
              <a:buNone/>
            </a:pPr>
            <a:r>
              <a:rPr lang="en-GB" i="1" dirty="0"/>
              <a:t>Social Media can lead to: </a:t>
            </a:r>
          </a:p>
          <a:p>
            <a:pPr marL="0" indent="0" algn="ctr">
              <a:buNone/>
            </a:pPr>
            <a:endParaRPr lang="en-GB" i="1" dirty="0"/>
          </a:p>
          <a:p>
            <a:pPr marL="514350" indent="-514350">
              <a:buAutoNum type="arabicParenR"/>
            </a:pPr>
            <a:r>
              <a:rPr lang="en-GB" dirty="0"/>
              <a:t>Depression  / Anxiety</a:t>
            </a:r>
          </a:p>
          <a:p>
            <a:pPr marL="514350" indent="-514350">
              <a:buAutoNum type="arabicParenR"/>
            </a:pPr>
            <a:r>
              <a:rPr lang="en-GB" dirty="0"/>
              <a:t>Bullying -(Cyberbullying) </a:t>
            </a:r>
          </a:p>
          <a:p>
            <a:pPr marL="514350" indent="-514350">
              <a:buAutoNum type="arabicParenR"/>
            </a:pPr>
            <a:r>
              <a:rPr lang="en-GB" dirty="0"/>
              <a:t>FOMO (Fear of Missing Out)</a:t>
            </a:r>
          </a:p>
          <a:p>
            <a:pPr marL="514350" indent="-514350">
              <a:buAutoNum type="arabicParenR"/>
            </a:pPr>
            <a:r>
              <a:rPr lang="en-GB" dirty="0"/>
              <a:t>Unrealistic Expectations.</a:t>
            </a:r>
          </a:p>
          <a:p>
            <a:pPr marL="514350" indent="-514350">
              <a:buAutoNum type="arabicParenR"/>
            </a:pPr>
            <a:r>
              <a:rPr lang="en-GB" dirty="0"/>
              <a:t>Negative Body Images.</a:t>
            </a:r>
          </a:p>
          <a:p>
            <a:pPr marL="514350" indent="-514350">
              <a:buAutoNum type="arabicParenR"/>
            </a:pPr>
            <a:r>
              <a:rPr lang="en-GB" dirty="0"/>
              <a:t>Tech Addictions </a:t>
            </a:r>
          </a:p>
          <a:p>
            <a:pPr marL="514350" indent="-514350">
              <a:buAutoNum type="arabicParenR"/>
            </a:pPr>
            <a:r>
              <a:rPr lang="en-GB" dirty="0"/>
              <a:t>Unhealthy Sleep Patterns</a:t>
            </a:r>
          </a:p>
          <a:p>
            <a:pPr marL="514350" indent="-514350">
              <a:buAutoNum type="arabicParenR"/>
            </a:pPr>
            <a:r>
              <a:rPr lang="en-GB" dirty="0"/>
              <a:t>Limited Confidence levels  -(minimal verbal communication / reliance on text speak)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EB3285-4753-4EF4-9AB5-E86ED5EC9F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594872"/>
            <a:ext cx="5181600" cy="5163737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Advantages</a:t>
            </a:r>
          </a:p>
          <a:p>
            <a:pPr marL="0" indent="0" algn="ctr">
              <a:buNone/>
            </a:pPr>
            <a:r>
              <a:rPr lang="en-GB" i="1" dirty="0"/>
              <a:t> Social Media can result in: </a:t>
            </a:r>
          </a:p>
          <a:p>
            <a:pPr marL="0" indent="0">
              <a:buNone/>
            </a:pPr>
            <a:endParaRPr lang="en-GB" i="1" dirty="0"/>
          </a:p>
          <a:p>
            <a:pPr marL="514350" indent="-514350">
              <a:buAutoNum type="arabicParenR"/>
            </a:pPr>
            <a:r>
              <a:rPr lang="en-GB" dirty="0"/>
              <a:t>Fast Communications. </a:t>
            </a:r>
          </a:p>
          <a:p>
            <a:pPr marL="514350" indent="-514350">
              <a:buAutoNum type="arabicParenR"/>
            </a:pPr>
            <a:r>
              <a:rPr lang="en-GB" dirty="0"/>
              <a:t>Better Connections (in touch with world)</a:t>
            </a:r>
          </a:p>
          <a:p>
            <a:pPr marL="514350" indent="-514350">
              <a:buAutoNum type="arabicParenR"/>
            </a:pPr>
            <a:r>
              <a:rPr lang="en-GB" dirty="0"/>
              <a:t>Greater Education Levels.</a:t>
            </a:r>
          </a:p>
          <a:p>
            <a:pPr marL="514350" indent="-514350">
              <a:buAutoNum type="arabicParenR"/>
            </a:pPr>
            <a:r>
              <a:rPr lang="en-GB" dirty="0"/>
              <a:t>Increased Skills.</a:t>
            </a:r>
          </a:p>
          <a:p>
            <a:pPr marL="514350" indent="-514350">
              <a:buAutoNum type="arabicParenR"/>
            </a:pPr>
            <a:r>
              <a:rPr lang="en-GB" dirty="0"/>
              <a:t>Giving people confidence to voice opinion.</a:t>
            </a:r>
          </a:p>
          <a:p>
            <a:pPr marL="514350" indent="-514350">
              <a:buAutoNum type="arabicParenR"/>
            </a:pPr>
            <a:r>
              <a:rPr lang="en-GB" dirty="0"/>
              <a:t>Raising awareness of global issues.</a:t>
            </a:r>
          </a:p>
          <a:p>
            <a:pPr marL="514350" indent="-514350">
              <a:buAutoNum type="arabicParenR"/>
            </a:pPr>
            <a:r>
              <a:rPr lang="en-GB" dirty="0"/>
              <a:t>Business Development (Marketing Advs)</a:t>
            </a:r>
          </a:p>
          <a:p>
            <a:pPr marL="514350" indent="-514350">
              <a:buAutoNum type="arabicParenR"/>
            </a:pPr>
            <a:r>
              <a:rPr lang="en-GB" dirty="0"/>
              <a:t>Enhanced Lifestyles</a:t>
            </a:r>
          </a:p>
          <a:p>
            <a:pPr marL="514350" indent="-514350">
              <a:buAutoNum type="arabicParenR"/>
            </a:pPr>
            <a:r>
              <a:rPr lang="en-GB" dirty="0"/>
              <a:t>Generating increased incomes (Bloggers / YouTubers….)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344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111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Key Advantages and Disadvantages of Social Media.</vt:lpstr>
      <vt:lpstr>Social Media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Advantages and Disadvantages of Social Media.</dc:title>
  <dc:creator>Kathryn PC</dc:creator>
  <cp:lastModifiedBy>Kathryn PC</cp:lastModifiedBy>
  <cp:revision>2</cp:revision>
  <dcterms:created xsi:type="dcterms:W3CDTF">2021-01-14T15:27:50Z</dcterms:created>
  <dcterms:modified xsi:type="dcterms:W3CDTF">2021-01-14T15:40:50Z</dcterms:modified>
</cp:coreProperties>
</file>