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19" r:id="rId24"/>
    <p:sldId id="795" r:id="rId25"/>
    <p:sldId id="830" r:id="rId26"/>
    <p:sldId id="832" r:id="rId27"/>
    <p:sldId id="831" r:id="rId28"/>
    <p:sldId id="833" r:id="rId29"/>
    <p:sldId id="834" r:id="rId30"/>
    <p:sldId id="835" r:id="rId31"/>
    <p:sldId id="837" r:id="rId32"/>
    <p:sldId id="836" r:id="rId33"/>
    <p:sldId id="72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AC54D1-29B1-4EE9-AEE5-33AE26F48C9C}" v="161" dt="2023-03-21T14:40:59.4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DAC54D1-29B1-4EE9-AEE5-33AE26F48C9C}"/>
    <pc:docChg chg="undo custSel addSld delSld modSld sldOrd">
      <pc:chgData name="Jenifer Prince Devaraj" userId="c3fb109c-09d1-42a6-93f4-69472d709861" providerId="ADAL" clId="{DDAC54D1-29B1-4EE9-AEE5-33AE26F48C9C}" dt="2023-03-21T14:44:36.372" v="750" actId="113"/>
      <pc:docMkLst>
        <pc:docMk/>
      </pc:docMkLst>
      <pc:sldChg chg="modSp mod">
        <pc:chgData name="Jenifer Prince Devaraj" userId="c3fb109c-09d1-42a6-93f4-69472d709861" providerId="ADAL" clId="{DDAC54D1-29B1-4EE9-AEE5-33AE26F48C9C}" dt="2023-03-21T14:43:22.492" v="7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DAC54D1-29B1-4EE9-AEE5-33AE26F48C9C}" dt="2023-03-21T14:43:22.492" v="746" actId="20577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DDAC54D1-29B1-4EE9-AEE5-33AE26F48C9C}" dt="2023-03-18T22:37:46.165" v="9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DDAC54D1-29B1-4EE9-AEE5-33AE26F48C9C}" dt="2023-03-21T14:44:36.372" v="750" actId="113"/>
        <pc:sldMkLst>
          <pc:docMk/>
          <pc:sldMk cId="2000754880" sldId="795"/>
        </pc:sldMkLst>
        <pc:spChg chg="mod">
          <ac:chgData name="Jenifer Prince Devaraj" userId="c3fb109c-09d1-42a6-93f4-69472d709861" providerId="ADAL" clId="{DDAC54D1-29B1-4EE9-AEE5-33AE26F48C9C}" dt="2023-03-18T22:38:42.887" v="31" actId="20577"/>
          <ac:spMkLst>
            <pc:docMk/>
            <pc:sldMk cId="2000754880" sldId="79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DDAC54D1-29B1-4EE9-AEE5-33AE26F48C9C}" dt="2023-03-21T14:44:36.372" v="750" actId="113"/>
          <ac:spMkLst>
            <pc:docMk/>
            <pc:sldMk cId="2000754880" sldId="795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DDAC54D1-29B1-4EE9-AEE5-33AE26F48C9C}" dt="2023-03-18T22:40:48.740" v="80" actId="20577"/>
          <ac:spMkLst>
            <pc:docMk/>
            <pc:sldMk cId="2000754880" sldId="795"/>
            <ac:spMk id="9" creationId="{AA7F5752-A0C9-094D-03B8-0FF958738336}"/>
          </ac:spMkLst>
        </pc:spChg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2550558005" sldId="816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3804220888" sldId="817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175797610" sldId="818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3462056642" sldId="819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454213021" sldId="820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82890639" sldId="821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714856408" sldId="822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2743350403" sldId="823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3952745292" sldId="824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1113438112" sldId="826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2842894199" sldId="827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2796906715" sldId="828"/>
        </pc:sldMkLst>
      </pc:sldChg>
      <pc:sldChg chg="del">
        <pc:chgData name="Jenifer Prince Devaraj" userId="c3fb109c-09d1-42a6-93f4-69472d709861" providerId="ADAL" clId="{DDAC54D1-29B1-4EE9-AEE5-33AE26F48C9C}" dt="2023-03-21T13:33:08.396" v="211" actId="47"/>
        <pc:sldMkLst>
          <pc:docMk/>
          <pc:sldMk cId="1283705970" sldId="829"/>
        </pc:sldMkLst>
      </pc:sldChg>
      <pc:sldChg chg="modSp add mod">
        <pc:chgData name="Jenifer Prince Devaraj" userId="c3fb109c-09d1-42a6-93f4-69472d709861" providerId="ADAL" clId="{DDAC54D1-29B1-4EE9-AEE5-33AE26F48C9C}" dt="2023-03-18T22:45:10.124" v="190" actId="1076"/>
        <pc:sldMkLst>
          <pc:docMk/>
          <pc:sldMk cId="3263082516" sldId="830"/>
        </pc:sldMkLst>
        <pc:spChg chg="mod">
          <ac:chgData name="Jenifer Prince Devaraj" userId="c3fb109c-09d1-42a6-93f4-69472d709861" providerId="ADAL" clId="{DDAC54D1-29B1-4EE9-AEE5-33AE26F48C9C}" dt="2023-03-18T22:45:10.124" v="190" actId="1076"/>
          <ac:spMkLst>
            <pc:docMk/>
            <pc:sldMk cId="3263082516" sldId="83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DDAC54D1-29B1-4EE9-AEE5-33AE26F48C9C}" dt="2023-03-18T22:45:06.557" v="189" actId="1076"/>
          <ac:spMkLst>
            <pc:docMk/>
            <pc:sldMk cId="3263082516" sldId="830"/>
            <ac:spMk id="3" creationId="{EDAA811D-949B-395B-93EA-95DF6AFE4EBD}"/>
          </ac:spMkLst>
        </pc:spChg>
      </pc:sldChg>
      <pc:sldChg chg="modSp add mod">
        <pc:chgData name="Jenifer Prince Devaraj" userId="c3fb109c-09d1-42a6-93f4-69472d709861" providerId="ADAL" clId="{DDAC54D1-29B1-4EE9-AEE5-33AE26F48C9C}" dt="2023-03-21T14:06:44.695" v="275" actId="20577"/>
        <pc:sldMkLst>
          <pc:docMk/>
          <pc:sldMk cId="1612046814" sldId="831"/>
        </pc:sldMkLst>
        <pc:spChg chg="mod">
          <ac:chgData name="Jenifer Prince Devaraj" userId="c3fb109c-09d1-42a6-93f4-69472d709861" providerId="ADAL" clId="{DDAC54D1-29B1-4EE9-AEE5-33AE26F48C9C}" dt="2023-03-18T22:46:20.215" v="193" actId="1076"/>
          <ac:spMkLst>
            <pc:docMk/>
            <pc:sldMk cId="1612046814" sldId="83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DDAC54D1-29B1-4EE9-AEE5-33AE26F48C9C}" dt="2023-03-21T14:06:44.695" v="275" actId="20577"/>
          <ac:spMkLst>
            <pc:docMk/>
            <pc:sldMk cId="1612046814" sldId="831"/>
            <ac:spMk id="3" creationId="{EDAA811D-949B-395B-93EA-95DF6AFE4EBD}"/>
          </ac:spMkLst>
        </pc:spChg>
      </pc:sldChg>
      <pc:sldChg chg="addSp delSp modSp add mod ord">
        <pc:chgData name="Jenifer Prince Devaraj" userId="c3fb109c-09d1-42a6-93f4-69472d709861" providerId="ADAL" clId="{DDAC54D1-29B1-4EE9-AEE5-33AE26F48C9C}" dt="2023-03-21T14:10:14.776" v="300" actId="1076"/>
        <pc:sldMkLst>
          <pc:docMk/>
          <pc:sldMk cId="1183313044" sldId="832"/>
        </pc:sldMkLst>
        <pc:spChg chg="mod">
          <ac:chgData name="Jenifer Prince Devaraj" userId="c3fb109c-09d1-42a6-93f4-69472d709861" providerId="ADAL" clId="{DDAC54D1-29B1-4EE9-AEE5-33AE26F48C9C}" dt="2023-03-21T14:08:59.399" v="291" actId="14100"/>
          <ac:spMkLst>
            <pc:docMk/>
            <pc:sldMk cId="1183313044" sldId="832"/>
            <ac:spMk id="3" creationId="{EDAA811D-949B-395B-93EA-95DF6AFE4EBD}"/>
          </ac:spMkLst>
        </pc:spChg>
        <pc:picChg chg="add del mod">
          <ac:chgData name="Jenifer Prince Devaraj" userId="c3fb109c-09d1-42a6-93f4-69472d709861" providerId="ADAL" clId="{DDAC54D1-29B1-4EE9-AEE5-33AE26F48C9C}" dt="2023-03-21T14:10:02.044" v="294" actId="478"/>
          <ac:picMkLst>
            <pc:docMk/>
            <pc:sldMk cId="1183313044" sldId="832"/>
            <ac:picMk id="5" creationId="{21CED12D-2473-3BB0-C008-CAF4B5088810}"/>
          </ac:picMkLst>
        </pc:picChg>
        <pc:picChg chg="add mod">
          <ac:chgData name="Jenifer Prince Devaraj" userId="c3fb109c-09d1-42a6-93f4-69472d709861" providerId="ADAL" clId="{DDAC54D1-29B1-4EE9-AEE5-33AE26F48C9C}" dt="2023-03-21T14:10:14.776" v="300" actId="1076"/>
          <ac:picMkLst>
            <pc:docMk/>
            <pc:sldMk cId="1183313044" sldId="832"/>
            <ac:picMk id="7" creationId="{E4F78B1B-A546-D92E-B8A0-B37C04DABECB}"/>
          </ac:picMkLst>
        </pc:picChg>
      </pc:sldChg>
      <pc:sldChg chg="addSp delSp modSp add mod">
        <pc:chgData name="Jenifer Prince Devaraj" userId="c3fb109c-09d1-42a6-93f4-69472d709861" providerId="ADAL" clId="{DDAC54D1-29B1-4EE9-AEE5-33AE26F48C9C}" dt="2023-03-21T14:39:13.692" v="700" actId="20577"/>
        <pc:sldMkLst>
          <pc:docMk/>
          <pc:sldMk cId="1771722984" sldId="833"/>
        </pc:sldMkLst>
        <pc:spChg chg="del">
          <ac:chgData name="Jenifer Prince Devaraj" userId="c3fb109c-09d1-42a6-93f4-69472d709861" providerId="ADAL" clId="{DDAC54D1-29B1-4EE9-AEE5-33AE26F48C9C}" dt="2023-03-21T14:12:47.043" v="302" actId="478"/>
          <ac:spMkLst>
            <pc:docMk/>
            <pc:sldMk cId="1771722984" sldId="833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DDAC54D1-29B1-4EE9-AEE5-33AE26F48C9C}" dt="2023-03-21T14:13:07.928" v="308" actId="478"/>
          <ac:spMkLst>
            <pc:docMk/>
            <pc:sldMk cId="1771722984" sldId="833"/>
            <ac:spMk id="5" creationId="{A2BE0C81-6767-5A45-0793-AC513B7E6BBD}"/>
          </ac:spMkLst>
        </pc:spChg>
        <pc:spChg chg="add del mod">
          <ac:chgData name="Jenifer Prince Devaraj" userId="c3fb109c-09d1-42a6-93f4-69472d709861" providerId="ADAL" clId="{DDAC54D1-29B1-4EE9-AEE5-33AE26F48C9C}" dt="2023-03-21T14:13:04.065" v="307"/>
          <ac:spMkLst>
            <pc:docMk/>
            <pc:sldMk cId="1771722984" sldId="833"/>
            <ac:spMk id="6" creationId="{4BE59162-5EC4-37F5-A46A-EA1188C3F836}"/>
          </ac:spMkLst>
        </pc:spChg>
        <pc:spChg chg="add del mod">
          <ac:chgData name="Jenifer Prince Devaraj" userId="c3fb109c-09d1-42a6-93f4-69472d709861" providerId="ADAL" clId="{DDAC54D1-29B1-4EE9-AEE5-33AE26F48C9C}" dt="2023-03-21T14:13:03.116" v="305" actId="767"/>
          <ac:spMkLst>
            <pc:docMk/>
            <pc:sldMk cId="1771722984" sldId="833"/>
            <ac:spMk id="7" creationId="{2D4D97A5-1384-AA05-5333-CB96E367A8B1}"/>
          </ac:spMkLst>
        </pc:spChg>
        <pc:spChg chg="add mod">
          <ac:chgData name="Jenifer Prince Devaraj" userId="c3fb109c-09d1-42a6-93f4-69472d709861" providerId="ADAL" clId="{DDAC54D1-29B1-4EE9-AEE5-33AE26F48C9C}" dt="2023-03-21T14:39:13.692" v="700" actId="20577"/>
          <ac:spMkLst>
            <pc:docMk/>
            <pc:sldMk cId="1771722984" sldId="833"/>
            <ac:spMk id="8" creationId="{DA02861A-980A-947B-6317-E93D97158459}"/>
          </ac:spMkLst>
        </pc:spChg>
        <pc:picChg chg="add mod">
          <ac:chgData name="Jenifer Prince Devaraj" userId="c3fb109c-09d1-42a6-93f4-69472d709861" providerId="ADAL" clId="{DDAC54D1-29B1-4EE9-AEE5-33AE26F48C9C}" dt="2023-03-21T14:21:21.404" v="445" actId="14100"/>
          <ac:picMkLst>
            <pc:docMk/>
            <pc:sldMk cId="1771722984" sldId="833"/>
            <ac:picMk id="11" creationId="{8285FB4B-C008-D73C-AF99-774DAF9E624D}"/>
          </ac:picMkLst>
        </pc:picChg>
      </pc:sldChg>
      <pc:sldChg chg="addSp delSp modSp add mod">
        <pc:chgData name="Jenifer Prince Devaraj" userId="c3fb109c-09d1-42a6-93f4-69472d709861" providerId="ADAL" clId="{DDAC54D1-29B1-4EE9-AEE5-33AE26F48C9C}" dt="2023-03-21T14:33:05.763" v="515" actId="20577"/>
        <pc:sldMkLst>
          <pc:docMk/>
          <pc:sldMk cId="898800953" sldId="834"/>
        </pc:sldMkLst>
        <pc:spChg chg="add mod">
          <ac:chgData name="Jenifer Prince Devaraj" userId="c3fb109c-09d1-42a6-93f4-69472d709861" providerId="ADAL" clId="{DDAC54D1-29B1-4EE9-AEE5-33AE26F48C9C}" dt="2023-03-21T14:33:05.763" v="515" actId="20577"/>
          <ac:spMkLst>
            <pc:docMk/>
            <pc:sldMk cId="898800953" sldId="834"/>
            <ac:spMk id="6" creationId="{6DCD9E19-1A21-FB6E-55EE-6079653E5CCF}"/>
          </ac:spMkLst>
        </pc:spChg>
        <pc:spChg chg="del mod">
          <ac:chgData name="Jenifer Prince Devaraj" userId="c3fb109c-09d1-42a6-93f4-69472d709861" providerId="ADAL" clId="{DDAC54D1-29B1-4EE9-AEE5-33AE26F48C9C}" dt="2023-03-21T14:24:06.161" v="449" actId="478"/>
          <ac:spMkLst>
            <pc:docMk/>
            <pc:sldMk cId="898800953" sldId="834"/>
            <ac:spMk id="8" creationId="{DA02861A-980A-947B-6317-E93D97158459}"/>
          </ac:spMkLst>
        </pc:spChg>
        <pc:picChg chg="add del mod">
          <ac:chgData name="Jenifer Prince Devaraj" userId="c3fb109c-09d1-42a6-93f4-69472d709861" providerId="ADAL" clId="{DDAC54D1-29B1-4EE9-AEE5-33AE26F48C9C}" dt="2023-03-21T14:32:40.667" v="502" actId="478"/>
          <ac:picMkLst>
            <pc:docMk/>
            <pc:sldMk cId="898800953" sldId="834"/>
            <ac:picMk id="4" creationId="{44F40696-02E2-AF76-4A51-0852242FC6A1}"/>
          </ac:picMkLst>
        </pc:picChg>
        <pc:picChg chg="add mod">
          <ac:chgData name="Jenifer Prince Devaraj" userId="c3fb109c-09d1-42a6-93f4-69472d709861" providerId="ADAL" clId="{DDAC54D1-29B1-4EE9-AEE5-33AE26F48C9C}" dt="2023-03-21T14:33:01.961" v="510" actId="1076"/>
          <ac:picMkLst>
            <pc:docMk/>
            <pc:sldMk cId="898800953" sldId="834"/>
            <ac:picMk id="10" creationId="{547D2F0E-A3B3-3308-9348-E84B7AAC59F7}"/>
          </ac:picMkLst>
        </pc:picChg>
        <pc:picChg chg="del mod">
          <ac:chgData name="Jenifer Prince Devaraj" userId="c3fb109c-09d1-42a6-93f4-69472d709861" providerId="ADAL" clId="{DDAC54D1-29B1-4EE9-AEE5-33AE26F48C9C}" dt="2023-03-21T14:24:23.489" v="454" actId="478"/>
          <ac:picMkLst>
            <pc:docMk/>
            <pc:sldMk cId="898800953" sldId="834"/>
            <ac:picMk id="11" creationId="{8285FB4B-C008-D73C-AF99-774DAF9E624D}"/>
          </ac:picMkLst>
        </pc:picChg>
      </pc:sldChg>
      <pc:sldChg chg="delSp modSp add mod">
        <pc:chgData name="Jenifer Prince Devaraj" userId="c3fb109c-09d1-42a6-93f4-69472d709861" providerId="ADAL" clId="{DDAC54D1-29B1-4EE9-AEE5-33AE26F48C9C}" dt="2023-03-21T14:36:54.092" v="647" actId="1076"/>
        <pc:sldMkLst>
          <pc:docMk/>
          <pc:sldMk cId="3525780297" sldId="835"/>
        </pc:sldMkLst>
        <pc:spChg chg="mod">
          <ac:chgData name="Jenifer Prince Devaraj" userId="c3fb109c-09d1-42a6-93f4-69472d709861" providerId="ADAL" clId="{DDAC54D1-29B1-4EE9-AEE5-33AE26F48C9C}" dt="2023-03-21T14:36:54.092" v="647" actId="1076"/>
          <ac:spMkLst>
            <pc:docMk/>
            <pc:sldMk cId="3525780297" sldId="83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DDAC54D1-29B1-4EE9-AEE5-33AE26F48C9C}" dt="2023-03-21T14:35:41.174" v="586" actId="20577"/>
          <ac:spMkLst>
            <pc:docMk/>
            <pc:sldMk cId="3525780297" sldId="835"/>
            <ac:spMk id="6" creationId="{6DCD9E19-1A21-FB6E-55EE-6079653E5CCF}"/>
          </ac:spMkLst>
        </pc:spChg>
        <pc:picChg chg="del">
          <ac:chgData name="Jenifer Prince Devaraj" userId="c3fb109c-09d1-42a6-93f4-69472d709861" providerId="ADAL" clId="{DDAC54D1-29B1-4EE9-AEE5-33AE26F48C9C}" dt="2023-03-21T14:34:20.751" v="533" actId="478"/>
          <ac:picMkLst>
            <pc:docMk/>
            <pc:sldMk cId="3525780297" sldId="835"/>
            <ac:picMk id="10" creationId="{547D2F0E-A3B3-3308-9348-E84B7AAC59F7}"/>
          </ac:picMkLst>
        </pc:picChg>
      </pc:sldChg>
      <pc:sldChg chg="addSp delSp modSp add mod">
        <pc:chgData name="Jenifer Prince Devaraj" userId="c3fb109c-09d1-42a6-93f4-69472d709861" providerId="ADAL" clId="{DDAC54D1-29B1-4EE9-AEE5-33AE26F48C9C}" dt="2023-03-21T14:42:20.562" v="742" actId="1076"/>
        <pc:sldMkLst>
          <pc:docMk/>
          <pc:sldMk cId="2391966522" sldId="836"/>
        </pc:sldMkLst>
        <pc:spChg chg="add mod">
          <ac:chgData name="Jenifer Prince Devaraj" userId="c3fb109c-09d1-42a6-93f4-69472d709861" providerId="ADAL" clId="{DDAC54D1-29B1-4EE9-AEE5-33AE26F48C9C}" dt="2023-03-21T14:41:10.536" v="737" actId="14100"/>
          <ac:spMkLst>
            <pc:docMk/>
            <pc:sldMk cId="2391966522" sldId="836"/>
            <ac:spMk id="4" creationId="{FC519F6D-8DFD-D115-A905-3FF99641796D}"/>
          </ac:spMkLst>
        </pc:spChg>
        <pc:spChg chg="del mod">
          <ac:chgData name="Jenifer Prince Devaraj" userId="c3fb109c-09d1-42a6-93f4-69472d709861" providerId="ADAL" clId="{DDAC54D1-29B1-4EE9-AEE5-33AE26F48C9C}" dt="2023-03-21T14:38:48.475" v="667"/>
          <ac:spMkLst>
            <pc:docMk/>
            <pc:sldMk cId="2391966522" sldId="836"/>
            <ac:spMk id="6" creationId="{6DCD9E19-1A21-FB6E-55EE-6079653E5CCF}"/>
          </ac:spMkLst>
        </pc:spChg>
        <pc:picChg chg="add del">
          <ac:chgData name="Jenifer Prince Devaraj" userId="c3fb109c-09d1-42a6-93f4-69472d709861" providerId="ADAL" clId="{DDAC54D1-29B1-4EE9-AEE5-33AE26F48C9C}" dt="2023-03-21T14:41:37.680" v="739" actId="21"/>
          <ac:picMkLst>
            <pc:docMk/>
            <pc:sldMk cId="2391966522" sldId="836"/>
            <ac:picMk id="7" creationId="{E5CBB61A-82B4-5C2C-8471-B4B34AF41F9B}"/>
          </ac:picMkLst>
        </pc:picChg>
        <pc:picChg chg="add mod">
          <ac:chgData name="Jenifer Prince Devaraj" userId="c3fb109c-09d1-42a6-93f4-69472d709861" providerId="ADAL" clId="{DDAC54D1-29B1-4EE9-AEE5-33AE26F48C9C}" dt="2023-03-21T14:42:20.562" v="742" actId="1076"/>
          <ac:picMkLst>
            <pc:docMk/>
            <pc:sldMk cId="2391966522" sldId="836"/>
            <ac:picMk id="10" creationId="{47CFF840-A4B1-6790-3A8F-205F2B1996D1}"/>
          </ac:picMkLst>
        </pc:picChg>
      </pc:sldChg>
      <pc:sldChg chg="add ord">
        <pc:chgData name="Jenifer Prince Devaraj" userId="c3fb109c-09d1-42a6-93f4-69472d709861" providerId="ADAL" clId="{DDAC54D1-29B1-4EE9-AEE5-33AE26F48C9C}" dt="2023-03-21T14:42:52.184" v="744"/>
        <pc:sldMkLst>
          <pc:docMk/>
          <pc:sldMk cId="3724404195" sldId="83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04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009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08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21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65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194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5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PLDs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PLDs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PLDs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PLDs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PLDs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PLDs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PLDs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PLDs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PLDs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Email:  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PLDs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2408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91" y="2175856"/>
            <a:ext cx="11413792" cy="4002377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(Programmable Logic Devices) is a </a:t>
            </a:r>
            <a:r>
              <a:rPr lang="en-GB" sz="2400" b="1" dirty="0">
                <a:ea typeface="Cambria" panose="02040503050406030204" pitchFamily="18" charset="0"/>
              </a:rPr>
              <a:t>general-purpose chip </a:t>
            </a:r>
            <a:r>
              <a:rPr lang="en-GB" sz="2400" dirty="0">
                <a:ea typeface="Cambria" panose="02040503050406030204" pitchFamily="18" charset="0"/>
              </a:rPr>
              <a:t>for implementing logic circuitry.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 It contains a collection </a:t>
            </a:r>
            <a:r>
              <a:rPr lang="en-GB" sz="2400" b="1" dirty="0">
                <a:ea typeface="Cambria" panose="02040503050406030204" pitchFamily="18" charset="0"/>
              </a:rPr>
              <a:t>of logic circuit </a:t>
            </a:r>
            <a:r>
              <a:rPr lang="en-GB" sz="2400" dirty="0">
                <a:ea typeface="Cambria" panose="02040503050406030204" pitchFamily="18" charset="0"/>
              </a:rPr>
              <a:t>elements that can be customized in different ways.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can be viewed as a “black box” that contains logic gates and </a:t>
            </a:r>
            <a:r>
              <a:rPr lang="en-GB" sz="2400" b="1" dirty="0">
                <a:ea typeface="Cambria" panose="02040503050406030204" pitchFamily="18" charset="0"/>
              </a:rPr>
              <a:t>programmable switches</a:t>
            </a:r>
            <a:r>
              <a:rPr lang="en-GB" sz="2400" dirty="0"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The programmable switches allow the logic gates inside the PLD to be </a:t>
            </a:r>
            <a:r>
              <a:rPr lang="en-GB" sz="2400" b="1" dirty="0">
                <a:ea typeface="Cambria" panose="02040503050406030204" pitchFamily="18" charset="0"/>
              </a:rPr>
              <a:t>connected together </a:t>
            </a:r>
            <a:r>
              <a:rPr lang="en-GB" sz="2400" dirty="0">
                <a:ea typeface="Cambria" panose="02040503050406030204" pitchFamily="18" charset="0"/>
              </a:rPr>
              <a:t>to implement whatever logic circuit is needed.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57" y="156604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854" y="2596969"/>
            <a:ext cx="11413792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Logic Arrays (PLA).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08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320" y="1864305"/>
            <a:ext cx="6997028" cy="4628570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A PLA comprises a collection of AND gates that feeds a set of OR gates.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 The logic functions can be realized in sum-of-products form.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PLA’s inputs x1,..., </a:t>
            </a:r>
            <a:r>
              <a:rPr lang="en-GB" dirty="0" err="1">
                <a:ea typeface="Cambria" panose="02040503050406030204" pitchFamily="18" charset="0"/>
              </a:rPr>
              <a:t>xn</a:t>
            </a:r>
            <a:r>
              <a:rPr lang="en-GB" dirty="0">
                <a:ea typeface="Cambria" panose="02040503050406030204" pitchFamily="18" charset="0"/>
              </a:rPr>
              <a:t> pass through a set of buffers into a circuit block called an AND plane, or AND array.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 AND plane produces a set of product terms P1,..., Pk 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F78B1B-A546-D92E-B8A0-B37C04DABE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" y="1779714"/>
            <a:ext cx="4189624" cy="45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31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377" y="1931279"/>
            <a:ext cx="11009329" cy="52940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Each of these terms can be configured to implement any AND function of x1,..., </a:t>
            </a:r>
            <a:r>
              <a:rPr lang="en-GB" dirty="0" err="1"/>
              <a:t>xn</a:t>
            </a:r>
            <a:r>
              <a:rPr lang="en-GB" dirty="0"/>
              <a:t>. The product terms serve as the inputs to an OR plane, which produces the outputs f1,..., fm.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Each output can be configured to realize any sum of P1,..., Pk and hence any sum-of-products function of the PLA inputs.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046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/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PLA.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  </m:t>
                        </m:r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blipFill>
                <a:blip r:embed="rId3"/>
                <a:stretch>
                  <a:fillRect l="-1722" r="-10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8285FB4B-C008-D73C-AF99-774DAF9E6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326002"/>
            <a:ext cx="5110480" cy="552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722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/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 </m:t>
                    </m:r>
                  </m:oMath>
                </a14:m>
                <a:r>
                  <a:rPr lang="en-GB" sz="1800" dirty="0"/>
                  <a:t>and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blipFill>
                <a:blip r:embed="rId3"/>
                <a:stretch>
                  <a:fillRect l="-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547D2F0E-A3B3-3308-9348-E84B7AAC5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840" y="1818640"/>
            <a:ext cx="5174561" cy="4586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00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96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Drawbacks of PLA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588010" y="220395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 programmable switches presented two difficulties for manufacturers of the devices discussed above: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They were hard to fabricate correctly.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reduced the speed-performance of circuits implemented in th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 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PLAs. </a:t>
            </a:r>
          </a:p>
        </p:txBody>
      </p:sp>
    </p:spTree>
    <p:extLst>
      <p:ext uri="{BB962C8B-B14F-4D97-AF65-F5344CB8AC3E}">
        <p14:creationId xmlns:p14="http://schemas.microsoft.com/office/powerpoint/2010/main" val="3525780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321913" y="214807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These drawbacks led to the development of a similar device in which the AND plane is programmable, but the OR plane is fixed called Programmable Array Logic (PAL).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are simpler to manufacture, and thus less expensive than PLAs, and offer better performance</a:t>
            </a:r>
          </a:p>
        </p:txBody>
      </p:sp>
    </p:spTree>
    <p:extLst>
      <p:ext uri="{BB962C8B-B14F-4D97-AF65-F5344CB8AC3E}">
        <p14:creationId xmlns:p14="http://schemas.microsoft.com/office/powerpoint/2010/main" val="3724404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Lecture 14– PLDs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/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PAL.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+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blipFill>
                <a:blip r:embed="rId3"/>
                <a:stretch>
                  <a:fillRect l="-1682" r="-1552" b="-54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47CFF840-A4B1-6790-3A8F-205F2B199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9132" y="1483995"/>
            <a:ext cx="5833654" cy="500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966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565</Words>
  <Application>Microsoft Office PowerPoint</Application>
  <PresentationFormat>Widescreen</PresentationFormat>
  <Paragraphs>90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6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PLDs</vt:lpstr>
      <vt:lpstr>Types of PLDs</vt:lpstr>
      <vt:lpstr>Programmable Logic Arrays (PLA).</vt:lpstr>
      <vt:lpstr>Programmable Logic Arrays (PLA).</vt:lpstr>
      <vt:lpstr>Programmable Logic Arrays (PLA).</vt:lpstr>
      <vt:lpstr>Programmable Logic Arrays (PLA).</vt:lpstr>
      <vt:lpstr>Drawbacks of PLA</vt:lpstr>
      <vt:lpstr>Programmable Array Logic (PAL).</vt:lpstr>
      <vt:lpstr>Programmable Array Logic (PAL).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2023-03-21T14:44:37Z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