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6" r:id="rId1"/>
  </p:sldMasterIdLst>
  <p:notesMasterIdLst>
    <p:notesMasterId r:id="rId14"/>
  </p:notesMasterIdLst>
  <p:sldIdLst>
    <p:sldId id="256" r:id="rId2"/>
    <p:sldId id="260" r:id="rId3"/>
    <p:sldId id="310" r:id="rId4"/>
    <p:sldId id="312" r:id="rId5"/>
    <p:sldId id="320" r:id="rId6"/>
    <p:sldId id="316" r:id="rId7"/>
    <p:sldId id="314" r:id="rId8"/>
    <p:sldId id="276" r:id="rId9"/>
    <p:sldId id="308" r:id="rId10"/>
    <p:sldId id="309" r:id="rId11"/>
    <p:sldId id="318" r:id="rId12"/>
    <p:sldId id="321" r:id="rId13"/>
  </p:sldIdLst>
  <p:sldSz cx="9144000" cy="5143500" type="screen16x9"/>
  <p:notesSz cx="6858000" cy="9144000"/>
  <p:embeddedFontLst>
    <p:embeddedFont>
      <p:font typeface="Montserrat Black" panose="00000A00000000000000" pitchFamily="2" charset="0"/>
      <p:bold r:id="rId15"/>
      <p:boldItalic r:id="rId16"/>
    </p:embeddedFont>
    <p:embeddedFont>
      <p:font typeface="Montserrat ExtraBold" panose="00000900000000000000" pitchFamily="2" charset="0"/>
      <p:bold r:id="rId17"/>
      <p:boldItalic r:id="rId18"/>
    </p:embeddedFont>
    <p:embeddedFont>
      <p:font typeface="Montserrat SemiBold" panose="00000700000000000000" pitchFamily="2" charset="0"/>
      <p:regular r:id="rId19"/>
      <p:bold r:id="rId20"/>
      <p:italic r:id="rId21"/>
      <p:boldItalic r:id="rId22"/>
    </p:embeddedFont>
    <p:embeddedFont>
      <p:font typeface="Roboto" panose="02000000000000000000" pitchFamily="2" charset="0"/>
      <p:regular r:id="rId23"/>
      <p:bold r:id="rId24"/>
      <p:italic r:id="rId25"/>
      <p:boldItalic r:id="rId26"/>
    </p:embeddedFont>
    <p:embeddedFont>
      <p:font typeface="Roboto Black" panose="02000000000000000000" pitchFamily="2" charset="0"/>
      <p:bold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guide id="3" orient="horz" pos="553">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BC40473B-56B7-42CB-A30E-0C0E26DC6F1C}">
  <a:tblStyle styleId="{BC40473B-56B7-42CB-A30E-0C0E26DC6F1C}"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4672" autoAdjust="0"/>
  </p:normalViewPr>
  <p:slideViewPr>
    <p:cSldViewPr snapToGrid="0">
      <p:cViewPr varScale="1">
        <p:scale>
          <a:sx n="66" d="100"/>
          <a:sy n="66" d="100"/>
        </p:scale>
        <p:origin x="1858" y="48"/>
      </p:cViewPr>
      <p:guideLst>
        <p:guide orient="horz" pos="1620"/>
        <p:guide pos="2880"/>
        <p:guide orient="horz" pos="553"/>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26" Type="http://schemas.openxmlformats.org/officeDocument/2006/relationships/font" Target="fonts/font12.fntdata"/><Relationship Id="rId3" Type="http://schemas.openxmlformats.org/officeDocument/2006/relationships/slide" Target="slides/slide2.xml"/><Relationship Id="rId21" Type="http://schemas.openxmlformats.org/officeDocument/2006/relationships/font" Target="fonts/font7.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5" Type="http://schemas.openxmlformats.org/officeDocument/2006/relationships/font" Target="fonts/font11.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font" Target="fonts/font6.fntdata"/><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0.fntdata"/><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1.fntdata"/><Relationship Id="rId23" Type="http://schemas.openxmlformats.org/officeDocument/2006/relationships/font" Target="fonts/font9.fntdata"/><Relationship Id="rId28" Type="http://schemas.openxmlformats.org/officeDocument/2006/relationships/font" Target="fonts/font14.fntdata"/><Relationship Id="rId10" Type="http://schemas.openxmlformats.org/officeDocument/2006/relationships/slide" Target="slides/slide9.xml"/><Relationship Id="rId19" Type="http://schemas.openxmlformats.org/officeDocument/2006/relationships/font" Target="fonts/font5.fntdata"/><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8.fntdata"/><Relationship Id="rId27" Type="http://schemas.openxmlformats.org/officeDocument/2006/relationships/font" Target="fonts/font13.fntdata"/><Relationship Id="rId30"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23.svg"/><Relationship Id="rId4" Type="http://schemas.openxmlformats.org/officeDocument/2006/relationships/image" Target="../media/image3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10" Type="http://schemas.openxmlformats.org/officeDocument/2006/relationships/image" Target="../media/image23.svg"/><Relationship Id="rId4" Type="http://schemas.openxmlformats.org/officeDocument/2006/relationships/image" Target="../media/image3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E1BEFA-0A41-4F36-BA40-DB39418F01D4}"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F4B6EEFC-9CBE-4347-BEE8-A7B9E3FC6C49}">
      <dgm:prSet custT="1"/>
      <dgm:spPr/>
      <dgm:t>
        <a:bodyPr/>
        <a:lstStyle/>
        <a:p>
          <a:pPr>
            <a:defRPr cap="all"/>
          </a:pPr>
          <a:r>
            <a:rPr lang="en-US" sz="1600" b="1" i="0" dirty="0">
              <a:latin typeface="Roboto" panose="02000000000000000000" pitchFamily="2" charset="0"/>
              <a:ea typeface="Roboto" panose="02000000000000000000" pitchFamily="2" charset="0"/>
              <a:cs typeface="Roboto" panose="02000000000000000000" pitchFamily="2" charset="0"/>
            </a:rPr>
            <a:t>Greater Reach: </a:t>
          </a:r>
        </a:p>
        <a:p>
          <a:pPr>
            <a:defRPr cap="all"/>
          </a:pPr>
          <a:r>
            <a:rPr lang="en-US" sz="1400" b="0" i="0" cap="none" dirty="0" err="1">
              <a:latin typeface="Roboto" panose="02000000000000000000" pitchFamily="2" charset="0"/>
              <a:ea typeface="Roboto" panose="02000000000000000000" pitchFamily="2" charset="0"/>
              <a:cs typeface="Roboto" panose="02000000000000000000" pitchFamily="2" charset="0"/>
            </a:rPr>
            <a:t>Organisations</a:t>
          </a:r>
          <a:r>
            <a:rPr lang="en-US" sz="1400" b="0" i="0" cap="none" dirty="0">
              <a:latin typeface="Roboto" panose="02000000000000000000" pitchFamily="2" charset="0"/>
              <a:ea typeface="Roboto" panose="02000000000000000000" pitchFamily="2" charset="0"/>
              <a:cs typeface="Roboto" panose="02000000000000000000" pitchFamily="2" charset="0"/>
            </a:rPr>
            <a:t> are able to access vast and varied audiences within a short time. </a:t>
          </a:r>
          <a:endParaRPr lang="en-US" sz="1400" b="0" cap="none" dirty="0">
            <a:latin typeface="Roboto" panose="02000000000000000000" pitchFamily="2" charset="0"/>
            <a:ea typeface="Roboto" panose="02000000000000000000" pitchFamily="2" charset="0"/>
            <a:cs typeface="Roboto" panose="02000000000000000000" pitchFamily="2" charset="0"/>
          </a:endParaRPr>
        </a:p>
      </dgm:t>
    </dgm:pt>
    <dgm:pt modelId="{C59B179A-4613-4A6E-ACE3-6D162DCE729F}" type="parTrans" cxnId="{A1248CE3-9294-4ACC-ACC1-3E8A42462C11}">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68C17DD8-AD07-451F-82B9-DE430E77003A}" type="sibTrans" cxnId="{A1248CE3-9294-4ACC-ACC1-3E8A42462C11}">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8A1C3F71-B63A-4DCE-9A0A-6DF209E8A5AA}">
      <dgm:prSet custT="1"/>
      <dgm:spPr/>
      <dgm:t>
        <a:bodyPr/>
        <a:lstStyle/>
        <a:p>
          <a:pPr>
            <a:defRPr cap="all"/>
          </a:pPr>
          <a:r>
            <a:rPr lang="en-US" sz="1600" b="1" i="0" dirty="0">
              <a:latin typeface="Roboto" panose="02000000000000000000" pitchFamily="2" charset="0"/>
              <a:ea typeface="Roboto" panose="02000000000000000000" pitchFamily="2" charset="0"/>
              <a:cs typeface="Roboto" panose="02000000000000000000" pitchFamily="2" charset="0"/>
            </a:rPr>
            <a:t>Cost Effective: </a:t>
          </a:r>
        </a:p>
        <a:p>
          <a:pPr>
            <a:defRPr cap="all"/>
          </a:pPr>
          <a:r>
            <a:rPr lang="en-US" sz="1400" b="0" i="0" cap="none" dirty="0">
              <a:latin typeface="Roboto" panose="02000000000000000000" pitchFamily="2" charset="0"/>
              <a:ea typeface="Roboto" panose="02000000000000000000" pitchFamily="2" charset="0"/>
              <a:cs typeface="Roboto" panose="02000000000000000000" pitchFamily="2" charset="0"/>
            </a:rPr>
            <a:t>Digital campaigns can be less expensive than other traditional advertisements</a:t>
          </a:r>
          <a:r>
            <a:rPr lang="en-US" sz="1400" b="0" i="0" dirty="0">
              <a:latin typeface="Roboto" panose="02000000000000000000" pitchFamily="2" charset="0"/>
              <a:ea typeface="Roboto" panose="02000000000000000000" pitchFamily="2" charset="0"/>
              <a:cs typeface="Roboto" panose="02000000000000000000" pitchFamily="2" charset="0"/>
            </a:rPr>
            <a:t>.</a:t>
          </a:r>
          <a:endParaRPr lang="en-US" sz="1400" b="0" dirty="0">
            <a:latin typeface="Roboto" panose="02000000000000000000" pitchFamily="2" charset="0"/>
            <a:ea typeface="Roboto" panose="02000000000000000000" pitchFamily="2" charset="0"/>
            <a:cs typeface="Roboto" panose="02000000000000000000" pitchFamily="2" charset="0"/>
          </a:endParaRPr>
        </a:p>
      </dgm:t>
    </dgm:pt>
    <dgm:pt modelId="{EA0A13B0-0796-48E4-94DD-E0C77F7B8BC5}" type="parTrans" cxnId="{CC0FEA3B-8387-4FEB-B28A-8B7436B66286}">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33CC9FE3-107D-45D5-9350-B48440E55BC9}" type="sibTrans" cxnId="{CC0FEA3B-8387-4FEB-B28A-8B7436B66286}">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145338F1-2C25-42EC-87BB-6E9B5526B67F}">
      <dgm:prSet custT="1"/>
      <dgm:spPr/>
      <dgm:t>
        <a:bodyPr/>
        <a:lstStyle/>
        <a:p>
          <a:pPr>
            <a:defRPr cap="all"/>
          </a:pPr>
          <a:r>
            <a:rPr lang="en-US" sz="1600" b="1" i="0" dirty="0">
              <a:latin typeface="Roboto" panose="02000000000000000000" pitchFamily="2" charset="0"/>
              <a:ea typeface="Roboto" panose="02000000000000000000" pitchFamily="2" charset="0"/>
              <a:cs typeface="Roboto" panose="02000000000000000000" pitchFamily="2" charset="0"/>
            </a:rPr>
            <a:t>Real-Time Updates: </a:t>
          </a:r>
          <a:r>
            <a:rPr lang="en-US" sz="1400" b="0" i="0" cap="none" dirty="0">
              <a:latin typeface="Roboto" panose="02000000000000000000" pitchFamily="2" charset="0"/>
              <a:ea typeface="Roboto" panose="02000000000000000000" pitchFamily="2" charset="0"/>
              <a:cs typeface="Roboto" panose="02000000000000000000" pitchFamily="2" charset="0"/>
            </a:rPr>
            <a:t>Businesses have the option of altering the offers, adverts and messages immediately. </a:t>
          </a:r>
          <a:endParaRPr lang="en-US" sz="1400" dirty="0">
            <a:latin typeface="Roboto" panose="02000000000000000000" pitchFamily="2" charset="0"/>
            <a:ea typeface="Roboto" panose="02000000000000000000" pitchFamily="2" charset="0"/>
            <a:cs typeface="Roboto" panose="02000000000000000000" pitchFamily="2" charset="0"/>
          </a:endParaRPr>
        </a:p>
      </dgm:t>
    </dgm:pt>
    <dgm:pt modelId="{DA070969-EE81-42AB-92DF-D4124B40DE5C}" type="parTrans" cxnId="{3EAD4B10-4BD2-4AD9-B1CA-F2AB035CF277}">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1509ED84-E813-4987-A88E-DEAF634F448C}" type="sibTrans" cxnId="{3EAD4B10-4BD2-4AD9-B1CA-F2AB035CF277}">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56178058-4AA6-4148-9EBE-C25B830FDECF}">
      <dgm:prSet custT="1"/>
      <dgm:spPr/>
      <dgm:t>
        <a:bodyPr/>
        <a:lstStyle/>
        <a:p>
          <a:pPr>
            <a:defRPr cap="all"/>
          </a:pPr>
          <a:r>
            <a:rPr lang="en-US" sz="1600" b="1" i="0" dirty="0">
              <a:latin typeface="Roboto" panose="02000000000000000000" pitchFamily="2" charset="0"/>
              <a:ea typeface="Roboto" panose="02000000000000000000" pitchFamily="2" charset="0"/>
              <a:cs typeface="Roboto" panose="02000000000000000000" pitchFamily="2" charset="0"/>
            </a:rPr>
            <a:t>Targeted Marketing: </a:t>
          </a:r>
        </a:p>
        <a:p>
          <a:pPr>
            <a:defRPr cap="all"/>
          </a:pPr>
          <a:r>
            <a:rPr lang="en-US" sz="1400" b="0" i="0" cap="none" dirty="0">
              <a:latin typeface="Roboto" panose="02000000000000000000" pitchFamily="2" charset="0"/>
              <a:ea typeface="Roboto" panose="02000000000000000000" pitchFamily="2" charset="0"/>
              <a:cs typeface="Roboto" panose="02000000000000000000" pitchFamily="2" charset="0"/>
            </a:rPr>
            <a:t>It enables very specific targeting according to the customer </a:t>
          </a:r>
          <a:r>
            <a:rPr lang="en-US" sz="1400" b="0" i="0" cap="none" dirty="0" err="1">
              <a:latin typeface="Roboto" panose="02000000000000000000" pitchFamily="2" charset="0"/>
              <a:ea typeface="Roboto" panose="02000000000000000000" pitchFamily="2" charset="0"/>
              <a:cs typeface="Roboto" panose="02000000000000000000" pitchFamily="2" charset="0"/>
            </a:rPr>
            <a:t>behaviour</a:t>
          </a:r>
          <a:r>
            <a:rPr lang="en-US" sz="1400" b="0" i="0" cap="none" dirty="0">
              <a:latin typeface="Roboto" panose="02000000000000000000" pitchFamily="2" charset="0"/>
              <a:ea typeface="Roboto" panose="02000000000000000000" pitchFamily="2" charset="0"/>
              <a:cs typeface="Roboto" panose="02000000000000000000" pitchFamily="2" charset="0"/>
            </a:rPr>
            <a:t> and preferences. </a:t>
          </a:r>
          <a:endParaRPr lang="en-US" sz="1400" cap="none" dirty="0">
            <a:latin typeface="Roboto" panose="02000000000000000000" pitchFamily="2" charset="0"/>
            <a:ea typeface="Roboto" panose="02000000000000000000" pitchFamily="2" charset="0"/>
            <a:cs typeface="Roboto" panose="02000000000000000000" pitchFamily="2" charset="0"/>
          </a:endParaRPr>
        </a:p>
      </dgm:t>
    </dgm:pt>
    <dgm:pt modelId="{ED816796-709B-4A66-8501-A641E6770B81}" type="parTrans" cxnId="{07F81CA0-5330-4816-A56A-7FD4B4F9A48F}">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69C8A0F3-7AC9-455B-A6B3-29944FCE261E}" type="sibTrans" cxnId="{07F81CA0-5330-4816-A56A-7FD4B4F9A48F}">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23F4AE74-123F-4AA5-99E7-0D67A35E0C30}">
      <dgm:prSet custT="1"/>
      <dgm:spPr/>
      <dgm:t>
        <a:bodyPr/>
        <a:lstStyle/>
        <a:p>
          <a:pPr>
            <a:defRPr cap="all"/>
          </a:pPr>
          <a:r>
            <a:rPr lang="en-US" sz="1600" b="1" i="0" dirty="0">
              <a:latin typeface="Roboto" panose="02000000000000000000" pitchFamily="2" charset="0"/>
              <a:ea typeface="Roboto" panose="02000000000000000000" pitchFamily="2" charset="0"/>
              <a:cs typeface="Roboto" panose="02000000000000000000" pitchFamily="2" charset="0"/>
            </a:rPr>
            <a:t>digital analytics: </a:t>
          </a:r>
          <a:r>
            <a:rPr lang="en-US" sz="1400" b="0" i="0" cap="none" dirty="0">
              <a:latin typeface="Roboto" panose="02000000000000000000" pitchFamily="2" charset="0"/>
              <a:ea typeface="Roboto" panose="02000000000000000000" pitchFamily="2" charset="0"/>
              <a:cs typeface="Roboto" panose="02000000000000000000" pitchFamily="2" charset="0"/>
            </a:rPr>
            <a:t>Analytics technology can be used to measure progress and optimize future campaigns (</a:t>
          </a:r>
          <a:r>
            <a:rPr lang="en-US" sz="1400" dirty="0">
              <a:latin typeface="Roboto" panose="02000000000000000000" pitchFamily="2" charset="0"/>
              <a:ea typeface="Roboto" panose="02000000000000000000" pitchFamily="2" charset="0"/>
              <a:cs typeface="Roboto" panose="02000000000000000000" pitchFamily="2" charset="0"/>
            </a:rPr>
            <a:t>RISTESKA, 2023)</a:t>
          </a:r>
          <a:r>
            <a:rPr lang="en-US" sz="1400" b="0" i="0" cap="none" dirty="0">
              <a:latin typeface="Roboto" panose="02000000000000000000" pitchFamily="2" charset="0"/>
              <a:ea typeface="Roboto" panose="02000000000000000000" pitchFamily="2" charset="0"/>
              <a:cs typeface="Roboto" panose="02000000000000000000" pitchFamily="2" charset="0"/>
            </a:rPr>
            <a:t>.</a:t>
          </a:r>
          <a:endParaRPr lang="en-US" sz="1400" dirty="0">
            <a:latin typeface="Roboto" panose="02000000000000000000" pitchFamily="2" charset="0"/>
            <a:ea typeface="Roboto" panose="02000000000000000000" pitchFamily="2" charset="0"/>
            <a:cs typeface="Roboto" panose="02000000000000000000" pitchFamily="2" charset="0"/>
          </a:endParaRPr>
        </a:p>
      </dgm:t>
    </dgm:pt>
    <dgm:pt modelId="{06E2A3C1-4718-4745-867B-805C768A36D2}" type="parTrans" cxnId="{C4632CA2-00D5-4934-949E-9B7DC567D186}">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BFFC6399-94AF-4261-B554-D575129BA133}" type="sibTrans" cxnId="{C4632CA2-00D5-4934-949E-9B7DC567D186}">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FC40BD8F-572D-48B7-A7D0-A7CDE48C2792}" type="pres">
      <dgm:prSet presAssocID="{30E1BEFA-0A41-4F36-BA40-DB39418F01D4}" presName="root" presStyleCnt="0">
        <dgm:presLayoutVars>
          <dgm:dir/>
          <dgm:resizeHandles val="exact"/>
        </dgm:presLayoutVars>
      </dgm:prSet>
      <dgm:spPr/>
    </dgm:pt>
    <dgm:pt modelId="{0AA92C3F-F1CE-47AE-B069-8FE60079B62F}" type="pres">
      <dgm:prSet presAssocID="{F4B6EEFC-9CBE-4347-BEE8-A7B9E3FC6C49}" presName="compNode" presStyleCnt="0"/>
      <dgm:spPr/>
    </dgm:pt>
    <dgm:pt modelId="{A08BF88C-D779-417E-977F-100984B87E29}" type="pres">
      <dgm:prSet presAssocID="{F4B6EEFC-9CBE-4347-BEE8-A7B9E3FC6C49}" presName="iconBgRect" presStyleLbl="bgShp" presStyleIdx="0" presStyleCnt="5"/>
      <dgm:spPr/>
    </dgm:pt>
    <dgm:pt modelId="{14B067DB-DEA5-480F-894B-51BFEDD07FCD}" type="pres">
      <dgm:prSet presAssocID="{F4B6EEFC-9CBE-4347-BEE8-A7B9E3FC6C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50E376B7-C738-47E3-A71D-A97865503367}" type="pres">
      <dgm:prSet presAssocID="{F4B6EEFC-9CBE-4347-BEE8-A7B9E3FC6C49}" presName="spaceRect" presStyleCnt="0"/>
      <dgm:spPr/>
    </dgm:pt>
    <dgm:pt modelId="{4B48EBA3-1400-432F-9020-AE7AFE6C283B}" type="pres">
      <dgm:prSet presAssocID="{F4B6EEFC-9CBE-4347-BEE8-A7B9E3FC6C49}" presName="textRect" presStyleLbl="revTx" presStyleIdx="0" presStyleCnt="5">
        <dgm:presLayoutVars>
          <dgm:chMax val="1"/>
          <dgm:chPref val="1"/>
        </dgm:presLayoutVars>
      </dgm:prSet>
      <dgm:spPr/>
    </dgm:pt>
    <dgm:pt modelId="{FCF7C736-2CAC-437C-8481-9CB10C02E915}" type="pres">
      <dgm:prSet presAssocID="{68C17DD8-AD07-451F-82B9-DE430E77003A}" presName="sibTrans" presStyleCnt="0"/>
      <dgm:spPr/>
    </dgm:pt>
    <dgm:pt modelId="{2BBBFC84-D842-49DA-AB3E-FBDAA22C129A}" type="pres">
      <dgm:prSet presAssocID="{8A1C3F71-B63A-4DCE-9A0A-6DF209E8A5AA}" presName="compNode" presStyleCnt="0"/>
      <dgm:spPr/>
    </dgm:pt>
    <dgm:pt modelId="{A16171C7-E83E-4E74-8AEB-C178C3DCFEE3}" type="pres">
      <dgm:prSet presAssocID="{8A1C3F71-B63A-4DCE-9A0A-6DF209E8A5AA}" presName="iconBgRect" presStyleLbl="bgShp" presStyleIdx="1" presStyleCnt="5"/>
      <dgm:spPr/>
    </dgm:pt>
    <dgm:pt modelId="{D0DD8B11-8A05-4470-A554-548133DAE05B}" type="pres">
      <dgm:prSet presAssocID="{8A1C3F71-B63A-4DCE-9A0A-6DF209E8A5A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dvertising"/>
        </a:ext>
      </dgm:extLst>
    </dgm:pt>
    <dgm:pt modelId="{30801851-9E7A-4B8B-AB92-BD666D8C3755}" type="pres">
      <dgm:prSet presAssocID="{8A1C3F71-B63A-4DCE-9A0A-6DF209E8A5AA}" presName="spaceRect" presStyleCnt="0"/>
      <dgm:spPr/>
    </dgm:pt>
    <dgm:pt modelId="{91A70D23-1104-4051-8A03-48DDFC967464}" type="pres">
      <dgm:prSet presAssocID="{8A1C3F71-B63A-4DCE-9A0A-6DF209E8A5AA}" presName="textRect" presStyleLbl="revTx" presStyleIdx="1" presStyleCnt="5">
        <dgm:presLayoutVars>
          <dgm:chMax val="1"/>
          <dgm:chPref val="1"/>
        </dgm:presLayoutVars>
      </dgm:prSet>
      <dgm:spPr/>
    </dgm:pt>
    <dgm:pt modelId="{84A86FD4-01D4-4B00-B3D7-D3BFD4797129}" type="pres">
      <dgm:prSet presAssocID="{33CC9FE3-107D-45D5-9350-B48440E55BC9}" presName="sibTrans" presStyleCnt="0"/>
      <dgm:spPr/>
    </dgm:pt>
    <dgm:pt modelId="{47532D2D-8AF1-4AF3-A894-68FC3F3DDECA}" type="pres">
      <dgm:prSet presAssocID="{145338F1-2C25-42EC-87BB-6E9B5526B67F}" presName="compNode" presStyleCnt="0"/>
      <dgm:spPr/>
    </dgm:pt>
    <dgm:pt modelId="{78F4154E-1DCA-4920-9877-A6E64869167A}" type="pres">
      <dgm:prSet presAssocID="{145338F1-2C25-42EC-87BB-6E9B5526B67F}" presName="iconBgRect" presStyleLbl="bgShp" presStyleIdx="2" presStyleCnt="5"/>
      <dgm:spPr/>
    </dgm:pt>
    <dgm:pt modelId="{E9D24EF0-6368-4D11-9325-7EC05B192ADC}" type="pres">
      <dgm:prSet presAssocID="{145338F1-2C25-42EC-87BB-6E9B5526B67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enn Diagram"/>
        </a:ext>
      </dgm:extLst>
    </dgm:pt>
    <dgm:pt modelId="{6066B7FD-9EEE-4E6D-A893-0224F093841F}" type="pres">
      <dgm:prSet presAssocID="{145338F1-2C25-42EC-87BB-6E9B5526B67F}" presName="spaceRect" presStyleCnt="0"/>
      <dgm:spPr/>
    </dgm:pt>
    <dgm:pt modelId="{2A8FAF38-4A79-4F68-8BB3-41BD246C34CF}" type="pres">
      <dgm:prSet presAssocID="{145338F1-2C25-42EC-87BB-6E9B5526B67F}" presName="textRect" presStyleLbl="revTx" presStyleIdx="2" presStyleCnt="5">
        <dgm:presLayoutVars>
          <dgm:chMax val="1"/>
          <dgm:chPref val="1"/>
        </dgm:presLayoutVars>
      </dgm:prSet>
      <dgm:spPr/>
    </dgm:pt>
    <dgm:pt modelId="{4EEE3839-40B2-4273-A0A5-B30BD91E58C6}" type="pres">
      <dgm:prSet presAssocID="{1509ED84-E813-4987-A88E-DEAF634F448C}" presName="sibTrans" presStyleCnt="0"/>
      <dgm:spPr/>
    </dgm:pt>
    <dgm:pt modelId="{990E35DD-4D3D-4921-B73E-E2A72CF875E1}" type="pres">
      <dgm:prSet presAssocID="{56178058-4AA6-4148-9EBE-C25B830FDECF}" presName="compNode" presStyleCnt="0"/>
      <dgm:spPr/>
    </dgm:pt>
    <dgm:pt modelId="{91759B39-1E55-4DF2-A5AC-ABB64C8DF542}" type="pres">
      <dgm:prSet presAssocID="{56178058-4AA6-4148-9EBE-C25B830FDECF}" presName="iconBgRect" presStyleLbl="bgShp" presStyleIdx="3" presStyleCnt="5"/>
      <dgm:spPr/>
    </dgm:pt>
    <dgm:pt modelId="{D9B5519B-1B04-45EA-9716-A6F9E0CE7A7D}" type="pres">
      <dgm:prSet presAssocID="{56178058-4AA6-4148-9EBE-C25B830FDECF}"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rget Audience"/>
        </a:ext>
      </dgm:extLst>
    </dgm:pt>
    <dgm:pt modelId="{48F30F45-32AB-4325-A0B3-12D5FA566F24}" type="pres">
      <dgm:prSet presAssocID="{56178058-4AA6-4148-9EBE-C25B830FDECF}" presName="spaceRect" presStyleCnt="0"/>
      <dgm:spPr/>
    </dgm:pt>
    <dgm:pt modelId="{70962D6C-59C9-4910-B8FF-F2AFE9DC5C60}" type="pres">
      <dgm:prSet presAssocID="{56178058-4AA6-4148-9EBE-C25B830FDECF}" presName="textRect" presStyleLbl="revTx" presStyleIdx="3" presStyleCnt="5">
        <dgm:presLayoutVars>
          <dgm:chMax val="1"/>
          <dgm:chPref val="1"/>
        </dgm:presLayoutVars>
      </dgm:prSet>
      <dgm:spPr/>
    </dgm:pt>
    <dgm:pt modelId="{60A10702-B592-4669-8D15-C4CB024C4848}" type="pres">
      <dgm:prSet presAssocID="{69C8A0F3-7AC9-455B-A6B3-29944FCE261E}" presName="sibTrans" presStyleCnt="0"/>
      <dgm:spPr/>
    </dgm:pt>
    <dgm:pt modelId="{6AC257FC-5454-492D-A7F9-9EF892C7985C}" type="pres">
      <dgm:prSet presAssocID="{23F4AE74-123F-4AA5-99E7-0D67A35E0C30}" presName="compNode" presStyleCnt="0"/>
      <dgm:spPr/>
    </dgm:pt>
    <dgm:pt modelId="{EAFC1FC8-A02E-484E-9FD1-9550C69C2D9B}" type="pres">
      <dgm:prSet presAssocID="{23F4AE74-123F-4AA5-99E7-0D67A35E0C30}" presName="iconBgRect" presStyleLbl="bgShp" presStyleIdx="4" presStyleCnt="5"/>
      <dgm:spPr/>
    </dgm:pt>
    <dgm:pt modelId="{761EE745-268A-43E9-96E3-BA15957AA1B0}" type="pres">
      <dgm:prSet presAssocID="{23F4AE74-123F-4AA5-99E7-0D67A35E0C3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atistics"/>
        </a:ext>
      </dgm:extLst>
    </dgm:pt>
    <dgm:pt modelId="{2BB170EA-E873-4308-890A-CE779E043EBB}" type="pres">
      <dgm:prSet presAssocID="{23F4AE74-123F-4AA5-99E7-0D67A35E0C30}" presName="spaceRect" presStyleCnt="0"/>
      <dgm:spPr/>
    </dgm:pt>
    <dgm:pt modelId="{E542DD99-A6E9-4985-AD0C-06FEF3AA2C92}" type="pres">
      <dgm:prSet presAssocID="{23F4AE74-123F-4AA5-99E7-0D67A35E0C30}" presName="textRect" presStyleLbl="revTx" presStyleIdx="4" presStyleCnt="5">
        <dgm:presLayoutVars>
          <dgm:chMax val="1"/>
          <dgm:chPref val="1"/>
        </dgm:presLayoutVars>
      </dgm:prSet>
      <dgm:spPr/>
    </dgm:pt>
  </dgm:ptLst>
  <dgm:cxnLst>
    <dgm:cxn modelId="{3EAD4B10-4BD2-4AD9-B1CA-F2AB035CF277}" srcId="{30E1BEFA-0A41-4F36-BA40-DB39418F01D4}" destId="{145338F1-2C25-42EC-87BB-6E9B5526B67F}" srcOrd="2" destOrd="0" parTransId="{DA070969-EE81-42AB-92DF-D4124B40DE5C}" sibTransId="{1509ED84-E813-4987-A88E-DEAF634F448C}"/>
    <dgm:cxn modelId="{13DD7A1B-916A-4BD5-ADD3-D4421B4F9568}" type="presOf" srcId="{23F4AE74-123F-4AA5-99E7-0D67A35E0C30}" destId="{E542DD99-A6E9-4985-AD0C-06FEF3AA2C92}" srcOrd="0" destOrd="0" presId="urn:microsoft.com/office/officeart/2018/5/layout/IconCircleLabelList"/>
    <dgm:cxn modelId="{CC0FEA3B-8387-4FEB-B28A-8B7436B66286}" srcId="{30E1BEFA-0A41-4F36-BA40-DB39418F01D4}" destId="{8A1C3F71-B63A-4DCE-9A0A-6DF209E8A5AA}" srcOrd="1" destOrd="0" parTransId="{EA0A13B0-0796-48E4-94DD-E0C77F7B8BC5}" sibTransId="{33CC9FE3-107D-45D5-9350-B48440E55BC9}"/>
    <dgm:cxn modelId="{9352E762-AB5B-479B-9E21-B8EDBC0D5908}" type="presOf" srcId="{30E1BEFA-0A41-4F36-BA40-DB39418F01D4}" destId="{FC40BD8F-572D-48B7-A7D0-A7CDE48C2792}" srcOrd="0" destOrd="0" presId="urn:microsoft.com/office/officeart/2018/5/layout/IconCircleLabelList"/>
    <dgm:cxn modelId="{8555297C-4E7A-4EB2-9450-43ED25696AD0}" type="presOf" srcId="{145338F1-2C25-42EC-87BB-6E9B5526B67F}" destId="{2A8FAF38-4A79-4F68-8BB3-41BD246C34CF}" srcOrd="0" destOrd="0" presId="urn:microsoft.com/office/officeart/2018/5/layout/IconCircleLabelList"/>
    <dgm:cxn modelId="{93E6E58C-D137-49DD-90FF-A63F080E40E4}" type="presOf" srcId="{8A1C3F71-B63A-4DCE-9A0A-6DF209E8A5AA}" destId="{91A70D23-1104-4051-8A03-48DDFC967464}" srcOrd="0" destOrd="0" presId="urn:microsoft.com/office/officeart/2018/5/layout/IconCircleLabelList"/>
    <dgm:cxn modelId="{07F81CA0-5330-4816-A56A-7FD4B4F9A48F}" srcId="{30E1BEFA-0A41-4F36-BA40-DB39418F01D4}" destId="{56178058-4AA6-4148-9EBE-C25B830FDECF}" srcOrd="3" destOrd="0" parTransId="{ED816796-709B-4A66-8501-A641E6770B81}" sibTransId="{69C8A0F3-7AC9-455B-A6B3-29944FCE261E}"/>
    <dgm:cxn modelId="{C4632CA2-00D5-4934-949E-9B7DC567D186}" srcId="{30E1BEFA-0A41-4F36-BA40-DB39418F01D4}" destId="{23F4AE74-123F-4AA5-99E7-0D67A35E0C30}" srcOrd="4" destOrd="0" parTransId="{06E2A3C1-4718-4745-867B-805C768A36D2}" sibTransId="{BFFC6399-94AF-4261-B554-D575129BA133}"/>
    <dgm:cxn modelId="{D42139BA-DDB2-471F-B244-192305F945F5}" type="presOf" srcId="{F4B6EEFC-9CBE-4347-BEE8-A7B9E3FC6C49}" destId="{4B48EBA3-1400-432F-9020-AE7AFE6C283B}" srcOrd="0" destOrd="0" presId="urn:microsoft.com/office/officeart/2018/5/layout/IconCircleLabelList"/>
    <dgm:cxn modelId="{A1248CE3-9294-4ACC-ACC1-3E8A42462C11}" srcId="{30E1BEFA-0A41-4F36-BA40-DB39418F01D4}" destId="{F4B6EEFC-9CBE-4347-BEE8-A7B9E3FC6C49}" srcOrd="0" destOrd="0" parTransId="{C59B179A-4613-4A6E-ACE3-6D162DCE729F}" sibTransId="{68C17DD8-AD07-451F-82B9-DE430E77003A}"/>
    <dgm:cxn modelId="{AA9FEFFD-7B4A-4F67-836B-8D9A4CA3AD74}" type="presOf" srcId="{56178058-4AA6-4148-9EBE-C25B830FDECF}" destId="{70962D6C-59C9-4910-B8FF-F2AFE9DC5C60}" srcOrd="0" destOrd="0" presId="urn:microsoft.com/office/officeart/2018/5/layout/IconCircleLabelList"/>
    <dgm:cxn modelId="{E8313EE3-C8BA-4ED9-A6D8-6472CB9359E7}" type="presParOf" srcId="{FC40BD8F-572D-48B7-A7D0-A7CDE48C2792}" destId="{0AA92C3F-F1CE-47AE-B069-8FE60079B62F}" srcOrd="0" destOrd="0" presId="urn:microsoft.com/office/officeart/2018/5/layout/IconCircleLabelList"/>
    <dgm:cxn modelId="{CAAAFEDF-ACC2-46DE-918E-6BBBD66A68E0}" type="presParOf" srcId="{0AA92C3F-F1CE-47AE-B069-8FE60079B62F}" destId="{A08BF88C-D779-417E-977F-100984B87E29}" srcOrd="0" destOrd="0" presId="urn:microsoft.com/office/officeart/2018/5/layout/IconCircleLabelList"/>
    <dgm:cxn modelId="{586FEFE4-B5A7-401F-ADF9-F233A823DF49}" type="presParOf" srcId="{0AA92C3F-F1CE-47AE-B069-8FE60079B62F}" destId="{14B067DB-DEA5-480F-894B-51BFEDD07FCD}" srcOrd="1" destOrd="0" presId="urn:microsoft.com/office/officeart/2018/5/layout/IconCircleLabelList"/>
    <dgm:cxn modelId="{C8FC39DA-80B9-42B3-97AA-701AFBFE285D}" type="presParOf" srcId="{0AA92C3F-F1CE-47AE-B069-8FE60079B62F}" destId="{50E376B7-C738-47E3-A71D-A97865503367}" srcOrd="2" destOrd="0" presId="urn:microsoft.com/office/officeart/2018/5/layout/IconCircleLabelList"/>
    <dgm:cxn modelId="{35874997-6A02-4654-AE7D-301D87207FD9}" type="presParOf" srcId="{0AA92C3F-F1CE-47AE-B069-8FE60079B62F}" destId="{4B48EBA3-1400-432F-9020-AE7AFE6C283B}" srcOrd="3" destOrd="0" presId="urn:microsoft.com/office/officeart/2018/5/layout/IconCircleLabelList"/>
    <dgm:cxn modelId="{278A49AB-DF12-444D-8B39-1BCB51EE8F90}" type="presParOf" srcId="{FC40BD8F-572D-48B7-A7D0-A7CDE48C2792}" destId="{FCF7C736-2CAC-437C-8481-9CB10C02E915}" srcOrd="1" destOrd="0" presId="urn:microsoft.com/office/officeart/2018/5/layout/IconCircleLabelList"/>
    <dgm:cxn modelId="{F842C0A6-25DD-483C-81A3-152627E5215C}" type="presParOf" srcId="{FC40BD8F-572D-48B7-A7D0-A7CDE48C2792}" destId="{2BBBFC84-D842-49DA-AB3E-FBDAA22C129A}" srcOrd="2" destOrd="0" presId="urn:microsoft.com/office/officeart/2018/5/layout/IconCircleLabelList"/>
    <dgm:cxn modelId="{A227B54C-B270-45BF-A67E-8114575934A5}" type="presParOf" srcId="{2BBBFC84-D842-49DA-AB3E-FBDAA22C129A}" destId="{A16171C7-E83E-4E74-8AEB-C178C3DCFEE3}" srcOrd="0" destOrd="0" presId="urn:microsoft.com/office/officeart/2018/5/layout/IconCircleLabelList"/>
    <dgm:cxn modelId="{7BA250B5-6242-4EC9-9E9F-6D80B05F341F}" type="presParOf" srcId="{2BBBFC84-D842-49DA-AB3E-FBDAA22C129A}" destId="{D0DD8B11-8A05-4470-A554-548133DAE05B}" srcOrd="1" destOrd="0" presId="urn:microsoft.com/office/officeart/2018/5/layout/IconCircleLabelList"/>
    <dgm:cxn modelId="{889D1393-191B-46A0-B1DC-34254BE43B1A}" type="presParOf" srcId="{2BBBFC84-D842-49DA-AB3E-FBDAA22C129A}" destId="{30801851-9E7A-4B8B-AB92-BD666D8C3755}" srcOrd="2" destOrd="0" presId="urn:microsoft.com/office/officeart/2018/5/layout/IconCircleLabelList"/>
    <dgm:cxn modelId="{CA154690-8BAB-4E69-825E-F591D29C97E7}" type="presParOf" srcId="{2BBBFC84-D842-49DA-AB3E-FBDAA22C129A}" destId="{91A70D23-1104-4051-8A03-48DDFC967464}" srcOrd="3" destOrd="0" presId="urn:microsoft.com/office/officeart/2018/5/layout/IconCircleLabelList"/>
    <dgm:cxn modelId="{CB8739D9-FA43-44C1-BA70-46587203405F}" type="presParOf" srcId="{FC40BD8F-572D-48B7-A7D0-A7CDE48C2792}" destId="{84A86FD4-01D4-4B00-B3D7-D3BFD4797129}" srcOrd="3" destOrd="0" presId="urn:microsoft.com/office/officeart/2018/5/layout/IconCircleLabelList"/>
    <dgm:cxn modelId="{CC739B1E-678F-4AB5-92EF-6CEB6B1248DE}" type="presParOf" srcId="{FC40BD8F-572D-48B7-A7D0-A7CDE48C2792}" destId="{47532D2D-8AF1-4AF3-A894-68FC3F3DDECA}" srcOrd="4" destOrd="0" presId="urn:microsoft.com/office/officeart/2018/5/layout/IconCircleLabelList"/>
    <dgm:cxn modelId="{50368D66-0EE2-4E0F-8344-25EA9056939E}" type="presParOf" srcId="{47532D2D-8AF1-4AF3-A894-68FC3F3DDECA}" destId="{78F4154E-1DCA-4920-9877-A6E64869167A}" srcOrd="0" destOrd="0" presId="urn:microsoft.com/office/officeart/2018/5/layout/IconCircleLabelList"/>
    <dgm:cxn modelId="{068C1068-F8EE-49A5-8141-A48790CCD176}" type="presParOf" srcId="{47532D2D-8AF1-4AF3-A894-68FC3F3DDECA}" destId="{E9D24EF0-6368-4D11-9325-7EC05B192ADC}" srcOrd="1" destOrd="0" presId="urn:microsoft.com/office/officeart/2018/5/layout/IconCircleLabelList"/>
    <dgm:cxn modelId="{911ECAF3-2D9C-4776-AD32-FDD227D21B08}" type="presParOf" srcId="{47532D2D-8AF1-4AF3-A894-68FC3F3DDECA}" destId="{6066B7FD-9EEE-4E6D-A893-0224F093841F}" srcOrd="2" destOrd="0" presId="urn:microsoft.com/office/officeart/2018/5/layout/IconCircleLabelList"/>
    <dgm:cxn modelId="{026A1484-2F48-47E2-99BA-EC9669D599F4}" type="presParOf" srcId="{47532D2D-8AF1-4AF3-A894-68FC3F3DDECA}" destId="{2A8FAF38-4A79-4F68-8BB3-41BD246C34CF}" srcOrd="3" destOrd="0" presId="urn:microsoft.com/office/officeart/2018/5/layout/IconCircleLabelList"/>
    <dgm:cxn modelId="{BF41101A-2B13-4712-B69F-287C59D6E699}" type="presParOf" srcId="{FC40BD8F-572D-48B7-A7D0-A7CDE48C2792}" destId="{4EEE3839-40B2-4273-A0A5-B30BD91E58C6}" srcOrd="5" destOrd="0" presId="urn:microsoft.com/office/officeart/2018/5/layout/IconCircleLabelList"/>
    <dgm:cxn modelId="{4B0140B1-40DA-40DB-8593-A296515DC37C}" type="presParOf" srcId="{FC40BD8F-572D-48B7-A7D0-A7CDE48C2792}" destId="{990E35DD-4D3D-4921-B73E-E2A72CF875E1}" srcOrd="6" destOrd="0" presId="urn:microsoft.com/office/officeart/2018/5/layout/IconCircleLabelList"/>
    <dgm:cxn modelId="{F2310AD9-F5CC-486B-BE83-1DA535ACBBB5}" type="presParOf" srcId="{990E35DD-4D3D-4921-B73E-E2A72CF875E1}" destId="{91759B39-1E55-4DF2-A5AC-ABB64C8DF542}" srcOrd="0" destOrd="0" presId="urn:microsoft.com/office/officeart/2018/5/layout/IconCircleLabelList"/>
    <dgm:cxn modelId="{7F72F1E5-61D1-477C-8B48-221F19EBDB36}" type="presParOf" srcId="{990E35DD-4D3D-4921-B73E-E2A72CF875E1}" destId="{D9B5519B-1B04-45EA-9716-A6F9E0CE7A7D}" srcOrd="1" destOrd="0" presId="urn:microsoft.com/office/officeart/2018/5/layout/IconCircleLabelList"/>
    <dgm:cxn modelId="{6718F6FC-43AE-4831-8A00-A7AC1A92FCDA}" type="presParOf" srcId="{990E35DD-4D3D-4921-B73E-E2A72CF875E1}" destId="{48F30F45-32AB-4325-A0B3-12D5FA566F24}" srcOrd="2" destOrd="0" presId="urn:microsoft.com/office/officeart/2018/5/layout/IconCircleLabelList"/>
    <dgm:cxn modelId="{BFB35B56-CAB1-4C2B-99B5-E4CA3E7EC126}" type="presParOf" srcId="{990E35DD-4D3D-4921-B73E-E2A72CF875E1}" destId="{70962D6C-59C9-4910-B8FF-F2AFE9DC5C60}" srcOrd="3" destOrd="0" presId="urn:microsoft.com/office/officeart/2018/5/layout/IconCircleLabelList"/>
    <dgm:cxn modelId="{0B84D7AB-D835-4623-B5A3-FBAF1D34BC19}" type="presParOf" srcId="{FC40BD8F-572D-48B7-A7D0-A7CDE48C2792}" destId="{60A10702-B592-4669-8D15-C4CB024C4848}" srcOrd="7" destOrd="0" presId="urn:microsoft.com/office/officeart/2018/5/layout/IconCircleLabelList"/>
    <dgm:cxn modelId="{C0B187F0-42F1-4FBB-A18F-3DE947F963CC}" type="presParOf" srcId="{FC40BD8F-572D-48B7-A7D0-A7CDE48C2792}" destId="{6AC257FC-5454-492D-A7F9-9EF892C7985C}" srcOrd="8" destOrd="0" presId="urn:microsoft.com/office/officeart/2018/5/layout/IconCircleLabelList"/>
    <dgm:cxn modelId="{5796E1C0-CF8A-4E6A-8183-3D7C617479B0}" type="presParOf" srcId="{6AC257FC-5454-492D-A7F9-9EF892C7985C}" destId="{EAFC1FC8-A02E-484E-9FD1-9550C69C2D9B}" srcOrd="0" destOrd="0" presId="urn:microsoft.com/office/officeart/2018/5/layout/IconCircleLabelList"/>
    <dgm:cxn modelId="{A7A5BC88-8F93-4B72-B612-6E3CC8422077}" type="presParOf" srcId="{6AC257FC-5454-492D-A7F9-9EF892C7985C}" destId="{761EE745-268A-43E9-96E3-BA15957AA1B0}" srcOrd="1" destOrd="0" presId="urn:microsoft.com/office/officeart/2018/5/layout/IconCircleLabelList"/>
    <dgm:cxn modelId="{50191BF6-E1F2-4690-B2C0-52A121B69AB1}" type="presParOf" srcId="{6AC257FC-5454-492D-A7F9-9EF892C7985C}" destId="{2BB170EA-E873-4308-890A-CE779E043EBB}" srcOrd="2" destOrd="0" presId="urn:microsoft.com/office/officeart/2018/5/layout/IconCircleLabelList"/>
    <dgm:cxn modelId="{EF7DE5DF-6BFE-4D09-84B8-30E960623EFE}" type="presParOf" srcId="{6AC257FC-5454-492D-A7F9-9EF892C7985C}" destId="{E542DD99-A6E9-4985-AD0C-06FEF3AA2C92}"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765F0F-97DB-4A9E-B1E9-2EC20B6E4D6B}"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D18B52F-9D29-481D-8334-ECF88879A684}">
      <dgm:prSet custT="1"/>
      <dgm:spPr/>
      <dgm:t>
        <a:bodyPr/>
        <a:lstStyle/>
        <a:p>
          <a:r>
            <a:rPr lang="en-US" sz="1600" b="0" i="0">
              <a:latin typeface="Roboto" panose="02000000000000000000" pitchFamily="2" charset="0"/>
              <a:ea typeface="Roboto" panose="02000000000000000000" pitchFamily="2" charset="0"/>
              <a:cs typeface="Roboto" panose="02000000000000000000" pitchFamily="2" charset="0"/>
            </a:rPr>
            <a:t>Paid online advertising may be costly e.g. Google Ads. </a:t>
          </a:r>
          <a:endParaRPr lang="en-US" sz="1600">
            <a:latin typeface="Roboto" panose="02000000000000000000" pitchFamily="2" charset="0"/>
            <a:ea typeface="Roboto" panose="02000000000000000000" pitchFamily="2" charset="0"/>
            <a:cs typeface="Roboto" panose="02000000000000000000" pitchFamily="2" charset="0"/>
          </a:endParaRPr>
        </a:p>
      </dgm:t>
    </dgm:pt>
    <dgm:pt modelId="{EFA9E131-F164-4510-9BD0-F6937A7B6307}" type="parTrans" cxnId="{06418229-B72E-45B4-962F-C193EDBE7A31}">
      <dgm:prSet/>
      <dgm:spPr/>
      <dgm:t>
        <a:bodyPr/>
        <a:lstStyle/>
        <a:p>
          <a:endParaRPr lang="en-US" sz="1600">
            <a:latin typeface="Roboto" panose="02000000000000000000" pitchFamily="2" charset="0"/>
            <a:ea typeface="Roboto" panose="02000000000000000000" pitchFamily="2" charset="0"/>
            <a:cs typeface="Roboto" panose="02000000000000000000" pitchFamily="2" charset="0"/>
          </a:endParaRPr>
        </a:p>
      </dgm:t>
    </dgm:pt>
    <dgm:pt modelId="{4FF034AA-73EC-4996-8FBE-E3C727B39148}" type="sibTrans" cxnId="{06418229-B72E-45B4-962F-C193EDBE7A31}">
      <dgm:prSet/>
      <dgm:spPr/>
      <dgm:t>
        <a:bodyPr/>
        <a:lstStyle/>
        <a:p>
          <a:endParaRPr lang="en-US" sz="1600">
            <a:latin typeface="Roboto" panose="02000000000000000000" pitchFamily="2" charset="0"/>
            <a:ea typeface="Roboto" panose="02000000000000000000" pitchFamily="2" charset="0"/>
            <a:cs typeface="Roboto" panose="02000000000000000000" pitchFamily="2" charset="0"/>
          </a:endParaRPr>
        </a:p>
      </dgm:t>
    </dgm:pt>
    <dgm:pt modelId="{24B1E971-FC38-4706-944D-14A7174EFF7A}">
      <dgm:prSet custT="1"/>
      <dgm:spPr/>
      <dgm:t>
        <a:bodyPr/>
        <a:lstStyle/>
        <a:p>
          <a:r>
            <a:rPr lang="en-US" sz="1600" b="0" i="0">
              <a:latin typeface="Roboto" panose="02000000000000000000" pitchFamily="2" charset="0"/>
              <a:ea typeface="Roboto" panose="02000000000000000000" pitchFamily="2" charset="0"/>
              <a:cs typeface="Roboto" panose="02000000000000000000" pitchFamily="2" charset="0"/>
            </a:rPr>
            <a:t>Ads are not always effective in addressing the target audience, which is a waste of budget. </a:t>
          </a:r>
          <a:endParaRPr lang="en-US" sz="1600">
            <a:latin typeface="Roboto" panose="02000000000000000000" pitchFamily="2" charset="0"/>
            <a:ea typeface="Roboto" panose="02000000000000000000" pitchFamily="2" charset="0"/>
            <a:cs typeface="Roboto" panose="02000000000000000000" pitchFamily="2" charset="0"/>
          </a:endParaRPr>
        </a:p>
      </dgm:t>
    </dgm:pt>
    <dgm:pt modelId="{5F710347-0A2E-4A09-B544-0C673CDE9DEB}" type="parTrans" cxnId="{AB95FBBF-9C79-4206-AF17-1A4B32C4A2DA}">
      <dgm:prSet/>
      <dgm:spPr/>
      <dgm:t>
        <a:bodyPr/>
        <a:lstStyle/>
        <a:p>
          <a:endParaRPr lang="en-US" sz="1600">
            <a:latin typeface="Roboto" panose="02000000000000000000" pitchFamily="2" charset="0"/>
            <a:ea typeface="Roboto" panose="02000000000000000000" pitchFamily="2" charset="0"/>
            <a:cs typeface="Roboto" panose="02000000000000000000" pitchFamily="2" charset="0"/>
          </a:endParaRPr>
        </a:p>
      </dgm:t>
    </dgm:pt>
    <dgm:pt modelId="{CC786F9E-2881-4545-9B4E-24995A72C94C}" type="sibTrans" cxnId="{AB95FBBF-9C79-4206-AF17-1A4B32C4A2DA}">
      <dgm:prSet/>
      <dgm:spPr/>
      <dgm:t>
        <a:bodyPr/>
        <a:lstStyle/>
        <a:p>
          <a:endParaRPr lang="en-US" sz="1600">
            <a:latin typeface="Roboto" panose="02000000000000000000" pitchFamily="2" charset="0"/>
            <a:ea typeface="Roboto" panose="02000000000000000000" pitchFamily="2" charset="0"/>
            <a:cs typeface="Roboto" panose="02000000000000000000" pitchFamily="2" charset="0"/>
          </a:endParaRPr>
        </a:p>
      </dgm:t>
    </dgm:pt>
    <dgm:pt modelId="{A18BC218-EA8B-4CB3-B953-5380C05B3B68}">
      <dgm:prSet custT="1"/>
      <dgm:spPr/>
      <dgm:t>
        <a:bodyPr/>
        <a:lstStyle/>
        <a:p>
          <a:r>
            <a:rPr lang="en-US" sz="1600" b="0" i="0">
              <a:latin typeface="Roboto" panose="02000000000000000000" pitchFamily="2" charset="0"/>
              <a:ea typeface="Roboto" panose="02000000000000000000" pitchFamily="2" charset="0"/>
              <a:cs typeface="Roboto" panose="02000000000000000000" pitchFamily="2" charset="0"/>
            </a:rPr>
            <a:t>Minimal control over user-generated content, at stake of the brand reputation. </a:t>
          </a:r>
          <a:endParaRPr lang="en-US" sz="1600">
            <a:latin typeface="Roboto" panose="02000000000000000000" pitchFamily="2" charset="0"/>
            <a:ea typeface="Roboto" panose="02000000000000000000" pitchFamily="2" charset="0"/>
            <a:cs typeface="Roboto" panose="02000000000000000000" pitchFamily="2" charset="0"/>
          </a:endParaRPr>
        </a:p>
      </dgm:t>
    </dgm:pt>
    <dgm:pt modelId="{3ECE916C-0290-43AB-9359-63E4C441A0AE}" type="parTrans" cxnId="{64FB6359-1955-445B-8646-66D350E7C1FF}">
      <dgm:prSet/>
      <dgm:spPr/>
      <dgm:t>
        <a:bodyPr/>
        <a:lstStyle/>
        <a:p>
          <a:endParaRPr lang="en-US" sz="1600">
            <a:latin typeface="Roboto" panose="02000000000000000000" pitchFamily="2" charset="0"/>
            <a:ea typeface="Roboto" panose="02000000000000000000" pitchFamily="2" charset="0"/>
            <a:cs typeface="Roboto" panose="02000000000000000000" pitchFamily="2" charset="0"/>
          </a:endParaRPr>
        </a:p>
      </dgm:t>
    </dgm:pt>
    <dgm:pt modelId="{C0DD9CC4-1AED-41CC-BEEC-9D9ACC3DC4FA}" type="sibTrans" cxnId="{64FB6359-1955-445B-8646-66D350E7C1FF}">
      <dgm:prSet/>
      <dgm:spPr/>
      <dgm:t>
        <a:bodyPr/>
        <a:lstStyle/>
        <a:p>
          <a:endParaRPr lang="en-US" sz="1600">
            <a:latin typeface="Roboto" panose="02000000000000000000" pitchFamily="2" charset="0"/>
            <a:ea typeface="Roboto" panose="02000000000000000000" pitchFamily="2" charset="0"/>
            <a:cs typeface="Roboto" panose="02000000000000000000" pitchFamily="2" charset="0"/>
          </a:endParaRPr>
        </a:p>
      </dgm:t>
    </dgm:pt>
    <dgm:pt modelId="{39A580E5-7474-4130-94C5-E3793D970F9F}">
      <dgm:prSet custT="1"/>
      <dgm:spPr/>
      <dgm:t>
        <a:bodyPr/>
        <a:lstStyle/>
        <a:p>
          <a:r>
            <a:rPr lang="en-US" sz="1600" b="0" i="0">
              <a:latin typeface="Roboto" panose="02000000000000000000" pitchFamily="2" charset="0"/>
              <a:ea typeface="Roboto" panose="02000000000000000000" pitchFamily="2" charset="0"/>
              <a:cs typeface="Roboto" panose="02000000000000000000" pitchFamily="2" charset="0"/>
            </a:rPr>
            <a:t>The customers are demanding speed to respond to their demands and this puts pressure on operations.</a:t>
          </a:r>
          <a:endParaRPr lang="en-US" sz="1600">
            <a:latin typeface="Roboto" panose="02000000000000000000" pitchFamily="2" charset="0"/>
            <a:ea typeface="Roboto" panose="02000000000000000000" pitchFamily="2" charset="0"/>
            <a:cs typeface="Roboto" panose="02000000000000000000" pitchFamily="2" charset="0"/>
          </a:endParaRPr>
        </a:p>
      </dgm:t>
    </dgm:pt>
    <dgm:pt modelId="{CD343921-79AA-4A8E-941E-FCBF6D4E96FB}" type="parTrans" cxnId="{FA2CED14-C8ED-406A-BD4C-5F42110BF356}">
      <dgm:prSet/>
      <dgm:spPr/>
      <dgm:t>
        <a:bodyPr/>
        <a:lstStyle/>
        <a:p>
          <a:endParaRPr lang="en-US" sz="1600">
            <a:latin typeface="Roboto" panose="02000000000000000000" pitchFamily="2" charset="0"/>
            <a:ea typeface="Roboto" panose="02000000000000000000" pitchFamily="2" charset="0"/>
            <a:cs typeface="Roboto" panose="02000000000000000000" pitchFamily="2" charset="0"/>
          </a:endParaRPr>
        </a:p>
      </dgm:t>
    </dgm:pt>
    <dgm:pt modelId="{F292FAB1-D97D-452A-A39E-802DD714471C}" type="sibTrans" cxnId="{FA2CED14-C8ED-406A-BD4C-5F42110BF356}">
      <dgm:prSet/>
      <dgm:spPr/>
      <dgm:t>
        <a:bodyPr/>
        <a:lstStyle/>
        <a:p>
          <a:endParaRPr lang="en-US" sz="1600">
            <a:latin typeface="Roboto" panose="02000000000000000000" pitchFamily="2" charset="0"/>
            <a:ea typeface="Roboto" panose="02000000000000000000" pitchFamily="2" charset="0"/>
            <a:cs typeface="Roboto" panose="02000000000000000000" pitchFamily="2" charset="0"/>
          </a:endParaRPr>
        </a:p>
      </dgm:t>
    </dgm:pt>
    <dgm:pt modelId="{87DAFE39-38E4-44C4-9A43-7FDC5DD76188}" type="pres">
      <dgm:prSet presAssocID="{CD765F0F-97DB-4A9E-B1E9-2EC20B6E4D6B}" presName="root" presStyleCnt="0">
        <dgm:presLayoutVars>
          <dgm:dir/>
          <dgm:resizeHandles val="exact"/>
        </dgm:presLayoutVars>
      </dgm:prSet>
      <dgm:spPr/>
    </dgm:pt>
    <dgm:pt modelId="{286C7818-3EA3-4CFF-B1F3-9FBD3E460DE5}" type="pres">
      <dgm:prSet presAssocID="{5D18B52F-9D29-481D-8334-ECF88879A684}" presName="compNode" presStyleCnt="0"/>
      <dgm:spPr/>
    </dgm:pt>
    <dgm:pt modelId="{3731E90F-B43D-4AB0-B499-828388E81D62}" type="pres">
      <dgm:prSet presAssocID="{5D18B52F-9D29-481D-8334-ECF88879A68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CCF00240-2EE3-4B8E-8A0D-9FC16E858680}" type="pres">
      <dgm:prSet presAssocID="{5D18B52F-9D29-481D-8334-ECF88879A684}" presName="spaceRect" presStyleCnt="0"/>
      <dgm:spPr/>
    </dgm:pt>
    <dgm:pt modelId="{FDB4D9CE-55F6-417E-B9DF-680D752EAE39}" type="pres">
      <dgm:prSet presAssocID="{5D18B52F-9D29-481D-8334-ECF88879A684}" presName="textRect" presStyleLbl="revTx" presStyleIdx="0" presStyleCnt="4">
        <dgm:presLayoutVars>
          <dgm:chMax val="1"/>
          <dgm:chPref val="1"/>
        </dgm:presLayoutVars>
      </dgm:prSet>
      <dgm:spPr/>
    </dgm:pt>
    <dgm:pt modelId="{0910753D-BDB3-4D70-B8B1-623ACFDA9059}" type="pres">
      <dgm:prSet presAssocID="{4FF034AA-73EC-4996-8FBE-E3C727B39148}" presName="sibTrans" presStyleCnt="0"/>
      <dgm:spPr/>
    </dgm:pt>
    <dgm:pt modelId="{C87B8492-DB51-479C-98A9-A1EBCDE086A0}" type="pres">
      <dgm:prSet presAssocID="{24B1E971-FC38-4706-944D-14A7174EFF7A}" presName="compNode" presStyleCnt="0"/>
      <dgm:spPr/>
    </dgm:pt>
    <dgm:pt modelId="{8F34451A-08CD-4D49-8428-E53BEBDD7BF6}" type="pres">
      <dgm:prSet presAssocID="{24B1E971-FC38-4706-944D-14A7174EFF7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E9A0F561-F0BB-4E80-BDB3-0CB93BE221E0}" type="pres">
      <dgm:prSet presAssocID="{24B1E971-FC38-4706-944D-14A7174EFF7A}" presName="spaceRect" presStyleCnt="0"/>
      <dgm:spPr/>
    </dgm:pt>
    <dgm:pt modelId="{CA241915-99BE-423C-9BE5-814457127D1D}" type="pres">
      <dgm:prSet presAssocID="{24B1E971-FC38-4706-944D-14A7174EFF7A}" presName="textRect" presStyleLbl="revTx" presStyleIdx="1" presStyleCnt="4">
        <dgm:presLayoutVars>
          <dgm:chMax val="1"/>
          <dgm:chPref val="1"/>
        </dgm:presLayoutVars>
      </dgm:prSet>
      <dgm:spPr/>
    </dgm:pt>
    <dgm:pt modelId="{DF6DBC5B-589D-43D4-B32E-5D2FB8C7DEB4}" type="pres">
      <dgm:prSet presAssocID="{CC786F9E-2881-4545-9B4E-24995A72C94C}" presName="sibTrans" presStyleCnt="0"/>
      <dgm:spPr/>
    </dgm:pt>
    <dgm:pt modelId="{4A898A0F-775B-4D39-8846-E4756BF424D8}" type="pres">
      <dgm:prSet presAssocID="{A18BC218-EA8B-4CB3-B953-5380C05B3B68}" presName="compNode" presStyleCnt="0"/>
      <dgm:spPr/>
    </dgm:pt>
    <dgm:pt modelId="{E143601B-9BB8-41A8-BC73-5F628E79A920}" type="pres">
      <dgm:prSet presAssocID="{A18BC218-EA8B-4CB3-B953-5380C05B3B6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E3C1A695-1396-4D14-BE62-38E6FC2D8BCE}" type="pres">
      <dgm:prSet presAssocID="{A18BC218-EA8B-4CB3-B953-5380C05B3B68}" presName="spaceRect" presStyleCnt="0"/>
      <dgm:spPr/>
    </dgm:pt>
    <dgm:pt modelId="{5AA33F37-571F-4196-9254-80F59DEBEA19}" type="pres">
      <dgm:prSet presAssocID="{A18BC218-EA8B-4CB3-B953-5380C05B3B68}" presName="textRect" presStyleLbl="revTx" presStyleIdx="2" presStyleCnt="4">
        <dgm:presLayoutVars>
          <dgm:chMax val="1"/>
          <dgm:chPref val="1"/>
        </dgm:presLayoutVars>
      </dgm:prSet>
      <dgm:spPr/>
    </dgm:pt>
    <dgm:pt modelId="{F5F19A7A-A87F-4897-A985-DBA46AB17302}" type="pres">
      <dgm:prSet presAssocID="{C0DD9CC4-1AED-41CC-BEEC-9D9ACC3DC4FA}" presName="sibTrans" presStyleCnt="0"/>
      <dgm:spPr/>
    </dgm:pt>
    <dgm:pt modelId="{FEFF23EB-7D88-42F2-A38D-4DD642B47700}" type="pres">
      <dgm:prSet presAssocID="{39A580E5-7474-4130-94C5-E3793D970F9F}" presName="compNode" presStyleCnt="0"/>
      <dgm:spPr/>
    </dgm:pt>
    <dgm:pt modelId="{B37D8531-4375-41E8-AB10-C24AA5EF3E52}" type="pres">
      <dgm:prSet presAssocID="{39A580E5-7474-4130-94C5-E3793D970F9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ears"/>
        </a:ext>
      </dgm:extLst>
    </dgm:pt>
    <dgm:pt modelId="{4E96D23B-E8A4-4351-876C-2215119AA52F}" type="pres">
      <dgm:prSet presAssocID="{39A580E5-7474-4130-94C5-E3793D970F9F}" presName="spaceRect" presStyleCnt="0"/>
      <dgm:spPr/>
    </dgm:pt>
    <dgm:pt modelId="{863FEF84-FCB1-4EF5-AB03-3DAFBCD1B47D}" type="pres">
      <dgm:prSet presAssocID="{39A580E5-7474-4130-94C5-E3793D970F9F}" presName="textRect" presStyleLbl="revTx" presStyleIdx="3" presStyleCnt="4">
        <dgm:presLayoutVars>
          <dgm:chMax val="1"/>
          <dgm:chPref val="1"/>
        </dgm:presLayoutVars>
      </dgm:prSet>
      <dgm:spPr/>
    </dgm:pt>
  </dgm:ptLst>
  <dgm:cxnLst>
    <dgm:cxn modelId="{5D36430F-2A71-40F6-8CF3-9C99B042F186}" type="presOf" srcId="{24B1E971-FC38-4706-944D-14A7174EFF7A}" destId="{CA241915-99BE-423C-9BE5-814457127D1D}" srcOrd="0" destOrd="0" presId="urn:microsoft.com/office/officeart/2018/2/layout/IconLabelList"/>
    <dgm:cxn modelId="{FA2CED14-C8ED-406A-BD4C-5F42110BF356}" srcId="{CD765F0F-97DB-4A9E-B1E9-2EC20B6E4D6B}" destId="{39A580E5-7474-4130-94C5-E3793D970F9F}" srcOrd="3" destOrd="0" parTransId="{CD343921-79AA-4A8E-941E-FCBF6D4E96FB}" sibTransId="{F292FAB1-D97D-452A-A39E-802DD714471C}"/>
    <dgm:cxn modelId="{06418229-B72E-45B4-962F-C193EDBE7A31}" srcId="{CD765F0F-97DB-4A9E-B1E9-2EC20B6E4D6B}" destId="{5D18B52F-9D29-481D-8334-ECF88879A684}" srcOrd="0" destOrd="0" parTransId="{EFA9E131-F164-4510-9BD0-F6937A7B6307}" sibTransId="{4FF034AA-73EC-4996-8FBE-E3C727B39148}"/>
    <dgm:cxn modelId="{FC4AD975-D522-4B6F-8214-6325962E42CA}" type="presOf" srcId="{39A580E5-7474-4130-94C5-E3793D970F9F}" destId="{863FEF84-FCB1-4EF5-AB03-3DAFBCD1B47D}" srcOrd="0" destOrd="0" presId="urn:microsoft.com/office/officeart/2018/2/layout/IconLabelList"/>
    <dgm:cxn modelId="{64FB6359-1955-445B-8646-66D350E7C1FF}" srcId="{CD765F0F-97DB-4A9E-B1E9-2EC20B6E4D6B}" destId="{A18BC218-EA8B-4CB3-B953-5380C05B3B68}" srcOrd="2" destOrd="0" parTransId="{3ECE916C-0290-43AB-9359-63E4C441A0AE}" sibTransId="{C0DD9CC4-1AED-41CC-BEEC-9D9ACC3DC4FA}"/>
    <dgm:cxn modelId="{AB95FBBF-9C79-4206-AF17-1A4B32C4A2DA}" srcId="{CD765F0F-97DB-4A9E-B1E9-2EC20B6E4D6B}" destId="{24B1E971-FC38-4706-944D-14A7174EFF7A}" srcOrd="1" destOrd="0" parTransId="{5F710347-0A2E-4A09-B544-0C673CDE9DEB}" sibTransId="{CC786F9E-2881-4545-9B4E-24995A72C94C}"/>
    <dgm:cxn modelId="{0AF740C6-0F48-46AE-8C16-F615592E3AB2}" type="presOf" srcId="{CD765F0F-97DB-4A9E-B1E9-2EC20B6E4D6B}" destId="{87DAFE39-38E4-44C4-9A43-7FDC5DD76188}" srcOrd="0" destOrd="0" presId="urn:microsoft.com/office/officeart/2018/2/layout/IconLabelList"/>
    <dgm:cxn modelId="{610F15F0-06D6-4DC8-B80D-761284BA169E}" type="presOf" srcId="{A18BC218-EA8B-4CB3-B953-5380C05B3B68}" destId="{5AA33F37-571F-4196-9254-80F59DEBEA19}" srcOrd="0" destOrd="0" presId="urn:microsoft.com/office/officeart/2018/2/layout/IconLabelList"/>
    <dgm:cxn modelId="{EC47B7F4-56CA-48A4-BC9C-9BC6D553D18F}" type="presOf" srcId="{5D18B52F-9D29-481D-8334-ECF88879A684}" destId="{FDB4D9CE-55F6-417E-B9DF-680D752EAE39}" srcOrd="0" destOrd="0" presId="urn:microsoft.com/office/officeart/2018/2/layout/IconLabelList"/>
    <dgm:cxn modelId="{AC4AFFD0-E840-4FB4-B62B-EF09F6CF51FD}" type="presParOf" srcId="{87DAFE39-38E4-44C4-9A43-7FDC5DD76188}" destId="{286C7818-3EA3-4CFF-B1F3-9FBD3E460DE5}" srcOrd="0" destOrd="0" presId="urn:microsoft.com/office/officeart/2018/2/layout/IconLabelList"/>
    <dgm:cxn modelId="{3E4231ED-B240-4CFD-8232-52E01FA839E3}" type="presParOf" srcId="{286C7818-3EA3-4CFF-B1F3-9FBD3E460DE5}" destId="{3731E90F-B43D-4AB0-B499-828388E81D62}" srcOrd="0" destOrd="0" presId="urn:microsoft.com/office/officeart/2018/2/layout/IconLabelList"/>
    <dgm:cxn modelId="{72213E97-5A03-4CE2-9672-1A90F864D0A5}" type="presParOf" srcId="{286C7818-3EA3-4CFF-B1F3-9FBD3E460DE5}" destId="{CCF00240-2EE3-4B8E-8A0D-9FC16E858680}" srcOrd="1" destOrd="0" presId="urn:microsoft.com/office/officeart/2018/2/layout/IconLabelList"/>
    <dgm:cxn modelId="{B0DE722D-067F-422D-8AF7-17EDA61DA823}" type="presParOf" srcId="{286C7818-3EA3-4CFF-B1F3-9FBD3E460DE5}" destId="{FDB4D9CE-55F6-417E-B9DF-680D752EAE39}" srcOrd="2" destOrd="0" presId="urn:microsoft.com/office/officeart/2018/2/layout/IconLabelList"/>
    <dgm:cxn modelId="{66F80378-2F94-4BE0-9BF3-52AC17A92DDA}" type="presParOf" srcId="{87DAFE39-38E4-44C4-9A43-7FDC5DD76188}" destId="{0910753D-BDB3-4D70-B8B1-623ACFDA9059}" srcOrd="1" destOrd="0" presId="urn:microsoft.com/office/officeart/2018/2/layout/IconLabelList"/>
    <dgm:cxn modelId="{49D95238-2743-4224-8494-20656E19577A}" type="presParOf" srcId="{87DAFE39-38E4-44C4-9A43-7FDC5DD76188}" destId="{C87B8492-DB51-479C-98A9-A1EBCDE086A0}" srcOrd="2" destOrd="0" presId="urn:microsoft.com/office/officeart/2018/2/layout/IconLabelList"/>
    <dgm:cxn modelId="{A59D1A0B-3D6B-4EA5-BBC8-97799FFDF742}" type="presParOf" srcId="{C87B8492-DB51-479C-98A9-A1EBCDE086A0}" destId="{8F34451A-08CD-4D49-8428-E53BEBDD7BF6}" srcOrd="0" destOrd="0" presId="urn:microsoft.com/office/officeart/2018/2/layout/IconLabelList"/>
    <dgm:cxn modelId="{E9FB1018-B24D-4152-A741-2CDBEADFC9BB}" type="presParOf" srcId="{C87B8492-DB51-479C-98A9-A1EBCDE086A0}" destId="{E9A0F561-F0BB-4E80-BDB3-0CB93BE221E0}" srcOrd="1" destOrd="0" presId="urn:microsoft.com/office/officeart/2018/2/layout/IconLabelList"/>
    <dgm:cxn modelId="{D9792F99-0B57-4737-9527-13011569175F}" type="presParOf" srcId="{C87B8492-DB51-479C-98A9-A1EBCDE086A0}" destId="{CA241915-99BE-423C-9BE5-814457127D1D}" srcOrd="2" destOrd="0" presId="urn:microsoft.com/office/officeart/2018/2/layout/IconLabelList"/>
    <dgm:cxn modelId="{064E5C38-6254-4C59-9859-9E892696C5C9}" type="presParOf" srcId="{87DAFE39-38E4-44C4-9A43-7FDC5DD76188}" destId="{DF6DBC5B-589D-43D4-B32E-5D2FB8C7DEB4}" srcOrd="3" destOrd="0" presId="urn:microsoft.com/office/officeart/2018/2/layout/IconLabelList"/>
    <dgm:cxn modelId="{27F62CB4-F4B3-49C5-9195-561883739483}" type="presParOf" srcId="{87DAFE39-38E4-44C4-9A43-7FDC5DD76188}" destId="{4A898A0F-775B-4D39-8846-E4756BF424D8}" srcOrd="4" destOrd="0" presId="urn:microsoft.com/office/officeart/2018/2/layout/IconLabelList"/>
    <dgm:cxn modelId="{BAB208DF-3CDF-435C-927A-E42BF4C60577}" type="presParOf" srcId="{4A898A0F-775B-4D39-8846-E4756BF424D8}" destId="{E143601B-9BB8-41A8-BC73-5F628E79A920}" srcOrd="0" destOrd="0" presId="urn:microsoft.com/office/officeart/2018/2/layout/IconLabelList"/>
    <dgm:cxn modelId="{526863D1-8900-4A29-BC0A-72C4A9A4BC9D}" type="presParOf" srcId="{4A898A0F-775B-4D39-8846-E4756BF424D8}" destId="{E3C1A695-1396-4D14-BE62-38E6FC2D8BCE}" srcOrd="1" destOrd="0" presId="urn:microsoft.com/office/officeart/2018/2/layout/IconLabelList"/>
    <dgm:cxn modelId="{FEF1280B-4E7C-470F-B90F-3A4561AEF371}" type="presParOf" srcId="{4A898A0F-775B-4D39-8846-E4756BF424D8}" destId="{5AA33F37-571F-4196-9254-80F59DEBEA19}" srcOrd="2" destOrd="0" presId="urn:microsoft.com/office/officeart/2018/2/layout/IconLabelList"/>
    <dgm:cxn modelId="{320E5A61-5828-4732-A1DB-E3F442728B89}" type="presParOf" srcId="{87DAFE39-38E4-44C4-9A43-7FDC5DD76188}" destId="{F5F19A7A-A87F-4897-A985-DBA46AB17302}" srcOrd="5" destOrd="0" presId="urn:microsoft.com/office/officeart/2018/2/layout/IconLabelList"/>
    <dgm:cxn modelId="{2E319763-E635-435A-A42B-A027E6A32CBE}" type="presParOf" srcId="{87DAFE39-38E4-44C4-9A43-7FDC5DD76188}" destId="{FEFF23EB-7D88-42F2-A38D-4DD642B47700}" srcOrd="6" destOrd="0" presId="urn:microsoft.com/office/officeart/2018/2/layout/IconLabelList"/>
    <dgm:cxn modelId="{2B884620-4415-4F1E-88B4-7E50C4851F46}" type="presParOf" srcId="{FEFF23EB-7D88-42F2-A38D-4DD642B47700}" destId="{B37D8531-4375-41E8-AB10-C24AA5EF3E52}" srcOrd="0" destOrd="0" presId="urn:microsoft.com/office/officeart/2018/2/layout/IconLabelList"/>
    <dgm:cxn modelId="{D8A6DF81-EA46-4055-AE74-5DAE639ABA82}" type="presParOf" srcId="{FEFF23EB-7D88-42F2-A38D-4DD642B47700}" destId="{4E96D23B-E8A4-4351-876C-2215119AA52F}" srcOrd="1" destOrd="0" presId="urn:microsoft.com/office/officeart/2018/2/layout/IconLabelList"/>
    <dgm:cxn modelId="{CFF2BFA2-2E8A-4E01-94DF-9482333E40DC}" type="presParOf" srcId="{FEFF23EB-7D88-42F2-A38D-4DD642B47700}" destId="{863FEF84-FCB1-4EF5-AB03-3DAFBCD1B47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C66A13C-23B4-446B-9254-3D13B45B66F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DB9EDC06-9D46-42ED-AC65-80AF52CB2F34}">
      <dgm:prSet/>
      <dgm:spPr/>
      <dgm:t>
        <a:bodyPr/>
        <a:lstStyle/>
        <a:p>
          <a:r>
            <a:rPr lang="en-US" b="0" i="0" dirty="0">
              <a:latin typeface="Roboto" panose="02000000000000000000" pitchFamily="2" charset="0"/>
              <a:ea typeface="Roboto" panose="02000000000000000000" pitchFamily="2" charset="0"/>
              <a:cs typeface="Roboto" panose="02000000000000000000" pitchFamily="2" charset="0"/>
            </a:rPr>
            <a:t>Good experiences are shared by customers</a:t>
          </a:r>
          <a:endParaRPr lang="en-US" dirty="0">
            <a:latin typeface="Roboto" panose="02000000000000000000" pitchFamily="2" charset="0"/>
            <a:ea typeface="Roboto" panose="02000000000000000000" pitchFamily="2" charset="0"/>
            <a:cs typeface="Roboto" panose="02000000000000000000" pitchFamily="2" charset="0"/>
          </a:endParaRPr>
        </a:p>
      </dgm:t>
    </dgm:pt>
    <dgm:pt modelId="{FDA38EBF-0415-4B86-8480-8C06915E1055}" type="parTrans" cxnId="{53E72A06-65A4-4F50-8B1A-5546E43C5F24}">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BFAC05F7-ED5E-4920-BC45-ECCEDB4CB72E}" type="sibTrans" cxnId="{53E72A06-65A4-4F50-8B1A-5546E43C5F24}">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9D53FF8E-EDA0-41D3-93BC-42A5F2C4A3E5}">
      <dgm:prSet/>
      <dgm:spPr/>
      <dgm:t>
        <a:bodyPr/>
        <a:lstStyle/>
        <a:p>
          <a:r>
            <a:rPr lang="en-US" b="0" i="0">
              <a:latin typeface="Roboto" panose="02000000000000000000" pitchFamily="2" charset="0"/>
              <a:ea typeface="Roboto" panose="02000000000000000000" pitchFamily="2" charset="0"/>
              <a:cs typeface="Roboto" panose="02000000000000000000" pitchFamily="2" charset="0"/>
            </a:rPr>
            <a:t>Develops trust and brand ambassador</a:t>
          </a:r>
          <a:endParaRPr lang="en-US">
            <a:latin typeface="Roboto" panose="02000000000000000000" pitchFamily="2" charset="0"/>
            <a:ea typeface="Roboto" panose="02000000000000000000" pitchFamily="2" charset="0"/>
            <a:cs typeface="Roboto" panose="02000000000000000000" pitchFamily="2" charset="0"/>
          </a:endParaRPr>
        </a:p>
      </dgm:t>
    </dgm:pt>
    <dgm:pt modelId="{1DCF648F-D780-46A3-9AD1-88C884523DAC}" type="parTrans" cxnId="{5A4E5C87-CDC5-4AE4-93E1-18C9B23ABC17}">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E2FDE8E2-C863-4108-9250-0B8BE0AD5420}" type="sibTrans" cxnId="{5A4E5C87-CDC5-4AE4-93E1-18C9B23ABC17}">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5B304FEC-4365-4033-A3FE-5BFB11FD69DF}">
      <dgm:prSet/>
      <dgm:spPr/>
      <dgm:t>
        <a:bodyPr/>
        <a:lstStyle/>
        <a:p>
          <a:r>
            <a:rPr lang="en-US" b="0" i="0">
              <a:latin typeface="Roboto" panose="02000000000000000000" pitchFamily="2" charset="0"/>
              <a:ea typeface="Roboto" panose="02000000000000000000" pitchFamily="2" charset="0"/>
              <a:cs typeface="Roboto" panose="02000000000000000000" pitchFamily="2" charset="0"/>
            </a:rPr>
            <a:t>Enables M&amp;S Food to promptly act in response to a question or a complaint</a:t>
          </a:r>
          <a:endParaRPr lang="en-US">
            <a:latin typeface="Roboto" panose="02000000000000000000" pitchFamily="2" charset="0"/>
            <a:ea typeface="Roboto" panose="02000000000000000000" pitchFamily="2" charset="0"/>
            <a:cs typeface="Roboto" panose="02000000000000000000" pitchFamily="2" charset="0"/>
          </a:endParaRPr>
        </a:p>
      </dgm:t>
    </dgm:pt>
    <dgm:pt modelId="{10ECDAC6-9578-4BCF-8C24-F53270662DB3}" type="parTrans" cxnId="{99240844-7C84-44F3-8245-4A664B78DBA0}">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4C3022B5-F3A7-4810-ADAF-7B961D33AF8A}" type="sibTrans" cxnId="{99240844-7C84-44F3-8245-4A664B78DBA0}">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EB4A6807-293C-4BFB-AE78-64DAA630A3FD}">
      <dgm:prSet/>
      <dgm:spPr/>
      <dgm:t>
        <a:bodyPr/>
        <a:lstStyle/>
        <a:p>
          <a:r>
            <a:rPr lang="en-US" b="0" i="0" dirty="0">
              <a:latin typeface="Roboto" panose="02000000000000000000" pitchFamily="2" charset="0"/>
              <a:ea typeface="Roboto" panose="02000000000000000000" pitchFamily="2" charset="0"/>
              <a:cs typeface="Roboto" panose="02000000000000000000" pitchFamily="2" charset="0"/>
            </a:rPr>
            <a:t>Promotes referencing (comments, shares, reviews) </a:t>
          </a:r>
          <a:r>
            <a:rPr lang="en-GB" b="0" i="0" dirty="0">
              <a:latin typeface="Roboto" panose="02000000000000000000" pitchFamily="2" charset="0"/>
              <a:ea typeface="Roboto" panose="02000000000000000000" pitchFamily="2" charset="0"/>
              <a:cs typeface="Roboto" panose="02000000000000000000" pitchFamily="2" charset="0"/>
            </a:rPr>
            <a:t>(</a:t>
          </a:r>
          <a:r>
            <a:rPr lang="en-GB" b="0" i="0" dirty="0" err="1">
              <a:latin typeface="Roboto" panose="02000000000000000000" pitchFamily="2" charset="0"/>
              <a:ea typeface="Roboto" panose="02000000000000000000" pitchFamily="2" charset="0"/>
              <a:cs typeface="Roboto" panose="02000000000000000000" pitchFamily="2" charset="0"/>
            </a:rPr>
            <a:t>Narkiniemi</a:t>
          </a:r>
          <a:r>
            <a:rPr lang="en-GB" b="0" i="0" dirty="0">
              <a:latin typeface="Roboto" panose="02000000000000000000" pitchFamily="2" charset="0"/>
              <a:ea typeface="Roboto" panose="02000000000000000000" pitchFamily="2" charset="0"/>
              <a:cs typeface="Roboto" panose="02000000000000000000" pitchFamily="2" charset="0"/>
            </a:rPr>
            <a:t>, 2013).</a:t>
          </a:r>
          <a:endParaRPr lang="en-US" dirty="0">
            <a:latin typeface="Roboto" panose="02000000000000000000" pitchFamily="2" charset="0"/>
            <a:ea typeface="Roboto" panose="02000000000000000000" pitchFamily="2" charset="0"/>
            <a:cs typeface="Roboto" panose="02000000000000000000" pitchFamily="2" charset="0"/>
          </a:endParaRPr>
        </a:p>
      </dgm:t>
    </dgm:pt>
    <dgm:pt modelId="{C7A91474-0550-4C59-9AFE-8E5C76D219DC}" type="parTrans" cxnId="{251753AF-FDAE-42E5-B7F6-DFFDD319E23F}">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378867E1-9CAA-4721-9BFD-0B0923ECE318}" type="sibTrans" cxnId="{251753AF-FDAE-42E5-B7F6-DFFDD319E23F}">
      <dgm:prSet/>
      <dgm:spPr/>
      <dgm:t>
        <a:bodyPr/>
        <a:lstStyle/>
        <a:p>
          <a:endParaRPr lang="en-US">
            <a:latin typeface="Roboto" panose="02000000000000000000" pitchFamily="2" charset="0"/>
            <a:ea typeface="Roboto" panose="02000000000000000000" pitchFamily="2" charset="0"/>
            <a:cs typeface="Roboto" panose="02000000000000000000" pitchFamily="2" charset="0"/>
          </a:endParaRPr>
        </a:p>
      </dgm:t>
    </dgm:pt>
    <dgm:pt modelId="{BF849D02-9F5D-45E4-AAD2-93E8E1851EFD}" type="pres">
      <dgm:prSet presAssocID="{BC66A13C-23B4-446B-9254-3D13B45B66F7}" presName="root" presStyleCnt="0">
        <dgm:presLayoutVars>
          <dgm:dir/>
          <dgm:resizeHandles val="exact"/>
        </dgm:presLayoutVars>
      </dgm:prSet>
      <dgm:spPr/>
    </dgm:pt>
    <dgm:pt modelId="{E3BB991B-90CF-4F3F-BE69-F353CBEFFB0C}" type="pres">
      <dgm:prSet presAssocID="{BC66A13C-23B4-446B-9254-3D13B45B66F7}" presName="container" presStyleCnt="0">
        <dgm:presLayoutVars>
          <dgm:dir/>
          <dgm:resizeHandles val="exact"/>
        </dgm:presLayoutVars>
      </dgm:prSet>
      <dgm:spPr/>
    </dgm:pt>
    <dgm:pt modelId="{FB902A48-F9A6-49D6-A996-6DE37388210B}" type="pres">
      <dgm:prSet presAssocID="{DB9EDC06-9D46-42ED-AC65-80AF52CB2F34}" presName="compNode" presStyleCnt="0"/>
      <dgm:spPr/>
    </dgm:pt>
    <dgm:pt modelId="{F9B4B072-0862-4E27-BCE8-314E74F210BC}" type="pres">
      <dgm:prSet presAssocID="{DB9EDC06-9D46-42ED-AC65-80AF52CB2F34}" presName="iconBgRect" presStyleLbl="bgShp" presStyleIdx="0" presStyleCnt="4"/>
      <dgm:spPr/>
    </dgm:pt>
    <dgm:pt modelId="{4132D535-7FDD-4714-AB1B-DB7B1052C623}" type="pres">
      <dgm:prSet presAssocID="{DB9EDC06-9D46-42ED-AC65-80AF52CB2F3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umbs Up Sign"/>
        </a:ext>
      </dgm:extLst>
    </dgm:pt>
    <dgm:pt modelId="{79C01982-C2E6-4FF7-BE8D-360B198B808F}" type="pres">
      <dgm:prSet presAssocID="{DB9EDC06-9D46-42ED-AC65-80AF52CB2F34}" presName="spaceRect" presStyleCnt="0"/>
      <dgm:spPr/>
    </dgm:pt>
    <dgm:pt modelId="{2C25E7F2-32B6-45AD-ACBD-95A7D606E4EA}" type="pres">
      <dgm:prSet presAssocID="{DB9EDC06-9D46-42ED-AC65-80AF52CB2F34}" presName="textRect" presStyleLbl="revTx" presStyleIdx="0" presStyleCnt="4">
        <dgm:presLayoutVars>
          <dgm:chMax val="1"/>
          <dgm:chPref val="1"/>
        </dgm:presLayoutVars>
      </dgm:prSet>
      <dgm:spPr/>
    </dgm:pt>
    <dgm:pt modelId="{D5CA744B-4E76-474F-A814-74A528142DE0}" type="pres">
      <dgm:prSet presAssocID="{BFAC05F7-ED5E-4920-BC45-ECCEDB4CB72E}" presName="sibTrans" presStyleLbl="sibTrans2D1" presStyleIdx="0" presStyleCnt="0"/>
      <dgm:spPr/>
    </dgm:pt>
    <dgm:pt modelId="{24A8CA1A-86AF-469D-AB01-A5D33C232CC0}" type="pres">
      <dgm:prSet presAssocID="{9D53FF8E-EDA0-41D3-93BC-42A5F2C4A3E5}" presName="compNode" presStyleCnt="0"/>
      <dgm:spPr/>
    </dgm:pt>
    <dgm:pt modelId="{98998FDB-2BD5-4687-A0CC-0BB7690B0A5A}" type="pres">
      <dgm:prSet presAssocID="{9D53FF8E-EDA0-41D3-93BC-42A5F2C4A3E5}" presName="iconBgRect" presStyleLbl="bgShp" presStyleIdx="1" presStyleCnt="4"/>
      <dgm:spPr/>
    </dgm:pt>
    <dgm:pt modelId="{5A75AAA3-891A-4FC1-B6B0-9122CCC6F5AB}" type="pres">
      <dgm:prSet presAssocID="{9D53FF8E-EDA0-41D3-93BC-42A5F2C4A3E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3EA4C477-2F94-4B61-ADF9-C6F795BB7E63}" type="pres">
      <dgm:prSet presAssocID="{9D53FF8E-EDA0-41D3-93BC-42A5F2C4A3E5}" presName="spaceRect" presStyleCnt="0"/>
      <dgm:spPr/>
    </dgm:pt>
    <dgm:pt modelId="{1D51D3E4-3519-47A8-BFD3-59D0C7186152}" type="pres">
      <dgm:prSet presAssocID="{9D53FF8E-EDA0-41D3-93BC-42A5F2C4A3E5}" presName="textRect" presStyleLbl="revTx" presStyleIdx="1" presStyleCnt="4">
        <dgm:presLayoutVars>
          <dgm:chMax val="1"/>
          <dgm:chPref val="1"/>
        </dgm:presLayoutVars>
      </dgm:prSet>
      <dgm:spPr/>
    </dgm:pt>
    <dgm:pt modelId="{C5F1487C-FE74-4872-A2D2-F840E3E9ADB9}" type="pres">
      <dgm:prSet presAssocID="{E2FDE8E2-C863-4108-9250-0B8BE0AD5420}" presName="sibTrans" presStyleLbl="sibTrans2D1" presStyleIdx="0" presStyleCnt="0"/>
      <dgm:spPr/>
    </dgm:pt>
    <dgm:pt modelId="{F62DDE13-2F86-43BA-B1C2-8A6B6BB5F3A4}" type="pres">
      <dgm:prSet presAssocID="{5B304FEC-4365-4033-A3FE-5BFB11FD69DF}" presName="compNode" presStyleCnt="0"/>
      <dgm:spPr/>
    </dgm:pt>
    <dgm:pt modelId="{E50E2C0A-2B58-44BA-8F41-87CCABF5C986}" type="pres">
      <dgm:prSet presAssocID="{5B304FEC-4365-4033-A3FE-5BFB11FD69DF}" presName="iconBgRect" presStyleLbl="bgShp" presStyleIdx="2" presStyleCnt="4"/>
      <dgm:spPr/>
    </dgm:pt>
    <dgm:pt modelId="{BCE23D24-0361-4B10-8D4E-48B6FD69D65C}" type="pres">
      <dgm:prSet presAssocID="{5B304FEC-4365-4033-A3FE-5BFB11FD69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DE9625CE-C6A1-45D9-8204-FE5BEADAB076}" type="pres">
      <dgm:prSet presAssocID="{5B304FEC-4365-4033-A3FE-5BFB11FD69DF}" presName="spaceRect" presStyleCnt="0"/>
      <dgm:spPr/>
    </dgm:pt>
    <dgm:pt modelId="{A7DB1352-0E88-407D-854C-7BE6DA129460}" type="pres">
      <dgm:prSet presAssocID="{5B304FEC-4365-4033-A3FE-5BFB11FD69DF}" presName="textRect" presStyleLbl="revTx" presStyleIdx="2" presStyleCnt="4">
        <dgm:presLayoutVars>
          <dgm:chMax val="1"/>
          <dgm:chPref val="1"/>
        </dgm:presLayoutVars>
      </dgm:prSet>
      <dgm:spPr/>
    </dgm:pt>
    <dgm:pt modelId="{96F8CCF1-2F4A-4689-A7B1-FB0D9C956CDD}" type="pres">
      <dgm:prSet presAssocID="{4C3022B5-F3A7-4810-ADAF-7B961D33AF8A}" presName="sibTrans" presStyleLbl="sibTrans2D1" presStyleIdx="0" presStyleCnt="0"/>
      <dgm:spPr/>
    </dgm:pt>
    <dgm:pt modelId="{A925AF44-1406-4F54-B876-79A8E3573BAC}" type="pres">
      <dgm:prSet presAssocID="{EB4A6807-293C-4BFB-AE78-64DAA630A3FD}" presName="compNode" presStyleCnt="0"/>
      <dgm:spPr/>
    </dgm:pt>
    <dgm:pt modelId="{AF18D313-B86C-4D97-AE9C-3493875F9566}" type="pres">
      <dgm:prSet presAssocID="{EB4A6807-293C-4BFB-AE78-64DAA630A3FD}" presName="iconBgRect" presStyleLbl="bgShp" presStyleIdx="3" presStyleCnt="4"/>
      <dgm:spPr/>
    </dgm:pt>
    <dgm:pt modelId="{B7F18DF2-60C7-40DF-B89D-44AD05AA5227}" type="pres">
      <dgm:prSet presAssocID="{EB4A6807-293C-4BFB-AE78-64DAA630A3F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btitles"/>
        </a:ext>
      </dgm:extLst>
    </dgm:pt>
    <dgm:pt modelId="{A61AC507-EE72-4094-905D-8B9782A19068}" type="pres">
      <dgm:prSet presAssocID="{EB4A6807-293C-4BFB-AE78-64DAA630A3FD}" presName="spaceRect" presStyleCnt="0"/>
      <dgm:spPr/>
    </dgm:pt>
    <dgm:pt modelId="{2C914C4B-9632-481A-9E45-576105451A1E}" type="pres">
      <dgm:prSet presAssocID="{EB4A6807-293C-4BFB-AE78-64DAA630A3FD}" presName="textRect" presStyleLbl="revTx" presStyleIdx="3" presStyleCnt="4">
        <dgm:presLayoutVars>
          <dgm:chMax val="1"/>
          <dgm:chPref val="1"/>
        </dgm:presLayoutVars>
      </dgm:prSet>
      <dgm:spPr/>
    </dgm:pt>
  </dgm:ptLst>
  <dgm:cxnLst>
    <dgm:cxn modelId="{53E72A06-65A4-4F50-8B1A-5546E43C5F24}" srcId="{BC66A13C-23B4-446B-9254-3D13B45B66F7}" destId="{DB9EDC06-9D46-42ED-AC65-80AF52CB2F34}" srcOrd="0" destOrd="0" parTransId="{FDA38EBF-0415-4B86-8480-8C06915E1055}" sibTransId="{BFAC05F7-ED5E-4920-BC45-ECCEDB4CB72E}"/>
    <dgm:cxn modelId="{C89E6013-9630-4709-BBA2-607D8864AAAB}" type="presOf" srcId="{9D53FF8E-EDA0-41D3-93BC-42A5F2C4A3E5}" destId="{1D51D3E4-3519-47A8-BFD3-59D0C7186152}" srcOrd="0" destOrd="0" presId="urn:microsoft.com/office/officeart/2018/2/layout/IconCircleList"/>
    <dgm:cxn modelId="{78F3792B-63E4-427A-BBF7-E159F9FA5ADC}" type="presOf" srcId="{4C3022B5-F3A7-4810-ADAF-7B961D33AF8A}" destId="{96F8CCF1-2F4A-4689-A7B1-FB0D9C956CDD}" srcOrd="0" destOrd="0" presId="urn:microsoft.com/office/officeart/2018/2/layout/IconCircleList"/>
    <dgm:cxn modelId="{DBE5922F-EF76-407B-858D-CF19D36465E8}" type="presOf" srcId="{BFAC05F7-ED5E-4920-BC45-ECCEDB4CB72E}" destId="{D5CA744B-4E76-474F-A814-74A528142DE0}" srcOrd="0" destOrd="0" presId="urn:microsoft.com/office/officeart/2018/2/layout/IconCircleList"/>
    <dgm:cxn modelId="{E5222C30-086D-4510-9B87-880F21309552}" type="presOf" srcId="{EB4A6807-293C-4BFB-AE78-64DAA630A3FD}" destId="{2C914C4B-9632-481A-9E45-576105451A1E}" srcOrd="0" destOrd="0" presId="urn:microsoft.com/office/officeart/2018/2/layout/IconCircleList"/>
    <dgm:cxn modelId="{99240844-7C84-44F3-8245-4A664B78DBA0}" srcId="{BC66A13C-23B4-446B-9254-3D13B45B66F7}" destId="{5B304FEC-4365-4033-A3FE-5BFB11FD69DF}" srcOrd="2" destOrd="0" parTransId="{10ECDAC6-9578-4BCF-8C24-F53270662DB3}" sibTransId="{4C3022B5-F3A7-4810-ADAF-7B961D33AF8A}"/>
    <dgm:cxn modelId="{5A4E5C87-CDC5-4AE4-93E1-18C9B23ABC17}" srcId="{BC66A13C-23B4-446B-9254-3D13B45B66F7}" destId="{9D53FF8E-EDA0-41D3-93BC-42A5F2C4A3E5}" srcOrd="1" destOrd="0" parTransId="{1DCF648F-D780-46A3-9AD1-88C884523DAC}" sibTransId="{E2FDE8E2-C863-4108-9250-0B8BE0AD5420}"/>
    <dgm:cxn modelId="{656A9488-CA1F-4E1E-A2DC-E08BBBB977C3}" type="presOf" srcId="{E2FDE8E2-C863-4108-9250-0B8BE0AD5420}" destId="{C5F1487C-FE74-4872-A2D2-F840E3E9ADB9}" srcOrd="0" destOrd="0" presId="urn:microsoft.com/office/officeart/2018/2/layout/IconCircleList"/>
    <dgm:cxn modelId="{FD2DD095-0D38-4986-BDF8-BC725F461A1D}" type="presOf" srcId="{DB9EDC06-9D46-42ED-AC65-80AF52CB2F34}" destId="{2C25E7F2-32B6-45AD-ACBD-95A7D606E4EA}" srcOrd="0" destOrd="0" presId="urn:microsoft.com/office/officeart/2018/2/layout/IconCircleList"/>
    <dgm:cxn modelId="{2E755AA6-9421-4DD3-ACE5-CA0D0CC46A08}" type="presOf" srcId="{5B304FEC-4365-4033-A3FE-5BFB11FD69DF}" destId="{A7DB1352-0E88-407D-854C-7BE6DA129460}" srcOrd="0" destOrd="0" presId="urn:microsoft.com/office/officeart/2018/2/layout/IconCircleList"/>
    <dgm:cxn modelId="{251753AF-FDAE-42E5-B7F6-DFFDD319E23F}" srcId="{BC66A13C-23B4-446B-9254-3D13B45B66F7}" destId="{EB4A6807-293C-4BFB-AE78-64DAA630A3FD}" srcOrd="3" destOrd="0" parTransId="{C7A91474-0550-4C59-9AFE-8E5C76D219DC}" sibTransId="{378867E1-9CAA-4721-9BFD-0B0923ECE318}"/>
    <dgm:cxn modelId="{4240CDF4-48C6-4F55-BAC4-6723FFB1B477}" type="presOf" srcId="{BC66A13C-23B4-446B-9254-3D13B45B66F7}" destId="{BF849D02-9F5D-45E4-AAD2-93E8E1851EFD}" srcOrd="0" destOrd="0" presId="urn:microsoft.com/office/officeart/2018/2/layout/IconCircleList"/>
    <dgm:cxn modelId="{E6B197D7-A3E6-406F-B376-4C1B80A2ADCB}" type="presParOf" srcId="{BF849D02-9F5D-45E4-AAD2-93E8E1851EFD}" destId="{E3BB991B-90CF-4F3F-BE69-F353CBEFFB0C}" srcOrd="0" destOrd="0" presId="urn:microsoft.com/office/officeart/2018/2/layout/IconCircleList"/>
    <dgm:cxn modelId="{915C2D97-D062-47CA-8E7C-CA2B5B34C41B}" type="presParOf" srcId="{E3BB991B-90CF-4F3F-BE69-F353CBEFFB0C}" destId="{FB902A48-F9A6-49D6-A996-6DE37388210B}" srcOrd="0" destOrd="0" presId="urn:microsoft.com/office/officeart/2018/2/layout/IconCircleList"/>
    <dgm:cxn modelId="{D9594B17-CE0D-4AB8-9481-8370F771F9A5}" type="presParOf" srcId="{FB902A48-F9A6-49D6-A996-6DE37388210B}" destId="{F9B4B072-0862-4E27-BCE8-314E74F210BC}" srcOrd="0" destOrd="0" presId="urn:microsoft.com/office/officeart/2018/2/layout/IconCircleList"/>
    <dgm:cxn modelId="{A1DA916B-343E-4CD7-856B-ABEB91594CFB}" type="presParOf" srcId="{FB902A48-F9A6-49D6-A996-6DE37388210B}" destId="{4132D535-7FDD-4714-AB1B-DB7B1052C623}" srcOrd="1" destOrd="0" presId="urn:microsoft.com/office/officeart/2018/2/layout/IconCircleList"/>
    <dgm:cxn modelId="{FA56A912-4FB0-463F-B491-733157853D65}" type="presParOf" srcId="{FB902A48-F9A6-49D6-A996-6DE37388210B}" destId="{79C01982-C2E6-4FF7-BE8D-360B198B808F}" srcOrd="2" destOrd="0" presId="urn:microsoft.com/office/officeart/2018/2/layout/IconCircleList"/>
    <dgm:cxn modelId="{7618D406-F44A-495C-9420-80EB5CC55E9B}" type="presParOf" srcId="{FB902A48-F9A6-49D6-A996-6DE37388210B}" destId="{2C25E7F2-32B6-45AD-ACBD-95A7D606E4EA}" srcOrd="3" destOrd="0" presId="urn:microsoft.com/office/officeart/2018/2/layout/IconCircleList"/>
    <dgm:cxn modelId="{6A0E7DA4-5524-434D-83BF-4D3915192D31}" type="presParOf" srcId="{E3BB991B-90CF-4F3F-BE69-F353CBEFFB0C}" destId="{D5CA744B-4E76-474F-A814-74A528142DE0}" srcOrd="1" destOrd="0" presId="urn:microsoft.com/office/officeart/2018/2/layout/IconCircleList"/>
    <dgm:cxn modelId="{C3CDD11D-4201-4C87-84AA-B9449872DB81}" type="presParOf" srcId="{E3BB991B-90CF-4F3F-BE69-F353CBEFFB0C}" destId="{24A8CA1A-86AF-469D-AB01-A5D33C232CC0}" srcOrd="2" destOrd="0" presId="urn:microsoft.com/office/officeart/2018/2/layout/IconCircleList"/>
    <dgm:cxn modelId="{8E65B1AD-F85E-4442-A1F3-6A95A6E8B7FF}" type="presParOf" srcId="{24A8CA1A-86AF-469D-AB01-A5D33C232CC0}" destId="{98998FDB-2BD5-4687-A0CC-0BB7690B0A5A}" srcOrd="0" destOrd="0" presId="urn:microsoft.com/office/officeart/2018/2/layout/IconCircleList"/>
    <dgm:cxn modelId="{B7167EC5-2318-447F-98DD-5383647B6DF2}" type="presParOf" srcId="{24A8CA1A-86AF-469D-AB01-A5D33C232CC0}" destId="{5A75AAA3-891A-4FC1-B6B0-9122CCC6F5AB}" srcOrd="1" destOrd="0" presId="urn:microsoft.com/office/officeart/2018/2/layout/IconCircleList"/>
    <dgm:cxn modelId="{CAF2038C-7540-4AD6-ACA4-F228446D11EE}" type="presParOf" srcId="{24A8CA1A-86AF-469D-AB01-A5D33C232CC0}" destId="{3EA4C477-2F94-4B61-ADF9-C6F795BB7E63}" srcOrd="2" destOrd="0" presId="urn:microsoft.com/office/officeart/2018/2/layout/IconCircleList"/>
    <dgm:cxn modelId="{5644DD3D-0166-4D62-9C5D-C01EA519FB10}" type="presParOf" srcId="{24A8CA1A-86AF-469D-AB01-A5D33C232CC0}" destId="{1D51D3E4-3519-47A8-BFD3-59D0C7186152}" srcOrd="3" destOrd="0" presId="urn:microsoft.com/office/officeart/2018/2/layout/IconCircleList"/>
    <dgm:cxn modelId="{AC7A8F38-9208-43C7-8BB2-7203EE26DE86}" type="presParOf" srcId="{E3BB991B-90CF-4F3F-BE69-F353CBEFFB0C}" destId="{C5F1487C-FE74-4872-A2D2-F840E3E9ADB9}" srcOrd="3" destOrd="0" presId="urn:microsoft.com/office/officeart/2018/2/layout/IconCircleList"/>
    <dgm:cxn modelId="{AE0BA9C6-B84D-4040-8046-3B450C118D2C}" type="presParOf" srcId="{E3BB991B-90CF-4F3F-BE69-F353CBEFFB0C}" destId="{F62DDE13-2F86-43BA-B1C2-8A6B6BB5F3A4}" srcOrd="4" destOrd="0" presId="urn:microsoft.com/office/officeart/2018/2/layout/IconCircleList"/>
    <dgm:cxn modelId="{90694D97-D3E7-472E-8B5C-D5007C8B2F01}" type="presParOf" srcId="{F62DDE13-2F86-43BA-B1C2-8A6B6BB5F3A4}" destId="{E50E2C0A-2B58-44BA-8F41-87CCABF5C986}" srcOrd="0" destOrd="0" presId="urn:microsoft.com/office/officeart/2018/2/layout/IconCircleList"/>
    <dgm:cxn modelId="{0AB41D22-0605-4D3C-A66A-3303AC3E0AAF}" type="presParOf" srcId="{F62DDE13-2F86-43BA-B1C2-8A6B6BB5F3A4}" destId="{BCE23D24-0361-4B10-8D4E-48B6FD69D65C}" srcOrd="1" destOrd="0" presId="urn:microsoft.com/office/officeart/2018/2/layout/IconCircleList"/>
    <dgm:cxn modelId="{5D98DFD6-CB48-4849-A24E-B3BC1C2101CA}" type="presParOf" srcId="{F62DDE13-2F86-43BA-B1C2-8A6B6BB5F3A4}" destId="{DE9625CE-C6A1-45D9-8204-FE5BEADAB076}" srcOrd="2" destOrd="0" presId="urn:microsoft.com/office/officeart/2018/2/layout/IconCircleList"/>
    <dgm:cxn modelId="{35F2F9F5-901B-4932-9434-89DD33FC8D33}" type="presParOf" srcId="{F62DDE13-2F86-43BA-B1C2-8A6B6BB5F3A4}" destId="{A7DB1352-0E88-407D-854C-7BE6DA129460}" srcOrd="3" destOrd="0" presId="urn:microsoft.com/office/officeart/2018/2/layout/IconCircleList"/>
    <dgm:cxn modelId="{A72730E7-722E-4729-95B4-52B477B79D12}" type="presParOf" srcId="{E3BB991B-90CF-4F3F-BE69-F353CBEFFB0C}" destId="{96F8CCF1-2F4A-4689-A7B1-FB0D9C956CDD}" srcOrd="5" destOrd="0" presId="urn:microsoft.com/office/officeart/2018/2/layout/IconCircleList"/>
    <dgm:cxn modelId="{847B9581-CA37-42E6-8086-B67A06173F9C}" type="presParOf" srcId="{E3BB991B-90CF-4F3F-BE69-F353CBEFFB0C}" destId="{A925AF44-1406-4F54-B876-79A8E3573BAC}" srcOrd="6" destOrd="0" presId="urn:microsoft.com/office/officeart/2018/2/layout/IconCircleList"/>
    <dgm:cxn modelId="{DBFC4315-814C-4666-988F-7EB17E71D341}" type="presParOf" srcId="{A925AF44-1406-4F54-B876-79A8E3573BAC}" destId="{AF18D313-B86C-4D97-AE9C-3493875F9566}" srcOrd="0" destOrd="0" presId="urn:microsoft.com/office/officeart/2018/2/layout/IconCircleList"/>
    <dgm:cxn modelId="{4AB6B517-06CF-45EB-B801-D20F40530BF9}" type="presParOf" srcId="{A925AF44-1406-4F54-B876-79A8E3573BAC}" destId="{B7F18DF2-60C7-40DF-B89D-44AD05AA5227}" srcOrd="1" destOrd="0" presId="urn:microsoft.com/office/officeart/2018/2/layout/IconCircleList"/>
    <dgm:cxn modelId="{D4CC3A6C-5115-4486-B02E-38A3EF175341}" type="presParOf" srcId="{A925AF44-1406-4F54-B876-79A8E3573BAC}" destId="{A61AC507-EE72-4094-905D-8B9782A19068}" srcOrd="2" destOrd="0" presId="urn:microsoft.com/office/officeart/2018/2/layout/IconCircleList"/>
    <dgm:cxn modelId="{E9DEB9CF-9FC1-43ED-B1CC-5793C7671311}" type="presParOf" srcId="{A925AF44-1406-4F54-B876-79A8E3573BAC}" destId="{2C914C4B-9632-481A-9E45-576105451A1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86D55D-F5D8-4EB8-B871-64A1BF58301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93BBC22-C379-4538-84C9-8808EB726955}">
      <dgm:prSet custT="1"/>
      <dgm:spPr/>
      <dgm:t>
        <a:bodyPr/>
        <a:lstStyle/>
        <a:p>
          <a:r>
            <a:rPr lang="en-US" sz="1800" b="0" i="0" dirty="0">
              <a:latin typeface="Roboto" panose="02000000000000000000" pitchFamily="2" charset="0"/>
              <a:ea typeface="Roboto" panose="02000000000000000000" pitchFamily="2" charset="0"/>
              <a:cs typeface="Roboto" panose="02000000000000000000" pitchFamily="2" charset="0"/>
            </a:rPr>
            <a:t>Brand image may be damaged by negative remarks or viral complaints. </a:t>
          </a:r>
          <a:endParaRPr lang="en-US" sz="1800" dirty="0">
            <a:latin typeface="Roboto" panose="02000000000000000000" pitchFamily="2" charset="0"/>
            <a:ea typeface="Roboto" panose="02000000000000000000" pitchFamily="2" charset="0"/>
            <a:cs typeface="Roboto" panose="02000000000000000000" pitchFamily="2" charset="0"/>
          </a:endParaRPr>
        </a:p>
      </dgm:t>
    </dgm:pt>
    <dgm:pt modelId="{8738EB93-729D-4364-B469-7DBC1A11ACAD}" type="parTrans" cxnId="{5BD962F2-B044-4109-8B84-E58F1777C75B}">
      <dgm:prSet/>
      <dgm:spPr/>
      <dgm:t>
        <a:bodyPr/>
        <a:lstStyle/>
        <a:p>
          <a:endParaRPr lang="en-US" sz="1800">
            <a:latin typeface="Roboto" panose="02000000000000000000" pitchFamily="2" charset="0"/>
            <a:ea typeface="Roboto" panose="02000000000000000000" pitchFamily="2" charset="0"/>
            <a:cs typeface="Roboto" panose="02000000000000000000" pitchFamily="2" charset="0"/>
          </a:endParaRPr>
        </a:p>
      </dgm:t>
    </dgm:pt>
    <dgm:pt modelId="{8230C816-7D49-4722-A7F5-8A4F4132B76B}" type="sibTrans" cxnId="{5BD962F2-B044-4109-8B84-E58F1777C75B}">
      <dgm:prSet/>
      <dgm:spPr/>
      <dgm:t>
        <a:bodyPr/>
        <a:lstStyle/>
        <a:p>
          <a:endParaRPr lang="en-US" sz="1800">
            <a:latin typeface="Roboto" panose="02000000000000000000" pitchFamily="2" charset="0"/>
            <a:ea typeface="Roboto" panose="02000000000000000000" pitchFamily="2" charset="0"/>
            <a:cs typeface="Roboto" panose="02000000000000000000" pitchFamily="2" charset="0"/>
          </a:endParaRPr>
        </a:p>
      </dgm:t>
    </dgm:pt>
    <dgm:pt modelId="{363BD144-D951-4D2D-9EDF-ADD50056A459}">
      <dgm:prSet custT="1"/>
      <dgm:spPr/>
      <dgm:t>
        <a:bodyPr/>
        <a:lstStyle/>
        <a:p>
          <a:r>
            <a:rPr lang="en-US" sz="1800" b="0" i="0" dirty="0">
              <a:latin typeface="Roboto" panose="02000000000000000000" pitchFamily="2" charset="0"/>
              <a:ea typeface="Roboto" panose="02000000000000000000" pitchFamily="2" charset="0"/>
              <a:cs typeface="Roboto" panose="02000000000000000000" pitchFamily="2" charset="0"/>
            </a:rPr>
            <a:t>The opinion of the people can be affected by rivals and detractors. </a:t>
          </a:r>
          <a:endParaRPr lang="en-US" sz="1800" dirty="0">
            <a:latin typeface="Roboto" panose="02000000000000000000" pitchFamily="2" charset="0"/>
            <a:ea typeface="Roboto" panose="02000000000000000000" pitchFamily="2" charset="0"/>
            <a:cs typeface="Roboto" panose="02000000000000000000" pitchFamily="2" charset="0"/>
          </a:endParaRPr>
        </a:p>
      </dgm:t>
    </dgm:pt>
    <dgm:pt modelId="{405B3DD4-B3F4-4073-BC58-6074212344D3}" type="parTrans" cxnId="{4A38560E-04BA-42E4-946F-AA4B91AA167C}">
      <dgm:prSet/>
      <dgm:spPr/>
      <dgm:t>
        <a:bodyPr/>
        <a:lstStyle/>
        <a:p>
          <a:endParaRPr lang="en-US" sz="1800">
            <a:latin typeface="Roboto" panose="02000000000000000000" pitchFamily="2" charset="0"/>
            <a:ea typeface="Roboto" panose="02000000000000000000" pitchFamily="2" charset="0"/>
            <a:cs typeface="Roboto" panose="02000000000000000000" pitchFamily="2" charset="0"/>
          </a:endParaRPr>
        </a:p>
      </dgm:t>
    </dgm:pt>
    <dgm:pt modelId="{1EBE6BD3-5DC9-4B6B-8C5C-CC58946C5F0B}" type="sibTrans" cxnId="{4A38560E-04BA-42E4-946F-AA4B91AA167C}">
      <dgm:prSet/>
      <dgm:spPr/>
      <dgm:t>
        <a:bodyPr/>
        <a:lstStyle/>
        <a:p>
          <a:endParaRPr lang="en-US" sz="1800">
            <a:latin typeface="Roboto" panose="02000000000000000000" pitchFamily="2" charset="0"/>
            <a:ea typeface="Roboto" panose="02000000000000000000" pitchFamily="2" charset="0"/>
            <a:cs typeface="Roboto" panose="02000000000000000000" pitchFamily="2" charset="0"/>
          </a:endParaRPr>
        </a:p>
      </dgm:t>
    </dgm:pt>
    <dgm:pt modelId="{F26A5527-1C2A-4A1B-876B-1AAF1EDF5800}">
      <dgm:prSet custT="1"/>
      <dgm:spPr/>
      <dgm:t>
        <a:bodyPr/>
        <a:lstStyle/>
        <a:p>
          <a:r>
            <a:rPr lang="en-US" sz="1800" b="0" i="0" dirty="0">
              <a:latin typeface="Roboto" panose="02000000000000000000" pitchFamily="2" charset="0"/>
              <a:ea typeface="Roboto" panose="02000000000000000000" pitchFamily="2" charset="0"/>
              <a:cs typeface="Roboto" panose="02000000000000000000" pitchFamily="2" charset="0"/>
            </a:rPr>
            <a:t>Customer demands of quick responses. </a:t>
          </a:r>
          <a:br>
            <a:rPr lang="en-US" sz="1800" b="0" i="0" dirty="0">
              <a:latin typeface="Roboto" panose="02000000000000000000" pitchFamily="2" charset="0"/>
              <a:ea typeface="Roboto" panose="02000000000000000000" pitchFamily="2" charset="0"/>
              <a:cs typeface="Roboto" panose="02000000000000000000" pitchFamily="2" charset="0"/>
            </a:rPr>
          </a:br>
          <a:endParaRPr lang="en-US" sz="1800" dirty="0">
            <a:latin typeface="Roboto" panose="02000000000000000000" pitchFamily="2" charset="0"/>
            <a:ea typeface="Roboto" panose="02000000000000000000" pitchFamily="2" charset="0"/>
            <a:cs typeface="Roboto" panose="02000000000000000000" pitchFamily="2" charset="0"/>
          </a:endParaRPr>
        </a:p>
      </dgm:t>
    </dgm:pt>
    <dgm:pt modelId="{E52D6A34-9AE5-45C4-B6B1-C4BA6512DF07}" type="parTrans" cxnId="{8FAAB1A1-E9E3-4643-856B-86258E112CF3}">
      <dgm:prSet/>
      <dgm:spPr/>
      <dgm:t>
        <a:bodyPr/>
        <a:lstStyle/>
        <a:p>
          <a:endParaRPr lang="en-US" sz="1800">
            <a:latin typeface="Roboto" panose="02000000000000000000" pitchFamily="2" charset="0"/>
            <a:ea typeface="Roboto" panose="02000000000000000000" pitchFamily="2" charset="0"/>
            <a:cs typeface="Roboto" panose="02000000000000000000" pitchFamily="2" charset="0"/>
          </a:endParaRPr>
        </a:p>
      </dgm:t>
    </dgm:pt>
    <dgm:pt modelId="{5B5E7E04-C61C-42CA-B740-9EAC3FD87930}" type="sibTrans" cxnId="{8FAAB1A1-E9E3-4643-856B-86258E112CF3}">
      <dgm:prSet/>
      <dgm:spPr/>
      <dgm:t>
        <a:bodyPr/>
        <a:lstStyle/>
        <a:p>
          <a:endParaRPr lang="en-US" sz="1800">
            <a:latin typeface="Roboto" panose="02000000000000000000" pitchFamily="2" charset="0"/>
            <a:ea typeface="Roboto" panose="02000000000000000000" pitchFamily="2" charset="0"/>
            <a:cs typeface="Roboto" panose="02000000000000000000" pitchFamily="2" charset="0"/>
          </a:endParaRPr>
        </a:p>
      </dgm:t>
    </dgm:pt>
    <dgm:pt modelId="{097BE569-DAEE-4EB2-B73A-B38594A22D15}" type="pres">
      <dgm:prSet presAssocID="{DC86D55D-F5D8-4EB8-B871-64A1BF58301D}" presName="root" presStyleCnt="0">
        <dgm:presLayoutVars>
          <dgm:dir/>
          <dgm:resizeHandles val="exact"/>
        </dgm:presLayoutVars>
      </dgm:prSet>
      <dgm:spPr/>
    </dgm:pt>
    <dgm:pt modelId="{6B272440-512F-4937-812B-0B039D747FC2}" type="pres">
      <dgm:prSet presAssocID="{A93BBC22-C379-4538-84C9-8808EB726955}" presName="compNode" presStyleCnt="0"/>
      <dgm:spPr/>
    </dgm:pt>
    <dgm:pt modelId="{B9FC2C0B-6D41-4102-8150-CD6A76055472}" type="pres">
      <dgm:prSet presAssocID="{A93BBC22-C379-4538-84C9-8808EB726955}" presName="bgRect" presStyleLbl="bgShp" presStyleIdx="0" presStyleCnt="3"/>
      <dgm:spPr/>
    </dgm:pt>
    <dgm:pt modelId="{7D69FAA2-5791-455A-B20B-B91C0EBFCF9B}" type="pres">
      <dgm:prSet presAssocID="{A93BBC22-C379-4538-84C9-8808EB72695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ting"/>
        </a:ext>
      </dgm:extLst>
    </dgm:pt>
    <dgm:pt modelId="{2BC2EDAB-60E8-4614-ADB5-A2A90961B64D}" type="pres">
      <dgm:prSet presAssocID="{A93BBC22-C379-4538-84C9-8808EB726955}" presName="spaceRect" presStyleCnt="0"/>
      <dgm:spPr/>
    </dgm:pt>
    <dgm:pt modelId="{864FDE29-39CC-47DC-9737-DF7525730E67}" type="pres">
      <dgm:prSet presAssocID="{A93BBC22-C379-4538-84C9-8808EB726955}" presName="parTx" presStyleLbl="revTx" presStyleIdx="0" presStyleCnt="3">
        <dgm:presLayoutVars>
          <dgm:chMax val="0"/>
          <dgm:chPref val="0"/>
        </dgm:presLayoutVars>
      </dgm:prSet>
      <dgm:spPr/>
    </dgm:pt>
    <dgm:pt modelId="{0BA68FEA-9F0A-4CC9-9E89-45D211A1D9EC}" type="pres">
      <dgm:prSet presAssocID="{8230C816-7D49-4722-A7F5-8A4F4132B76B}" presName="sibTrans" presStyleCnt="0"/>
      <dgm:spPr/>
    </dgm:pt>
    <dgm:pt modelId="{69BF3CA1-33F8-48B6-BF30-4FFFF3C4847D}" type="pres">
      <dgm:prSet presAssocID="{363BD144-D951-4D2D-9EDF-ADD50056A459}" presName="compNode" presStyleCnt="0"/>
      <dgm:spPr/>
    </dgm:pt>
    <dgm:pt modelId="{36FE37FE-BAF3-4200-97F0-6B61E3A1A780}" type="pres">
      <dgm:prSet presAssocID="{363BD144-D951-4D2D-9EDF-ADD50056A459}" presName="bgRect" presStyleLbl="bgShp" presStyleIdx="1" presStyleCnt="3"/>
      <dgm:spPr/>
    </dgm:pt>
    <dgm:pt modelId="{D737AACF-88AB-4A40-A6EA-C88CDF49BEA9}" type="pres">
      <dgm:prSet presAssocID="{363BD144-D951-4D2D-9EDF-ADD50056A4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66E8B008-2F12-436C-8359-8097F86E4788}" type="pres">
      <dgm:prSet presAssocID="{363BD144-D951-4D2D-9EDF-ADD50056A459}" presName="spaceRect" presStyleCnt="0"/>
      <dgm:spPr/>
    </dgm:pt>
    <dgm:pt modelId="{74C1561B-1D13-4C6B-93E9-80DDF6142D27}" type="pres">
      <dgm:prSet presAssocID="{363BD144-D951-4D2D-9EDF-ADD50056A459}" presName="parTx" presStyleLbl="revTx" presStyleIdx="1" presStyleCnt="3">
        <dgm:presLayoutVars>
          <dgm:chMax val="0"/>
          <dgm:chPref val="0"/>
        </dgm:presLayoutVars>
      </dgm:prSet>
      <dgm:spPr/>
    </dgm:pt>
    <dgm:pt modelId="{755D06A2-C745-49CE-8D7F-65D58A3E91EC}" type="pres">
      <dgm:prSet presAssocID="{1EBE6BD3-5DC9-4B6B-8C5C-CC58946C5F0B}" presName="sibTrans" presStyleCnt="0"/>
      <dgm:spPr/>
    </dgm:pt>
    <dgm:pt modelId="{F9F5DAE9-127E-4B1C-8040-BF4F016FC127}" type="pres">
      <dgm:prSet presAssocID="{F26A5527-1C2A-4A1B-876B-1AAF1EDF5800}" presName="compNode" presStyleCnt="0"/>
      <dgm:spPr/>
    </dgm:pt>
    <dgm:pt modelId="{0F726F84-4C4B-4A52-B1F1-08DA134484ED}" type="pres">
      <dgm:prSet presAssocID="{F26A5527-1C2A-4A1B-876B-1AAF1EDF5800}" presName="bgRect" presStyleLbl="bgShp" presStyleIdx="2" presStyleCnt="3"/>
      <dgm:spPr/>
    </dgm:pt>
    <dgm:pt modelId="{62CF6333-B849-4DAA-9AD2-FC4E5C0E1AD0}" type="pres">
      <dgm:prSet presAssocID="{F26A5527-1C2A-4A1B-876B-1AAF1EDF5800}" presName="iconRect" presStyleLbl="node1" presStyleIdx="2" presStyleCnt="3" custAng="540000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ngue"/>
        </a:ext>
      </dgm:extLst>
    </dgm:pt>
    <dgm:pt modelId="{DBBD5C43-4C57-43D6-98CE-893B9707CE2D}" type="pres">
      <dgm:prSet presAssocID="{F26A5527-1C2A-4A1B-876B-1AAF1EDF5800}" presName="spaceRect" presStyleCnt="0"/>
      <dgm:spPr/>
    </dgm:pt>
    <dgm:pt modelId="{BC8482E3-F564-4CB5-9A5C-3E7F0736E399}" type="pres">
      <dgm:prSet presAssocID="{F26A5527-1C2A-4A1B-876B-1AAF1EDF5800}" presName="parTx" presStyleLbl="revTx" presStyleIdx="2" presStyleCnt="3">
        <dgm:presLayoutVars>
          <dgm:chMax val="0"/>
          <dgm:chPref val="0"/>
        </dgm:presLayoutVars>
      </dgm:prSet>
      <dgm:spPr/>
    </dgm:pt>
  </dgm:ptLst>
  <dgm:cxnLst>
    <dgm:cxn modelId="{4A38560E-04BA-42E4-946F-AA4B91AA167C}" srcId="{DC86D55D-F5D8-4EB8-B871-64A1BF58301D}" destId="{363BD144-D951-4D2D-9EDF-ADD50056A459}" srcOrd="1" destOrd="0" parTransId="{405B3DD4-B3F4-4073-BC58-6074212344D3}" sibTransId="{1EBE6BD3-5DC9-4B6B-8C5C-CC58946C5F0B}"/>
    <dgm:cxn modelId="{90064215-CC1D-4E75-8B3B-3D1469734A47}" type="presOf" srcId="{A93BBC22-C379-4538-84C9-8808EB726955}" destId="{864FDE29-39CC-47DC-9737-DF7525730E67}" srcOrd="0" destOrd="0" presId="urn:microsoft.com/office/officeart/2018/2/layout/IconVerticalSolidList"/>
    <dgm:cxn modelId="{3A0F482B-0D8E-4A24-8FC3-6CF30195CE7F}" type="presOf" srcId="{363BD144-D951-4D2D-9EDF-ADD50056A459}" destId="{74C1561B-1D13-4C6B-93E9-80DDF6142D27}" srcOrd="0" destOrd="0" presId="urn:microsoft.com/office/officeart/2018/2/layout/IconVerticalSolidList"/>
    <dgm:cxn modelId="{D118FA94-621A-4E8F-9F0C-386C18B90C1B}" type="presOf" srcId="{F26A5527-1C2A-4A1B-876B-1AAF1EDF5800}" destId="{BC8482E3-F564-4CB5-9A5C-3E7F0736E399}" srcOrd="0" destOrd="0" presId="urn:microsoft.com/office/officeart/2018/2/layout/IconVerticalSolidList"/>
    <dgm:cxn modelId="{8FAAB1A1-E9E3-4643-856B-86258E112CF3}" srcId="{DC86D55D-F5D8-4EB8-B871-64A1BF58301D}" destId="{F26A5527-1C2A-4A1B-876B-1AAF1EDF5800}" srcOrd="2" destOrd="0" parTransId="{E52D6A34-9AE5-45C4-B6B1-C4BA6512DF07}" sibTransId="{5B5E7E04-C61C-42CA-B740-9EAC3FD87930}"/>
    <dgm:cxn modelId="{AED615EB-CAEC-4238-8074-EA2B4AC5B827}" type="presOf" srcId="{DC86D55D-F5D8-4EB8-B871-64A1BF58301D}" destId="{097BE569-DAEE-4EB2-B73A-B38594A22D15}" srcOrd="0" destOrd="0" presId="urn:microsoft.com/office/officeart/2018/2/layout/IconVerticalSolidList"/>
    <dgm:cxn modelId="{5BD962F2-B044-4109-8B84-E58F1777C75B}" srcId="{DC86D55D-F5D8-4EB8-B871-64A1BF58301D}" destId="{A93BBC22-C379-4538-84C9-8808EB726955}" srcOrd="0" destOrd="0" parTransId="{8738EB93-729D-4364-B469-7DBC1A11ACAD}" sibTransId="{8230C816-7D49-4722-A7F5-8A4F4132B76B}"/>
    <dgm:cxn modelId="{E78BED31-09A8-430B-8F1C-426D25B27293}" type="presParOf" srcId="{097BE569-DAEE-4EB2-B73A-B38594A22D15}" destId="{6B272440-512F-4937-812B-0B039D747FC2}" srcOrd="0" destOrd="0" presId="urn:microsoft.com/office/officeart/2018/2/layout/IconVerticalSolidList"/>
    <dgm:cxn modelId="{45E1BC21-64FB-4994-8918-E3FB14A60F72}" type="presParOf" srcId="{6B272440-512F-4937-812B-0B039D747FC2}" destId="{B9FC2C0B-6D41-4102-8150-CD6A76055472}" srcOrd="0" destOrd="0" presId="urn:microsoft.com/office/officeart/2018/2/layout/IconVerticalSolidList"/>
    <dgm:cxn modelId="{6B1277C5-5E81-4946-8F1F-1D6F4CFF2C59}" type="presParOf" srcId="{6B272440-512F-4937-812B-0B039D747FC2}" destId="{7D69FAA2-5791-455A-B20B-B91C0EBFCF9B}" srcOrd="1" destOrd="0" presId="urn:microsoft.com/office/officeart/2018/2/layout/IconVerticalSolidList"/>
    <dgm:cxn modelId="{BE435883-0661-4E21-9C89-A744E5A2CF6E}" type="presParOf" srcId="{6B272440-512F-4937-812B-0B039D747FC2}" destId="{2BC2EDAB-60E8-4614-ADB5-A2A90961B64D}" srcOrd="2" destOrd="0" presId="urn:microsoft.com/office/officeart/2018/2/layout/IconVerticalSolidList"/>
    <dgm:cxn modelId="{FE6FB812-28E4-435D-9213-EFAF5757604E}" type="presParOf" srcId="{6B272440-512F-4937-812B-0B039D747FC2}" destId="{864FDE29-39CC-47DC-9737-DF7525730E67}" srcOrd="3" destOrd="0" presId="urn:microsoft.com/office/officeart/2018/2/layout/IconVerticalSolidList"/>
    <dgm:cxn modelId="{89DD7A98-F63A-40C7-B453-A7DF7E30C760}" type="presParOf" srcId="{097BE569-DAEE-4EB2-B73A-B38594A22D15}" destId="{0BA68FEA-9F0A-4CC9-9E89-45D211A1D9EC}" srcOrd="1" destOrd="0" presId="urn:microsoft.com/office/officeart/2018/2/layout/IconVerticalSolidList"/>
    <dgm:cxn modelId="{DC82B8C4-413D-40E1-A51C-7D2B62B7A99B}" type="presParOf" srcId="{097BE569-DAEE-4EB2-B73A-B38594A22D15}" destId="{69BF3CA1-33F8-48B6-BF30-4FFFF3C4847D}" srcOrd="2" destOrd="0" presId="urn:microsoft.com/office/officeart/2018/2/layout/IconVerticalSolidList"/>
    <dgm:cxn modelId="{FD674247-E5C8-4F15-BDFB-377BE888AEE7}" type="presParOf" srcId="{69BF3CA1-33F8-48B6-BF30-4FFFF3C4847D}" destId="{36FE37FE-BAF3-4200-97F0-6B61E3A1A780}" srcOrd="0" destOrd="0" presId="urn:microsoft.com/office/officeart/2018/2/layout/IconVerticalSolidList"/>
    <dgm:cxn modelId="{9528C987-A083-4F24-AB8B-48512C2B0CD7}" type="presParOf" srcId="{69BF3CA1-33F8-48B6-BF30-4FFFF3C4847D}" destId="{D737AACF-88AB-4A40-A6EA-C88CDF49BEA9}" srcOrd="1" destOrd="0" presId="urn:microsoft.com/office/officeart/2018/2/layout/IconVerticalSolidList"/>
    <dgm:cxn modelId="{4593E82E-BF8B-41BC-AB71-CDB8C21F4C71}" type="presParOf" srcId="{69BF3CA1-33F8-48B6-BF30-4FFFF3C4847D}" destId="{66E8B008-2F12-436C-8359-8097F86E4788}" srcOrd="2" destOrd="0" presId="urn:microsoft.com/office/officeart/2018/2/layout/IconVerticalSolidList"/>
    <dgm:cxn modelId="{723B4380-06EF-4B70-9FA3-11083864C744}" type="presParOf" srcId="{69BF3CA1-33F8-48B6-BF30-4FFFF3C4847D}" destId="{74C1561B-1D13-4C6B-93E9-80DDF6142D27}" srcOrd="3" destOrd="0" presId="urn:microsoft.com/office/officeart/2018/2/layout/IconVerticalSolidList"/>
    <dgm:cxn modelId="{0CB96B82-1943-4631-8DC3-7DDC08192E8E}" type="presParOf" srcId="{097BE569-DAEE-4EB2-B73A-B38594A22D15}" destId="{755D06A2-C745-49CE-8D7F-65D58A3E91EC}" srcOrd="3" destOrd="0" presId="urn:microsoft.com/office/officeart/2018/2/layout/IconVerticalSolidList"/>
    <dgm:cxn modelId="{408F12AB-54B5-4A34-B373-66D1AE51E898}" type="presParOf" srcId="{097BE569-DAEE-4EB2-B73A-B38594A22D15}" destId="{F9F5DAE9-127E-4B1C-8040-BF4F016FC127}" srcOrd="4" destOrd="0" presId="urn:microsoft.com/office/officeart/2018/2/layout/IconVerticalSolidList"/>
    <dgm:cxn modelId="{8C03BABB-55B3-408F-8F0E-2D34D8BFD595}" type="presParOf" srcId="{F9F5DAE9-127E-4B1C-8040-BF4F016FC127}" destId="{0F726F84-4C4B-4A52-B1F1-08DA134484ED}" srcOrd="0" destOrd="0" presId="urn:microsoft.com/office/officeart/2018/2/layout/IconVerticalSolidList"/>
    <dgm:cxn modelId="{7ECF0945-AEFF-42DE-BE26-B884F86A6BEA}" type="presParOf" srcId="{F9F5DAE9-127E-4B1C-8040-BF4F016FC127}" destId="{62CF6333-B849-4DAA-9AD2-FC4E5C0E1AD0}" srcOrd="1" destOrd="0" presId="urn:microsoft.com/office/officeart/2018/2/layout/IconVerticalSolidList"/>
    <dgm:cxn modelId="{16940D6C-9ADB-409A-B664-D4A9C72EE13F}" type="presParOf" srcId="{F9F5DAE9-127E-4B1C-8040-BF4F016FC127}" destId="{DBBD5C43-4C57-43D6-98CE-893B9707CE2D}" srcOrd="2" destOrd="0" presId="urn:microsoft.com/office/officeart/2018/2/layout/IconVerticalSolidList"/>
    <dgm:cxn modelId="{6AA8FE21-C161-4609-8609-3885259B0A42}" type="presParOf" srcId="{F9F5DAE9-127E-4B1C-8040-BF4F016FC127}" destId="{BC8482E3-F564-4CB5-9A5C-3E7F0736E39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00CD07-B199-4B61-9949-57592542DB5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9FF8EAE-6836-4A31-A6E1-A4C80611A012}">
      <dgm:prSet/>
      <dgm:spPr/>
      <dgm:t>
        <a:bodyPr/>
        <a:lstStyle/>
        <a:p>
          <a:r>
            <a:rPr lang="en-US" b="0" i="0" dirty="0"/>
            <a:t>M&amp;S food relies on digital marketing and social media to reach, </a:t>
          </a:r>
          <a:r>
            <a:rPr lang="en-US" b="0" i="0" dirty="0" err="1"/>
            <a:t>personalise</a:t>
          </a:r>
          <a:r>
            <a:rPr lang="en-US" b="0" i="0" dirty="0"/>
            <a:t> and keep its customers.</a:t>
          </a:r>
          <a:endParaRPr lang="en-US" dirty="0"/>
        </a:p>
      </dgm:t>
    </dgm:pt>
    <dgm:pt modelId="{0A06C153-7642-4853-A7FE-653F648AD412}" type="parTrans" cxnId="{A91D2EE3-C607-4D5C-BA1B-1A28980A4D55}">
      <dgm:prSet/>
      <dgm:spPr/>
      <dgm:t>
        <a:bodyPr/>
        <a:lstStyle/>
        <a:p>
          <a:endParaRPr lang="en-US"/>
        </a:p>
      </dgm:t>
    </dgm:pt>
    <dgm:pt modelId="{A6E41654-7E13-4FB4-B116-957D9D03E4B8}" type="sibTrans" cxnId="{A91D2EE3-C607-4D5C-BA1B-1A28980A4D55}">
      <dgm:prSet/>
      <dgm:spPr/>
      <dgm:t>
        <a:bodyPr/>
        <a:lstStyle/>
        <a:p>
          <a:endParaRPr lang="en-US"/>
        </a:p>
      </dgm:t>
    </dgm:pt>
    <dgm:pt modelId="{FBF20FC8-6D88-4AB1-8BF4-65164709B19E}">
      <dgm:prSet/>
      <dgm:spPr/>
      <dgm:t>
        <a:bodyPr/>
        <a:lstStyle/>
        <a:p>
          <a:r>
            <a:rPr lang="en-US" b="0" i="0"/>
            <a:t>Sparks App, the website, email campaigns, and social media are all tools that prove effective in improving customer experience and loyalty.</a:t>
          </a:r>
          <a:endParaRPr lang="en-US"/>
        </a:p>
      </dgm:t>
    </dgm:pt>
    <dgm:pt modelId="{9A09EB69-B9FD-434D-AAC0-A52616F324DC}" type="parTrans" cxnId="{88F7CE48-DA0A-42D3-A2C1-BF325E48BA7D}">
      <dgm:prSet/>
      <dgm:spPr/>
      <dgm:t>
        <a:bodyPr/>
        <a:lstStyle/>
        <a:p>
          <a:endParaRPr lang="en-US"/>
        </a:p>
      </dgm:t>
    </dgm:pt>
    <dgm:pt modelId="{F5DAA8D2-E7BC-4CE5-8AB9-46A08BB639DA}" type="sibTrans" cxnId="{88F7CE48-DA0A-42D3-A2C1-BF325E48BA7D}">
      <dgm:prSet/>
      <dgm:spPr/>
      <dgm:t>
        <a:bodyPr/>
        <a:lstStyle/>
        <a:p>
          <a:endParaRPr lang="en-US"/>
        </a:p>
      </dgm:t>
    </dgm:pt>
    <dgm:pt modelId="{125B5D43-CDA0-4803-8071-2A0A11EAEE56}">
      <dgm:prSet/>
      <dgm:spPr/>
      <dgm:t>
        <a:bodyPr/>
        <a:lstStyle/>
        <a:p>
          <a:r>
            <a:rPr lang="en-US" b="0" i="0"/>
            <a:t>These strategies have led to increased sales, increased retention as well as brand recognition.</a:t>
          </a:r>
          <a:endParaRPr lang="en-US"/>
        </a:p>
      </dgm:t>
    </dgm:pt>
    <dgm:pt modelId="{52826C53-7D9D-4D48-AA84-A01F86F583BE}" type="parTrans" cxnId="{AF31B528-AFEC-4DFF-AFA6-2ECBABBFFA4C}">
      <dgm:prSet/>
      <dgm:spPr/>
      <dgm:t>
        <a:bodyPr/>
        <a:lstStyle/>
        <a:p>
          <a:endParaRPr lang="en-US"/>
        </a:p>
      </dgm:t>
    </dgm:pt>
    <dgm:pt modelId="{A986BB7D-E570-461D-8244-B26B9287D4B5}" type="sibTrans" cxnId="{AF31B528-AFEC-4DFF-AFA6-2ECBABBFFA4C}">
      <dgm:prSet/>
      <dgm:spPr/>
      <dgm:t>
        <a:bodyPr/>
        <a:lstStyle/>
        <a:p>
          <a:endParaRPr lang="en-US"/>
        </a:p>
      </dgm:t>
    </dgm:pt>
    <dgm:pt modelId="{F05FBC66-E79D-408E-92D5-ED0B53348F98}">
      <dgm:prSet/>
      <dgm:spPr/>
      <dgm:t>
        <a:bodyPr/>
        <a:lstStyle/>
        <a:p>
          <a:r>
            <a:rPr lang="en-US" b="0" i="0"/>
            <a:t>Such obstacles include cybersecurity threats, digital divide between all customers, and marketing expenses.</a:t>
          </a:r>
          <a:endParaRPr lang="en-US"/>
        </a:p>
      </dgm:t>
    </dgm:pt>
    <dgm:pt modelId="{4336DF41-9DDB-45BE-9D69-AF7B5A0710FB}" type="parTrans" cxnId="{BCA08A06-161F-40E8-AC93-5449F2518086}">
      <dgm:prSet/>
      <dgm:spPr/>
      <dgm:t>
        <a:bodyPr/>
        <a:lstStyle/>
        <a:p>
          <a:endParaRPr lang="en-US"/>
        </a:p>
      </dgm:t>
    </dgm:pt>
    <dgm:pt modelId="{526FABE1-BBCF-4260-990A-3FB42C4AABB8}" type="sibTrans" cxnId="{BCA08A06-161F-40E8-AC93-5449F2518086}">
      <dgm:prSet/>
      <dgm:spPr/>
      <dgm:t>
        <a:bodyPr/>
        <a:lstStyle/>
        <a:p>
          <a:endParaRPr lang="en-US"/>
        </a:p>
      </dgm:t>
    </dgm:pt>
    <dgm:pt modelId="{41D9B285-A39A-4678-A265-B4978EFA1E49}">
      <dgm:prSet/>
      <dgm:spPr/>
      <dgm:t>
        <a:bodyPr/>
        <a:lstStyle/>
        <a:p>
          <a:r>
            <a:rPr lang="en-US" b="0" i="0" dirty="0"/>
            <a:t>An unending innovation and incorporation of digital channels are important in ensuring long-term relationships.</a:t>
          </a:r>
          <a:endParaRPr lang="en-US" dirty="0"/>
        </a:p>
      </dgm:t>
    </dgm:pt>
    <dgm:pt modelId="{5CFB0D88-1B47-4D22-A9FA-7CA991322C5E}" type="parTrans" cxnId="{C9922C2F-847C-4C39-B4ED-739C088A263E}">
      <dgm:prSet/>
      <dgm:spPr/>
      <dgm:t>
        <a:bodyPr/>
        <a:lstStyle/>
        <a:p>
          <a:endParaRPr lang="en-US"/>
        </a:p>
      </dgm:t>
    </dgm:pt>
    <dgm:pt modelId="{6D0EFB0B-4F52-4BC3-95D9-4ABBF622A899}" type="sibTrans" cxnId="{C9922C2F-847C-4C39-B4ED-739C088A263E}">
      <dgm:prSet/>
      <dgm:spPr/>
      <dgm:t>
        <a:bodyPr/>
        <a:lstStyle/>
        <a:p>
          <a:endParaRPr lang="en-US"/>
        </a:p>
      </dgm:t>
    </dgm:pt>
    <dgm:pt modelId="{C5997F45-6B91-4632-AF1F-D5B7624D2D2A}" type="pres">
      <dgm:prSet presAssocID="{1F00CD07-B199-4B61-9949-57592542DB50}" presName="root" presStyleCnt="0">
        <dgm:presLayoutVars>
          <dgm:dir/>
          <dgm:resizeHandles val="exact"/>
        </dgm:presLayoutVars>
      </dgm:prSet>
      <dgm:spPr/>
    </dgm:pt>
    <dgm:pt modelId="{3DA6C50B-F3DC-4D30-B502-8BA8F5351995}" type="pres">
      <dgm:prSet presAssocID="{E9FF8EAE-6836-4A31-A6E1-A4C80611A012}" presName="compNode" presStyleCnt="0"/>
      <dgm:spPr/>
    </dgm:pt>
    <dgm:pt modelId="{91CA554E-B480-4071-A0CF-72574EE13DC8}" type="pres">
      <dgm:prSet presAssocID="{E9FF8EAE-6836-4A31-A6E1-A4C80611A012}" presName="bgRect" presStyleLbl="bgShp" presStyleIdx="0" presStyleCnt="5"/>
      <dgm:spPr/>
    </dgm:pt>
    <dgm:pt modelId="{99218C58-2929-47A8-9F3F-3B044DA620FC}" type="pres">
      <dgm:prSet presAssocID="{E9FF8EAE-6836-4A31-A6E1-A4C80611A01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apanese Dolls"/>
        </a:ext>
      </dgm:extLst>
    </dgm:pt>
    <dgm:pt modelId="{F5C3737B-2416-403C-BBE6-BEBF0CDA6333}" type="pres">
      <dgm:prSet presAssocID="{E9FF8EAE-6836-4A31-A6E1-A4C80611A012}" presName="spaceRect" presStyleCnt="0"/>
      <dgm:spPr/>
    </dgm:pt>
    <dgm:pt modelId="{FF615889-F260-498C-B1E0-5B7CDECCA6B6}" type="pres">
      <dgm:prSet presAssocID="{E9FF8EAE-6836-4A31-A6E1-A4C80611A012}" presName="parTx" presStyleLbl="revTx" presStyleIdx="0" presStyleCnt="5">
        <dgm:presLayoutVars>
          <dgm:chMax val="0"/>
          <dgm:chPref val="0"/>
        </dgm:presLayoutVars>
      </dgm:prSet>
      <dgm:spPr/>
    </dgm:pt>
    <dgm:pt modelId="{3A51FC93-42A4-4EA7-942D-DBAC22B6DE06}" type="pres">
      <dgm:prSet presAssocID="{A6E41654-7E13-4FB4-B116-957D9D03E4B8}" presName="sibTrans" presStyleCnt="0"/>
      <dgm:spPr/>
    </dgm:pt>
    <dgm:pt modelId="{6BA9C212-38B1-4803-B78F-C136DF2866A9}" type="pres">
      <dgm:prSet presAssocID="{FBF20FC8-6D88-4AB1-8BF4-65164709B19E}" presName="compNode" presStyleCnt="0"/>
      <dgm:spPr/>
    </dgm:pt>
    <dgm:pt modelId="{BA551006-B3C1-4518-84CA-571F6CF2C4C8}" type="pres">
      <dgm:prSet presAssocID="{FBF20FC8-6D88-4AB1-8BF4-65164709B19E}" presName="bgRect" presStyleLbl="bgShp" presStyleIdx="1" presStyleCnt="5"/>
      <dgm:spPr/>
    </dgm:pt>
    <dgm:pt modelId="{712EB1C5-7BF7-48AF-AEDA-7185B7942565}" type="pres">
      <dgm:prSet presAssocID="{FBF20FC8-6D88-4AB1-8BF4-65164709B19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9425B51C-A6BF-4013-ACB8-8FD52845A1A4}" type="pres">
      <dgm:prSet presAssocID="{FBF20FC8-6D88-4AB1-8BF4-65164709B19E}" presName="spaceRect" presStyleCnt="0"/>
      <dgm:spPr/>
    </dgm:pt>
    <dgm:pt modelId="{8889394C-B4D5-4331-9567-A7381ED47295}" type="pres">
      <dgm:prSet presAssocID="{FBF20FC8-6D88-4AB1-8BF4-65164709B19E}" presName="parTx" presStyleLbl="revTx" presStyleIdx="1" presStyleCnt="5">
        <dgm:presLayoutVars>
          <dgm:chMax val="0"/>
          <dgm:chPref val="0"/>
        </dgm:presLayoutVars>
      </dgm:prSet>
      <dgm:spPr/>
    </dgm:pt>
    <dgm:pt modelId="{4ED2A9C6-DB40-4BAC-8485-A8D7C85A5E00}" type="pres">
      <dgm:prSet presAssocID="{F5DAA8D2-E7BC-4CE5-8AB9-46A08BB639DA}" presName="sibTrans" presStyleCnt="0"/>
      <dgm:spPr/>
    </dgm:pt>
    <dgm:pt modelId="{30EEF0EB-E877-4631-929D-678F721A9C26}" type="pres">
      <dgm:prSet presAssocID="{125B5D43-CDA0-4803-8071-2A0A11EAEE56}" presName="compNode" presStyleCnt="0"/>
      <dgm:spPr/>
    </dgm:pt>
    <dgm:pt modelId="{8EDDAC04-9EBC-4564-9418-37C75405D0A7}" type="pres">
      <dgm:prSet presAssocID="{125B5D43-CDA0-4803-8071-2A0A11EAEE56}" presName="bgRect" presStyleLbl="bgShp" presStyleIdx="2" presStyleCnt="5"/>
      <dgm:spPr/>
    </dgm:pt>
    <dgm:pt modelId="{B44D6CA5-F62E-4D76-B52A-C3AF138D5026}" type="pres">
      <dgm:prSet presAssocID="{125B5D43-CDA0-4803-8071-2A0A11EAEE5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B46BC6AF-958F-4800-99F6-4815EE57806C}" type="pres">
      <dgm:prSet presAssocID="{125B5D43-CDA0-4803-8071-2A0A11EAEE56}" presName="spaceRect" presStyleCnt="0"/>
      <dgm:spPr/>
    </dgm:pt>
    <dgm:pt modelId="{44369AD7-C6F9-44D3-B9D3-324B6FFC3F30}" type="pres">
      <dgm:prSet presAssocID="{125B5D43-CDA0-4803-8071-2A0A11EAEE56}" presName="parTx" presStyleLbl="revTx" presStyleIdx="2" presStyleCnt="5">
        <dgm:presLayoutVars>
          <dgm:chMax val="0"/>
          <dgm:chPref val="0"/>
        </dgm:presLayoutVars>
      </dgm:prSet>
      <dgm:spPr/>
    </dgm:pt>
    <dgm:pt modelId="{FC64DEBF-55C6-4AA5-A71B-8E1822C8ACDA}" type="pres">
      <dgm:prSet presAssocID="{A986BB7D-E570-461D-8244-B26B9287D4B5}" presName="sibTrans" presStyleCnt="0"/>
      <dgm:spPr/>
    </dgm:pt>
    <dgm:pt modelId="{625EDDF5-4931-4AC5-8BEE-81147B1E5BDC}" type="pres">
      <dgm:prSet presAssocID="{F05FBC66-E79D-408E-92D5-ED0B53348F98}" presName="compNode" presStyleCnt="0"/>
      <dgm:spPr/>
    </dgm:pt>
    <dgm:pt modelId="{ED5B3077-A75D-417A-9B9C-C7176B1BA157}" type="pres">
      <dgm:prSet presAssocID="{F05FBC66-E79D-408E-92D5-ED0B53348F98}" presName="bgRect" presStyleLbl="bgShp" presStyleIdx="3" presStyleCnt="5"/>
      <dgm:spPr/>
    </dgm:pt>
    <dgm:pt modelId="{1370E690-A26F-45DE-A0BC-2AB88AFCDF14}" type="pres">
      <dgm:prSet presAssocID="{F05FBC66-E79D-408E-92D5-ED0B53348F98}"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itcoin"/>
        </a:ext>
      </dgm:extLst>
    </dgm:pt>
    <dgm:pt modelId="{268DEA67-6968-494C-BC06-5856F7BD3062}" type="pres">
      <dgm:prSet presAssocID="{F05FBC66-E79D-408E-92D5-ED0B53348F98}" presName="spaceRect" presStyleCnt="0"/>
      <dgm:spPr/>
    </dgm:pt>
    <dgm:pt modelId="{25E385CB-6620-4021-8377-0F0A38DEC8A9}" type="pres">
      <dgm:prSet presAssocID="{F05FBC66-E79D-408E-92D5-ED0B53348F98}" presName="parTx" presStyleLbl="revTx" presStyleIdx="3" presStyleCnt="5">
        <dgm:presLayoutVars>
          <dgm:chMax val="0"/>
          <dgm:chPref val="0"/>
        </dgm:presLayoutVars>
      </dgm:prSet>
      <dgm:spPr/>
    </dgm:pt>
    <dgm:pt modelId="{6C8B2F8C-B949-4B86-B8F9-7FD28F500CB2}" type="pres">
      <dgm:prSet presAssocID="{526FABE1-BBCF-4260-990A-3FB42C4AABB8}" presName="sibTrans" presStyleCnt="0"/>
      <dgm:spPr/>
    </dgm:pt>
    <dgm:pt modelId="{783126B5-0DE7-4F65-829E-7E5DB9DF0EBE}" type="pres">
      <dgm:prSet presAssocID="{41D9B285-A39A-4678-A265-B4978EFA1E49}" presName="compNode" presStyleCnt="0"/>
      <dgm:spPr/>
    </dgm:pt>
    <dgm:pt modelId="{0502091C-D683-4D07-B834-8FA08823C2E3}" type="pres">
      <dgm:prSet presAssocID="{41D9B285-A39A-4678-A265-B4978EFA1E49}" presName="bgRect" presStyleLbl="bgShp" presStyleIdx="4" presStyleCnt="5"/>
      <dgm:spPr/>
    </dgm:pt>
    <dgm:pt modelId="{DEBAF233-71C6-42A7-9B6C-3D73C5056519}" type="pres">
      <dgm:prSet presAssocID="{41D9B285-A39A-4678-A265-B4978EFA1E4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42D4327B-5ED8-49B3-BA7E-ABD649959092}" type="pres">
      <dgm:prSet presAssocID="{41D9B285-A39A-4678-A265-B4978EFA1E49}" presName="spaceRect" presStyleCnt="0"/>
      <dgm:spPr/>
    </dgm:pt>
    <dgm:pt modelId="{D0F51779-2E8B-4031-9AE1-713916DC264F}" type="pres">
      <dgm:prSet presAssocID="{41D9B285-A39A-4678-A265-B4978EFA1E49}" presName="parTx" presStyleLbl="revTx" presStyleIdx="4" presStyleCnt="5">
        <dgm:presLayoutVars>
          <dgm:chMax val="0"/>
          <dgm:chPref val="0"/>
        </dgm:presLayoutVars>
      </dgm:prSet>
      <dgm:spPr/>
    </dgm:pt>
  </dgm:ptLst>
  <dgm:cxnLst>
    <dgm:cxn modelId="{BCA08A06-161F-40E8-AC93-5449F2518086}" srcId="{1F00CD07-B199-4B61-9949-57592542DB50}" destId="{F05FBC66-E79D-408E-92D5-ED0B53348F98}" srcOrd="3" destOrd="0" parTransId="{4336DF41-9DDB-45BE-9D69-AF7B5A0710FB}" sibTransId="{526FABE1-BBCF-4260-990A-3FB42C4AABB8}"/>
    <dgm:cxn modelId="{AF31B528-AFEC-4DFF-AFA6-2ECBABBFFA4C}" srcId="{1F00CD07-B199-4B61-9949-57592542DB50}" destId="{125B5D43-CDA0-4803-8071-2A0A11EAEE56}" srcOrd="2" destOrd="0" parTransId="{52826C53-7D9D-4D48-AA84-A01F86F583BE}" sibTransId="{A986BB7D-E570-461D-8244-B26B9287D4B5}"/>
    <dgm:cxn modelId="{C9922C2F-847C-4C39-B4ED-739C088A263E}" srcId="{1F00CD07-B199-4B61-9949-57592542DB50}" destId="{41D9B285-A39A-4678-A265-B4978EFA1E49}" srcOrd="4" destOrd="0" parTransId="{5CFB0D88-1B47-4D22-A9FA-7CA991322C5E}" sibTransId="{6D0EFB0B-4F52-4BC3-95D9-4ABBF622A899}"/>
    <dgm:cxn modelId="{BC957B38-5953-44A8-ACFE-F678DF37EA9A}" type="presOf" srcId="{FBF20FC8-6D88-4AB1-8BF4-65164709B19E}" destId="{8889394C-B4D5-4331-9567-A7381ED47295}" srcOrd="0" destOrd="0" presId="urn:microsoft.com/office/officeart/2018/2/layout/IconVerticalSolidList"/>
    <dgm:cxn modelId="{88F7CE48-DA0A-42D3-A2C1-BF325E48BA7D}" srcId="{1F00CD07-B199-4B61-9949-57592542DB50}" destId="{FBF20FC8-6D88-4AB1-8BF4-65164709B19E}" srcOrd="1" destOrd="0" parTransId="{9A09EB69-B9FD-434D-AAC0-A52616F324DC}" sibTransId="{F5DAA8D2-E7BC-4CE5-8AB9-46A08BB639DA}"/>
    <dgm:cxn modelId="{1461B689-1508-4E84-943D-61CE1C98063A}" type="presOf" srcId="{F05FBC66-E79D-408E-92D5-ED0B53348F98}" destId="{25E385CB-6620-4021-8377-0F0A38DEC8A9}" srcOrd="0" destOrd="0" presId="urn:microsoft.com/office/officeart/2018/2/layout/IconVerticalSolidList"/>
    <dgm:cxn modelId="{30EDD290-903C-4142-B48F-C14CAADFFF84}" type="presOf" srcId="{1F00CD07-B199-4B61-9949-57592542DB50}" destId="{C5997F45-6B91-4632-AF1F-D5B7624D2D2A}" srcOrd="0" destOrd="0" presId="urn:microsoft.com/office/officeart/2018/2/layout/IconVerticalSolidList"/>
    <dgm:cxn modelId="{99CC2BBF-97EC-48FB-BF17-FAD7762BD0DD}" type="presOf" srcId="{41D9B285-A39A-4678-A265-B4978EFA1E49}" destId="{D0F51779-2E8B-4031-9AE1-713916DC264F}" srcOrd="0" destOrd="0" presId="urn:microsoft.com/office/officeart/2018/2/layout/IconVerticalSolidList"/>
    <dgm:cxn modelId="{A80B9DD4-7471-4FAF-90E4-59EC0EE29CF6}" type="presOf" srcId="{125B5D43-CDA0-4803-8071-2A0A11EAEE56}" destId="{44369AD7-C6F9-44D3-B9D3-324B6FFC3F30}" srcOrd="0" destOrd="0" presId="urn:microsoft.com/office/officeart/2018/2/layout/IconVerticalSolidList"/>
    <dgm:cxn modelId="{A91D2EE3-C607-4D5C-BA1B-1A28980A4D55}" srcId="{1F00CD07-B199-4B61-9949-57592542DB50}" destId="{E9FF8EAE-6836-4A31-A6E1-A4C80611A012}" srcOrd="0" destOrd="0" parTransId="{0A06C153-7642-4853-A7FE-653F648AD412}" sibTransId="{A6E41654-7E13-4FB4-B116-957D9D03E4B8}"/>
    <dgm:cxn modelId="{DAACB8FF-38F2-496D-B6B8-60BB1EC39A83}" type="presOf" srcId="{E9FF8EAE-6836-4A31-A6E1-A4C80611A012}" destId="{FF615889-F260-498C-B1E0-5B7CDECCA6B6}" srcOrd="0" destOrd="0" presId="urn:microsoft.com/office/officeart/2018/2/layout/IconVerticalSolidList"/>
    <dgm:cxn modelId="{A2A93B88-193B-4CEA-A592-2A250F1308C4}" type="presParOf" srcId="{C5997F45-6B91-4632-AF1F-D5B7624D2D2A}" destId="{3DA6C50B-F3DC-4D30-B502-8BA8F5351995}" srcOrd="0" destOrd="0" presId="urn:microsoft.com/office/officeart/2018/2/layout/IconVerticalSolidList"/>
    <dgm:cxn modelId="{F38EC234-E24E-4D56-94AF-4AC7AF97526B}" type="presParOf" srcId="{3DA6C50B-F3DC-4D30-B502-8BA8F5351995}" destId="{91CA554E-B480-4071-A0CF-72574EE13DC8}" srcOrd="0" destOrd="0" presId="urn:microsoft.com/office/officeart/2018/2/layout/IconVerticalSolidList"/>
    <dgm:cxn modelId="{F35BE936-A4B3-4128-AECA-6D2388C030FC}" type="presParOf" srcId="{3DA6C50B-F3DC-4D30-B502-8BA8F5351995}" destId="{99218C58-2929-47A8-9F3F-3B044DA620FC}" srcOrd="1" destOrd="0" presId="urn:microsoft.com/office/officeart/2018/2/layout/IconVerticalSolidList"/>
    <dgm:cxn modelId="{730C5766-5219-4BAC-9354-CB2B49693572}" type="presParOf" srcId="{3DA6C50B-F3DC-4D30-B502-8BA8F5351995}" destId="{F5C3737B-2416-403C-BBE6-BEBF0CDA6333}" srcOrd="2" destOrd="0" presId="urn:microsoft.com/office/officeart/2018/2/layout/IconVerticalSolidList"/>
    <dgm:cxn modelId="{18443AF2-E1B7-470F-BC99-8314F92C0F80}" type="presParOf" srcId="{3DA6C50B-F3DC-4D30-B502-8BA8F5351995}" destId="{FF615889-F260-498C-B1E0-5B7CDECCA6B6}" srcOrd="3" destOrd="0" presId="urn:microsoft.com/office/officeart/2018/2/layout/IconVerticalSolidList"/>
    <dgm:cxn modelId="{499E8777-48AA-4D78-83BF-6DDB5B412B05}" type="presParOf" srcId="{C5997F45-6B91-4632-AF1F-D5B7624D2D2A}" destId="{3A51FC93-42A4-4EA7-942D-DBAC22B6DE06}" srcOrd="1" destOrd="0" presId="urn:microsoft.com/office/officeart/2018/2/layout/IconVerticalSolidList"/>
    <dgm:cxn modelId="{9478D3C5-6E06-402E-923B-9CF99D1A156F}" type="presParOf" srcId="{C5997F45-6B91-4632-AF1F-D5B7624D2D2A}" destId="{6BA9C212-38B1-4803-B78F-C136DF2866A9}" srcOrd="2" destOrd="0" presId="urn:microsoft.com/office/officeart/2018/2/layout/IconVerticalSolidList"/>
    <dgm:cxn modelId="{54A68687-F401-4E74-AA22-5B266CD9768B}" type="presParOf" srcId="{6BA9C212-38B1-4803-B78F-C136DF2866A9}" destId="{BA551006-B3C1-4518-84CA-571F6CF2C4C8}" srcOrd="0" destOrd="0" presId="urn:microsoft.com/office/officeart/2018/2/layout/IconVerticalSolidList"/>
    <dgm:cxn modelId="{A305F983-7477-4920-A7FF-3A65FF78AF64}" type="presParOf" srcId="{6BA9C212-38B1-4803-B78F-C136DF2866A9}" destId="{712EB1C5-7BF7-48AF-AEDA-7185B7942565}" srcOrd="1" destOrd="0" presId="urn:microsoft.com/office/officeart/2018/2/layout/IconVerticalSolidList"/>
    <dgm:cxn modelId="{B7DACC29-D8DE-4451-B4C3-53226F217F14}" type="presParOf" srcId="{6BA9C212-38B1-4803-B78F-C136DF2866A9}" destId="{9425B51C-A6BF-4013-ACB8-8FD52845A1A4}" srcOrd="2" destOrd="0" presId="urn:microsoft.com/office/officeart/2018/2/layout/IconVerticalSolidList"/>
    <dgm:cxn modelId="{61D7DD33-ACFE-42A9-B7D5-E092175448B5}" type="presParOf" srcId="{6BA9C212-38B1-4803-B78F-C136DF2866A9}" destId="{8889394C-B4D5-4331-9567-A7381ED47295}" srcOrd="3" destOrd="0" presId="urn:microsoft.com/office/officeart/2018/2/layout/IconVerticalSolidList"/>
    <dgm:cxn modelId="{DA0121F5-E536-47A1-9EBB-B6E874B6423B}" type="presParOf" srcId="{C5997F45-6B91-4632-AF1F-D5B7624D2D2A}" destId="{4ED2A9C6-DB40-4BAC-8485-A8D7C85A5E00}" srcOrd="3" destOrd="0" presId="urn:microsoft.com/office/officeart/2018/2/layout/IconVerticalSolidList"/>
    <dgm:cxn modelId="{3BBE089E-1124-4EB4-803E-601F5C885A02}" type="presParOf" srcId="{C5997F45-6B91-4632-AF1F-D5B7624D2D2A}" destId="{30EEF0EB-E877-4631-929D-678F721A9C26}" srcOrd="4" destOrd="0" presId="urn:microsoft.com/office/officeart/2018/2/layout/IconVerticalSolidList"/>
    <dgm:cxn modelId="{19AB920D-74A5-4F9D-82CF-5DC218876F61}" type="presParOf" srcId="{30EEF0EB-E877-4631-929D-678F721A9C26}" destId="{8EDDAC04-9EBC-4564-9418-37C75405D0A7}" srcOrd="0" destOrd="0" presId="urn:microsoft.com/office/officeart/2018/2/layout/IconVerticalSolidList"/>
    <dgm:cxn modelId="{01CEC465-1592-4A60-BE1F-1BBFEF1B8B22}" type="presParOf" srcId="{30EEF0EB-E877-4631-929D-678F721A9C26}" destId="{B44D6CA5-F62E-4D76-B52A-C3AF138D5026}" srcOrd="1" destOrd="0" presId="urn:microsoft.com/office/officeart/2018/2/layout/IconVerticalSolidList"/>
    <dgm:cxn modelId="{58891097-F7C9-4044-9BF8-650D2210664E}" type="presParOf" srcId="{30EEF0EB-E877-4631-929D-678F721A9C26}" destId="{B46BC6AF-958F-4800-99F6-4815EE57806C}" srcOrd="2" destOrd="0" presId="urn:microsoft.com/office/officeart/2018/2/layout/IconVerticalSolidList"/>
    <dgm:cxn modelId="{DDD6CB7B-12D2-4D50-B2B0-274107DCCE3E}" type="presParOf" srcId="{30EEF0EB-E877-4631-929D-678F721A9C26}" destId="{44369AD7-C6F9-44D3-B9D3-324B6FFC3F30}" srcOrd="3" destOrd="0" presId="urn:microsoft.com/office/officeart/2018/2/layout/IconVerticalSolidList"/>
    <dgm:cxn modelId="{AE8C3CE1-3629-4F71-9268-4CDCCE9C198C}" type="presParOf" srcId="{C5997F45-6B91-4632-AF1F-D5B7624D2D2A}" destId="{FC64DEBF-55C6-4AA5-A71B-8E1822C8ACDA}" srcOrd="5" destOrd="0" presId="urn:microsoft.com/office/officeart/2018/2/layout/IconVerticalSolidList"/>
    <dgm:cxn modelId="{2EC1DF30-C1D9-4F4A-91DB-C681DA695950}" type="presParOf" srcId="{C5997F45-6B91-4632-AF1F-D5B7624D2D2A}" destId="{625EDDF5-4931-4AC5-8BEE-81147B1E5BDC}" srcOrd="6" destOrd="0" presId="urn:microsoft.com/office/officeart/2018/2/layout/IconVerticalSolidList"/>
    <dgm:cxn modelId="{0CA78406-1141-4872-869C-E5DC5937DDBC}" type="presParOf" srcId="{625EDDF5-4931-4AC5-8BEE-81147B1E5BDC}" destId="{ED5B3077-A75D-417A-9B9C-C7176B1BA157}" srcOrd="0" destOrd="0" presId="urn:microsoft.com/office/officeart/2018/2/layout/IconVerticalSolidList"/>
    <dgm:cxn modelId="{362A76C4-5F72-475A-BAC0-2E81BB9ED0F2}" type="presParOf" srcId="{625EDDF5-4931-4AC5-8BEE-81147B1E5BDC}" destId="{1370E690-A26F-45DE-A0BC-2AB88AFCDF14}" srcOrd="1" destOrd="0" presId="urn:microsoft.com/office/officeart/2018/2/layout/IconVerticalSolidList"/>
    <dgm:cxn modelId="{8A633F03-D6F9-4024-B4B9-26A4CC9284E9}" type="presParOf" srcId="{625EDDF5-4931-4AC5-8BEE-81147B1E5BDC}" destId="{268DEA67-6968-494C-BC06-5856F7BD3062}" srcOrd="2" destOrd="0" presId="urn:microsoft.com/office/officeart/2018/2/layout/IconVerticalSolidList"/>
    <dgm:cxn modelId="{1986C1C9-A687-4503-B290-F29AE846F94A}" type="presParOf" srcId="{625EDDF5-4931-4AC5-8BEE-81147B1E5BDC}" destId="{25E385CB-6620-4021-8377-0F0A38DEC8A9}" srcOrd="3" destOrd="0" presId="urn:microsoft.com/office/officeart/2018/2/layout/IconVerticalSolidList"/>
    <dgm:cxn modelId="{71BAA595-4037-4CA5-A487-A43C9B4679A2}" type="presParOf" srcId="{C5997F45-6B91-4632-AF1F-D5B7624D2D2A}" destId="{6C8B2F8C-B949-4B86-B8F9-7FD28F500CB2}" srcOrd="7" destOrd="0" presId="urn:microsoft.com/office/officeart/2018/2/layout/IconVerticalSolidList"/>
    <dgm:cxn modelId="{068B0D9C-C68E-499D-AC93-3FF7CDA5BBDA}" type="presParOf" srcId="{C5997F45-6B91-4632-AF1F-D5B7624D2D2A}" destId="{783126B5-0DE7-4F65-829E-7E5DB9DF0EBE}" srcOrd="8" destOrd="0" presId="urn:microsoft.com/office/officeart/2018/2/layout/IconVerticalSolidList"/>
    <dgm:cxn modelId="{A663C382-A2FD-4ED6-AB37-60B84C5A61A3}" type="presParOf" srcId="{783126B5-0DE7-4F65-829E-7E5DB9DF0EBE}" destId="{0502091C-D683-4D07-B834-8FA08823C2E3}" srcOrd="0" destOrd="0" presId="urn:microsoft.com/office/officeart/2018/2/layout/IconVerticalSolidList"/>
    <dgm:cxn modelId="{CDC4D8C7-C77E-4471-A42E-E6FD1D73DBF7}" type="presParOf" srcId="{783126B5-0DE7-4F65-829E-7E5DB9DF0EBE}" destId="{DEBAF233-71C6-42A7-9B6C-3D73C5056519}" srcOrd="1" destOrd="0" presId="urn:microsoft.com/office/officeart/2018/2/layout/IconVerticalSolidList"/>
    <dgm:cxn modelId="{FFCFBFCD-2EE8-447C-ACFF-F246F0A355CF}" type="presParOf" srcId="{783126B5-0DE7-4F65-829E-7E5DB9DF0EBE}" destId="{42D4327B-5ED8-49B3-BA7E-ABD649959092}" srcOrd="2" destOrd="0" presId="urn:microsoft.com/office/officeart/2018/2/layout/IconVerticalSolidList"/>
    <dgm:cxn modelId="{D6C75ECD-6EEF-4BFB-AB11-37316F548F54}" type="presParOf" srcId="{783126B5-0DE7-4F65-829E-7E5DB9DF0EBE}" destId="{D0F51779-2E8B-4031-9AE1-713916DC264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BF88C-D779-417E-977F-100984B87E29}">
      <dsp:nvSpPr>
        <dsp:cNvPr id="0" name=""/>
        <dsp:cNvSpPr/>
      </dsp:nvSpPr>
      <dsp:spPr>
        <a:xfrm>
          <a:off x="288258" y="446138"/>
          <a:ext cx="899630" cy="89963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B067DB-DEA5-480F-894B-51BFEDD07FCD}">
      <dsp:nvSpPr>
        <dsp:cNvPr id="0" name=""/>
        <dsp:cNvSpPr/>
      </dsp:nvSpPr>
      <dsp:spPr>
        <a:xfrm>
          <a:off x="479982" y="637862"/>
          <a:ext cx="516181" cy="516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48EBA3-1400-432F-9020-AE7AFE6C283B}">
      <dsp:nvSpPr>
        <dsp:cNvPr id="0" name=""/>
        <dsp:cNvSpPr/>
      </dsp:nvSpPr>
      <dsp:spPr>
        <a:xfrm>
          <a:off x="671" y="1625982"/>
          <a:ext cx="1474804" cy="131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i="0" kern="1200" dirty="0">
              <a:latin typeface="Roboto" panose="02000000000000000000" pitchFamily="2" charset="0"/>
              <a:ea typeface="Roboto" panose="02000000000000000000" pitchFamily="2" charset="0"/>
              <a:cs typeface="Roboto" panose="02000000000000000000" pitchFamily="2" charset="0"/>
            </a:rPr>
            <a:t>Greater Reach: </a:t>
          </a:r>
        </a:p>
        <a:p>
          <a:pPr marL="0" lvl="0" indent="0" algn="ctr" defTabSz="711200">
            <a:lnSpc>
              <a:spcPct val="90000"/>
            </a:lnSpc>
            <a:spcBef>
              <a:spcPct val="0"/>
            </a:spcBef>
            <a:spcAft>
              <a:spcPct val="35000"/>
            </a:spcAft>
            <a:buNone/>
            <a:defRPr cap="all"/>
          </a:pPr>
          <a:r>
            <a:rPr lang="en-US" sz="1400" b="0" i="0" kern="1200" cap="none" dirty="0" err="1">
              <a:latin typeface="Roboto" panose="02000000000000000000" pitchFamily="2" charset="0"/>
              <a:ea typeface="Roboto" panose="02000000000000000000" pitchFamily="2" charset="0"/>
              <a:cs typeface="Roboto" panose="02000000000000000000" pitchFamily="2" charset="0"/>
            </a:rPr>
            <a:t>Organisations</a:t>
          </a:r>
          <a:r>
            <a:rPr lang="en-US" sz="1400" b="0" i="0" kern="1200" cap="none" dirty="0">
              <a:latin typeface="Roboto" panose="02000000000000000000" pitchFamily="2" charset="0"/>
              <a:ea typeface="Roboto" panose="02000000000000000000" pitchFamily="2" charset="0"/>
              <a:cs typeface="Roboto" panose="02000000000000000000" pitchFamily="2" charset="0"/>
            </a:rPr>
            <a:t> are able to access vast and varied audiences within a short time. </a:t>
          </a:r>
          <a:endParaRPr lang="en-US" sz="1400" b="0" kern="1200" cap="none" dirty="0">
            <a:latin typeface="Roboto" panose="02000000000000000000" pitchFamily="2" charset="0"/>
            <a:ea typeface="Roboto" panose="02000000000000000000" pitchFamily="2" charset="0"/>
            <a:cs typeface="Roboto" panose="02000000000000000000" pitchFamily="2" charset="0"/>
          </a:endParaRPr>
        </a:p>
      </dsp:txBody>
      <dsp:txXfrm>
        <a:off x="671" y="1625982"/>
        <a:ext cx="1474804" cy="1311121"/>
      </dsp:txXfrm>
    </dsp:sp>
    <dsp:sp modelId="{A16171C7-E83E-4E74-8AEB-C178C3DCFEE3}">
      <dsp:nvSpPr>
        <dsp:cNvPr id="0" name=""/>
        <dsp:cNvSpPr/>
      </dsp:nvSpPr>
      <dsp:spPr>
        <a:xfrm>
          <a:off x="2021153" y="446138"/>
          <a:ext cx="899630" cy="89963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DD8B11-8A05-4470-A554-548133DAE05B}">
      <dsp:nvSpPr>
        <dsp:cNvPr id="0" name=""/>
        <dsp:cNvSpPr/>
      </dsp:nvSpPr>
      <dsp:spPr>
        <a:xfrm>
          <a:off x="2212878" y="637862"/>
          <a:ext cx="516181" cy="516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A70D23-1104-4051-8A03-48DDFC967464}">
      <dsp:nvSpPr>
        <dsp:cNvPr id="0" name=""/>
        <dsp:cNvSpPr/>
      </dsp:nvSpPr>
      <dsp:spPr>
        <a:xfrm>
          <a:off x="1733566" y="1625982"/>
          <a:ext cx="1474804" cy="131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i="0" kern="1200" dirty="0">
              <a:latin typeface="Roboto" panose="02000000000000000000" pitchFamily="2" charset="0"/>
              <a:ea typeface="Roboto" panose="02000000000000000000" pitchFamily="2" charset="0"/>
              <a:cs typeface="Roboto" panose="02000000000000000000" pitchFamily="2" charset="0"/>
            </a:rPr>
            <a:t>Cost Effective: </a:t>
          </a:r>
        </a:p>
        <a:p>
          <a:pPr marL="0" lvl="0" indent="0" algn="ctr" defTabSz="711200">
            <a:lnSpc>
              <a:spcPct val="90000"/>
            </a:lnSpc>
            <a:spcBef>
              <a:spcPct val="0"/>
            </a:spcBef>
            <a:spcAft>
              <a:spcPct val="35000"/>
            </a:spcAft>
            <a:buNone/>
            <a:defRPr cap="all"/>
          </a:pPr>
          <a:r>
            <a:rPr lang="en-US" sz="1400" b="0" i="0" kern="1200" cap="none" dirty="0">
              <a:latin typeface="Roboto" panose="02000000000000000000" pitchFamily="2" charset="0"/>
              <a:ea typeface="Roboto" panose="02000000000000000000" pitchFamily="2" charset="0"/>
              <a:cs typeface="Roboto" panose="02000000000000000000" pitchFamily="2" charset="0"/>
            </a:rPr>
            <a:t>Digital campaigns can be less expensive than other traditional advertisements</a:t>
          </a:r>
          <a:r>
            <a:rPr lang="en-US" sz="1400" b="0" i="0" kern="1200" dirty="0">
              <a:latin typeface="Roboto" panose="02000000000000000000" pitchFamily="2" charset="0"/>
              <a:ea typeface="Roboto" panose="02000000000000000000" pitchFamily="2" charset="0"/>
              <a:cs typeface="Roboto" panose="02000000000000000000" pitchFamily="2" charset="0"/>
            </a:rPr>
            <a:t>.</a:t>
          </a:r>
          <a:endParaRPr lang="en-US" sz="1400" b="0" kern="1200" dirty="0">
            <a:latin typeface="Roboto" panose="02000000000000000000" pitchFamily="2" charset="0"/>
            <a:ea typeface="Roboto" panose="02000000000000000000" pitchFamily="2" charset="0"/>
            <a:cs typeface="Roboto" panose="02000000000000000000" pitchFamily="2" charset="0"/>
          </a:endParaRPr>
        </a:p>
      </dsp:txBody>
      <dsp:txXfrm>
        <a:off x="1733566" y="1625982"/>
        <a:ext cx="1474804" cy="1311121"/>
      </dsp:txXfrm>
    </dsp:sp>
    <dsp:sp modelId="{78F4154E-1DCA-4920-9877-A6E64869167A}">
      <dsp:nvSpPr>
        <dsp:cNvPr id="0" name=""/>
        <dsp:cNvSpPr/>
      </dsp:nvSpPr>
      <dsp:spPr>
        <a:xfrm>
          <a:off x="3754049" y="446138"/>
          <a:ext cx="899630" cy="89963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D24EF0-6368-4D11-9325-7EC05B192ADC}">
      <dsp:nvSpPr>
        <dsp:cNvPr id="0" name=""/>
        <dsp:cNvSpPr/>
      </dsp:nvSpPr>
      <dsp:spPr>
        <a:xfrm>
          <a:off x="3945773" y="637862"/>
          <a:ext cx="516181" cy="516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8FAF38-4A79-4F68-8BB3-41BD246C34CF}">
      <dsp:nvSpPr>
        <dsp:cNvPr id="0" name=""/>
        <dsp:cNvSpPr/>
      </dsp:nvSpPr>
      <dsp:spPr>
        <a:xfrm>
          <a:off x="3466462" y="1625982"/>
          <a:ext cx="1474804" cy="131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i="0" kern="1200" dirty="0">
              <a:latin typeface="Roboto" panose="02000000000000000000" pitchFamily="2" charset="0"/>
              <a:ea typeface="Roboto" panose="02000000000000000000" pitchFamily="2" charset="0"/>
              <a:cs typeface="Roboto" panose="02000000000000000000" pitchFamily="2" charset="0"/>
            </a:rPr>
            <a:t>Real-Time Updates: </a:t>
          </a:r>
          <a:r>
            <a:rPr lang="en-US" sz="1400" b="0" i="0" kern="1200" cap="none" dirty="0">
              <a:latin typeface="Roboto" panose="02000000000000000000" pitchFamily="2" charset="0"/>
              <a:ea typeface="Roboto" panose="02000000000000000000" pitchFamily="2" charset="0"/>
              <a:cs typeface="Roboto" panose="02000000000000000000" pitchFamily="2" charset="0"/>
            </a:rPr>
            <a:t>Businesses have the option of altering the offers, adverts and messages immediately. </a:t>
          </a:r>
          <a:endParaRPr lang="en-US" sz="1400" kern="1200" dirty="0">
            <a:latin typeface="Roboto" panose="02000000000000000000" pitchFamily="2" charset="0"/>
            <a:ea typeface="Roboto" panose="02000000000000000000" pitchFamily="2" charset="0"/>
            <a:cs typeface="Roboto" panose="02000000000000000000" pitchFamily="2" charset="0"/>
          </a:endParaRPr>
        </a:p>
      </dsp:txBody>
      <dsp:txXfrm>
        <a:off x="3466462" y="1625982"/>
        <a:ext cx="1474804" cy="1311121"/>
      </dsp:txXfrm>
    </dsp:sp>
    <dsp:sp modelId="{91759B39-1E55-4DF2-A5AC-ABB64C8DF542}">
      <dsp:nvSpPr>
        <dsp:cNvPr id="0" name=""/>
        <dsp:cNvSpPr/>
      </dsp:nvSpPr>
      <dsp:spPr>
        <a:xfrm>
          <a:off x="5486944" y="446138"/>
          <a:ext cx="899630" cy="89963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5519B-1B04-45EA-9716-A6F9E0CE7A7D}">
      <dsp:nvSpPr>
        <dsp:cNvPr id="0" name=""/>
        <dsp:cNvSpPr/>
      </dsp:nvSpPr>
      <dsp:spPr>
        <a:xfrm>
          <a:off x="5678669" y="637862"/>
          <a:ext cx="516181" cy="5161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0962D6C-59C9-4910-B8FF-F2AFE9DC5C60}">
      <dsp:nvSpPr>
        <dsp:cNvPr id="0" name=""/>
        <dsp:cNvSpPr/>
      </dsp:nvSpPr>
      <dsp:spPr>
        <a:xfrm>
          <a:off x="5199357" y="1625982"/>
          <a:ext cx="1474804" cy="131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i="0" kern="1200" dirty="0">
              <a:latin typeface="Roboto" panose="02000000000000000000" pitchFamily="2" charset="0"/>
              <a:ea typeface="Roboto" panose="02000000000000000000" pitchFamily="2" charset="0"/>
              <a:cs typeface="Roboto" panose="02000000000000000000" pitchFamily="2" charset="0"/>
            </a:rPr>
            <a:t>Targeted Marketing: </a:t>
          </a:r>
        </a:p>
        <a:p>
          <a:pPr marL="0" lvl="0" indent="0" algn="ctr" defTabSz="711200">
            <a:lnSpc>
              <a:spcPct val="90000"/>
            </a:lnSpc>
            <a:spcBef>
              <a:spcPct val="0"/>
            </a:spcBef>
            <a:spcAft>
              <a:spcPct val="35000"/>
            </a:spcAft>
            <a:buNone/>
            <a:defRPr cap="all"/>
          </a:pPr>
          <a:r>
            <a:rPr lang="en-US" sz="1400" b="0" i="0" kern="1200" cap="none" dirty="0">
              <a:latin typeface="Roboto" panose="02000000000000000000" pitchFamily="2" charset="0"/>
              <a:ea typeface="Roboto" panose="02000000000000000000" pitchFamily="2" charset="0"/>
              <a:cs typeface="Roboto" panose="02000000000000000000" pitchFamily="2" charset="0"/>
            </a:rPr>
            <a:t>It enables very specific targeting according to the customer </a:t>
          </a:r>
          <a:r>
            <a:rPr lang="en-US" sz="1400" b="0" i="0" kern="1200" cap="none" dirty="0" err="1">
              <a:latin typeface="Roboto" panose="02000000000000000000" pitchFamily="2" charset="0"/>
              <a:ea typeface="Roboto" panose="02000000000000000000" pitchFamily="2" charset="0"/>
              <a:cs typeface="Roboto" panose="02000000000000000000" pitchFamily="2" charset="0"/>
            </a:rPr>
            <a:t>behaviour</a:t>
          </a:r>
          <a:r>
            <a:rPr lang="en-US" sz="1400" b="0" i="0" kern="1200" cap="none" dirty="0">
              <a:latin typeface="Roboto" panose="02000000000000000000" pitchFamily="2" charset="0"/>
              <a:ea typeface="Roboto" panose="02000000000000000000" pitchFamily="2" charset="0"/>
              <a:cs typeface="Roboto" panose="02000000000000000000" pitchFamily="2" charset="0"/>
            </a:rPr>
            <a:t> and preferences. </a:t>
          </a:r>
          <a:endParaRPr lang="en-US" sz="1400" kern="1200" cap="none" dirty="0">
            <a:latin typeface="Roboto" panose="02000000000000000000" pitchFamily="2" charset="0"/>
            <a:ea typeface="Roboto" panose="02000000000000000000" pitchFamily="2" charset="0"/>
            <a:cs typeface="Roboto" panose="02000000000000000000" pitchFamily="2" charset="0"/>
          </a:endParaRPr>
        </a:p>
      </dsp:txBody>
      <dsp:txXfrm>
        <a:off x="5199357" y="1625982"/>
        <a:ext cx="1474804" cy="1311121"/>
      </dsp:txXfrm>
    </dsp:sp>
    <dsp:sp modelId="{EAFC1FC8-A02E-484E-9FD1-9550C69C2D9B}">
      <dsp:nvSpPr>
        <dsp:cNvPr id="0" name=""/>
        <dsp:cNvSpPr/>
      </dsp:nvSpPr>
      <dsp:spPr>
        <a:xfrm>
          <a:off x="7219840" y="446138"/>
          <a:ext cx="899630" cy="89963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1EE745-268A-43E9-96E3-BA15957AA1B0}">
      <dsp:nvSpPr>
        <dsp:cNvPr id="0" name=""/>
        <dsp:cNvSpPr/>
      </dsp:nvSpPr>
      <dsp:spPr>
        <a:xfrm>
          <a:off x="7411564" y="637862"/>
          <a:ext cx="516181" cy="5161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42DD99-A6E9-4985-AD0C-06FEF3AA2C92}">
      <dsp:nvSpPr>
        <dsp:cNvPr id="0" name=""/>
        <dsp:cNvSpPr/>
      </dsp:nvSpPr>
      <dsp:spPr>
        <a:xfrm>
          <a:off x="6932253" y="1625982"/>
          <a:ext cx="1474804" cy="13111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b="1" i="0" kern="1200" dirty="0">
              <a:latin typeface="Roboto" panose="02000000000000000000" pitchFamily="2" charset="0"/>
              <a:ea typeface="Roboto" panose="02000000000000000000" pitchFamily="2" charset="0"/>
              <a:cs typeface="Roboto" panose="02000000000000000000" pitchFamily="2" charset="0"/>
            </a:rPr>
            <a:t>digital analytics: </a:t>
          </a:r>
          <a:r>
            <a:rPr lang="en-US" sz="1400" b="0" i="0" kern="1200" cap="none" dirty="0">
              <a:latin typeface="Roboto" panose="02000000000000000000" pitchFamily="2" charset="0"/>
              <a:ea typeface="Roboto" panose="02000000000000000000" pitchFamily="2" charset="0"/>
              <a:cs typeface="Roboto" panose="02000000000000000000" pitchFamily="2" charset="0"/>
            </a:rPr>
            <a:t>Analytics technology can be used to measure progress and optimize future campaigns (</a:t>
          </a:r>
          <a:r>
            <a:rPr lang="en-US" sz="1400" kern="1200" dirty="0">
              <a:latin typeface="Roboto" panose="02000000000000000000" pitchFamily="2" charset="0"/>
              <a:ea typeface="Roboto" panose="02000000000000000000" pitchFamily="2" charset="0"/>
              <a:cs typeface="Roboto" panose="02000000000000000000" pitchFamily="2" charset="0"/>
            </a:rPr>
            <a:t>RISTESKA, 2023)</a:t>
          </a:r>
          <a:r>
            <a:rPr lang="en-US" sz="1400" b="0" i="0" kern="1200" cap="none" dirty="0">
              <a:latin typeface="Roboto" panose="02000000000000000000" pitchFamily="2" charset="0"/>
              <a:ea typeface="Roboto" panose="02000000000000000000" pitchFamily="2" charset="0"/>
              <a:cs typeface="Roboto" panose="02000000000000000000" pitchFamily="2" charset="0"/>
            </a:rPr>
            <a:t>.</a:t>
          </a:r>
          <a:endParaRPr lang="en-US" sz="1400" kern="1200" dirty="0">
            <a:latin typeface="Roboto" panose="02000000000000000000" pitchFamily="2" charset="0"/>
            <a:ea typeface="Roboto" panose="02000000000000000000" pitchFamily="2" charset="0"/>
            <a:cs typeface="Roboto" panose="02000000000000000000" pitchFamily="2" charset="0"/>
          </a:endParaRPr>
        </a:p>
      </dsp:txBody>
      <dsp:txXfrm>
        <a:off x="6932253" y="1625982"/>
        <a:ext cx="1474804" cy="13111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31E90F-B43D-4AB0-B499-828388E81D62}">
      <dsp:nvSpPr>
        <dsp:cNvPr id="0" name=""/>
        <dsp:cNvSpPr/>
      </dsp:nvSpPr>
      <dsp:spPr>
        <a:xfrm>
          <a:off x="469907" y="444251"/>
          <a:ext cx="767285" cy="7672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DB4D9CE-55F6-417E-B9DF-680D752EAE39}">
      <dsp:nvSpPr>
        <dsp:cNvPr id="0" name=""/>
        <dsp:cNvSpPr/>
      </dsp:nvSpPr>
      <dsp:spPr>
        <a:xfrm>
          <a:off x="1010" y="1567990"/>
          <a:ext cx="1705078" cy="1252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0" i="0" kern="1200">
              <a:latin typeface="Roboto" panose="02000000000000000000" pitchFamily="2" charset="0"/>
              <a:ea typeface="Roboto" panose="02000000000000000000" pitchFamily="2" charset="0"/>
              <a:cs typeface="Roboto" panose="02000000000000000000" pitchFamily="2" charset="0"/>
            </a:rPr>
            <a:t>Paid online advertising may be costly e.g. Google Ads. </a:t>
          </a:r>
          <a:endParaRPr lang="en-US" sz="1600" kern="1200">
            <a:latin typeface="Roboto" panose="02000000000000000000" pitchFamily="2" charset="0"/>
            <a:ea typeface="Roboto" panose="02000000000000000000" pitchFamily="2" charset="0"/>
            <a:cs typeface="Roboto" panose="02000000000000000000" pitchFamily="2" charset="0"/>
          </a:endParaRPr>
        </a:p>
      </dsp:txBody>
      <dsp:txXfrm>
        <a:off x="1010" y="1567990"/>
        <a:ext cx="1705078" cy="1252166"/>
      </dsp:txXfrm>
    </dsp:sp>
    <dsp:sp modelId="{8F34451A-08CD-4D49-8428-E53BEBDD7BF6}">
      <dsp:nvSpPr>
        <dsp:cNvPr id="0" name=""/>
        <dsp:cNvSpPr/>
      </dsp:nvSpPr>
      <dsp:spPr>
        <a:xfrm>
          <a:off x="2473374" y="444251"/>
          <a:ext cx="767285" cy="7672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241915-99BE-423C-9BE5-814457127D1D}">
      <dsp:nvSpPr>
        <dsp:cNvPr id="0" name=""/>
        <dsp:cNvSpPr/>
      </dsp:nvSpPr>
      <dsp:spPr>
        <a:xfrm>
          <a:off x="2004477" y="1567990"/>
          <a:ext cx="1705078" cy="1252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0" i="0" kern="1200">
              <a:latin typeface="Roboto" panose="02000000000000000000" pitchFamily="2" charset="0"/>
              <a:ea typeface="Roboto" panose="02000000000000000000" pitchFamily="2" charset="0"/>
              <a:cs typeface="Roboto" panose="02000000000000000000" pitchFamily="2" charset="0"/>
            </a:rPr>
            <a:t>Ads are not always effective in addressing the target audience, which is a waste of budget. </a:t>
          </a:r>
          <a:endParaRPr lang="en-US" sz="1600" kern="1200">
            <a:latin typeface="Roboto" panose="02000000000000000000" pitchFamily="2" charset="0"/>
            <a:ea typeface="Roboto" panose="02000000000000000000" pitchFamily="2" charset="0"/>
            <a:cs typeface="Roboto" panose="02000000000000000000" pitchFamily="2" charset="0"/>
          </a:endParaRPr>
        </a:p>
      </dsp:txBody>
      <dsp:txXfrm>
        <a:off x="2004477" y="1567990"/>
        <a:ext cx="1705078" cy="1252166"/>
      </dsp:txXfrm>
    </dsp:sp>
    <dsp:sp modelId="{E143601B-9BB8-41A8-BC73-5F628E79A920}">
      <dsp:nvSpPr>
        <dsp:cNvPr id="0" name=""/>
        <dsp:cNvSpPr/>
      </dsp:nvSpPr>
      <dsp:spPr>
        <a:xfrm>
          <a:off x="4476840" y="444251"/>
          <a:ext cx="767285" cy="76728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AA33F37-571F-4196-9254-80F59DEBEA19}">
      <dsp:nvSpPr>
        <dsp:cNvPr id="0" name=""/>
        <dsp:cNvSpPr/>
      </dsp:nvSpPr>
      <dsp:spPr>
        <a:xfrm>
          <a:off x="4007944" y="1567990"/>
          <a:ext cx="1705078" cy="1252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0" i="0" kern="1200">
              <a:latin typeface="Roboto" panose="02000000000000000000" pitchFamily="2" charset="0"/>
              <a:ea typeface="Roboto" panose="02000000000000000000" pitchFamily="2" charset="0"/>
              <a:cs typeface="Roboto" panose="02000000000000000000" pitchFamily="2" charset="0"/>
            </a:rPr>
            <a:t>Minimal control over user-generated content, at stake of the brand reputation. </a:t>
          </a:r>
          <a:endParaRPr lang="en-US" sz="1600" kern="1200">
            <a:latin typeface="Roboto" panose="02000000000000000000" pitchFamily="2" charset="0"/>
            <a:ea typeface="Roboto" panose="02000000000000000000" pitchFamily="2" charset="0"/>
            <a:cs typeface="Roboto" panose="02000000000000000000" pitchFamily="2" charset="0"/>
          </a:endParaRPr>
        </a:p>
      </dsp:txBody>
      <dsp:txXfrm>
        <a:off x="4007944" y="1567990"/>
        <a:ext cx="1705078" cy="1252166"/>
      </dsp:txXfrm>
    </dsp:sp>
    <dsp:sp modelId="{B37D8531-4375-41E8-AB10-C24AA5EF3E52}">
      <dsp:nvSpPr>
        <dsp:cNvPr id="0" name=""/>
        <dsp:cNvSpPr/>
      </dsp:nvSpPr>
      <dsp:spPr>
        <a:xfrm>
          <a:off x="6480307" y="444251"/>
          <a:ext cx="767285" cy="76728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3FEF84-FCB1-4EF5-AB03-3DAFBCD1B47D}">
      <dsp:nvSpPr>
        <dsp:cNvPr id="0" name=""/>
        <dsp:cNvSpPr/>
      </dsp:nvSpPr>
      <dsp:spPr>
        <a:xfrm>
          <a:off x="6011411" y="1567990"/>
          <a:ext cx="1705078" cy="12521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b="0" i="0" kern="1200">
              <a:latin typeface="Roboto" panose="02000000000000000000" pitchFamily="2" charset="0"/>
              <a:ea typeface="Roboto" panose="02000000000000000000" pitchFamily="2" charset="0"/>
              <a:cs typeface="Roboto" panose="02000000000000000000" pitchFamily="2" charset="0"/>
            </a:rPr>
            <a:t>The customers are demanding speed to respond to their demands and this puts pressure on operations.</a:t>
          </a:r>
          <a:endParaRPr lang="en-US" sz="1600" kern="1200">
            <a:latin typeface="Roboto" panose="02000000000000000000" pitchFamily="2" charset="0"/>
            <a:ea typeface="Roboto" panose="02000000000000000000" pitchFamily="2" charset="0"/>
            <a:cs typeface="Roboto" panose="02000000000000000000" pitchFamily="2" charset="0"/>
          </a:endParaRPr>
        </a:p>
      </dsp:txBody>
      <dsp:txXfrm>
        <a:off x="6011411" y="1567990"/>
        <a:ext cx="1705078" cy="12521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B4B072-0862-4E27-BCE8-314E74F210BC}">
      <dsp:nvSpPr>
        <dsp:cNvPr id="0" name=""/>
        <dsp:cNvSpPr/>
      </dsp:nvSpPr>
      <dsp:spPr>
        <a:xfrm>
          <a:off x="105285" y="194858"/>
          <a:ext cx="993825" cy="9938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2D535-7FDD-4714-AB1B-DB7B1052C623}">
      <dsp:nvSpPr>
        <dsp:cNvPr id="0" name=""/>
        <dsp:cNvSpPr/>
      </dsp:nvSpPr>
      <dsp:spPr>
        <a:xfrm>
          <a:off x="313989" y="403561"/>
          <a:ext cx="576418" cy="5764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25E7F2-32B6-45AD-ACBD-95A7D606E4EA}">
      <dsp:nvSpPr>
        <dsp:cNvPr id="0" name=""/>
        <dsp:cNvSpPr/>
      </dsp:nvSpPr>
      <dsp:spPr>
        <a:xfrm>
          <a:off x="1312073" y="194858"/>
          <a:ext cx="2342587" cy="99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Roboto" panose="02000000000000000000" pitchFamily="2" charset="0"/>
              <a:ea typeface="Roboto" panose="02000000000000000000" pitchFamily="2" charset="0"/>
              <a:cs typeface="Roboto" panose="02000000000000000000" pitchFamily="2" charset="0"/>
            </a:rPr>
            <a:t>Good experiences are shared by customers</a:t>
          </a:r>
          <a:endParaRPr lang="en-US" sz="1800" kern="1200" dirty="0">
            <a:latin typeface="Roboto" panose="02000000000000000000" pitchFamily="2" charset="0"/>
            <a:ea typeface="Roboto" panose="02000000000000000000" pitchFamily="2" charset="0"/>
            <a:cs typeface="Roboto" panose="02000000000000000000" pitchFamily="2" charset="0"/>
          </a:endParaRPr>
        </a:p>
      </dsp:txBody>
      <dsp:txXfrm>
        <a:off x="1312073" y="194858"/>
        <a:ext cx="2342587" cy="993825"/>
      </dsp:txXfrm>
    </dsp:sp>
    <dsp:sp modelId="{98998FDB-2BD5-4687-A0CC-0BB7690B0A5A}">
      <dsp:nvSpPr>
        <dsp:cNvPr id="0" name=""/>
        <dsp:cNvSpPr/>
      </dsp:nvSpPr>
      <dsp:spPr>
        <a:xfrm>
          <a:off x="4062839" y="194858"/>
          <a:ext cx="993825" cy="9938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75AAA3-891A-4FC1-B6B0-9122CCC6F5AB}">
      <dsp:nvSpPr>
        <dsp:cNvPr id="0" name=""/>
        <dsp:cNvSpPr/>
      </dsp:nvSpPr>
      <dsp:spPr>
        <a:xfrm>
          <a:off x="4271542" y="403561"/>
          <a:ext cx="576418" cy="5764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51D3E4-3519-47A8-BFD3-59D0C7186152}">
      <dsp:nvSpPr>
        <dsp:cNvPr id="0" name=""/>
        <dsp:cNvSpPr/>
      </dsp:nvSpPr>
      <dsp:spPr>
        <a:xfrm>
          <a:off x="5269626" y="194858"/>
          <a:ext cx="2342587" cy="99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b="0" i="0" kern="1200">
              <a:latin typeface="Roboto" panose="02000000000000000000" pitchFamily="2" charset="0"/>
              <a:ea typeface="Roboto" panose="02000000000000000000" pitchFamily="2" charset="0"/>
              <a:cs typeface="Roboto" panose="02000000000000000000" pitchFamily="2" charset="0"/>
            </a:rPr>
            <a:t>Develops trust and brand ambassador</a:t>
          </a:r>
          <a:endParaRPr lang="en-US" sz="1800" kern="1200">
            <a:latin typeface="Roboto" panose="02000000000000000000" pitchFamily="2" charset="0"/>
            <a:ea typeface="Roboto" panose="02000000000000000000" pitchFamily="2" charset="0"/>
            <a:cs typeface="Roboto" panose="02000000000000000000" pitchFamily="2" charset="0"/>
          </a:endParaRPr>
        </a:p>
      </dsp:txBody>
      <dsp:txXfrm>
        <a:off x="5269626" y="194858"/>
        <a:ext cx="2342587" cy="993825"/>
      </dsp:txXfrm>
    </dsp:sp>
    <dsp:sp modelId="{E50E2C0A-2B58-44BA-8F41-87CCABF5C986}">
      <dsp:nvSpPr>
        <dsp:cNvPr id="0" name=""/>
        <dsp:cNvSpPr/>
      </dsp:nvSpPr>
      <dsp:spPr>
        <a:xfrm>
          <a:off x="105285" y="1675614"/>
          <a:ext cx="993825" cy="9938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E23D24-0361-4B10-8D4E-48B6FD69D65C}">
      <dsp:nvSpPr>
        <dsp:cNvPr id="0" name=""/>
        <dsp:cNvSpPr/>
      </dsp:nvSpPr>
      <dsp:spPr>
        <a:xfrm>
          <a:off x="313989" y="1884317"/>
          <a:ext cx="576418" cy="5764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7DB1352-0E88-407D-854C-7BE6DA129460}">
      <dsp:nvSpPr>
        <dsp:cNvPr id="0" name=""/>
        <dsp:cNvSpPr/>
      </dsp:nvSpPr>
      <dsp:spPr>
        <a:xfrm>
          <a:off x="1312073" y="1675614"/>
          <a:ext cx="2342587" cy="99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b="0" i="0" kern="1200">
              <a:latin typeface="Roboto" panose="02000000000000000000" pitchFamily="2" charset="0"/>
              <a:ea typeface="Roboto" panose="02000000000000000000" pitchFamily="2" charset="0"/>
              <a:cs typeface="Roboto" panose="02000000000000000000" pitchFamily="2" charset="0"/>
            </a:rPr>
            <a:t>Enables M&amp;S Food to promptly act in response to a question or a complaint</a:t>
          </a:r>
          <a:endParaRPr lang="en-US" sz="1800" kern="1200">
            <a:latin typeface="Roboto" panose="02000000000000000000" pitchFamily="2" charset="0"/>
            <a:ea typeface="Roboto" panose="02000000000000000000" pitchFamily="2" charset="0"/>
            <a:cs typeface="Roboto" panose="02000000000000000000" pitchFamily="2" charset="0"/>
          </a:endParaRPr>
        </a:p>
      </dsp:txBody>
      <dsp:txXfrm>
        <a:off x="1312073" y="1675614"/>
        <a:ext cx="2342587" cy="993825"/>
      </dsp:txXfrm>
    </dsp:sp>
    <dsp:sp modelId="{AF18D313-B86C-4D97-AE9C-3493875F9566}">
      <dsp:nvSpPr>
        <dsp:cNvPr id="0" name=""/>
        <dsp:cNvSpPr/>
      </dsp:nvSpPr>
      <dsp:spPr>
        <a:xfrm>
          <a:off x="4062839" y="1675614"/>
          <a:ext cx="993825" cy="99382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F18DF2-60C7-40DF-B89D-44AD05AA5227}">
      <dsp:nvSpPr>
        <dsp:cNvPr id="0" name=""/>
        <dsp:cNvSpPr/>
      </dsp:nvSpPr>
      <dsp:spPr>
        <a:xfrm>
          <a:off x="4271542" y="1884317"/>
          <a:ext cx="576418" cy="57641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C914C4B-9632-481A-9E45-576105451A1E}">
      <dsp:nvSpPr>
        <dsp:cNvPr id="0" name=""/>
        <dsp:cNvSpPr/>
      </dsp:nvSpPr>
      <dsp:spPr>
        <a:xfrm>
          <a:off x="5269626" y="1675614"/>
          <a:ext cx="2342587" cy="9938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Roboto" panose="02000000000000000000" pitchFamily="2" charset="0"/>
              <a:ea typeface="Roboto" panose="02000000000000000000" pitchFamily="2" charset="0"/>
              <a:cs typeface="Roboto" panose="02000000000000000000" pitchFamily="2" charset="0"/>
            </a:rPr>
            <a:t>Promotes referencing (comments, shares, reviews) </a:t>
          </a:r>
          <a:r>
            <a:rPr lang="en-GB" sz="1800" b="0" i="0" kern="1200" dirty="0">
              <a:latin typeface="Roboto" panose="02000000000000000000" pitchFamily="2" charset="0"/>
              <a:ea typeface="Roboto" panose="02000000000000000000" pitchFamily="2" charset="0"/>
              <a:cs typeface="Roboto" panose="02000000000000000000" pitchFamily="2" charset="0"/>
            </a:rPr>
            <a:t>(</a:t>
          </a:r>
          <a:r>
            <a:rPr lang="en-GB" sz="1800" b="0" i="0" kern="1200" dirty="0" err="1">
              <a:latin typeface="Roboto" panose="02000000000000000000" pitchFamily="2" charset="0"/>
              <a:ea typeface="Roboto" panose="02000000000000000000" pitchFamily="2" charset="0"/>
              <a:cs typeface="Roboto" panose="02000000000000000000" pitchFamily="2" charset="0"/>
            </a:rPr>
            <a:t>Narkiniemi</a:t>
          </a:r>
          <a:r>
            <a:rPr lang="en-GB" sz="1800" b="0" i="0" kern="1200" dirty="0">
              <a:latin typeface="Roboto" panose="02000000000000000000" pitchFamily="2" charset="0"/>
              <a:ea typeface="Roboto" panose="02000000000000000000" pitchFamily="2" charset="0"/>
              <a:cs typeface="Roboto" panose="02000000000000000000" pitchFamily="2" charset="0"/>
            </a:rPr>
            <a:t>, 2013).</a:t>
          </a:r>
          <a:endParaRPr lang="en-US" sz="1800" kern="1200" dirty="0">
            <a:latin typeface="Roboto" panose="02000000000000000000" pitchFamily="2" charset="0"/>
            <a:ea typeface="Roboto" panose="02000000000000000000" pitchFamily="2" charset="0"/>
            <a:cs typeface="Roboto" panose="02000000000000000000" pitchFamily="2" charset="0"/>
          </a:endParaRPr>
        </a:p>
      </dsp:txBody>
      <dsp:txXfrm>
        <a:off x="5269626" y="1675614"/>
        <a:ext cx="2342587" cy="99382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FC2C0B-6D41-4102-8150-CD6A76055472}">
      <dsp:nvSpPr>
        <dsp:cNvPr id="0" name=""/>
        <dsp:cNvSpPr/>
      </dsp:nvSpPr>
      <dsp:spPr>
        <a:xfrm>
          <a:off x="0" y="301"/>
          <a:ext cx="6079411" cy="706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69FAA2-5791-455A-B20B-B91C0EBFCF9B}">
      <dsp:nvSpPr>
        <dsp:cNvPr id="0" name=""/>
        <dsp:cNvSpPr/>
      </dsp:nvSpPr>
      <dsp:spPr>
        <a:xfrm>
          <a:off x="213696" y="159249"/>
          <a:ext cx="388539" cy="3885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64FDE29-39CC-47DC-9737-DF7525730E67}">
      <dsp:nvSpPr>
        <dsp:cNvPr id="0" name=""/>
        <dsp:cNvSpPr/>
      </dsp:nvSpPr>
      <dsp:spPr>
        <a:xfrm>
          <a:off x="815932" y="301"/>
          <a:ext cx="5263478" cy="706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64" tIns="74764" rIns="74764" bIns="74764"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Roboto" panose="02000000000000000000" pitchFamily="2" charset="0"/>
              <a:ea typeface="Roboto" panose="02000000000000000000" pitchFamily="2" charset="0"/>
              <a:cs typeface="Roboto" panose="02000000000000000000" pitchFamily="2" charset="0"/>
            </a:rPr>
            <a:t>Brand image may be damaged by negative remarks or viral complaints. </a:t>
          </a:r>
          <a:endParaRPr lang="en-US" sz="1800" kern="1200" dirty="0">
            <a:latin typeface="Roboto" panose="02000000000000000000" pitchFamily="2" charset="0"/>
            <a:ea typeface="Roboto" panose="02000000000000000000" pitchFamily="2" charset="0"/>
            <a:cs typeface="Roboto" panose="02000000000000000000" pitchFamily="2" charset="0"/>
          </a:endParaRPr>
        </a:p>
      </dsp:txBody>
      <dsp:txXfrm>
        <a:off x="815932" y="301"/>
        <a:ext cx="5263478" cy="706434"/>
      </dsp:txXfrm>
    </dsp:sp>
    <dsp:sp modelId="{36FE37FE-BAF3-4200-97F0-6B61E3A1A780}">
      <dsp:nvSpPr>
        <dsp:cNvPr id="0" name=""/>
        <dsp:cNvSpPr/>
      </dsp:nvSpPr>
      <dsp:spPr>
        <a:xfrm>
          <a:off x="0" y="883345"/>
          <a:ext cx="6079411" cy="706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37AACF-88AB-4A40-A6EA-C88CDF49BEA9}">
      <dsp:nvSpPr>
        <dsp:cNvPr id="0" name=""/>
        <dsp:cNvSpPr/>
      </dsp:nvSpPr>
      <dsp:spPr>
        <a:xfrm>
          <a:off x="213696" y="1042293"/>
          <a:ext cx="388539" cy="3885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C1561B-1D13-4C6B-93E9-80DDF6142D27}">
      <dsp:nvSpPr>
        <dsp:cNvPr id="0" name=""/>
        <dsp:cNvSpPr/>
      </dsp:nvSpPr>
      <dsp:spPr>
        <a:xfrm>
          <a:off x="815932" y="883345"/>
          <a:ext cx="5263478" cy="706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64" tIns="74764" rIns="74764" bIns="74764"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Roboto" panose="02000000000000000000" pitchFamily="2" charset="0"/>
              <a:ea typeface="Roboto" panose="02000000000000000000" pitchFamily="2" charset="0"/>
              <a:cs typeface="Roboto" panose="02000000000000000000" pitchFamily="2" charset="0"/>
            </a:rPr>
            <a:t>The opinion of the people can be affected by rivals and detractors. </a:t>
          </a:r>
          <a:endParaRPr lang="en-US" sz="1800" kern="1200" dirty="0">
            <a:latin typeface="Roboto" panose="02000000000000000000" pitchFamily="2" charset="0"/>
            <a:ea typeface="Roboto" panose="02000000000000000000" pitchFamily="2" charset="0"/>
            <a:cs typeface="Roboto" panose="02000000000000000000" pitchFamily="2" charset="0"/>
          </a:endParaRPr>
        </a:p>
      </dsp:txBody>
      <dsp:txXfrm>
        <a:off x="815932" y="883345"/>
        <a:ext cx="5263478" cy="706434"/>
      </dsp:txXfrm>
    </dsp:sp>
    <dsp:sp modelId="{0F726F84-4C4B-4A52-B1F1-08DA134484ED}">
      <dsp:nvSpPr>
        <dsp:cNvPr id="0" name=""/>
        <dsp:cNvSpPr/>
      </dsp:nvSpPr>
      <dsp:spPr>
        <a:xfrm>
          <a:off x="0" y="1766389"/>
          <a:ext cx="6079411" cy="70643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CF6333-B849-4DAA-9AD2-FC4E5C0E1AD0}">
      <dsp:nvSpPr>
        <dsp:cNvPr id="0" name=""/>
        <dsp:cNvSpPr/>
      </dsp:nvSpPr>
      <dsp:spPr>
        <a:xfrm rot="5400000">
          <a:off x="213696" y="1925337"/>
          <a:ext cx="388539" cy="3885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C8482E3-F564-4CB5-9A5C-3E7F0736E399}">
      <dsp:nvSpPr>
        <dsp:cNvPr id="0" name=""/>
        <dsp:cNvSpPr/>
      </dsp:nvSpPr>
      <dsp:spPr>
        <a:xfrm>
          <a:off x="815932" y="1766389"/>
          <a:ext cx="5263478" cy="7064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764" tIns="74764" rIns="74764" bIns="74764" numCol="1" spcCol="1270" anchor="ctr" anchorCtr="0">
          <a:noAutofit/>
        </a:bodyPr>
        <a:lstStyle/>
        <a:p>
          <a:pPr marL="0" lvl="0" indent="0" algn="l" defTabSz="800100">
            <a:lnSpc>
              <a:spcPct val="90000"/>
            </a:lnSpc>
            <a:spcBef>
              <a:spcPct val="0"/>
            </a:spcBef>
            <a:spcAft>
              <a:spcPct val="35000"/>
            </a:spcAft>
            <a:buNone/>
          </a:pPr>
          <a:r>
            <a:rPr lang="en-US" sz="1800" b="0" i="0" kern="1200" dirty="0">
              <a:latin typeface="Roboto" panose="02000000000000000000" pitchFamily="2" charset="0"/>
              <a:ea typeface="Roboto" panose="02000000000000000000" pitchFamily="2" charset="0"/>
              <a:cs typeface="Roboto" panose="02000000000000000000" pitchFamily="2" charset="0"/>
            </a:rPr>
            <a:t>Customer demands of quick responses. </a:t>
          </a:r>
          <a:br>
            <a:rPr lang="en-US" sz="1800" b="0" i="0" kern="1200" dirty="0">
              <a:latin typeface="Roboto" panose="02000000000000000000" pitchFamily="2" charset="0"/>
              <a:ea typeface="Roboto" panose="02000000000000000000" pitchFamily="2" charset="0"/>
              <a:cs typeface="Roboto" panose="02000000000000000000" pitchFamily="2" charset="0"/>
            </a:rPr>
          </a:br>
          <a:endParaRPr lang="en-US" sz="1800" kern="1200" dirty="0">
            <a:latin typeface="Roboto" panose="02000000000000000000" pitchFamily="2" charset="0"/>
            <a:ea typeface="Roboto" panose="02000000000000000000" pitchFamily="2" charset="0"/>
            <a:cs typeface="Roboto" panose="02000000000000000000" pitchFamily="2" charset="0"/>
          </a:endParaRPr>
        </a:p>
      </dsp:txBody>
      <dsp:txXfrm>
        <a:off x="815932" y="1766389"/>
        <a:ext cx="5263478" cy="7064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CA554E-B480-4071-A0CF-72574EE13DC8}">
      <dsp:nvSpPr>
        <dsp:cNvPr id="0" name=""/>
        <dsp:cNvSpPr/>
      </dsp:nvSpPr>
      <dsp:spPr>
        <a:xfrm>
          <a:off x="0" y="2550"/>
          <a:ext cx="7717500" cy="543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218C58-2929-47A8-9F3F-3B044DA620FC}">
      <dsp:nvSpPr>
        <dsp:cNvPr id="0" name=""/>
        <dsp:cNvSpPr/>
      </dsp:nvSpPr>
      <dsp:spPr>
        <a:xfrm>
          <a:off x="164323" y="124774"/>
          <a:ext cx="298769" cy="298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F615889-F260-498C-B1E0-5B7CDECCA6B6}">
      <dsp:nvSpPr>
        <dsp:cNvPr id="0" name=""/>
        <dsp:cNvSpPr/>
      </dsp:nvSpPr>
      <dsp:spPr>
        <a:xfrm>
          <a:off x="627416" y="2550"/>
          <a:ext cx="7090083" cy="543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91" tIns="57491" rIns="57491" bIns="57491" numCol="1" spcCol="1270" anchor="ctr" anchorCtr="0">
          <a:noAutofit/>
        </a:bodyPr>
        <a:lstStyle/>
        <a:p>
          <a:pPr marL="0" lvl="0" indent="0" algn="l" defTabSz="711200">
            <a:lnSpc>
              <a:spcPct val="90000"/>
            </a:lnSpc>
            <a:spcBef>
              <a:spcPct val="0"/>
            </a:spcBef>
            <a:spcAft>
              <a:spcPct val="35000"/>
            </a:spcAft>
            <a:buNone/>
          </a:pPr>
          <a:r>
            <a:rPr lang="en-US" sz="1600" b="0" i="0" kern="1200" dirty="0"/>
            <a:t>M&amp;S food relies on digital marketing and social media to reach, </a:t>
          </a:r>
          <a:r>
            <a:rPr lang="en-US" sz="1600" b="0" i="0" kern="1200" dirty="0" err="1"/>
            <a:t>personalise</a:t>
          </a:r>
          <a:r>
            <a:rPr lang="en-US" sz="1600" b="0" i="0" kern="1200" dirty="0"/>
            <a:t> and keep its customers.</a:t>
          </a:r>
          <a:endParaRPr lang="en-US" sz="1600" kern="1200" dirty="0"/>
        </a:p>
      </dsp:txBody>
      <dsp:txXfrm>
        <a:off x="627416" y="2550"/>
        <a:ext cx="7090083" cy="543217"/>
      </dsp:txXfrm>
    </dsp:sp>
    <dsp:sp modelId="{BA551006-B3C1-4518-84CA-571F6CF2C4C8}">
      <dsp:nvSpPr>
        <dsp:cNvPr id="0" name=""/>
        <dsp:cNvSpPr/>
      </dsp:nvSpPr>
      <dsp:spPr>
        <a:xfrm>
          <a:off x="0" y="681572"/>
          <a:ext cx="7717500" cy="543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2EB1C5-7BF7-48AF-AEDA-7185B7942565}">
      <dsp:nvSpPr>
        <dsp:cNvPr id="0" name=""/>
        <dsp:cNvSpPr/>
      </dsp:nvSpPr>
      <dsp:spPr>
        <a:xfrm>
          <a:off x="164323" y="803796"/>
          <a:ext cx="298769" cy="298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89394C-B4D5-4331-9567-A7381ED47295}">
      <dsp:nvSpPr>
        <dsp:cNvPr id="0" name=""/>
        <dsp:cNvSpPr/>
      </dsp:nvSpPr>
      <dsp:spPr>
        <a:xfrm>
          <a:off x="627416" y="681572"/>
          <a:ext cx="7090083" cy="543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91" tIns="57491" rIns="57491" bIns="57491" numCol="1" spcCol="1270" anchor="ctr" anchorCtr="0">
          <a:noAutofit/>
        </a:bodyPr>
        <a:lstStyle/>
        <a:p>
          <a:pPr marL="0" lvl="0" indent="0" algn="l" defTabSz="711200">
            <a:lnSpc>
              <a:spcPct val="90000"/>
            </a:lnSpc>
            <a:spcBef>
              <a:spcPct val="0"/>
            </a:spcBef>
            <a:spcAft>
              <a:spcPct val="35000"/>
            </a:spcAft>
            <a:buNone/>
          </a:pPr>
          <a:r>
            <a:rPr lang="en-US" sz="1600" b="0" i="0" kern="1200"/>
            <a:t>Sparks App, the website, email campaigns, and social media are all tools that prove effective in improving customer experience and loyalty.</a:t>
          </a:r>
          <a:endParaRPr lang="en-US" sz="1600" kern="1200"/>
        </a:p>
      </dsp:txBody>
      <dsp:txXfrm>
        <a:off x="627416" y="681572"/>
        <a:ext cx="7090083" cy="543217"/>
      </dsp:txXfrm>
    </dsp:sp>
    <dsp:sp modelId="{8EDDAC04-9EBC-4564-9418-37C75405D0A7}">
      <dsp:nvSpPr>
        <dsp:cNvPr id="0" name=""/>
        <dsp:cNvSpPr/>
      </dsp:nvSpPr>
      <dsp:spPr>
        <a:xfrm>
          <a:off x="0" y="1360595"/>
          <a:ext cx="7717500" cy="543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4D6CA5-F62E-4D76-B52A-C3AF138D5026}">
      <dsp:nvSpPr>
        <dsp:cNvPr id="0" name=""/>
        <dsp:cNvSpPr/>
      </dsp:nvSpPr>
      <dsp:spPr>
        <a:xfrm>
          <a:off x="164323" y="1482819"/>
          <a:ext cx="298769" cy="298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4369AD7-C6F9-44D3-B9D3-324B6FFC3F30}">
      <dsp:nvSpPr>
        <dsp:cNvPr id="0" name=""/>
        <dsp:cNvSpPr/>
      </dsp:nvSpPr>
      <dsp:spPr>
        <a:xfrm>
          <a:off x="627416" y="1360595"/>
          <a:ext cx="7090083" cy="543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91" tIns="57491" rIns="57491" bIns="57491" numCol="1" spcCol="1270" anchor="ctr" anchorCtr="0">
          <a:noAutofit/>
        </a:bodyPr>
        <a:lstStyle/>
        <a:p>
          <a:pPr marL="0" lvl="0" indent="0" algn="l" defTabSz="711200">
            <a:lnSpc>
              <a:spcPct val="90000"/>
            </a:lnSpc>
            <a:spcBef>
              <a:spcPct val="0"/>
            </a:spcBef>
            <a:spcAft>
              <a:spcPct val="35000"/>
            </a:spcAft>
            <a:buNone/>
          </a:pPr>
          <a:r>
            <a:rPr lang="en-US" sz="1600" b="0" i="0" kern="1200"/>
            <a:t>These strategies have led to increased sales, increased retention as well as brand recognition.</a:t>
          </a:r>
          <a:endParaRPr lang="en-US" sz="1600" kern="1200"/>
        </a:p>
      </dsp:txBody>
      <dsp:txXfrm>
        <a:off x="627416" y="1360595"/>
        <a:ext cx="7090083" cy="543217"/>
      </dsp:txXfrm>
    </dsp:sp>
    <dsp:sp modelId="{ED5B3077-A75D-417A-9B9C-C7176B1BA157}">
      <dsp:nvSpPr>
        <dsp:cNvPr id="0" name=""/>
        <dsp:cNvSpPr/>
      </dsp:nvSpPr>
      <dsp:spPr>
        <a:xfrm>
          <a:off x="0" y="2039617"/>
          <a:ext cx="7717500" cy="543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70E690-A26F-45DE-A0BC-2AB88AFCDF14}">
      <dsp:nvSpPr>
        <dsp:cNvPr id="0" name=""/>
        <dsp:cNvSpPr/>
      </dsp:nvSpPr>
      <dsp:spPr>
        <a:xfrm>
          <a:off x="164323" y="2161841"/>
          <a:ext cx="298769" cy="2987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E385CB-6620-4021-8377-0F0A38DEC8A9}">
      <dsp:nvSpPr>
        <dsp:cNvPr id="0" name=""/>
        <dsp:cNvSpPr/>
      </dsp:nvSpPr>
      <dsp:spPr>
        <a:xfrm>
          <a:off x="627416" y="2039617"/>
          <a:ext cx="7090083" cy="543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91" tIns="57491" rIns="57491" bIns="57491" numCol="1" spcCol="1270" anchor="ctr" anchorCtr="0">
          <a:noAutofit/>
        </a:bodyPr>
        <a:lstStyle/>
        <a:p>
          <a:pPr marL="0" lvl="0" indent="0" algn="l" defTabSz="711200">
            <a:lnSpc>
              <a:spcPct val="90000"/>
            </a:lnSpc>
            <a:spcBef>
              <a:spcPct val="0"/>
            </a:spcBef>
            <a:spcAft>
              <a:spcPct val="35000"/>
            </a:spcAft>
            <a:buNone/>
          </a:pPr>
          <a:r>
            <a:rPr lang="en-US" sz="1600" b="0" i="0" kern="1200"/>
            <a:t>Such obstacles include cybersecurity threats, digital divide between all customers, and marketing expenses.</a:t>
          </a:r>
          <a:endParaRPr lang="en-US" sz="1600" kern="1200"/>
        </a:p>
      </dsp:txBody>
      <dsp:txXfrm>
        <a:off x="627416" y="2039617"/>
        <a:ext cx="7090083" cy="543217"/>
      </dsp:txXfrm>
    </dsp:sp>
    <dsp:sp modelId="{0502091C-D683-4D07-B834-8FA08823C2E3}">
      <dsp:nvSpPr>
        <dsp:cNvPr id="0" name=""/>
        <dsp:cNvSpPr/>
      </dsp:nvSpPr>
      <dsp:spPr>
        <a:xfrm>
          <a:off x="0" y="2718639"/>
          <a:ext cx="7717500" cy="54321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AF233-71C6-42A7-9B6C-3D73C5056519}">
      <dsp:nvSpPr>
        <dsp:cNvPr id="0" name=""/>
        <dsp:cNvSpPr/>
      </dsp:nvSpPr>
      <dsp:spPr>
        <a:xfrm>
          <a:off x="164323" y="2840863"/>
          <a:ext cx="298769" cy="2987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F51779-2E8B-4031-9AE1-713916DC264F}">
      <dsp:nvSpPr>
        <dsp:cNvPr id="0" name=""/>
        <dsp:cNvSpPr/>
      </dsp:nvSpPr>
      <dsp:spPr>
        <a:xfrm>
          <a:off x="627416" y="2718639"/>
          <a:ext cx="7090083" cy="5432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491" tIns="57491" rIns="57491" bIns="57491" numCol="1" spcCol="1270" anchor="ctr" anchorCtr="0">
          <a:noAutofit/>
        </a:bodyPr>
        <a:lstStyle/>
        <a:p>
          <a:pPr marL="0" lvl="0" indent="0" algn="l" defTabSz="711200">
            <a:lnSpc>
              <a:spcPct val="90000"/>
            </a:lnSpc>
            <a:spcBef>
              <a:spcPct val="0"/>
            </a:spcBef>
            <a:spcAft>
              <a:spcPct val="35000"/>
            </a:spcAft>
            <a:buNone/>
          </a:pPr>
          <a:r>
            <a:rPr lang="en-US" sz="1600" b="0" i="0" kern="1200" dirty="0"/>
            <a:t>An unending innovation and incorporation of digital channels are important in ensuring long-term relationships.</a:t>
          </a:r>
          <a:endParaRPr lang="en-US" sz="1600" kern="1200" dirty="0"/>
        </a:p>
      </dsp:txBody>
      <dsp:txXfrm>
        <a:off x="627416" y="2718639"/>
        <a:ext cx="7090083" cy="543217"/>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matrixbcg.com/blogs/marketing-strategy/marksandspencer"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www.retailgazette.co.uk/blog/2025/09/ms-market-share-waitrose/" TargetMode="External"/><Relationship Id="rId5" Type="http://schemas.openxmlformats.org/officeDocument/2006/relationships/hyperlink" Target="https://www.persado.com/resource-library/marks-spencer-persado-ai-personalization-success/" TargetMode="External"/><Relationship Id="rId4" Type="http://schemas.openxmlformats.org/officeDocument/2006/relationships/hyperlink" Target="https://foodmanagement.today/ms-food-sales-reach-9bn-in-2025/"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p:cNvGrpSpPr/>
        <p:nvPr/>
      </p:nvGrpSpPr>
      <p:grpSpPr>
        <a:xfrm>
          <a:off x="0" y="0"/>
          <a:ext cx="0" cy="0"/>
          <a:chOff x="0" y="0"/>
          <a:chExt cx="0" cy="0"/>
        </a:xfrm>
      </p:grpSpPr>
      <p:sp>
        <p:nvSpPr>
          <p:cNvPr id="804" name="Google Shape;804;ga18ca45c72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Good morning/afternoon. My name is Abdul Rukshan, and today I will present how Marks &amp; Spencer Food uses digital and social media to build and strengthen customer relationships. I will begin by defining digital marketing, followed by the key benefits and drawbacks of digital and social platforms. I will then examine M&amp;S Food’s main digital tools, including the Sparks app, website, email campaigns and social media. Finally, I will assess how these tools improve customer loyalty and </a:t>
            </a:r>
            <a:r>
              <a:rPr lang="en-US" dirty="0" err="1"/>
              <a:t>organisational</a:t>
            </a:r>
            <a:r>
              <a:rPr lang="en-US" dirty="0"/>
              <a:t> performance.</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a:extLst>
            <a:ext uri="{FF2B5EF4-FFF2-40B4-BE49-F238E27FC236}">
              <a16:creationId xmlns:a16="http://schemas.microsoft.com/office/drawing/2014/main" id="{79E51BA6-C575-D36E-A776-F74ED24F763E}"/>
            </a:ext>
          </a:extLst>
        </p:cNvPr>
        <p:cNvGrpSpPr/>
        <p:nvPr/>
      </p:nvGrpSpPr>
      <p:grpSpPr>
        <a:xfrm>
          <a:off x="0" y="0"/>
          <a:ext cx="0" cy="0"/>
          <a:chOff x="0" y="0"/>
          <a:chExt cx="0" cy="0"/>
        </a:xfrm>
      </p:grpSpPr>
      <p:sp>
        <p:nvSpPr>
          <p:cNvPr id="804" name="Google Shape;804;ga18ca45c72_0_113:notes">
            <a:extLst>
              <a:ext uri="{FF2B5EF4-FFF2-40B4-BE49-F238E27FC236}">
                <a16:creationId xmlns:a16="http://schemas.microsoft.com/office/drawing/2014/main" id="{5E914D66-B836-4305-B444-A1E56196710A}"/>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a:extLst>
              <a:ext uri="{FF2B5EF4-FFF2-40B4-BE49-F238E27FC236}">
                <a16:creationId xmlns:a16="http://schemas.microsoft.com/office/drawing/2014/main" id="{71CF2F61-5AAD-B16F-69C1-AFC25686BD88}"/>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a:solidFill>
                  <a:schemeClr val="dk1"/>
                </a:solidFill>
                <a:latin typeface="Roboto" panose="02000000000000000000" pitchFamily="2" charset="0"/>
                <a:ea typeface="Roboto" panose="02000000000000000000" pitchFamily="2" charset="0"/>
                <a:cs typeface="Roboto" panose="02000000000000000000" pitchFamily="2" charset="0"/>
              </a:rPr>
              <a:t>“Digital marketing refers to the application of digital technologies to promote goods and services and interact with </a:t>
            </a:r>
            <a:r>
              <a:rPr lang="en-US" sz="1100" dirty="0">
                <a:solidFill>
                  <a:schemeClr val="dk1"/>
                </a:solidFill>
                <a:latin typeface="Roboto" panose="02000000000000000000" pitchFamily="2" charset="0"/>
                <a:ea typeface="Roboto" panose="02000000000000000000" pitchFamily="2" charset="0"/>
                <a:cs typeface="Roboto" panose="02000000000000000000" pitchFamily="2" charset="0"/>
              </a:rPr>
              <a:t>clients in a measurable way” </a:t>
            </a:r>
            <a:r>
              <a:rPr lang="en-US" sz="1100" b="0" i="0" u="none" strike="noStrike" cap="none" dirty="0">
                <a:solidFill>
                  <a:schemeClr val="dk1"/>
                </a:solidFill>
                <a:latin typeface="Roboto" panose="02000000000000000000" pitchFamily="2" charset="0"/>
                <a:ea typeface="Roboto" panose="02000000000000000000" pitchFamily="2" charset="0"/>
                <a:cs typeface="Roboto" panose="02000000000000000000" pitchFamily="2" charset="0"/>
              </a:rPr>
              <a:t>(Chaffey and Smith, 2022). It means d</a:t>
            </a:r>
            <a:r>
              <a:rPr lang="en-US" dirty="0"/>
              <a:t>igital marketing involves using websites, apps, email, and social media to reach customers, </a:t>
            </a:r>
            <a:r>
              <a:rPr lang="en-US" dirty="0" err="1"/>
              <a:t>personalise</a:t>
            </a:r>
            <a:r>
              <a:rPr lang="en-US" dirty="0"/>
              <a:t> communication, and track </a:t>
            </a:r>
            <a:r>
              <a:rPr lang="en-US" dirty="0" err="1"/>
              <a:t>behaviour</a:t>
            </a:r>
            <a:r>
              <a:rPr lang="en-US" dirty="0"/>
              <a:t>. It very </a:t>
            </a:r>
            <a:r>
              <a:rPr lang="en-US" b="0" dirty="0"/>
              <a:t>crucial for CRM as It build long-term relationships, enhances retention, gives insights into customer needs and improves loyalty due to the targeted, </a:t>
            </a:r>
            <a:r>
              <a:rPr lang="en-US" b="0" dirty="0" err="1"/>
              <a:t>customised</a:t>
            </a:r>
            <a:r>
              <a:rPr lang="en-US" b="0" dirty="0"/>
              <a:t> and ongoing engagement </a:t>
            </a:r>
            <a:r>
              <a:rPr lang="en-US" sz="1100" dirty="0">
                <a:latin typeface="Roboto" panose="02000000000000000000" pitchFamily="2" charset="0"/>
                <a:ea typeface="Roboto" panose="02000000000000000000" pitchFamily="2" charset="0"/>
                <a:cs typeface="Roboto" panose="02000000000000000000" pitchFamily="2" charset="0"/>
              </a:rPr>
              <a:t>(</a:t>
            </a:r>
            <a:r>
              <a:rPr lang="en-US" sz="1100" kern="100" dirty="0">
                <a:latin typeface="Roboto" panose="02000000000000000000" pitchFamily="2" charset="0"/>
                <a:ea typeface="Roboto" panose="02000000000000000000" pitchFamily="2" charset="0"/>
                <a:cs typeface="Roboto" panose="02000000000000000000" pitchFamily="2" charset="0"/>
              </a:rPr>
              <a:t>Tuten and Solomon, 2017)</a:t>
            </a:r>
            <a:r>
              <a:rPr lang="en-US" b="0" dirty="0"/>
              <a: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dirty="0"/>
          </a:p>
        </p:txBody>
      </p:sp>
    </p:spTree>
    <p:extLst>
      <p:ext uri="{BB962C8B-B14F-4D97-AF65-F5344CB8AC3E}">
        <p14:creationId xmlns:p14="http://schemas.microsoft.com/office/powerpoint/2010/main" val="3468685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a:extLst>
            <a:ext uri="{FF2B5EF4-FFF2-40B4-BE49-F238E27FC236}">
              <a16:creationId xmlns:a16="http://schemas.microsoft.com/office/drawing/2014/main" id="{3614A677-F0BB-9B68-9ECF-4C353CAE367F}"/>
            </a:ext>
          </a:extLst>
        </p:cNvPr>
        <p:cNvGrpSpPr/>
        <p:nvPr/>
      </p:nvGrpSpPr>
      <p:grpSpPr>
        <a:xfrm>
          <a:off x="0" y="0"/>
          <a:ext cx="0" cy="0"/>
          <a:chOff x="0" y="0"/>
          <a:chExt cx="0" cy="0"/>
        </a:xfrm>
      </p:grpSpPr>
      <p:sp>
        <p:nvSpPr>
          <p:cNvPr id="804" name="Google Shape;804;ga18ca45c72_0_113:notes">
            <a:extLst>
              <a:ext uri="{FF2B5EF4-FFF2-40B4-BE49-F238E27FC236}">
                <a16:creationId xmlns:a16="http://schemas.microsoft.com/office/drawing/2014/main" id="{53F0C0A1-4042-BDB9-16BD-AE9B57F9B0F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a:extLst>
              <a:ext uri="{FF2B5EF4-FFF2-40B4-BE49-F238E27FC236}">
                <a16:creationId xmlns:a16="http://schemas.microsoft.com/office/drawing/2014/main" id="{C2CA6912-786B-0FA2-B8AC-97DF92C63606}"/>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Digital marketing provides several advantages for </a:t>
            </a:r>
            <a:r>
              <a:rPr lang="en-US" dirty="0" err="1"/>
              <a:t>organisations</a:t>
            </a:r>
            <a:r>
              <a:rPr lang="en-US" dirty="0"/>
              <a:t>. It allows businesses like M&amp;S to reach large and diverse audiences quickly. It is also cost-effective, as digital campaigns are often cheaper than traditional advertising methods. Another benefit is real-time updates, enabling companies to change offers or messages instantly. Digital platforms support targeted marketing, allowing firms to tailor content based on customer </a:t>
            </a:r>
            <a:r>
              <a:rPr lang="en-US" dirty="0" err="1"/>
              <a:t>behaviour</a:t>
            </a:r>
            <a:r>
              <a:rPr lang="en-US" dirty="0"/>
              <a:t> and preferences. Finally, digital analytics provide measurable results, helping </a:t>
            </a:r>
            <a:r>
              <a:rPr lang="en-US" dirty="0" err="1"/>
              <a:t>organisations</a:t>
            </a:r>
            <a:r>
              <a:rPr lang="en-US" dirty="0"/>
              <a:t> track performance and improve future campaigns (</a:t>
            </a:r>
            <a:r>
              <a:rPr lang="en-US" dirty="0">
                <a:latin typeface="Roboto" panose="02000000000000000000" pitchFamily="2" charset="0"/>
                <a:ea typeface="Roboto" panose="02000000000000000000" pitchFamily="2" charset="0"/>
                <a:cs typeface="Roboto" panose="02000000000000000000" pitchFamily="2" charset="0"/>
              </a:rPr>
              <a:t>RISTESKA, 2023)</a:t>
            </a:r>
            <a:r>
              <a:rPr lang="en-US" dirty="0"/>
              <a:t>.</a:t>
            </a:r>
            <a:endParaRPr dirty="0"/>
          </a:p>
        </p:txBody>
      </p:sp>
    </p:spTree>
    <p:extLst>
      <p:ext uri="{BB962C8B-B14F-4D97-AF65-F5344CB8AC3E}">
        <p14:creationId xmlns:p14="http://schemas.microsoft.com/office/powerpoint/2010/main" val="2919987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a:extLst>
            <a:ext uri="{FF2B5EF4-FFF2-40B4-BE49-F238E27FC236}">
              <a16:creationId xmlns:a16="http://schemas.microsoft.com/office/drawing/2014/main" id="{8BD9957B-B8FD-4140-8F1D-DA9A117C7292}"/>
            </a:ext>
          </a:extLst>
        </p:cNvPr>
        <p:cNvGrpSpPr/>
        <p:nvPr/>
      </p:nvGrpSpPr>
      <p:grpSpPr>
        <a:xfrm>
          <a:off x="0" y="0"/>
          <a:ext cx="0" cy="0"/>
          <a:chOff x="0" y="0"/>
          <a:chExt cx="0" cy="0"/>
        </a:xfrm>
      </p:grpSpPr>
      <p:sp>
        <p:nvSpPr>
          <p:cNvPr id="804" name="Google Shape;804;ga18ca45c72_0_113:notes">
            <a:extLst>
              <a:ext uri="{FF2B5EF4-FFF2-40B4-BE49-F238E27FC236}">
                <a16:creationId xmlns:a16="http://schemas.microsoft.com/office/drawing/2014/main" id="{55A7B6A0-0B16-53F2-B13B-A9A39EC6B45D}"/>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a:extLst>
              <a:ext uri="{FF2B5EF4-FFF2-40B4-BE49-F238E27FC236}">
                <a16:creationId xmlns:a16="http://schemas.microsoft.com/office/drawing/2014/main" id="{1270D4D3-BD6F-AC1C-56EC-E2C0E356FFF2}"/>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Digital marketing has several drawbacks. As noted by Chaffey and Ellis-Chadwick (2019), it may be expensive and highly competitive, especially when relying on paid media. Paid online advertising, such as Google Ads, can be costly and may not always reach the intended audience, wasting budget. Brands also have minimal control over user-generated content, risking their reputation. Additionally, customers expect rapid responses, creating pressure on operations.</a:t>
            </a:r>
            <a:endParaRPr dirty="0"/>
          </a:p>
        </p:txBody>
      </p:sp>
    </p:spTree>
    <p:extLst>
      <p:ext uri="{BB962C8B-B14F-4D97-AF65-F5344CB8AC3E}">
        <p14:creationId xmlns:p14="http://schemas.microsoft.com/office/powerpoint/2010/main" val="1201996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a:extLst>
            <a:ext uri="{FF2B5EF4-FFF2-40B4-BE49-F238E27FC236}">
              <a16:creationId xmlns:a16="http://schemas.microsoft.com/office/drawing/2014/main" id="{4A35B080-F57C-903F-7A8E-5114256A005E}"/>
            </a:ext>
          </a:extLst>
        </p:cNvPr>
        <p:cNvGrpSpPr/>
        <p:nvPr/>
      </p:nvGrpSpPr>
      <p:grpSpPr>
        <a:xfrm>
          <a:off x="0" y="0"/>
          <a:ext cx="0" cy="0"/>
          <a:chOff x="0" y="0"/>
          <a:chExt cx="0" cy="0"/>
        </a:xfrm>
      </p:grpSpPr>
      <p:sp>
        <p:nvSpPr>
          <p:cNvPr id="804" name="Google Shape;804;ga18ca45c72_0_113:notes">
            <a:extLst>
              <a:ext uri="{FF2B5EF4-FFF2-40B4-BE49-F238E27FC236}">
                <a16:creationId xmlns:a16="http://schemas.microsoft.com/office/drawing/2014/main" id="{CB377810-4A59-0ED5-7E28-8C8EEED5AD25}"/>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a:extLst>
              <a:ext uri="{FF2B5EF4-FFF2-40B4-BE49-F238E27FC236}">
                <a16:creationId xmlns:a16="http://schemas.microsoft.com/office/drawing/2014/main" id="{FC6DFE9E-A3F4-6A27-8B70-EBF662E9D1BC}"/>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Social media helps </a:t>
            </a:r>
            <a:r>
              <a:rPr lang="en-US" dirty="0" err="1"/>
              <a:t>organisations</a:t>
            </a:r>
            <a:r>
              <a:rPr lang="en-US" dirty="0"/>
              <a:t> build stronger customer relationships through two-way communication and community engagement (Tuten and Solomon, 2020). Customers share good experiences, which develops trust and creates brand ambassadors. It also enables M&amp;S Food to respond quickly to questions or complaints, enhancing satisfaction. Additionally, social media promotes referencing through comments, shares, and reviews, further strengthening customer loyalty and the brand’s visibility (</a:t>
            </a:r>
            <a:r>
              <a:rPr lang="en-US" dirty="0" err="1">
                <a:latin typeface="Roboto" panose="02000000000000000000" pitchFamily="2" charset="0"/>
                <a:ea typeface="Roboto" panose="02000000000000000000" pitchFamily="2" charset="0"/>
                <a:cs typeface="Roboto" panose="02000000000000000000" pitchFamily="2" charset="0"/>
              </a:rPr>
              <a:t>Narkiniemi</a:t>
            </a:r>
            <a:r>
              <a:rPr lang="en-US" dirty="0">
                <a:latin typeface="Roboto" panose="02000000000000000000" pitchFamily="2" charset="0"/>
                <a:ea typeface="Roboto" panose="02000000000000000000" pitchFamily="2" charset="0"/>
                <a:cs typeface="Roboto" panose="02000000000000000000" pitchFamily="2" charset="0"/>
              </a:rPr>
              <a:t>, 2013)</a:t>
            </a:r>
            <a:r>
              <a:rPr lang="en-US" dirty="0"/>
              <a:t>.</a:t>
            </a:r>
            <a:endParaRPr dirty="0"/>
          </a:p>
        </p:txBody>
      </p:sp>
    </p:spTree>
    <p:extLst>
      <p:ext uri="{BB962C8B-B14F-4D97-AF65-F5344CB8AC3E}">
        <p14:creationId xmlns:p14="http://schemas.microsoft.com/office/powerpoint/2010/main" val="20865787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a:extLst>
            <a:ext uri="{FF2B5EF4-FFF2-40B4-BE49-F238E27FC236}">
              <a16:creationId xmlns:a16="http://schemas.microsoft.com/office/drawing/2014/main" id="{57AE4048-DC76-A8F6-5BB3-E4268CE226CC}"/>
            </a:ext>
          </a:extLst>
        </p:cNvPr>
        <p:cNvGrpSpPr/>
        <p:nvPr/>
      </p:nvGrpSpPr>
      <p:grpSpPr>
        <a:xfrm>
          <a:off x="0" y="0"/>
          <a:ext cx="0" cy="0"/>
          <a:chOff x="0" y="0"/>
          <a:chExt cx="0" cy="0"/>
        </a:xfrm>
      </p:grpSpPr>
      <p:sp>
        <p:nvSpPr>
          <p:cNvPr id="804" name="Google Shape;804;ga18ca45c72_0_113:notes">
            <a:extLst>
              <a:ext uri="{FF2B5EF4-FFF2-40B4-BE49-F238E27FC236}">
                <a16:creationId xmlns:a16="http://schemas.microsoft.com/office/drawing/2014/main" id="{3A25108E-8305-ECA9-9160-16BF3510DAE7}"/>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a:extLst>
              <a:ext uri="{FF2B5EF4-FFF2-40B4-BE49-F238E27FC236}">
                <a16:creationId xmlns:a16="http://schemas.microsoft.com/office/drawing/2014/main" id="{F9A9930D-73AC-5A49-8543-37BEA6C8D1B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 drawback of social media is that on social media, a brand has little control over what is said, which may harm its image in case of negative publicity (Mangold and Faulds, 2009). Brand image may be damaged by negative remarks or viral complaints. The opinions of people can be influenced by rivals and detractors. Additionally, customers now demand quick responses, putting pressure on </a:t>
            </a:r>
            <a:r>
              <a:rPr lang="en-US" dirty="0" err="1"/>
              <a:t>organisations</a:t>
            </a:r>
            <a:r>
              <a:rPr lang="en-US" dirty="0"/>
              <a:t> to manage interactions efficiently to maintain trust and reputation.</a:t>
            </a:r>
            <a:endParaRPr dirty="0"/>
          </a:p>
        </p:txBody>
      </p:sp>
    </p:spTree>
    <p:extLst>
      <p:ext uri="{BB962C8B-B14F-4D97-AF65-F5344CB8AC3E}">
        <p14:creationId xmlns:p14="http://schemas.microsoft.com/office/powerpoint/2010/main" val="1091204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2"/>
        <p:cNvGrpSpPr/>
        <p:nvPr/>
      </p:nvGrpSpPr>
      <p:grpSpPr>
        <a:xfrm>
          <a:off x="0" y="0"/>
          <a:ext cx="0" cy="0"/>
          <a:chOff x="0" y="0"/>
          <a:chExt cx="0" cy="0"/>
        </a:xfrm>
      </p:grpSpPr>
      <p:sp>
        <p:nvSpPr>
          <p:cNvPr id="1543" name="Google Shape;1543;ga8e9b3e232_0_14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4" name="Google Shape;1544;ga8e9b3e232_0_14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At M&amp;S Food, digital marketing is delivered through multiple channels to build and sustain customer relationships. The </a:t>
            </a:r>
            <a:r>
              <a:rPr lang="en-US" b="1" dirty="0"/>
              <a:t>website</a:t>
            </a:r>
            <a:r>
              <a:rPr lang="en-US" dirty="0"/>
              <a:t> offers online shopping, promotions, and recipes, making it convenient for customers. The </a:t>
            </a:r>
            <a:r>
              <a:rPr lang="en-US" b="1" dirty="0"/>
              <a:t>Sparks App</a:t>
            </a:r>
            <a:r>
              <a:rPr lang="en-US" dirty="0"/>
              <a:t> provides </a:t>
            </a:r>
            <a:r>
              <a:rPr lang="en-US" dirty="0" err="1"/>
              <a:t>personalised</a:t>
            </a:r>
            <a:r>
              <a:rPr lang="en-US" dirty="0"/>
              <a:t> offers and loyalty rewards, encouraging repeat purchases. </a:t>
            </a:r>
            <a:r>
              <a:rPr lang="en-US" b="1" dirty="0"/>
              <a:t>Email marketing</a:t>
            </a:r>
            <a:r>
              <a:rPr lang="en-US" dirty="0"/>
              <a:t> targets customers with relevant promotions based on their </a:t>
            </a:r>
            <a:r>
              <a:rPr lang="en-US" dirty="0" err="1"/>
              <a:t>behaviour</a:t>
            </a:r>
            <a:r>
              <a:rPr lang="en-US" dirty="0"/>
              <a:t>. Social media platforms like </a:t>
            </a:r>
            <a:r>
              <a:rPr lang="en-US" b="1" dirty="0"/>
              <a:t>Facebook, Instagram, and X</a:t>
            </a:r>
            <a:r>
              <a:rPr lang="en-US" dirty="0"/>
              <a:t> engage customers, share updates, and strengthen brand awareness. Collaborations with </a:t>
            </a:r>
            <a:r>
              <a:rPr lang="en-US" b="1" dirty="0"/>
              <a:t>influencers</a:t>
            </a:r>
            <a:r>
              <a:rPr lang="en-US" dirty="0"/>
              <a:t> help reach niche audiences. Together, these tools improve engagement, customer loyalty, and overall </a:t>
            </a:r>
            <a:r>
              <a:rPr lang="en-US" dirty="0" err="1"/>
              <a:t>organisational</a:t>
            </a:r>
            <a:r>
              <a:rPr lang="en-US" dirty="0"/>
              <a:t> performance of M&amp;S Food.</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a:extLst>
            <a:ext uri="{FF2B5EF4-FFF2-40B4-BE49-F238E27FC236}">
              <a16:creationId xmlns:a16="http://schemas.microsoft.com/office/drawing/2014/main" id="{F1F07FA3-074F-628A-FBB8-3E0F65BF0B47}"/>
            </a:ext>
          </a:extLst>
        </p:cNvPr>
        <p:cNvGrpSpPr/>
        <p:nvPr/>
      </p:nvGrpSpPr>
      <p:grpSpPr>
        <a:xfrm>
          <a:off x="0" y="0"/>
          <a:ext cx="0" cy="0"/>
          <a:chOff x="0" y="0"/>
          <a:chExt cx="0" cy="0"/>
        </a:xfrm>
      </p:grpSpPr>
      <p:sp>
        <p:nvSpPr>
          <p:cNvPr id="804" name="Google Shape;804;ga18ca45c72_0_113:notes">
            <a:extLst>
              <a:ext uri="{FF2B5EF4-FFF2-40B4-BE49-F238E27FC236}">
                <a16:creationId xmlns:a16="http://schemas.microsoft.com/office/drawing/2014/main" id="{40C7C455-BDFE-B821-1562-246B827F485C}"/>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a:extLst>
              <a:ext uri="{FF2B5EF4-FFF2-40B4-BE49-F238E27FC236}">
                <a16:creationId xmlns:a16="http://schemas.microsoft.com/office/drawing/2014/main" id="{EC051028-42DB-6D37-CD8A-AF1701766D0B}"/>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M&amp;S Food has demonstrated strong digital marketing performance in 2024/25, with food sales rising 8.7% to £9.0 billion and like-for-like sales increasing by 8.6%, reflecting effective customer engagement. The brand continues to outperform the market in both value and volume, indicating a growing customer base. Key drivers include robust online and omnichannel capabilities, particularly through its partnership with Ocado, which enhance convenience and accessibility. Notably, even after a significant cyber-attack in 2025, M&amp;S Food quickly recovered and maintained strong sales, highlighting resilience and operational effectiveness. This demonstrates that digital strategies are directly supporting growth and customer loyalty of M&amp;S Food.</a:t>
            </a:r>
            <a:endParaRPr dirty="0"/>
          </a:p>
        </p:txBody>
      </p:sp>
    </p:spTree>
    <p:extLst>
      <p:ext uri="{BB962C8B-B14F-4D97-AF65-F5344CB8AC3E}">
        <p14:creationId xmlns:p14="http://schemas.microsoft.com/office/powerpoint/2010/main" val="35821911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a:extLst>
            <a:ext uri="{FF2B5EF4-FFF2-40B4-BE49-F238E27FC236}">
              <a16:creationId xmlns:a16="http://schemas.microsoft.com/office/drawing/2014/main" id="{5B91AB7E-19C2-45B6-2F33-38F3AEA626F2}"/>
            </a:ext>
          </a:extLst>
        </p:cNvPr>
        <p:cNvGrpSpPr/>
        <p:nvPr/>
      </p:nvGrpSpPr>
      <p:grpSpPr>
        <a:xfrm>
          <a:off x="0" y="0"/>
          <a:ext cx="0" cy="0"/>
          <a:chOff x="0" y="0"/>
          <a:chExt cx="0" cy="0"/>
        </a:xfrm>
      </p:grpSpPr>
      <p:sp>
        <p:nvSpPr>
          <p:cNvPr id="176" name="Google Shape;176;p:notes">
            <a:extLst>
              <a:ext uri="{FF2B5EF4-FFF2-40B4-BE49-F238E27FC236}">
                <a16:creationId xmlns:a16="http://schemas.microsoft.com/office/drawing/2014/main" id="{5E08C7C2-095D-5AF5-ED0E-563C8CFECC43}"/>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p:notes">
            <a:extLst>
              <a:ext uri="{FF2B5EF4-FFF2-40B4-BE49-F238E27FC236}">
                <a16:creationId xmlns:a16="http://schemas.microsoft.com/office/drawing/2014/main" id="{1A0F28C5-B2C2-BD21-9C25-FE16482EFD51}"/>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M&amp;S Food’s digital marketing is highly effective. The Sparks app and email campaigns increase repeat purchases through </a:t>
            </a:r>
            <a:r>
              <a:rPr lang="en-US" dirty="0" err="1"/>
              <a:t>personalised</a:t>
            </a:r>
            <a:r>
              <a:rPr lang="en-US" dirty="0"/>
              <a:t> rewards. Social media boosts brand awareness and helps M&amp;S engage directly with customers. The website and online shopping improve convenience and drive additional sales, contributing to the 8.6% like-for-like food revenue growth in 2025. However, challenges remain: cybersecurity risks can disrupt services, digital-only strategies may exclude less tech-savvy customers, and rising digital marketing costs can reduce profit margins.</a:t>
            </a:r>
            <a:endParaRPr dirty="0"/>
          </a:p>
        </p:txBody>
      </p:sp>
    </p:spTree>
    <p:extLst>
      <p:ext uri="{BB962C8B-B14F-4D97-AF65-F5344CB8AC3E}">
        <p14:creationId xmlns:p14="http://schemas.microsoft.com/office/powerpoint/2010/main" val="27520160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a:extLst>
            <a:ext uri="{FF2B5EF4-FFF2-40B4-BE49-F238E27FC236}">
              <a16:creationId xmlns:a16="http://schemas.microsoft.com/office/drawing/2014/main" id="{C4E5E9DF-C44D-0410-BFFD-3F0C8EF64B75}"/>
            </a:ext>
          </a:extLst>
        </p:cNvPr>
        <p:cNvGrpSpPr/>
        <p:nvPr/>
      </p:nvGrpSpPr>
      <p:grpSpPr>
        <a:xfrm>
          <a:off x="0" y="0"/>
          <a:ext cx="0" cy="0"/>
          <a:chOff x="0" y="0"/>
          <a:chExt cx="0" cy="0"/>
        </a:xfrm>
      </p:grpSpPr>
      <p:sp>
        <p:nvSpPr>
          <p:cNvPr id="804" name="Google Shape;804;ga18ca45c72_0_113:notes">
            <a:extLst>
              <a:ext uri="{FF2B5EF4-FFF2-40B4-BE49-F238E27FC236}">
                <a16:creationId xmlns:a16="http://schemas.microsoft.com/office/drawing/2014/main" id="{C4DBDC6E-E6F6-7A55-5171-02F9613EBA60}"/>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a:extLst>
              <a:ext uri="{FF2B5EF4-FFF2-40B4-BE49-F238E27FC236}">
                <a16:creationId xmlns:a16="http://schemas.microsoft.com/office/drawing/2014/main" id="{475E70DF-2E54-B257-E2A5-4683E9C37DA3}"/>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M&amp;S Food effectively uses digital marketing and social media to reach, </a:t>
            </a:r>
            <a:r>
              <a:rPr lang="en-US" dirty="0" err="1"/>
              <a:t>personalise</a:t>
            </a:r>
            <a:r>
              <a:rPr lang="en-US" dirty="0"/>
              <a:t>, and retain customers. Tools like the Sparks App, website, email campaigns, and social media enhance customer experience and loyalty, leading to higher sales, retention, and brand recognition. Challenges include cybersecurity threats, the digital divide, and marketing costs. Continuous innovation and the integration of digital channels are essential to maintaining strong, long-term customer relationships.</a:t>
            </a:r>
            <a:endParaRPr dirty="0"/>
          </a:p>
        </p:txBody>
      </p:sp>
    </p:spTree>
    <p:extLst>
      <p:ext uri="{BB962C8B-B14F-4D97-AF65-F5344CB8AC3E}">
        <p14:creationId xmlns:p14="http://schemas.microsoft.com/office/powerpoint/2010/main" val="4040508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3">
          <a:extLst>
            <a:ext uri="{FF2B5EF4-FFF2-40B4-BE49-F238E27FC236}">
              <a16:creationId xmlns:a16="http://schemas.microsoft.com/office/drawing/2014/main" id="{2D2A91F8-9E79-E1BC-AF17-215F517689B5}"/>
            </a:ext>
          </a:extLst>
        </p:cNvPr>
        <p:cNvGrpSpPr/>
        <p:nvPr/>
      </p:nvGrpSpPr>
      <p:grpSpPr>
        <a:xfrm>
          <a:off x="0" y="0"/>
          <a:ext cx="0" cy="0"/>
          <a:chOff x="0" y="0"/>
          <a:chExt cx="0" cy="0"/>
        </a:xfrm>
      </p:grpSpPr>
      <p:sp>
        <p:nvSpPr>
          <p:cNvPr id="804" name="Google Shape;804;ga18ca45c72_0_113:notes">
            <a:extLst>
              <a:ext uri="{FF2B5EF4-FFF2-40B4-BE49-F238E27FC236}">
                <a16:creationId xmlns:a16="http://schemas.microsoft.com/office/drawing/2014/main" id="{BC860E18-F82A-C027-E007-DBF51FCA87F4}"/>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5" name="Google Shape;805;ga18ca45c72_0_113:notes">
            <a:extLst>
              <a:ext uri="{FF2B5EF4-FFF2-40B4-BE49-F238E27FC236}">
                <a16:creationId xmlns:a16="http://schemas.microsoft.com/office/drawing/2014/main" id="{0BE6D017-82A7-4BAF-7464-85C9460EF089}"/>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spcBef>
                <a:spcPts val="600"/>
              </a:spcBef>
            </a:pPr>
            <a:r>
              <a:rPr lang="en-US" sz="1100" dirty="0"/>
              <a:t>BCG Matrix (2025). </a:t>
            </a:r>
            <a:r>
              <a:rPr lang="en-US" sz="1100" i="1" dirty="0"/>
              <a:t>What is Sales and Marketing Strategy of Marks &amp; Spencer Group Company?</a:t>
            </a:r>
            <a:r>
              <a:rPr lang="en-US" sz="1100" dirty="0"/>
              <a:t> [online] matrixbcg.com. Available at: </a:t>
            </a:r>
            <a:r>
              <a:rPr lang="en-US" sz="1100" u="sng" dirty="0">
                <a:hlinkClick r:id="rId3"/>
              </a:rPr>
              <a:t>https://matrixbcg.com/blogs/marketing-strategy/marksandspencer</a:t>
            </a:r>
            <a:r>
              <a:rPr lang="en-US" sz="1100" dirty="0"/>
              <a:t>?.</a:t>
            </a:r>
          </a:p>
          <a:p>
            <a:pPr>
              <a:spcBef>
                <a:spcPts val="600"/>
              </a:spcBef>
            </a:pPr>
            <a:r>
              <a:rPr lang="en-US" sz="1100" dirty="0"/>
              <a:t>Chaffey, D. and Ellis-Chadwick, F. (2019). </a:t>
            </a:r>
            <a:r>
              <a:rPr lang="en-US" sz="1100" i="1" dirty="0"/>
              <a:t>Digital marketing</a:t>
            </a:r>
            <a:r>
              <a:rPr lang="en-US" sz="1100" dirty="0"/>
              <a:t>. Pearson, UK.</a:t>
            </a:r>
          </a:p>
          <a:p>
            <a:pPr>
              <a:spcBef>
                <a:spcPts val="600"/>
              </a:spcBef>
            </a:pPr>
            <a:r>
              <a:rPr lang="en-US" sz="1100" dirty="0"/>
              <a:t>Chaffey, D. and Smith, P.R. (2022). Digital marketing excellence: planning, optimizing and integrating online marketing. Routledge.</a:t>
            </a:r>
          </a:p>
          <a:p>
            <a:pPr>
              <a:spcBef>
                <a:spcPts val="600"/>
              </a:spcBef>
            </a:pPr>
            <a:r>
              <a:rPr lang="en-US" sz="1100" dirty="0"/>
              <a:t>Food Management Today (2025). </a:t>
            </a:r>
            <a:r>
              <a:rPr lang="en-US" sz="1100" i="1" dirty="0"/>
              <a:t>M&amp;S food sales reach £9bn in 2025</a:t>
            </a:r>
            <a:r>
              <a:rPr lang="en-US" sz="1100" dirty="0"/>
              <a:t>. [online] Food Management Today. Available at: </a:t>
            </a:r>
            <a:r>
              <a:rPr lang="en-US" sz="1100" u="sng" dirty="0">
                <a:hlinkClick r:id="rId4"/>
              </a:rPr>
              <a:t>https://foodmanagement.today/ms-food-sales-reach-9bn-in-2025/</a:t>
            </a:r>
            <a:r>
              <a:rPr lang="en-US" sz="1100" dirty="0"/>
              <a:t>.</a:t>
            </a:r>
          </a:p>
          <a:p>
            <a:pPr>
              <a:spcBef>
                <a:spcPts val="600"/>
              </a:spcBef>
            </a:pPr>
            <a:r>
              <a:rPr lang="en-US" sz="1100" dirty="0"/>
              <a:t>Kotler, P., </a:t>
            </a:r>
            <a:r>
              <a:rPr lang="en-US" sz="1100" dirty="0" err="1"/>
              <a:t>Kartajaya</a:t>
            </a:r>
            <a:r>
              <a:rPr lang="en-US" sz="1100" dirty="0"/>
              <a:t>, H. and Setiawan, I. (2021). </a:t>
            </a:r>
            <a:r>
              <a:rPr lang="en-US" sz="1100" i="1" dirty="0"/>
              <a:t>Marketing 5.0: Technology for humanity</a:t>
            </a:r>
            <a:r>
              <a:rPr lang="en-US" sz="1100" dirty="0"/>
              <a:t>. John Wiley &amp; Sons.</a:t>
            </a:r>
          </a:p>
          <a:p>
            <a:pPr>
              <a:spcBef>
                <a:spcPts val="600"/>
              </a:spcBef>
            </a:pPr>
            <a:r>
              <a:rPr lang="en-US" sz="1100" dirty="0" err="1"/>
              <a:t>Narkiniemi</a:t>
            </a:r>
            <a:r>
              <a:rPr lang="en-US" sz="1100" dirty="0"/>
              <a:t>, (2013). Using Digital Marketing to Develop a Modern Marketing Strategy for a Startup.: Case study: Design With Benefits.</a:t>
            </a:r>
          </a:p>
          <a:p>
            <a:pPr>
              <a:spcBef>
                <a:spcPts val="600"/>
              </a:spcBef>
            </a:pPr>
            <a:r>
              <a:rPr lang="en-GB" sz="1100" dirty="0" err="1"/>
              <a:t>Persado</a:t>
            </a:r>
            <a:r>
              <a:rPr lang="en-GB" sz="1100" dirty="0"/>
              <a:t> (2024). </a:t>
            </a:r>
            <a:r>
              <a:rPr lang="en-GB" sz="1100" i="1" dirty="0"/>
              <a:t>Marks &amp; Spencer’s AI-Driven Personalisation Success with </a:t>
            </a:r>
            <a:r>
              <a:rPr lang="en-GB" sz="1100" i="1" dirty="0" err="1"/>
              <a:t>Persado</a:t>
            </a:r>
            <a:r>
              <a:rPr lang="en-GB" sz="1100" dirty="0"/>
              <a:t>. [online] </a:t>
            </a:r>
            <a:r>
              <a:rPr lang="en-GB" sz="1100" dirty="0" err="1"/>
              <a:t>Persado</a:t>
            </a:r>
            <a:r>
              <a:rPr lang="en-GB" sz="1100" dirty="0"/>
              <a:t>. Available at: </a:t>
            </a:r>
            <a:r>
              <a:rPr lang="en-GB" sz="1100" u="sng" dirty="0">
                <a:hlinkClick r:id="rId5"/>
              </a:rPr>
              <a:t>https://www.persado.com/resource-library/marks-spencer-persado-ai-personalization-success/</a:t>
            </a:r>
            <a:r>
              <a:rPr lang="en-GB" sz="1100" dirty="0"/>
              <a:t>.</a:t>
            </a:r>
            <a:endParaRPr lang="en-US" sz="1100" dirty="0"/>
          </a:p>
          <a:p>
            <a:pPr>
              <a:spcBef>
                <a:spcPts val="600"/>
              </a:spcBef>
            </a:pPr>
            <a:r>
              <a:rPr lang="en-US" sz="1100" dirty="0" err="1"/>
              <a:t>Rachmad</a:t>
            </a:r>
            <a:r>
              <a:rPr lang="en-US" sz="1100" dirty="0"/>
              <a:t>, Y.E. (2023). Social Media Influence Theory.</a:t>
            </a:r>
          </a:p>
          <a:p>
            <a:pPr>
              <a:spcBef>
                <a:spcPts val="600"/>
              </a:spcBef>
            </a:pPr>
            <a:r>
              <a:rPr lang="en-US" sz="1100" dirty="0"/>
              <a:t>Retail Gazette (2025). </a:t>
            </a:r>
            <a:r>
              <a:rPr lang="en-US" sz="1100" i="1" dirty="0"/>
              <a:t>M&amp;S grocery share rivals Waitrose as Ocado revenues surge - Retail Gazette</a:t>
            </a:r>
            <a:r>
              <a:rPr lang="en-US" sz="1100" dirty="0"/>
              <a:t>. [online] Retail Gazette. Available at: </a:t>
            </a:r>
            <a:r>
              <a:rPr lang="en-US" sz="1100" u="sng" dirty="0">
                <a:hlinkClick r:id="rId6"/>
              </a:rPr>
              <a:t>https://www.retailgazette.co.uk/blog/2025/09/ms-market-share-waitrose/</a:t>
            </a:r>
            <a:r>
              <a:rPr lang="en-US" sz="1100" dirty="0"/>
              <a:t>.</a:t>
            </a:r>
          </a:p>
          <a:p>
            <a:pPr>
              <a:spcBef>
                <a:spcPts val="600"/>
              </a:spcBef>
            </a:pPr>
            <a:r>
              <a:rPr lang="en-US" sz="1100" dirty="0"/>
              <a:t>RISTESKA, L. (2023). BENEFITS OF DIGITAL MARKETING. </a:t>
            </a:r>
            <a:r>
              <a:rPr lang="en-US" sz="1100" i="1" dirty="0" err="1"/>
              <a:t>Vizione</a:t>
            </a:r>
            <a:r>
              <a:rPr lang="en-US" sz="1100" dirty="0"/>
              <a:t>, (41).</a:t>
            </a:r>
          </a:p>
          <a:p>
            <a:pPr>
              <a:spcBef>
                <a:spcPts val="600"/>
              </a:spcBef>
            </a:pPr>
            <a:r>
              <a:rPr lang="en-US" sz="1100" dirty="0"/>
              <a:t>Tuten, T. L., and Solomon, M. R. (2017). </a:t>
            </a:r>
            <a:r>
              <a:rPr lang="en-US" sz="1100" i="1" dirty="0"/>
              <a:t>Social Media Marketing</a:t>
            </a:r>
            <a:r>
              <a:rPr lang="en-US" sz="1100" dirty="0"/>
              <a:t>. SAGE.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200549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1"/>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title"/>
          </p:nvPr>
        </p:nvSpPr>
        <p:spPr>
          <a:xfrm>
            <a:off x="713225" y="1096800"/>
            <a:ext cx="4008300" cy="2453400"/>
          </a:xfrm>
          <a:prstGeom prst="rect">
            <a:avLst/>
          </a:prstGeom>
          <a:noFill/>
        </p:spPr>
        <p:txBody>
          <a:bodyPr spcFirstLastPara="1" wrap="square" lIns="91425" tIns="91425" rIns="91425" bIns="91425" anchor="t" anchorCtr="0">
            <a:noAutofit/>
          </a:bodyPr>
          <a:lstStyle>
            <a:lvl1pPr lvl="0" rtl="0">
              <a:spcBef>
                <a:spcPts val="0"/>
              </a:spcBef>
              <a:spcAft>
                <a:spcPts val="0"/>
              </a:spcAft>
              <a:buSzPts val="4800"/>
              <a:buNone/>
              <a:defRPr sz="5000"/>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0" name="Google Shape;10;p2"/>
          <p:cNvSpPr txBox="1">
            <a:spLocks noGrp="1"/>
          </p:cNvSpPr>
          <p:nvPr>
            <p:ph type="subTitle" idx="1"/>
          </p:nvPr>
        </p:nvSpPr>
        <p:spPr>
          <a:xfrm>
            <a:off x="713225" y="3550100"/>
            <a:ext cx="3861600" cy="365400"/>
          </a:xfrm>
          <a:prstGeom prst="rect">
            <a:avLst/>
          </a:prstGeom>
        </p:spPr>
        <p:txBody>
          <a:bodyPr spcFirstLastPara="1" wrap="square" lIns="91425" tIns="91425" rIns="91425" bIns="91425" anchor="t" anchorCtr="0">
            <a:noAutofit/>
          </a:bodyPr>
          <a:lstStyle>
            <a:lvl1pPr lvl="0" rtl="0">
              <a:spcBef>
                <a:spcPts val="0"/>
              </a:spcBef>
              <a:spcAft>
                <a:spcPts val="0"/>
              </a:spcAft>
              <a:buSzPts val="1400"/>
              <a:buFont typeface="Roboto"/>
              <a:buNone/>
              <a:defRPr sz="1400"/>
            </a:lvl1pPr>
            <a:lvl2pPr lvl="1" rtl="0">
              <a:spcBef>
                <a:spcPts val="1600"/>
              </a:spcBef>
              <a:spcAft>
                <a:spcPts val="0"/>
              </a:spcAft>
              <a:buSzPts val="1400"/>
              <a:buFont typeface="Roboto"/>
              <a:buNone/>
              <a:defRPr>
                <a:latin typeface="Roboto"/>
                <a:ea typeface="Roboto"/>
                <a:cs typeface="Roboto"/>
                <a:sym typeface="Roboto"/>
              </a:defRPr>
            </a:lvl2pPr>
            <a:lvl3pPr lvl="2" rtl="0">
              <a:spcBef>
                <a:spcPts val="1600"/>
              </a:spcBef>
              <a:spcAft>
                <a:spcPts val="0"/>
              </a:spcAft>
              <a:buSzPts val="1400"/>
              <a:buFont typeface="Roboto"/>
              <a:buNone/>
              <a:defRPr>
                <a:latin typeface="Roboto"/>
                <a:ea typeface="Roboto"/>
                <a:cs typeface="Roboto"/>
                <a:sym typeface="Roboto"/>
              </a:defRPr>
            </a:lvl3pPr>
            <a:lvl4pPr lvl="3" rtl="0">
              <a:spcBef>
                <a:spcPts val="1600"/>
              </a:spcBef>
              <a:spcAft>
                <a:spcPts val="0"/>
              </a:spcAft>
              <a:buSzPts val="1400"/>
              <a:buFont typeface="Roboto"/>
              <a:buNone/>
              <a:defRPr>
                <a:latin typeface="Roboto"/>
                <a:ea typeface="Roboto"/>
                <a:cs typeface="Roboto"/>
                <a:sym typeface="Roboto"/>
              </a:defRPr>
            </a:lvl4pPr>
            <a:lvl5pPr lvl="4" rtl="0">
              <a:spcBef>
                <a:spcPts val="1600"/>
              </a:spcBef>
              <a:spcAft>
                <a:spcPts val="0"/>
              </a:spcAft>
              <a:buSzPts val="1400"/>
              <a:buFont typeface="Roboto"/>
              <a:buNone/>
              <a:defRPr>
                <a:latin typeface="Roboto"/>
                <a:ea typeface="Roboto"/>
                <a:cs typeface="Roboto"/>
                <a:sym typeface="Roboto"/>
              </a:defRPr>
            </a:lvl5pPr>
            <a:lvl6pPr lvl="5" rtl="0">
              <a:spcBef>
                <a:spcPts val="1600"/>
              </a:spcBef>
              <a:spcAft>
                <a:spcPts val="0"/>
              </a:spcAft>
              <a:buSzPts val="1400"/>
              <a:buFont typeface="Roboto"/>
              <a:buNone/>
              <a:defRPr>
                <a:latin typeface="Roboto"/>
                <a:ea typeface="Roboto"/>
                <a:cs typeface="Roboto"/>
                <a:sym typeface="Roboto"/>
              </a:defRPr>
            </a:lvl6pPr>
            <a:lvl7pPr lvl="6" rtl="0">
              <a:spcBef>
                <a:spcPts val="1600"/>
              </a:spcBef>
              <a:spcAft>
                <a:spcPts val="0"/>
              </a:spcAft>
              <a:buSzPts val="1400"/>
              <a:buFont typeface="Roboto"/>
              <a:buNone/>
              <a:defRPr>
                <a:latin typeface="Roboto"/>
                <a:ea typeface="Roboto"/>
                <a:cs typeface="Roboto"/>
                <a:sym typeface="Roboto"/>
              </a:defRPr>
            </a:lvl7pPr>
            <a:lvl8pPr lvl="7" rtl="0">
              <a:spcBef>
                <a:spcPts val="1600"/>
              </a:spcBef>
              <a:spcAft>
                <a:spcPts val="0"/>
              </a:spcAft>
              <a:buSzPts val="1400"/>
              <a:buFont typeface="Roboto"/>
              <a:buNone/>
              <a:defRPr>
                <a:latin typeface="Roboto"/>
                <a:ea typeface="Roboto"/>
                <a:cs typeface="Roboto"/>
                <a:sym typeface="Roboto"/>
              </a:defRPr>
            </a:lvl8pPr>
            <a:lvl9pPr lvl="8" rtl="0">
              <a:spcBef>
                <a:spcPts val="1600"/>
              </a:spcBef>
              <a:spcAft>
                <a:spcPts val="1600"/>
              </a:spcAft>
              <a:buSzPts val="1400"/>
              <a:buFont typeface="Roboto"/>
              <a:buNone/>
              <a:defRPr>
                <a:latin typeface="Roboto"/>
                <a:ea typeface="Roboto"/>
                <a:cs typeface="Roboto"/>
                <a:sym typeface="Roboto"/>
              </a:defRPr>
            </a:lvl9pPr>
          </a:lstStyle>
          <a:p>
            <a:endParaRPr/>
          </a:p>
        </p:txBody>
      </p:sp>
      <p:sp>
        <p:nvSpPr>
          <p:cNvPr id="11" name="Google Shape;11;p2"/>
          <p:cNvSpPr/>
          <p:nvPr/>
        </p:nvSpPr>
        <p:spPr>
          <a:xfrm rot="10800000">
            <a:off x="4574750" y="-1700"/>
            <a:ext cx="4582500" cy="5149800"/>
          </a:xfrm>
          <a:prstGeom prst="homePlate">
            <a:avLst>
              <a:gd name="adj" fmla="val 16392"/>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30"/>
        <p:cNvGrpSpPr/>
        <p:nvPr/>
      </p:nvGrpSpPr>
      <p:grpSpPr>
        <a:xfrm>
          <a:off x="0" y="0"/>
          <a:ext cx="0" cy="0"/>
          <a:chOff x="0" y="0"/>
          <a:chExt cx="0" cy="0"/>
        </a:xfrm>
      </p:grpSpPr>
      <p:sp>
        <p:nvSpPr>
          <p:cNvPr id="31" name="Google Shape;31;p6"/>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Font typeface="Montserrat ExtraBold"/>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7"/>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able of content">
  <p:cSld name="CUSTOM_2">
    <p:bg>
      <p:bgPr>
        <a:solidFill>
          <a:schemeClr val="accent1"/>
        </a:solidFill>
        <a:effectLst/>
      </p:bgPr>
    </p:bg>
    <p:spTree>
      <p:nvGrpSpPr>
        <p:cNvPr id="1" name="Shape 78"/>
        <p:cNvGrpSpPr/>
        <p:nvPr/>
      </p:nvGrpSpPr>
      <p:grpSpPr>
        <a:xfrm>
          <a:off x="0" y="0"/>
          <a:ext cx="0" cy="0"/>
          <a:chOff x="0" y="0"/>
          <a:chExt cx="0" cy="0"/>
        </a:xfrm>
      </p:grpSpPr>
      <p:sp>
        <p:nvSpPr>
          <p:cNvPr id="79" name="Google Shape;79;p16"/>
          <p:cNvSpPr/>
          <p:nvPr/>
        </p:nvSpPr>
        <p:spPr>
          <a:xfrm>
            <a:off x="0" y="-1700"/>
            <a:ext cx="9144000" cy="5149800"/>
          </a:xfrm>
          <a:prstGeom prst="homePlate">
            <a:avLst>
              <a:gd name="adj" fmla="val 1336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6"/>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Font typeface="Montserrat ExtraBold"/>
              <a:buNone/>
              <a:defRPr/>
            </a:lvl1pPr>
            <a:lvl2pPr lvl="1"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2pPr>
            <a:lvl3pPr lvl="2"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3pPr>
            <a:lvl4pPr lvl="3"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4pPr>
            <a:lvl5pPr lvl="4"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5pPr>
            <a:lvl6pPr lvl="5"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6pPr>
            <a:lvl7pPr lvl="6"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7pPr>
            <a:lvl8pPr lvl="7"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8pPr>
            <a:lvl9pPr lvl="8"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9pPr>
          </a:lstStyle>
          <a:p>
            <a:endParaRPr/>
          </a:p>
        </p:txBody>
      </p:sp>
      <p:sp>
        <p:nvSpPr>
          <p:cNvPr id="81" name="Google Shape;81;p16"/>
          <p:cNvSpPr txBox="1"/>
          <p:nvPr/>
        </p:nvSpPr>
        <p:spPr>
          <a:xfrm>
            <a:off x="1742693" y="1765200"/>
            <a:ext cx="2829300" cy="3678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sz="1800">
              <a:solidFill>
                <a:srgbClr val="000000"/>
              </a:solidFill>
              <a:latin typeface="Montserrat SemiBold"/>
              <a:ea typeface="Montserrat SemiBold"/>
              <a:cs typeface="Montserrat SemiBold"/>
              <a:sym typeface="Montserrat SemiBold"/>
            </a:endParaRPr>
          </a:p>
        </p:txBody>
      </p:sp>
      <p:sp>
        <p:nvSpPr>
          <p:cNvPr id="82" name="Google Shape;82;p16"/>
          <p:cNvSpPr txBox="1">
            <a:spLocks noGrp="1"/>
          </p:cNvSpPr>
          <p:nvPr>
            <p:ph type="subTitle" idx="1"/>
          </p:nvPr>
        </p:nvSpPr>
        <p:spPr>
          <a:xfrm>
            <a:off x="1978890" y="1779022"/>
            <a:ext cx="2379300" cy="36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1800"/>
              <a:buFont typeface="Montserrat SemiBold"/>
              <a:buNone/>
              <a:defRPr b="1"/>
            </a:lvl1pPr>
            <a:lvl2pPr lvl="1" rtl="0">
              <a:spcBef>
                <a:spcPts val="1600"/>
              </a:spcBef>
              <a:spcAft>
                <a:spcPts val="0"/>
              </a:spcAft>
              <a:buClr>
                <a:schemeClr val="dk2"/>
              </a:buClr>
              <a:buSzPts val="1400"/>
              <a:buNone/>
              <a:defRPr>
                <a:solidFill>
                  <a:schemeClr val="dk2"/>
                </a:solidFill>
              </a:defRPr>
            </a:lvl2pPr>
            <a:lvl3pPr lvl="2" rtl="0">
              <a:spcBef>
                <a:spcPts val="1600"/>
              </a:spcBef>
              <a:spcAft>
                <a:spcPts val="0"/>
              </a:spcAft>
              <a:buClr>
                <a:schemeClr val="dk2"/>
              </a:buClr>
              <a:buSzPts val="1400"/>
              <a:buNone/>
              <a:defRPr>
                <a:solidFill>
                  <a:schemeClr val="dk2"/>
                </a:solidFill>
              </a:defRPr>
            </a:lvl3pPr>
            <a:lvl4pPr lvl="3" rtl="0">
              <a:spcBef>
                <a:spcPts val="1600"/>
              </a:spcBef>
              <a:spcAft>
                <a:spcPts val="0"/>
              </a:spcAft>
              <a:buClr>
                <a:schemeClr val="dk2"/>
              </a:buClr>
              <a:buSzPts val="1400"/>
              <a:buNone/>
              <a:defRPr>
                <a:solidFill>
                  <a:schemeClr val="dk2"/>
                </a:solidFill>
              </a:defRPr>
            </a:lvl4pPr>
            <a:lvl5pPr lvl="4" rtl="0">
              <a:spcBef>
                <a:spcPts val="1600"/>
              </a:spcBef>
              <a:spcAft>
                <a:spcPts val="0"/>
              </a:spcAft>
              <a:buClr>
                <a:schemeClr val="dk2"/>
              </a:buClr>
              <a:buSzPts val="1400"/>
              <a:buNone/>
              <a:defRPr>
                <a:solidFill>
                  <a:schemeClr val="dk2"/>
                </a:solidFill>
              </a:defRPr>
            </a:lvl5pPr>
            <a:lvl6pPr lvl="5" rtl="0">
              <a:spcBef>
                <a:spcPts val="1600"/>
              </a:spcBef>
              <a:spcAft>
                <a:spcPts val="0"/>
              </a:spcAft>
              <a:buClr>
                <a:schemeClr val="dk2"/>
              </a:buClr>
              <a:buSzPts val="1400"/>
              <a:buNone/>
              <a:defRPr>
                <a:solidFill>
                  <a:schemeClr val="dk2"/>
                </a:solidFill>
              </a:defRPr>
            </a:lvl6pPr>
            <a:lvl7pPr lvl="6" rtl="0">
              <a:spcBef>
                <a:spcPts val="1600"/>
              </a:spcBef>
              <a:spcAft>
                <a:spcPts val="0"/>
              </a:spcAft>
              <a:buClr>
                <a:schemeClr val="dk2"/>
              </a:buClr>
              <a:buSzPts val="1400"/>
              <a:buNone/>
              <a:defRPr>
                <a:solidFill>
                  <a:schemeClr val="dk2"/>
                </a:solidFill>
              </a:defRPr>
            </a:lvl7pPr>
            <a:lvl8pPr lvl="7" rtl="0">
              <a:spcBef>
                <a:spcPts val="1600"/>
              </a:spcBef>
              <a:spcAft>
                <a:spcPts val="0"/>
              </a:spcAft>
              <a:buClr>
                <a:schemeClr val="dk2"/>
              </a:buClr>
              <a:buSzPts val="1400"/>
              <a:buNone/>
              <a:defRPr>
                <a:solidFill>
                  <a:schemeClr val="dk2"/>
                </a:solidFill>
              </a:defRPr>
            </a:lvl8pPr>
            <a:lvl9pPr lvl="8" rtl="0">
              <a:spcBef>
                <a:spcPts val="1600"/>
              </a:spcBef>
              <a:spcAft>
                <a:spcPts val="1600"/>
              </a:spcAft>
              <a:buClr>
                <a:schemeClr val="dk2"/>
              </a:buClr>
              <a:buSzPts val="1400"/>
              <a:buNone/>
              <a:defRPr>
                <a:solidFill>
                  <a:schemeClr val="dk2"/>
                </a:solidFill>
              </a:defRPr>
            </a:lvl9pPr>
          </a:lstStyle>
          <a:p>
            <a:endParaRPr/>
          </a:p>
        </p:txBody>
      </p:sp>
      <p:sp>
        <p:nvSpPr>
          <p:cNvPr id="83" name="Google Shape;83;p16"/>
          <p:cNvSpPr txBox="1">
            <a:spLocks noGrp="1"/>
          </p:cNvSpPr>
          <p:nvPr>
            <p:ph type="subTitle" idx="2"/>
          </p:nvPr>
        </p:nvSpPr>
        <p:spPr>
          <a:xfrm>
            <a:off x="1978890" y="2182450"/>
            <a:ext cx="2379300" cy="3678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Font typeface="Roboto"/>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4" name="Google Shape;84;p16"/>
          <p:cNvSpPr txBox="1"/>
          <p:nvPr/>
        </p:nvSpPr>
        <p:spPr>
          <a:xfrm>
            <a:off x="5601418" y="1765200"/>
            <a:ext cx="2829300" cy="3678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sz="1800">
              <a:solidFill>
                <a:schemeClr val="dk2"/>
              </a:solidFill>
              <a:latin typeface="Montserrat SemiBold"/>
              <a:ea typeface="Montserrat SemiBold"/>
              <a:cs typeface="Montserrat SemiBold"/>
              <a:sym typeface="Montserrat SemiBold"/>
            </a:endParaRPr>
          </a:p>
        </p:txBody>
      </p:sp>
      <p:sp>
        <p:nvSpPr>
          <p:cNvPr id="85" name="Google Shape;85;p16"/>
          <p:cNvSpPr txBox="1">
            <a:spLocks noGrp="1"/>
          </p:cNvSpPr>
          <p:nvPr>
            <p:ph type="subTitle" idx="3"/>
          </p:nvPr>
        </p:nvSpPr>
        <p:spPr>
          <a:xfrm>
            <a:off x="5837615" y="1779022"/>
            <a:ext cx="2377200" cy="36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1800"/>
              <a:buFont typeface="Montserrat SemiBold"/>
              <a:buNone/>
              <a:defRPr b="1"/>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6" name="Google Shape;86;p16"/>
          <p:cNvSpPr txBox="1">
            <a:spLocks noGrp="1"/>
          </p:cNvSpPr>
          <p:nvPr>
            <p:ph type="subTitle" idx="4"/>
          </p:nvPr>
        </p:nvSpPr>
        <p:spPr>
          <a:xfrm>
            <a:off x="5837615" y="2182447"/>
            <a:ext cx="2377200" cy="3678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Font typeface="Roboto"/>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87" name="Google Shape;87;p16"/>
          <p:cNvSpPr txBox="1"/>
          <p:nvPr/>
        </p:nvSpPr>
        <p:spPr>
          <a:xfrm>
            <a:off x="1745068" y="3155942"/>
            <a:ext cx="2829300" cy="3678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sz="1800">
              <a:solidFill>
                <a:srgbClr val="000000"/>
              </a:solidFill>
              <a:latin typeface="Montserrat SemiBold"/>
              <a:ea typeface="Montserrat SemiBold"/>
              <a:cs typeface="Montserrat SemiBold"/>
              <a:sym typeface="Montserrat SemiBold"/>
            </a:endParaRPr>
          </a:p>
        </p:txBody>
      </p:sp>
      <p:sp>
        <p:nvSpPr>
          <p:cNvPr id="88" name="Google Shape;88;p16"/>
          <p:cNvSpPr txBox="1">
            <a:spLocks noGrp="1"/>
          </p:cNvSpPr>
          <p:nvPr>
            <p:ph type="subTitle" idx="5"/>
          </p:nvPr>
        </p:nvSpPr>
        <p:spPr>
          <a:xfrm>
            <a:off x="1981265" y="3162606"/>
            <a:ext cx="2379300" cy="36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1800"/>
              <a:buFont typeface="Montserrat SemiBold"/>
              <a:buNone/>
              <a:defRPr b="1"/>
            </a:lvl1pPr>
            <a:lvl2pPr lvl="1" rtl="0">
              <a:spcBef>
                <a:spcPts val="1600"/>
              </a:spcBef>
              <a:spcAft>
                <a:spcPts val="0"/>
              </a:spcAft>
              <a:buClr>
                <a:schemeClr val="dk2"/>
              </a:buClr>
              <a:buSzPts val="1400"/>
              <a:buNone/>
              <a:defRPr>
                <a:solidFill>
                  <a:schemeClr val="dk2"/>
                </a:solidFill>
              </a:defRPr>
            </a:lvl2pPr>
            <a:lvl3pPr lvl="2" rtl="0">
              <a:spcBef>
                <a:spcPts val="1600"/>
              </a:spcBef>
              <a:spcAft>
                <a:spcPts val="0"/>
              </a:spcAft>
              <a:buClr>
                <a:schemeClr val="dk2"/>
              </a:buClr>
              <a:buSzPts val="1400"/>
              <a:buNone/>
              <a:defRPr>
                <a:solidFill>
                  <a:schemeClr val="dk2"/>
                </a:solidFill>
              </a:defRPr>
            </a:lvl3pPr>
            <a:lvl4pPr lvl="3" rtl="0">
              <a:spcBef>
                <a:spcPts val="1600"/>
              </a:spcBef>
              <a:spcAft>
                <a:spcPts val="0"/>
              </a:spcAft>
              <a:buClr>
                <a:schemeClr val="dk2"/>
              </a:buClr>
              <a:buSzPts val="1400"/>
              <a:buNone/>
              <a:defRPr>
                <a:solidFill>
                  <a:schemeClr val="dk2"/>
                </a:solidFill>
              </a:defRPr>
            </a:lvl4pPr>
            <a:lvl5pPr lvl="4" rtl="0">
              <a:spcBef>
                <a:spcPts val="1600"/>
              </a:spcBef>
              <a:spcAft>
                <a:spcPts val="0"/>
              </a:spcAft>
              <a:buClr>
                <a:schemeClr val="dk2"/>
              </a:buClr>
              <a:buSzPts val="1400"/>
              <a:buNone/>
              <a:defRPr>
                <a:solidFill>
                  <a:schemeClr val="dk2"/>
                </a:solidFill>
              </a:defRPr>
            </a:lvl5pPr>
            <a:lvl6pPr lvl="5" rtl="0">
              <a:spcBef>
                <a:spcPts val="1600"/>
              </a:spcBef>
              <a:spcAft>
                <a:spcPts val="0"/>
              </a:spcAft>
              <a:buClr>
                <a:schemeClr val="dk2"/>
              </a:buClr>
              <a:buSzPts val="1400"/>
              <a:buNone/>
              <a:defRPr>
                <a:solidFill>
                  <a:schemeClr val="dk2"/>
                </a:solidFill>
              </a:defRPr>
            </a:lvl6pPr>
            <a:lvl7pPr lvl="6" rtl="0">
              <a:spcBef>
                <a:spcPts val="1600"/>
              </a:spcBef>
              <a:spcAft>
                <a:spcPts val="0"/>
              </a:spcAft>
              <a:buClr>
                <a:schemeClr val="dk2"/>
              </a:buClr>
              <a:buSzPts val="1400"/>
              <a:buNone/>
              <a:defRPr>
                <a:solidFill>
                  <a:schemeClr val="dk2"/>
                </a:solidFill>
              </a:defRPr>
            </a:lvl7pPr>
            <a:lvl8pPr lvl="7" rtl="0">
              <a:spcBef>
                <a:spcPts val="1600"/>
              </a:spcBef>
              <a:spcAft>
                <a:spcPts val="0"/>
              </a:spcAft>
              <a:buClr>
                <a:schemeClr val="dk2"/>
              </a:buClr>
              <a:buSzPts val="1400"/>
              <a:buNone/>
              <a:defRPr>
                <a:solidFill>
                  <a:schemeClr val="dk2"/>
                </a:solidFill>
              </a:defRPr>
            </a:lvl8pPr>
            <a:lvl9pPr lvl="8" rtl="0">
              <a:spcBef>
                <a:spcPts val="1600"/>
              </a:spcBef>
              <a:spcAft>
                <a:spcPts val="1600"/>
              </a:spcAft>
              <a:buClr>
                <a:schemeClr val="dk2"/>
              </a:buClr>
              <a:buSzPts val="1400"/>
              <a:buNone/>
              <a:defRPr>
                <a:solidFill>
                  <a:schemeClr val="dk2"/>
                </a:solidFill>
              </a:defRPr>
            </a:lvl9pPr>
          </a:lstStyle>
          <a:p>
            <a:endParaRPr/>
          </a:p>
        </p:txBody>
      </p:sp>
      <p:sp>
        <p:nvSpPr>
          <p:cNvPr id="89" name="Google Shape;89;p16"/>
          <p:cNvSpPr txBox="1">
            <a:spLocks noGrp="1"/>
          </p:cNvSpPr>
          <p:nvPr>
            <p:ph type="subTitle" idx="6"/>
          </p:nvPr>
        </p:nvSpPr>
        <p:spPr>
          <a:xfrm>
            <a:off x="1981265" y="3566032"/>
            <a:ext cx="2379300" cy="3678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Font typeface="Roboto"/>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0" name="Google Shape;90;p16"/>
          <p:cNvSpPr txBox="1"/>
          <p:nvPr/>
        </p:nvSpPr>
        <p:spPr>
          <a:xfrm>
            <a:off x="5603793" y="3155942"/>
            <a:ext cx="2829300" cy="367800"/>
          </a:xfrm>
          <a:prstGeom prst="rect">
            <a:avLst/>
          </a:prstGeom>
          <a:noFill/>
          <a:ln>
            <a:noFill/>
          </a:ln>
        </p:spPr>
        <p:txBody>
          <a:bodyPr spcFirstLastPara="1" wrap="square" lIns="91425" tIns="91425" rIns="91425" bIns="91425" anchor="ctr" anchorCtr="0">
            <a:noAutofit/>
          </a:bodyPr>
          <a:lstStyle/>
          <a:p>
            <a:pPr marL="0" lvl="0" indent="0" algn="l" rtl="0">
              <a:lnSpc>
                <a:spcPct val="115000"/>
              </a:lnSpc>
              <a:spcBef>
                <a:spcPts val="0"/>
              </a:spcBef>
              <a:spcAft>
                <a:spcPts val="0"/>
              </a:spcAft>
              <a:buNone/>
            </a:pPr>
            <a:endParaRPr sz="1800">
              <a:solidFill>
                <a:srgbClr val="000000"/>
              </a:solidFill>
              <a:latin typeface="Montserrat SemiBold"/>
              <a:ea typeface="Montserrat SemiBold"/>
              <a:cs typeface="Montserrat SemiBold"/>
              <a:sym typeface="Montserrat SemiBold"/>
            </a:endParaRPr>
          </a:p>
        </p:txBody>
      </p:sp>
      <p:sp>
        <p:nvSpPr>
          <p:cNvPr id="91" name="Google Shape;91;p16"/>
          <p:cNvSpPr txBox="1">
            <a:spLocks noGrp="1"/>
          </p:cNvSpPr>
          <p:nvPr>
            <p:ph type="subTitle" idx="7"/>
          </p:nvPr>
        </p:nvSpPr>
        <p:spPr>
          <a:xfrm>
            <a:off x="5839610" y="3162608"/>
            <a:ext cx="2377200" cy="367800"/>
          </a:xfrm>
          <a:prstGeom prst="rect">
            <a:avLst/>
          </a:prstGeom>
        </p:spPr>
        <p:txBody>
          <a:bodyPr spcFirstLastPara="1" wrap="square" lIns="91425" tIns="91425" rIns="91425" bIns="91425" anchor="ctr" anchorCtr="0">
            <a:noAutofit/>
          </a:bodyPr>
          <a:lstStyle>
            <a:lvl1pPr lvl="0" rtl="0">
              <a:spcBef>
                <a:spcPts val="0"/>
              </a:spcBef>
              <a:spcAft>
                <a:spcPts val="0"/>
              </a:spcAft>
              <a:buClr>
                <a:schemeClr val="dk2"/>
              </a:buClr>
              <a:buSzPts val="1800"/>
              <a:buFont typeface="Montserrat SemiBold"/>
              <a:buNone/>
              <a:defRPr b="1"/>
            </a:lvl1pPr>
            <a:lvl2pPr lvl="1" rtl="0">
              <a:spcBef>
                <a:spcPts val="1600"/>
              </a:spcBef>
              <a:spcAft>
                <a:spcPts val="0"/>
              </a:spcAft>
              <a:buClr>
                <a:schemeClr val="dk2"/>
              </a:buClr>
              <a:buSzPts val="1400"/>
              <a:buNone/>
              <a:defRPr>
                <a:solidFill>
                  <a:schemeClr val="dk2"/>
                </a:solidFill>
              </a:defRPr>
            </a:lvl2pPr>
            <a:lvl3pPr lvl="2" rtl="0">
              <a:spcBef>
                <a:spcPts val="1600"/>
              </a:spcBef>
              <a:spcAft>
                <a:spcPts val="0"/>
              </a:spcAft>
              <a:buClr>
                <a:schemeClr val="dk2"/>
              </a:buClr>
              <a:buSzPts val="1400"/>
              <a:buNone/>
              <a:defRPr>
                <a:solidFill>
                  <a:schemeClr val="dk2"/>
                </a:solidFill>
              </a:defRPr>
            </a:lvl3pPr>
            <a:lvl4pPr lvl="3" rtl="0">
              <a:spcBef>
                <a:spcPts val="1600"/>
              </a:spcBef>
              <a:spcAft>
                <a:spcPts val="0"/>
              </a:spcAft>
              <a:buClr>
                <a:schemeClr val="dk2"/>
              </a:buClr>
              <a:buSzPts val="1400"/>
              <a:buNone/>
              <a:defRPr>
                <a:solidFill>
                  <a:schemeClr val="dk2"/>
                </a:solidFill>
              </a:defRPr>
            </a:lvl4pPr>
            <a:lvl5pPr lvl="4" rtl="0">
              <a:spcBef>
                <a:spcPts val="1600"/>
              </a:spcBef>
              <a:spcAft>
                <a:spcPts val="0"/>
              </a:spcAft>
              <a:buClr>
                <a:schemeClr val="dk2"/>
              </a:buClr>
              <a:buSzPts val="1400"/>
              <a:buNone/>
              <a:defRPr>
                <a:solidFill>
                  <a:schemeClr val="dk2"/>
                </a:solidFill>
              </a:defRPr>
            </a:lvl5pPr>
            <a:lvl6pPr lvl="5" rtl="0">
              <a:spcBef>
                <a:spcPts val="1600"/>
              </a:spcBef>
              <a:spcAft>
                <a:spcPts val="0"/>
              </a:spcAft>
              <a:buClr>
                <a:schemeClr val="dk2"/>
              </a:buClr>
              <a:buSzPts val="1400"/>
              <a:buNone/>
              <a:defRPr>
                <a:solidFill>
                  <a:schemeClr val="dk2"/>
                </a:solidFill>
              </a:defRPr>
            </a:lvl6pPr>
            <a:lvl7pPr lvl="6" rtl="0">
              <a:spcBef>
                <a:spcPts val="1600"/>
              </a:spcBef>
              <a:spcAft>
                <a:spcPts val="0"/>
              </a:spcAft>
              <a:buClr>
                <a:schemeClr val="dk2"/>
              </a:buClr>
              <a:buSzPts val="1400"/>
              <a:buNone/>
              <a:defRPr>
                <a:solidFill>
                  <a:schemeClr val="dk2"/>
                </a:solidFill>
              </a:defRPr>
            </a:lvl7pPr>
            <a:lvl8pPr lvl="7" rtl="0">
              <a:spcBef>
                <a:spcPts val="1600"/>
              </a:spcBef>
              <a:spcAft>
                <a:spcPts val="0"/>
              </a:spcAft>
              <a:buClr>
                <a:schemeClr val="dk2"/>
              </a:buClr>
              <a:buSzPts val="1400"/>
              <a:buNone/>
              <a:defRPr>
                <a:solidFill>
                  <a:schemeClr val="dk2"/>
                </a:solidFill>
              </a:defRPr>
            </a:lvl8pPr>
            <a:lvl9pPr lvl="8" rtl="0">
              <a:spcBef>
                <a:spcPts val="1600"/>
              </a:spcBef>
              <a:spcAft>
                <a:spcPts val="1600"/>
              </a:spcAft>
              <a:buClr>
                <a:schemeClr val="dk2"/>
              </a:buClr>
              <a:buSzPts val="1400"/>
              <a:buNone/>
              <a:defRPr>
                <a:solidFill>
                  <a:schemeClr val="dk2"/>
                </a:solidFill>
              </a:defRPr>
            </a:lvl9pPr>
          </a:lstStyle>
          <a:p>
            <a:endParaRPr/>
          </a:p>
        </p:txBody>
      </p:sp>
      <p:sp>
        <p:nvSpPr>
          <p:cNvPr id="92" name="Google Shape;92;p16"/>
          <p:cNvSpPr txBox="1">
            <a:spLocks noGrp="1"/>
          </p:cNvSpPr>
          <p:nvPr>
            <p:ph type="subTitle" idx="8"/>
          </p:nvPr>
        </p:nvSpPr>
        <p:spPr>
          <a:xfrm>
            <a:off x="5839610" y="3566033"/>
            <a:ext cx="2377200" cy="367800"/>
          </a:xfrm>
          <a:prstGeom prst="rect">
            <a:avLst/>
          </a:prstGeom>
        </p:spPr>
        <p:txBody>
          <a:bodyPr spcFirstLastPara="1" wrap="square" lIns="91425" tIns="91425" rIns="91425" bIns="91425" anchor="ctr" anchorCtr="0">
            <a:noAutofit/>
          </a:bodyPr>
          <a:lstStyle>
            <a:lvl1pPr lvl="0" rtl="0">
              <a:spcBef>
                <a:spcPts val="0"/>
              </a:spcBef>
              <a:spcAft>
                <a:spcPts val="0"/>
              </a:spcAft>
              <a:buSzPts val="1400"/>
              <a:buFont typeface="Roboto"/>
              <a:buNone/>
              <a:defRPr sz="1400"/>
            </a:lvl1pPr>
            <a:lvl2pPr lvl="1" rtl="0">
              <a:spcBef>
                <a:spcPts val="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93" name="Google Shape;93;p16"/>
          <p:cNvSpPr txBox="1">
            <a:spLocks noGrp="1"/>
          </p:cNvSpPr>
          <p:nvPr>
            <p:ph type="title" idx="9" hasCustomPrompt="1"/>
          </p:nvPr>
        </p:nvSpPr>
        <p:spPr>
          <a:xfrm>
            <a:off x="1097280" y="1844061"/>
            <a:ext cx="576000" cy="57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Font typeface="Montserrat Black"/>
              <a:buNone/>
              <a:defRPr sz="3200" b="0">
                <a:latin typeface="Roboto Black"/>
                <a:ea typeface="Roboto Black"/>
                <a:cs typeface="Roboto Black"/>
                <a:sym typeface="Roboto Black"/>
              </a:defRPr>
            </a:lvl1pPr>
            <a:lvl2pPr lvl="1" algn="ctr" rtl="0">
              <a:spcBef>
                <a:spcPts val="0"/>
              </a:spcBef>
              <a:spcAft>
                <a:spcPts val="0"/>
              </a:spcAft>
              <a:buSzPts val="4800"/>
              <a:buFont typeface="Montserrat Black"/>
              <a:buNone/>
              <a:defRPr sz="4800">
                <a:latin typeface="Montserrat Black"/>
                <a:ea typeface="Montserrat Black"/>
                <a:cs typeface="Montserrat Black"/>
                <a:sym typeface="Montserrat Black"/>
              </a:defRPr>
            </a:lvl2pPr>
            <a:lvl3pPr lvl="2" algn="ctr" rtl="0">
              <a:spcBef>
                <a:spcPts val="0"/>
              </a:spcBef>
              <a:spcAft>
                <a:spcPts val="0"/>
              </a:spcAft>
              <a:buSzPts val="4800"/>
              <a:buFont typeface="Montserrat Black"/>
              <a:buNone/>
              <a:defRPr sz="4800">
                <a:latin typeface="Montserrat Black"/>
                <a:ea typeface="Montserrat Black"/>
                <a:cs typeface="Montserrat Black"/>
                <a:sym typeface="Montserrat Black"/>
              </a:defRPr>
            </a:lvl3pPr>
            <a:lvl4pPr lvl="3" algn="ctr" rtl="0">
              <a:spcBef>
                <a:spcPts val="0"/>
              </a:spcBef>
              <a:spcAft>
                <a:spcPts val="0"/>
              </a:spcAft>
              <a:buSzPts val="4800"/>
              <a:buFont typeface="Montserrat Black"/>
              <a:buNone/>
              <a:defRPr sz="4800">
                <a:latin typeface="Montserrat Black"/>
                <a:ea typeface="Montserrat Black"/>
                <a:cs typeface="Montserrat Black"/>
                <a:sym typeface="Montserrat Black"/>
              </a:defRPr>
            </a:lvl4pPr>
            <a:lvl5pPr lvl="4" algn="ctr" rtl="0">
              <a:spcBef>
                <a:spcPts val="0"/>
              </a:spcBef>
              <a:spcAft>
                <a:spcPts val="0"/>
              </a:spcAft>
              <a:buSzPts val="4800"/>
              <a:buFont typeface="Montserrat Black"/>
              <a:buNone/>
              <a:defRPr sz="4800">
                <a:latin typeface="Montserrat Black"/>
                <a:ea typeface="Montserrat Black"/>
                <a:cs typeface="Montserrat Black"/>
                <a:sym typeface="Montserrat Black"/>
              </a:defRPr>
            </a:lvl5pPr>
            <a:lvl6pPr lvl="5" algn="ctr" rtl="0">
              <a:spcBef>
                <a:spcPts val="0"/>
              </a:spcBef>
              <a:spcAft>
                <a:spcPts val="0"/>
              </a:spcAft>
              <a:buSzPts val="4800"/>
              <a:buFont typeface="Montserrat Black"/>
              <a:buNone/>
              <a:defRPr sz="4800">
                <a:latin typeface="Montserrat Black"/>
                <a:ea typeface="Montserrat Black"/>
                <a:cs typeface="Montserrat Black"/>
                <a:sym typeface="Montserrat Black"/>
              </a:defRPr>
            </a:lvl6pPr>
            <a:lvl7pPr lvl="6" algn="ctr" rtl="0">
              <a:spcBef>
                <a:spcPts val="0"/>
              </a:spcBef>
              <a:spcAft>
                <a:spcPts val="0"/>
              </a:spcAft>
              <a:buSzPts val="4800"/>
              <a:buFont typeface="Montserrat Black"/>
              <a:buNone/>
              <a:defRPr sz="4800">
                <a:latin typeface="Montserrat Black"/>
                <a:ea typeface="Montserrat Black"/>
                <a:cs typeface="Montserrat Black"/>
                <a:sym typeface="Montserrat Black"/>
              </a:defRPr>
            </a:lvl7pPr>
            <a:lvl8pPr lvl="7" algn="ctr" rtl="0">
              <a:spcBef>
                <a:spcPts val="0"/>
              </a:spcBef>
              <a:spcAft>
                <a:spcPts val="0"/>
              </a:spcAft>
              <a:buSzPts val="4800"/>
              <a:buFont typeface="Montserrat Black"/>
              <a:buNone/>
              <a:defRPr sz="4800">
                <a:latin typeface="Montserrat Black"/>
                <a:ea typeface="Montserrat Black"/>
                <a:cs typeface="Montserrat Black"/>
                <a:sym typeface="Montserrat Black"/>
              </a:defRPr>
            </a:lvl8pPr>
            <a:lvl9pPr lvl="8" algn="ctr" rtl="0">
              <a:spcBef>
                <a:spcPts val="0"/>
              </a:spcBef>
              <a:spcAft>
                <a:spcPts val="0"/>
              </a:spcAft>
              <a:buSzPts val="4800"/>
              <a:buFont typeface="Montserrat Black"/>
              <a:buNone/>
              <a:defRPr sz="4800">
                <a:latin typeface="Montserrat Black"/>
                <a:ea typeface="Montserrat Black"/>
                <a:cs typeface="Montserrat Black"/>
                <a:sym typeface="Montserrat Black"/>
              </a:defRPr>
            </a:lvl9pPr>
          </a:lstStyle>
          <a:p>
            <a:r>
              <a:t>xx%</a:t>
            </a:r>
          </a:p>
        </p:txBody>
      </p:sp>
      <p:sp>
        <p:nvSpPr>
          <p:cNvPr id="94" name="Google Shape;94;p16"/>
          <p:cNvSpPr txBox="1">
            <a:spLocks noGrp="1"/>
          </p:cNvSpPr>
          <p:nvPr>
            <p:ph type="title" idx="13" hasCustomPrompt="1"/>
          </p:nvPr>
        </p:nvSpPr>
        <p:spPr>
          <a:xfrm>
            <a:off x="4956048" y="1849011"/>
            <a:ext cx="576000" cy="57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Font typeface="Montserrat Black"/>
              <a:buNone/>
              <a:defRPr sz="3200" b="0">
                <a:latin typeface="Roboto Black"/>
                <a:ea typeface="Roboto Black"/>
                <a:cs typeface="Roboto Black"/>
                <a:sym typeface="Roboto Black"/>
              </a:defRPr>
            </a:lvl1pPr>
            <a:lvl2pPr lvl="1" algn="ctr" rtl="0">
              <a:spcBef>
                <a:spcPts val="0"/>
              </a:spcBef>
              <a:spcAft>
                <a:spcPts val="0"/>
              </a:spcAft>
              <a:buSzPts val="4800"/>
              <a:buFont typeface="Montserrat Black"/>
              <a:buNone/>
              <a:defRPr sz="4800">
                <a:latin typeface="Montserrat Black"/>
                <a:ea typeface="Montserrat Black"/>
                <a:cs typeface="Montserrat Black"/>
                <a:sym typeface="Montserrat Black"/>
              </a:defRPr>
            </a:lvl2pPr>
            <a:lvl3pPr lvl="2" algn="ctr" rtl="0">
              <a:spcBef>
                <a:spcPts val="0"/>
              </a:spcBef>
              <a:spcAft>
                <a:spcPts val="0"/>
              </a:spcAft>
              <a:buSzPts val="4800"/>
              <a:buFont typeface="Montserrat Black"/>
              <a:buNone/>
              <a:defRPr sz="4800">
                <a:latin typeface="Montserrat Black"/>
                <a:ea typeface="Montserrat Black"/>
                <a:cs typeface="Montserrat Black"/>
                <a:sym typeface="Montserrat Black"/>
              </a:defRPr>
            </a:lvl3pPr>
            <a:lvl4pPr lvl="3" algn="ctr" rtl="0">
              <a:spcBef>
                <a:spcPts val="0"/>
              </a:spcBef>
              <a:spcAft>
                <a:spcPts val="0"/>
              </a:spcAft>
              <a:buSzPts val="4800"/>
              <a:buFont typeface="Montserrat Black"/>
              <a:buNone/>
              <a:defRPr sz="4800">
                <a:latin typeface="Montserrat Black"/>
                <a:ea typeface="Montserrat Black"/>
                <a:cs typeface="Montserrat Black"/>
                <a:sym typeface="Montserrat Black"/>
              </a:defRPr>
            </a:lvl4pPr>
            <a:lvl5pPr lvl="4" algn="ctr" rtl="0">
              <a:spcBef>
                <a:spcPts val="0"/>
              </a:spcBef>
              <a:spcAft>
                <a:spcPts val="0"/>
              </a:spcAft>
              <a:buSzPts val="4800"/>
              <a:buFont typeface="Montserrat Black"/>
              <a:buNone/>
              <a:defRPr sz="4800">
                <a:latin typeface="Montserrat Black"/>
                <a:ea typeface="Montserrat Black"/>
                <a:cs typeface="Montserrat Black"/>
                <a:sym typeface="Montserrat Black"/>
              </a:defRPr>
            </a:lvl5pPr>
            <a:lvl6pPr lvl="5" algn="ctr" rtl="0">
              <a:spcBef>
                <a:spcPts val="0"/>
              </a:spcBef>
              <a:spcAft>
                <a:spcPts val="0"/>
              </a:spcAft>
              <a:buSzPts val="4800"/>
              <a:buFont typeface="Montserrat Black"/>
              <a:buNone/>
              <a:defRPr sz="4800">
                <a:latin typeface="Montserrat Black"/>
                <a:ea typeface="Montserrat Black"/>
                <a:cs typeface="Montserrat Black"/>
                <a:sym typeface="Montserrat Black"/>
              </a:defRPr>
            </a:lvl6pPr>
            <a:lvl7pPr lvl="6" algn="ctr" rtl="0">
              <a:spcBef>
                <a:spcPts val="0"/>
              </a:spcBef>
              <a:spcAft>
                <a:spcPts val="0"/>
              </a:spcAft>
              <a:buSzPts val="4800"/>
              <a:buFont typeface="Montserrat Black"/>
              <a:buNone/>
              <a:defRPr sz="4800">
                <a:latin typeface="Montserrat Black"/>
                <a:ea typeface="Montserrat Black"/>
                <a:cs typeface="Montserrat Black"/>
                <a:sym typeface="Montserrat Black"/>
              </a:defRPr>
            </a:lvl7pPr>
            <a:lvl8pPr lvl="7" algn="ctr" rtl="0">
              <a:spcBef>
                <a:spcPts val="0"/>
              </a:spcBef>
              <a:spcAft>
                <a:spcPts val="0"/>
              </a:spcAft>
              <a:buSzPts val="4800"/>
              <a:buFont typeface="Montserrat Black"/>
              <a:buNone/>
              <a:defRPr sz="4800">
                <a:latin typeface="Montserrat Black"/>
                <a:ea typeface="Montserrat Black"/>
                <a:cs typeface="Montserrat Black"/>
                <a:sym typeface="Montserrat Black"/>
              </a:defRPr>
            </a:lvl8pPr>
            <a:lvl9pPr lvl="8" algn="ctr" rtl="0">
              <a:spcBef>
                <a:spcPts val="0"/>
              </a:spcBef>
              <a:spcAft>
                <a:spcPts val="0"/>
              </a:spcAft>
              <a:buSzPts val="4800"/>
              <a:buFont typeface="Montserrat Black"/>
              <a:buNone/>
              <a:defRPr sz="4800">
                <a:latin typeface="Montserrat Black"/>
                <a:ea typeface="Montserrat Black"/>
                <a:cs typeface="Montserrat Black"/>
                <a:sym typeface="Montserrat Black"/>
              </a:defRPr>
            </a:lvl9pPr>
          </a:lstStyle>
          <a:p>
            <a:r>
              <a:t>xx%</a:t>
            </a:r>
          </a:p>
        </p:txBody>
      </p:sp>
      <p:sp>
        <p:nvSpPr>
          <p:cNvPr id="95" name="Google Shape;95;p16"/>
          <p:cNvSpPr txBox="1">
            <a:spLocks noGrp="1"/>
          </p:cNvSpPr>
          <p:nvPr>
            <p:ph type="title" idx="14" hasCustomPrompt="1"/>
          </p:nvPr>
        </p:nvSpPr>
        <p:spPr>
          <a:xfrm>
            <a:off x="1097280" y="3233949"/>
            <a:ext cx="576000" cy="57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Font typeface="Montserrat Black"/>
              <a:buNone/>
              <a:defRPr sz="3200" b="0">
                <a:latin typeface="Roboto Black"/>
                <a:ea typeface="Roboto Black"/>
                <a:cs typeface="Roboto Black"/>
                <a:sym typeface="Roboto Black"/>
              </a:defRPr>
            </a:lvl1pPr>
            <a:lvl2pPr lvl="1" algn="ctr" rtl="0">
              <a:spcBef>
                <a:spcPts val="0"/>
              </a:spcBef>
              <a:spcAft>
                <a:spcPts val="0"/>
              </a:spcAft>
              <a:buSzPts val="4800"/>
              <a:buFont typeface="Montserrat Black"/>
              <a:buNone/>
              <a:defRPr sz="4800">
                <a:latin typeface="Montserrat Black"/>
                <a:ea typeface="Montserrat Black"/>
                <a:cs typeface="Montserrat Black"/>
                <a:sym typeface="Montserrat Black"/>
              </a:defRPr>
            </a:lvl2pPr>
            <a:lvl3pPr lvl="2" algn="ctr" rtl="0">
              <a:spcBef>
                <a:spcPts val="0"/>
              </a:spcBef>
              <a:spcAft>
                <a:spcPts val="0"/>
              </a:spcAft>
              <a:buSzPts val="4800"/>
              <a:buFont typeface="Montserrat Black"/>
              <a:buNone/>
              <a:defRPr sz="4800">
                <a:latin typeface="Montserrat Black"/>
                <a:ea typeface="Montserrat Black"/>
                <a:cs typeface="Montserrat Black"/>
                <a:sym typeface="Montserrat Black"/>
              </a:defRPr>
            </a:lvl3pPr>
            <a:lvl4pPr lvl="3" algn="ctr" rtl="0">
              <a:spcBef>
                <a:spcPts val="0"/>
              </a:spcBef>
              <a:spcAft>
                <a:spcPts val="0"/>
              </a:spcAft>
              <a:buSzPts val="4800"/>
              <a:buFont typeface="Montserrat Black"/>
              <a:buNone/>
              <a:defRPr sz="4800">
                <a:latin typeface="Montserrat Black"/>
                <a:ea typeface="Montserrat Black"/>
                <a:cs typeface="Montserrat Black"/>
                <a:sym typeface="Montserrat Black"/>
              </a:defRPr>
            </a:lvl4pPr>
            <a:lvl5pPr lvl="4" algn="ctr" rtl="0">
              <a:spcBef>
                <a:spcPts val="0"/>
              </a:spcBef>
              <a:spcAft>
                <a:spcPts val="0"/>
              </a:spcAft>
              <a:buSzPts val="4800"/>
              <a:buFont typeface="Montserrat Black"/>
              <a:buNone/>
              <a:defRPr sz="4800">
                <a:latin typeface="Montserrat Black"/>
                <a:ea typeface="Montserrat Black"/>
                <a:cs typeface="Montserrat Black"/>
                <a:sym typeface="Montserrat Black"/>
              </a:defRPr>
            </a:lvl5pPr>
            <a:lvl6pPr lvl="5" algn="ctr" rtl="0">
              <a:spcBef>
                <a:spcPts val="0"/>
              </a:spcBef>
              <a:spcAft>
                <a:spcPts val="0"/>
              </a:spcAft>
              <a:buSzPts val="4800"/>
              <a:buFont typeface="Montserrat Black"/>
              <a:buNone/>
              <a:defRPr sz="4800">
                <a:latin typeface="Montserrat Black"/>
                <a:ea typeface="Montserrat Black"/>
                <a:cs typeface="Montserrat Black"/>
                <a:sym typeface="Montserrat Black"/>
              </a:defRPr>
            </a:lvl6pPr>
            <a:lvl7pPr lvl="6" algn="ctr" rtl="0">
              <a:spcBef>
                <a:spcPts val="0"/>
              </a:spcBef>
              <a:spcAft>
                <a:spcPts val="0"/>
              </a:spcAft>
              <a:buSzPts val="4800"/>
              <a:buFont typeface="Montserrat Black"/>
              <a:buNone/>
              <a:defRPr sz="4800">
                <a:latin typeface="Montserrat Black"/>
                <a:ea typeface="Montserrat Black"/>
                <a:cs typeface="Montserrat Black"/>
                <a:sym typeface="Montserrat Black"/>
              </a:defRPr>
            </a:lvl7pPr>
            <a:lvl8pPr lvl="7" algn="ctr" rtl="0">
              <a:spcBef>
                <a:spcPts val="0"/>
              </a:spcBef>
              <a:spcAft>
                <a:spcPts val="0"/>
              </a:spcAft>
              <a:buSzPts val="4800"/>
              <a:buFont typeface="Montserrat Black"/>
              <a:buNone/>
              <a:defRPr sz="4800">
                <a:latin typeface="Montserrat Black"/>
                <a:ea typeface="Montserrat Black"/>
                <a:cs typeface="Montserrat Black"/>
                <a:sym typeface="Montserrat Black"/>
              </a:defRPr>
            </a:lvl8pPr>
            <a:lvl9pPr lvl="8" algn="ctr" rtl="0">
              <a:spcBef>
                <a:spcPts val="0"/>
              </a:spcBef>
              <a:spcAft>
                <a:spcPts val="0"/>
              </a:spcAft>
              <a:buSzPts val="4800"/>
              <a:buFont typeface="Montserrat Black"/>
              <a:buNone/>
              <a:defRPr sz="4800">
                <a:latin typeface="Montserrat Black"/>
                <a:ea typeface="Montserrat Black"/>
                <a:cs typeface="Montserrat Black"/>
                <a:sym typeface="Montserrat Black"/>
              </a:defRPr>
            </a:lvl9pPr>
          </a:lstStyle>
          <a:p>
            <a:r>
              <a:t>xx%</a:t>
            </a:r>
          </a:p>
        </p:txBody>
      </p:sp>
      <p:sp>
        <p:nvSpPr>
          <p:cNvPr id="96" name="Google Shape;96;p16"/>
          <p:cNvSpPr txBox="1">
            <a:spLocks noGrp="1"/>
          </p:cNvSpPr>
          <p:nvPr>
            <p:ph type="title" idx="15" hasCustomPrompt="1"/>
          </p:nvPr>
        </p:nvSpPr>
        <p:spPr>
          <a:xfrm>
            <a:off x="4956048" y="3233949"/>
            <a:ext cx="576000" cy="576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200"/>
              <a:buFont typeface="Montserrat Black"/>
              <a:buNone/>
              <a:defRPr sz="3200" b="0">
                <a:latin typeface="Roboto Black"/>
                <a:ea typeface="Roboto Black"/>
                <a:cs typeface="Roboto Black"/>
                <a:sym typeface="Roboto Black"/>
              </a:defRPr>
            </a:lvl1pPr>
            <a:lvl2pPr lvl="1" algn="ctr" rtl="0">
              <a:spcBef>
                <a:spcPts val="0"/>
              </a:spcBef>
              <a:spcAft>
                <a:spcPts val="0"/>
              </a:spcAft>
              <a:buSzPts val="4800"/>
              <a:buFont typeface="Montserrat Black"/>
              <a:buNone/>
              <a:defRPr sz="4800">
                <a:latin typeface="Montserrat Black"/>
                <a:ea typeface="Montserrat Black"/>
                <a:cs typeface="Montserrat Black"/>
                <a:sym typeface="Montserrat Black"/>
              </a:defRPr>
            </a:lvl2pPr>
            <a:lvl3pPr lvl="2" algn="ctr" rtl="0">
              <a:spcBef>
                <a:spcPts val="0"/>
              </a:spcBef>
              <a:spcAft>
                <a:spcPts val="0"/>
              </a:spcAft>
              <a:buSzPts val="4800"/>
              <a:buFont typeface="Montserrat Black"/>
              <a:buNone/>
              <a:defRPr sz="4800">
                <a:latin typeface="Montserrat Black"/>
                <a:ea typeface="Montserrat Black"/>
                <a:cs typeface="Montserrat Black"/>
                <a:sym typeface="Montserrat Black"/>
              </a:defRPr>
            </a:lvl3pPr>
            <a:lvl4pPr lvl="3" algn="ctr" rtl="0">
              <a:spcBef>
                <a:spcPts val="0"/>
              </a:spcBef>
              <a:spcAft>
                <a:spcPts val="0"/>
              </a:spcAft>
              <a:buSzPts val="4800"/>
              <a:buFont typeface="Montserrat Black"/>
              <a:buNone/>
              <a:defRPr sz="4800">
                <a:latin typeface="Montserrat Black"/>
                <a:ea typeface="Montserrat Black"/>
                <a:cs typeface="Montserrat Black"/>
                <a:sym typeface="Montserrat Black"/>
              </a:defRPr>
            </a:lvl4pPr>
            <a:lvl5pPr lvl="4" algn="ctr" rtl="0">
              <a:spcBef>
                <a:spcPts val="0"/>
              </a:spcBef>
              <a:spcAft>
                <a:spcPts val="0"/>
              </a:spcAft>
              <a:buSzPts val="4800"/>
              <a:buFont typeface="Montserrat Black"/>
              <a:buNone/>
              <a:defRPr sz="4800">
                <a:latin typeface="Montserrat Black"/>
                <a:ea typeface="Montserrat Black"/>
                <a:cs typeface="Montserrat Black"/>
                <a:sym typeface="Montserrat Black"/>
              </a:defRPr>
            </a:lvl5pPr>
            <a:lvl6pPr lvl="5" algn="ctr" rtl="0">
              <a:spcBef>
                <a:spcPts val="0"/>
              </a:spcBef>
              <a:spcAft>
                <a:spcPts val="0"/>
              </a:spcAft>
              <a:buSzPts val="4800"/>
              <a:buFont typeface="Montserrat Black"/>
              <a:buNone/>
              <a:defRPr sz="4800">
                <a:latin typeface="Montserrat Black"/>
                <a:ea typeface="Montserrat Black"/>
                <a:cs typeface="Montserrat Black"/>
                <a:sym typeface="Montserrat Black"/>
              </a:defRPr>
            </a:lvl6pPr>
            <a:lvl7pPr lvl="6" algn="ctr" rtl="0">
              <a:spcBef>
                <a:spcPts val="0"/>
              </a:spcBef>
              <a:spcAft>
                <a:spcPts val="0"/>
              </a:spcAft>
              <a:buSzPts val="4800"/>
              <a:buFont typeface="Montserrat Black"/>
              <a:buNone/>
              <a:defRPr sz="4800">
                <a:latin typeface="Montserrat Black"/>
                <a:ea typeface="Montserrat Black"/>
                <a:cs typeface="Montserrat Black"/>
                <a:sym typeface="Montserrat Black"/>
              </a:defRPr>
            </a:lvl7pPr>
            <a:lvl8pPr lvl="7" algn="ctr" rtl="0">
              <a:spcBef>
                <a:spcPts val="0"/>
              </a:spcBef>
              <a:spcAft>
                <a:spcPts val="0"/>
              </a:spcAft>
              <a:buSzPts val="4800"/>
              <a:buFont typeface="Montserrat Black"/>
              <a:buNone/>
              <a:defRPr sz="4800">
                <a:latin typeface="Montserrat Black"/>
                <a:ea typeface="Montserrat Black"/>
                <a:cs typeface="Montserrat Black"/>
                <a:sym typeface="Montserrat Black"/>
              </a:defRPr>
            </a:lvl8pPr>
            <a:lvl9pPr lvl="8" algn="ctr" rtl="0">
              <a:spcBef>
                <a:spcPts val="0"/>
              </a:spcBef>
              <a:spcAft>
                <a:spcPts val="0"/>
              </a:spcAft>
              <a:buSzPts val="4800"/>
              <a:buFont typeface="Montserrat Black"/>
              <a:buNone/>
              <a:defRPr sz="4800">
                <a:latin typeface="Montserrat Black"/>
                <a:ea typeface="Montserrat Black"/>
                <a:cs typeface="Montserrat Black"/>
                <a:sym typeface="Montserrat Black"/>
              </a:defRPr>
            </a:lvl9pPr>
          </a:lstStyle>
          <a:p>
            <a:r>
              <a:t>xx%</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four columns 3">
  <p:cSld name="CUSTOM_5_1_1_1">
    <p:bg>
      <p:bgPr>
        <a:solidFill>
          <a:schemeClr val="accent1"/>
        </a:solidFill>
        <a:effectLst/>
      </p:bgPr>
    </p:bg>
    <p:spTree>
      <p:nvGrpSpPr>
        <p:cNvPr id="1" name="Shape 97"/>
        <p:cNvGrpSpPr/>
        <p:nvPr/>
      </p:nvGrpSpPr>
      <p:grpSpPr>
        <a:xfrm>
          <a:off x="0" y="0"/>
          <a:ext cx="0" cy="0"/>
          <a:chOff x="0" y="0"/>
          <a:chExt cx="0" cy="0"/>
        </a:xfrm>
      </p:grpSpPr>
      <p:sp>
        <p:nvSpPr>
          <p:cNvPr id="98" name="Google Shape;98;p17"/>
          <p:cNvSpPr/>
          <p:nvPr/>
        </p:nvSpPr>
        <p:spPr>
          <a:xfrm>
            <a:off x="0" y="-1700"/>
            <a:ext cx="9144000" cy="5149800"/>
          </a:xfrm>
          <a:prstGeom prst="homePlate">
            <a:avLst>
              <a:gd name="adj" fmla="val 1336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7"/>
          <p:cNvSpPr txBox="1">
            <a:spLocks noGrp="1"/>
          </p:cNvSpPr>
          <p:nvPr>
            <p:ph type="title"/>
          </p:nvPr>
        </p:nvSpPr>
        <p:spPr>
          <a:xfrm>
            <a:off x="713225" y="448056"/>
            <a:ext cx="7717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800"/>
              <a:buFont typeface="Montserrat ExtraBold"/>
              <a:buNone/>
              <a:defRPr/>
            </a:lvl1pPr>
            <a:lvl2pPr lvl="1"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2pPr>
            <a:lvl3pPr lvl="2"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3pPr>
            <a:lvl4pPr lvl="3"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4pPr>
            <a:lvl5pPr lvl="4"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5pPr>
            <a:lvl6pPr lvl="5"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6pPr>
            <a:lvl7pPr lvl="6"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7pPr>
            <a:lvl8pPr lvl="7"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8pPr>
            <a:lvl9pPr lvl="8" algn="ctr" rtl="0">
              <a:spcBef>
                <a:spcPts val="0"/>
              </a:spcBef>
              <a:spcAft>
                <a:spcPts val="0"/>
              </a:spcAft>
              <a:buSzPts val="2800"/>
              <a:buFont typeface="Montserrat ExtraBold"/>
              <a:buNone/>
              <a:defRPr>
                <a:latin typeface="Montserrat ExtraBold"/>
                <a:ea typeface="Montserrat ExtraBold"/>
                <a:cs typeface="Montserrat ExtraBold"/>
                <a:sym typeface="Montserrat ExtraBold"/>
              </a:defRPr>
            </a:lvl9pPr>
          </a:lstStyle>
          <a:p>
            <a:endParaRPr/>
          </a:p>
        </p:txBody>
      </p:sp>
      <p:sp>
        <p:nvSpPr>
          <p:cNvPr id="100" name="Google Shape;100;p17"/>
          <p:cNvSpPr txBox="1">
            <a:spLocks noGrp="1"/>
          </p:cNvSpPr>
          <p:nvPr>
            <p:ph type="subTitle" idx="1"/>
          </p:nvPr>
        </p:nvSpPr>
        <p:spPr>
          <a:xfrm>
            <a:off x="713487" y="2962488"/>
            <a:ext cx="1647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400"/>
              <a:buFont typeface="Montserrat SemiBold"/>
              <a:buNone/>
              <a:defRPr b="1"/>
            </a:lvl1pPr>
            <a:lvl2pPr lvl="1" rtl="0">
              <a:spcBef>
                <a:spcPts val="1600"/>
              </a:spcBef>
              <a:spcAft>
                <a:spcPts val="0"/>
              </a:spcAft>
              <a:buClr>
                <a:schemeClr val="lt1"/>
              </a:buClr>
              <a:buSzPts val="1400"/>
              <a:buNone/>
              <a:defRPr>
                <a:solidFill>
                  <a:schemeClr val="lt1"/>
                </a:solidFill>
              </a:defRPr>
            </a:lvl2pPr>
            <a:lvl3pPr lvl="2" rtl="0">
              <a:spcBef>
                <a:spcPts val="1600"/>
              </a:spcBef>
              <a:spcAft>
                <a:spcPts val="0"/>
              </a:spcAft>
              <a:buClr>
                <a:schemeClr val="lt1"/>
              </a:buClr>
              <a:buSzPts val="1400"/>
              <a:buNone/>
              <a:defRPr>
                <a:solidFill>
                  <a:schemeClr val="lt1"/>
                </a:solidFill>
              </a:defRPr>
            </a:lvl3pPr>
            <a:lvl4pPr lvl="3" rtl="0">
              <a:spcBef>
                <a:spcPts val="1600"/>
              </a:spcBef>
              <a:spcAft>
                <a:spcPts val="0"/>
              </a:spcAft>
              <a:buClr>
                <a:schemeClr val="lt1"/>
              </a:buClr>
              <a:buSzPts val="1400"/>
              <a:buNone/>
              <a:defRPr>
                <a:solidFill>
                  <a:schemeClr val="lt1"/>
                </a:solidFill>
              </a:defRPr>
            </a:lvl4pPr>
            <a:lvl5pPr lvl="4" rtl="0">
              <a:spcBef>
                <a:spcPts val="1600"/>
              </a:spcBef>
              <a:spcAft>
                <a:spcPts val="0"/>
              </a:spcAft>
              <a:buClr>
                <a:schemeClr val="lt1"/>
              </a:buClr>
              <a:buSzPts val="1400"/>
              <a:buNone/>
              <a:defRPr>
                <a:solidFill>
                  <a:schemeClr val="lt1"/>
                </a:solidFill>
              </a:defRPr>
            </a:lvl5pPr>
            <a:lvl6pPr lvl="5" rtl="0">
              <a:spcBef>
                <a:spcPts val="1600"/>
              </a:spcBef>
              <a:spcAft>
                <a:spcPts val="0"/>
              </a:spcAft>
              <a:buClr>
                <a:schemeClr val="lt1"/>
              </a:buClr>
              <a:buSzPts val="1400"/>
              <a:buNone/>
              <a:defRPr>
                <a:solidFill>
                  <a:schemeClr val="lt1"/>
                </a:solidFill>
              </a:defRPr>
            </a:lvl6pPr>
            <a:lvl7pPr lvl="6" rtl="0">
              <a:spcBef>
                <a:spcPts val="1600"/>
              </a:spcBef>
              <a:spcAft>
                <a:spcPts val="0"/>
              </a:spcAft>
              <a:buClr>
                <a:schemeClr val="lt1"/>
              </a:buClr>
              <a:buSzPts val="1400"/>
              <a:buNone/>
              <a:defRPr>
                <a:solidFill>
                  <a:schemeClr val="lt1"/>
                </a:solidFill>
              </a:defRPr>
            </a:lvl7pPr>
            <a:lvl8pPr lvl="7" rtl="0">
              <a:spcBef>
                <a:spcPts val="1600"/>
              </a:spcBef>
              <a:spcAft>
                <a:spcPts val="0"/>
              </a:spcAft>
              <a:buClr>
                <a:schemeClr val="lt1"/>
              </a:buClr>
              <a:buSzPts val="1400"/>
              <a:buNone/>
              <a:defRPr>
                <a:solidFill>
                  <a:schemeClr val="lt1"/>
                </a:solidFill>
              </a:defRPr>
            </a:lvl8pPr>
            <a:lvl9pPr lvl="8" rtl="0">
              <a:spcBef>
                <a:spcPts val="1600"/>
              </a:spcBef>
              <a:spcAft>
                <a:spcPts val="1600"/>
              </a:spcAft>
              <a:buClr>
                <a:schemeClr val="lt1"/>
              </a:buClr>
              <a:buSzPts val="1400"/>
              <a:buNone/>
              <a:defRPr>
                <a:solidFill>
                  <a:schemeClr val="lt1"/>
                </a:solidFill>
              </a:defRPr>
            </a:lvl9pPr>
          </a:lstStyle>
          <a:p>
            <a:endParaRPr/>
          </a:p>
        </p:txBody>
      </p:sp>
      <p:sp>
        <p:nvSpPr>
          <p:cNvPr id="101" name="Google Shape;101;p17"/>
          <p:cNvSpPr txBox="1">
            <a:spLocks noGrp="1"/>
          </p:cNvSpPr>
          <p:nvPr>
            <p:ph type="subTitle" idx="2"/>
          </p:nvPr>
        </p:nvSpPr>
        <p:spPr>
          <a:xfrm>
            <a:off x="2733352" y="2962488"/>
            <a:ext cx="1647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400"/>
              <a:buFont typeface="Montserrat SemiBold"/>
              <a:buNone/>
              <a:defRPr b="1"/>
            </a:lvl1pPr>
            <a:lvl2pPr lvl="1" rtl="0">
              <a:spcBef>
                <a:spcPts val="1600"/>
              </a:spcBef>
              <a:spcAft>
                <a:spcPts val="0"/>
              </a:spcAft>
              <a:buClr>
                <a:schemeClr val="lt1"/>
              </a:buClr>
              <a:buSzPts val="1400"/>
              <a:buNone/>
              <a:defRPr>
                <a:solidFill>
                  <a:schemeClr val="lt1"/>
                </a:solidFill>
              </a:defRPr>
            </a:lvl2pPr>
            <a:lvl3pPr lvl="2" rtl="0">
              <a:spcBef>
                <a:spcPts val="1600"/>
              </a:spcBef>
              <a:spcAft>
                <a:spcPts val="0"/>
              </a:spcAft>
              <a:buClr>
                <a:schemeClr val="lt1"/>
              </a:buClr>
              <a:buSzPts val="1400"/>
              <a:buNone/>
              <a:defRPr>
                <a:solidFill>
                  <a:schemeClr val="lt1"/>
                </a:solidFill>
              </a:defRPr>
            </a:lvl3pPr>
            <a:lvl4pPr lvl="3" rtl="0">
              <a:spcBef>
                <a:spcPts val="1600"/>
              </a:spcBef>
              <a:spcAft>
                <a:spcPts val="0"/>
              </a:spcAft>
              <a:buClr>
                <a:schemeClr val="lt1"/>
              </a:buClr>
              <a:buSzPts val="1400"/>
              <a:buNone/>
              <a:defRPr>
                <a:solidFill>
                  <a:schemeClr val="lt1"/>
                </a:solidFill>
              </a:defRPr>
            </a:lvl4pPr>
            <a:lvl5pPr lvl="4" rtl="0">
              <a:spcBef>
                <a:spcPts val="1600"/>
              </a:spcBef>
              <a:spcAft>
                <a:spcPts val="0"/>
              </a:spcAft>
              <a:buClr>
                <a:schemeClr val="lt1"/>
              </a:buClr>
              <a:buSzPts val="1400"/>
              <a:buNone/>
              <a:defRPr>
                <a:solidFill>
                  <a:schemeClr val="lt1"/>
                </a:solidFill>
              </a:defRPr>
            </a:lvl5pPr>
            <a:lvl6pPr lvl="5" rtl="0">
              <a:spcBef>
                <a:spcPts val="1600"/>
              </a:spcBef>
              <a:spcAft>
                <a:spcPts val="0"/>
              </a:spcAft>
              <a:buClr>
                <a:schemeClr val="lt1"/>
              </a:buClr>
              <a:buSzPts val="1400"/>
              <a:buNone/>
              <a:defRPr>
                <a:solidFill>
                  <a:schemeClr val="lt1"/>
                </a:solidFill>
              </a:defRPr>
            </a:lvl6pPr>
            <a:lvl7pPr lvl="6" rtl="0">
              <a:spcBef>
                <a:spcPts val="1600"/>
              </a:spcBef>
              <a:spcAft>
                <a:spcPts val="0"/>
              </a:spcAft>
              <a:buClr>
                <a:schemeClr val="lt1"/>
              </a:buClr>
              <a:buSzPts val="1400"/>
              <a:buNone/>
              <a:defRPr>
                <a:solidFill>
                  <a:schemeClr val="lt1"/>
                </a:solidFill>
              </a:defRPr>
            </a:lvl7pPr>
            <a:lvl8pPr lvl="7" rtl="0">
              <a:spcBef>
                <a:spcPts val="1600"/>
              </a:spcBef>
              <a:spcAft>
                <a:spcPts val="0"/>
              </a:spcAft>
              <a:buClr>
                <a:schemeClr val="lt1"/>
              </a:buClr>
              <a:buSzPts val="1400"/>
              <a:buNone/>
              <a:defRPr>
                <a:solidFill>
                  <a:schemeClr val="lt1"/>
                </a:solidFill>
              </a:defRPr>
            </a:lvl8pPr>
            <a:lvl9pPr lvl="8" rtl="0">
              <a:spcBef>
                <a:spcPts val="1600"/>
              </a:spcBef>
              <a:spcAft>
                <a:spcPts val="1600"/>
              </a:spcAft>
              <a:buClr>
                <a:schemeClr val="lt1"/>
              </a:buClr>
              <a:buSzPts val="1400"/>
              <a:buNone/>
              <a:defRPr>
                <a:solidFill>
                  <a:schemeClr val="lt1"/>
                </a:solidFill>
              </a:defRPr>
            </a:lvl9pPr>
          </a:lstStyle>
          <a:p>
            <a:endParaRPr/>
          </a:p>
        </p:txBody>
      </p:sp>
      <p:sp>
        <p:nvSpPr>
          <p:cNvPr id="102" name="Google Shape;102;p17"/>
          <p:cNvSpPr txBox="1">
            <a:spLocks noGrp="1"/>
          </p:cNvSpPr>
          <p:nvPr>
            <p:ph type="subTitle" idx="3"/>
          </p:nvPr>
        </p:nvSpPr>
        <p:spPr>
          <a:xfrm>
            <a:off x="4760694" y="2962488"/>
            <a:ext cx="1647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400"/>
              <a:buFont typeface="Montserrat SemiBold"/>
              <a:buNone/>
              <a:defRPr b="1"/>
            </a:lvl1pPr>
            <a:lvl2pPr lvl="1" rtl="0">
              <a:spcBef>
                <a:spcPts val="1600"/>
              </a:spcBef>
              <a:spcAft>
                <a:spcPts val="0"/>
              </a:spcAft>
              <a:buClr>
                <a:schemeClr val="lt1"/>
              </a:buClr>
              <a:buSzPts val="1400"/>
              <a:buNone/>
              <a:defRPr>
                <a:solidFill>
                  <a:schemeClr val="lt1"/>
                </a:solidFill>
              </a:defRPr>
            </a:lvl2pPr>
            <a:lvl3pPr lvl="2" rtl="0">
              <a:spcBef>
                <a:spcPts val="1600"/>
              </a:spcBef>
              <a:spcAft>
                <a:spcPts val="0"/>
              </a:spcAft>
              <a:buClr>
                <a:schemeClr val="lt1"/>
              </a:buClr>
              <a:buSzPts val="1400"/>
              <a:buNone/>
              <a:defRPr>
                <a:solidFill>
                  <a:schemeClr val="lt1"/>
                </a:solidFill>
              </a:defRPr>
            </a:lvl3pPr>
            <a:lvl4pPr lvl="3" rtl="0">
              <a:spcBef>
                <a:spcPts val="1600"/>
              </a:spcBef>
              <a:spcAft>
                <a:spcPts val="0"/>
              </a:spcAft>
              <a:buClr>
                <a:schemeClr val="lt1"/>
              </a:buClr>
              <a:buSzPts val="1400"/>
              <a:buNone/>
              <a:defRPr>
                <a:solidFill>
                  <a:schemeClr val="lt1"/>
                </a:solidFill>
              </a:defRPr>
            </a:lvl4pPr>
            <a:lvl5pPr lvl="4" rtl="0">
              <a:spcBef>
                <a:spcPts val="1600"/>
              </a:spcBef>
              <a:spcAft>
                <a:spcPts val="0"/>
              </a:spcAft>
              <a:buClr>
                <a:schemeClr val="lt1"/>
              </a:buClr>
              <a:buSzPts val="1400"/>
              <a:buNone/>
              <a:defRPr>
                <a:solidFill>
                  <a:schemeClr val="lt1"/>
                </a:solidFill>
              </a:defRPr>
            </a:lvl5pPr>
            <a:lvl6pPr lvl="5" rtl="0">
              <a:spcBef>
                <a:spcPts val="1600"/>
              </a:spcBef>
              <a:spcAft>
                <a:spcPts val="0"/>
              </a:spcAft>
              <a:buClr>
                <a:schemeClr val="lt1"/>
              </a:buClr>
              <a:buSzPts val="1400"/>
              <a:buNone/>
              <a:defRPr>
                <a:solidFill>
                  <a:schemeClr val="lt1"/>
                </a:solidFill>
              </a:defRPr>
            </a:lvl6pPr>
            <a:lvl7pPr lvl="6" rtl="0">
              <a:spcBef>
                <a:spcPts val="1600"/>
              </a:spcBef>
              <a:spcAft>
                <a:spcPts val="0"/>
              </a:spcAft>
              <a:buClr>
                <a:schemeClr val="lt1"/>
              </a:buClr>
              <a:buSzPts val="1400"/>
              <a:buNone/>
              <a:defRPr>
                <a:solidFill>
                  <a:schemeClr val="lt1"/>
                </a:solidFill>
              </a:defRPr>
            </a:lvl7pPr>
            <a:lvl8pPr lvl="7" rtl="0">
              <a:spcBef>
                <a:spcPts val="1600"/>
              </a:spcBef>
              <a:spcAft>
                <a:spcPts val="0"/>
              </a:spcAft>
              <a:buClr>
                <a:schemeClr val="lt1"/>
              </a:buClr>
              <a:buSzPts val="1400"/>
              <a:buNone/>
              <a:defRPr>
                <a:solidFill>
                  <a:schemeClr val="lt1"/>
                </a:solidFill>
              </a:defRPr>
            </a:lvl8pPr>
            <a:lvl9pPr lvl="8" rtl="0">
              <a:spcBef>
                <a:spcPts val="1600"/>
              </a:spcBef>
              <a:spcAft>
                <a:spcPts val="1600"/>
              </a:spcAft>
              <a:buClr>
                <a:schemeClr val="lt1"/>
              </a:buClr>
              <a:buSzPts val="1400"/>
              <a:buNone/>
              <a:defRPr>
                <a:solidFill>
                  <a:schemeClr val="lt1"/>
                </a:solidFill>
              </a:defRPr>
            </a:lvl9pPr>
          </a:lstStyle>
          <a:p>
            <a:endParaRPr/>
          </a:p>
        </p:txBody>
      </p:sp>
      <p:sp>
        <p:nvSpPr>
          <p:cNvPr id="103" name="Google Shape;103;p17"/>
          <p:cNvSpPr txBox="1">
            <a:spLocks noGrp="1"/>
          </p:cNvSpPr>
          <p:nvPr>
            <p:ph type="subTitle" idx="4"/>
          </p:nvPr>
        </p:nvSpPr>
        <p:spPr>
          <a:xfrm>
            <a:off x="6783175" y="2962488"/>
            <a:ext cx="16473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400"/>
              <a:buFont typeface="Montserrat SemiBold"/>
              <a:buNone/>
              <a:defRPr b="1"/>
            </a:lvl1pPr>
            <a:lvl2pPr lvl="1" rtl="0">
              <a:spcBef>
                <a:spcPts val="1600"/>
              </a:spcBef>
              <a:spcAft>
                <a:spcPts val="0"/>
              </a:spcAft>
              <a:buClr>
                <a:schemeClr val="lt1"/>
              </a:buClr>
              <a:buSzPts val="1400"/>
              <a:buNone/>
              <a:defRPr>
                <a:solidFill>
                  <a:schemeClr val="lt1"/>
                </a:solidFill>
              </a:defRPr>
            </a:lvl2pPr>
            <a:lvl3pPr lvl="2" rtl="0">
              <a:spcBef>
                <a:spcPts val="1600"/>
              </a:spcBef>
              <a:spcAft>
                <a:spcPts val="0"/>
              </a:spcAft>
              <a:buClr>
                <a:schemeClr val="lt1"/>
              </a:buClr>
              <a:buSzPts val="1400"/>
              <a:buNone/>
              <a:defRPr>
                <a:solidFill>
                  <a:schemeClr val="lt1"/>
                </a:solidFill>
              </a:defRPr>
            </a:lvl3pPr>
            <a:lvl4pPr lvl="3" rtl="0">
              <a:spcBef>
                <a:spcPts val="1600"/>
              </a:spcBef>
              <a:spcAft>
                <a:spcPts val="0"/>
              </a:spcAft>
              <a:buClr>
                <a:schemeClr val="lt1"/>
              </a:buClr>
              <a:buSzPts val="1400"/>
              <a:buNone/>
              <a:defRPr>
                <a:solidFill>
                  <a:schemeClr val="lt1"/>
                </a:solidFill>
              </a:defRPr>
            </a:lvl4pPr>
            <a:lvl5pPr lvl="4" rtl="0">
              <a:spcBef>
                <a:spcPts val="1600"/>
              </a:spcBef>
              <a:spcAft>
                <a:spcPts val="0"/>
              </a:spcAft>
              <a:buClr>
                <a:schemeClr val="lt1"/>
              </a:buClr>
              <a:buSzPts val="1400"/>
              <a:buNone/>
              <a:defRPr>
                <a:solidFill>
                  <a:schemeClr val="lt1"/>
                </a:solidFill>
              </a:defRPr>
            </a:lvl5pPr>
            <a:lvl6pPr lvl="5" rtl="0">
              <a:spcBef>
                <a:spcPts val="1600"/>
              </a:spcBef>
              <a:spcAft>
                <a:spcPts val="0"/>
              </a:spcAft>
              <a:buClr>
                <a:schemeClr val="lt1"/>
              </a:buClr>
              <a:buSzPts val="1400"/>
              <a:buNone/>
              <a:defRPr>
                <a:solidFill>
                  <a:schemeClr val="lt1"/>
                </a:solidFill>
              </a:defRPr>
            </a:lvl6pPr>
            <a:lvl7pPr lvl="6" rtl="0">
              <a:spcBef>
                <a:spcPts val="1600"/>
              </a:spcBef>
              <a:spcAft>
                <a:spcPts val="0"/>
              </a:spcAft>
              <a:buClr>
                <a:schemeClr val="lt1"/>
              </a:buClr>
              <a:buSzPts val="1400"/>
              <a:buNone/>
              <a:defRPr>
                <a:solidFill>
                  <a:schemeClr val="lt1"/>
                </a:solidFill>
              </a:defRPr>
            </a:lvl7pPr>
            <a:lvl8pPr lvl="7" rtl="0">
              <a:spcBef>
                <a:spcPts val="1600"/>
              </a:spcBef>
              <a:spcAft>
                <a:spcPts val="0"/>
              </a:spcAft>
              <a:buClr>
                <a:schemeClr val="lt1"/>
              </a:buClr>
              <a:buSzPts val="1400"/>
              <a:buNone/>
              <a:defRPr>
                <a:solidFill>
                  <a:schemeClr val="lt1"/>
                </a:solidFill>
              </a:defRPr>
            </a:lvl8pPr>
            <a:lvl9pPr lvl="8" rtl="0">
              <a:spcBef>
                <a:spcPts val="1600"/>
              </a:spcBef>
              <a:spcAft>
                <a:spcPts val="1600"/>
              </a:spcAft>
              <a:buClr>
                <a:schemeClr val="lt1"/>
              </a:buClr>
              <a:buSzPts val="1400"/>
              <a:buNone/>
              <a:defRPr>
                <a:solidFill>
                  <a:schemeClr val="lt1"/>
                </a:solidFill>
              </a:defRPr>
            </a:lvl9pPr>
          </a:lstStyle>
          <a:p>
            <a:endParaRPr/>
          </a:p>
        </p:txBody>
      </p:sp>
      <p:sp>
        <p:nvSpPr>
          <p:cNvPr id="104" name="Google Shape;104;p17"/>
          <p:cNvSpPr txBox="1">
            <a:spLocks noGrp="1"/>
          </p:cNvSpPr>
          <p:nvPr>
            <p:ph type="subTitle" idx="5"/>
          </p:nvPr>
        </p:nvSpPr>
        <p:spPr>
          <a:xfrm>
            <a:off x="714237" y="3381247"/>
            <a:ext cx="1645800" cy="114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105" name="Google Shape;105;p17"/>
          <p:cNvSpPr txBox="1">
            <a:spLocks noGrp="1"/>
          </p:cNvSpPr>
          <p:nvPr>
            <p:ph type="subTitle" idx="6"/>
          </p:nvPr>
        </p:nvSpPr>
        <p:spPr>
          <a:xfrm>
            <a:off x="2734102" y="3381247"/>
            <a:ext cx="1645800" cy="114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106" name="Google Shape;106;p17"/>
          <p:cNvSpPr txBox="1">
            <a:spLocks noGrp="1"/>
          </p:cNvSpPr>
          <p:nvPr>
            <p:ph type="subTitle" idx="7"/>
          </p:nvPr>
        </p:nvSpPr>
        <p:spPr>
          <a:xfrm>
            <a:off x="4761444" y="3381247"/>
            <a:ext cx="1645800" cy="114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107" name="Google Shape;107;p17"/>
          <p:cNvSpPr txBox="1">
            <a:spLocks noGrp="1"/>
          </p:cNvSpPr>
          <p:nvPr>
            <p:ph type="subTitle" idx="8"/>
          </p:nvPr>
        </p:nvSpPr>
        <p:spPr>
          <a:xfrm>
            <a:off x="6783925" y="3381247"/>
            <a:ext cx="1645800" cy="1146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400"/>
              <a:buNone/>
              <a:defRPr sz="1400"/>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p:cSld name="CUSTOM_9">
    <p:bg>
      <p:bgPr>
        <a:solidFill>
          <a:schemeClr val="accent1"/>
        </a:solidFill>
        <a:effectLst/>
      </p:bgPr>
    </p:bg>
    <p:spTree>
      <p:nvGrpSpPr>
        <p:cNvPr id="1" name="Shape 169"/>
        <p:cNvGrpSpPr/>
        <p:nvPr/>
      </p:nvGrpSpPr>
      <p:grpSpPr>
        <a:xfrm>
          <a:off x="0" y="0"/>
          <a:ext cx="0" cy="0"/>
          <a:chOff x="0" y="0"/>
          <a:chExt cx="0" cy="0"/>
        </a:xfrm>
      </p:grpSpPr>
      <p:sp>
        <p:nvSpPr>
          <p:cNvPr id="170" name="Google Shape;170;p28"/>
          <p:cNvSpPr/>
          <p:nvPr/>
        </p:nvSpPr>
        <p:spPr>
          <a:xfrm rot="10800000">
            <a:off x="4574750" y="-1700"/>
            <a:ext cx="4582500" cy="5149800"/>
          </a:xfrm>
          <a:prstGeom prst="homePlate">
            <a:avLst>
              <a:gd name="adj" fmla="val 16392"/>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1pPr>
            <a:lvl2pPr lvl="1">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2pPr>
            <a:lvl3pPr lvl="2">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3pPr>
            <a:lvl4pPr lvl="3">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4pPr>
            <a:lvl5pPr lvl="4">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5pPr>
            <a:lvl6pPr lvl="5">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6pPr>
            <a:lvl7pPr lvl="6">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7pPr>
            <a:lvl8pPr lvl="7">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8pPr>
            <a:lvl9pPr lvl="8">
              <a:spcBef>
                <a:spcPts val="0"/>
              </a:spcBef>
              <a:spcAft>
                <a:spcPts val="0"/>
              </a:spcAft>
              <a:buClr>
                <a:schemeClr val="dk1"/>
              </a:buClr>
              <a:buSzPts val="2800"/>
              <a:buFont typeface="Roboto"/>
              <a:buNone/>
              <a:defRPr sz="2800" b="1">
                <a:solidFill>
                  <a:schemeClr val="dk1"/>
                </a:solidFill>
                <a:latin typeface="Roboto"/>
                <a:ea typeface="Roboto"/>
                <a:cs typeface="Roboto"/>
                <a:sym typeface="Roboto"/>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Roboto"/>
              <a:buChar char="●"/>
              <a:defRPr sz="1800">
                <a:solidFill>
                  <a:schemeClr val="dk1"/>
                </a:solidFill>
                <a:latin typeface="Roboto"/>
                <a:ea typeface="Roboto"/>
                <a:cs typeface="Roboto"/>
                <a:sym typeface="Roboto"/>
              </a:defRPr>
            </a:lvl1pPr>
            <a:lvl2pPr marL="914400" lvl="1"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2pPr>
            <a:lvl3pPr marL="1371600" lvl="2"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3pPr>
            <a:lvl4pPr marL="1828800" lvl="3"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4pPr>
            <a:lvl5pPr marL="2286000" lvl="4"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5pPr>
            <a:lvl6pPr marL="2743200" lvl="5"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6pPr>
            <a:lvl7pPr marL="3200400" lvl="6"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7pPr>
            <a:lvl8pPr marL="3657600" lvl="7" indent="-317500">
              <a:lnSpc>
                <a:spcPct val="115000"/>
              </a:lnSpc>
              <a:spcBef>
                <a:spcPts val="1600"/>
              </a:spcBef>
              <a:spcAft>
                <a:spcPts val="0"/>
              </a:spcAft>
              <a:buClr>
                <a:schemeClr val="dk1"/>
              </a:buClr>
              <a:buSzPts val="1400"/>
              <a:buFont typeface="Roboto"/>
              <a:buChar char="○"/>
              <a:defRPr>
                <a:solidFill>
                  <a:schemeClr val="dk1"/>
                </a:solidFill>
                <a:latin typeface="Roboto"/>
                <a:ea typeface="Roboto"/>
                <a:cs typeface="Roboto"/>
                <a:sym typeface="Roboto"/>
              </a:defRPr>
            </a:lvl8pPr>
            <a:lvl9pPr marL="4114800" lvl="8" indent="-317500">
              <a:lnSpc>
                <a:spcPct val="115000"/>
              </a:lnSpc>
              <a:spcBef>
                <a:spcPts val="1600"/>
              </a:spcBef>
              <a:spcAft>
                <a:spcPts val="1600"/>
              </a:spcAft>
              <a:buClr>
                <a:schemeClr val="dk1"/>
              </a:buClr>
              <a:buSzPts val="1400"/>
              <a:buFont typeface="Roboto"/>
              <a:buChar char="■"/>
              <a:defRPr>
                <a:solidFill>
                  <a:schemeClr val="dk1"/>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2" r:id="rId2"/>
    <p:sldLayoutId id="2147483658" r:id="rId3"/>
    <p:sldLayoutId id="2147483662" r:id="rId4"/>
    <p:sldLayoutId id="2147483663" r:id="rId5"/>
    <p:sldLayoutId id="2147483674"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449">
          <p15:clr>
            <a:srgbClr val="EA4335"/>
          </p15:clr>
        </p15:guide>
        <p15:guide id="2" pos="5311">
          <p15:clr>
            <a:srgbClr val="EA4335"/>
          </p15:clr>
        </p15:guide>
        <p15:guide id="3" orient="horz" pos="340">
          <p15:clr>
            <a:srgbClr val="EA4335"/>
          </p15:clr>
        </p15:guide>
        <p15:guide id="4" orient="horz" pos="2895">
          <p15:clr>
            <a:srgbClr val="EA4335"/>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33.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hyperlink" Target="https://matrixbcg.com/blogs/marketing-strategy/marksandspencer"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hyperlink" Target="https://www.retailgazette.co.uk/blog/2025/09/ms-market-share-waitrose/" TargetMode="External"/><Relationship Id="rId5" Type="http://schemas.openxmlformats.org/officeDocument/2006/relationships/hyperlink" Target="https://www.persado.com/resource-library/marks-spencer-persado-ai-personalization-success/" TargetMode="External"/><Relationship Id="rId4" Type="http://schemas.openxmlformats.org/officeDocument/2006/relationships/hyperlink" Target="https://foodmanagement.today/ms-food-sales-reach-9bn-in-2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31"/>
          <p:cNvSpPr txBox="1">
            <a:spLocks noGrp="1"/>
          </p:cNvSpPr>
          <p:nvPr>
            <p:ph type="title"/>
          </p:nvPr>
        </p:nvSpPr>
        <p:spPr>
          <a:xfrm>
            <a:off x="540550" y="118350"/>
            <a:ext cx="4008300" cy="2453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sz="2400" dirty="0">
                <a:solidFill>
                  <a:schemeClr val="bg1"/>
                </a:solidFill>
              </a:rPr>
              <a:t>“Building Customer Relationships: How M&amp;S Food Leverages Digital Marketing and Social Media”</a:t>
            </a:r>
            <a:endParaRPr sz="2400" dirty="0">
              <a:solidFill>
                <a:schemeClr val="bg1"/>
              </a:solidFill>
            </a:endParaRPr>
          </a:p>
        </p:txBody>
      </p:sp>
      <p:grpSp>
        <p:nvGrpSpPr>
          <p:cNvPr id="181" name="Google Shape;181;p31"/>
          <p:cNvGrpSpPr/>
          <p:nvPr/>
        </p:nvGrpSpPr>
        <p:grpSpPr>
          <a:xfrm>
            <a:off x="5176643" y="815392"/>
            <a:ext cx="3254079" cy="3414617"/>
            <a:chOff x="1313775" y="238125"/>
            <a:chExt cx="4992450" cy="5238750"/>
          </a:xfrm>
        </p:grpSpPr>
        <p:sp>
          <p:nvSpPr>
            <p:cNvPr id="182" name="Google Shape;182;p31"/>
            <p:cNvSpPr/>
            <p:nvPr/>
          </p:nvSpPr>
          <p:spPr>
            <a:xfrm>
              <a:off x="1456675" y="1987350"/>
              <a:ext cx="712850" cy="713750"/>
            </a:xfrm>
            <a:custGeom>
              <a:avLst/>
              <a:gdLst/>
              <a:ahLst/>
              <a:cxnLst/>
              <a:rect l="l" t="t" r="r" b="b"/>
              <a:pathLst>
                <a:path w="28514" h="28550" extrusionOk="0">
                  <a:moveTo>
                    <a:pt x="14168" y="1"/>
                  </a:moveTo>
                  <a:lnTo>
                    <a:pt x="13484" y="37"/>
                  </a:lnTo>
                  <a:lnTo>
                    <a:pt x="12765" y="109"/>
                  </a:lnTo>
                  <a:lnTo>
                    <a:pt x="12082" y="181"/>
                  </a:lnTo>
                  <a:lnTo>
                    <a:pt x="11363" y="324"/>
                  </a:lnTo>
                  <a:lnTo>
                    <a:pt x="10680" y="468"/>
                  </a:lnTo>
                  <a:lnTo>
                    <a:pt x="9997" y="684"/>
                  </a:lnTo>
                  <a:lnTo>
                    <a:pt x="9278" y="900"/>
                  </a:lnTo>
                  <a:lnTo>
                    <a:pt x="8594" y="1187"/>
                  </a:lnTo>
                  <a:lnTo>
                    <a:pt x="7947" y="1511"/>
                  </a:lnTo>
                  <a:lnTo>
                    <a:pt x="7300" y="1835"/>
                  </a:lnTo>
                  <a:lnTo>
                    <a:pt x="6689" y="2194"/>
                  </a:lnTo>
                  <a:lnTo>
                    <a:pt x="6113" y="2590"/>
                  </a:lnTo>
                  <a:lnTo>
                    <a:pt x="5538" y="2985"/>
                  </a:lnTo>
                  <a:lnTo>
                    <a:pt x="4999" y="3453"/>
                  </a:lnTo>
                  <a:lnTo>
                    <a:pt x="4459" y="3920"/>
                  </a:lnTo>
                  <a:lnTo>
                    <a:pt x="3992" y="4387"/>
                  </a:lnTo>
                  <a:lnTo>
                    <a:pt x="3525" y="4891"/>
                  </a:lnTo>
                  <a:lnTo>
                    <a:pt x="3093" y="5430"/>
                  </a:lnTo>
                  <a:lnTo>
                    <a:pt x="2662" y="5970"/>
                  </a:lnTo>
                  <a:lnTo>
                    <a:pt x="2266" y="6545"/>
                  </a:lnTo>
                  <a:lnTo>
                    <a:pt x="1907" y="7120"/>
                  </a:lnTo>
                  <a:lnTo>
                    <a:pt x="1583" y="7731"/>
                  </a:lnTo>
                  <a:lnTo>
                    <a:pt x="1295" y="8343"/>
                  </a:lnTo>
                  <a:lnTo>
                    <a:pt x="1008" y="8990"/>
                  </a:lnTo>
                  <a:lnTo>
                    <a:pt x="792" y="9637"/>
                  </a:lnTo>
                  <a:lnTo>
                    <a:pt x="576" y="10284"/>
                  </a:lnTo>
                  <a:lnTo>
                    <a:pt x="396" y="10931"/>
                  </a:lnTo>
                  <a:lnTo>
                    <a:pt x="253" y="11615"/>
                  </a:lnTo>
                  <a:lnTo>
                    <a:pt x="145" y="12298"/>
                  </a:lnTo>
                  <a:lnTo>
                    <a:pt x="73" y="12981"/>
                  </a:lnTo>
                  <a:lnTo>
                    <a:pt x="1" y="13664"/>
                  </a:lnTo>
                  <a:lnTo>
                    <a:pt x="1" y="14347"/>
                  </a:lnTo>
                  <a:lnTo>
                    <a:pt x="1" y="15066"/>
                  </a:lnTo>
                  <a:lnTo>
                    <a:pt x="73" y="15749"/>
                  </a:lnTo>
                  <a:lnTo>
                    <a:pt x="181" y="16469"/>
                  </a:lnTo>
                  <a:lnTo>
                    <a:pt x="289" y="17152"/>
                  </a:lnTo>
                  <a:lnTo>
                    <a:pt x="468" y="17871"/>
                  </a:lnTo>
                  <a:lnTo>
                    <a:pt x="648" y="18554"/>
                  </a:lnTo>
                  <a:lnTo>
                    <a:pt x="900" y="19273"/>
                  </a:lnTo>
                  <a:lnTo>
                    <a:pt x="1152" y="19956"/>
                  </a:lnTo>
                  <a:lnTo>
                    <a:pt x="1475" y="20603"/>
                  </a:lnTo>
                  <a:lnTo>
                    <a:pt x="1799" y="21251"/>
                  </a:lnTo>
                  <a:lnTo>
                    <a:pt x="2158" y="21862"/>
                  </a:lnTo>
                  <a:lnTo>
                    <a:pt x="2554" y="22437"/>
                  </a:lnTo>
                  <a:lnTo>
                    <a:pt x="2985" y="23013"/>
                  </a:lnTo>
                  <a:lnTo>
                    <a:pt x="3417" y="23552"/>
                  </a:lnTo>
                  <a:lnTo>
                    <a:pt x="3884" y="24055"/>
                  </a:lnTo>
                  <a:lnTo>
                    <a:pt x="4352" y="24559"/>
                  </a:lnTo>
                  <a:lnTo>
                    <a:pt x="4891" y="25026"/>
                  </a:lnTo>
                  <a:lnTo>
                    <a:pt x="5394" y="25458"/>
                  </a:lnTo>
                  <a:lnTo>
                    <a:pt x="5970" y="25889"/>
                  </a:lnTo>
                  <a:lnTo>
                    <a:pt x="6509" y="26249"/>
                  </a:lnTo>
                  <a:lnTo>
                    <a:pt x="7120" y="26608"/>
                  </a:lnTo>
                  <a:lnTo>
                    <a:pt x="7695" y="26968"/>
                  </a:lnTo>
                  <a:lnTo>
                    <a:pt x="8307" y="27255"/>
                  </a:lnTo>
                  <a:lnTo>
                    <a:pt x="8954" y="27507"/>
                  </a:lnTo>
                  <a:lnTo>
                    <a:pt x="9601" y="27759"/>
                  </a:lnTo>
                  <a:lnTo>
                    <a:pt x="10248" y="27974"/>
                  </a:lnTo>
                  <a:lnTo>
                    <a:pt x="10896" y="28154"/>
                  </a:lnTo>
                  <a:lnTo>
                    <a:pt x="11579" y="28298"/>
                  </a:lnTo>
                  <a:lnTo>
                    <a:pt x="12262" y="28406"/>
                  </a:lnTo>
                  <a:lnTo>
                    <a:pt x="12945" y="28478"/>
                  </a:lnTo>
                  <a:lnTo>
                    <a:pt x="13628" y="28550"/>
                  </a:lnTo>
                  <a:lnTo>
                    <a:pt x="14347" y="28550"/>
                  </a:lnTo>
                  <a:lnTo>
                    <a:pt x="15030" y="28514"/>
                  </a:lnTo>
                  <a:lnTo>
                    <a:pt x="15714" y="28478"/>
                  </a:lnTo>
                  <a:lnTo>
                    <a:pt x="16433" y="28370"/>
                  </a:lnTo>
                  <a:lnTo>
                    <a:pt x="17116" y="28262"/>
                  </a:lnTo>
                  <a:lnTo>
                    <a:pt x="17835" y="28082"/>
                  </a:lnTo>
                  <a:lnTo>
                    <a:pt x="18518" y="27903"/>
                  </a:lnTo>
                  <a:lnTo>
                    <a:pt x="19237" y="27651"/>
                  </a:lnTo>
                  <a:lnTo>
                    <a:pt x="19920" y="27363"/>
                  </a:lnTo>
                  <a:lnTo>
                    <a:pt x="20568" y="27076"/>
                  </a:lnTo>
                  <a:lnTo>
                    <a:pt x="21215" y="26752"/>
                  </a:lnTo>
                  <a:lnTo>
                    <a:pt x="21826" y="26392"/>
                  </a:lnTo>
                  <a:lnTo>
                    <a:pt x="22437" y="25997"/>
                  </a:lnTo>
                  <a:lnTo>
                    <a:pt x="22977" y="25565"/>
                  </a:lnTo>
                  <a:lnTo>
                    <a:pt x="23516" y="25134"/>
                  </a:lnTo>
                  <a:lnTo>
                    <a:pt x="24055" y="24666"/>
                  </a:lnTo>
                  <a:lnTo>
                    <a:pt x="24559" y="24163"/>
                  </a:lnTo>
                  <a:lnTo>
                    <a:pt x="25026" y="23660"/>
                  </a:lnTo>
                  <a:lnTo>
                    <a:pt x="25458" y="23120"/>
                  </a:lnTo>
                  <a:lnTo>
                    <a:pt x="25853" y="22581"/>
                  </a:lnTo>
                  <a:lnTo>
                    <a:pt x="26249" y="22006"/>
                  </a:lnTo>
                  <a:lnTo>
                    <a:pt x="26608" y="21430"/>
                  </a:lnTo>
                  <a:lnTo>
                    <a:pt x="26932" y="20819"/>
                  </a:lnTo>
                  <a:lnTo>
                    <a:pt x="27219" y="20208"/>
                  </a:lnTo>
                  <a:lnTo>
                    <a:pt x="27507" y="19597"/>
                  </a:lnTo>
                  <a:lnTo>
                    <a:pt x="27759" y="18950"/>
                  </a:lnTo>
                  <a:lnTo>
                    <a:pt x="27939" y="18302"/>
                  </a:lnTo>
                  <a:lnTo>
                    <a:pt x="28118" y="17619"/>
                  </a:lnTo>
                  <a:lnTo>
                    <a:pt x="28262" y="16972"/>
                  </a:lnTo>
                  <a:lnTo>
                    <a:pt x="28370" y="16289"/>
                  </a:lnTo>
                  <a:lnTo>
                    <a:pt x="28478" y="15606"/>
                  </a:lnTo>
                  <a:lnTo>
                    <a:pt x="28514" y="14887"/>
                  </a:lnTo>
                  <a:lnTo>
                    <a:pt x="28514" y="14203"/>
                  </a:lnTo>
                  <a:lnTo>
                    <a:pt x="28514" y="13520"/>
                  </a:lnTo>
                  <a:lnTo>
                    <a:pt x="28442" y="12801"/>
                  </a:lnTo>
                  <a:lnTo>
                    <a:pt x="28370" y="12118"/>
                  </a:lnTo>
                  <a:lnTo>
                    <a:pt x="28226" y="11399"/>
                  </a:lnTo>
                  <a:lnTo>
                    <a:pt x="28082" y="10716"/>
                  </a:lnTo>
                  <a:lnTo>
                    <a:pt x="27867" y="9997"/>
                  </a:lnTo>
                  <a:lnTo>
                    <a:pt x="27615" y="9313"/>
                  </a:lnTo>
                  <a:lnTo>
                    <a:pt x="27363" y="8630"/>
                  </a:lnTo>
                  <a:lnTo>
                    <a:pt x="27040" y="7983"/>
                  </a:lnTo>
                  <a:lnTo>
                    <a:pt x="26716" y="7336"/>
                  </a:lnTo>
                  <a:lnTo>
                    <a:pt x="26356" y="6725"/>
                  </a:lnTo>
                  <a:lnTo>
                    <a:pt x="25961" y="6113"/>
                  </a:lnTo>
                  <a:lnTo>
                    <a:pt x="25530" y="5538"/>
                  </a:lnTo>
                  <a:lnTo>
                    <a:pt x="25098" y="4999"/>
                  </a:lnTo>
                  <a:lnTo>
                    <a:pt x="24631" y="4495"/>
                  </a:lnTo>
                  <a:lnTo>
                    <a:pt x="24163" y="3992"/>
                  </a:lnTo>
                  <a:lnTo>
                    <a:pt x="23660" y="3525"/>
                  </a:lnTo>
                  <a:lnTo>
                    <a:pt x="23120" y="3093"/>
                  </a:lnTo>
                  <a:lnTo>
                    <a:pt x="22581" y="2698"/>
                  </a:lnTo>
                  <a:lnTo>
                    <a:pt x="22006" y="2302"/>
                  </a:lnTo>
                  <a:lnTo>
                    <a:pt x="21395" y="1942"/>
                  </a:lnTo>
                  <a:lnTo>
                    <a:pt x="20819" y="1619"/>
                  </a:lnTo>
                  <a:lnTo>
                    <a:pt x="20208" y="1295"/>
                  </a:lnTo>
                  <a:lnTo>
                    <a:pt x="19561" y="1044"/>
                  </a:lnTo>
                  <a:lnTo>
                    <a:pt x="18914" y="792"/>
                  </a:lnTo>
                  <a:lnTo>
                    <a:pt x="18266" y="612"/>
                  </a:lnTo>
                  <a:lnTo>
                    <a:pt x="17619" y="432"/>
                  </a:lnTo>
                  <a:lnTo>
                    <a:pt x="16936" y="289"/>
                  </a:lnTo>
                  <a:lnTo>
                    <a:pt x="16253" y="145"/>
                  </a:lnTo>
                  <a:lnTo>
                    <a:pt x="15570" y="73"/>
                  </a:lnTo>
                  <a:lnTo>
                    <a:pt x="14887" y="37"/>
                  </a:lnTo>
                  <a:lnTo>
                    <a:pt x="141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31"/>
            <p:cNvSpPr/>
            <p:nvPr/>
          </p:nvSpPr>
          <p:spPr>
            <a:xfrm>
              <a:off x="1605000" y="2164450"/>
              <a:ext cx="406325" cy="396425"/>
            </a:xfrm>
            <a:custGeom>
              <a:avLst/>
              <a:gdLst/>
              <a:ahLst/>
              <a:cxnLst/>
              <a:rect l="l" t="t" r="r" b="b"/>
              <a:pathLst>
                <a:path w="16253" h="15857" extrusionOk="0">
                  <a:moveTo>
                    <a:pt x="11902" y="0"/>
                  </a:moveTo>
                  <a:lnTo>
                    <a:pt x="11542" y="36"/>
                  </a:lnTo>
                  <a:lnTo>
                    <a:pt x="11255" y="108"/>
                  </a:lnTo>
                  <a:lnTo>
                    <a:pt x="10931" y="216"/>
                  </a:lnTo>
                  <a:lnTo>
                    <a:pt x="10679" y="360"/>
                  </a:lnTo>
                  <a:lnTo>
                    <a:pt x="10428" y="539"/>
                  </a:lnTo>
                  <a:lnTo>
                    <a:pt x="10176" y="719"/>
                  </a:lnTo>
                  <a:lnTo>
                    <a:pt x="9960" y="971"/>
                  </a:lnTo>
                  <a:lnTo>
                    <a:pt x="9745" y="1187"/>
                  </a:lnTo>
                  <a:lnTo>
                    <a:pt x="9565" y="1474"/>
                  </a:lnTo>
                  <a:lnTo>
                    <a:pt x="9385" y="1726"/>
                  </a:lnTo>
                  <a:lnTo>
                    <a:pt x="9097" y="2337"/>
                  </a:lnTo>
                  <a:lnTo>
                    <a:pt x="8882" y="2949"/>
                  </a:lnTo>
                  <a:lnTo>
                    <a:pt x="8666" y="3596"/>
                  </a:lnTo>
                  <a:lnTo>
                    <a:pt x="8522" y="4207"/>
                  </a:lnTo>
                  <a:lnTo>
                    <a:pt x="8414" y="4818"/>
                  </a:lnTo>
                  <a:lnTo>
                    <a:pt x="8342" y="5322"/>
                  </a:lnTo>
                  <a:lnTo>
                    <a:pt x="8270" y="6149"/>
                  </a:lnTo>
                  <a:lnTo>
                    <a:pt x="8235" y="6436"/>
                  </a:lnTo>
                  <a:lnTo>
                    <a:pt x="8163" y="6149"/>
                  </a:lnTo>
                  <a:lnTo>
                    <a:pt x="7875" y="5393"/>
                  </a:lnTo>
                  <a:lnTo>
                    <a:pt x="7695" y="4890"/>
                  </a:lnTo>
                  <a:lnTo>
                    <a:pt x="7443" y="4351"/>
                  </a:lnTo>
                  <a:lnTo>
                    <a:pt x="7156" y="3775"/>
                  </a:lnTo>
                  <a:lnTo>
                    <a:pt x="6832" y="3200"/>
                  </a:lnTo>
                  <a:lnTo>
                    <a:pt x="6437" y="2661"/>
                  </a:lnTo>
                  <a:lnTo>
                    <a:pt x="6005" y="2122"/>
                  </a:lnTo>
                  <a:lnTo>
                    <a:pt x="5790" y="1906"/>
                  </a:lnTo>
                  <a:lnTo>
                    <a:pt x="5538" y="1690"/>
                  </a:lnTo>
                  <a:lnTo>
                    <a:pt x="5286" y="1510"/>
                  </a:lnTo>
                  <a:lnTo>
                    <a:pt x="5034" y="1330"/>
                  </a:lnTo>
                  <a:lnTo>
                    <a:pt x="4747" y="1187"/>
                  </a:lnTo>
                  <a:lnTo>
                    <a:pt x="4459" y="1079"/>
                  </a:lnTo>
                  <a:lnTo>
                    <a:pt x="4172" y="1007"/>
                  </a:lnTo>
                  <a:lnTo>
                    <a:pt x="3848" y="971"/>
                  </a:lnTo>
                  <a:lnTo>
                    <a:pt x="3524" y="971"/>
                  </a:lnTo>
                  <a:lnTo>
                    <a:pt x="3201" y="1007"/>
                  </a:lnTo>
                  <a:lnTo>
                    <a:pt x="2841" y="1115"/>
                  </a:lnTo>
                  <a:lnTo>
                    <a:pt x="2482" y="1223"/>
                  </a:lnTo>
                  <a:lnTo>
                    <a:pt x="2014" y="1474"/>
                  </a:lnTo>
                  <a:lnTo>
                    <a:pt x="1583" y="1798"/>
                  </a:lnTo>
                  <a:lnTo>
                    <a:pt x="1187" y="2157"/>
                  </a:lnTo>
                  <a:lnTo>
                    <a:pt x="864" y="2589"/>
                  </a:lnTo>
                  <a:lnTo>
                    <a:pt x="576" y="3056"/>
                  </a:lnTo>
                  <a:lnTo>
                    <a:pt x="360" y="3560"/>
                  </a:lnTo>
                  <a:lnTo>
                    <a:pt x="180" y="4135"/>
                  </a:lnTo>
                  <a:lnTo>
                    <a:pt x="73" y="4710"/>
                  </a:lnTo>
                  <a:lnTo>
                    <a:pt x="1" y="5286"/>
                  </a:lnTo>
                  <a:lnTo>
                    <a:pt x="1" y="5933"/>
                  </a:lnTo>
                  <a:lnTo>
                    <a:pt x="73" y="6580"/>
                  </a:lnTo>
                  <a:lnTo>
                    <a:pt x="180" y="7227"/>
                  </a:lnTo>
                  <a:lnTo>
                    <a:pt x="360" y="7874"/>
                  </a:lnTo>
                  <a:lnTo>
                    <a:pt x="612" y="8522"/>
                  </a:lnTo>
                  <a:lnTo>
                    <a:pt x="935" y="9169"/>
                  </a:lnTo>
                  <a:lnTo>
                    <a:pt x="1295" y="9816"/>
                  </a:lnTo>
                  <a:lnTo>
                    <a:pt x="1834" y="10571"/>
                  </a:lnTo>
                  <a:lnTo>
                    <a:pt x="2410" y="11254"/>
                  </a:lnTo>
                  <a:lnTo>
                    <a:pt x="3021" y="11901"/>
                  </a:lnTo>
                  <a:lnTo>
                    <a:pt x="3668" y="12477"/>
                  </a:lnTo>
                  <a:lnTo>
                    <a:pt x="4315" y="13016"/>
                  </a:lnTo>
                  <a:lnTo>
                    <a:pt x="4998" y="13519"/>
                  </a:lnTo>
                  <a:lnTo>
                    <a:pt x="5646" y="13951"/>
                  </a:lnTo>
                  <a:lnTo>
                    <a:pt x="6293" y="14346"/>
                  </a:lnTo>
                  <a:lnTo>
                    <a:pt x="6904" y="14706"/>
                  </a:lnTo>
                  <a:lnTo>
                    <a:pt x="7479" y="15030"/>
                  </a:lnTo>
                  <a:lnTo>
                    <a:pt x="8450" y="15497"/>
                  </a:lnTo>
                  <a:lnTo>
                    <a:pt x="9097" y="15749"/>
                  </a:lnTo>
                  <a:lnTo>
                    <a:pt x="9349" y="15857"/>
                  </a:lnTo>
                  <a:lnTo>
                    <a:pt x="9529" y="15713"/>
                  </a:lnTo>
                  <a:lnTo>
                    <a:pt x="10104" y="15281"/>
                  </a:lnTo>
                  <a:lnTo>
                    <a:pt x="10931" y="14598"/>
                  </a:lnTo>
                  <a:lnTo>
                    <a:pt x="11435" y="14203"/>
                  </a:lnTo>
                  <a:lnTo>
                    <a:pt x="11938" y="13699"/>
                  </a:lnTo>
                  <a:lnTo>
                    <a:pt x="12477" y="13160"/>
                  </a:lnTo>
                  <a:lnTo>
                    <a:pt x="13017" y="12585"/>
                  </a:lnTo>
                  <a:lnTo>
                    <a:pt x="13556" y="11937"/>
                  </a:lnTo>
                  <a:lnTo>
                    <a:pt x="14059" y="11254"/>
                  </a:lnTo>
                  <a:lnTo>
                    <a:pt x="14563" y="10535"/>
                  </a:lnTo>
                  <a:lnTo>
                    <a:pt x="15030" y="9780"/>
                  </a:lnTo>
                  <a:lnTo>
                    <a:pt x="15426" y="8989"/>
                  </a:lnTo>
                  <a:lnTo>
                    <a:pt x="15749" y="8126"/>
                  </a:lnTo>
                  <a:lnTo>
                    <a:pt x="15965" y="7407"/>
                  </a:lnTo>
                  <a:lnTo>
                    <a:pt x="16145" y="6724"/>
                  </a:lnTo>
                  <a:lnTo>
                    <a:pt x="16217" y="6005"/>
                  </a:lnTo>
                  <a:lnTo>
                    <a:pt x="16253" y="5322"/>
                  </a:lnTo>
                  <a:lnTo>
                    <a:pt x="16217" y="4674"/>
                  </a:lnTo>
                  <a:lnTo>
                    <a:pt x="16145" y="4027"/>
                  </a:lnTo>
                  <a:lnTo>
                    <a:pt x="16001" y="3416"/>
                  </a:lnTo>
                  <a:lnTo>
                    <a:pt x="15785" y="2841"/>
                  </a:lnTo>
                  <a:lnTo>
                    <a:pt x="15534" y="2301"/>
                  </a:lnTo>
                  <a:lnTo>
                    <a:pt x="15246" y="1834"/>
                  </a:lnTo>
                  <a:lnTo>
                    <a:pt x="14922" y="1366"/>
                  </a:lnTo>
                  <a:lnTo>
                    <a:pt x="14527" y="1007"/>
                  </a:lnTo>
                  <a:lnTo>
                    <a:pt x="14131" y="647"/>
                  </a:lnTo>
                  <a:lnTo>
                    <a:pt x="13664" y="396"/>
                  </a:lnTo>
                  <a:lnTo>
                    <a:pt x="13160" y="180"/>
                  </a:lnTo>
                  <a:lnTo>
                    <a:pt x="12621" y="36"/>
                  </a:lnTo>
                  <a:lnTo>
                    <a:pt x="1226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31"/>
            <p:cNvSpPr/>
            <p:nvPr/>
          </p:nvSpPr>
          <p:spPr>
            <a:xfrm>
              <a:off x="5363275" y="2779275"/>
              <a:ext cx="712850" cy="712850"/>
            </a:xfrm>
            <a:custGeom>
              <a:avLst/>
              <a:gdLst/>
              <a:ahLst/>
              <a:cxnLst/>
              <a:rect l="l" t="t" r="r" b="b"/>
              <a:pathLst>
                <a:path w="28514" h="28514" extrusionOk="0">
                  <a:moveTo>
                    <a:pt x="13520" y="1"/>
                  </a:moveTo>
                  <a:lnTo>
                    <a:pt x="12801" y="73"/>
                  </a:lnTo>
                  <a:lnTo>
                    <a:pt x="12082" y="145"/>
                  </a:lnTo>
                  <a:lnTo>
                    <a:pt x="11362" y="289"/>
                  </a:lnTo>
                  <a:lnTo>
                    <a:pt x="10643" y="432"/>
                  </a:lnTo>
                  <a:lnTo>
                    <a:pt x="9960" y="648"/>
                  </a:lnTo>
                  <a:lnTo>
                    <a:pt x="9277" y="864"/>
                  </a:lnTo>
                  <a:lnTo>
                    <a:pt x="8630" y="1151"/>
                  </a:lnTo>
                  <a:lnTo>
                    <a:pt x="7983" y="1439"/>
                  </a:lnTo>
                  <a:lnTo>
                    <a:pt x="7371" y="1763"/>
                  </a:lnTo>
                  <a:lnTo>
                    <a:pt x="6760" y="2122"/>
                  </a:lnTo>
                  <a:lnTo>
                    <a:pt x="6185" y="2482"/>
                  </a:lnTo>
                  <a:lnTo>
                    <a:pt x="5610" y="2913"/>
                  </a:lnTo>
                  <a:lnTo>
                    <a:pt x="5070" y="3309"/>
                  </a:lnTo>
                  <a:lnTo>
                    <a:pt x="4567" y="3776"/>
                  </a:lnTo>
                  <a:lnTo>
                    <a:pt x="4063" y="4244"/>
                  </a:lnTo>
                  <a:lnTo>
                    <a:pt x="3596" y="4747"/>
                  </a:lnTo>
                  <a:lnTo>
                    <a:pt x="3165" y="5286"/>
                  </a:lnTo>
                  <a:lnTo>
                    <a:pt x="2733" y="5826"/>
                  </a:lnTo>
                  <a:lnTo>
                    <a:pt x="2374" y="6401"/>
                  </a:lnTo>
                  <a:lnTo>
                    <a:pt x="1978" y="6976"/>
                  </a:lnTo>
                  <a:lnTo>
                    <a:pt x="1654" y="7552"/>
                  </a:lnTo>
                  <a:lnTo>
                    <a:pt x="1367" y="8163"/>
                  </a:lnTo>
                  <a:lnTo>
                    <a:pt x="1079" y="8810"/>
                  </a:lnTo>
                  <a:lnTo>
                    <a:pt x="827" y="9457"/>
                  </a:lnTo>
                  <a:lnTo>
                    <a:pt x="612" y="10104"/>
                  </a:lnTo>
                  <a:lnTo>
                    <a:pt x="432" y="10788"/>
                  </a:lnTo>
                  <a:lnTo>
                    <a:pt x="252" y="11471"/>
                  </a:lnTo>
                  <a:lnTo>
                    <a:pt x="144" y="12154"/>
                  </a:lnTo>
                  <a:lnTo>
                    <a:pt x="72" y="12837"/>
                  </a:lnTo>
                  <a:lnTo>
                    <a:pt x="0" y="13556"/>
                  </a:lnTo>
                  <a:lnTo>
                    <a:pt x="0" y="14275"/>
                  </a:lnTo>
                  <a:lnTo>
                    <a:pt x="0" y="14994"/>
                  </a:lnTo>
                  <a:lnTo>
                    <a:pt x="72" y="15714"/>
                  </a:lnTo>
                  <a:lnTo>
                    <a:pt x="180" y="16433"/>
                  </a:lnTo>
                  <a:lnTo>
                    <a:pt x="288" y="17152"/>
                  </a:lnTo>
                  <a:lnTo>
                    <a:pt x="468" y="17871"/>
                  </a:lnTo>
                  <a:lnTo>
                    <a:pt x="648" y="18554"/>
                  </a:lnTo>
                  <a:lnTo>
                    <a:pt x="899" y="19237"/>
                  </a:lnTo>
                  <a:lnTo>
                    <a:pt x="1151" y="19884"/>
                  </a:lnTo>
                  <a:lnTo>
                    <a:pt x="1439" y="20532"/>
                  </a:lnTo>
                  <a:lnTo>
                    <a:pt x="1762" y="21143"/>
                  </a:lnTo>
                  <a:lnTo>
                    <a:pt x="2122" y="21754"/>
                  </a:lnTo>
                  <a:lnTo>
                    <a:pt x="2517" y="22329"/>
                  </a:lnTo>
                  <a:lnTo>
                    <a:pt x="2913" y="22869"/>
                  </a:lnTo>
                  <a:lnTo>
                    <a:pt x="3344" y="23408"/>
                  </a:lnTo>
                  <a:lnTo>
                    <a:pt x="3776" y="23947"/>
                  </a:lnTo>
                  <a:lnTo>
                    <a:pt x="4279" y="24415"/>
                  </a:lnTo>
                  <a:lnTo>
                    <a:pt x="4783" y="24882"/>
                  </a:lnTo>
                  <a:lnTo>
                    <a:pt x="5286" y="25350"/>
                  </a:lnTo>
                  <a:lnTo>
                    <a:pt x="5825" y="25745"/>
                  </a:lnTo>
                  <a:lnTo>
                    <a:pt x="6401" y="26141"/>
                  </a:lnTo>
                  <a:lnTo>
                    <a:pt x="6976" y="26500"/>
                  </a:lnTo>
                  <a:lnTo>
                    <a:pt x="7587" y="26860"/>
                  </a:lnTo>
                  <a:lnTo>
                    <a:pt x="8198" y="27147"/>
                  </a:lnTo>
                  <a:lnTo>
                    <a:pt x="8810" y="27435"/>
                  </a:lnTo>
                  <a:lnTo>
                    <a:pt x="9457" y="27687"/>
                  </a:lnTo>
                  <a:lnTo>
                    <a:pt x="10104" y="27903"/>
                  </a:lnTo>
                  <a:lnTo>
                    <a:pt x="10787" y="28082"/>
                  </a:lnTo>
                  <a:lnTo>
                    <a:pt x="11470" y="28226"/>
                  </a:lnTo>
                  <a:lnTo>
                    <a:pt x="12153" y="28370"/>
                  </a:lnTo>
                  <a:lnTo>
                    <a:pt x="12837" y="28442"/>
                  </a:lnTo>
                  <a:lnTo>
                    <a:pt x="13556" y="28514"/>
                  </a:lnTo>
                  <a:lnTo>
                    <a:pt x="14275" y="28514"/>
                  </a:lnTo>
                  <a:lnTo>
                    <a:pt x="14994" y="28478"/>
                  </a:lnTo>
                  <a:lnTo>
                    <a:pt x="15713" y="28442"/>
                  </a:lnTo>
                  <a:lnTo>
                    <a:pt x="16432" y="28334"/>
                  </a:lnTo>
                  <a:lnTo>
                    <a:pt x="17008" y="28262"/>
                  </a:lnTo>
                  <a:lnTo>
                    <a:pt x="17547" y="28118"/>
                  </a:lnTo>
                  <a:lnTo>
                    <a:pt x="18086" y="27974"/>
                  </a:lnTo>
                  <a:lnTo>
                    <a:pt x="18626" y="27831"/>
                  </a:lnTo>
                  <a:lnTo>
                    <a:pt x="19129" y="27651"/>
                  </a:lnTo>
                  <a:lnTo>
                    <a:pt x="19668" y="27435"/>
                  </a:lnTo>
                  <a:lnTo>
                    <a:pt x="20172" y="27219"/>
                  </a:lnTo>
                  <a:lnTo>
                    <a:pt x="20675" y="26968"/>
                  </a:lnTo>
                  <a:lnTo>
                    <a:pt x="21178" y="26716"/>
                  </a:lnTo>
                  <a:lnTo>
                    <a:pt x="21682" y="26428"/>
                  </a:lnTo>
                  <a:lnTo>
                    <a:pt x="22185" y="26105"/>
                  </a:lnTo>
                  <a:lnTo>
                    <a:pt x="22653" y="25781"/>
                  </a:lnTo>
                  <a:lnTo>
                    <a:pt x="23084" y="25458"/>
                  </a:lnTo>
                  <a:lnTo>
                    <a:pt x="23516" y="25098"/>
                  </a:lnTo>
                  <a:lnTo>
                    <a:pt x="23947" y="24738"/>
                  </a:lnTo>
                  <a:lnTo>
                    <a:pt x="24342" y="24343"/>
                  </a:lnTo>
                  <a:lnTo>
                    <a:pt x="24738" y="23947"/>
                  </a:lnTo>
                  <a:lnTo>
                    <a:pt x="25098" y="23516"/>
                  </a:lnTo>
                  <a:lnTo>
                    <a:pt x="25781" y="22653"/>
                  </a:lnTo>
                  <a:lnTo>
                    <a:pt x="26392" y="21718"/>
                  </a:lnTo>
                  <a:lnTo>
                    <a:pt x="26931" y="20783"/>
                  </a:lnTo>
                  <a:lnTo>
                    <a:pt x="27399" y="19777"/>
                  </a:lnTo>
                  <a:lnTo>
                    <a:pt x="27794" y="18734"/>
                  </a:lnTo>
                  <a:lnTo>
                    <a:pt x="28118" y="17655"/>
                  </a:lnTo>
                  <a:lnTo>
                    <a:pt x="28226" y="17116"/>
                  </a:lnTo>
                  <a:lnTo>
                    <a:pt x="28334" y="16576"/>
                  </a:lnTo>
                  <a:lnTo>
                    <a:pt x="28405" y="16037"/>
                  </a:lnTo>
                  <a:lnTo>
                    <a:pt x="28477" y="15462"/>
                  </a:lnTo>
                  <a:lnTo>
                    <a:pt x="28513" y="14922"/>
                  </a:lnTo>
                  <a:lnTo>
                    <a:pt x="28513" y="14347"/>
                  </a:lnTo>
                  <a:lnTo>
                    <a:pt x="28513" y="13772"/>
                  </a:lnTo>
                  <a:lnTo>
                    <a:pt x="28477" y="13197"/>
                  </a:lnTo>
                  <a:lnTo>
                    <a:pt x="28441" y="12621"/>
                  </a:lnTo>
                  <a:lnTo>
                    <a:pt x="28370" y="12082"/>
                  </a:lnTo>
                  <a:lnTo>
                    <a:pt x="28226" y="11327"/>
                  </a:lnTo>
                  <a:lnTo>
                    <a:pt x="28046" y="10644"/>
                  </a:lnTo>
                  <a:lnTo>
                    <a:pt x="27866" y="9961"/>
                  </a:lnTo>
                  <a:lnTo>
                    <a:pt x="27614" y="9277"/>
                  </a:lnTo>
                  <a:lnTo>
                    <a:pt x="27363" y="8594"/>
                  </a:lnTo>
                  <a:lnTo>
                    <a:pt x="27075" y="7983"/>
                  </a:lnTo>
                  <a:lnTo>
                    <a:pt x="26752" y="7336"/>
                  </a:lnTo>
                  <a:lnTo>
                    <a:pt x="26392" y="6761"/>
                  </a:lnTo>
                  <a:lnTo>
                    <a:pt x="26032" y="6185"/>
                  </a:lnTo>
                  <a:lnTo>
                    <a:pt x="25601" y="5610"/>
                  </a:lnTo>
                  <a:lnTo>
                    <a:pt x="25169" y="5071"/>
                  </a:lnTo>
                  <a:lnTo>
                    <a:pt x="24738" y="4567"/>
                  </a:lnTo>
                  <a:lnTo>
                    <a:pt x="24235" y="4064"/>
                  </a:lnTo>
                  <a:lnTo>
                    <a:pt x="23731" y="3596"/>
                  </a:lnTo>
                  <a:lnTo>
                    <a:pt x="23228" y="3165"/>
                  </a:lnTo>
                  <a:lnTo>
                    <a:pt x="22689" y="2733"/>
                  </a:lnTo>
                  <a:lnTo>
                    <a:pt x="22113" y="2338"/>
                  </a:lnTo>
                  <a:lnTo>
                    <a:pt x="21538" y="1978"/>
                  </a:lnTo>
                  <a:lnTo>
                    <a:pt x="20927" y="1655"/>
                  </a:lnTo>
                  <a:lnTo>
                    <a:pt x="20315" y="1331"/>
                  </a:lnTo>
                  <a:lnTo>
                    <a:pt x="19704" y="1080"/>
                  </a:lnTo>
                  <a:lnTo>
                    <a:pt x="19057" y="828"/>
                  </a:lnTo>
                  <a:lnTo>
                    <a:pt x="18410" y="612"/>
                  </a:lnTo>
                  <a:lnTo>
                    <a:pt x="17727" y="396"/>
                  </a:lnTo>
                  <a:lnTo>
                    <a:pt x="17043" y="253"/>
                  </a:lnTo>
                  <a:lnTo>
                    <a:pt x="16360" y="145"/>
                  </a:lnTo>
                  <a:lnTo>
                    <a:pt x="15677" y="37"/>
                  </a:lnTo>
                  <a:lnTo>
                    <a:pt x="1495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31"/>
            <p:cNvSpPr/>
            <p:nvPr/>
          </p:nvSpPr>
          <p:spPr>
            <a:xfrm>
              <a:off x="5614975" y="2986925"/>
              <a:ext cx="216650" cy="216650"/>
            </a:xfrm>
            <a:custGeom>
              <a:avLst/>
              <a:gdLst/>
              <a:ahLst/>
              <a:cxnLst/>
              <a:rect l="l" t="t" r="r" b="b"/>
              <a:pathLst>
                <a:path w="8666" h="8666" extrusionOk="0">
                  <a:moveTo>
                    <a:pt x="3811" y="1"/>
                  </a:moveTo>
                  <a:lnTo>
                    <a:pt x="3416" y="73"/>
                  </a:lnTo>
                  <a:lnTo>
                    <a:pt x="2984" y="180"/>
                  </a:lnTo>
                  <a:lnTo>
                    <a:pt x="2589" y="324"/>
                  </a:lnTo>
                  <a:lnTo>
                    <a:pt x="2229" y="540"/>
                  </a:lnTo>
                  <a:lnTo>
                    <a:pt x="1870" y="756"/>
                  </a:lnTo>
                  <a:lnTo>
                    <a:pt x="1546" y="1007"/>
                  </a:lnTo>
                  <a:lnTo>
                    <a:pt x="1223" y="1295"/>
                  </a:lnTo>
                  <a:lnTo>
                    <a:pt x="971" y="1583"/>
                  </a:lnTo>
                  <a:lnTo>
                    <a:pt x="719" y="1942"/>
                  </a:lnTo>
                  <a:lnTo>
                    <a:pt x="503" y="2302"/>
                  </a:lnTo>
                  <a:lnTo>
                    <a:pt x="324" y="2661"/>
                  </a:lnTo>
                  <a:lnTo>
                    <a:pt x="180" y="3093"/>
                  </a:lnTo>
                  <a:lnTo>
                    <a:pt x="72" y="3488"/>
                  </a:lnTo>
                  <a:lnTo>
                    <a:pt x="0" y="3956"/>
                  </a:lnTo>
                  <a:lnTo>
                    <a:pt x="0" y="4387"/>
                  </a:lnTo>
                  <a:lnTo>
                    <a:pt x="36" y="4819"/>
                  </a:lnTo>
                  <a:lnTo>
                    <a:pt x="72" y="5250"/>
                  </a:lnTo>
                  <a:lnTo>
                    <a:pt x="216" y="5646"/>
                  </a:lnTo>
                  <a:lnTo>
                    <a:pt x="360" y="6041"/>
                  </a:lnTo>
                  <a:lnTo>
                    <a:pt x="539" y="6437"/>
                  </a:lnTo>
                  <a:lnTo>
                    <a:pt x="755" y="6796"/>
                  </a:lnTo>
                  <a:lnTo>
                    <a:pt x="1007" y="7120"/>
                  </a:lnTo>
                  <a:lnTo>
                    <a:pt x="1294" y="7408"/>
                  </a:lnTo>
                  <a:lnTo>
                    <a:pt x="1618" y="7695"/>
                  </a:lnTo>
                  <a:lnTo>
                    <a:pt x="1942" y="7947"/>
                  </a:lnTo>
                  <a:lnTo>
                    <a:pt x="2301" y="8163"/>
                  </a:lnTo>
                  <a:lnTo>
                    <a:pt x="2697" y="8342"/>
                  </a:lnTo>
                  <a:lnTo>
                    <a:pt x="3092" y="8486"/>
                  </a:lnTo>
                  <a:lnTo>
                    <a:pt x="3524" y="8594"/>
                  </a:lnTo>
                  <a:lnTo>
                    <a:pt x="3955" y="8630"/>
                  </a:lnTo>
                  <a:lnTo>
                    <a:pt x="4387" y="8666"/>
                  </a:lnTo>
                  <a:lnTo>
                    <a:pt x="4818" y="8630"/>
                  </a:lnTo>
                  <a:lnTo>
                    <a:pt x="5250" y="8558"/>
                  </a:lnTo>
                  <a:lnTo>
                    <a:pt x="5681" y="8450"/>
                  </a:lnTo>
                  <a:lnTo>
                    <a:pt x="6041" y="8306"/>
                  </a:lnTo>
                  <a:lnTo>
                    <a:pt x="6436" y="8127"/>
                  </a:lnTo>
                  <a:lnTo>
                    <a:pt x="6796" y="7911"/>
                  </a:lnTo>
                  <a:lnTo>
                    <a:pt x="7119" y="7659"/>
                  </a:lnTo>
                  <a:lnTo>
                    <a:pt x="7407" y="7372"/>
                  </a:lnTo>
                  <a:lnTo>
                    <a:pt x="7695" y="7048"/>
                  </a:lnTo>
                  <a:lnTo>
                    <a:pt x="7946" y="6724"/>
                  </a:lnTo>
                  <a:lnTo>
                    <a:pt x="8162" y="6365"/>
                  </a:lnTo>
                  <a:lnTo>
                    <a:pt x="8342" y="5969"/>
                  </a:lnTo>
                  <a:lnTo>
                    <a:pt x="8486" y="5574"/>
                  </a:lnTo>
                  <a:lnTo>
                    <a:pt x="8593" y="5142"/>
                  </a:lnTo>
                  <a:lnTo>
                    <a:pt x="8665" y="4711"/>
                  </a:lnTo>
                  <a:lnTo>
                    <a:pt x="8665" y="4243"/>
                  </a:lnTo>
                  <a:lnTo>
                    <a:pt x="8629" y="3812"/>
                  </a:lnTo>
                  <a:lnTo>
                    <a:pt x="8558" y="3380"/>
                  </a:lnTo>
                  <a:lnTo>
                    <a:pt x="8450" y="2985"/>
                  </a:lnTo>
                  <a:lnTo>
                    <a:pt x="8306" y="2589"/>
                  </a:lnTo>
                  <a:lnTo>
                    <a:pt x="8126" y="2230"/>
                  </a:lnTo>
                  <a:lnTo>
                    <a:pt x="7910" y="1870"/>
                  </a:lnTo>
                  <a:lnTo>
                    <a:pt x="7659" y="1547"/>
                  </a:lnTo>
                  <a:lnTo>
                    <a:pt x="7371" y="1223"/>
                  </a:lnTo>
                  <a:lnTo>
                    <a:pt x="7047" y="935"/>
                  </a:lnTo>
                  <a:lnTo>
                    <a:pt x="6724" y="720"/>
                  </a:lnTo>
                  <a:lnTo>
                    <a:pt x="6364" y="504"/>
                  </a:lnTo>
                  <a:lnTo>
                    <a:pt x="5969" y="324"/>
                  </a:lnTo>
                  <a:lnTo>
                    <a:pt x="5573" y="180"/>
                  </a:lnTo>
                  <a:lnTo>
                    <a:pt x="5142" y="73"/>
                  </a:lnTo>
                  <a:lnTo>
                    <a:pt x="471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31"/>
            <p:cNvSpPr/>
            <p:nvPr/>
          </p:nvSpPr>
          <p:spPr>
            <a:xfrm>
              <a:off x="5507100" y="3205350"/>
              <a:ext cx="377550" cy="286775"/>
            </a:xfrm>
            <a:custGeom>
              <a:avLst/>
              <a:gdLst/>
              <a:ahLst/>
              <a:cxnLst/>
              <a:rect l="l" t="t" r="r" b="b"/>
              <a:pathLst>
                <a:path w="15102" h="11471" extrusionOk="0">
                  <a:moveTo>
                    <a:pt x="7479" y="1"/>
                  </a:moveTo>
                  <a:lnTo>
                    <a:pt x="6760" y="73"/>
                  </a:lnTo>
                  <a:lnTo>
                    <a:pt x="6005" y="181"/>
                  </a:lnTo>
                  <a:lnTo>
                    <a:pt x="5322" y="396"/>
                  </a:lnTo>
                  <a:lnTo>
                    <a:pt x="4639" y="648"/>
                  </a:lnTo>
                  <a:lnTo>
                    <a:pt x="3991" y="972"/>
                  </a:lnTo>
                  <a:lnTo>
                    <a:pt x="3380" y="1331"/>
                  </a:lnTo>
                  <a:lnTo>
                    <a:pt x="2805" y="1763"/>
                  </a:lnTo>
                  <a:lnTo>
                    <a:pt x="2266" y="2266"/>
                  </a:lnTo>
                  <a:lnTo>
                    <a:pt x="1798" y="2805"/>
                  </a:lnTo>
                  <a:lnTo>
                    <a:pt x="1367" y="3381"/>
                  </a:lnTo>
                  <a:lnTo>
                    <a:pt x="1007" y="4028"/>
                  </a:lnTo>
                  <a:lnTo>
                    <a:pt x="684" y="4675"/>
                  </a:lnTo>
                  <a:lnTo>
                    <a:pt x="432" y="5394"/>
                  </a:lnTo>
                  <a:lnTo>
                    <a:pt x="252" y="6113"/>
                  </a:lnTo>
                  <a:lnTo>
                    <a:pt x="144" y="6868"/>
                  </a:lnTo>
                  <a:lnTo>
                    <a:pt x="0" y="8666"/>
                  </a:lnTo>
                  <a:lnTo>
                    <a:pt x="576" y="9062"/>
                  </a:lnTo>
                  <a:lnTo>
                    <a:pt x="1187" y="9457"/>
                  </a:lnTo>
                  <a:lnTo>
                    <a:pt x="1798" y="9781"/>
                  </a:lnTo>
                  <a:lnTo>
                    <a:pt x="2445" y="10104"/>
                  </a:lnTo>
                  <a:lnTo>
                    <a:pt x="3093" y="10392"/>
                  </a:lnTo>
                  <a:lnTo>
                    <a:pt x="3740" y="10644"/>
                  </a:lnTo>
                  <a:lnTo>
                    <a:pt x="4387" y="10860"/>
                  </a:lnTo>
                  <a:lnTo>
                    <a:pt x="5070" y="11039"/>
                  </a:lnTo>
                  <a:lnTo>
                    <a:pt x="5753" y="11219"/>
                  </a:lnTo>
                  <a:lnTo>
                    <a:pt x="6472" y="11327"/>
                  </a:lnTo>
                  <a:lnTo>
                    <a:pt x="7156" y="11399"/>
                  </a:lnTo>
                  <a:lnTo>
                    <a:pt x="7839" y="11471"/>
                  </a:lnTo>
                  <a:lnTo>
                    <a:pt x="8558" y="11471"/>
                  </a:lnTo>
                  <a:lnTo>
                    <a:pt x="9277" y="11435"/>
                  </a:lnTo>
                  <a:lnTo>
                    <a:pt x="9996" y="11399"/>
                  </a:lnTo>
                  <a:lnTo>
                    <a:pt x="10679" y="11291"/>
                  </a:lnTo>
                  <a:lnTo>
                    <a:pt x="11255" y="11219"/>
                  </a:lnTo>
                  <a:lnTo>
                    <a:pt x="11794" y="11075"/>
                  </a:lnTo>
                  <a:lnTo>
                    <a:pt x="12333" y="10931"/>
                  </a:lnTo>
                  <a:lnTo>
                    <a:pt x="12873" y="10788"/>
                  </a:lnTo>
                  <a:lnTo>
                    <a:pt x="13376" y="10608"/>
                  </a:lnTo>
                  <a:lnTo>
                    <a:pt x="13915" y="10392"/>
                  </a:lnTo>
                  <a:lnTo>
                    <a:pt x="14419" y="10176"/>
                  </a:lnTo>
                  <a:lnTo>
                    <a:pt x="14922" y="9925"/>
                  </a:lnTo>
                  <a:lnTo>
                    <a:pt x="15102" y="8163"/>
                  </a:lnTo>
                  <a:lnTo>
                    <a:pt x="15102" y="7372"/>
                  </a:lnTo>
                  <a:lnTo>
                    <a:pt x="15066" y="6617"/>
                  </a:lnTo>
                  <a:lnTo>
                    <a:pt x="14958" y="5898"/>
                  </a:lnTo>
                  <a:lnTo>
                    <a:pt x="14742" y="5179"/>
                  </a:lnTo>
                  <a:lnTo>
                    <a:pt x="14491" y="4531"/>
                  </a:lnTo>
                  <a:lnTo>
                    <a:pt x="14167" y="3884"/>
                  </a:lnTo>
                  <a:lnTo>
                    <a:pt x="13807" y="3273"/>
                  </a:lnTo>
                  <a:lnTo>
                    <a:pt x="13340" y="2698"/>
                  </a:lnTo>
                  <a:lnTo>
                    <a:pt x="12873" y="2158"/>
                  </a:lnTo>
                  <a:lnTo>
                    <a:pt x="12333" y="1691"/>
                  </a:lnTo>
                  <a:lnTo>
                    <a:pt x="11758" y="1259"/>
                  </a:lnTo>
                  <a:lnTo>
                    <a:pt x="11111" y="864"/>
                  </a:lnTo>
                  <a:lnTo>
                    <a:pt x="10463" y="576"/>
                  </a:lnTo>
                  <a:lnTo>
                    <a:pt x="9744" y="324"/>
                  </a:lnTo>
                  <a:lnTo>
                    <a:pt x="9025" y="145"/>
                  </a:lnTo>
                  <a:lnTo>
                    <a:pt x="8270" y="37"/>
                  </a:lnTo>
                  <a:lnTo>
                    <a:pt x="747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31"/>
            <p:cNvSpPr/>
            <p:nvPr/>
          </p:nvSpPr>
          <p:spPr>
            <a:xfrm>
              <a:off x="5162825" y="238125"/>
              <a:ext cx="783850" cy="782950"/>
            </a:xfrm>
            <a:custGeom>
              <a:avLst/>
              <a:gdLst/>
              <a:ahLst/>
              <a:cxnLst/>
              <a:rect l="l" t="t" r="r" b="b"/>
              <a:pathLst>
                <a:path w="31354" h="31318" extrusionOk="0">
                  <a:moveTo>
                    <a:pt x="15641" y="0"/>
                  </a:moveTo>
                  <a:lnTo>
                    <a:pt x="14850" y="36"/>
                  </a:lnTo>
                  <a:lnTo>
                    <a:pt x="14095" y="72"/>
                  </a:lnTo>
                  <a:lnTo>
                    <a:pt x="13340" y="180"/>
                  </a:lnTo>
                  <a:lnTo>
                    <a:pt x="12549" y="324"/>
                  </a:lnTo>
                  <a:lnTo>
                    <a:pt x="11794" y="503"/>
                  </a:lnTo>
                  <a:lnTo>
                    <a:pt x="11039" y="683"/>
                  </a:lnTo>
                  <a:lnTo>
                    <a:pt x="10284" y="971"/>
                  </a:lnTo>
                  <a:lnTo>
                    <a:pt x="9529" y="1258"/>
                  </a:lnTo>
                  <a:lnTo>
                    <a:pt x="8809" y="1582"/>
                  </a:lnTo>
                  <a:lnTo>
                    <a:pt x="8090" y="1942"/>
                  </a:lnTo>
                  <a:lnTo>
                    <a:pt x="7407" y="2337"/>
                  </a:lnTo>
                  <a:lnTo>
                    <a:pt x="6760" y="2769"/>
                  </a:lnTo>
                  <a:lnTo>
                    <a:pt x="6113" y="3236"/>
                  </a:lnTo>
                  <a:lnTo>
                    <a:pt x="5538" y="3739"/>
                  </a:lnTo>
                  <a:lnTo>
                    <a:pt x="4962" y="4243"/>
                  </a:lnTo>
                  <a:lnTo>
                    <a:pt x="4423" y="4782"/>
                  </a:lnTo>
                  <a:lnTo>
                    <a:pt x="3884" y="5321"/>
                  </a:lnTo>
                  <a:lnTo>
                    <a:pt x="3416" y="5933"/>
                  </a:lnTo>
                  <a:lnTo>
                    <a:pt x="2949" y="6508"/>
                  </a:lnTo>
                  <a:lnTo>
                    <a:pt x="2517" y="7155"/>
                  </a:lnTo>
                  <a:lnTo>
                    <a:pt x="2122" y="7802"/>
                  </a:lnTo>
                  <a:lnTo>
                    <a:pt x="1762" y="8450"/>
                  </a:lnTo>
                  <a:lnTo>
                    <a:pt x="1439" y="9133"/>
                  </a:lnTo>
                  <a:lnTo>
                    <a:pt x="1151" y="9816"/>
                  </a:lnTo>
                  <a:lnTo>
                    <a:pt x="863" y="10535"/>
                  </a:lnTo>
                  <a:lnTo>
                    <a:pt x="648" y="11218"/>
                  </a:lnTo>
                  <a:lnTo>
                    <a:pt x="468" y="11973"/>
                  </a:lnTo>
                  <a:lnTo>
                    <a:pt x="288" y="12692"/>
                  </a:lnTo>
                  <a:lnTo>
                    <a:pt x="180" y="13447"/>
                  </a:lnTo>
                  <a:lnTo>
                    <a:pt x="72" y="14203"/>
                  </a:lnTo>
                  <a:lnTo>
                    <a:pt x="36" y="14958"/>
                  </a:lnTo>
                  <a:lnTo>
                    <a:pt x="0" y="15713"/>
                  </a:lnTo>
                  <a:lnTo>
                    <a:pt x="36" y="16468"/>
                  </a:lnTo>
                  <a:lnTo>
                    <a:pt x="72" y="17259"/>
                  </a:lnTo>
                  <a:lnTo>
                    <a:pt x="180" y="18014"/>
                  </a:lnTo>
                  <a:lnTo>
                    <a:pt x="324" y="18769"/>
                  </a:lnTo>
                  <a:lnTo>
                    <a:pt x="504" y="19524"/>
                  </a:lnTo>
                  <a:lnTo>
                    <a:pt x="719" y="20315"/>
                  </a:lnTo>
                  <a:lnTo>
                    <a:pt x="971" y="21070"/>
                  </a:lnTo>
                  <a:lnTo>
                    <a:pt x="1259" y="21789"/>
                  </a:lnTo>
                  <a:lnTo>
                    <a:pt x="1582" y="22544"/>
                  </a:lnTo>
                  <a:lnTo>
                    <a:pt x="1978" y="23263"/>
                  </a:lnTo>
                  <a:lnTo>
                    <a:pt x="2373" y="23911"/>
                  </a:lnTo>
                  <a:lnTo>
                    <a:pt x="2805" y="24594"/>
                  </a:lnTo>
                  <a:lnTo>
                    <a:pt x="3236" y="25205"/>
                  </a:lnTo>
                  <a:lnTo>
                    <a:pt x="3740" y="25816"/>
                  </a:lnTo>
                  <a:lnTo>
                    <a:pt x="4243" y="26392"/>
                  </a:lnTo>
                  <a:lnTo>
                    <a:pt x="4782" y="26931"/>
                  </a:lnTo>
                  <a:lnTo>
                    <a:pt x="5358" y="27434"/>
                  </a:lnTo>
                  <a:lnTo>
                    <a:pt x="5933" y="27938"/>
                  </a:lnTo>
                  <a:lnTo>
                    <a:pt x="6544" y="28405"/>
                  </a:lnTo>
                  <a:lnTo>
                    <a:pt x="7156" y="28801"/>
                  </a:lnTo>
                  <a:lnTo>
                    <a:pt x="7803" y="29196"/>
                  </a:lnTo>
                  <a:lnTo>
                    <a:pt x="8450" y="29556"/>
                  </a:lnTo>
                  <a:lnTo>
                    <a:pt x="9133" y="29915"/>
                  </a:lnTo>
                  <a:lnTo>
                    <a:pt x="9816" y="30203"/>
                  </a:lnTo>
                  <a:lnTo>
                    <a:pt x="10535" y="30455"/>
                  </a:lnTo>
                  <a:lnTo>
                    <a:pt x="11254" y="30706"/>
                  </a:lnTo>
                  <a:lnTo>
                    <a:pt x="11974" y="30886"/>
                  </a:lnTo>
                  <a:lnTo>
                    <a:pt x="12693" y="31066"/>
                  </a:lnTo>
                  <a:lnTo>
                    <a:pt x="13448" y="31174"/>
                  </a:lnTo>
                  <a:lnTo>
                    <a:pt x="14203" y="31281"/>
                  </a:lnTo>
                  <a:lnTo>
                    <a:pt x="14958" y="31317"/>
                  </a:lnTo>
                  <a:lnTo>
                    <a:pt x="16468" y="31317"/>
                  </a:lnTo>
                  <a:lnTo>
                    <a:pt x="17259" y="31246"/>
                  </a:lnTo>
                  <a:lnTo>
                    <a:pt x="18014" y="31174"/>
                  </a:lnTo>
                  <a:lnTo>
                    <a:pt x="18769" y="31030"/>
                  </a:lnTo>
                  <a:lnTo>
                    <a:pt x="19560" y="30850"/>
                  </a:lnTo>
                  <a:lnTo>
                    <a:pt x="20315" y="30634"/>
                  </a:lnTo>
                  <a:lnTo>
                    <a:pt x="21070" y="30383"/>
                  </a:lnTo>
                  <a:lnTo>
                    <a:pt x="21825" y="30095"/>
                  </a:lnTo>
                  <a:lnTo>
                    <a:pt x="22545" y="29735"/>
                  </a:lnTo>
                  <a:lnTo>
                    <a:pt x="23264" y="29376"/>
                  </a:lnTo>
                  <a:lnTo>
                    <a:pt x="23947" y="28980"/>
                  </a:lnTo>
                  <a:lnTo>
                    <a:pt x="24594" y="28549"/>
                  </a:lnTo>
                  <a:lnTo>
                    <a:pt x="25205" y="28081"/>
                  </a:lnTo>
                  <a:lnTo>
                    <a:pt x="25817" y="27614"/>
                  </a:lnTo>
                  <a:lnTo>
                    <a:pt x="26392" y="27075"/>
                  </a:lnTo>
                  <a:lnTo>
                    <a:pt x="26931" y="26571"/>
                  </a:lnTo>
                  <a:lnTo>
                    <a:pt x="27471" y="25996"/>
                  </a:lnTo>
                  <a:lnTo>
                    <a:pt x="27938" y="25421"/>
                  </a:lnTo>
                  <a:lnTo>
                    <a:pt x="28405" y="24809"/>
                  </a:lnTo>
                  <a:lnTo>
                    <a:pt x="28837" y="24198"/>
                  </a:lnTo>
                  <a:lnTo>
                    <a:pt x="29232" y="23551"/>
                  </a:lnTo>
                  <a:lnTo>
                    <a:pt x="29592" y="22868"/>
                  </a:lnTo>
                  <a:lnTo>
                    <a:pt x="29915" y="22221"/>
                  </a:lnTo>
                  <a:lnTo>
                    <a:pt x="30203" y="21502"/>
                  </a:lnTo>
                  <a:lnTo>
                    <a:pt x="30455" y="20818"/>
                  </a:lnTo>
                  <a:lnTo>
                    <a:pt x="30707" y="20099"/>
                  </a:lnTo>
                  <a:lnTo>
                    <a:pt x="30886" y="19380"/>
                  </a:lnTo>
                  <a:lnTo>
                    <a:pt x="31066" y="18625"/>
                  </a:lnTo>
                  <a:lnTo>
                    <a:pt x="31174" y="17906"/>
                  </a:lnTo>
                  <a:lnTo>
                    <a:pt x="31282" y="17151"/>
                  </a:lnTo>
                  <a:lnTo>
                    <a:pt x="31318" y="16396"/>
                  </a:lnTo>
                  <a:lnTo>
                    <a:pt x="31354" y="15605"/>
                  </a:lnTo>
                  <a:lnTo>
                    <a:pt x="31318" y="14850"/>
                  </a:lnTo>
                  <a:lnTo>
                    <a:pt x="31246" y="14095"/>
                  </a:lnTo>
                  <a:lnTo>
                    <a:pt x="31174" y="13340"/>
                  </a:lnTo>
                  <a:lnTo>
                    <a:pt x="31030" y="12549"/>
                  </a:lnTo>
                  <a:lnTo>
                    <a:pt x="30850" y="11793"/>
                  </a:lnTo>
                  <a:lnTo>
                    <a:pt x="30635" y="11038"/>
                  </a:lnTo>
                  <a:lnTo>
                    <a:pt x="30383" y="10283"/>
                  </a:lnTo>
                  <a:lnTo>
                    <a:pt x="30095" y="9528"/>
                  </a:lnTo>
                  <a:lnTo>
                    <a:pt x="29736" y="8809"/>
                  </a:lnTo>
                  <a:lnTo>
                    <a:pt x="29376" y="8090"/>
                  </a:lnTo>
                  <a:lnTo>
                    <a:pt x="28981" y="7407"/>
                  </a:lnTo>
                  <a:lnTo>
                    <a:pt x="28549" y="6760"/>
                  </a:lnTo>
                  <a:lnTo>
                    <a:pt x="28082" y="6112"/>
                  </a:lnTo>
                  <a:lnTo>
                    <a:pt x="27614" y="5501"/>
                  </a:lnTo>
                  <a:lnTo>
                    <a:pt x="27111" y="4962"/>
                  </a:lnTo>
                  <a:lnTo>
                    <a:pt x="26572" y="4387"/>
                  </a:lnTo>
                  <a:lnTo>
                    <a:pt x="25996" y="3883"/>
                  </a:lnTo>
                  <a:lnTo>
                    <a:pt x="25421" y="3416"/>
                  </a:lnTo>
                  <a:lnTo>
                    <a:pt x="24810" y="2948"/>
                  </a:lnTo>
                  <a:lnTo>
                    <a:pt x="24199" y="2517"/>
                  </a:lnTo>
                  <a:lnTo>
                    <a:pt x="23551" y="2121"/>
                  </a:lnTo>
                  <a:lnTo>
                    <a:pt x="22904" y="1762"/>
                  </a:lnTo>
                  <a:lnTo>
                    <a:pt x="22221" y="1438"/>
                  </a:lnTo>
                  <a:lnTo>
                    <a:pt x="21538" y="1151"/>
                  </a:lnTo>
                  <a:lnTo>
                    <a:pt x="20819" y="863"/>
                  </a:lnTo>
                  <a:lnTo>
                    <a:pt x="20100" y="647"/>
                  </a:lnTo>
                  <a:lnTo>
                    <a:pt x="19380" y="431"/>
                  </a:lnTo>
                  <a:lnTo>
                    <a:pt x="18625" y="288"/>
                  </a:lnTo>
                  <a:lnTo>
                    <a:pt x="17906" y="144"/>
                  </a:lnTo>
                  <a:lnTo>
                    <a:pt x="17151" y="72"/>
                  </a:lnTo>
                  <a:lnTo>
                    <a:pt x="163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31"/>
            <p:cNvSpPr/>
            <p:nvPr/>
          </p:nvSpPr>
          <p:spPr>
            <a:xfrm>
              <a:off x="5463950" y="365750"/>
              <a:ext cx="340700" cy="425200"/>
            </a:xfrm>
            <a:custGeom>
              <a:avLst/>
              <a:gdLst/>
              <a:ahLst/>
              <a:cxnLst/>
              <a:rect l="l" t="t" r="r" b="b"/>
              <a:pathLst>
                <a:path w="13628" h="17008" extrusionOk="0">
                  <a:moveTo>
                    <a:pt x="5502" y="1"/>
                  </a:moveTo>
                  <a:lnTo>
                    <a:pt x="5322" y="37"/>
                  </a:lnTo>
                  <a:lnTo>
                    <a:pt x="5142" y="73"/>
                  </a:lnTo>
                  <a:lnTo>
                    <a:pt x="4890" y="145"/>
                  </a:lnTo>
                  <a:lnTo>
                    <a:pt x="4783" y="216"/>
                  </a:lnTo>
                  <a:lnTo>
                    <a:pt x="4675" y="324"/>
                  </a:lnTo>
                  <a:lnTo>
                    <a:pt x="4639" y="396"/>
                  </a:lnTo>
                  <a:lnTo>
                    <a:pt x="4603" y="540"/>
                  </a:lnTo>
                  <a:lnTo>
                    <a:pt x="4567" y="684"/>
                  </a:lnTo>
                  <a:lnTo>
                    <a:pt x="4567" y="828"/>
                  </a:lnTo>
                  <a:lnTo>
                    <a:pt x="4639" y="1475"/>
                  </a:lnTo>
                  <a:lnTo>
                    <a:pt x="4675" y="2086"/>
                  </a:lnTo>
                  <a:lnTo>
                    <a:pt x="4603" y="2697"/>
                  </a:lnTo>
                  <a:lnTo>
                    <a:pt x="4495" y="3309"/>
                  </a:lnTo>
                  <a:lnTo>
                    <a:pt x="4315" y="3920"/>
                  </a:lnTo>
                  <a:lnTo>
                    <a:pt x="4064" y="4495"/>
                  </a:lnTo>
                  <a:lnTo>
                    <a:pt x="3776" y="5035"/>
                  </a:lnTo>
                  <a:lnTo>
                    <a:pt x="3416" y="5574"/>
                  </a:lnTo>
                  <a:lnTo>
                    <a:pt x="3057" y="6077"/>
                  </a:lnTo>
                  <a:lnTo>
                    <a:pt x="2733" y="6617"/>
                  </a:lnTo>
                  <a:lnTo>
                    <a:pt x="2374" y="7120"/>
                  </a:lnTo>
                  <a:lnTo>
                    <a:pt x="2014" y="7659"/>
                  </a:lnTo>
                  <a:lnTo>
                    <a:pt x="1654" y="8127"/>
                  </a:lnTo>
                  <a:lnTo>
                    <a:pt x="1223" y="8558"/>
                  </a:lnTo>
                  <a:lnTo>
                    <a:pt x="971" y="8774"/>
                  </a:lnTo>
                  <a:lnTo>
                    <a:pt x="720" y="8990"/>
                  </a:lnTo>
                  <a:lnTo>
                    <a:pt x="468" y="9133"/>
                  </a:lnTo>
                  <a:lnTo>
                    <a:pt x="180" y="9313"/>
                  </a:lnTo>
                  <a:lnTo>
                    <a:pt x="72" y="9385"/>
                  </a:lnTo>
                  <a:lnTo>
                    <a:pt x="1" y="9457"/>
                  </a:lnTo>
                  <a:lnTo>
                    <a:pt x="1" y="9565"/>
                  </a:lnTo>
                  <a:lnTo>
                    <a:pt x="1" y="9673"/>
                  </a:lnTo>
                  <a:lnTo>
                    <a:pt x="1" y="15929"/>
                  </a:lnTo>
                  <a:lnTo>
                    <a:pt x="1" y="16109"/>
                  </a:lnTo>
                  <a:lnTo>
                    <a:pt x="36" y="16181"/>
                  </a:lnTo>
                  <a:lnTo>
                    <a:pt x="360" y="16181"/>
                  </a:lnTo>
                  <a:lnTo>
                    <a:pt x="540" y="16217"/>
                  </a:lnTo>
                  <a:lnTo>
                    <a:pt x="720" y="16289"/>
                  </a:lnTo>
                  <a:lnTo>
                    <a:pt x="863" y="16361"/>
                  </a:lnTo>
                  <a:lnTo>
                    <a:pt x="1187" y="16576"/>
                  </a:lnTo>
                  <a:lnTo>
                    <a:pt x="1475" y="16792"/>
                  </a:lnTo>
                  <a:lnTo>
                    <a:pt x="1654" y="16900"/>
                  </a:lnTo>
                  <a:lnTo>
                    <a:pt x="1870" y="16972"/>
                  </a:lnTo>
                  <a:lnTo>
                    <a:pt x="2050" y="17008"/>
                  </a:lnTo>
                  <a:lnTo>
                    <a:pt x="2266" y="16972"/>
                  </a:lnTo>
                  <a:lnTo>
                    <a:pt x="11039" y="16972"/>
                  </a:lnTo>
                  <a:lnTo>
                    <a:pt x="11255" y="16900"/>
                  </a:lnTo>
                  <a:lnTo>
                    <a:pt x="11470" y="16756"/>
                  </a:lnTo>
                  <a:lnTo>
                    <a:pt x="11722" y="16612"/>
                  </a:lnTo>
                  <a:lnTo>
                    <a:pt x="11974" y="16397"/>
                  </a:lnTo>
                  <a:lnTo>
                    <a:pt x="12154" y="16181"/>
                  </a:lnTo>
                  <a:lnTo>
                    <a:pt x="12261" y="15929"/>
                  </a:lnTo>
                  <a:lnTo>
                    <a:pt x="12297" y="15677"/>
                  </a:lnTo>
                  <a:lnTo>
                    <a:pt x="12261" y="15426"/>
                  </a:lnTo>
                  <a:lnTo>
                    <a:pt x="12154" y="15210"/>
                  </a:lnTo>
                  <a:lnTo>
                    <a:pt x="11974" y="14958"/>
                  </a:lnTo>
                  <a:lnTo>
                    <a:pt x="11722" y="14743"/>
                  </a:lnTo>
                  <a:lnTo>
                    <a:pt x="11614" y="14671"/>
                  </a:lnTo>
                  <a:lnTo>
                    <a:pt x="11614" y="14599"/>
                  </a:lnTo>
                  <a:lnTo>
                    <a:pt x="11650" y="14563"/>
                  </a:lnTo>
                  <a:lnTo>
                    <a:pt x="11722" y="14491"/>
                  </a:lnTo>
                  <a:lnTo>
                    <a:pt x="12010" y="14383"/>
                  </a:lnTo>
                  <a:lnTo>
                    <a:pt x="12297" y="14239"/>
                  </a:lnTo>
                  <a:lnTo>
                    <a:pt x="12477" y="14023"/>
                  </a:lnTo>
                  <a:lnTo>
                    <a:pt x="12657" y="13772"/>
                  </a:lnTo>
                  <a:lnTo>
                    <a:pt x="12729" y="13520"/>
                  </a:lnTo>
                  <a:lnTo>
                    <a:pt x="12765" y="13232"/>
                  </a:lnTo>
                  <a:lnTo>
                    <a:pt x="12765" y="12981"/>
                  </a:lnTo>
                  <a:lnTo>
                    <a:pt x="12657" y="12765"/>
                  </a:lnTo>
                  <a:lnTo>
                    <a:pt x="12513" y="12549"/>
                  </a:lnTo>
                  <a:lnTo>
                    <a:pt x="12369" y="12477"/>
                  </a:lnTo>
                  <a:lnTo>
                    <a:pt x="12225" y="12405"/>
                  </a:lnTo>
                  <a:lnTo>
                    <a:pt x="12082" y="12334"/>
                  </a:lnTo>
                  <a:lnTo>
                    <a:pt x="12046" y="12262"/>
                  </a:lnTo>
                  <a:lnTo>
                    <a:pt x="12046" y="12190"/>
                  </a:lnTo>
                  <a:lnTo>
                    <a:pt x="12082" y="12118"/>
                  </a:lnTo>
                  <a:lnTo>
                    <a:pt x="12118" y="12046"/>
                  </a:lnTo>
                  <a:lnTo>
                    <a:pt x="12261" y="11974"/>
                  </a:lnTo>
                  <a:lnTo>
                    <a:pt x="12441" y="11938"/>
                  </a:lnTo>
                  <a:lnTo>
                    <a:pt x="12585" y="11866"/>
                  </a:lnTo>
                  <a:lnTo>
                    <a:pt x="12837" y="11650"/>
                  </a:lnTo>
                  <a:lnTo>
                    <a:pt x="13016" y="11399"/>
                  </a:lnTo>
                  <a:lnTo>
                    <a:pt x="13160" y="11147"/>
                  </a:lnTo>
                  <a:lnTo>
                    <a:pt x="13196" y="10895"/>
                  </a:lnTo>
                  <a:lnTo>
                    <a:pt x="13196" y="10644"/>
                  </a:lnTo>
                  <a:lnTo>
                    <a:pt x="13124" y="10392"/>
                  </a:lnTo>
                  <a:lnTo>
                    <a:pt x="13016" y="10176"/>
                  </a:lnTo>
                  <a:lnTo>
                    <a:pt x="12801" y="9996"/>
                  </a:lnTo>
                  <a:lnTo>
                    <a:pt x="12693" y="9960"/>
                  </a:lnTo>
                  <a:lnTo>
                    <a:pt x="12585" y="9924"/>
                  </a:lnTo>
                  <a:lnTo>
                    <a:pt x="12477" y="9853"/>
                  </a:lnTo>
                  <a:lnTo>
                    <a:pt x="12441" y="9817"/>
                  </a:lnTo>
                  <a:lnTo>
                    <a:pt x="12441" y="9745"/>
                  </a:lnTo>
                  <a:lnTo>
                    <a:pt x="12477" y="9673"/>
                  </a:lnTo>
                  <a:lnTo>
                    <a:pt x="12513" y="9601"/>
                  </a:lnTo>
                  <a:lnTo>
                    <a:pt x="12585" y="9565"/>
                  </a:lnTo>
                  <a:lnTo>
                    <a:pt x="12729" y="9565"/>
                  </a:lnTo>
                  <a:lnTo>
                    <a:pt x="12837" y="9529"/>
                  </a:lnTo>
                  <a:lnTo>
                    <a:pt x="13052" y="9385"/>
                  </a:lnTo>
                  <a:lnTo>
                    <a:pt x="13196" y="9241"/>
                  </a:lnTo>
                  <a:lnTo>
                    <a:pt x="13376" y="9062"/>
                  </a:lnTo>
                  <a:lnTo>
                    <a:pt x="13484" y="8882"/>
                  </a:lnTo>
                  <a:lnTo>
                    <a:pt x="13556" y="8666"/>
                  </a:lnTo>
                  <a:lnTo>
                    <a:pt x="13628" y="8450"/>
                  </a:lnTo>
                  <a:lnTo>
                    <a:pt x="13628" y="8235"/>
                  </a:lnTo>
                  <a:lnTo>
                    <a:pt x="13592" y="7983"/>
                  </a:lnTo>
                  <a:lnTo>
                    <a:pt x="13556" y="7803"/>
                  </a:lnTo>
                  <a:lnTo>
                    <a:pt x="13484" y="7659"/>
                  </a:lnTo>
                  <a:lnTo>
                    <a:pt x="13376" y="7551"/>
                  </a:lnTo>
                  <a:lnTo>
                    <a:pt x="13232" y="7444"/>
                  </a:lnTo>
                  <a:lnTo>
                    <a:pt x="13088" y="7372"/>
                  </a:lnTo>
                  <a:lnTo>
                    <a:pt x="12873" y="7336"/>
                  </a:lnTo>
                  <a:lnTo>
                    <a:pt x="12657" y="7300"/>
                  </a:lnTo>
                  <a:lnTo>
                    <a:pt x="6760" y="7300"/>
                  </a:lnTo>
                  <a:lnTo>
                    <a:pt x="6652" y="7228"/>
                  </a:lnTo>
                  <a:lnTo>
                    <a:pt x="6832" y="6365"/>
                  </a:lnTo>
                  <a:lnTo>
                    <a:pt x="6976" y="5502"/>
                  </a:lnTo>
                  <a:lnTo>
                    <a:pt x="7084" y="4927"/>
                  </a:lnTo>
                  <a:lnTo>
                    <a:pt x="7192" y="4351"/>
                  </a:lnTo>
                  <a:lnTo>
                    <a:pt x="7264" y="3776"/>
                  </a:lnTo>
                  <a:lnTo>
                    <a:pt x="7264" y="3452"/>
                  </a:lnTo>
                  <a:lnTo>
                    <a:pt x="7264" y="3165"/>
                  </a:lnTo>
                  <a:lnTo>
                    <a:pt x="7120" y="2482"/>
                  </a:lnTo>
                  <a:lnTo>
                    <a:pt x="6940" y="1763"/>
                  </a:lnTo>
                  <a:lnTo>
                    <a:pt x="6652" y="1079"/>
                  </a:lnTo>
                  <a:lnTo>
                    <a:pt x="6365" y="432"/>
                  </a:lnTo>
                  <a:lnTo>
                    <a:pt x="6221" y="324"/>
                  </a:lnTo>
                  <a:lnTo>
                    <a:pt x="6113" y="216"/>
                  </a:lnTo>
                  <a:lnTo>
                    <a:pt x="5969" y="109"/>
                  </a:lnTo>
                  <a:lnTo>
                    <a:pt x="5825" y="73"/>
                  </a:lnTo>
                  <a:lnTo>
                    <a:pt x="5646" y="37"/>
                  </a:lnTo>
                  <a:lnTo>
                    <a:pt x="550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31"/>
            <p:cNvSpPr/>
            <p:nvPr/>
          </p:nvSpPr>
          <p:spPr>
            <a:xfrm>
              <a:off x="5304850" y="584175"/>
              <a:ext cx="139350" cy="220275"/>
            </a:xfrm>
            <a:custGeom>
              <a:avLst/>
              <a:gdLst/>
              <a:ahLst/>
              <a:cxnLst/>
              <a:rect l="l" t="t" r="r" b="b"/>
              <a:pathLst>
                <a:path w="5574" h="8811" extrusionOk="0">
                  <a:moveTo>
                    <a:pt x="144" y="1"/>
                  </a:moveTo>
                  <a:lnTo>
                    <a:pt x="108" y="37"/>
                  </a:lnTo>
                  <a:lnTo>
                    <a:pt x="36" y="73"/>
                  </a:lnTo>
                  <a:lnTo>
                    <a:pt x="0" y="217"/>
                  </a:lnTo>
                  <a:lnTo>
                    <a:pt x="0" y="396"/>
                  </a:lnTo>
                  <a:lnTo>
                    <a:pt x="0" y="4352"/>
                  </a:lnTo>
                  <a:lnTo>
                    <a:pt x="0" y="6365"/>
                  </a:lnTo>
                  <a:lnTo>
                    <a:pt x="0" y="8307"/>
                  </a:lnTo>
                  <a:lnTo>
                    <a:pt x="0" y="8558"/>
                  </a:lnTo>
                  <a:lnTo>
                    <a:pt x="36" y="8630"/>
                  </a:lnTo>
                  <a:lnTo>
                    <a:pt x="72" y="8702"/>
                  </a:lnTo>
                  <a:lnTo>
                    <a:pt x="108" y="8738"/>
                  </a:lnTo>
                  <a:lnTo>
                    <a:pt x="180" y="8774"/>
                  </a:lnTo>
                  <a:lnTo>
                    <a:pt x="432" y="8810"/>
                  </a:lnTo>
                  <a:lnTo>
                    <a:pt x="5142" y="8810"/>
                  </a:lnTo>
                  <a:lnTo>
                    <a:pt x="5358" y="8774"/>
                  </a:lnTo>
                  <a:lnTo>
                    <a:pt x="5466" y="8738"/>
                  </a:lnTo>
                  <a:lnTo>
                    <a:pt x="5538" y="8594"/>
                  </a:lnTo>
                  <a:lnTo>
                    <a:pt x="5573" y="8379"/>
                  </a:lnTo>
                  <a:lnTo>
                    <a:pt x="5573" y="361"/>
                  </a:lnTo>
                  <a:lnTo>
                    <a:pt x="5538" y="181"/>
                  </a:lnTo>
                  <a:lnTo>
                    <a:pt x="5502" y="73"/>
                  </a:lnTo>
                  <a:lnTo>
                    <a:pt x="539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31"/>
            <p:cNvSpPr/>
            <p:nvPr/>
          </p:nvSpPr>
          <p:spPr>
            <a:xfrm>
              <a:off x="1698500" y="4149200"/>
              <a:ext cx="435075" cy="432400"/>
            </a:xfrm>
            <a:custGeom>
              <a:avLst/>
              <a:gdLst/>
              <a:ahLst/>
              <a:cxnLst/>
              <a:rect l="l" t="t" r="r" b="b"/>
              <a:pathLst>
                <a:path w="17403" h="17296" extrusionOk="0">
                  <a:moveTo>
                    <a:pt x="11182" y="0"/>
                  </a:moveTo>
                  <a:lnTo>
                    <a:pt x="10607" y="72"/>
                  </a:lnTo>
                  <a:lnTo>
                    <a:pt x="10283" y="108"/>
                  </a:lnTo>
                  <a:lnTo>
                    <a:pt x="9996" y="216"/>
                  </a:lnTo>
                  <a:lnTo>
                    <a:pt x="9636" y="360"/>
                  </a:lnTo>
                  <a:lnTo>
                    <a:pt x="9277" y="540"/>
                  </a:lnTo>
                  <a:lnTo>
                    <a:pt x="8953" y="755"/>
                  </a:lnTo>
                  <a:lnTo>
                    <a:pt x="8701" y="1007"/>
                  </a:lnTo>
                  <a:lnTo>
                    <a:pt x="8486" y="1259"/>
                  </a:lnTo>
                  <a:lnTo>
                    <a:pt x="8270" y="1546"/>
                  </a:lnTo>
                  <a:lnTo>
                    <a:pt x="8126" y="1834"/>
                  </a:lnTo>
                  <a:lnTo>
                    <a:pt x="8018" y="2158"/>
                  </a:lnTo>
                  <a:lnTo>
                    <a:pt x="7910" y="2481"/>
                  </a:lnTo>
                  <a:lnTo>
                    <a:pt x="7838" y="2805"/>
                  </a:lnTo>
                  <a:lnTo>
                    <a:pt x="7802" y="3164"/>
                  </a:lnTo>
                  <a:lnTo>
                    <a:pt x="7802" y="3524"/>
                  </a:lnTo>
                  <a:lnTo>
                    <a:pt x="7802" y="4243"/>
                  </a:lnTo>
                  <a:lnTo>
                    <a:pt x="7910" y="4962"/>
                  </a:lnTo>
                  <a:lnTo>
                    <a:pt x="8054" y="5681"/>
                  </a:lnTo>
                  <a:lnTo>
                    <a:pt x="8234" y="6365"/>
                  </a:lnTo>
                  <a:lnTo>
                    <a:pt x="8450" y="6976"/>
                  </a:lnTo>
                  <a:lnTo>
                    <a:pt x="8629" y="7551"/>
                  </a:lnTo>
                  <a:lnTo>
                    <a:pt x="8989" y="8342"/>
                  </a:lnTo>
                  <a:lnTo>
                    <a:pt x="9133" y="8666"/>
                  </a:lnTo>
                  <a:lnTo>
                    <a:pt x="8881" y="8414"/>
                  </a:lnTo>
                  <a:lnTo>
                    <a:pt x="8234" y="7839"/>
                  </a:lnTo>
                  <a:lnTo>
                    <a:pt x="7766" y="7443"/>
                  </a:lnTo>
                  <a:lnTo>
                    <a:pt x="7263" y="7048"/>
                  </a:lnTo>
                  <a:lnTo>
                    <a:pt x="6688" y="6652"/>
                  </a:lnTo>
                  <a:lnTo>
                    <a:pt x="6077" y="6293"/>
                  </a:lnTo>
                  <a:lnTo>
                    <a:pt x="5429" y="5933"/>
                  </a:lnTo>
                  <a:lnTo>
                    <a:pt x="4746" y="5681"/>
                  </a:lnTo>
                  <a:lnTo>
                    <a:pt x="4387" y="5574"/>
                  </a:lnTo>
                  <a:lnTo>
                    <a:pt x="4063" y="5502"/>
                  </a:lnTo>
                  <a:lnTo>
                    <a:pt x="3703" y="5430"/>
                  </a:lnTo>
                  <a:lnTo>
                    <a:pt x="3380" y="5394"/>
                  </a:lnTo>
                  <a:lnTo>
                    <a:pt x="3020" y="5430"/>
                  </a:lnTo>
                  <a:lnTo>
                    <a:pt x="2697" y="5466"/>
                  </a:lnTo>
                  <a:lnTo>
                    <a:pt x="2373" y="5538"/>
                  </a:lnTo>
                  <a:lnTo>
                    <a:pt x="2050" y="5681"/>
                  </a:lnTo>
                  <a:lnTo>
                    <a:pt x="1726" y="5861"/>
                  </a:lnTo>
                  <a:lnTo>
                    <a:pt x="1438" y="6077"/>
                  </a:lnTo>
                  <a:lnTo>
                    <a:pt x="1151" y="6329"/>
                  </a:lnTo>
                  <a:lnTo>
                    <a:pt x="863" y="6652"/>
                  </a:lnTo>
                  <a:lnTo>
                    <a:pt x="683" y="6868"/>
                  </a:lnTo>
                  <a:lnTo>
                    <a:pt x="539" y="7156"/>
                  </a:lnTo>
                  <a:lnTo>
                    <a:pt x="288" y="7659"/>
                  </a:lnTo>
                  <a:lnTo>
                    <a:pt x="108" y="8234"/>
                  </a:lnTo>
                  <a:lnTo>
                    <a:pt x="0" y="8810"/>
                  </a:lnTo>
                  <a:lnTo>
                    <a:pt x="0" y="9421"/>
                  </a:lnTo>
                  <a:lnTo>
                    <a:pt x="36" y="10032"/>
                  </a:lnTo>
                  <a:lnTo>
                    <a:pt x="144" y="10643"/>
                  </a:lnTo>
                  <a:lnTo>
                    <a:pt x="360" y="11255"/>
                  </a:lnTo>
                  <a:lnTo>
                    <a:pt x="611" y="11866"/>
                  </a:lnTo>
                  <a:lnTo>
                    <a:pt x="935" y="12477"/>
                  </a:lnTo>
                  <a:lnTo>
                    <a:pt x="1330" y="13052"/>
                  </a:lnTo>
                  <a:lnTo>
                    <a:pt x="1798" y="13628"/>
                  </a:lnTo>
                  <a:lnTo>
                    <a:pt x="2301" y="14167"/>
                  </a:lnTo>
                  <a:lnTo>
                    <a:pt x="2912" y="14670"/>
                  </a:lnTo>
                  <a:lnTo>
                    <a:pt x="3524" y="15102"/>
                  </a:lnTo>
                  <a:lnTo>
                    <a:pt x="4243" y="15533"/>
                  </a:lnTo>
                  <a:lnTo>
                    <a:pt x="5142" y="15965"/>
                  </a:lnTo>
                  <a:lnTo>
                    <a:pt x="6041" y="16324"/>
                  </a:lnTo>
                  <a:lnTo>
                    <a:pt x="6975" y="16612"/>
                  </a:lnTo>
                  <a:lnTo>
                    <a:pt x="7910" y="16864"/>
                  </a:lnTo>
                  <a:lnTo>
                    <a:pt x="8845" y="17043"/>
                  </a:lnTo>
                  <a:lnTo>
                    <a:pt x="9744" y="17151"/>
                  </a:lnTo>
                  <a:lnTo>
                    <a:pt x="10607" y="17259"/>
                  </a:lnTo>
                  <a:lnTo>
                    <a:pt x="11434" y="17295"/>
                  </a:lnTo>
                  <a:lnTo>
                    <a:pt x="12908" y="17295"/>
                  </a:lnTo>
                  <a:lnTo>
                    <a:pt x="14095" y="17259"/>
                  </a:lnTo>
                  <a:lnTo>
                    <a:pt x="14850" y="17187"/>
                  </a:lnTo>
                  <a:lnTo>
                    <a:pt x="15137" y="17151"/>
                  </a:lnTo>
                  <a:lnTo>
                    <a:pt x="15245" y="16900"/>
                  </a:lnTo>
                  <a:lnTo>
                    <a:pt x="15569" y="16180"/>
                  </a:lnTo>
                  <a:lnTo>
                    <a:pt x="16036" y="15102"/>
                  </a:lnTo>
                  <a:lnTo>
                    <a:pt x="16252" y="14455"/>
                  </a:lnTo>
                  <a:lnTo>
                    <a:pt x="16504" y="13735"/>
                  </a:lnTo>
                  <a:lnTo>
                    <a:pt x="16719" y="12909"/>
                  </a:lnTo>
                  <a:lnTo>
                    <a:pt x="16935" y="12082"/>
                  </a:lnTo>
                  <a:lnTo>
                    <a:pt x="17115" y="11183"/>
                  </a:lnTo>
                  <a:lnTo>
                    <a:pt x="17259" y="10248"/>
                  </a:lnTo>
                  <a:lnTo>
                    <a:pt x="17367" y="9313"/>
                  </a:lnTo>
                  <a:lnTo>
                    <a:pt x="17403" y="8342"/>
                  </a:lnTo>
                  <a:lnTo>
                    <a:pt x="17367" y="7335"/>
                  </a:lnTo>
                  <a:lnTo>
                    <a:pt x="17259" y="6365"/>
                  </a:lnTo>
                  <a:lnTo>
                    <a:pt x="17115" y="5538"/>
                  </a:lnTo>
                  <a:lnTo>
                    <a:pt x="16899" y="4783"/>
                  </a:lnTo>
                  <a:lnTo>
                    <a:pt x="16612" y="4063"/>
                  </a:lnTo>
                  <a:lnTo>
                    <a:pt x="16288" y="3416"/>
                  </a:lnTo>
                  <a:lnTo>
                    <a:pt x="15892" y="2769"/>
                  </a:lnTo>
                  <a:lnTo>
                    <a:pt x="15497" y="2230"/>
                  </a:lnTo>
                  <a:lnTo>
                    <a:pt x="15030" y="1690"/>
                  </a:lnTo>
                  <a:lnTo>
                    <a:pt x="14562" y="1259"/>
                  </a:lnTo>
                  <a:lnTo>
                    <a:pt x="14023" y="863"/>
                  </a:lnTo>
                  <a:lnTo>
                    <a:pt x="13483" y="540"/>
                  </a:lnTo>
                  <a:lnTo>
                    <a:pt x="12908" y="288"/>
                  </a:lnTo>
                  <a:lnTo>
                    <a:pt x="12369" y="108"/>
                  </a:lnTo>
                  <a:lnTo>
                    <a:pt x="1175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31"/>
            <p:cNvSpPr/>
            <p:nvPr/>
          </p:nvSpPr>
          <p:spPr>
            <a:xfrm>
              <a:off x="2106575" y="3773450"/>
              <a:ext cx="327225" cy="322725"/>
            </a:xfrm>
            <a:custGeom>
              <a:avLst/>
              <a:gdLst/>
              <a:ahLst/>
              <a:cxnLst/>
              <a:rect l="l" t="t" r="r" b="b"/>
              <a:pathLst>
                <a:path w="13089" h="12909" extrusionOk="0">
                  <a:moveTo>
                    <a:pt x="3201" y="1"/>
                  </a:moveTo>
                  <a:lnTo>
                    <a:pt x="2770" y="73"/>
                  </a:lnTo>
                  <a:lnTo>
                    <a:pt x="2374" y="217"/>
                  </a:lnTo>
                  <a:lnTo>
                    <a:pt x="1979" y="396"/>
                  </a:lnTo>
                  <a:lnTo>
                    <a:pt x="1619" y="648"/>
                  </a:lnTo>
                  <a:lnTo>
                    <a:pt x="1295" y="936"/>
                  </a:lnTo>
                  <a:lnTo>
                    <a:pt x="1008" y="1295"/>
                  </a:lnTo>
                  <a:lnTo>
                    <a:pt x="756" y="1655"/>
                  </a:lnTo>
                  <a:lnTo>
                    <a:pt x="504" y="2086"/>
                  </a:lnTo>
                  <a:lnTo>
                    <a:pt x="325" y="2518"/>
                  </a:lnTo>
                  <a:lnTo>
                    <a:pt x="181" y="3021"/>
                  </a:lnTo>
                  <a:lnTo>
                    <a:pt x="73" y="3525"/>
                  </a:lnTo>
                  <a:lnTo>
                    <a:pt x="1" y="4064"/>
                  </a:lnTo>
                  <a:lnTo>
                    <a:pt x="1" y="4603"/>
                  </a:lnTo>
                  <a:lnTo>
                    <a:pt x="37" y="5179"/>
                  </a:lnTo>
                  <a:lnTo>
                    <a:pt x="109" y="5754"/>
                  </a:lnTo>
                  <a:lnTo>
                    <a:pt x="253" y="6329"/>
                  </a:lnTo>
                  <a:lnTo>
                    <a:pt x="468" y="7012"/>
                  </a:lnTo>
                  <a:lnTo>
                    <a:pt x="756" y="7695"/>
                  </a:lnTo>
                  <a:lnTo>
                    <a:pt x="1080" y="8343"/>
                  </a:lnTo>
                  <a:lnTo>
                    <a:pt x="1439" y="8954"/>
                  </a:lnTo>
                  <a:lnTo>
                    <a:pt x="1835" y="9529"/>
                  </a:lnTo>
                  <a:lnTo>
                    <a:pt x="2230" y="10069"/>
                  </a:lnTo>
                  <a:lnTo>
                    <a:pt x="2626" y="10572"/>
                  </a:lnTo>
                  <a:lnTo>
                    <a:pt x="3021" y="11039"/>
                  </a:lnTo>
                  <a:lnTo>
                    <a:pt x="3776" y="11794"/>
                  </a:lnTo>
                  <a:lnTo>
                    <a:pt x="4388" y="12406"/>
                  </a:lnTo>
                  <a:lnTo>
                    <a:pt x="4999" y="12909"/>
                  </a:lnTo>
                  <a:lnTo>
                    <a:pt x="5718" y="12621"/>
                  </a:lnTo>
                  <a:lnTo>
                    <a:pt x="6509" y="12298"/>
                  </a:lnTo>
                  <a:lnTo>
                    <a:pt x="7516" y="11866"/>
                  </a:lnTo>
                  <a:lnTo>
                    <a:pt x="8055" y="11579"/>
                  </a:lnTo>
                  <a:lnTo>
                    <a:pt x="8594" y="11255"/>
                  </a:lnTo>
                  <a:lnTo>
                    <a:pt x="9170" y="10860"/>
                  </a:lnTo>
                  <a:lnTo>
                    <a:pt x="9745" y="10464"/>
                  </a:lnTo>
                  <a:lnTo>
                    <a:pt x="10284" y="10033"/>
                  </a:lnTo>
                  <a:lnTo>
                    <a:pt x="10824" y="9565"/>
                  </a:lnTo>
                  <a:lnTo>
                    <a:pt x="11327" y="9026"/>
                  </a:lnTo>
                  <a:lnTo>
                    <a:pt x="11794" y="8450"/>
                  </a:lnTo>
                  <a:lnTo>
                    <a:pt x="12118" y="7983"/>
                  </a:lnTo>
                  <a:lnTo>
                    <a:pt x="12406" y="7444"/>
                  </a:lnTo>
                  <a:lnTo>
                    <a:pt x="12657" y="6940"/>
                  </a:lnTo>
                  <a:lnTo>
                    <a:pt x="12837" y="6437"/>
                  </a:lnTo>
                  <a:lnTo>
                    <a:pt x="12981" y="5898"/>
                  </a:lnTo>
                  <a:lnTo>
                    <a:pt x="13053" y="5394"/>
                  </a:lnTo>
                  <a:lnTo>
                    <a:pt x="13089" y="4891"/>
                  </a:lnTo>
                  <a:lnTo>
                    <a:pt x="13089" y="4423"/>
                  </a:lnTo>
                  <a:lnTo>
                    <a:pt x="13017" y="3956"/>
                  </a:lnTo>
                  <a:lnTo>
                    <a:pt x="12909" y="3489"/>
                  </a:lnTo>
                  <a:lnTo>
                    <a:pt x="12729" y="3057"/>
                  </a:lnTo>
                  <a:lnTo>
                    <a:pt x="12549" y="2698"/>
                  </a:lnTo>
                  <a:lnTo>
                    <a:pt x="12298" y="2338"/>
                  </a:lnTo>
                  <a:lnTo>
                    <a:pt x="12010" y="2014"/>
                  </a:lnTo>
                  <a:lnTo>
                    <a:pt x="11687" y="1727"/>
                  </a:lnTo>
                  <a:lnTo>
                    <a:pt x="11291" y="1511"/>
                  </a:lnTo>
                  <a:lnTo>
                    <a:pt x="11003" y="1367"/>
                  </a:lnTo>
                  <a:lnTo>
                    <a:pt x="10752" y="1295"/>
                  </a:lnTo>
                  <a:lnTo>
                    <a:pt x="10464" y="1259"/>
                  </a:lnTo>
                  <a:lnTo>
                    <a:pt x="10212" y="1223"/>
                  </a:lnTo>
                  <a:lnTo>
                    <a:pt x="9961" y="1223"/>
                  </a:lnTo>
                  <a:lnTo>
                    <a:pt x="9709" y="1295"/>
                  </a:lnTo>
                  <a:lnTo>
                    <a:pt x="9457" y="1367"/>
                  </a:lnTo>
                  <a:lnTo>
                    <a:pt x="9242" y="1439"/>
                  </a:lnTo>
                  <a:lnTo>
                    <a:pt x="9026" y="1583"/>
                  </a:lnTo>
                  <a:lnTo>
                    <a:pt x="8810" y="1727"/>
                  </a:lnTo>
                  <a:lnTo>
                    <a:pt x="8415" y="2050"/>
                  </a:lnTo>
                  <a:lnTo>
                    <a:pt x="8019" y="2446"/>
                  </a:lnTo>
                  <a:lnTo>
                    <a:pt x="7695" y="2841"/>
                  </a:lnTo>
                  <a:lnTo>
                    <a:pt x="7408" y="3309"/>
                  </a:lnTo>
                  <a:lnTo>
                    <a:pt x="7120" y="3740"/>
                  </a:lnTo>
                  <a:lnTo>
                    <a:pt x="6725" y="4567"/>
                  </a:lnTo>
                  <a:lnTo>
                    <a:pt x="6473" y="5143"/>
                  </a:lnTo>
                  <a:lnTo>
                    <a:pt x="6365" y="5394"/>
                  </a:lnTo>
                  <a:lnTo>
                    <a:pt x="6365" y="5143"/>
                  </a:lnTo>
                  <a:lnTo>
                    <a:pt x="6365" y="4495"/>
                  </a:lnTo>
                  <a:lnTo>
                    <a:pt x="6257" y="3596"/>
                  </a:lnTo>
                  <a:lnTo>
                    <a:pt x="6185" y="3057"/>
                  </a:lnTo>
                  <a:lnTo>
                    <a:pt x="6077" y="2554"/>
                  </a:lnTo>
                  <a:lnTo>
                    <a:pt x="5898" y="2050"/>
                  </a:lnTo>
                  <a:lnTo>
                    <a:pt x="5718" y="1547"/>
                  </a:lnTo>
                  <a:lnTo>
                    <a:pt x="5430" y="1080"/>
                  </a:lnTo>
                  <a:lnTo>
                    <a:pt x="5286" y="864"/>
                  </a:lnTo>
                  <a:lnTo>
                    <a:pt x="5143" y="684"/>
                  </a:lnTo>
                  <a:lnTo>
                    <a:pt x="4963" y="504"/>
                  </a:lnTo>
                  <a:lnTo>
                    <a:pt x="4747" y="360"/>
                  </a:lnTo>
                  <a:lnTo>
                    <a:pt x="4531" y="217"/>
                  </a:lnTo>
                  <a:lnTo>
                    <a:pt x="4316" y="109"/>
                  </a:lnTo>
                  <a:lnTo>
                    <a:pt x="4064" y="37"/>
                  </a:lnTo>
                  <a:lnTo>
                    <a:pt x="38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31"/>
            <p:cNvSpPr/>
            <p:nvPr/>
          </p:nvSpPr>
          <p:spPr>
            <a:xfrm>
              <a:off x="1862075" y="4954600"/>
              <a:ext cx="3895850" cy="522275"/>
            </a:xfrm>
            <a:custGeom>
              <a:avLst/>
              <a:gdLst/>
              <a:ahLst/>
              <a:cxnLst/>
              <a:rect l="l" t="t" r="r" b="b"/>
              <a:pathLst>
                <a:path w="155834" h="20891" extrusionOk="0">
                  <a:moveTo>
                    <a:pt x="77917" y="1"/>
                  </a:moveTo>
                  <a:lnTo>
                    <a:pt x="73926" y="37"/>
                  </a:lnTo>
                  <a:lnTo>
                    <a:pt x="69971" y="73"/>
                  </a:lnTo>
                  <a:lnTo>
                    <a:pt x="66052" y="145"/>
                  </a:lnTo>
                  <a:lnTo>
                    <a:pt x="62240" y="216"/>
                  </a:lnTo>
                  <a:lnTo>
                    <a:pt x="58465" y="324"/>
                  </a:lnTo>
                  <a:lnTo>
                    <a:pt x="54762" y="468"/>
                  </a:lnTo>
                  <a:lnTo>
                    <a:pt x="51130" y="648"/>
                  </a:lnTo>
                  <a:lnTo>
                    <a:pt x="47606" y="828"/>
                  </a:lnTo>
                  <a:lnTo>
                    <a:pt x="44155" y="1043"/>
                  </a:lnTo>
                  <a:lnTo>
                    <a:pt x="40811" y="1259"/>
                  </a:lnTo>
                  <a:lnTo>
                    <a:pt x="37539" y="1511"/>
                  </a:lnTo>
                  <a:lnTo>
                    <a:pt x="34375" y="1799"/>
                  </a:lnTo>
                  <a:lnTo>
                    <a:pt x="31318" y="2086"/>
                  </a:lnTo>
                  <a:lnTo>
                    <a:pt x="28370" y="2410"/>
                  </a:lnTo>
                  <a:lnTo>
                    <a:pt x="25530" y="2733"/>
                  </a:lnTo>
                  <a:lnTo>
                    <a:pt x="22833" y="3057"/>
                  </a:lnTo>
                  <a:lnTo>
                    <a:pt x="20244" y="3417"/>
                  </a:lnTo>
                  <a:lnTo>
                    <a:pt x="17799" y="3812"/>
                  </a:lnTo>
                  <a:lnTo>
                    <a:pt x="15498" y="4208"/>
                  </a:lnTo>
                  <a:lnTo>
                    <a:pt x="13341" y="4603"/>
                  </a:lnTo>
                  <a:lnTo>
                    <a:pt x="11291" y="5035"/>
                  </a:lnTo>
                  <a:lnTo>
                    <a:pt x="9421" y="5466"/>
                  </a:lnTo>
                  <a:lnTo>
                    <a:pt x="7696" y="5933"/>
                  </a:lnTo>
                  <a:lnTo>
                    <a:pt x="6149" y="6401"/>
                  </a:lnTo>
                  <a:lnTo>
                    <a:pt x="4747" y="6868"/>
                  </a:lnTo>
                  <a:lnTo>
                    <a:pt x="3525" y="7336"/>
                  </a:lnTo>
                  <a:lnTo>
                    <a:pt x="2482" y="7839"/>
                  </a:lnTo>
                  <a:lnTo>
                    <a:pt x="2015" y="8091"/>
                  </a:lnTo>
                  <a:lnTo>
                    <a:pt x="1619" y="8342"/>
                  </a:lnTo>
                  <a:lnTo>
                    <a:pt x="1223" y="8594"/>
                  </a:lnTo>
                  <a:lnTo>
                    <a:pt x="900" y="8846"/>
                  </a:lnTo>
                  <a:lnTo>
                    <a:pt x="648" y="9133"/>
                  </a:lnTo>
                  <a:lnTo>
                    <a:pt x="432" y="9385"/>
                  </a:lnTo>
                  <a:lnTo>
                    <a:pt x="253" y="9637"/>
                  </a:lnTo>
                  <a:lnTo>
                    <a:pt x="109" y="9925"/>
                  </a:lnTo>
                  <a:lnTo>
                    <a:pt x="37" y="10176"/>
                  </a:lnTo>
                  <a:lnTo>
                    <a:pt x="1" y="10428"/>
                  </a:lnTo>
                  <a:lnTo>
                    <a:pt x="37" y="10716"/>
                  </a:lnTo>
                  <a:lnTo>
                    <a:pt x="109" y="10967"/>
                  </a:lnTo>
                  <a:lnTo>
                    <a:pt x="253" y="11255"/>
                  </a:lnTo>
                  <a:lnTo>
                    <a:pt x="432" y="11507"/>
                  </a:lnTo>
                  <a:lnTo>
                    <a:pt x="648" y="11758"/>
                  </a:lnTo>
                  <a:lnTo>
                    <a:pt x="900" y="12046"/>
                  </a:lnTo>
                  <a:lnTo>
                    <a:pt x="1223" y="12298"/>
                  </a:lnTo>
                  <a:lnTo>
                    <a:pt x="1619" y="12549"/>
                  </a:lnTo>
                  <a:lnTo>
                    <a:pt x="2015" y="12801"/>
                  </a:lnTo>
                  <a:lnTo>
                    <a:pt x="2482" y="13053"/>
                  </a:lnTo>
                  <a:lnTo>
                    <a:pt x="3525" y="13556"/>
                  </a:lnTo>
                  <a:lnTo>
                    <a:pt x="4747" y="14023"/>
                  </a:lnTo>
                  <a:lnTo>
                    <a:pt x="6149" y="14491"/>
                  </a:lnTo>
                  <a:lnTo>
                    <a:pt x="7696" y="14958"/>
                  </a:lnTo>
                  <a:lnTo>
                    <a:pt x="9421" y="15426"/>
                  </a:lnTo>
                  <a:lnTo>
                    <a:pt x="11291" y="15857"/>
                  </a:lnTo>
                  <a:lnTo>
                    <a:pt x="13341" y="16289"/>
                  </a:lnTo>
                  <a:lnTo>
                    <a:pt x="15498" y="16684"/>
                  </a:lnTo>
                  <a:lnTo>
                    <a:pt x="17799" y="17080"/>
                  </a:lnTo>
                  <a:lnTo>
                    <a:pt x="20244" y="17475"/>
                  </a:lnTo>
                  <a:lnTo>
                    <a:pt x="22833" y="17835"/>
                  </a:lnTo>
                  <a:lnTo>
                    <a:pt x="25530" y="18158"/>
                  </a:lnTo>
                  <a:lnTo>
                    <a:pt x="28370" y="18482"/>
                  </a:lnTo>
                  <a:lnTo>
                    <a:pt x="31318" y="18806"/>
                  </a:lnTo>
                  <a:lnTo>
                    <a:pt x="34375" y="19093"/>
                  </a:lnTo>
                  <a:lnTo>
                    <a:pt x="37539" y="19381"/>
                  </a:lnTo>
                  <a:lnTo>
                    <a:pt x="40811" y="19633"/>
                  </a:lnTo>
                  <a:lnTo>
                    <a:pt x="44155" y="19848"/>
                  </a:lnTo>
                  <a:lnTo>
                    <a:pt x="47606" y="20064"/>
                  </a:lnTo>
                  <a:lnTo>
                    <a:pt x="51130" y="20244"/>
                  </a:lnTo>
                  <a:lnTo>
                    <a:pt x="54762" y="20424"/>
                  </a:lnTo>
                  <a:lnTo>
                    <a:pt x="58465" y="20531"/>
                  </a:lnTo>
                  <a:lnTo>
                    <a:pt x="62240" y="20675"/>
                  </a:lnTo>
                  <a:lnTo>
                    <a:pt x="66052" y="20747"/>
                  </a:lnTo>
                  <a:lnTo>
                    <a:pt x="69971" y="20819"/>
                  </a:lnTo>
                  <a:lnTo>
                    <a:pt x="73926" y="20855"/>
                  </a:lnTo>
                  <a:lnTo>
                    <a:pt x="77917" y="20891"/>
                  </a:lnTo>
                  <a:lnTo>
                    <a:pt x="81944" y="20855"/>
                  </a:lnTo>
                  <a:lnTo>
                    <a:pt x="85899" y="20819"/>
                  </a:lnTo>
                  <a:lnTo>
                    <a:pt x="89782" y="20747"/>
                  </a:lnTo>
                  <a:lnTo>
                    <a:pt x="93630" y="20675"/>
                  </a:lnTo>
                  <a:lnTo>
                    <a:pt x="97405" y="20531"/>
                  </a:lnTo>
                  <a:lnTo>
                    <a:pt x="101108" y="20424"/>
                  </a:lnTo>
                  <a:lnTo>
                    <a:pt x="104704" y="20244"/>
                  </a:lnTo>
                  <a:lnTo>
                    <a:pt x="108264" y="20064"/>
                  </a:lnTo>
                  <a:lnTo>
                    <a:pt x="111715" y="19848"/>
                  </a:lnTo>
                  <a:lnTo>
                    <a:pt x="115059" y="19633"/>
                  </a:lnTo>
                  <a:lnTo>
                    <a:pt x="118331" y="19381"/>
                  </a:lnTo>
                  <a:lnTo>
                    <a:pt x="121495" y="19093"/>
                  </a:lnTo>
                  <a:lnTo>
                    <a:pt x="124552" y="18806"/>
                  </a:lnTo>
                  <a:lnTo>
                    <a:pt x="127500" y="18482"/>
                  </a:lnTo>
                  <a:lnTo>
                    <a:pt x="130304" y="18158"/>
                  </a:lnTo>
                  <a:lnTo>
                    <a:pt x="133037" y="17835"/>
                  </a:lnTo>
                  <a:lnTo>
                    <a:pt x="135590" y="17475"/>
                  </a:lnTo>
                  <a:lnTo>
                    <a:pt x="138071" y="17080"/>
                  </a:lnTo>
                  <a:lnTo>
                    <a:pt x="140372" y="16684"/>
                  </a:lnTo>
                  <a:lnTo>
                    <a:pt x="142529" y="16289"/>
                  </a:lnTo>
                  <a:lnTo>
                    <a:pt x="144579" y="15857"/>
                  </a:lnTo>
                  <a:lnTo>
                    <a:pt x="146449" y="15426"/>
                  </a:lnTo>
                  <a:lnTo>
                    <a:pt x="148174" y="14958"/>
                  </a:lnTo>
                  <a:lnTo>
                    <a:pt x="149721" y="14491"/>
                  </a:lnTo>
                  <a:lnTo>
                    <a:pt x="151123" y="14023"/>
                  </a:lnTo>
                  <a:lnTo>
                    <a:pt x="152345" y="13556"/>
                  </a:lnTo>
                  <a:lnTo>
                    <a:pt x="153388" y="13053"/>
                  </a:lnTo>
                  <a:lnTo>
                    <a:pt x="153855" y="12801"/>
                  </a:lnTo>
                  <a:lnTo>
                    <a:pt x="154251" y="12549"/>
                  </a:lnTo>
                  <a:lnTo>
                    <a:pt x="154611" y="12298"/>
                  </a:lnTo>
                  <a:lnTo>
                    <a:pt x="154934" y="12046"/>
                  </a:lnTo>
                  <a:lnTo>
                    <a:pt x="155222" y="11758"/>
                  </a:lnTo>
                  <a:lnTo>
                    <a:pt x="155438" y="11507"/>
                  </a:lnTo>
                  <a:lnTo>
                    <a:pt x="155617" y="11255"/>
                  </a:lnTo>
                  <a:lnTo>
                    <a:pt x="155761" y="10967"/>
                  </a:lnTo>
                  <a:lnTo>
                    <a:pt x="155833" y="10716"/>
                  </a:lnTo>
                  <a:lnTo>
                    <a:pt x="155833" y="10428"/>
                  </a:lnTo>
                  <a:lnTo>
                    <a:pt x="155833" y="10176"/>
                  </a:lnTo>
                  <a:lnTo>
                    <a:pt x="155761" y="9925"/>
                  </a:lnTo>
                  <a:lnTo>
                    <a:pt x="155617" y="9637"/>
                  </a:lnTo>
                  <a:lnTo>
                    <a:pt x="155438" y="9385"/>
                  </a:lnTo>
                  <a:lnTo>
                    <a:pt x="155222" y="9133"/>
                  </a:lnTo>
                  <a:lnTo>
                    <a:pt x="154934" y="8846"/>
                  </a:lnTo>
                  <a:lnTo>
                    <a:pt x="154611" y="8594"/>
                  </a:lnTo>
                  <a:lnTo>
                    <a:pt x="154251" y="8342"/>
                  </a:lnTo>
                  <a:lnTo>
                    <a:pt x="153855" y="8091"/>
                  </a:lnTo>
                  <a:lnTo>
                    <a:pt x="153388" y="7839"/>
                  </a:lnTo>
                  <a:lnTo>
                    <a:pt x="152345" y="7336"/>
                  </a:lnTo>
                  <a:lnTo>
                    <a:pt x="151123" y="6868"/>
                  </a:lnTo>
                  <a:lnTo>
                    <a:pt x="149721" y="6401"/>
                  </a:lnTo>
                  <a:lnTo>
                    <a:pt x="148174" y="5933"/>
                  </a:lnTo>
                  <a:lnTo>
                    <a:pt x="146449" y="5466"/>
                  </a:lnTo>
                  <a:lnTo>
                    <a:pt x="144579" y="5035"/>
                  </a:lnTo>
                  <a:lnTo>
                    <a:pt x="142529" y="4603"/>
                  </a:lnTo>
                  <a:lnTo>
                    <a:pt x="140372" y="4208"/>
                  </a:lnTo>
                  <a:lnTo>
                    <a:pt x="138071" y="3812"/>
                  </a:lnTo>
                  <a:lnTo>
                    <a:pt x="135590" y="3417"/>
                  </a:lnTo>
                  <a:lnTo>
                    <a:pt x="133037" y="3057"/>
                  </a:lnTo>
                  <a:lnTo>
                    <a:pt x="130304" y="2733"/>
                  </a:lnTo>
                  <a:lnTo>
                    <a:pt x="127500" y="2410"/>
                  </a:lnTo>
                  <a:lnTo>
                    <a:pt x="124552" y="2086"/>
                  </a:lnTo>
                  <a:lnTo>
                    <a:pt x="121495" y="1799"/>
                  </a:lnTo>
                  <a:lnTo>
                    <a:pt x="118331" y="1511"/>
                  </a:lnTo>
                  <a:lnTo>
                    <a:pt x="115059" y="1259"/>
                  </a:lnTo>
                  <a:lnTo>
                    <a:pt x="111715" y="1043"/>
                  </a:lnTo>
                  <a:lnTo>
                    <a:pt x="108264" y="828"/>
                  </a:lnTo>
                  <a:lnTo>
                    <a:pt x="104704" y="648"/>
                  </a:lnTo>
                  <a:lnTo>
                    <a:pt x="101108" y="468"/>
                  </a:lnTo>
                  <a:lnTo>
                    <a:pt x="97405" y="324"/>
                  </a:lnTo>
                  <a:lnTo>
                    <a:pt x="93630" y="216"/>
                  </a:lnTo>
                  <a:lnTo>
                    <a:pt x="89782" y="145"/>
                  </a:lnTo>
                  <a:lnTo>
                    <a:pt x="85899" y="73"/>
                  </a:lnTo>
                  <a:lnTo>
                    <a:pt x="81944" y="37"/>
                  </a:lnTo>
                  <a:lnTo>
                    <a:pt x="7791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31"/>
            <p:cNvSpPr/>
            <p:nvPr/>
          </p:nvSpPr>
          <p:spPr>
            <a:xfrm>
              <a:off x="1313775" y="4985175"/>
              <a:ext cx="4992450" cy="12600"/>
            </a:xfrm>
            <a:custGeom>
              <a:avLst/>
              <a:gdLst/>
              <a:ahLst/>
              <a:cxnLst/>
              <a:rect l="l" t="t" r="r" b="b"/>
              <a:pathLst>
                <a:path w="199698" h="504" extrusionOk="0">
                  <a:moveTo>
                    <a:pt x="99849" y="0"/>
                  </a:moveTo>
                  <a:lnTo>
                    <a:pt x="49942" y="72"/>
                  </a:lnTo>
                  <a:lnTo>
                    <a:pt x="24989" y="144"/>
                  </a:lnTo>
                  <a:lnTo>
                    <a:pt x="0" y="252"/>
                  </a:lnTo>
                  <a:lnTo>
                    <a:pt x="24989" y="360"/>
                  </a:lnTo>
                  <a:lnTo>
                    <a:pt x="49942" y="396"/>
                  </a:lnTo>
                  <a:lnTo>
                    <a:pt x="99849" y="504"/>
                  </a:lnTo>
                  <a:lnTo>
                    <a:pt x="149791" y="396"/>
                  </a:lnTo>
                  <a:lnTo>
                    <a:pt x="174745" y="360"/>
                  </a:lnTo>
                  <a:lnTo>
                    <a:pt x="199698" y="252"/>
                  </a:lnTo>
                  <a:lnTo>
                    <a:pt x="174745" y="144"/>
                  </a:lnTo>
                  <a:lnTo>
                    <a:pt x="149791" y="72"/>
                  </a:lnTo>
                  <a:lnTo>
                    <a:pt x="9984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31"/>
            <p:cNvSpPr/>
            <p:nvPr/>
          </p:nvSpPr>
          <p:spPr>
            <a:xfrm>
              <a:off x="2561425" y="426875"/>
              <a:ext cx="2498950" cy="4707525"/>
            </a:xfrm>
            <a:custGeom>
              <a:avLst/>
              <a:gdLst/>
              <a:ahLst/>
              <a:cxnLst/>
              <a:rect l="l" t="t" r="r" b="b"/>
              <a:pathLst>
                <a:path w="99958" h="188301" extrusionOk="0">
                  <a:moveTo>
                    <a:pt x="87912" y="5430"/>
                  </a:moveTo>
                  <a:lnTo>
                    <a:pt x="88631" y="5502"/>
                  </a:lnTo>
                  <a:lnTo>
                    <a:pt x="89350" y="5610"/>
                  </a:lnTo>
                  <a:lnTo>
                    <a:pt x="90070" y="5754"/>
                  </a:lnTo>
                  <a:lnTo>
                    <a:pt x="90717" y="5969"/>
                  </a:lnTo>
                  <a:lnTo>
                    <a:pt x="91040" y="6113"/>
                  </a:lnTo>
                  <a:lnTo>
                    <a:pt x="91328" y="6257"/>
                  </a:lnTo>
                  <a:lnTo>
                    <a:pt x="91616" y="6437"/>
                  </a:lnTo>
                  <a:lnTo>
                    <a:pt x="91903" y="6617"/>
                  </a:lnTo>
                  <a:lnTo>
                    <a:pt x="92191" y="6832"/>
                  </a:lnTo>
                  <a:lnTo>
                    <a:pt x="92443" y="7084"/>
                  </a:lnTo>
                  <a:lnTo>
                    <a:pt x="92694" y="7372"/>
                  </a:lnTo>
                  <a:lnTo>
                    <a:pt x="92946" y="7659"/>
                  </a:lnTo>
                  <a:lnTo>
                    <a:pt x="93162" y="7983"/>
                  </a:lnTo>
                  <a:lnTo>
                    <a:pt x="93378" y="8306"/>
                  </a:lnTo>
                  <a:lnTo>
                    <a:pt x="93557" y="8702"/>
                  </a:lnTo>
                  <a:lnTo>
                    <a:pt x="93737" y="9098"/>
                  </a:lnTo>
                  <a:lnTo>
                    <a:pt x="93917" y="9529"/>
                  </a:lnTo>
                  <a:lnTo>
                    <a:pt x="94061" y="9996"/>
                  </a:lnTo>
                  <a:lnTo>
                    <a:pt x="94204" y="10500"/>
                  </a:lnTo>
                  <a:lnTo>
                    <a:pt x="94312" y="11039"/>
                  </a:lnTo>
                  <a:lnTo>
                    <a:pt x="94420" y="11614"/>
                  </a:lnTo>
                  <a:lnTo>
                    <a:pt x="94492" y="12226"/>
                  </a:lnTo>
                  <a:lnTo>
                    <a:pt x="94564" y="12873"/>
                  </a:lnTo>
                  <a:lnTo>
                    <a:pt x="94636" y="13556"/>
                  </a:lnTo>
                  <a:lnTo>
                    <a:pt x="94672" y="15066"/>
                  </a:lnTo>
                  <a:lnTo>
                    <a:pt x="94672" y="174422"/>
                  </a:lnTo>
                  <a:lnTo>
                    <a:pt x="94636" y="175249"/>
                  </a:lnTo>
                  <a:lnTo>
                    <a:pt x="94528" y="176076"/>
                  </a:lnTo>
                  <a:lnTo>
                    <a:pt x="94348" y="176867"/>
                  </a:lnTo>
                  <a:lnTo>
                    <a:pt x="94097" y="177586"/>
                  </a:lnTo>
                  <a:lnTo>
                    <a:pt x="93773" y="178305"/>
                  </a:lnTo>
                  <a:lnTo>
                    <a:pt x="93413" y="178988"/>
                  </a:lnTo>
                  <a:lnTo>
                    <a:pt x="92946" y="179600"/>
                  </a:lnTo>
                  <a:lnTo>
                    <a:pt x="92479" y="180175"/>
                  </a:lnTo>
                  <a:lnTo>
                    <a:pt x="91939" y="180714"/>
                  </a:lnTo>
                  <a:lnTo>
                    <a:pt x="91364" y="181182"/>
                  </a:lnTo>
                  <a:lnTo>
                    <a:pt x="90753" y="181613"/>
                  </a:lnTo>
                  <a:lnTo>
                    <a:pt x="90070" y="181937"/>
                  </a:lnTo>
                  <a:lnTo>
                    <a:pt x="89386" y="182224"/>
                  </a:lnTo>
                  <a:lnTo>
                    <a:pt x="88667" y="182404"/>
                  </a:lnTo>
                  <a:lnTo>
                    <a:pt x="87912" y="182548"/>
                  </a:lnTo>
                  <a:lnTo>
                    <a:pt x="87157" y="182584"/>
                  </a:lnTo>
                  <a:lnTo>
                    <a:pt x="12765" y="182584"/>
                  </a:lnTo>
                  <a:lnTo>
                    <a:pt x="12010" y="182548"/>
                  </a:lnTo>
                  <a:lnTo>
                    <a:pt x="11255" y="182404"/>
                  </a:lnTo>
                  <a:lnTo>
                    <a:pt x="10536" y="182224"/>
                  </a:lnTo>
                  <a:lnTo>
                    <a:pt x="9816" y="181937"/>
                  </a:lnTo>
                  <a:lnTo>
                    <a:pt x="9169" y="181613"/>
                  </a:lnTo>
                  <a:lnTo>
                    <a:pt x="8558" y="181182"/>
                  </a:lnTo>
                  <a:lnTo>
                    <a:pt x="7983" y="180714"/>
                  </a:lnTo>
                  <a:lnTo>
                    <a:pt x="7443" y="180175"/>
                  </a:lnTo>
                  <a:lnTo>
                    <a:pt x="6940" y="179600"/>
                  </a:lnTo>
                  <a:lnTo>
                    <a:pt x="6509" y="178988"/>
                  </a:lnTo>
                  <a:lnTo>
                    <a:pt x="6149" y="178305"/>
                  </a:lnTo>
                  <a:lnTo>
                    <a:pt x="5825" y="177586"/>
                  </a:lnTo>
                  <a:lnTo>
                    <a:pt x="5574" y="176867"/>
                  </a:lnTo>
                  <a:lnTo>
                    <a:pt x="5394" y="176076"/>
                  </a:lnTo>
                  <a:lnTo>
                    <a:pt x="5250" y="175249"/>
                  </a:lnTo>
                  <a:lnTo>
                    <a:pt x="5214" y="174422"/>
                  </a:lnTo>
                  <a:lnTo>
                    <a:pt x="5214" y="15066"/>
                  </a:lnTo>
                  <a:lnTo>
                    <a:pt x="5250" y="13448"/>
                  </a:lnTo>
                  <a:lnTo>
                    <a:pt x="5322" y="12693"/>
                  </a:lnTo>
                  <a:lnTo>
                    <a:pt x="5394" y="12010"/>
                  </a:lnTo>
                  <a:lnTo>
                    <a:pt x="5466" y="11363"/>
                  </a:lnTo>
                  <a:lnTo>
                    <a:pt x="5574" y="10751"/>
                  </a:lnTo>
                  <a:lnTo>
                    <a:pt x="5682" y="10212"/>
                  </a:lnTo>
                  <a:lnTo>
                    <a:pt x="5825" y="9673"/>
                  </a:lnTo>
                  <a:lnTo>
                    <a:pt x="5969" y="9205"/>
                  </a:lnTo>
                  <a:lnTo>
                    <a:pt x="6149" y="8738"/>
                  </a:lnTo>
                  <a:lnTo>
                    <a:pt x="6329" y="8342"/>
                  </a:lnTo>
                  <a:lnTo>
                    <a:pt x="6509" y="7983"/>
                  </a:lnTo>
                  <a:lnTo>
                    <a:pt x="6724" y="7623"/>
                  </a:lnTo>
                  <a:lnTo>
                    <a:pt x="6940" y="7336"/>
                  </a:lnTo>
                  <a:lnTo>
                    <a:pt x="7192" y="7048"/>
                  </a:lnTo>
                  <a:lnTo>
                    <a:pt x="7443" y="6796"/>
                  </a:lnTo>
                  <a:lnTo>
                    <a:pt x="7695" y="6581"/>
                  </a:lnTo>
                  <a:lnTo>
                    <a:pt x="7983" y="6365"/>
                  </a:lnTo>
                  <a:lnTo>
                    <a:pt x="8270" y="6221"/>
                  </a:lnTo>
                  <a:lnTo>
                    <a:pt x="8558" y="6041"/>
                  </a:lnTo>
                  <a:lnTo>
                    <a:pt x="8846" y="5933"/>
                  </a:lnTo>
                  <a:lnTo>
                    <a:pt x="9169" y="5826"/>
                  </a:lnTo>
                  <a:lnTo>
                    <a:pt x="9816" y="5646"/>
                  </a:lnTo>
                  <a:lnTo>
                    <a:pt x="10536" y="5538"/>
                  </a:lnTo>
                  <a:lnTo>
                    <a:pt x="11255" y="5466"/>
                  </a:lnTo>
                  <a:lnTo>
                    <a:pt x="12010" y="5430"/>
                  </a:lnTo>
                  <a:lnTo>
                    <a:pt x="27830" y="5430"/>
                  </a:lnTo>
                  <a:lnTo>
                    <a:pt x="27974" y="5466"/>
                  </a:lnTo>
                  <a:lnTo>
                    <a:pt x="28298" y="5610"/>
                  </a:lnTo>
                  <a:lnTo>
                    <a:pt x="28549" y="5790"/>
                  </a:lnTo>
                  <a:lnTo>
                    <a:pt x="28765" y="6077"/>
                  </a:lnTo>
                  <a:lnTo>
                    <a:pt x="28981" y="6401"/>
                  </a:lnTo>
                  <a:lnTo>
                    <a:pt x="29125" y="6760"/>
                  </a:lnTo>
                  <a:lnTo>
                    <a:pt x="29197" y="7192"/>
                  </a:lnTo>
                  <a:lnTo>
                    <a:pt x="29233" y="7623"/>
                  </a:lnTo>
                  <a:lnTo>
                    <a:pt x="29233" y="8163"/>
                  </a:lnTo>
                  <a:lnTo>
                    <a:pt x="29268" y="8666"/>
                  </a:lnTo>
                  <a:lnTo>
                    <a:pt x="29304" y="9098"/>
                  </a:lnTo>
                  <a:lnTo>
                    <a:pt x="29412" y="9493"/>
                  </a:lnTo>
                  <a:lnTo>
                    <a:pt x="29520" y="9817"/>
                  </a:lnTo>
                  <a:lnTo>
                    <a:pt x="29664" y="10104"/>
                  </a:lnTo>
                  <a:lnTo>
                    <a:pt x="29844" y="10320"/>
                  </a:lnTo>
                  <a:lnTo>
                    <a:pt x="30024" y="10500"/>
                  </a:lnTo>
                  <a:lnTo>
                    <a:pt x="30275" y="10680"/>
                  </a:lnTo>
                  <a:lnTo>
                    <a:pt x="30527" y="10787"/>
                  </a:lnTo>
                  <a:lnTo>
                    <a:pt x="30779" y="10859"/>
                  </a:lnTo>
                  <a:lnTo>
                    <a:pt x="31066" y="10931"/>
                  </a:lnTo>
                  <a:lnTo>
                    <a:pt x="31390" y="10967"/>
                  </a:lnTo>
                  <a:lnTo>
                    <a:pt x="32037" y="11003"/>
                  </a:lnTo>
                  <a:lnTo>
                    <a:pt x="32720" y="11039"/>
                  </a:lnTo>
                  <a:lnTo>
                    <a:pt x="67166" y="11039"/>
                  </a:lnTo>
                  <a:lnTo>
                    <a:pt x="67885" y="11003"/>
                  </a:lnTo>
                  <a:lnTo>
                    <a:pt x="68532" y="10967"/>
                  </a:lnTo>
                  <a:lnTo>
                    <a:pt x="68820" y="10931"/>
                  </a:lnTo>
                  <a:lnTo>
                    <a:pt x="69107" y="10859"/>
                  </a:lnTo>
                  <a:lnTo>
                    <a:pt x="69395" y="10787"/>
                  </a:lnTo>
                  <a:lnTo>
                    <a:pt x="69647" y="10680"/>
                  </a:lnTo>
                  <a:lnTo>
                    <a:pt x="69862" y="10500"/>
                  </a:lnTo>
                  <a:lnTo>
                    <a:pt x="70042" y="10320"/>
                  </a:lnTo>
                  <a:lnTo>
                    <a:pt x="70222" y="10104"/>
                  </a:lnTo>
                  <a:lnTo>
                    <a:pt x="70366" y="9817"/>
                  </a:lnTo>
                  <a:lnTo>
                    <a:pt x="70474" y="9493"/>
                  </a:lnTo>
                  <a:lnTo>
                    <a:pt x="70582" y="9098"/>
                  </a:lnTo>
                  <a:lnTo>
                    <a:pt x="70618" y="8666"/>
                  </a:lnTo>
                  <a:lnTo>
                    <a:pt x="70653" y="8163"/>
                  </a:lnTo>
                  <a:lnTo>
                    <a:pt x="70653" y="7623"/>
                  </a:lnTo>
                  <a:lnTo>
                    <a:pt x="70689" y="7192"/>
                  </a:lnTo>
                  <a:lnTo>
                    <a:pt x="70761" y="6760"/>
                  </a:lnTo>
                  <a:lnTo>
                    <a:pt x="70905" y="6401"/>
                  </a:lnTo>
                  <a:lnTo>
                    <a:pt x="71121" y="6077"/>
                  </a:lnTo>
                  <a:lnTo>
                    <a:pt x="71337" y="5790"/>
                  </a:lnTo>
                  <a:lnTo>
                    <a:pt x="71588" y="5610"/>
                  </a:lnTo>
                  <a:lnTo>
                    <a:pt x="71912" y="5466"/>
                  </a:lnTo>
                  <a:lnTo>
                    <a:pt x="72056" y="5430"/>
                  </a:lnTo>
                  <a:close/>
                  <a:moveTo>
                    <a:pt x="7983" y="1"/>
                  </a:moveTo>
                  <a:lnTo>
                    <a:pt x="7551" y="37"/>
                  </a:lnTo>
                  <a:lnTo>
                    <a:pt x="7120" y="109"/>
                  </a:lnTo>
                  <a:lnTo>
                    <a:pt x="6688" y="180"/>
                  </a:lnTo>
                  <a:lnTo>
                    <a:pt x="5897" y="396"/>
                  </a:lnTo>
                  <a:lnTo>
                    <a:pt x="5106" y="684"/>
                  </a:lnTo>
                  <a:lnTo>
                    <a:pt x="4351" y="1043"/>
                  </a:lnTo>
                  <a:lnTo>
                    <a:pt x="3668" y="1475"/>
                  </a:lnTo>
                  <a:lnTo>
                    <a:pt x="3021" y="1978"/>
                  </a:lnTo>
                  <a:lnTo>
                    <a:pt x="2410" y="2518"/>
                  </a:lnTo>
                  <a:lnTo>
                    <a:pt x="1870" y="3129"/>
                  </a:lnTo>
                  <a:lnTo>
                    <a:pt x="1403" y="3812"/>
                  </a:lnTo>
                  <a:lnTo>
                    <a:pt x="971" y="4495"/>
                  </a:lnTo>
                  <a:lnTo>
                    <a:pt x="612" y="5250"/>
                  </a:lnTo>
                  <a:lnTo>
                    <a:pt x="360" y="6041"/>
                  </a:lnTo>
                  <a:lnTo>
                    <a:pt x="144" y="6832"/>
                  </a:lnTo>
                  <a:lnTo>
                    <a:pt x="72" y="7264"/>
                  </a:lnTo>
                  <a:lnTo>
                    <a:pt x="36" y="7695"/>
                  </a:lnTo>
                  <a:lnTo>
                    <a:pt x="1" y="8127"/>
                  </a:lnTo>
                  <a:lnTo>
                    <a:pt x="1" y="8558"/>
                  </a:lnTo>
                  <a:lnTo>
                    <a:pt x="1" y="179707"/>
                  </a:lnTo>
                  <a:lnTo>
                    <a:pt x="1" y="180139"/>
                  </a:lnTo>
                  <a:lnTo>
                    <a:pt x="36" y="180570"/>
                  </a:lnTo>
                  <a:lnTo>
                    <a:pt x="72" y="181002"/>
                  </a:lnTo>
                  <a:lnTo>
                    <a:pt x="144" y="181433"/>
                  </a:lnTo>
                  <a:lnTo>
                    <a:pt x="360" y="182260"/>
                  </a:lnTo>
                  <a:lnTo>
                    <a:pt x="612" y="183015"/>
                  </a:lnTo>
                  <a:lnTo>
                    <a:pt x="971" y="183770"/>
                  </a:lnTo>
                  <a:lnTo>
                    <a:pt x="1403" y="184490"/>
                  </a:lnTo>
                  <a:lnTo>
                    <a:pt x="1870" y="185137"/>
                  </a:lnTo>
                  <a:lnTo>
                    <a:pt x="2410" y="185748"/>
                  </a:lnTo>
                  <a:lnTo>
                    <a:pt x="3021" y="186287"/>
                  </a:lnTo>
                  <a:lnTo>
                    <a:pt x="3668" y="186791"/>
                  </a:lnTo>
                  <a:lnTo>
                    <a:pt x="4351" y="187222"/>
                  </a:lnTo>
                  <a:lnTo>
                    <a:pt x="5106" y="187582"/>
                  </a:lnTo>
                  <a:lnTo>
                    <a:pt x="5897" y="187869"/>
                  </a:lnTo>
                  <a:lnTo>
                    <a:pt x="6688" y="188085"/>
                  </a:lnTo>
                  <a:lnTo>
                    <a:pt x="7120" y="188157"/>
                  </a:lnTo>
                  <a:lnTo>
                    <a:pt x="7551" y="188229"/>
                  </a:lnTo>
                  <a:lnTo>
                    <a:pt x="7983" y="188265"/>
                  </a:lnTo>
                  <a:lnTo>
                    <a:pt x="8414" y="188301"/>
                  </a:lnTo>
                  <a:lnTo>
                    <a:pt x="91508" y="188301"/>
                  </a:lnTo>
                  <a:lnTo>
                    <a:pt x="91975" y="188265"/>
                  </a:lnTo>
                  <a:lnTo>
                    <a:pt x="92407" y="188229"/>
                  </a:lnTo>
                  <a:lnTo>
                    <a:pt x="92802" y="188157"/>
                  </a:lnTo>
                  <a:lnTo>
                    <a:pt x="93234" y="188085"/>
                  </a:lnTo>
                  <a:lnTo>
                    <a:pt x="94061" y="187869"/>
                  </a:lnTo>
                  <a:lnTo>
                    <a:pt x="94816" y="187582"/>
                  </a:lnTo>
                  <a:lnTo>
                    <a:pt x="95571" y="187222"/>
                  </a:lnTo>
                  <a:lnTo>
                    <a:pt x="96254" y="186791"/>
                  </a:lnTo>
                  <a:lnTo>
                    <a:pt x="96901" y="186287"/>
                  </a:lnTo>
                  <a:lnTo>
                    <a:pt x="97512" y="185748"/>
                  </a:lnTo>
                  <a:lnTo>
                    <a:pt x="98052" y="185137"/>
                  </a:lnTo>
                  <a:lnTo>
                    <a:pt x="98519" y="184490"/>
                  </a:lnTo>
                  <a:lnTo>
                    <a:pt x="98951" y="183770"/>
                  </a:lnTo>
                  <a:lnTo>
                    <a:pt x="99310" y="183015"/>
                  </a:lnTo>
                  <a:lnTo>
                    <a:pt x="99598" y="182260"/>
                  </a:lnTo>
                  <a:lnTo>
                    <a:pt x="99778" y="181433"/>
                  </a:lnTo>
                  <a:lnTo>
                    <a:pt x="99850" y="181002"/>
                  </a:lnTo>
                  <a:lnTo>
                    <a:pt x="99921" y="180570"/>
                  </a:lnTo>
                  <a:lnTo>
                    <a:pt x="99921" y="180139"/>
                  </a:lnTo>
                  <a:lnTo>
                    <a:pt x="99957" y="179707"/>
                  </a:lnTo>
                  <a:lnTo>
                    <a:pt x="99957" y="8558"/>
                  </a:lnTo>
                  <a:lnTo>
                    <a:pt x="99921" y="8127"/>
                  </a:lnTo>
                  <a:lnTo>
                    <a:pt x="99921" y="7695"/>
                  </a:lnTo>
                  <a:lnTo>
                    <a:pt x="99850" y="7264"/>
                  </a:lnTo>
                  <a:lnTo>
                    <a:pt x="99778" y="6868"/>
                  </a:lnTo>
                  <a:lnTo>
                    <a:pt x="99598" y="6041"/>
                  </a:lnTo>
                  <a:lnTo>
                    <a:pt x="99310" y="5250"/>
                  </a:lnTo>
                  <a:lnTo>
                    <a:pt x="98951" y="4495"/>
                  </a:lnTo>
                  <a:lnTo>
                    <a:pt x="98519" y="3812"/>
                  </a:lnTo>
                  <a:lnTo>
                    <a:pt x="98052" y="3129"/>
                  </a:lnTo>
                  <a:lnTo>
                    <a:pt x="97512" y="2554"/>
                  </a:lnTo>
                  <a:lnTo>
                    <a:pt x="96901" y="1978"/>
                  </a:lnTo>
                  <a:lnTo>
                    <a:pt x="96254" y="1475"/>
                  </a:lnTo>
                  <a:lnTo>
                    <a:pt x="95571" y="1043"/>
                  </a:lnTo>
                  <a:lnTo>
                    <a:pt x="94816" y="684"/>
                  </a:lnTo>
                  <a:lnTo>
                    <a:pt x="94061" y="396"/>
                  </a:lnTo>
                  <a:lnTo>
                    <a:pt x="93234" y="180"/>
                  </a:lnTo>
                  <a:lnTo>
                    <a:pt x="92802" y="109"/>
                  </a:lnTo>
                  <a:lnTo>
                    <a:pt x="92407" y="37"/>
                  </a:lnTo>
                  <a:lnTo>
                    <a:pt x="9197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1"/>
            <p:cNvSpPr/>
            <p:nvPr/>
          </p:nvSpPr>
          <p:spPr>
            <a:xfrm>
              <a:off x="3678750" y="584175"/>
              <a:ext cx="263400" cy="28800"/>
            </a:xfrm>
            <a:custGeom>
              <a:avLst/>
              <a:gdLst/>
              <a:ahLst/>
              <a:cxnLst/>
              <a:rect l="l" t="t" r="r" b="b"/>
              <a:pathLst>
                <a:path w="10536" h="1152" extrusionOk="0">
                  <a:moveTo>
                    <a:pt x="432" y="1"/>
                  </a:moveTo>
                  <a:lnTo>
                    <a:pt x="324" y="37"/>
                  </a:lnTo>
                  <a:lnTo>
                    <a:pt x="252" y="109"/>
                  </a:lnTo>
                  <a:lnTo>
                    <a:pt x="144" y="181"/>
                  </a:lnTo>
                  <a:lnTo>
                    <a:pt x="72" y="253"/>
                  </a:lnTo>
                  <a:lnTo>
                    <a:pt x="36" y="361"/>
                  </a:lnTo>
                  <a:lnTo>
                    <a:pt x="0" y="468"/>
                  </a:lnTo>
                  <a:lnTo>
                    <a:pt x="0" y="576"/>
                  </a:lnTo>
                  <a:lnTo>
                    <a:pt x="0" y="684"/>
                  </a:lnTo>
                  <a:lnTo>
                    <a:pt x="36" y="792"/>
                  </a:lnTo>
                  <a:lnTo>
                    <a:pt x="72" y="900"/>
                  </a:lnTo>
                  <a:lnTo>
                    <a:pt x="144" y="1008"/>
                  </a:lnTo>
                  <a:lnTo>
                    <a:pt x="252" y="1080"/>
                  </a:lnTo>
                  <a:lnTo>
                    <a:pt x="324" y="1116"/>
                  </a:lnTo>
                  <a:lnTo>
                    <a:pt x="432" y="1152"/>
                  </a:lnTo>
                  <a:lnTo>
                    <a:pt x="10068" y="1152"/>
                  </a:lnTo>
                  <a:lnTo>
                    <a:pt x="10176" y="1116"/>
                  </a:lnTo>
                  <a:lnTo>
                    <a:pt x="10284" y="1080"/>
                  </a:lnTo>
                  <a:lnTo>
                    <a:pt x="10356" y="1008"/>
                  </a:lnTo>
                  <a:lnTo>
                    <a:pt x="10428" y="900"/>
                  </a:lnTo>
                  <a:lnTo>
                    <a:pt x="10500" y="792"/>
                  </a:lnTo>
                  <a:lnTo>
                    <a:pt x="10535" y="684"/>
                  </a:lnTo>
                  <a:lnTo>
                    <a:pt x="10535" y="576"/>
                  </a:lnTo>
                  <a:lnTo>
                    <a:pt x="10535" y="468"/>
                  </a:lnTo>
                  <a:lnTo>
                    <a:pt x="10500" y="361"/>
                  </a:lnTo>
                  <a:lnTo>
                    <a:pt x="10428" y="253"/>
                  </a:lnTo>
                  <a:lnTo>
                    <a:pt x="10356" y="181"/>
                  </a:lnTo>
                  <a:lnTo>
                    <a:pt x="10284" y="109"/>
                  </a:lnTo>
                  <a:lnTo>
                    <a:pt x="10176" y="37"/>
                  </a:lnTo>
                  <a:lnTo>
                    <a:pt x="1006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1"/>
            <p:cNvSpPr/>
            <p:nvPr/>
          </p:nvSpPr>
          <p:spPr>
            <a:xfrm>
              <a:off x="2691775" y="562625"/>
              <a:ext cx="2236450" cy="4428850"/>
            </a:xfrm>
            <a:custGeom>
              <a:avLst/>
              <a:gdLst/>
              <a:ahLst/>
              <a:cxnLst/>
              <a:rect l="l" t="t" r="r" b="b"/>
              <a:pathLst>
                <a:path w="89458" h="177154" extrusionOk="0">
                  <a:moveTo>
                    <a:pt x="6796" y="0"/>
                  </a:moveTo>
                  <a:lnTo>
                    <a:pt x="6041" y="36"/>
                  </a:lnTo>
                  <a:lnTo>
                    <a:pt x="5322" y="108"/>
                  </a:lnTo>
                  <a:lnTo>
                    <a:pt x="4602" y="216"/>
                  </a:lnTo>
                  <a:lnTo>
                    <a:pt x="3955" y="396"/>
                  </a:lnTo>
                  <a:lnTo>
                    <a:pt x="3632" y="503"/>
                  </a:lnTo>
                  <a:lnTo>
                    <a:pt x="3344" y="611"/>
                  </a:lnTo>
                  <a:lnTo>
                    <a:pt x="3056" y="791"/>
                  </a:lnTo>
                  <a:lnTo>
                    <a:pt x="2769" y="935"/>
                  </a:lnTo>
                  <a:lnTo>
                    <a:pt x="2481" y="1151"/>
                  </a:lnTo>
                  <a:lnTo>
                    <a:pt x="2229" y="1366"/>
                  </a:lnTo>
                  <a:lnTo>
                    <a:pt x="1978" y="1618"/>
                  </a:lnTo>
                  <a:lnTo>
                    <a:pt x="1726" y="1906"/>
                  </a:lnTo>
                  <a:lnTo>
                    <a:pt x="1510" y="2193"/>
                  </a:lnTo>
                  <a:lnTo>
                    <a:pt x="1295" y="2553"/>
                  </a:lnTo>
                  <a:lnTo>
                    <a:pt x="1115" y="2912"/>
                  </a:lnTo>
                  <a:lnTo>
                    <a:pt x="935" y="3308"/>
                  </a:lnTo>
                  <a:lnTo>
                    <a:pt x="755" y="3775"/>
                  </a:lnTo>
                  <a:lnTo>
                    <a:pt x="611" y="4243"/>
                  </a:lnTo>
                  <a:lnTo>
                    <a:pt x="468" y="4782"/>
                  </a:lnTo>
                  <a:lnTo>
                    <a:pt x="360" y="5321"/>
                  </a:lnTo>
                  <a:lnTo>
                    <a:pt x="252" y="5933"/>
                  </a:lnTo>
                  <a:lnTo>
                    <a:pt x="180" y="6580"/>
                  </a:lnTo>
                  <a:lnTo>
                    <a:pt x="108" y="7263"/>
                  </a:lnTo>
                  <a:lnTo>
                    <a:pt x="36" y="8018"/>
                  </a:lnTo>
                  <a:lnTo>
                    <a:pt x="0" y="9636"/>
                  </a:lnTo>
                  <a:lnTo>
                    <a:pt x="0" y="168992"/>
                  </a:lnTo>
                  <a:lnTo>
                    <a:pt x="36" y="169819"/>
                  </a:lnTo>
                  <a:lnTo>
                    <a:pt x="180" y="170646"/>
                  </a:lnTo>
                  <a:lnTo>
                    <a:pt x="360" y="171437"/>
                  </a:lnTo>
                  <a:lnTo>
                    <a:pt x="611" y="172156"/>
                  </a:lnTo>
                  <a:lnTo>
                    <a:pt x="935" y="172875"/>
                  </a:lnTo>
                  <a:lnTo>
                    <a:pt x="1295" y="173558"/>
                  </a:lnTo>
                  <a:lnTo>
                    <a:pt x="1726" y="174170"/>
                  </a:lnTo>
                  <a:lnTo>
                    <a:pt x="2229" y="174745"/>
                  </a:lnTo>
                  <a:lnTo>
                    <a:pt x="2769" y="175284"/>
                  </a:lnTo>
                  <a:lnTo>
                    <a:pt x="3344" y="175752"/>
                  </a:lnTo>
                  <a:lnTo>
                    <a:pt x="3955" y="176183"/>
                  </a:lnTo>
                  <a:lnTo>
                    <a:pt x="4602" y="176507"/>
                  </a:lnTo>
                  <a:lnTo>
                    <a:pt x="5322" y="176794"/>
                  </a:lnTo>
                  <a:lnTo>
                    <a:pt x="6041" y="176974"/>
                  </a:lnTo>
                  <a:lnTo>
                    <a:pt x="6796" y="177118"/>
                  </a:lnTo>
                  <a:lnTo>
                    <a:pt x="7551" y="177154"/>
                  </a:lnTo>
                  <a:lnTo>
                    <a:pt x="81943" y="177154"/>
                  </a:lnTo>
                  <a:lnTo>
                    <a:pt x="82698" y="177118"/>
                  </a:lnTo>
                  <a:lnTo>
                    <a:pt x="83453" y="176974"/>
                  </a:lnTo>
                  <a:lnTo>
                    <a:pt x="84172" y="176794"/>
                  </a:lnTo>
                  <a:lnTo>
                    <a:pt x="84856" y="176507"/>
                  </a:lnTo>
                  <a:lnTo>
                    <a:pt x="85539" y="176183"/>
                  </a:lnTo>
                  <a:lnTo>
                    <a:pt x="86150" y="175752"/>
                  </a:lnTo>
                  <a:lnTo>
                    <a:pt x="86725" y="175284"/>
                  </a:lnTo>
                  <a:lnTo>
                    <a:pt x="87265" y="174745"/>
                  </a:lnTo>
                  <a:lnTo>
                    <a:pt x="87732" y="174170"/>
                  </a:lnTo>
                  <a:lnTo>
                    <a:pt x="88199" y="173558"/>
                  </a:lnTo>
                  <a:lnTo>
                    <a:pt x="88559" y="172875"/>
                  </a:lnTo>
                  <a:lnTo>
                    <a:pt x="88883" y="172156"/>
                  </a:lnTo>
                  <a:lnTo>
                    <a:pt x="89134" y="171437"/>
                  </a:lnTo>
                  <a:lnTo>
                    <a:pt x="89314" y="170646"/>
                  </a:lnTo>
                  <a:lnTo>
                    <a:pt x="89422" y="169819"/>
                  </a:lnTo>
                  <a:lnTo>
                    <a:pt x="89458" y="168992"/>
                  </a:lnTo>
                  <a:lnTo>
                    <a:pt x="89458" y="9636"/>
                  </a:lnTo>
                  <a:lnTo>
                    <a:pt x="89422" y="8126"/>
                  </a:lnTo>
                  <a:lnTo>
                    <a:pt x="89386" y="7443"/>
                  </a:lnTo>
                  <a:lnTo>
                    <a:pt x="89314" y="6796"/>
                  </a:lnTo>
                  <a:lnTo>
                    <a:pt x="89242" y="6184"/>
                  </a:lnTo>
                  <a:lnTo>
                    <a:pt x="89134" y="5609"/>
                  </a:lnTo>
                  <a:lnTo>
                    <a:pt x="89026" y="5070"/>
                  </a:lnTo>
                  <a:lnTo>
                    <a:pt x="88883" y="4566"/>
                  </a:lnTo>
                  <a:lnTo>
                    <a:pt x="88739" y="4099"/>
                  </a:lnTo>
                  <a:lnTo>
                    <a:pt x="88559" y="3668"/>
                  </a:lnTo>
                  <a:lnTo>
                    <a:pt x="88379" y="3272"/>
                  </a:lnTo>
                  <a:lnTo>
                    <a:pt x="88164" y="2876"/>
                  </a:lnTo>
                  <a:lnTo>
                    <a:pt x="87984" y="2553"/>
                  </a:lnTo>
                  <a:lnTo>
                    <a:pt x="87732" y="2229"/>
                  </a:lnTo>
                  <a:lnTo>
                    <a:pt x="87516" y="1942"/>
                  </a:lnTo>
                  <a:lnTo>
                    <a:pt x="87265" y="1654"/>
                  </a:lnTo>
                  <a:lnTo>
                    <a:pt x="87013" y="1438"/>
                  </a:lnTo>
                  <a:lnTo>
                    <a:pt x="86725" y="1223"/>
                  </a:lnTo>
                  <a:lnTo>
                    <a:pt x="86438" y="1007"/>
                  </a:lnTo>
                  <a:lnTo>
                    <a:pt x="86150" y="827"/>
                  </a:lnTo>
                  <a:lnTo>
                    <a:pt x="85826" y="683"/>
                  </a:lnTo>
                  <a:lnTo>
                    <a:pt x="85503" y="539"/>
                  </a:lnTo>
                  <a:lnTo>
                    <a:pt x="84856" y="324"/>
                  </a:lnTo>
                  <a:lnTo>
                    <a:pt x="84172" y="180"/>
                  </a:lnTo>
                  <a:lnTo>
                    <a:pt x="83453" y="72"/>
                  </a:lnTo>
                  <a:lnTo>
                    <a:pt x="82698" y="0"/>
                  </a:lnTo>
                  <a:lnTo>
                    <a:pt x="66842" y="0"/>
                  </a:lnTo>
                  <a:lnTo>
                    <a:pt x="66698" y="36"/>
                  </a:lnTo>
                  <a:lnTo>
                    <a:pt x="66374" y="180"/>
                  </a:lnTo>
                  <a:lnTo>
                    <a:pt x="66123" y="360"/>
                  </a:lnTo>
                  <a:lnTo>
                    <a:pt x="65907" y="647"/>
                  </a:lnTo>
                  <a:lnTo>
                    <a:pt x="65691" y="971"/>
                  </a:lnTo>
                  <a:lnTo>
                    <a:pt x="65547" y="1330"/>
                  </a:lnTo>
                  <a:lnTo>
                    <a:pt x="65475" y="1762"/>
                  </a:lnTo>
                  <a:lnTo>
                    <a:pt x="65439" y="2193"/>
                  </a:lnTo>
                  <a:lnTo>
                    <a:pt x="65439" y="2733"/>
                  </a:lnTo>
                  <a:lnTo>
                    <a:pt x="65404" y="3236"/>
                  </a:lnTo>
                  <a:lnTo>
                    <a:pt x="65368" y="3668"/>
                  </a:lnTo>
                  <a:lnTo>
                    <a:pt x="65260" y="4063"/>
                  </a:lnTo>
                  <a:lnTo>
                    <a:pt x="65152" y="4387"/>
                  </a:lnTo>
                  <a:lnTo>
                    <a:pt x="65008" y="4674"/>
                  </a:lnTo>
                  <a:lnTo>
                    <a:pt x="64828" y="4890"/>
                  </a:lnTo>
                  <a:lnTo>
                    <a:pt x="64648" y="5070"/>
                  </a:lnTo>
                  <a:lnTo>
                    <a:pt x="64433" y="5250"/>
                  </a:lnTo>
                  <a:lnTo>
                    <a:pt x="64181" y="5357"/>
                  </a:lnTo>
                  <a:lnTo>
                    <a:pt x="63893" y="5429"/>
                  </a:lnTo>
                  <a:lnTo>
                    <a:pt x="63606" y="5501"/>
                  </a:lnTo>
                  <a:lnTo>
                    <a:pt x="63318" y="5537"/>
                  </a:lnTo>
                  <a:lnTo>
                    <a:pt x="62671" y="5573"/>
                  </a:lnTo>
                  <a:lnTo>
                    <a:pt x="61952" y="5609"/>
                  </a:lnTo>
                  <a:lnTo>
                    <a:pt x="27506" y="5609"/>
                  </a:lnTo>
                  <a:lnTo>
                    <a:pt x="26823" y="5573"/>
                  </a:lnTo>
                  <a:lnTo>
                    <a:pt x="26176" y="5537"/>
                  </a:lnTo>
                  <a:lnTo>
                    <a:pt x="25852" y="5501"/>
                  </a:lnTo>
                  <a:lnTo>
                    <a:pt x="25565" y="5429"/>
                  </a:lnTo>
                  <a:lnTo>
                    <a:pt x="25313" y="5357"/>
                  </a:lnTo>
                  <a:lnTo>
                    <a:pt x="25061" y="5250"/>
                  </a:lnTo>
                  <a:lnTo>
                    <a:pt x="24810" y="5070"/>
                  </a:lnTo>
                  <a:lnTo>
                    <a:pt x="24630" y="4890"/>
                  </a:lnTo>
                  <a:lnTo>
                    <a:pt x="24450" y="4674"/>
                  </a:lnTo>
                  <a:lnTo>
                    <a:pt x="24306" y="4387"/>
                  </a:lnTo>
                  <a:lnTo>
                    <a:pt x="24198" y="4063"/>
                  </a:lnTo>
                  <a:lnTo>
                    <a:pt x="24090" y="3668"/>
                  </a:lnTo>
                  <a:lnTo>
                    <a:pt x="24054" y="3236"/>
                  </a:lnTo>
                  <a:lnTo>
                    <a:pt x="24019" y="2733"/>
                  </a:lnTo>
                  <a:lnTo>
                    <a:pt x="24019" y="2193"/>
                  </a:lnTo>
                  <a:lnTo>
                    <a:pt x="23983" y="1762"/>
                  </a:lnTo>
                  <a:lnTo>
                    <a:pt x="23911" y="1330"/>
                  </a:lnTo>
                  <a:lnTo>
                    <a:pt x="23767" y="971"/>
                  </a:lnTo>
                  <a:lnTo>
                    <a:pt x="23551" y="647"/>
                  </a:lnTo>
                  <a:lnTo>
                    <a:pt x="23335" y="360"/>
                  </a:lnTo>
                  <a:lnTo>
                    <a:pt x="23084" y="180"/>
                  </a:lnTo>
                  <a:lnTo>
                    <a:pt x="22760" y="36"/>
                  </a:lnTo>
                  <a:lnTo>
                    <a:pt x="2261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31"/>
            <p:cNvSpPr/>
            <p:nvPr/>
          </p:nvSpPr>
          <p:spPr>
            <a:xfrm>
              <a:off x="2691775" y="562625"/>
              <a:ext cx="2236450" cy="4428850"/>
            </a:xfrm>
            <a:custGeom>
              <a:avLst/>
              <a:gdLst/>
              <a:ahLst/>
              <a:cxnLst/>
              <a:rect l="l" t="t" r="r" b="b"/>
              <a:pathLst>
                <a:path w="89458" h="177154" fill="none" extrusionOk="0">
                  <a:moveTo>
                    <a:pt x="89458" y="9636"/>
                  </a:moveTo>
                  <a:lnTo>
                    <a:pt x="89458" y="168992"/>
                  </a:lnTo>
                  <a:lnTo>
                    <a:pt x="89458" y="168992"/>
                  </a:lnTo>
                  <a:lnTo>
                    <a:pt x="89422" y="169819"/>
                  </a:lnTo>
                  <a:lnTo>
                    <a:pt x="89314" y="170646"/>
                  </a:lnTo>
                  <a:lnTo>
                    <a:pt x="89134" y="171437"/>
                  </a:lnTo>
                  <a:lnTo>
                    <a:pt x="88883" y="172156"/>
                  </a:lnTo>
                  <a:lnTo>
                    <a:pt x="88559" y="172875"/>
                  </a:lnTo>
                  <a:lnTo>
                    <a:pt x="88199" y="173558"/>
                  </a:lnTo>
                  <a:lnTo>
                    <a:pt x="87732" y="174170"/>
                  </a:lnTo>
                  <a:lnTo>
                    <a:pt x="87265" y="174745"/>
                  </a:lnTo>
                  <a:lnTo>
                    <a:pt x="86725" y="175284"/>
                  </a:lnTo>
                  <a:lnTo>
                    <a:pt x="86150" y="175752"/>
                  </a:lnTo>
                  <a:lnTo>
                    <a:pt x="85539" y="176183"/>
                  </a:lnTo>
                  <a:lnTo>
                    <a:pt x="84856" y="176507"/>
                  </a:lnTo>
                  <a:lnTo>
                    <a:pt x="84172" y="176794"/>
                  </a:lnTo>
                  <a:lnTo>
                    <a:pt x="83453" y="176974"/>
                  </a:lnTo>
                  <a:lnTo>
                    <a:pt x="82698" y="177118"/>
                  </a:lnTo>
                  <a:lnTo>
                    <a:pt x="81943" y="177154"/>
                  </a:lnTo>
                  <a:lnTo>
                    <a:pt x="7551" y="177154"/>
                  </a:lnTo>
                  <a:lnTo>
                    <a:pt x="7551" y="177154"/>
                  </a:lnTo>
                  <a:lnTo>
                    <a:pt x="6796" y="177118"/>
                  </a:lnTo>
                  <a:lnTo>
                    <a:pt x="6041" y="176974"/>
                  </a:lnTo>
                  <a:lnTo>
                    <a:pt x="5322" y="176794"/>
                  </a:lnTo>
                  <a:lnTo>
                    <a:pt x="4602" y="176507"/>
                  </a:lnTo>
                  <a:lnTo>
                    <a:pt x="3955" y="176183"/>
                  </a:lnTo>
                  <a:lnTo>
                    <a:pt x="3344" y="175752"/>
                  </a:lnTo>
                  <a:lnTo>
                    <a:pt x="2769" y="175284"/>
                  </a:lnTo>
                  <a:lnTo>
                    <a:pt x="2229" y="174745"/>
                  </a:lnTo>
                  <a:lnTo>
                    <a:pt x="1726" y="174170"/>
                  </a:lnTo>
                  <a:lnTo>
                    <a:pt x="1295" y="173558"/>
                  </a:lnTo>
                  <a:lnTo>
                    <a:pt x="935" y="172875"/>
                  </a:lnTo>
                  <a:lnTo>
                    <a:pt x="611" y="172156"/>
                  </a:lnTo>
                  <a:lnTo>
                    <a:pt x="360" y="171437"/>
                  </a:lnTo>
                  <a:lnTo>
                    <a:pt x="180" y="170646"/>
                  </a:lnTo>
                  <a:lnTo>
                    <a:pt x="36" y="169819"/>
                  </a:lnTo>
                  <a:lnTo>
                    <a:pt x="0" y="168992"/>
                  </a:lnTo>
                  <a:lnTo>
                    <a:pt x="0" y="9636"/>
                  </a:lnTo>
                  <a:lnTo>
                    <a:pt x="0" y="9636"/>
                  </a:lnTo>
                  <a:lnTo>
                    <a:pt x="36" y="8018"/>
                  </a:lnTo>
                  <a:lnTo>
                    <a:pt x="108" y="7263"/>
                  </a:lnTo>
                  <a:lnTo>
                    <a:pt x="180" y="6580"/>
                  </a:lnTo>
                  <a:lnTo>
                    <a:pt x="252" y="5933"/>
                  </a:lnTo>
                  <a:lnTo>
                    <a:pt x="360" y="5321"/>
                  </a:lnTo>
                  <a:lnTo>
                    <a:pt x="468" y="4782"/>
                  </a:lnTo>
                  <a:lnTo>
                    <a:pt x="611" y="4243"/>
                  </a:lnTo>
                  <a:lnTo>
                    <a:pt x="755" y="3775"/>
                  </a:lnTo>
                  <a:lnTo>
                    <a:pt x="935" y="3308"/>
                  </a:lnTo>
                  <a:lnTo>
                    <a:pt x="1115" y="2912"/>
                  </a:lnTo>
                  <a:lnTo>
                    <a:pt x="1295" y="2553"/>
                  </a:lnTo>
                  <a:lnTo>
                    <a:pt x="1510" y="2193"/>
                  </a:lnTo>
                  <a:lnTo>
                    <a:pt x="1726" y="1906"/>
                  </a:lnTo>
                  <a:lnTo>
                    <a:pt x="1978" y="1618"/>
                  </a:lnTo>
                  <a:lnTo>
                    <a:pt x="2229" y="1366"/>
                  </a:lnTo>
                  <a:lnTo>
                    <a:pt x="2481" y="1151"/>
                  </a:lnTo>
                  <a:lnTo>
                    <a:pt x="2769" y="935"/>
                  </a:lnTo>
                  <a:lnTo>
                    <a:pt x="3056" y="791"/>
                  </a:lnTo>
                  <a:lnTo>
                    <a:pt x="3344" y="611"/>
                  </a:lnTo>
                  <a:lnTo>
                    <a:pt x="3632" y="503"/>
                  </a:lnTo>
                  <a:lnTo>
                    <a:pt x="3955" y="396"/>
                  </a:lnTo>
                  <a:lnTo>
                    <a:pt x="4602" y="216"/>
                  </a:lnTo>
                  <a:lnTo>
                    <a:pt x="5322" y="108"/>
                  </a:lnTo>
                  <a:lnTo>
                    <a:pt x="6041" y="36"/>
                  </a:lnTo>
                  <a:lnTo>
                    <a:pt x="6796" y="0"/>
                  </a:lnTo>
                  <a:lnTo>
                    <a:pt x="7551" y="0"/>
                  </a:lnTo>
                  <a:lnTo>
                    <a:pt x="22472" y="0"/>
                  </a:lnTo>
                  <a:lnTo>
                    <a:pt x="22472" y="0"/>
                  </a:lnTo>
                  <a:lnTo>
                    <a:pt x="22616" y="0"/>
                  </a:lnTo>
                  <a:lnTo>
                    <a:pt x="22760" y="36"/>
                  </a:lnTo>
                  <a:lnTo>
                    <a:pt x="23084" y="180"/>
                  </a:lnTo>
                  <a:lnTo>
                    <a:pt x="23335" y="360"/>
                  </a:lnTo>
                  <a:lnTo>
                    <a:pt x="23551" y="647"/>
                  </a:lnTo>
                  <a:lnTo>
                    <a:pt x="23767" y="971"/>
                  </a:lnTo>
                  <a:lnTo>
                    <a:pt x="23911" y="1330"/>
                  </a:lnTo>
                  <a:lnTo>
                    <a:pt x="23983" y="1762"/>
                  </a:lnTo>
                  <a:lnTo>
                    <a:pt x="24019" y="2193"/>
                  </a:lnTo>
                  <a:lnTo>
                    <a:pt x="24019" y="2733"/>
                  </a:lnTo>
                  <a:lnTo>
                    <a:pt x="24019" y="2733"/>
                  </a:lnTo>
                  <a:lnTo>
                    <a:pt x="24054" y="3236"/>
                  </a:lnTo>
                  <a:lnTo>
                    <a:pt x="24090" y="3668"/>
                  </a:lnTo>
                  <a:lnTo>
                    <a:pt x="24198" y="4063"/>
                  </a:lnTo>
                  <a:lnTo>
                    <a:pt x="24306" y="4387"/>
                  </a:lnTo>
                  <a:lnTo>
                    <a:pt x="24450" y="4674"/>
                  </a:lnTo>
                  <a:lnTo>
                    <a:pt x="24630" y="4890"/>
                  </a:lnTo>
                  <a:lnTo>
                    <a:pt x="24810" y="5070"/>
                  </a:lnTo>
                  <a:lnTo>
                    <a:pt x="25061" y="5250"/>
                  </a:lnTo>
                  <a:lnTo>
                    <a:pt x="25313" y="5357"/>
                  </a:lnTo>
                  <a:lnTo>
                    <a:pt x="25565" y="5429"/>
                  </a:lnTo>
                  <a:lnTo>
                    <a:pt x="25852" y="5501"/>
                  </a:lnTo>
                  <a:lnTo>
                    <a:pt x="26176" y="5537"/>
                  </a:lnTo>
                  <a:lnTo>
                    <a:pt x="26823" y="5573"/>
                  </a:lnTo>
                  <a:lnTo>
                    <a:pt x="27506" y="5609"/>
                  </a:lnTo>
                  <a:lnTo>
                    <a:pt x="61952" y="5609"/>
                  </a:lnTo>
                  <a:lnTo>
                    <a:pt x="61952" y="5609"/>
                  </a:lnTo>
                  <a:lnTo>
                    <a:pt x="62671" y="5573"/>
                  </a:lnTo>
                  <a:lnTo>
                    <a:pt x="63318" y="5537"/>
                  </a:lnTo>
                  <a:lnTo>
                    <a:pt x="63606" y="5501"/>
                  </a:lnTo>
                  <a:lnTo>
                    <a:pt x="63893" y="5429"/>
                  </a:lnTo>
                  <a:lnTo>
                    <a:pt x="64181" y="5357"/>
                  </a:lnTo>
                  <a:lnTo>
                    <a:pt x="64433" y="5250"/>
                  </a:lnTo>
                  <a:lnTo>
                    <a:pt x="64648" y="5070"/>
                  </a:lnTo>
                  <a:lnTo>
                    <a:pt x="64828" y="4890"/>
                  </a:lnTo>
                  <a:lnTo>
                    <a:pt x="65008" y="4674"/>
                  </a:lnTo>
                  <a:lnTo>
                    <a:pt x="65152" y="4387"/>
                  </a:lnTo>
                  <a:lnTo>
                    <a:pt x="65260" y="4063"/>
                  </a:lnTo>
                  <a:lnTo>
                    <a:pt x="65368" y="3668"/>
                  </a:lnTo>
                  <a:lnTo>
                    <a:pt x="65404" y="3236"/>
                  </a:lnTo>
                  <a:lnTo>
                    <a:pt x="65439" y="2733"/>
                  </a:lnTo>
                  <a:lnTo>
                    <a:pt x="65439" y="2193"/>
                  </a:lnTo>
                  <a:lnTo>
                    <a:pt x="65439" y="2193"/>
                  </a:lnTo>
                  <a:lnTo>
                    <a:pt x="65475" y="1762"/>
                  </a:lnTo>
                  <a:lnTo>
                    <a:pt x="65547" y="1330"/>
                  </a:lnTo>
                  <a:lnTo>
                    <a:pt x="65691" y="971"/>
                  </a:lnTo>
                  <a:lnTo>
                    <a:pt x="65907" y="647"/>
                  </a:lnTo>
                  <a:lnTo>
                    <a:pt x="66123" y="360"/>
                  </a:lnTo>
                  <a:lnTo>
                    <a:pt x="66374" y="180"/>
                  </a:lnTo>
                  <a:lnTo>
                    <a:pt x="66698" y="36"/>
                  </a:lnTo>
                  <a:lnTo>
                    <a:pt x="66842" y="0"/>
                  </a:lnTo>
                  <a:lnTo>
                    <a:pt x="67022" y="0"/>
                  </a:lnTo>
                  <a:lnTo>
                    <a:pt x="81907" y="0"/>
                  </a:lnTo>
                  <a:lnTo>
                    <a:pt x="81907" y="0"/>
                  </a:lnTo>
                  <a:lnTo>
                    <a:pt x="82698" y="0"/>
                  </a:lnTo>
                  <a:lnTo>
                    <a:pt x="83453" y="72"/>
                  </a:lnTo>
                  <a:lnTo>
                    <a:pt x="84172" y="180"/>
                  </a:lnTo>
                  <a:lnTo>
                    <a:pt x="84856" y="324"/>
                  </a:lnTo>
                  <a:lnTo>
                    <a:pt x="85503" y="539"/>
                  </a:lnTo>
                  <a:lnTo>
                    <a:pt x="85826" y="683"/>
                  </a:lnTo>
                  <a:lnTo>
                    <a:pt x="86150" y="827"/>
                  </a:lnTo>
                  <a:lnTo>
                    <a:pt x="86438" y="1007"/>
                  </a:lnTo>
                  <a:lnTo>
                    <a:pt x="86725" y="1223"/>
                  </a:lnTo>
                  <a:lnTo>
                    <a:pt x="87013" y="1438"/>
                  </a:lnTo>
                  <a:lnTo>
                    <a:pt x="87265" y="1654"/>
                  </a:lnTo>
                  <a:lnTo>
                    <a:pt x="87516" y="1942"/>
                  </a:lnTo>
                  <a:lnTo>
                    <a:pt x="87732" y="2229"/>
                  </a:lnTo>
                  <a:lnTo>
                    <a:pt x="87984" y="2553"/>
                  </a:lnTo>
                  <a:lnTo>
                    <a:pt x="88164" y="2876"/>
                  </a:lnTo>
                  <a:lnTo>
                    <a:pt x="88379" y="3272"/>
                  </a:lnTo>
                  <a:lnTo>
                    <a:pt x="88559" y="3668"/>
                  </a:lnTo>
                  <a:lnTo>
                    <a:pt x="88739" y="4099"/>
                  </a:lnTo>
                  <a:lnTo>
                    <a:pt x="88883" y="4566"/>
                  </a:lnTo>
                  <a:lnTo>
                    <a:pt x="89026" y="5070"/>
                  </a:lnTo>
                  <a:lnTo>
                    <a:pt x="89134" y="5609"/>
                  </a:lnTo>
                  <a:lnTo>
                    <a:pt x="89242" y="6184"/>
                  </a:lnTo>
                  <a:lnTo>
                    <a:pt x="89314" y="6796"/>
                  </a:lnTo>
                  <a:lnTo>
                    <a:pt x="89386" y="7443"/>
                  </a:lnTo>
                  <a:lnTo>
                    <a:pt x="89422" y="8126"/>
                  </a:lnTo>
                  <a:lnTo>
                    <a:pt x="89458" y="9636"/>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31"/>
            <p:cNvSpPr/>
            <p:nvPr/>
          </p:nvSpPr>
          <p:spPr>
            <a:xfrm>
              <a:off x="2691775" y="562625"/>
              <a:ext cx="2236450" cy="537550"/>
            </a:xfrm>
            <a:custGeom>
              <a:avLst/>
              <a:gdLst/>
              <a:ahLst/>
              <a:cxnLst/>
              <a:rect l="l" t="t" r="r" b="b"/>
              <a:pathLst>
                <a:path w="89458" h="21502" extrusionOk="0">
                  <a:moveTo>
                    <a:pt x="7551" y="0"/>
                  </a:moveTo>
                  <a:lnTo>
                    <a:pt x="6796" y="36"/>
                  </a:lnTo>
                  <a:lnTo>
                    <a:pt x="6041" y="36"/>
                  </a:lnTo>
                  <a:lnTo>
                    <a:pt x="5322" y="108"/>
                  </a:lnTo>
                  <a:lnTo>
                    <a:pt x="4602" y="216"/>
                  </a:lnTo>
                  <a:lnTo>
                    <a:pt x="3955" y="396"/>
                  </a:lnTo>
                  <a:lnTo>
                    <a:pt x="3632" y="503"/>
                  </a:lnTo>
                  <a:lnTo>
                    <a:pt x="3344" y="647"/>
                  </a:lnTo>
                  <a:lnTo>
                    <a:pt x="3020" y="791"/>
                  </a:lnTo>
                  <a:lnTo>
                    <a:pt x="2733" y="971"/>
                  </a:lnTo>
                  <a:lnTo>
                    <a:pt x="2481" y="1151"/>
                  </a:lnTo>
                  <a:lnTo>
                    <a:pt x="2193" y="1366"/>
                  </a:lnTo>
                  <a:lnTo>
                    <a:pt x="1942" y="1618"/>
                  </a:lnTo>
                  <a:lnTo>
                    <a:pt x="1726" y="1906"/>
                  </a:lnTo>
                  <a:lnTo>
                    <a:pt x="1510" y="2193"/>
                  </a:lnTo>
                  <a:lnTo>
                    <a:pt x="1295" y="2553"/>
                  </a:lnTo>
                  <a:lnTo>
                    <a:pt x="1079" y="2912"/>
                  </a:lnTo>
                  <a:lnTo>
                    <a:pt x="899" y="3344"/>
                  </a:lnTo>
                  <a:lnTo>
                    <a:pt x="719" y="3775"/>
                  </a:lnTo>
                  <a:lnTo>
                    <a:pt x="575" y="4243"/>
                  </a:lnTo>
                  <a:lnTo>
                    <a:pt x="432" y="4782"/>
                  </a:lnTo>
                  <a:lnTo>
                    <a:pt x="324" y="5321"/>
                  </a:lnTo>
                  <a:lnTo>
                    <a:pt x="216" y="5933"/>
                  </a:lnTo>
                  <a:lnTo>
                    <a:pt x="144" y="6580"/>
                  </a:lnTo>
                  <a:lnTo>
                    <a:pt x="72" y="7263"/>
                  </a:lnTo>
                  <a:lnTo>
                    <a:pt x="36" y="8018"/>
                  </a:lnTo>
                  <a:lnTo>
                    <a:pt x="0" y="9636"/>
                  </a:lnTo>
                  <a:lnTo>
                    <a:pt x="0" y="21502"/>
                  </a:lnTo>
                  <a:lnTo>
                    <a:pt x="89458" y="21502"/>
                  </a:lnTo>
                  <a:lnTo>
                    <a:pt x="89458" y="9636"/>
                  </a:lnTo>
                  <a:lnTo>
                    <a:pt x="89422" y="8126"/>
                  </a:lnTo>
                  <a:lnTo>
                    <a:pt x="89386" y="7443"/>
                  </a:lnTo>
                  <a:lnTo>
                    <a:pt x="89314" y="6796"/>
                  </a:lnTo>
                  <a:lnTo>
                    <a:pt x="89242" y="6184"/>
                  </a:lnTo>
                  <a:lnTo>
                    <a:pt x="89134" y="5609"/>
                  </a:lnTo>
                  <a:lnTo>
                    <a:pt x="89026" y="5070"/>
                  </a:lnTo>
                  <a:lnTo>
                    <a:pt x="88883" y="4566"/>
                  </a:lnTo>
                  <a:lnTo>
                    <a:pt x="88739" y="4099"/>
                  </a:lnTo>
                  <a:lnTo>
                    <a:pt x="88559" y="3668"/>
                  </a:lnTo>
                  <a:lnTo>
                    <a:pt x="88379" y="3272"/>
                  </a:lnTo>
                  <a:lnTo>
                    <a:pt x="88199" y="2876"/>
                  </a:lnTo>
                  <a:lnTo>
                    <a:pt x="87984" y="2553"/>
                  </a:lnTo>
                  <a:lnTo>
                    <a:pt x="87732" y="2229"/>
                  </a:lnTo>
                  <a:lnTo>
                    <a:pt x="87516" y="1942"/>
                  </a:lnTo>
                  <a:lnTo>
                    <a:pt x="87265" y="1654"/>
                  </a:lnTo>
                  <a:lnTo>
                    <a:pt x="87013" y="1438"/>
                  </a:lnTo>
                  <a:lnTo>
                    <a:pt x="86725" y="1223"/>
                  </a:lnTo>
                  <a:lnTo>
                    <a:pt x="86438" y="1007"/>
                  </a:lnTo>
                  <a:lnTo>
                    <a:pt x="86150" y="827"/>
                  </a:lnTo>
                  <a:lnTo>
                    <a:pt x="85826" y="683"/>
                  </a:lnTo>
                  <a:lnTo>
                    <a:pt x="85539" y="539"/>
                  </a:lnTo>
                  <a:lnTo>
                    <a:pt x="84856" y="324"/>
                  </a:lnTo>
                  <a:lnTo>
                    <a:pt x="84172" y="180"/>
                  </a:lnTo>
                  <a:lnTo>
                    <a:pt x="83453" y="72"/>
                  </a:lnTo>
                  <a:lnTo>
                    <a:pt x="82698" y="0"/>
                  </a:lnTo>
                  <a:lnTo>
                    <a:pt x="66878" y="0"/>
                  </a:lnTo>
                  <a:lnTo>
                    <a:pt x="66698" y="36"/>
                  </a:lnTo>
                  <a:lnTo>
                    <a:pt x="66410" y="180"/>
                  </a:lnTo>
                  <a:lnTo>
                    <a:pt x="66159" y="360"/>
                  </a:lnTo>
                  <a:lnTo>
                    <a:pt x="65907" y="647"/>
                  </a:lnTo>
                  <a:lnTo>
                    <a:pt x="65727" y="971"/>
                  </a:lnTo>
                  <a:lnTo>
                    <a:pt x="65583" y="1330"/>
                  </a:lnTo>
                  <a:lnTo>
                    <a:pt x="65475" y="1762"/>
                  </a:lnTo>
                  <a:lnTo>
                    <a:pt x="65439" y="2193"/>
                  </a:lnTo>
                  <a:lnTo>
                    <a:pt x="65439" y="2733"/>
                  </a:lnTo>
                  <a:lnTo>
                    <a:pt x="65439" y="3236"/>
                  </a:lnTo>
                  <a:lnTo>
                    <a:pt x="65368" y="3703"/>
                  </a:lnTo>
                  <a:lnTo>
                    <a:pt x="65296" y="4063"/>
                  </a:lnTo>
                  <a:lnTo>
                    <a:pt x="65188" y="4387"/>
                  </a:lnTo>
                  <a:lnTo>
                    <a:pt x="65044" y="4674"/>
                  </a:lnTo>
                  <a:lnTo>
                    <a:pt x="64864" y="4926"/>
                  </a:lnTo>
                  <a:lnTo>
                    <a:pt x="64648" y="5106"/>
                  </a:lnTo>
                  <a:lnTo>
                    <a:pt x="64433" y="5250"/>
                  </a:lnTo>
                  <a:lnTo>
                    <a:pt x="64181" y="5357"/>
                  </a:lnTo>
                  <a:lnTo>
                    <a:pt x="63929" y="5465"/>
                  </a:lnTo>
                  <a:lnTo>
                    <a:pt x="63642" y="5537"/>
                  </a:lnTo>
                  <a:lnTo>
                    <a:pt x="63318" y="5573"/>
                  </a:lnTo>
                  <a:lnTo>
                    <a:pt x="62671" y="5609"/>
                  </a:lnTo>
                  <a:lnTo>
                    <a:pt x="26823" y="5609"/>
                  </a:lnTo>
                  <a:lnTo>
                    <a:pt x="26140" y="5573"/>
                  </a:lnTo>
                  <a:lnTo>
                    <a:pt x="25852" y="5537"/>
                  </a:lnTo>
                  <a:lnTo>
                    <a:pt x="25565" y="5465"/>
                  </a:lnTo>
                  <a:lnTo>
                    <a:pt x="25313" y="5357"/>
                  </a:lnTo>
                  <a:lnTo>
                    <a:pt x="25061" y="5250"/>
                  </a:lnTo>
                  <a:lnTo>
                    <a:pt x="24810" y="5106"/>
                  </a:lnTo>
                  <a:lnTo>
                    <a:pt x="24630" y="4926"/>
                  </a:lnTo>
                  <a:lnTo>
                    <a:pt x="24450" y="4674"/>
                  </a:lnTo>
                  <a:lnTo>
                    <a:pt x="24306" y="4387"/>
                  </a:lnTo>
                  <a:lnTo>
                    <a:pt x="24198" y="4063"/>
                  </a:lnTo>
                  <a:lnTo>
                    <a:pt x="24090" y="3703"/>
                  </a:lnTo>
                  <a:lnTo>
                    <a:pt x="24054" y="3236"/>
                  </a:lnTo>
                  <a:lnTo>
                    <a:pt x="24019" y="2733"/>
                  </a:lnTo>
                  <a:lnTo>
                    <a:pt x="24019" y="2229"/>
                  </a:lnTo>
                  <a:lnTo>
                    <a:pt x="23983" y="1762"/>
                  </a:lnTo>
                  <a:lnTo>
                    <a:pt x="23911" y="1366"/>
                  </a:lnTo>
                  <a:lnTo>
                    <a:pt x="23767" y="971"/>
                  </a:lnTo>
                  <a:lnTo>
                    <a:pt x="23551" y="647"/>
                  </a:lnTo>
                  <a:lnTo>
                    <a:pt x="23335" y="396"/>
                  </a:lnTo>
                  <a:lnTo>
                    <a:pt x="23084" y="180"/>
                  </a:lnTo>
                  <a:lnTo>
                    <a:pt x="22760" y="72"/>
                  </a:lnTo>
                  <a:lnTo>
                    <a:pt x="22616" y="36"/>
                  </a:lnTo>
                  <a:lnTo>
                    <a:pt x="2247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31"/>
            <p:cNvSpPr/>
            <p:nvPr/>
          </p:nvSpPr>
          <p:spPr>
            <a:xfrm>
              <a:off x="2838275" y="831375"/>
              <a:ext cx="75550" cy="124075"/>
            </a:xfrm>
            <a:custGeom>
              <a:avLst/>
              <a:gdLst/>
              <a:ahLst/>
              <a:cxnLst/>
              <a:rect l="l" t="t" r="r" b="b"/>
              <a:pathLst>
                <a:path w="3022" h="4963" extrusionOk="0">
                  <a:moveTo>
                    <a:pt x="2626" y="1"/>
                  </a:moveTo>
                  <a:lnTo>
                    <a:pt x="1" y="2482"/>
                  </a:lnTo>
                  <a:lnTo>
                    <a:pt x="2626" y="4963"/>
                  </a:lnTo>
                  <a:lnTo>
                    <a:pt x="3021" y="4531"/>
                  </a:lnTo>
                  <a:lnTo>
                    <a:pt x="864" y="2482"/>
                  </a:lnTo>
                  <a:lnTo>
                    <a:pt x="3021" y="432"/>
                  </a:lnTo>
                  <a:lnTo>
                    <a:pt x="262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31"/>
            <p:cNvSpPr/>
            <p:nvPr/>
          </p:nvSpPr>
          <p:spPr>
            <a:xfrm>
              <a:off x="4635175" y="826900"/>
              <a:ext cx="136650" cy="133050"/>
            </a:xfrm>
            <a:custGeom>
              <a:avLst/>
              <a:gdLst/>
              <a:ahLst/>
              <a:cxnLst/>
              <a:rect l="l" t="t" r="r" b="b"/>
              <a:pathLst>
                <a:path w="5466" h="5322" extrusionOk="0">
                  <a:moveTo>
                    <a:pt x="2733" y="1690"/>
                  </a:moveTo>
                  <a:lnTo>
                    <a:pt x="2913" y="1726"/>
                  </a:lnTo>
                  <a:lnTo>
                    <a:pt x="3093" y="1798"/>
                  </a:lnTo>
                  <a:lnTo>
                    <a:pt x="3272" y="1870"/>
                  </a:lnTo>
                  <a:lnTo>
                    <a:pt x="3416" y="1978"/>
                  </a:lnTo>
                  <a:lnTo>
                    <a:pt x="3524" y="2121"/>
                  </a:lnTo>
                  <a:lnTo>
                    <a:pt x="3632" y="2301"/>
                  </a:lnTo>
                  <a:lnTo>
                    <a:pt x="3668" y="2481"/>
                  </a:lnTo>
                  <a:lnTo>
                    <a:pt x="3704" y="2697"/>
                  </a:lnTo>
                  <a:lnTo>
                    <a:pt x="3668" y="2912"/>
                  </a:lnTo>
                  <a:lnTo>
                    <a:pt x="3596" y="3092"/>
                  </a:lnTo>
                  <a:lnTo>
                    <a:pt x="3524" y="3236"/>
                  </a:lnTo>
                  <a:lnTo>
                    <a:pt x="3380" y="3380"/>
                  </a:lnTo>
                  <a:lnTo>
                    <a:pt x="3236" y="3524"/>
                  </a:lnTo>
                  <a:lnTo>
                    <a:pt x="3057" y="3596"/>
                  </a:lnTo>
                  <a:lnTo>
                    <a:pt x="2877" y="3632"/>
                  </a:lnTo>
                  <a:lnTo>
                    <a:pt x="2697" y="3667"/>
                  </a:lnTo>
                  <a:lnTo>
                    <a:pt x="2481" y="3632"/>
                  </a:lnTo>
                  <a:lnTo>
                    <a:pt x="2302" y="3560"/>
                  </a:lnTo>
                  <a:lnTo>
                    <a:pt x="2122" y="3488"/>
                  </a:lnTo>
                  <a:lnTo>
                    <a:pt x="1978" y="3344"/>
                  </a:lnTo>
                  <a:lnTo>
                    <a:pt x="1870" y="3200"/>
                  </a:lnTo>
                  <a:lnTo>
                    <a:pt x="1798" y="3056"/>
                  </a:lnTo>
                  <a:lnTo>
                    <a:pt x="1726" y="2841"/>
                  </a:lnTo>
                  <a:lnTo>
                    <a:pt x="1726" y="2661"/>
                  </a:lnTo>
                  <a:lnTo>
                    <a:pt x="1762" y="2445"/>
                  </a:lnTo>
                  <a:lnTo>
                    <a:pt x="1798" y="2265"/>
                  </a:lnTo>
                  <a:lnTo>
                    <a:pt x="1906" y="2121"/>
                  </a:lnTo>
                  <a:lnTo>
                    <a:pt x="2014" y="1978"/>
                  </a:lnTo>
                  <a:lnTo>
                    <a:pt x="2194" y="1834"/>
                  </a:lnTo>
                  <a:lnTo>
                    <a:pt x="2337" y="1762"/>
                  </a:lnTo>
                  <a:lnTo>
                    <a:pt x="2517" y="1726"/>
                  </a:lnTo>
                  <a:lnTo>
                    <a:pt x="2733" y="1690"/>
                  </a:lnTo>
                  <a:close/>
                  <a:moveTo>
                    <a:pt x="2733" y="1330"/>
                  </a:moveTo>
                  <a:lnTo>
                    <a:pt x="2445" y="1366"/>
                  </a:lnTo>
                  <a:lnTo>
                    <a:pt x="2194" y="1438"/>
                  </a:lnTo>
                  <a:lnTo>
                    <a:pt x="1978" y="1546"/>
                  </a:lnTo>
                  <a:lnTo>
                    <a:pt x="1798" y="1726"/>
                  </a:lnTo>
                  <a:lnTo>
                    <a:pt x="1618" y="1906"/>
                  </a:lnTo>
                  <a:lnTo>
                    <a:pt x="1510" y="2157"/>
                  </a:lnTo>
                  <a:lnTo>
                    <a:pt x="1439" y="2409"/>
                  </a:lnTo>
                  <a:lnTo>
                    <a:pt x="1403" y="2661"/>
                  </a:lnTo>
                  <a:lnTo>
                    <a:pt x="1439" y="2912"/>
                  </a:lnTo>
                  <a:lnTo>
                    <a:pt x="1510" y="3164"/>
                  </a:lnTo>
                  <a:lnTo>
                    <a:pt x="1618" y="3416"/>
                  </a:lnTo>
                  <a:lnTo>
                    <a:pt x="1798" y="3596"/>
                  </a:lnTo>
                  <a:lnTo>
                    <a:pt x="1978" y="3775"/>
                  </a:lnTo>
                  <a:lnTo>
                    <a:pt x="2230" y="3883"/>
                  </a:lnTo>
                  <a:lnTo>
                    <a:pt x="2481" y="3955"/>
                  </a:lnTo>
                  <a:lnTo>
                    <a:pt x="2733" y="3991"/>
                  </a:lnTo>
                  <a:lnTo>
                    <a:pt x="2985" y="3955"/>
                  </a:lnTo>
                  <a:lnTo>
                    <a:pt x="3236" y="3883"/>
                  </a:lnTo>
                  <a:lnTo>
                    <a:pt x="3488" y="3775"/>
                  </a:lnTo>
                  <a:lnTo>
                    <a:pt x="3668" y="3596"/>
                  </a:lnTo>
                  <a:lnTo>
                    <a:pt x="3848" y="3416"/>
                  </a:lnTo>
                  <a:lnTo>
                    <a:pt x="3955" y="3164"/>
                  </a:lnTo>
                  <a:lnTo>
                    <a:pt x="4027" y="2912"/>
                  </a:lnTo>
                  <a:lnTo>
                    <a:pt x="4063" y="2661"/>
                  </a:lnTo>
                  <a:lnTo>
                    <a:pt x="4027" y="2373"/>
                  </a:lnTo>
                  <a:lnTo>
                    <a:pt x="3955" y="2121"/>
                  </a:lnTo>
                  <a:lnTo>
                    <a:pt x="3848" y="1906"/>
                  </a:lnTo>
                  <a:lnTo>
                    <a:pt x="3668" y="1726"/>
                  </a:lnTo>
                  <a:lnTo>
                    <a:pt x="3452" y="1546"/>
                  </a:lnTo>
                  <a:lnTo>
                    <a:pt x="3236" y="1438"/>
                  </a:lnTo>
                  <a:lnTo>
                    <a:pt x="2985" y="1366"/>
                  </a:lnTo>
                  <a:lnTo>
                    <a:pt x="2733" y="1330"/>
                  </a:lnTo>
                  <a:close/>
                  <a:moveTo>
                    <a:pt x="3236" y="360"/>
                  </a:moveTo>
                  <a:lnTo>
                    <a:pt x="3236" y="611"/>
                  </a:lnTo>
                  <a:lnTo>
                    <a:pt x="3272" y="755"/>
                  </a:lnTo>
                  <a:lnTo>
                    <a:pt x="3344" y="899"/>
                  </a:lnTo>
                  <a:lnTo>
                    <a:pt x="3416" y="1007"/>
                  </a:lnTo>
                  <a:lnTo>
                    <a:pt x="3524" y="1079"/>
                  </a:lnTo>
                  <a:lnTo>
                    <a:pt x="3704" y="1187"/>
                  </a:lnTo>
                  <a:lnTo>
                    <a:pt x="3812" y="1223"/>
                  </a:lnTo>
                  <a:lnTo>
                    <a:pt x="3955" y="1258"/>
                  </a:lnTo>
                  <a:lnTo>
                    <a:pt x="4099" y="1223"/>
                  </a:lnTo>
                  <a:lnTo>
                    <a:pt x="4243" y="1187"/>
                  </a:lnTo>
                  <a:lnTo>
                    <a:pt x="4459" y="1043"/>
                  </a:lnTo>
                  <a:lnTo>
                    <a:pt x="4962" y="1942"/>
                  </a:lnTo>
                  <a:lnTo>
                    <a:pt x="4747" y="2085"/>
                  </a:lnTo>
                  <a:lnTo>
                    <a:pt x="4639" y="2157"/>
                  </a:lnTo>
                  <a:lnTo>
                    <a:pt x="4567" y="2265"/>
                  </a:lnTo>
                  <a:lnTo>
                    <a:pt x="4495" y="2409"/>
                  </a:lnTo>
                  <a:lnTo>
                    <a:pt x="4495" y="2553"/>
                  </a:lnTo>
                  <a:lnTo>
                    <a:pt x="4495" y="2733"/>
                  </a:lnTo>
                  <a:lnTo>
                    <a:pt x="4495" y="2912"/>
                  </a:lnTo>
                  <a:lnTo>
                    <a:pt x="4531" y="3020"/>
                  </a:lnTo>
                  <a:lnTo>
                    <a:pt x="4639" y="3164"/>
                  </a:lnTo>
                  <a:lnTo>
                    <a:pt x="4747" y="3236"/>
                  </a:lnTo>
                  <a:lnTo>
                    <a:pt x="4962" y="3380"/>
                  </a:lnTo>
                  <a:lnTo>
                    <a:pt x="4459" y="4243"/>
                  </a:lnTo>
                  <a:lnTo>
                    <a:pt x="4243" y="4135"/>
                  </a:lnTo>
                  <a:lnTo>
                    <a:pt x="4099" y="4063"/>
                  </a:lnTo>
                  <a:lnTo>
                    <a:pt x="3812" y="4063"/>
                  </a:lnTo>
                  <a:lnTo>
                    <a:pt x="3704" y="4135"/>
                  </a:lnTo>
                  <a:lnTo>
                    <a:pt x="3524" y="4243"/>
                  </a:lnTo>
                  <a:lnTo>
                    <a:pt x="3416" y="4315"/>
                  </a:lnTo>
                  <a:lnTo>
                    <a:pt x="3308" y="4423"/>
                  </a:lnTo>
                  <a:lnTo>
                    <a:pt x="3272" y="4566"/>
                  </a:lnTo>
                  <a:lnTo>
                    <a:pt x="3236" y="4674"/>
                  </a:lnTo>
                  <a:lnTo>
                    <a:pt x="3236" y="4926"/>
                  </a:lnTo>
                  <a:lnTo>
                    <a:pt x="2230" y="4926"/>
                  </a:lnTo>
                  <a:lnTo>
                    <a:pt x="2230" y="4674"/>
                  </a:lnTo>
                  <a:lnTo>
                    <a:pt x="2194" y="4566"/>
                  </a:lnTo>
                  <a:lnTo>
                    <a:pt x="2122" y="4423"/>
                  </a:lnTo>
                  <a:lnTo>
                    <a:pt x="2050" y="4315"/>
                  </a:lnTo>
                  <a:lnTo>
                    <a:pt x="1942" y="4243"/>
                  </a:lnTo>
                  <a:lnTo>
                    <a:pt x="1762" y="4135"/>
                  </a:lnTo>
                  <a:lnTo>
                    <a:pt x="1654" y="4063"/>
                  </a:lnTo>
                  <a:lnTo>
                    <a:pt x="1367" y="4063"/>
                  </a:lnTo>
                  <a:lnTo>
                    <a:pt x="1223" y="4135"/>
                  </a:lnTo>
                  <a:lnTo>
                    <a:pt x="1007" y="4243"/>
                  </a:lnTo>
                  <a:lnTo>
                    <a:pt x="540" y="3380"/>
                  </a:lnTo>
                  <a:lnTo>
                    <a:pt x="719" y="3236"/>
                  </a:lnTo>
                  <a:lnTo>
                    <a:pt x="863" y="3164"/>
                  </a:lnTo>
                  <a:lnTo>
                    <a:pt x="935" y="3020"/>
                  </a:lnTo>
                  <a:lnTo>
                    <a:pt x="971" y="2912"/>
                  </a:lnTo>
                  <a:lnTo>
                    <a:pt x="1007" y="2733"/>
                  </a:lnTo>
                  <a:lnTo>
                    <a:pt x="1007" y="2553"/>
                  </a:lnTo>
                  <a:lnTo>
                    <a:pt x="971" y="2409"/>
                  </a:lnTo>
                  <a:lnTo>
                    <a:pt x="935" y="2265"/>
                  </a:lnTo>
                  <a:lnTo>
                    <a:pt x="863" y="2157"/>
                  </a:lnTo>
                  <a:lnTo>
                    <a:pt x="719" y="2085"/>
                  </a:lnTo>
                  <a:lnTo>
                    <a:pt x="540" y="1942"/>
                  </a:lnTo>
                  <a:lnTo>
                    <a:pt x="1007" y="1043"/>
                  </a:lnTo>
                  <a:lnTo>
                    <a:pt x="1223" y="1187"/>
                  </a:lnTo>
                  <a:lnTo>
                    <a:pt x="1367" y="1223"/>
                  </a:lnTo>
                  <a:lnTo>
                    <a:pt x="1510" y="1258"/>
                  </a:lnTo>
                  <a:lnTo>
                    <a:pt x="1654" y="1223"/>
                  </a:lnTo>
                  <a:lnTo>
                    <a:pt x="1762" y="1187"/>
                  </a:lnTo>
                  <a:lnTo>
                    <a:pt x="1942" y="1079"/>
                  </a:lnTo>
                  <a:lnTo>
                    <a:pt x="2050" y="1007"/>
                  </a:lnTo>
                  <a:lnTo>
                    <a:pt x="2122" y="899"/>
                  </a:lnTo>
                  <a:lnTo>
                    <a:pt x="2194" y="755"/>
                  </a:lnTo>
                  <a:lnTo>
                    <a:pt x="2230" y="611"/>
                  </a:lnTo>
                  <a:lnTo>
                    <a:pt x="2230" y="360"/>
                  </a:lnTo>
                  <a:close/>
                  <a:moveTo>
                    <a:pt x="1834" y="0"/>
                  </a:moveTo>
                  <a:lnTo>
                    <a:pt x="1834" y="647"/>
                  </a:lnTo>
                  <a:lnTo>
                    <a:pt x="1834" y="719"/>
                  </a:lnTo>
                  <a:lnTo>
                    <a:pt x="1762" y="755"/>
                  </a:lnTo>
                  <a:lnTo>
                    <a:pt x="1582" y="863"/>
                  </a:lnTo>
                  <a:lnTo>
                    <a:pt x="1475" y="899"/>
                  </a:lnTo>
                  <a:lnTo>
                    <a:pt x="1403" y="863"/>
                  </a:lnTo>
                  <a:lnTo>
                    <a:pt x="863" y="575"/>
                  </a:lnTo>
                  <a:lnTo>
                    <a:pt x="0" y="2085"/>
                  </a:lnTo>
                  <a:lnTo>
                    <a:pt x="540" y="2409"/>
                  </a:lnTo>
                  <a:lnTo>
                    <a:pt x="576" y="2481"/>
                  </a:lnTo>
                  <a:lnTo>
                    <a:pt x="612" y="2553"/>
                  </a:lnTo>
                  <a:lnTo>
                    <a:pt x="612" y="2661"/>
                  </a:lnTo>
                  <a:lnTo>
                    <a:pt x="612" y="2769"/>
                  </a:lnTo>
                  <a:lnTo>
                    <a:pt x="576" y="2841"/>
                  </a:lnTo>
                  <a:lnTo>
                    <a:pt x="540" y="2912"/>
                  </a:lnTo>
                  <a:lnTo>
                    <a:pt x="0" y="3236"/>
                  </a:lnTo>
                  <a:lnTo>
                    <a:pt x="863" y="4746"/>
                  </a:lnTo>
                  <a:lnTo>
                    <a:pt x="1403" y="4459"/>
                  </a:lnTo>
                  <a:lnTo>
                    <a:pt x="1475" y="4423"/>
                  </a:lnTo>
                  <a:lnTo>
                    <a:pt x="1582" y="4459"/>
                  </a:lnTo>
                  <a:lnTo>
                    <a:pt x="1762" y="4566"/>
                  </a:lnTo>
                  <a:lnTo>
                    <a:pt x="1834" y="4602"/>
                  </a:lnTo>
                  <a:lnTo>
                    <a:pt x="1834" y="4674"/>
                  </a:lnTo>
                  <a:lnTo>
                    <a:pt x="1834" y="5321"/>
                  </a:lnTo>
                  <a:lnTo>
                    <a:pt x="3632" y="5321"/>
                  </a:lnTo>
                  <a:lnTo>
                    <a:pt x="3596" y="4674"/>
                  </a:lnTo>
                  <a:lnTo>
                    <a:pt x="3632" y="4602"/>
                  </a:lnTo>
                  <a:lnTo>
                    <a:pt x="3704" y="4566"/>
                  </a:lnTo>
                  <a:lnTo>
                    <a:pt x="3884" y="4459"/>
                  </a:lnTo>
                  <a:lnTo>
                    <a:pt x="3955" y="4423"/>
                  </a:lnTo>
                  <a:lnTo>
                    <a:pt x="4063" y="4459"/>
                  </a:lnTo>
                  <a:lnTo>
                    <a:pt x="4567" y="4746"/>
                  </a:lnTo>
                  <a:lnTo>
                    <a:pt x="5466" y="3200"/>
                  </a:lnTo>
                  <a:lnTo>
                    <a:pt x="4926" y="2912"/>
                  </a:lnTo>
                  <a:lnTo>
                    <a:pt x="4890" y="2841"/>
                  </a:lnTo>
                  <a:lnTo>
                    <a:pt x="4854" y="2769"/>
                  </a:lnTo>
                  <a:lnTo>
                    <a:pt x="4854" y="2661"/>
                  </a:lnTo>
                  <a:lnTo>
                    <a:pt x="4854" y="2553"/>
                  </a:lnTo>
                  <a:lnTo>
                    <a:pt x="4890" y="2481"/>
                  </a:lnTo>
                  <a:lnTo>
                    <a:pt x="4926" y="2409"/>
                  </a:lnTo>
                  <a:lnTo>
                    <a:pt x="5466" y="2085"/>
                  </a:lnTo>
                  <a:lnTo>
                    <a:pt x="4603" y="575"/>
                  </a:lnTo>
                  <a:lnTo>
                    <a:pt x="4063" y="863"/>
                  </a:lnTo>
                  <a:lnTo>
                    <a:pt x="3991" y="899"/>
                  </a:lnTo>
                  <a:lnTo>
                    <a:pt x="3884" y="863"/>
                  </a:lnTo>
                  <a:lnTo>
                    <a:pt x="3704" y="755"/>
                  </a:lnTo>
                  <a:lnTo>
                    <a:pt x="3632" y="719"/>
                  </a:lnTo>
                  <a:lnTo>
                    <a:pt x="3632" y="611"/>
                  </a:lnTo>
                  <a:lnTo>
                    <a:pt x="363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31"/>
            <p:cNvSpPr/>
            <p:nvPr/>
          </p:nvSpPr>
          <p:spPr>
            <a:xfrm>
              <a:off x="3107950" y="635425"/>
              <a:ext cx="80925" cy="22500"/>
            </a:xfrm>
            <a:custGeom>
              <a:avLst/>
              <a:gdLst/>
              <a:ahLst/>
              <a:cxnLst/>
              <a:rect l="l" t="t" r="r" b="b"/>
              <a:pathLst>
                <a:path w="3237" h="900" extrusionOk="0">
                  <a:moveTo>
                    <a:pt x="1439" y="0"/>
                  </a:moveTo>
                  <a:lnTo>
                    <a:pt x="1331" y="36"/>
                  </a:lnTo>
                  <a:lnTo>
                    <a:pt x="1187" y="36"/>
                  </a:lnTo>
                  <a:lnTo>
                    <a:pt x="899" y="108"/>
                  </a:lnTo>
                  <a:lnTo>
                    <a:pt x="612" y="252"/>
                  </a:lnTo>
                  <a:lnTo>
                    <a:pt x="396" y="360"/>
                  </a:lnTo>
                  <a:lnTo>
                    <a:pt x="180" y="504"/>
                  </a:lnTo>
                  <a:lnTo>
                    <a:pt x="1" y="648"/>
                  </a:lnTo>
                  <a:lnTo>
                    <a:pt x="144" y="791"/>
                  </a:lnTo>
                  <a:lnTo>
                    <a:pt x="252" y="899"/>
                  </a:lnTo>
                  <a:lnTo>
                    <a:pt x="540" y="648"/>
                  </a:lnTo>
                  <a:lnTo>
                    <a:pt x="864" y="468"/>
                  </a:lnTo>
                  <a:lnTo>
                    <a:pt x="1223" y="360"/>
                  </a:lnTo>
                  <a:lnTo>
                    <a:pt x="1619" y="324"/>
                  </a:lnTo>
                  <a:lnTo>
                    <a:pt x="2014" y="360"/>
                  </a:lnTo>
                  <a:lnTo>
                    <a:pt x="2374" y="468"/>
                  </a:lnTo>
                  <a:lnTo>
                    <a:pt x="2697" y="648"/>
                  </a:lnTo>
                  <a:lnTo>
                    <a:pt x="3021" y="899"/>
                  </a:lnTo>
                  <a:lnTo>
                    <a:pt x="3057" y="827"/>
                  </a:lnTo>
                  <a:lnTo>
                    <a:pt x="3093" y="791"/>
                  </a:lnTo>
                  <a:lnTo>
                    <a:pt x="3237" y="648"/>
                  </a:lnTo>
                  <a:lnTo>
                    <a:pt x="3201" y="648"/>
                  </a:lnTo>
                  <a:lnTo>
                    <a:pt x="3057" y="540"/>
                  </a:lnTo>
                  <a:lnTo>
                    <a:pt x="2733" y="288"/>
                  </a:lnTo>
                  <a:lnTo>
                    <a:pt x="2374" y="144"/>
                  </a:lnTo>
                  <a:lnTo>
                    <a:pt x="2122" y="72"/>
                  </a:lnTo>
                  <a:lnTo>
                    <a:pt x="18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31"/>
            <p:cNvSpPr/>
            <p:nvPr/>
          </p:nvSpPr>
          <p:spPr>
            <a:xfrm>
              <a:off x="3119650" y="651600"/>
              <a:ext cx="57550" cy="17100"/>
            </a:xfrm>
            <a:custGeom>
              <a:avLst/>
              <a:gdLst/>
              <a:ahLst/>
              <a:cxnLst/>
              <a:rect l="l" t="t" r="r" b="b"/>
              <a:pathLst>
                <a:path w="2302" h="684" extrusionOk="0">
                  <a:moveTo>
                    <a:pt x="1151" y="1"/>
                  </a:moveTo>
                  <a:lnTo>
                    <a:pt x="827" y="37"/>
                  </a:lnTo>
                  <a:lnTo>
                    <a:pt x="539" y="109"/>
                  </a:lnTo>
                  <a:lnTo>
                    <a:pt x="252" y="252"/>
                  </a:lnTo>
                  <a:lnTo>
                    <a:pt x="0" y="468"/>
                  </a:lnTo>
                  <a:lnTo>
                    <a:pt x="216" y="684"/>
                  </a:lnTo>
                  <a:lnTo>
                    <a:pt x="431" y="540"/>
                  </a:lnTo>
                  <a:lnTo>
                    <a:pt x="647" y="396"/>
                  </a:lnTo>
                  <a:lnTo>
                    <a:pt x="899" y="324"/>
                  </a:lnTo>
                  <a:lnTo>
                    <a:pt x="1402" y="324"/>
                  </a:lnTo>
                  <a:lnTo>
                    <a:pt x="1654" y="396"/>
                  </a:lnTo>
                  <a:lnTo>
                    <a:pt x="1870" y="540"/>
                  </a:lnTo>
                  <a:lnTo>
                    <a:pt x="2085" y="684"/>
                  </a:lnTo>
                  <a:lnTo>
                    <a:pt x="2301" y="468"/>
                  </a:lnTo>
                  <a:lnTo>
                    <a:pt x="2049" y="252"/>
                  </a:lnTo>
                  <a:lnTo>
                    <a:pt x="1762" y="109"/>
                  </a:lnTo>
                  <a:lnTo>
                    <a:pt x="147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31"/>
            <p:cNvSpPr/>
            <p:nvPr/>
          </p:nvSpPr>
          <p:spPr>
            <a:xfrm>
              <a:off x="3130425" y="666875"/>
              <a:ext cx="35975" cy="13525"/>
            </a:xfrm>
            <a:custGeom>
              <a:avLst/>
              <a:gdLst/>
              <a:ahLst/>
              <a:cxnLst/>
              <a:rect l="l" t="t" r="r" b="b"/>
              <a:pathLst>
                <a:path w="1439" h="541" extrusionOk="0">
                  <a:moveTo>
                    <a:pt x="684" y="1"/>
                  </a:moveTo>
                  <a:lnTo>
                    <a:pt x="504" y="37"/>
                  </a:lnTo>
                  <a:lnTo>
                    <a:pt x="324" y="73"/>
                  </a:lnTo>
                  <a:lnTo>
                    <a:pt x="144" y="181"/>
                  </a:lnTo>
                  <a:lnTo>
                    <a:pt x="0" y="324"/>
                  </a:lnTo>
                  <a:lnTo>
                    <a:pt x="216" y="540"/>
                  </a:lnTo>
                  <a:lnTo>
                    <a:pt x="324" y="468"/>
                  </a:lnTo>
                  <a:lnTo>
                    <a:pt x="432" y="396"/>
                  </a:lnTo>
                  <a:lnTo>
                    <a:pt x="576" y="360"/>
                  </a:lnTo>
                  <a:lnTo>
                    <a:pt x="720" y="324"/>
                  </a:lnTo>
                  <a:lnTo>
                    <a:pt x="827" y="360"/>
                  </a:lnTo>
                  <a:lnTo>
                    <a:pt x="971" y="396"/>
                  </a:lnTo>
                  <a:lnTo>
                    <a:pt x="1079" y="468"/>
                  </a:lnTo>
                  <a:lnTo>
                    <a:pt x="1187" y="540"/>
                  </a:lnTo>
                  <a:lnTo>
                    <a:pt x="1439" y="324"/>
                  </a:lnTo>
                  <a:lnTo>
                    <a:pt x="1367" y="253"/>
                  </a:lnTo>
                  <a:lnTo>
                    <a:pt x="1223" y="145"/>
                  </a:lnTo>
                  <a:lnTo>
                    <a:pt x="1043" y="73"/>
                  </a:lnTo>
                  <a:lnTo>
                    <a:pt x="86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31"/>
            <p:cNvSpPr/>
            <p:nvPr/>
          </p:nvSpPr>
          <p:spPr>
            <a:xfrm>
              <a:off x="3143000" y="681275"/>
              <a:ext cx="10825" cy="9900"/>
            </a:xfrm>
            <a:custGeom>
              <a:avLst/>
              <a:gdLst/>
              <a:ahLst/>
              <a:cxnLst/>
              <a:rect l="l" t="t" r="r" b="b"/>
              <a:pathLst>
                <a:path w="433" h="396" extrusionOk="0">
                  <a:moveTo>
                    <a:pt x="73" y="0"/>
                  </a:moveTo>
                  <a:lnTo>
                    <a:pt x="37" y="72"/>
                  </a:lnTo>
                  <a:lnTo>
                    <a:pt x="1" y="144"/>
                  </a:lnTo>
                  <a:lnTo>
                    <a:pt x="1" y="216"/>
                  </a:lnTo>
                  <a:lnTo>
                    <a:pt x="1" y="288"/>
                  </a:lnTo>
                  <a:lnTo>
                    <a:pt x="73" y="360"/>
                  </a:lnTo>
                  <a:lnTo>
                    <a:pt x="145" y="396"/>
                  </a:lnTo>
                  <a:lnTo>
                    <a:pt x="217" y="396"/>
                  </a:lnTo>
                  <a:lnTo>
                    <a:pt x="289" y="360"/>
                  </a:lnTo>
                  <a:lnTo>
                    <a:pt x="360" y="324"/>
                  </a:lnTo>
                  <a:lnTo>
                    <a:pt x="396" y="252"/>
                  </a:lnTo>
                  <a:lnTo>
                    <a:pt x="432" y="180"/>
                  </a:lnTo>
                  <a:lnTo>
                    <a:pt x="396" y="108"/>
                  </a:lnTo>
                  <a:lnTo>
                    <a:pt x="360" y="36"/>
                  </a:lnTo>
                  <a:lnTo>
                    <a:pt x="2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31"/>
            <p:cNvSpPr/>
            <p:nvPr/>
          </p:nvSpPr>
          <p:spPr>
            <a:xfrm>
              <a:off x="2837375" y="648000"/>
              <a:ext cx="30600" cy="29700"/>
            </a:xfrm>
            <a:custGeom>
              <a:avLst/>
              <a:gdLst/>
              <a:ahLst/>
              <a:cxnLst/>
              <a:rect l="l" t="t" r="r" b="b"/>
              <a:pathLst>
                <a:path w="1224" h="1188" extrusionOk="0">
                  <a:moveTo>
                    <a:pt x="504" y="1"/>
                  </a:moveTo>
                  <a:lnTo>
                    <a:pt x="396" y="37"/>
                  </a:lnTo>
                  <a:lnTo>
                    <a:pt x="289" y="109"/>
                  </a:lnTo>
                  <a:lnTo>
                    <a:pt x="181" y="181"/>
                  </a:lnTo>
                  <a:lnTo>
                    <a:pt x="109" y="253"/>
                  </a:lnTo>
                  <a:lnTo>
                    <a:pt x="73" y="360"/>
                  </a:lnTo>
                  <a:lnTo>
                    <a:pt x="37" y="468"/>
                  </a:lnTo>
                  <a:lnTo>
                    <a:pt x="1" y="612"/>
                  </a:lnTo>
                  <a:lnTo>
                    <a:pt x="37" y="720"/>
                  </a:lnTo>
                  <a:lnTo>
                    <a:pt x="73" y="828"/>
                  </a:lnTo>
                  <a:lnTo>
                    <a:pt x="109" y="936"/>
                  </a:lnTo>
                  <a:lnTo>
                    <a:pt x="181" y="1008"/>
                  </a:lnTo>
                  <a:lnTo>
                    <a:pt x="289" y="1079"/>
                  </a:lnTo>
                  <a:lnTo>
                    <a:pt x="396" y="1151"/>
                  </a:lnTo>
                  <a:lnTo>
                    <a:pt x="504" y="1187"/>
                  </a:lnTo>
                  <a:lnTo>
                    <a:pt x="720" y="1187"/>
                  </a:lnTo>
                  <a:lnTo>
                    <a:pt x="828" y="1151"/>
                  </a:lnTo>
                  <a:lnTo>
                    <a:pt x="936" y="1079"/>
                  </a:lnTo>
                  <a:lnTo>
                    <a:pt x="1044" y="1008"/>
                  </a:lnTo>
                  <a:lnTo>
                    <a:pt x="1116" y="936"/>
                  </a:lnTo>
                  <a:lnTo>
                    <a:pt x="1152" y="828"/>
                  </a:lnTo>
                  <a:lnTo>
                    <a:pt x="1187" y="720"/>
                  </a:lnTo>
                  <a:lnTo>
                    <a:pt x="1223" y="612"/>
                  </a:lnTo>
                  <a:lnTo>
                    <a:pt x="1187" y="468"/>
                  </a:lnTo>
                  <a:lnTo>
                    <a:pt x="1152" y="360"/>
                  </a:lnTo>
                  <a:lnTo>
                    <a:pt x="1116" y="253"/>
                  </a:lnTo>
                  <a:lnTo>
                    <a:pt x="1044" y="181"/>
                  </a:lnTo>
                  <a:lnTo>
                    <a:pt x="936" y="109"/>
                  </a:lnTo>
                  <a:lnTo>
                    <a:pt x="828" y="37"/>
                  </a:lnTo>
                  <a:lnTo>
                    <a:pt x="7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31"/>
            <p:cNvSpPr/>
            <p:nvPr/>
          </p:nvSpPr>
          <p:spPr>
            <a:xfrm>
              <a:off x="2884125" y="648000"/>
              <a:ext cx="30600" cy="29700"/>
            </a:xfrm>
            <a:custGeom>
              <a:avLst/>
              <a:gdLst/>
              <a:ahLst/>
              <a:cxnLst/>
              <a:rect l="l" t="t" r="r" b="b"/>
              <a:pathLst>
                <a:path w="1224" h="1188" extrusionOk="0">
                  <a:moveTo>
                    <a:pt x="504" y="1"/>
                  </a:moveTo>
                  <a:lnTo>
                    <a:pt x="396" y="37"/>
                  </a:lnTo>
                  <a:lnTo>
                    <a:pt x="288" y="109"/>
                  </a:lnTo>
                  <a:lnTo>
                    <a:pt x="180" y="181"/>
                  </a:lnTo>
                  <a:lnTo>
                    <a:pt x="108" y="253"/>
                  </a:lnTo>
                  <a:lnTo>
                    <a:pt x="73" y="360"/>
                  </a:lnTo>
                  <a:lnTo>
                    <a:pt x="37" y="468"/>
                  </a:lnTo>
                  <a:lnTo>
                    <a:pt x="1" y="612"/>
                  </a:lnTo>
                  <a:lnTo>
                    <a:pt x="37" y="720"/>
                  </a:lnTo>
                  <a:lnTo>
                    <a:pt x="73" y="828"/>
                  </a:lnTo>
                  <a:lnTo>
                    <a:pt x="108" y="936"/>
                  </a:lnTo>
                  <a:lnTo>
                    <a:pt x="180" y="1008"/>
                  </a:lnTo>
                  <a:lnTo>
                    <a:pt x="288" y="1079"/>
                  </a:lnTo>
                  <a:lnTo>
                    <a:pt x="396" y="1151"/>
                  </a:lnTo>
                  <a:lnTo>
                    <a:pt x="504" y="1187"/>
                  </a:lnTo>
                  <a:lnTo>
                    <a:pt x="720" y="1187"/>
                  </a:lnTo>
                  <a:lnTo>
                    <a:pt x="828" y="1151"/>
                  </a:lnTo>
                  <a:lnTo>
                    <a:pt x="935" y="1079"/>
                  </a:lnTo>
                  <a:lnTo>
                    <a:pt x="1043" y="1008"/>
                  </a:lnTo>
                  <a:lnTo>
                    <a:pt x="1115" y="936"/>
                  </a:lnTo>
                  <a:lnTo>
                    <a:pt x="1151" y="828"/>
                  </a:lnTo>
                  <a:lnTo>
                    <a:pt x="1187" y="720"/>
                  </a:lnTo>
                  <a:lnTo>
                    <a:pt x="1223" y="612"/>
                  </a:lnTo>
                  <a:lnTo>
                    <a:pt x="1187" y="468"/>
                  </a:lnTo>
                  <a:lnTo>
                    <a:pt x="1151" y="360"/>
                  </a:lnTo>
                  <a:lnTo>
                    <a:pt x="1115" y="253"/>
                  </a:lnTo>
                  <a:lnTo>
                    <a:pt x="1043" y="181"/>
                  </a:lnTo>
                  <a:lnTo>
                    <a:pt x="935" y="109"/>
                  </a:lnTo>
                  <a:lnTo>
                    <a:pt x="828" y="37"/>
                  </a:lnTo>
                  <a:lnTo>
                    <a:pt x="7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31"/>
            <p:cNvSpPr/>
            <p:nvPr/>
          </p:nvSpPr>
          <p:spPr>
            <a:xfrm>
              <a:off x="2930875" y="648000"/>
              <a:ext cx="30575" cy="29700"/>
            </a:xfrm>
            <a:custGeom>
              <a:avLst/>
              <a:gdLst/>
              <a:ahLst/>
              <a:cxnLst/>
              <a:rect l="l" t="t" r="r" b="b"/>
              <a:pathLst>
                <a:path w="1223" h="1188" extrusionOk="0">
                  <a:moveTo>
                    <a:pt x="504" y="1"/>
                  </a:moveTo>
                  <a:lnTo>
                    <a:pt x="396" y="37"/>
                  </a:lnTo>
                  <a:lnTo>
                    <a:pt x="288" y="109"/>
                  </a:lnTo>
                  <a:lnTo>
                    <a:pt x="180" y="181"/>
                  </a:lnTo>
                  <a:lnTo>
                    <a:pt x="108" y="253"/>
                  </a:lnTo>
                  <a:lnTo>
                    <a:pt x="72" y="360"/>
                  </a:lnTo>
                  <a:lnTo>
                    <a:pt x="36" y="468"/>
                  </a:lnTo>
                  <a:lnTo>
                    <a:pt x="0" y="612"/>
                  </a:lnTo>
                  <a:lnTo>
                    <a:pt x="36" y="720"/>
                  </a:lnTo>
                  <a:lnTo>
                    <a:pt x="72" y="828"/>
                  </a:lnTo>
                  <a:lnTo>
                    <a:pt x="108" y="936"/>
                  </a:lnTo>
                  <a:lnTo>
                    <a:pt x="180" y="1008"/>
                  </a:lnTo>
                  <a:lnTo>
                    <a:pt x="288" y="1079"/>
                  </a:lnTo>
                  <a:lnTo>
                    <a:pt x="360" y="1151"/>
                  </a:lnTo>
                  <a:lnTo>
                    <a:pt x="504" y="1187"/>
                  </a:lnTo>
                  <a:lnTo>
                    <a:pt x="719" y="1187"/>
                  </a:lnTo>
                  <a:lnTo>
                    <a:pt x="827" y="1151"/>
                  </a:lnTo>
                  <a:lnTo>
                    <a:pt x="935" y="1079"/>
                  </a:lnTo>
                  <a:lnTo>
                    <a:pt x="1043" y="1008"/>
                  </a:lnTo>
                  <a:lnTo>
                    <a:pt x="1115" y="936"/>
                  </a:lnTo>
                  <a:lnTo>
                    <a:pt x="1151" y="828"/>
                  </a:lnTo>
                  <a:lnTo>
                    <a:pt x="1187" y="720"/>
                  </a:lnTo>
                  <a:lnTo>
                    <a:pt x="1223" y="612"/>
                  </a:lnTo>
                  <a:lnTo>
                    <a:pt x="1187" y="468"/>
                  </a:lnTo>
                  <a:lnTo>
                    <a:pt x="1151" y="360"/>
                  </a:lnTo>
                  <a:lnTo>
                    <a:pt x="1115" y="253"/>
                  </a:lnTo>
                  <a:lnTo>
                    <a:pt x="1043" y="181"/>
                  </a:lnTo>
                  <a:lnTo>
                    <a:pt x="935" y="109"/>
                  </a:lnTo>
                  <a:lnTo>
                    <a:pt x="827" y="37"/>
                  </a:lnTo>
                  <a:lnTo>
                    <a:pt x="7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31"/>
            <p:cNvSpPr/>
            <p:nvPr/>
          </p:nvSpPr>
          <p:spPr>
            <a:xfrm>
              <a:off x="2977625" y="648000"/>
              <a:ext cx="29675" cy="29700"/>
            </a:xfrm>
            <a:custGeom>
              <a:avLst/>
              <a:gdLst/>
              <a:ahLst/>
              <a:cxnLst/>
              <a:rect l="l" t="t" r="r" b="b"/>
              <a:pathLst>
                <a:path w="1187" h="1188" extrusionOk="0">
                  <a:moveTo>
                    <a:pt x="503" y="1"/>
                  </a:moveTo>
                  <a:lnTo>
                    <a:pt x="360" y="37"/>
                  </a:lnTo>
                  <a:lnTo>
                    <a:pt x="288" y="109"/>
                  </a:lnTo>
                  <a:lnTo>
                    <a:pt x="180" y="181"/>
                  </a:lnTo>
                  <a:lnTo>
                    <a:pt x="108" y="253"/>
                  </a:lnTo>
                  <a:lnTo>
                    <a:pt x="72" y="360"/>
                  </a:lnTo>
                  <a:lnTo>
                    <a:pt x="36" y="468"/>
                  </a:lnTo>
                  <a:lnTo>
                    <a:pt x="0" y="612"/>
                  </a:lnTo>
                  <a:lnTo>
                    <a:pt x="36" y="720"/>
                  </a:lnTo>
                  <a:lnTo>
                    <a:pt x="72" y="828"/>
                  </a:lnTo>
                  <a:lnTo>
                    <a:pt x="108" y="936"/>
                  </a:lnTo>
                  <a:lnTo>
                    <a:pt x="180" y="1008"/>
                  </a:lnTo>
                  <a:lnTo>
                    <a:pt x="288" y="1079"/>
                  </a:lnTo>
                  <a:lnTo>
                    <a:pt x="360" y="1151"/>
                  </a:lnTo>
                  <a:lnTo>
                    <a:pt x="467" y="1187"/>
                  </a:lnTo>
                  <a:lnTo>
                    <a:pt x="719" y="1187"/>
                  </a:lnTo>
                  <a:lnTo>
                    <a:pt x="827" y="1151"/>
                  </a:lnTo>
                  <a:lnTo>
                    <a:pt x="935" y="1079"/>
                  </a:lnTo>
                  <a:lnTo>
                    <a:pt x="1043" y="1008"/>
                  </a:lnTo>
                  <a:lnTo>
                    <a:pt x="1115" y="936"/>
                  </a:lnTo>
                  <a:lnTo>
                    <a:pt x="1151" y="828"/>
                  </a:lnTo>
                  <a:lnTo>
                    <a:pt x="1187" y="720"/>
                  </a:lnTo>
                  <a:lnTo>
                    <a:pt x="1187" y="612"/>
                  </a:lnTo>
                  <a:lnTo>
                    <a:pt x="1187" y="468"/>
                  </a:lnTo>
                  <a:lnTo>
                    <a:pt x="1151" y="360"/>
                  </a:lnTo>
                  <a:lnTo>
                    <a:pt x="1115" y="253"/>
                  </a:lnTo>
                  <a:lnTo>
                    <a:pt x="1043" y="181"/>
                  </a:lnTo>
                  <a:lnTo>
                    <a:pt x="935" y="109"/>
                  </a:lnTo>
                  <a:lnTo>
                    <a:pt x="827" y="37"/>
                  </a:lnTo>
                  <a:lnTo>
                    <a:pt x="7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31"/>
            <p:cNvSpPr/>
            <p:nvPr/>
          </p:nvSpPr>
          <p:spPr>
            <a:xfrm>
              <a:off x="3024350" y="648000"/>
              <a:ext cx="29700" cy="29700"/>
            </a:xfrm>
            <a:custGeom>
              <a:avLst/>
              <a:gdLst/>
              <a:ahLst/>
              <a:cxnLst/>
              <a:rect l="l" t="t" r="r" b="b"/>
              <a:pathLst>
                <a:path w="1188" h="1188" extrusionOk="0">
                  <a:moveTo>
                    <a:pt x="468" y="1"/>
                  </a:moveTo>
                  <a:lnTo>
                    <a:pt x="360" y="37"/>
                  </a:lnTo>
                  <a:lnTo>
                    <a:pt x="288" y="109"/>
                  </a:lnTo>
                  <a:lnTo>
                    <a:pt x="180" y="181"/>
                  </a:lnTo>
                  <a:lnTo>
                    <a:pt x="109" y="253"/>
                  </a:lnTo>
                  <a:lnTo>
                    <a:pt x="73" y="360"/>
                  </a:lnTo>
                  <a:lnTo>
                    <a:pt x="37" y="468"/>
                  </a:lnTo>
                  <a:lnTo>
                    <a:pt x="1" y="612"/>
                  </a:lnTo>
                  <a:lnTo>
                    <a:pt x="37" y="720"/>
                  </a:lnTo>
                  <a:lnTo>
                    <a:pt x="73" y="828"/>
                  </a:lnTo>
                  <a:lnTo>
                    <a:pt x="109" y="936"/>
                  </a:lnTo>
                  <a:lnTo>
                    <a:pt x="180" y="1008"/>
                  </a:lnTo>
                  <a:lnTo>
                    <a:pt x="288" y="1079"/>
                  </a:lnTo>
                  <a:lnTo>
                    <a:pt x="360" y="1151"/>
                  </a:lnTo>
                  <a:lnTo>
                    <a:pt x="468" y="1187"/>
                  </a:lnTo>
                  <a:lnTo>
                    <a:pt x="720" y="1187"/>
                  </a:lnTo>
                  <a:lnTo>
                    <a:pt x="828" y="1151"/>
                  </a:lnTo>
                  <a:lnTo>
                    <a:pt x="936" y="1079"/>
                  </a:lnTo>
                  <a:lnTo>
                    <a:pt x="1007" y="1008"/>
                  </a:lnTo>
                  <a:lnTo>
                    <a:pt x="1115" y="936"/>
                  </a:lnTo>
                  <a:lnTo>
                    <a:pt x="1151" y="828"/>
                  </a:lnTo>
                  <a:lnTo>
                    <a:pt x="1187" y="720"/>
                  </a:lnTo>
                  <a:lnTo>
                    <a:pt x="1187" y="612"/>
                  </a:lnTo>
                  <a:lnTo>
                    <a:pt x="1187" y="468"/>
                  </a:lnTo>
                  <a:lnTo>
                    <a:pt x="1151" y="360"/>
                  </a:lnTo>
                  <a:lnTo>
                    <a:pt x="1115" y="253"/>
                  </a:lnTo>
                  <a:lnTo>
                    <a:pt x="1007" y="181"/>
                  </a:lnTo>
                  <a:lnTo>
                    <a:pt x="936" y="109"/>
                  </a:lnTo>
                  <a:lnTo>
                    <a:pt x="828" y="37"/>
                  </a:lnTo>
                  <a:lnTo>
                    <a:pt x="7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31"/>
            <p:cNvSpPr/>
            <p:nvPr/>
          </p:nvSpPr>
          <p:spPr>
            <a:xfrm>
              <a:off x="4639675" y="639025"/>
              <a:ext cx="121375" cy="56650"/>
            </a:xfrm>
            <a:custGeom>
              <a:avLst/>
              <a:gdLst/>
              <a:ahLst/>
              <a:cxnLst/>
              <a:rect l="l" t="t" r="r" b="b"/>
              <a:pathLst>
                <a:path w="4855" h="2266" extrusionOk="0">
                  <a:moveTo>
                    <a:pt x="4602" y="252"/>
                  </a:moveTo>
                  <a:lnTo>
                    <a:pt x="4602" y="2014"/>
                  </a:lnTo>
                  <a:lnTo>
                    <a:pt x="252" y="2014"/>
                  </a:lnTo>
                  <a:lnTo>
                    <a:pt x="288" y="252"/>
                  </a:lnTo>
                  <a:close/>
                  <a:moveTo>
                    <a:pt x="0" y="0"/>
                  </a:moveTo>
                  <a:lnTo>
                    <a:pt x="0" y="2265"/>
                  </a:lnTo>
                  <a:lnTo>
                    <a:pt x="4854" y="2265"/>
                  </a:lnTo>
                  <a:lnTo>
                    <a:pt x="485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31"/>
            <p:cNvSpPr/>
            <p:nvPr/>
          </p:nvSpPr>
          <p:spPr>
            <a:xfrm>
              <a:off x="4650450" y="648900"/>
              <a:ext cx="77325" cy="36875"/>
            </a:xfrm>
            <a:custGeom>
              <a:avLst/>
              <a:gdLst/>
              <a:ahLst/>
              <a:cxnLst/>
              <a:rect l="l" t="t" r="r" b="b"/>
              <a:pathLst>
                <a:path w="3093" h="1475" extrusionOk="0">
                  <a:moveTo>
                    <a:pt x="1" y="1"/>
                  </a:moveTo>
                  <a:lnTo>
                    <a:pt x="1" y="1475"/>
                  </a:lnTo>
                  <a:lnTo>
                    <a:pt x="3093" y="1475"/>
                  </a:lnTo>
                  <a:lnTo>
                    <a:pt x="309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31"/>
            <p:cNvSpPr/>
            <p:nvPr/>
          </p:nvSpPr>
          <p:spPr>
            <a:xfrm>
              <a:off x="4761025" y="652500"/>
              <a:ext cx="10800" cy="29700"/>
            </a:xfrm>
            <a:custGeom>
              <a:avLst/>
              <a:gdLst/>
              <a:ahLst/>
              <a:cxnLst/>
              <a:rect l="l" t="t" r="r" b="b"/>
              <a:pathLst>
                <a:path w="432" h="1188" extrusionOk="0">
                  <a:moveTo>
                    <a:pt x="0" y="1"/>
                  </a:moveTo>
                  <a:lnTo>
                    <a:pt x="0" y="1187"/>
                  </a:lnTo>
                  <a:lnTo>
                    <a:pt x="432" y="1187"/>
                  </a:lnTo>
                  <a:lnTo>
                    <a:pt x="43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31"/>
            <p:cNvSpPr/>
            <p:nvPr/>
          </p:nvSpPr>
          <p:spPr>
            <a:xfrm>
              <a:off x="2877825" y="4668750"/>
              <a:ext cx="153750" cy="157350"/>
            </a:xfrm>
            <a:custGeom>
              <a:avLst/>
              <a:gdLst/>
              <a:ahLst/>
              <a:cxnLst/>
              <a:rect l="l" t="t" r="r" b="b"/>
              <a:pathLst>
                <a:path w="6150" h="6294" extrusionOk="0">
                  <a:moveTo>
                    <a:pt x="3093" y="1"/>
                  </a:moveTo>
                  <a:lnTo>
                    <a:pt x="1" y="3165"/>
                  </a:lnTo>
                  <a:lnTo>
                    <a:pt x="684" y="3165"/>
                  </a:lnTo>
                  <a:lnTo>
                    <a:pt x="684" y="6293"/>
                  </a:lnTo>
                  <a:lnTo>
                    <a:pt x="1943" y="6293"/>
                  </a:lnTo>
                  <a:lnTo>
                    <a:pt x="1943" y="4675"/>
                  </a:lnTo>
                  <a:lnTo>
                    <a:pt x="4208" y="4675"/>
                  </a:lnTo>
                  <a:lnTo>
                    <a:pt x="4208" y="6293"/>
                  </a:lnTo>
                  <a:lnTo>
                    <a:pt x="5466" y="6293"/>
                  </a:lnTo>
                  <a:lnTo>
                    <a:pt x="5466" y="3165"/>
                  </a:lnTo>
                  <a:lnTo>
                    <a:pt x="6149" y="3165"/>
                  </a:lnTo>
                  <a:lnTo>
                    <a:pt x="30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31"/>
            <p:cNvSpPr/>
            <p:nvPr/>
          </p:nvSpPr>
          <p:spPr>
            <a:xfrm>
              <a:off x="4556975" y="4668750"/>
              <a:ext cx="186100" cy="26100"/>
            </a:xfrm>
            <a:custGeom>
              <a:avLst/>
              <a:gdLst/>
              <a:ahLst/>
              <a:cxnLst/>
              <a:rect l="l" t="t" r="r" b="b"/>
              <a:pathLst>
                <a:path w="7444" h="1044" extrusionOk="0">
                  <a:moveTo>
                    <a:pt x="0" y="1"/>
                  </a:moveTo>
                  <a:lnTo>
                    <a:pt x="0" y="1044"/>
                  </a:lnTo>
                  <a:lnTo>
                    <a:pt x="7443" y="1044"/>
                  </a:lnTo>
                  <a:lnTo>
                    <a:pt x="74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31"/>
            <p:cNvSpPr/>
            <p:nvPr/>
          </p:nvSpPr>
          <p:spPr>
            <a:xfrm>
              <a:off x="4556975" y="4733475"/>
              <a:ext cx="186100" cy="27000"/>
            </a:xfrm>
            <a:custGeom>
              <a:avLst/>
              <a:gdLst/>
              <a:ahLst/>
              <a:cxnLst/>
              <a:rect l="l" t="t" r="r" b="b"/>
              <a:pathLst>
                <a:path w="7444" h="1080" extrusionOk="0">
                  <a:moveTo>
                    <a:pt x="0" y="1"/>
                  </a:moveTo>
                  <a:lnTo>
                    <a:pt x="0" y="1079"/>
                  </a:lnTo>
                  <a:lnTo>
                    <a:pt x="7443" y="1079"/>
                  </a:lnTo>
                  <a:lnTo>
                    <a:pt x="74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31"/>
            <p:cNvSpPr/>
            <p:nvPr/>
          </p:nvSpPr>
          <p:spPr>
            <a:xfrm>
              <a:off x="4556975" y="4799100"/>
              <a:ext cx="186100" cy="27000"/>
            </a:xfrm>
            <a:custGeom>
              <a:avLst/>
              <a:gdLst/>
              <a:ahLst/>
              <a:cxnLst/>
              <a:rect l="l" t="t" r="r" b="b"/>
              <a:pathLst>
                <a:path w="7444" h="1080" extrusionOk="0">
                  <a:moveTo>
                    <a:pt x="0" y="0"/>
                  </a:moveTo>
                  <a:lnTo>
                    <a:pt x="0" y="1079"/>
                  </a:lnTo>
                  <a:lnTo>
                    <a:pt x="7443" y="1079"/>
                  </a:lnTo>
                  <a:lnTo>
                    <a:pt x="744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31"/>
            <p:cNvSpPr/>
            <p:nvPr/>
          </p:nvSpPr>
          <p:spPr>
            <a:xfrm>
              <a:off x="2837375" y="1260150"/>
              <a:ext cx="249925" cy="249925"/>
            </a:xfrm>
            <a:custGeom>
              <a:avLst/>
              <a:gdLst/>
              <a:ahLst/>
              <a:cxnLst/>
              <a:rect l="l" t="t" r="r" b="b"/>
              <a:pathLst>
                <a:path w="9997" h="9997" extrusionOk="0">
                  <a:moveTo>
                    <a:pt x="4819" y="1"/>
                  </a:moveTo>
                  <a:lnTo>
                    <a:pt x="4316" y="37"/>
                  </a:lnTo>
                  <a:lnTo>
                    <a:pt x="3812" y="144"/>
                  </a:lnTo>
                  <a:lnTo>
                    <a:pt x="3309" y="288"/>
                  </a:lnTo>
                  <a:lnTo>
                    <a:pt x="2841" y="468"/>
                  </a:lnTo>
                  <a:lnTo>
                    <a:pt x="2410" y="720"/>
                  </a:lnTo>
                  <a:lnTo>
                    <a:pt x="2014" y="1007"/>
                  </a:lnTo>
                  <a:lnTo>
                    <a:pt x="1655" y="1295"/>
                  </a:lnTo>
                  <a:lnTo>
                    <a:pt x="1295" y="1655"/>
                  </a:lnTo>
                  <a:lnTo>
                    <a:pt x="1008" y="2014"/>
                  </a:lnTo>
                  <a:lnTo>
                    <a:pt x="720" y="2410"/>
                  </a:lnTo>
                  <a:lnTo>
                    <a:pt x="504" y="2841"/>
                  </a:lnTo>
                  <a:lnTo>
                    <a:pt x="325" y="3273"/>
                  </a:lnTo>
                  <a:lnTo>
                    <a:pt x="181" y="3740"/>
                  </a:lnTo>
                  <a:lnTo>
                    <a:pt x="73" y="4207"/>
                  </a:lnTo>
                  <a:lnTo>
                    <a:pt x="1" y="4711"/>
                  </a:lnTo>
                  <a:lnTo>
                    <a:pt x="1" y="5178"/>
                  </a:lnTo>
                  <a:lnTo>
                    <a:pt x="37" y="5682"/>
                  </a:lnTo>
                  <a:lnTo>
                    <a:pt x="145" y="6185"/>
                  </a:lnTo>
                  <a:lnTo>
                    <a:pt x="289" y="6688"/>
                  </a:lnTo>
                  <a:lnTo>
                    <a:pt x="468" y="7156"/>
                  </a:lnTo>
                  <a:lnTo>
                    <a:pt x="720" y="7587"/>
                  </a:lnTo>
                  <a:lnTo>
                    <a:pt x="1008" y="7983"/>
                  </a:lnTo>
                  <a:lnTo>
                    <a:pt x="1295" y="8378"/>
                  </a:lnTo>
                  <a:lnTo>
                    <a:pt x="1655" y="8702"/>
                  </a:lnTo>
                  <a:lnTo>
                    <a:pt x="2014" y="9026"/>
                  </a:lnTo>
                  <a:lnTo>
                    <a:pt x="2410" y="9277"/>
                  </a:lnTo>
                  <a:lnTo>
                    <a:pt x="2841" y="9529"/>
                  </a:lnTo>
                  <a:lnTo>
                    <a:pt x="3273" y="9709"/>
                  </a:lnTo>
                  <a:lnTo>
                    <a:pt x="3740" y="9853"/>
                  </a:lnTo>
                  <a:lnTo>
                    <a:pt x="4208" y="9960"/>
                  </a:lnTo>
                  <a:lnTo>
                    <a:pt x="4711" y="9996"/>
                  </a:lnTo>
                  <a:lnTo>
                    <a:pt x="5179" y="9996"/>
                  </a:lnTo>
                  <a:lnTo>
                    <a:pt x="5682" y="9960"/>
                  </a:lnTo>
                  <a:lnTo>
                    <a:pt x="6185" y="9853"/>
                  </a:lnTo>
                  <a:lnTo>
                    <a:pt x="6581" y="9745"/>
                  </a:lnTo>
                  <a:lnTo>
                    <a:pt x="6940" y="9601"/>
                  </a:lnTo>
                  <a:lnTo>
                    <a:pt x="7300" y="9457"/>
                  </a:lnTo>
                  <a:lnTo>
                    <a:pt x="7624" y="9241"/>
                  </a:lnTo>
                  <a:lnTo>
                    <a:pt x="7983" y="9026"/>
                  </a:lnTo>
                  <a:lnTo>
                    <a:pt x="8271" y="8774"/>
                  </a:lnTo>
                  <a:lnTo>
                    <a:pt x="8558" y="8522"/>
                  </a:lnTo>
                  <a:lnTo>
                    <a:pt x="8846" y="8235"/>
                  </a:lnTo>
                  <a:lnTo>
                    <a:pt x="9062" y="7911"/>
                  </a:lnTo>
                  <a:lnTo>
                    <a:pt x="9278" y="7587"/>
                  </a:lnTo>
                  <a:lnTo>
                    <a:pt x="9457" y="7264"/>
                  </a:lnTo>
                  <a:lnTo>
                    <a:pt x="9637" y="6904"/>
                  </a:lnTo>
                  <a:lnTo>
                    <a:pt x="9781" y="6545"/>
                  </a:lnTo>
                  <a:lnTo>
                    <a:pt x="9853" y="6149"/>
                  </a:lnTo>
                  <a:lnTo>
                    <a:pt x="9961" y="5790"/>
                  </a:lnTo>
                  <a:lnTo>
                    <a:pt x="9997" y="5394"/>
                  </a:lnTo>
                  <a:lnTo>
                    <a:pt x="9997" y="4999"/>
                  </a:lnTo>
                  <a:lnTo>
                    <a:pt x="9997" y="4603"/>
                  </a:lnTo>
                  <a:lnTo>
                    <a:pt x="9925" y="4207"/>
                  </a:lnTo>
                  <a:lnTo>
                    <a:pt x="9853" y="3812"/>
                  </a:lnTo>
                  <a:lnTo>
                    <a:pt x="9709" y="3309"/>
                  </a:lnTo>
                  <a:lnTo>
                    <a:pt x="9529" y="2841"/>
                  </a:lnTo>
                  <a:lnTo>
                    <a:pt x="9278" y="2410"/>
                  </a:lnTo>
                  <a:lnTo>
                    <a:pt x="9026" y="2014"/>
                  </a:lnTo>
                  <a:lnTo>
                    <a:pt x="8702" y="1655"/>
                  </a:lnTo>
                  <a:lnTo>
                    <a:pt x="8379" y="1295"/>
                  </a:lnTo>
                  <a:lnTo>
                    <a:pt x="7983" y="1007"/>
                  </a:lnTo>
                  <a:lnTo>
                    <a:pt x="7588" y="720"/>
                  </a:lnTo>
                  <a:lnTo>
                    <a:pt x="7156" y="504"/>
                  </a:lnTo>
                  <a:lnTo>
                    <a:pt x="6725" y="324"/>
                  </a:lnTo>
                  <a:lnTo>
                    <a:pt x="6257" y="180"/>
                  </a:lnTo>
                  <a:lnTo>
                    <a:pt x="5790" y="73"/>
                  </a:lnTo>
                  <a:lnTo>
                    <a:pt x="5322"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31"/>
            <p:cNvSpPr/>
            <p:nvPr/>
          </p:nvSpPr>
          <p:spPr>
            <a:xfrm>
              <a:off x="2837375" y="1260150"/>
              <a:ext cx="249925" cy="249925"/>
            </a:xfrm>
            <a:custGeom>
              <a:avLst/>
              <a:gdLst/>
              <a:ahLst/>
              <a:cxnLst/>
              <a:rect l="l" t="t" r="r" b="b"/>
              <a:pathLst>
                <a:path w="9997" h="9997" fill="none" extrusionOk="0">
                  <a:moveTo>
                    <a:pt x="7624" y="9241"/>
                  </a:moveTo>
                  <a:lnTo>
                    <a:pt x="7624" y="9241"/>
                  </a:lnTo>
                  <a:lnTo>
                    <a:pt x="7300" y="9457"/>
                  </a:lnTo>
                  <a:lnTo>
                    <a:pt x="6940" y="9601"/>
                  </a:lnTo>
                  <a:lnTo>
                    <a:pt x="6581" y="9745"/>
                  </a:lnTo>
                  <a:lnTo>
                    <a:pt x="6185" y="9853"/>
                  </a:lnTo>
                  <a:lnTo>
                    <a:pt x="6185" y="9853"/>
                  </a:lnTo>
                  <a:lnTo>
                    <a:pt x="5682" y="9960"/>
                  </a:lnTo>
                  <a:lnTo>
                    <a:pt x="5179" y="9996"/>
                  </a:lnTo>
                  <a:lnTo>
                    <a:pt x="4711" y="9996"/>
                  </a:lnTo>
                  <a:lnTo>
                    <a:pt x="4208" y="9960"/>
                  </a:lnTo>
                  <a:lnTo>
                    <a:pt x="3740" y="9853"/>
                  </a:lnTo>
                  <a:lnTo>
                    <a:pt x="3273" y="9709"/>
                  </a:lnTo>
                  <a:lnTo>
                    <a:pt x="2841" y="9529"/>
                  </a:lnTo>
                  <a:lnTo>
                    <a:pt x="2410" y="9277"/>
                  </a:lnTo>
                  <a:lnTo>
                    <a:pt x="2014" y="9026"/>
                  </a:lnTo>
                  <a:lnTo>
                    <a:pt x="1655" y="8702"/>
                  </a:lnTo>
                  <a:lnTo>
                    <a:pt x="1295" y="8378"/>
                  </a:lnTo>
                  <a:lnTo>
                    <a:pt x="1008" y="7983"/>
                  </a:lnTo>
                  <a:lnTo>
                    <a:pt x="720" y="7587"/>
                  </a:lnTo>
                  <a:lnTo>
                    <a:pt x="468" y="7156"/>
                  </a:lnTo>
                  <a:lnTo>
                    <a:pt x="289" y="6688"/>
                  </a:lnTo>
                  <a:lnTo>
                    <a:pt x="145" y="6185"/>
                  </a:lnTo>
                  <a:lnTo>
                    <a:pt x="145" y="6185"/>
                  </a:lnTo>
                  <a:lnTo>
                    <a:pt x="37" y="5682"/>
                  </a:lnTo>
                  <a:lnTo>
                    <a:pt x="1" y="5178"/>
                  </a:lnTo>
                  <a:lnTo>
                    <a:pt x="1" y="4711"/>
                  </a:lnTo>
                  <a:lnTo>
                    <a:pt x="73" y="4207"/>
                  </a:lnTo>
                  <a:lnTo>
                    <a:pt x="181" y="3740"/>
                  </a:lnTo>
                  <a:lnTo>
                    <a:pt x="325" y="3273"/>
                  </a:lnTo>
                  <a:lnTo>
                    <a:pt x="504" y="2841"/>
                  </a:lnTo>
                  <a:lnTo>
                    <a:pt x="720" y="2410"/>
                  </a:lnTo>
                  <a:lnTo>
                    <a:pt x="1008" y="2014"/>
                  </a:lnTo>
                  <a:lnTo>
                    <a:pt x="1295" y="1655"/>
                  </a:lnTo>
                  <a:lnTo>
                    <a:pt x="1655" y="1295"/>
                  </a:lnTo>
                  <a:lnTo>
                    <a:pt x="2014" y="1007"/>
                  </a:lnTo>
                  <a:lnTo>
                    <a:pt x="2410" y="720"/>
                  </a:lnTo>
                  <a:lnTo>
                    <a:pt x="2841" y="468"/>
                  </a:lnTo>
                  <a:lnTo>
                    <a:pt x="3309" y="288"/>
                  </a:lnTo>
                  <a:lnTo>
                    <a:pt x="3812" y="144"/>
                  </a:lnTo>
                  <a:lnTo>
                    <a:pt x="3812" y="144"/>
                  </a:lnTo>
                  <a:lnTo>
                    <a:pt x="4316" y="37"/>
                  </a:lnTo>
                  <a:lnTo>
                    <a:pt x="4819" y="1"/>
                  </a:lnTo>
                  <a:lnTo>
                    <a:pt x="5322" y="1"/>
                  </a:lnTo>
                  <a:lnTo>
                    <a:pt x="5790" y="73"/>
                  </a:lnTo>
                  <a:lnTo>
                    <a:pt x="6257" y="180"/>
                  </a:lnTo>
                  <a:lnTo>
                    <a:pt x="6725" y="324"/>
                  </a:lnTo>
                  <a:lnTo>
                    <a:pt x="7156" y="504"/>
                  </a:lnTo>
                  <a:lnTo>
                    <a:pt x="7588" y="720"/>
                  </a:lnTo>
                  <a:lnTo>
                    <a:pt x="7983" y="1007"/>
                  </a:lnTo>
                  <a:lnTo>
                    <a:pt x="8379" y="1295"/>
                  </a:lnTo>
                  <a:lnTo>
                    <a:pt x="8702" y="1655"/>
                  </a:lnTo>
                  <a:lnTo>
                    <a:pt x="9026" y="2014"/>
                  </a:lnTo>
                  <a:lnTo>
                    <a:pt x="9278" y="2410"/>
                  </a:lnTo>
                  <a:lnTo>
                    <a:pt x="9529" y="2841"/>
                  </a:lnTo>
                  <a:lnTo>
                    <a:pt x="9709" y="3309"/>
                  </a:lnTo>
                  <a:lnTo>
                    <a:pt x="9853" y="3812"/>
                  </a:lnTo>
                  <a:lnTo>
                    <a:pt x="9853" y="3812"/>
                  </a:lnTo>
                  <a:lnTo>
                    <a:pt x="9925" y="4207"/>
                  </a:lnTo>
                  <a:lnTo>
                    <a:pt x="9997" y="4603"/>
                  </a:lnTo>
                  <a:lnTo>
                    <a:pt x="9997" y="4999"/>
                  </a:lnTo>
                  <a:lnTo>
                    <a:pt x="9997" y="5394"/>
                  </a:lnTo>
                  <a:lnTo>
                    <a:pt x="9961" y="5790"/>
                  </a:lnTo>
                  <a:lnTo>
                    <a:pt x="9853" y="6149"/>
                  </a:lnTo>
                  <a:lnTo>
                    <a:pt x="9781" y="6545"/>
                  </a:lnTo>
                  <a:lnTo>
                    <a:pt x="9637" y="6904"/>
                  </a:lnTo>
                  <a:lnTo>
                    <a:pt x="9457" y="7264"/>
                  </a:lnTo>
                  <a:lnTo>
                    <a:pt x="9278" y="7587"/>
                  </a:lnTo>
                  <a:lnTo>
                    <a:pt x="9062" y="7911"/>
                  </a:lnTo>
                  <a:lnTo>
                    <a:pt x="8846" y="8235"/>
                  </a:lnTo>
                  <a:lnTo>
                    <a:pt x="8558" y="8522"/>
                  </a:lnTo>
                  <a:lnTo>
                    <a:pt x="8271" y="8774"/>
                  </a:lnTo>
                  <a:lnTo>
                    <a:pt x="7983" y="9026"/>
                  </a:lnTo>
                  <a:lnTo>
                    <a:pt x="7624" y="924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31"/>
            <p:cNvSpPr/>
            <p:nvPr/>
          </p:nvSpPr>
          <p:spPr>
            <a:xfrm>
              <a:off x="2924575" y="1332975"/>
              <a:ext cx="76425" cy="76425"/>
            </a:xfrm>
            <a:custGeom>
              <a:avLst/>
              <a:gdLst/>
              <a:ahLst/>
              <a:cxnLst/>
              <a:rect l="l" t="t" r="r" b="b"/>
              <a:pathLst>
                <a:path w="3057" h="3057" extrusionOk="0">
                  <a:moveTo>
                    <a:pt x="1511" y="0"/>
                  </a:moveTo>
                  <a:lnTo>
                    <a:pt x="1223" y="36"/>
                  </a:lnTo>
                  <a:lnTo>
                    <a:pt x="935" y="144"/>
                  </a:lnTo>
                  <a:lnTo>
                    <a:pt x="684" y="252"/>
                  </a:lnTo>
                  <a:lnTo>
                    <a:pt x="432" y="468"/>
                  </a:lnTo>
                  <a:lnTo>
                    <a:pt x="252" y="683"/>
                  </a:lnTo>
                  <a:lnTo>
                    <a:pt x="108" y="935"/>
                  </a:lnTo>
                  <a:lnTo>
                    <a:pt x="37" y="1223"/>
                  </a:lnTo>
                  <a:lnTo>
                    <a:pt x="1" y="1546"/>
                  </a:lnTo>
                  <a:lnTo>
                    <a:pt x="37" y="1834"/>
                  </a:lnTo>
                  <a:lnTo>
                    <a:pt x="108" y="2121"/>
                  </a:lnTo>
                  <a:lnTo>
                    <a:pt x="252" y="2373"/>
                  </a:lnTo>
                  <a:lnTo>
                    <a:pt x="432" y="2589"/>
                  </a:lnTo>
                  <a:lnTo>
                    <a:pt x="684" y="2805"/>
                  </a:lnTo>
                  <a:lnTo>
                    <a:pt x="935" y="2912"/>
                  </a:lnTo>
                  <a:lnTo>
                    <a:pt x="1223" y="3020"/>
                  </a:lnTo>
                  <a:lnTo>
                    <a:pt x="1511" y="3056"/>
                  </a:lnTo>
                  <a:lnTo>
                    <a:pt x="1834" y="3020"/>
                  </a:lnTo>
                  <a:lnTo>
                    <a:pt x="2122" y="2912"/>
                  </a:lnTo>
                  <a:lnTo>
                    <a:pt x="2374" y="2805"/>
                  </a:lnTo>
                  <a:lnTo>
                    <a:pt x="2589" y="2589"/>
                  </a:lnTo>
                  <a:lnTo>
                    <a:pt x="2769" y="2373"/>
                  </a:lnTo>
                  <a:lnTo>
                    <a:pt x="2913" y="2121"/>
                  </a:lnTo>
                  <a:lnTo>
                    <a:pt x="3021" y="1834"/>
                  </a:lnTo>
                  <a:lnTo>
                    <a:pt x="3057" y="1546"/>
                  </a:lnTo>
                  <a:lnTo>
                    <a:pt x="3021" y="1223"/>
                  </a:lnTo>
                  <a:lnTo>
                    <a:pt x="2913" y="935"/>
                  </a:lnTo>
                  <a:lnTo>
                    <a:pt x="2769" y="683"/>
                  </a:lnTo>
                  <a:lnTo>
                    <a:pt x="2589" y="468"/>
                  </a:lnTo>
                  <a:lnTo>
                    <a:pt x="2374" y="252"/>
                  </a:lnTo>
                  <a:lnTo>
                    <a:pt x="2122" y="144"/>
                  </a:lnTo>
                  <a:lnTo>
                    <a:pt x="1834" y="36"/>
                  </a:lnTo>
                  <a:lnTo>
                    <a:pt x="15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31"/>
            <p:cNvSpPr/>
            <p:nvPr/>
          </p:nvSpPr>
          <p:spPr>
            <a:xfrm>
              <a:off x="2896725" y="1407575"/>
              <a:ext cx="131250" cy="102500"/>
            </a:xfrm>
            <a:custGeom>
              <a:avLst/>
              <a:gdLst/>
              <a:ahLst/>
              <a:cxnLst/>
              <a:rect l="l" t="t" r="r" b="b"/>
              <a:pathLst>
                <a:path w="5250" h="4100" extrusionOk="0">
                  <a:moveTo>
                    <a:pt x="2517" y="0"/>
                  </a:moveTo>
                  <a:lnTo>
                    <a:pt x="2265" y="36"/>
                  </a:lnTo>
                  <a:lnTo>
                    <a:pt x="2014" y="72"/>
                  </a:lnTo>
                  <a:lnTo>
                    <a:pt x="1762" y="144"/>
                  </a:lnTo>
                  <a:lnTo>
                    <a:pt x="1510" y="252"/>
                  </a:lnTo>
                  <a:lnTo>
                    <a:pt x="1294" y="360"/>
                  </a:lnTo>
                  <a:lnTo>
                    <a:pt x="1079" y="504"/>
                  </a:lnTo>
                  <a:lnTo>
                    <a:pt x="899" y="684"/>
                  </a:lnTo>
                  <a:lnTo>
                    <a:pt x="719" y="863"/>
                  </a:lnTo>
                  <a:lnTo>
                    <a:pt x="539" y="1043"/>
                  </a:lnTo>
                  <a:lnTo>
                    <a:pt x="396" y="1259"/>
                  </a:lnTo>
                  <a:lnTo>
                    <a:pt x="288" y="1475"/>
                  </a:lnTo>
                  <a:lnTo>
                    <a:pt x="180" y="1690"/>
                  </a:lnTo>
                  <a:lnTo>
                    <a:pt x="108" y="1942"/>
                  </a:lnTo>
                  <a:lnTo>
                    <a:pt x="36" y="2194"/>
                  </a:lnTo>
                  <a:lnTo>
                    <a:pt x="0" y="2481"/>
                  </a:lnTo>
                  <a:lnTo>
                    <a:pt x="0" y="2733"/>
                  </a:lnTo>
                  <a:lnTo>
                    <a:pt x="0" y="3344"/>
                  </a:lnTo>
                  <a:lnTo>
                    <a:pt x="467" y="3596"/>
                  </a:lnTo>
                  <a:lnTo>
                    <a:pt x="899" y="3812"/>
                  </a:lnTo>
                  <a:lnTo>
                    <a:pt x="1366" y="3956"/>
                  </a:lnTo>
                  <a:lnTo>
                    <a:pt x="1870" y="4063"/>
                  </a:lnTo>
                  <a:lnTo>
                    <a:pt x="2337" y="4099"/>
                  </a:lnTo>
                  <a:lnTo>
                    <a:pt x="2841" y="4099"/>
                  </a:lnTo>
                  <a:lnTo>
                    <a:pt x="3344" y="4063"/>
                  </a:lnTo>
                  <a:lnTo>
                    <a:pt x="3811" y="3956"/>
                  </a:lnTo>
                  <a:lnTo>
                    <a:pt x="4207" y="3848"/>
                  </a:lnTo>
                  <a:lnTo>
                    <a:pt x="4566" y="3704"/>
                  </a:lnTo>
                  <a:lnTo>
                    <a:pt x="4926" y="3560"/>
                  </a:lnTo>
                  <a:lnTo>
                    <a:pt x="5250" y="3344"/>
                  </a:lnTo>
                  <a:lnTo>
                    <a:pt x="5250" y="2733"/>
                  </a:lnTo>
                  <a:lnTo>
                    <a:pt x="5250" y="2517"/>
                  </a:lnTo>
                  <a:lnTo>
                    <a:pt x="5250" y="2230"/>
                  </a:lnTo>
                  <a:lnTo>
                    <a:pt x="5178" y="1978"/>
                  </a:lnTo>
                  <a:lnTo>
                    <a:pt x="5106" y="1726"/>
                  </a:lnTo>
                  <a:lnTo>
                    <a:pt x="4998" y="1511"/>
                  </a:lnTo>
                  <a:lnTo>
                    <a:pt x="4890" y="1259"/>
                  </a:lnTo>
                  <a:lnTo>
                    <a:pt x="4746" y="1043"/>
                  </a:lnTo>
                  <a:lnTo>
                    <a:pt x="4602" y="863"/>
                  </a:lnTo>
                  <a:lnTo>
                    <a:pt x="4423" y="684"/>
                  </a:lnTo>
                  <a:lnTo>
                    <a:pt x="4207" y="540"/>
                  </a:lnTo>
                  <a:lnTo>
                    <a:pt x="4027" y="396"/>
                  </a:lnTo>
                  <a:lnTo>
                    <a:pt x="3775" y="252"/>
                  </a:lnTo>
                  <a:lnTo>
                    <a:pt x="3560" y="144"/>
                  </a:lnTo>
                  <a:lnTo>
                    <a:pt x="3308" y="72"/>
                  </a:lnTo>
                  <a:lnTo>
                    <a:pt x="3056" y="36"/>
                  </a:lnTo>
                  <a:lnTo>
                    <a:pt x="280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31"/>
            <p:cNvSpPr/>
            <p:nvPr/>
          </p:nvSpPr>
          <p:spPr>
            <a:xfrm>
              <a:off x="2896725" y="1407575"/>
              <a:ext cx="131250" cy="102500"/>
            </a:xfrm>
            <a:custGeom>
              <a:avLst/>
              <a:gdLst/>
              <a:ahLst/>
              <a:cxnLst/>
              <a:rect l="l" t="t" r="r" b="b"/>
              <a:pathLst>
                <a:path w="5250" h="4100" fill="none" extrusionOk="0">
                  <a:moveTo>
                    <a:pt x="5250" y="2733"/>
                  </a:moveTo>
                  <a:lnTo>
                    <a:pt x="5250" y="3344"/>
                  </a:lnTo>
                  <a:lnTo>
                    <a:pt x="5250" y="3344"/>
                  </a:lnTo>
                  <a:lnTo>
                    <a:pt x="4926" y="3560"/>
                  </a:lnTo>
                  <a:lnTo>
                    <a:pt x="4566" y="3704"/>
                  </a:lnTo>
                  <a:lnTo>
                    <a:pt x="4207" y="3848"/>
                  </a:lnTo>
                  <a:lnTo>
                    <a:pt x="3811" y="3956"/>
                  </a:lnTo>
                  <a:lnTo>
                    <a:pt x="3811" y="3956"/>
                  </a:lnTo>
                  <a:lnTo>
                    <a:pt x="3344" y="4063"/>
                  </a:lnTo>
                  <a:lnTo>
                    <a:pt x="2841" y="4099"/>
                  </a:lnTo>
                  <a:lnTo>
                    <a:pt x="2337" y="4099"/>
                  </a:lnTo>
                  <a:lnTo>
                    <a:pt x="1870" y="4063"/>
                  </a:lnTo>
                  <a:lnTo>
                    <a:pt x="1366" y="3956"/>
                  </a:lnTo>
                  <a:lnTo>
                    <a:pt x="899" y="3812"/>
                  </a:lnTo>
                  <a:lnTo>
                    <a:pt x="467" y="3596"/>
                  </a:lnTo>
                  <a:lnTo>
                    <a:pt x="0" y="3344"/>
                  </a:lnTo>
                  <a:lnTo>
                    <a:pt x="0" y="2733"/>
                  </a:lnTo>
                  <a:lnTo>
                    <a:pt x="0" y="2733"/>
                  </a:lnTo>
                  <a:lnTo>
                    <a:pt x="0" y="2481"/>
                  </a:lnTo>
                  <a:lnTo>
                    <a:pt x="36" y="2194"/>
                  </a:lnTo>
                  <a:lnTo>
                    <a:pt x="108" y="1942"/>
                  </a:lnTo>
                  <a:lnTo>
                    <a:pt x="180" y="1690"/>
                  </a:lnTo>
                  <a:lnTo>
                    <a:pt x="288" y="1475"/>
                  </a:lnTo>
                  <a:lnTo>
                    <a:pt x="396" y="1259"/>
                  </a:lnTo>
                  <a:lnTo>
                    <a:pt x="539" y="1043"/>
                  </a:lnTo>
                  <a:lnTo>
                    <a:pt x="719" y="863"/>
                  </a:lnTo>
                  <a:lnTo>
                    <a:pt x="899" y="684"/>
                  </a:lnTo>
                  <a:lnTo>
                    <a:pt x="1079" y="504"/>
                  </a:lnTo>
                  <a:lnTo>
                    <a:pt x="1294" y="360"/>
                  </a:lnTo>
                  <a:lnTo>
                    <a:pt x="1510" y="252"/>
                  </a:lnTo>
                  <a:lnTo>
                    <a:pt x="1762" y="144"/>
                  </a:lnTo>
                  <a:lnTo>
                    <a:pt x="2014" y="72"/>
                  </a:lnTo>
                  <a:lnTo>
                    <a:pt x="2265" y="36"/>
                  </a:lnTo>
                  <a:lnTo>
                    <a:pt x="2517" y="0"/>
                  </a:lnTo>
                  <a:lnTo>
                    <a:pt x="2517" y="0"/>
                  </a:lnTo>
                  <a:lnTo>
                    <a:pt x="2805" y="0"/>
                  </a:lnTo>
                  <a:lnTo>
                    <a:pt x="3056" y="36"/>
                  </a:lnTo>
                  <a:lnTo>
                    <a:pt x="3308" y="72"/>
                  </a:lnTo>
                  <a:lnTo>
                    <a:pt x="3560" y="144"/>
                  </a:lnTo>
                  <a:lnTo>
                    <a:pt x="3775" y="252"/>
                  </a:lnTo>
                  <a:lnTo>
                    <a:pt x="4027" y="396"/>
                  </a:lnTo>
                  <a:lnTo>
                    <a:pt x="4207" y="540"/>
                  </a:lnTo>
                  <a:lnTo>
                    <a:pt x="4423" y="684"/>
                  </a:lnTo>
                  <a:lnTo>
                    <a:pt x="4602" y="863"/>
                  </a:lnTo>
                  <a:lnTo>
                    <a:pt x="4746" y="1043"/>
                  </a:lnTo>
                  <a:lnTo>
                    <a:pt x="4890" y="1259"/>
                  </a:lnTo>
                  <a:lnTo>
                    <a:pt x="4998" y="1511"/>
                  </a:lnTo>
                  <a:lnTo>
                    <a:pt x="5106" y="1726"/>
                  </a:lnTo>
                  <a:lnTo>
                    <a:pt x="5178" y="1978"/>
                  </a:lnTo>
                  <a:lnTo>
                    <a:pt x="5250" y="2230"/>
                  </a:lnTo>
                  <a:lnTo>
                    <a:pt x="5250" y="2517"/>
                  </a:lnTo>
                  <a:lnTo>
                    <a:pt x="5250" y="2517"/>
                  </a:lnTo>
                  <a:lnTo>
                    <a:pt x="5250" y="2733"/>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31"/>
            <p:cNvSpPr/>
            <p:nvPr/>
          </p:nvSpPr>
          <p:spPr>
            <a:xfrm>
              <a:off x="3243675" y="1268250"/>
              <a:ext cx="793750" cy="64750"/>
            </a:xfrm>
            <a:custGeom>
              <a:avLst/>
              <a:gdLst/>
              <a:ahLst/>
              <a:cxnLst/>
              <a:rect l="l" t="t" r="r" b="b"/>
              <a:pathLst>
                <a:path w="31750" h="2590" extrusionOk="0">
                  <a:moveTo>
                    <a:pt x="1" y="0"/>
                  </a:moveTo>
                  <a:lnTo>
                    <a:pt x="1" y="2589"/>
                  </a:lnTo>
                  <a:lnTo>
                    <a:pt x="31750" y="2589"/>
                  </a:lnTo>
                  <a:lnTo>
                    <a:pt x="3175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31"/>
            <p:cNvSpPr/>
            <p:nvPr/>
          </p:nvSpPr>
          <p:spPr>
            <a:xfrm>
              <a:off x="3243675" y="1268250"/>
              <a:ext cx="793750" cy="64750"/>
            </a:xfrm>
            <a:custGeom>
              <a:avLst/>
              <a:gdLst/>
              <a:ahLst/>
              <a:cxnLst/>
              <a:rect l="l" t="t" r="r" b="b"/>
              <a:pathLst>
                <a:path w="31750" h="2590" fill="none" extrusionOk="0">
                  <a:moveTo>
                    <a:pt x="1" y="0"/>
                  </a:moveTo>
                  <a:lnTo>
                    <a:pt x="31750" y="0"/>
                  </a:lnTo>
                  <a:lnTo>
                    <a:pt x="31750" y="2589"/>
                  </a:lnTo>
                  <a:lnTo>
                    <a:pt x="1" y="2589"/>
                  </a:lnTo>
                  <a:lnTo>
                    <a:pt x="1"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31"/>
            <p:cNvSpPr/>
            <p:nvPr/>
          </p:nvSpPr>
          <p:spPr>
            <a:xfrm>
              <a:off x="3243675" y="1377000"/>
              <a:ext cx="692175" cy="43175"/>
            </a:xfrm>
            <a:custGeom>
              <a:avLst/>
              <a:gdLst/>
              <a:ahLst/>
              <a:cxnLst/>
              <a:rect l="l" t="t" r="r" b="b"/>
              <a:pathLst>
                <a:path w="27687" h="1727" extrusionOk="0">
                  <a:moveTo>
                    <a:pt x="1" y="1"/>
                  </a:moveTo>
                  <a:lnTo>
                    <a:pt x="1" y="1727"/>
                  </a:lnTo>
                  <a:lnTo>
                    <a:pt x="27687" y="1727"/>
                  </a:lnTo>
                  <a:lnTo>
                    <a:pt x="2768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31"/>
            <p:cNvSpPr/>
            <p:nvPr/>
          </p:nvSpPr>
          <p:spPr>
            <a:xfrm>
              <a:off x="3243675" y="1377000"/>
              <a:ext cx="692175" cy="43175"/>
            </a:xfrm>
            <a:custGeom>
              <a:avLst/>
              <a:gdLst/>
              <a:ahLst/>
              <a:cxnLst/>
              <a:rect l="l" t="t" r="r" b="b"/>
              <a:pathLst>
                <a:path w="27687" h="1727" fill="none" extrusionOk="0">
                  <a:moveTo>
                    <a:pt x="1" y="1"/>
                  </a:moveTo>
                  <a:lnTo>
                    <a:pt x="27687" y="1"/>
                  </a:lnTo>
                  <a:lnTo>
                    <a:pt x="27687" y="1727"/>
                  </a:lnTo>
                  <a:lnTo>
                    <a:pt x="1" y="1727"/>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31"/>
            <p:cNvSpPr/>
            <p:nvPr/>
          </p:nvSpPr>
          <p:spPr>
            <a:xfrm>
              <a:off x="3243675" y="1460600"/>
              <a:ext cx="1145225" cy="43175"/>
            </a:xfrm>
            <a:custGeom>
              <a:avLst/>
              <a:gdLst/>
              <a:ahLst/>
              <a:cxnLst/>
              <a:rect l="l" t="t" r="r" b="b"/>
              <a:pathLst>
                <a:path w="45809" h="1727" extrusionOk="0">
                  <a:moveTo>
                    <a:pt x="1" y="1"/>
                  </a:moveTo>
                  <a:lnTo>
                    <a:pt x="1" y="1727"/>
                  </a:lnTo>
                  <a:lnTo>
                    <a:pt x="45808" y="1727"/>
                  </a:lnTo>
                  <a:lnTo>
                    <a:pt x="4580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31"/>
            <p:cNvSpPr/>
            <p:nvPr/>
          </p:nvSpPr>
          <p:spPr>
            <a:xfrm>
              <a:off x="3243675" y="1460600"/>
              <a:ext cx="1145225" cy="43175"/>
            </a:xfrm>
            <a:custGeom>
              <a:avLst/>
              <a:gdLst/>
              <a:ahLst/>
              <a:cxnLst/>
              <a:rect l="l" t="t" r="r" b="b"/>
              <a:pathLst>
                <a:path w="45809" h="1727" fill="none" extrusionOk="0">
                  <a:moveTo>
                    <a:pt x="1" y="1"/>
                  </a:moveTo>
                  <a:lnTo>
                    <a:pt x="45808" y="1"/>
                  </a:lnTo>
                  <a:lnTo>
                    <a:pt x="45808" y="1727"/>
                  </a:lnTo>
                  <a:lnTo>
                    <a:pt x="1" y="1727"/>
                  </a:lnTo>
                  <a:lnTo>
                    <a:pt x="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31"/>
            <p:cNvSpPr/>
            <p:nvPr/>
          </p:nvSpPr>
          <p:spPr>
            <a:xfrm>
              <a:off x="2691775" y="1613425"/>
              <a:ext cx="2236450" cy="1565900"/>
            </a:xfrm>
            <a:custGeom>
              <a:avLst/>
              <a:gdLst/>
              <a:ahLst/>
              <a:cxnLst/>
              <a:rect l="l" t="t" r="r" b="b"/>
              <a:pathLst>
                <a:path w="89458" h="62636" extrusionOk="0">
                  <a:moveTo>
                    <a:pt x="0" y="0"/>
                  </a:moveTo>
                  <a:lnTo>
                    <a:pt x="0" y="62635"/>
                  </a:lnTo>
                  <a:lnTo>
                    <a:pt x="89458" y="62635"/>
                  </a:lnTo>
                  <a:lnTo>
                    <a:pt x="8945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31"/>
            <p:cNvSpPr/>
            <p:nvPr/>
          </p:nvSpPr>
          <p:spPr>
            <a:xfrm>
              <a:off x="2691775" y="1613425"/>
              <a:ext cx="2236450" cy="1565900"/>
            </a:xfrm>
            <a:custGeom>
              <a:avLst/>
              <a:gdLst/>
              <a:ahLst/>
              <a:cxnLst/>
              <a:rect l="l" t="t" r="r" b="b"/>
              <a:pathLst>
                <a:path w="89458" h="62636" fill="none" extrusionOk="0">
                  <a:moveTo>
                    <a:pt x="89458" y="62635"/>
                  </a:moveTo>
                  <a:lnTo>
                    <a:pt x="0" y="62635"/>
                  </a:lnTo>
                  <a:lnTo>
                    <a:pt x="0" y="0"/>
                  </a:lnTo>
                  <a:lnTo>
                    <a:pt x="89458" y="0"/>
                  </a:lnTo>
                  <a:lnTo>
                    <a:pt x="89458" y="6263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31"/>
            <p:cNvSpPr/>
            <p:nvPr/>
          </p:nvSpPr>
          <p:spPr>
            <a:xfrm>
              <a:off x="2953350" y="1873200"/>
              <a:ext cx="370350" cy="371275"/>
            </a:xfrm>
            <a:custGeom>
              <a:avLst/>
              <a:gdLst/>
              <a:ahLst/>
              <a:cxnLst/>
              <a:rect l="l" t="t" r="r" b="b"/>
              <a:pathLst>
                <a:path w="14814" h="14851" extrusionOk="0">
                  <a:moveTo>
                    <a:pt x="7407" y="0"/>
                  </a:moveTo>
                  <a:lnTo>
                    <a:pt x="6652" y="36"/>
                  </a:lnTo>
                  <a:lnTo>
                    <a:pt x="5933" y="144"/>
                  </a:lnTo>
                  <a:lnTo>
                    <a:pt x="5214" y="360"/>
                  </a:lnTo>
                  <a:lnTo>
                    <a:pt x="4531" y="576"/>
                  </a:lnTo>
                  <a:lnTo>
                    <a:pt x="3883" y="899"/>
                  </a:lnTo>
                  <a:lnTo>
                    <a:pt x="3272" y="1259"/>
                  </a:lnTo>
                  <a:lnTo>
                    <a:pt x="2697" y="1690"/>
                  </a:lnTo>
                  <a:lnTo>
                    <a:pt x="2158" y="2194"/>
                  </a:lnTo>
                  <a:lnTo>
                    <a:pt x="1690" y="2697"/>
                  </a:lnTo>
                  <a:lnTo>
                    <a:pt x="1259" y="3272"/>
                  </a:lnTo>
                  <a:lnTo>
                    <a:pt x="899" y="3884"/>
                  </a:lnTo>
                  <a:lnTo>
                    <a:pt x="576" y="4531"/>
                  </a:lnTo>
                  <a:lnTo>
                    <a:pt x="324" y="5214"/>
                  </a:lnTo>
                  <a:lnTo>
                    <a:pt x="144" y="5933"/>
                  </a:lnTo>
                  <a:lnTo>
                    <a:pt x="36" y="6652"/>
                  </a:lnTo>
                  <a:lnTo>
                    <a:pt x="0" y="7407"/>
                  </a:lnTo>
                  <a:lnTo>
                    <a:pt x="36" y="8198"/>
                  </a:lnTo>
                  <a:lnTo>
                    <a:pt x="144" y="8917"/>
                  </a:lnTo>
                  <a:lnTo>
                    <a:pt x="324" y="9637"/>
                  </a:lnTo>
                  <a:lnTo>
                    <a:pt x="576" y="10320"/>
                  </a:lnTo>
                  <a:lnTo>
                    <a:pt x="899" y="10967"/>
                  </a:lnTo>
                  <a:lnTo>
                    <a:pt x="1259" y="11578"/>
                  </a:lnTo>
                  <a:lnTo>
                    <a:pt x="1690" y="12154"/>
                  </a:lnTo>
                  <a:lnTo>
                    <a:pt x="2158" y="12657"/>
                  </a:lnTo>
                  <a:lnTo>
                    <a:pt x="2697" y="13124"/>
                  </a:lnTo>
                  <a:lnTo>
                    <a:pt x="3272" y="13556"/>
                  </a:lnTo>
                  <a:lnTo>
                    <a:pt x="3883" y="13951"/>
                  </a:lnTo>
                  <a:lnTo>
                    <a:pt x="4531" y="14239"/>
                  </a:lnTo>
                  <a:lnTo>
                    <a:pt x="5214" y="14491"/>
                  </a:lnTo>
                  <a:lnTo>
                    <a:pt x="5933" y="14670"/>
                  </a:lnTo>
                  <a:lnTo>
                    <a:pt x="6652" y="14778"/>
                  </a:lnTo>
                  <a:lnTo>
                    <a:pt x="7407" y="14850"/>
                  </a:lnTo>
                  <a:lnTo>
                    <a:pt x="8162" y="14778"/>
                  </a:lnTo>
                  <a:lnTo>
                    <a:pt x="8917" y="14670"/>
                  </a:lnTo>
                  <a:lnTo>
                    <a:pt x="9600" y="14491"/>
                  </a:lnTo>
                  <a:lnTo>
                    <a:pt x="10284" y="14239"/>
                  </a:lnTo>
                  <a:lnTo>
                    <a:pt x="10931" y="13951"/>
                  </a:lnTo>
                  <a:lnTo>
                    <a:pt x="11542" y="13556"/>
                  </a:lnTo>
                  <a:lnTo>
                    <a:pt x="12117" y="13124"/>
                  </a:lnTo>
                  <a:lnTo>
                    <a:pt x="12657" y="12657"/>
                  </a:lnTo>
                  <a:lnTo>
                    <a:pt x="13124" y="12154"/>
                  </a:lnTo>
                  <a:lnTo>
                    <a:pt x="13556" y="11578"/>
                  </a:lnTo>
                  <a:lnTo>
                    <a:pt x="13915" y="10967"/>
                  </a:lnTo>
                  <a:lnTo>
                    <a:pt x="14239" y="10320"/>
                  </a:lnTo>
                  <a:lnTo>
                    <a:pt x="14490" y="9637"/>
                  </a:lnTo>
                  <a:lnTo>
                    <a:pt x="14670" y="8917"/>
                  </a:lnTo>
                  <a:lnTo>
                    <a:pt x="14778" y="8198"/>
                  </a:lnTo>
                  <a:lnTo>
                    <a:pt x="14814" y="7407"/>
                  </a:lnTo>
                  <a:lnTo>
                    <a:pt x="14778" y="6652"/>
                  </a:lnTo>
                  <a:lnTo>
                    <a:pt x="14670" y="5933"/>
                  </a:lnTo>
                  <a:lnTo>
                    <a:pt x="14490" y="5214"/>
                  </a:lnTo>
                  <a:lnTo>
                    <a:pt x="14239" y="4531"/>
                  </a:lnTo>
                  <a:lnTo>
                    <a:pt x="13915" y="3884"/>
                  </a:lnTo>
                  <a:lnTo>
                    <a:pt x="13556" y="3272"/>
                  </a:lnTo>
                  <a:lnTo>
                    <a:pt x="13124" y="2697"/>
                  </a:lnTo>
                  <a:lnTo>
                    <a:pt x="12657" y="2194"/>
                  </a:lnTo>
                  <a:lnTo>
                    <a:pt x="12117" y="1690"/>
                  </a:lnTo>
                  <a:lnTo>
                    <a:pt x="11542" y="1259"/>
                  </a:lnTo>
                  <a:lnTo>
                    <a:pt x="10931" y="899"/>
                  </a:lnTo>
                  <a:lnTo>
                    <a:pt x="10284" y="576"/>
                  </a:lnTo>
                  <a:lnTo>
                    <a:pt x="9600" y="360"/>
                  </a:lnTo>
                  <a:lnTo>
                    <a:pt x="8917" y="144"/>
                  </a:lnTo>
                  <a:lnTo>
                    <a:pt x="8162" y="36"/>
                  </a:lnTo>
                  <a:lnTo>
                    <a:pt x="7407"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1" name="Google Shape;231;p31"/>
            <p:cNvSpPr/>
            <p:nvPr/>
          </p:nvSpPr>
          <p:spPr>
            <a:xfrm>
              <a:off x="2953350" y="1873200"/>
              <a:ext cx="370350" cy="371275"/>
            </a:xfrm>
            <a:custGeom>
              <a:avLst/>
              <a:gdLst/>
              <a:ahLst/>
              <a:cxnLst/>
              <a:rect l="l" t="t" r="r" b="b"/>
              <a:pathLst>
                <a:path w="14814" h="14851" fill="none" extrusionOk="0">
                  <a:moveTo>
                    <a:pt x="0" y="7407"/>
                  </a:moveTo>
                  <a:lnTo>
                    <a:pt x="0" y="7407"/>
                  </a:lnTo>
                  <a:lnTo>
                    <a:pt x="36" y="8198"/>
                  </a:lnTo>
                  <a:lnTo>
                    <a:pt x="144" y="8917"/>
                  </a:lnTo>
                  <a:lnTo>
                    <a:pt x="324" y="9637"/>
                  </a:lnTo>
                  <a:lnTo>
                    <a:pt x="576" y="10320"/>
                  </a:lnTo>
                  <a:lnTo>
                    <a:pt x="899" y="10967"/>
                  </a:lnTo>
                  <a:lnTo>
                    <a:pt x="1259" y="11578"/>
                  </a:lnTo>
                  <a:lnTo>
                    <a:pt x="1690" y="12154"/>
                  </a:lnTo>
                  <a:lnTo>
                    <a:pt x="2158" y="12657"/>
                  </a:lnTo>
                  <a:lnTo>
                    <a:pt x="2697" y="13124"/>
                  </a:lnTo>
                  <a:lnTo>
                    <a:pt x="3272" y="13556"/>
                  </a:lnTo>
                  <a:lnTo>
                    <a:pt x="3883" y="13951"/>
                  </a:lnTo>
                  <a:lnTo>
                    <a:pt x="4531" y="14239"/>
                  </a:lnTo>
                  <a:lnTo>
                    <a:pt x="5214" y="14491"/>
                  </a:lnTo>
                  <a:lnTo>
                    <a:pt x="5933" y="14670"/>
                  </a:lnTo>
                  <a:lnTo>
                    <a:pt x="6652" y="14778"/>
                  </a:lnTo>
                  <a:lnTo>
                    <a:pt x="7407" y="14850"/>
                  </a:lnTo>
                  <a:lnTo>
                    <a:pt x="7407" y="14850"/>
                  </a:lnTo>
                  <a:lnTo>
                    <a:pt x="8162" y="14778"/>
                  </a:lnTo>
                  <a:lnTo>
                    <a:pt x="8917" y="14670"/>
                  </a:lnTo>
                  <a:lnTo>
                    <a:pt x="9600" y="14491"/>
                  </a:lnTo>
                  <a:lnTo>
                    <a:pt x="10284" y="14239"/>
                  </a:lnTo>
                  <a:lnTo>
                    <a:pt x="10931" y="13951"/>
                  </a:lnTo>
                  <a:lnTo>
                    <a:pt x="11542" y="13556"/>
                  </a:lnTo>
                  <a:lnTo>
                    <a:pt x="12117" y="13124"/>
                  </a:lnTo>
                  <a:lnTo>
                    <a:pt x="12657" y="12657"/>
                  </a:lnTo>
                  <a:lnTo>
                    <a:pt x="13124" y="12154"/>
                  </a:lnTo>
                  <a:lnTo>
                    <a:pt x="13556" y="11578"/>
                  </a:lnTo>
                  <a:lnTo>
                    <a:pt x="13915" y="10967"/>
                  </a:lnTo>
                  <a:lnTo>
                    <a:pt x="14239" y="10320"/>
                  </a:lnTo>
                  <a:lnTo>
                    <a:pt x="14490" y="9637"/>
                  </a:lnTo>
                  <a:lnTo>
                    <a:pt x="14670" y="8917"/>
                  </a:lnTo>
                  <a:lnTo>
                    <a:pt x="14778" y="8198"/>
                  </a:lnTo>
                  <a:lnTo>
                    <a:pt x="14814" y="7407"/>
                  </a:lnTo>
                  <a:lnTo>
                    <a:pt x="14814" y="7407"/>
                  </a:lnTo>
                  <a:lnTo>
                    <a:pt x="14778" y="6652"/>
                  </a:lnTo>
                  <a:lnTo>
                    <a:pt x="14670" y="5933"/>
                  </a:lnTo>
                  <a:lnTo>
                    <a:pt x="14490" y="5214"/>
                  </a:lnTo>
                  <a:lnTo>
                    <a:pt x="14239" y="4531"/>
                  </a:lnTo>
                  <a:lnTo>
                    <a:pt x="13915" y="3884"/>
                  </a:lnTo>
                  <a:lnTo>
                    <a:pt x="13556" y="3272"/>
                  </a:lnTo>
                  <a:lnTo>
                    <a:pt x="13124" y="2697"/>
                  </a:lnTo>
                  <a:lnTo>
                    <a:pt x="12657" y="2194"/>
                  </a:lnTo>
                  <a:lnTo>
                    <a:pt x="12117" y="1690"/>
                  </a:lnTo>
                  <a:lnTo>
                    <a:pt x="11542" y="1259"/>
                  </a:lnTo>
                  <a:lnTo>
                    <a:pt x="10931" y="899"/>
                  </a:lnTo>
                  <a:lnTo>
                    <a:pt x="10284" y="576"/>
                  </a:lnTo>
                  <a:lnTo>
                    <a:pt x="9600" y="360"/>
                  </a:lnTo>
                  <a:lnTo>
                    <a:pt x="8917" y="144"/>
                  </a:lnTo>
                  <a:lnTo>
                    <a:pt x="8162" y="36"/>
                  </a:lnTo>
                  <a:lnTo>
                    <a:pt x="7407" y="0"/>
                  </a:lnTo>
                  <a:lnTo>
                    <a:pt x="7407" y="0"/>
                  </a:lnTo>
                  <a:lnTo>
                    <a:pt x="6652" y="36"/>
                  </a:lnTo>
                  <a:lnTo>
                    <a:pt x="5933" y="144"/>
                  </a:lnTo>
                  <a:lnTo>
                    <a:pt x="5214" y="360"/>
                  </a:lnTo>
                  <a:lnTo>
                    <a:pt x="4531" y="576"/>
                  </a:lnTo>
                  <a:lnTo>
                    <a:pt x="3883" y="899"/>
                  </a:lnTo>
                  <a:lnTo>
                    <a:pt x="3272" y="1259"/>
                  </a:lnTo>
                  <a:lnTo>
                    <a:pt x="2697" y="1690"/>
                  </a:lnTo>
                  <a:lnTo>
                    <a:pt x="2158" y="2194"/>
                  </a:lnTo>
                  <a:lnTo>
                    <a:pt x="1690" y="2697"/>
                  </a:lnTo>
                  <a:lnTo>
                    <a:pt x="1259" y="3272"/>
                  </a:lnTo>
                  <a:lnTo>
                    <a:pt x="899" y="3884"/>
                  </a:lnTo>
                  <a:lnTo>
                    <a:pt x="576" y="4531"/>
                  </a:lnTo>
                  <a:lnTo>
                    <a:pt x="324" y="5214"/>
                  </a:lnTo>
                  <a:lnTo>
                    <a:pt x="144" y="5933"/>
                  </a:lnTo>
                  <a:lnTo>
                    <a:pt x="36" y="6652"/>
                  </a:lnTo>
                  <a:lnTo>
                    <a:pt x="0" y="7407"/>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31"/>
            <p:cNvSpPr/>
            <p:nvPr/>
          </p:nvSpPr>
          <p:spPr>
            <a:xfrm>
              <a:off x="3685050" y="1996350"/>
              <a:ext cx="1243175" cy="842275"/>
            </a:xfrm>
            <a:custGeom>
              <a:avLst/>
              <a:gdLst/>
              <a:ahLst/>
              <a:cxnLst/>
              <a:rect l="l" t="t" r="r" b="b"/>
              <a:pathLst>
                <a:path w="49727" h="33691" extrusionOk="0">
                  <a:moveTo>
                    <a:pt x="24882" y="0"/>
                  </a:moveTo>
                  <a:lnTo>
                    <a:pt x="0" y="33691"/>
                  </a:lnTo>
                  <a:lnTo>
                    <a:pt x="49727" y="33691"/>
                  </a:lnTo>
                  <a:lnTo>
                    <a:pt x="24882" y="0"/>
                  </a:lnTo>
                  <a:close/>
                </a:path>
              </a:pathLst>
            </a:custGeom>
            <a:solidFill>
              <a:srgbClr val="C7C7C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3" name="Google Shape;233;p31"/>
            <p:cNvSpPr/>
            <p:nvPr/>
          </p:nvSpPr>
          <p:spPr>
            <a:xfrm>
              <a:off x="3197850" y="2293875"/>
              <a:ext cx="1026550" cy="549250"/>
            </a:xfrm>
            <a:custGeom>
              <a:avLst/>
              <a:gdLst/>
              <a:ahLst/>
              <a:cxnLst/>
              <a:rect l="l" t="t" r="r" b="b"/>
              <a:pathLst>
                <a:path w="41062" h="21970" extrusionOk="0">
                  <a:moveTo>
                    <a:pt x="20531" y="1"/>
                  </a:moveTo>
                  <a:lnTo>
                    <a:pt x="0" y="21970"/>
                  </a:lnTo>
                  <a:lnTo>
                    <a:pt x="41062" y="21970"/>
                  </a:lnTo>
                  <a:lnTo>
                    <a:pt x="20531"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31"/>
            <p:cNvSpPr/>
            <p:nvPr/>
          </p:nvSpPr>
          <p:spPr>
            <a:xfrm>
              <a:off x="2691775" y="2842200"/>
              <a:ext cx="2236450" cy="337125"/>
            </a:xfrm>
            <a:custGeom>
              <a:avLst/>
              <a:gdLst/>
              <a:ahLst/>
              <a:cxnLst/>
              <a:rect l="l" t="t" r="r" b="b"/>
              <a:pathLst>
                <a:path w="89458" h="13485" extrusionOk="0">
                  <a:moveTo>
                    <a:pt x="0" y="1"/>
                  </a:moveTo>
                  <a:lnTo>
                    <a:pt x="0" y="13484"/>
                  </a:lnTo>
                  <a:lnTo>
                    <a:pt x="89458" y="13484"/>
                  </a:lnTo>
                  <a:lnTo>
                    <a:pt x="89458"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31"/>
            <p:cNvSpPr/>
            <p:nvPr/>
          </p:nvSpPr>
          <p:spPr>
            <a:xfrm>
              <a:off x="2838275" y="3775250"/>
              <a:ext cx="249025" cy="249025"/>
            </a:xfrm>
            <a:custGeom>
              <a:avLst/>
              <a:gdLst/>
              <a:ahLst/>
              <a:cxnLst/>
              <a:rect l="l" t="t" r="r" b="b"/>
              <a:pathLst>
                <a:path w="9961" h="9961" extrusionOk="0">
                  <a:moveTo>
                    <a:pt x="4819" y="1"/>
                  </a:moveTo>
                  <a:lnTo>
                    <a:pt x="4316" y="37"/>
                  </a:lnTo>
                  <a:lnTo>
                    <a:pt x="3812" y="109"/>
                  </a:lnTo>
                  <a:lnTo>
                    <a:pt x="3309" y="288"/>
                  </a:lnTo>
                  <a:lnTo>
                    <a:pt x="2841" y="468"/>
                  </a:lnTo>
                  <a:lnTo>
                    <a:pt x="2410" y="684"/>
                  </a:lnTo>
                  <a:lnTo>
                    <a:pt x="2014" y="972"/>
                  </a:lnTo>
                  <a:lnTo>
                    <a:pt x="1655" y="1259"/>
                  </a:lnTo>
                  <a:lnTo>
                    <a:pt x="1295" y="1619"/>
                  </a:lnTo>
                  <a:lnTo>
                    <a:pt x="1008" y="1978"/>
                  </a:lnTo>
                  <a:lnTo>
                    <a:pt x="720" y="2374"/>
                  </a:lnTo>
                  <a:lnTo>
                    <a:pt x="504" y="2805"/>
                  </a:lnTo>
                  <a:lnTo>
                    <a:pt x="324" y="3237"/>
                  </a:lnTo>
                  <a:lnTo>
                    <a:pt x="145" y="3704"/>
                  </a:lnTo>
                  <a:lnTo>
                    <a:pt x="73" y="4172"/>
                  </a:lnTo>
                  <a:lnTo>
                    <a:pt x="1" y="4639"/>
                  </a:lnTo>
                  <a:lnTo>
                    <a:pt x="1" y="5142"/>
                  </a:lnTo>
                  <a:lnTo>
                    <a:pt x="37" y="5646"/>
                  </a:lnTo>
                  <a:lnTo>
                    <a:pt x="145" y="6149"/>
                  </a:lnTo>
                  <a:lnTo>
                    <a:pt x="289" y="6653"/>
                  </a:lnTo>
                  <a:lnTo>
                    <a:pt x="468" y="7084"/>
                  </a:lnTo>
                  <a:lnTo>
                    <a:pt x="720" y="7552"/>
                  </a:lnTo>
                  <a:lnTo>
                    <a:pt x="972" y="7947"/>
                  </a:lnTo>
                  <a:lnTo>
                    <a:pt x="1295" y="8307"/>
                  </a:lnTo>
                  <a:lnTo>
                    <a:pt x="1619" y="8666"/>
                  </a:lnTo>
                  <a:lnTo>
                    <a:pt x="1978" y="8954"/>
                  </a:lnTo>
                  <a:lnTo>
                    <a:pt x="2374" y="9241"/>
                  </a:lnTo>
                  <a:lnTo>
                    <a:pt x="2805" y="9457"/>
                  </a:lnTo>
                  <a:lnTo>
                    <a:pt x="3237" y="9637"/>
                  </a:lnTo>
                  <a:lnTo>
                    <a:pt x="3704" y="9781"/>
                  </a:lnTo>
                  <a:lnTo>
                    <a:pt x="4172" y="9889"/>
                  </a:lnTo>
                  <a:lnTo>
                    <a:pt x="4675" y="9961"/>
                  </a:lnTo>
                  <a:lnTo>
                    <a:pt x="5143" y="9961"/>
                  </a:lnTo>
                  <a:lnTo>
                    <a:pt x="5646" y="9925"/>
                  </a:lnTo>
                  <a:lnTo>
                    <a:pt x="6149" y="9817"/>
                  </a:lnTo>
                  <a:lnTo>
                    <a:pt x="6545" y="9709"/>
                  </a:lnTo>
                  <a:lnTo>
                    <a:pt x="6904" y="9565"/>
                  </a:lnTo>
                  <a:lnTo>
                    <a:pt x="7264" y="9421"/>
                  </a:lnTo>
                  <a:lnTo>
                    <a:pt x="7588" y="9205"/>
                  </a:lnTo>
                  <a:lnTo>
                    <a:pt x="7947" y="8990"/>
                  </a:lnTo>
                  <a:lnTo>
                    <a:pt x="8235" y="8738"/>
                  </a:lnTo>
                  <a:lnTo>
                    <a:pt x="8522" y="8486"/>
                  </a:lnTo>
                  <a:lnTo>
                    <a:pt x="8810" y="8199"/>
                  </a:lnTo>
                  <a:lnTo>
                    <a:pt x="9026" y="7875"/>
                  </a:lnTo>
                  <a:lnTo>
                    <a:pt x="9242" y="7552"/>
                  </a:lnTo>
                  <a:lnTo>
                    <a:pt x="9421" y="7228"/>
                  </a:lnTo>
                  <a:lnTo>
                    <a:pt x="9601" y="6868"/>
                  </a:lnTo>
                  <a:lnTo>
                    <a:pt x="9709" y="6509"/>
                  </a:lnTo>
                  <a:lnTo>
                    <a:pt x="9817" y="6113"/>
                  </a:lnTo>
                  <a:lnTo>
                    <a:pt x="9889" y="5754"/>
                  </a:lnTo>
                  <a:lnTo>
                    <a:pt x="9961" y="5358"/>
                  </a:lnTo>
                  <a:lnTo>
                    <a:pt x="9961" y="4963"/>
                  </a:lnTo>
                  <a:lnTo>
                    <a:pt x="9961" y="4567"/>
                  </a:lnTo>
                  <a:lnTo>
                    <a:pt x="9889" y="4172"/>
                  </a:lnTo>
                  <a:lnTo>
                    <a:pt x="9817" y="3776"/>
                  </a:lnTo>
                  <a:lnTo>
                    <a:pt x="9673" y="3309"/>
                  </a:lnTo>
                  <a:lnTo>
                    <a:pt x="9493" y="2841"/>
                  </a:lnTo>
                  <a:lnTo>
                    <a:pt x="9242" y="2410"/>
                  </a:lnTo>
                  <a:lnTo>
                    <a:pt x="8990" y="2014"/>
                  </a:lnTo>
                  <a:lnTo>
                    <a:pt x="8666" y="1619"/>
                  </a:lnTo>
                  <a:lnTo>
                    <a:pt x="8343" y="1295"/>
                  </a:lnTo>
                  <a:lnTo>
                    <a:pt x="7983" y="972"/>
                  </a:lnTo>
                  <a:lnTo>
                    <a:pt x="7588" y="720"/>
                  </a:lnTo>
                  <a:lnTo>
                    <a:pt x="7156" y="468"/>
                  </a:lnTo>
                  <a:lnTo>
                    <a:pt x="6725" y="288"/>
                  </a:lnTo>
                  <a:lnTo>
                    <a:pt x="6257" y="145"/>
                  </a:lnTo>
                  <a:lnTo>
                    <a:pt x="5790" y="37"/>
                  </a:lnTo>
                  <a:lnTo>
                    <a:pt x="5286"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 name="Google Shape;236;p31"/>
            <p:cNvSpPr/>
            <p:nvPr/>
          </p:nvSpPr>
          <p:spPr>
            <a:xfrm>
              <a:off x="2924575" y="3847175"/>
              <a:ext cx="76425" cy="75525"/>
            </a:xfrm>
            <a:custGeom>
              <a:avLst/>
              <a:gdLst/>
              <a:ahLst/>
              <a:cxnLst/>
              <a:rect l="l" t="t" r="r" b="b"/>
              <a:pathLst>
                <a:path w="3057" h="3021" extrusionOk="0">
                  <a:moveTo>
                    <a:pt x="1511" y="0"/>
                  </a:moveTo>
                  <a:lnTo>
                    <a:pt x="1223" y="36"/>
                  </a:lnTo>
                  <a:lnTo>
                    <a:pt x="935" y="108"/>
                  </a:lnTo>
                  <a:lnTo>
                    <a:pt x="684" y="252"/>
                  </a:lnTo>
                  <a:lnTo>
                    <a:pt x="432" y="432"/>
                  </a:lnTo>
                  <a:lnTo>
                    <a:pt x="252" y="647"/>
                  </a:lnTo>
                  <a:lnTo>
                    <a:pt x="108" y="899"/>
                  </a:lnTo>
                  <a:lnTo>
                    <a:pt x="37" y="1187"/>
                  </a:lnTo>
                  <a:lnTo>
                    <a:pt x="1" y="1510"/>
                  </a:lnTo>
                  <a:lnTo>
                    <a:pt x="37" y="1798"/>
                  </a:lnTo>
                  <a:lnTo>
                    <a:pt x="108" y="2086"/>
                  </a:lnTo>
                  <a:lnTo>
                    <a:pt x="252" y="2373"/>
                  </a:lnTo>
                  <a:lnTo>
                    <a:pt x="432" y="2589"/>
                  </a:lnTo>
                  <a:lnTo>
                    <a:pt x="684" y="2769"/>
                  </a:lnTo>
                  <a:lnTo>
                    <a:pt x="935" y="2913"/>
                  </a:lnTo>
                  <a:lnTo>
                    <a:pt x="1223" y="2985"/>
                  </a:lnTo>
                  <a:lnTo>
                    <a:pt x="1511" y="3021"/>
                  </a:lnTo>
                  <a:lnTo>
                    <a:pt x="1834" y="2985"/>
                  </a:lnTo>
                  <a:lnTo>
                    <a:pt x="2122" y="2913"/>
                  </a:lnTo>
                  <a:lnTo>
                    <a:pt x="2374" y="2769"/>
                  </a:lnTo>
                  <a:lnTo>
                    <a:pt x="2589" y="2589"/>
                  </a:lnTo>
                  <a:lnTo>
                    <a:pt x="2769" y="2373"/>
                  </a:lnTo>
                  <a:lnTo>
                    <a:pt x="2913" y="2086"/>
                  </a:lnTo>
                  <a:lnTo>
                    <a:pt x="3021" y="1798"/>
                  </a:lnTo>
                  <a:lnTo>
                    <a:pt x="3057" y="1510"/>
                  </a:lnTo>
                  <a:lnTo>
                    <a:pt x="3021" y="1187"/>
                  </a:lnTo>
                  <a:lnTo>
                    <a:pt x="2913" y="899"/>
                  </a:lnTo>
                  <a:lnTo>
                    <a:pt x="2769" y="647"/>
                  </a:lnTo>
                  <a:lnTo>
                    <a:pt x="2589" y="432"/>
                  </a:lnTo>
                  <a:lnTo>
                    <a:pt x="2374" y="252"/>
                  </a:lnTo>
                  <a:lnTo>
                    <a:pt x="2122" y="108"/>
                  </a:lnTo>
                  <a:lnTo>
                    <a:pt x="1834" y="36"/>
                  </a:lnTo>
                  <a:lnTo>
                    <a:pt x="15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31"/>
            <p:cNvSpPr/>
            <p:nvPr/>
          </p:nvSpPr>
          <p:spPr>
            <a:xfrm>
              <a:off x="2896725" y="3921775"/>
              <a:ext cx="131250" cy="102500"/>
            </a:xfrm>
            <a:custGeom>
              <a:avLst/>
              <a:gdLst/>
              <a:ahLst/>
              <a:cxnLst/>
              <a:rect l="l" t="t" r="r" b="b"/>
              <a:pathLst>
                <a:path w="5250" h="4100" extrusionOk="0">
                  <a:moveTo>
                    <a:pt x="2265" y="1"/>
                  </a:moveTo>
                  <a:lnTo>
                    <a:pt x="2014" y="73"/>
                  </a:lnTo>
                  <a:lnTo>
                    <a:pt x="1762" y="144"/>
                  </a:lnTo>
                  <a:lnTo>
                    <a:pt x="1510" y="252"/>
                  </a:lnTo>
                  <a:lnTo>
                    <a:pt x="1294" y="360"/>
                  </a:lnTo>
                  <a:lnTo>
                    <a:pt x="1079" y="504"/>
                  </a:lnTo>
                  <a:lnTo>
                    <a:pt x="899" y="648"/>
                  </a:lnTo>
                  <a:lnTo>
                    <a:pt x="719" y="828"/>
                  </a:lnTo>
                  <a:lnTo>
                    <a:pt x="539" y="1043"/>
                  </a:lnTo>
                  <a:lnTo>
                    <a:pt x="396" y="1259"/>
                  </a:lnTo>
                  <a:lnTo>
                    <a:pt x="288" y="1475"/>
                  </a:lnTo>
                  <a:lnTo>
                    <a:pt x="180" y="1691"/>
                  </a:lnTo>
                  <a:lnTo>
                    <a:pt x="108" y="1942"/>
                  </a:lnTo>
                  <a:lnTo>
                    <a:pt x="36" y="2194"/>
                  </a:lnTo>
                  <a:lnTo>
                    <a:pt x="0" y="2446"/>
                  </a:lnTo>
                  <a:lnTo>
                    <a:pt x="0" y="2733"/>
                  </a:lnTo>
                  <a:lnTo>
                    <a:pt x="0" y="3344"/>
                  </a:lnTo>
                  <a:lnTo>
                    <a:pt x="467" y="3596"/>
                  </a:lnTo>
                  <a:lnTo>
                    <a:pt x="899" y="3776"/>
                  </a:lnTo>
                  <a:lnTo>
                    <a:pt x="1366" y="3956"/>
                  </a:lnTo>
                  <a:lnTo>
                    <a:pt x="1870" y="4028"/>
                  </a:lnTo>
                  <a:lnTo>
                    <a:pt x="2337" y="4100"/>
                  </a:lnTo>
                  <a:lnTo>
                    <a:pt x="2841" y="4100"/>
                  </a:lnTo>
                  <a:lnTo>
                    <a:pt x="3344" y="4064"/>
                  </a:lnTo>
                  <a:lnTo>
                    <a:pt x="3811" y="3956"/>
                  </a:lnTo>
                  <a:lnTo>
                    <a:pt x="4207" y="3848"/>
                  </a:lnTo>
                  <a:lnTo>
                    <a:pt x="4566" y="3704"/>
                  </a:lnTo>
                  <a:lnTo>
                    <a:pt x="4926" y="3560"/>
                  </a:lnTo>
                  <a:lnTo>
                    <a:pt x="5250" y="3344"/>
                  </a:lnTo>
                  <a:lnTo>
                    <a:pt x="5250" y="2733"/>
                  </a:lnTo>
                  <a:lnTo>
                    <a:pt x="5250" y="2517"/>
                  </a:lnTo>
                  <a:lnTo>
                    <a:pt x="5250" y="2230"/>
                  </a:lnTo>
                  <a:lnTo>
                    <a:pt x="5178" y="1978"/>
                  </a:lnTo>
                  <a:lnTo>
                    <a:pt x="5106" y="1726"/>
                  </a:lnTo>
                  <a:lnTo>
                    <a:pt x="4998" y="1475"/>
                  </a:lnTo>
                  <a:lnTo>
                    <a:pt x="4890" y="1259"/>
                  </a:lnTo>
                  <a:lnTo>
                    <a:pt x="4746" y="1043"/>
                  </a:lnTo>
                  <a:lnTo>
                    <a:pt x="4602" y="864"/>
                  </a:lnTo>
                  <a:lnTo>
                    <a:pt x="4423" y="684"/>
                  </a:lnTo>
                  <a:lnTo>
                    <a:pt x="4207" y="504"/>
                  </a:lnTo>
                  <a:lnTo>
                    <a:pt x="4027" y="360"/>
                  </a:lnTo>
                  <a:lnTo>
                    <a:pt x="3775" y="252"/>
                  </a:lnTo>
                  <a:lnTo>
                    <a:pt x="3560" y="144"/>
                  </a:lnTo>
                  <a:lnTo>
                    <a:pt x="3308" y="73"/>
                  </a:lnTo>
                  <a:lnTo>
                    <a:pt x="3056" y="37"/>
                  </a:lnTo>
                  <a:lnTo>
                    <a:pt x="280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31"/>
            <p:cNvSpPr/>
            <p:nvPr/>
          </p:nvSpPr>
          <p:spPr>
            <a:xfrm>
              <a:off x="3243675" y="3781550"/>
              <a:ext cx="1020275" cy="65650"/>
            </a:xfrm>
            <a:custGeom>
              <a:avLst/>
              <a:gdLst/>
              <a:ahLst/>
              <a:cxnLst/>
              <a:rect l="l" t="t" r="r" b="b"/>
              <a:pathLst>
                <a:path w="40811" h="2626" extrusionOk="0">
                  <a:moveTo>
                    <a:pt x="1" y="0"/>
                  </a:moveTo>
                  <a:lnTo>
                    <a:pt x="1" y="2625"/>
                  </a:lnTo>
                  <a:lnTo>
                    <a:pt x="40811" y="2625"/>
                  </a:lnTo>
                  <a:lnTo>
                    <a:pt x="408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31"/>
            <p:cNvSpPr/>
            <p:nvPr/>
          </p:nvSpPr>
          <p:spPr>
            <a:xfrm>
              <a:off x="3243675" y="3890325"/>
              <a:ext cx="1302525" cy="43175"/>
            </a:xfrm>
            <a:custGeom>
              <a:avLst/>
              <a:gdLst/>
              <a:ahLst/>
              <a:cxnLst/>
              <a:rect l="l" t="t" r="r" b="b"/>
              <a:pathLst>
                <a:path w="52101" h="1727" extrusionOk="0">
                  <a:moveTo>
                    <a:pt x="1" y="0"/>
                  </a:moveTo>
                  <a:lnTo>
                    <a:pt x="1" y="1726"/>
                  </a:lnTo>
                  <a:lnTo>
                    <a:pt x="52101" y="1726"/>
                  </a:lnTo>
                  <a:lnTo>
                    <a:pt x="521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31"/>
            <p:cNvSpPr/>
            <p:nvPr/>
          </p:nvSpPr>
          <p:spPr>
            <a:xfrm>
              <a:off x="3243675" y="3973925"/>
              <a:ext cx="444100" cy="43150"/>
            </a:xfrm>
            <a:custGeom>
              <a:avLst/>
              <a:gdLst/>
              <a:ahLst/>
              <a:cxnLst/>
              <a:rect l="l" t="t" r="r" b="b"/>
              <a:pathLst>
                <a:path w="17764" h="1726" extrusionOk="0">
                  <a:moveTo>
                    <a:pt x="1" y="0"/>
                  </a:moveTo>
                  <a:lnTo>
                    <a:pt x="1" y="1726"/>
                  </a:lnTo>
                  <a:lnTo>
                    <a:pt x="17763" y="1726"/>
                  </a:lnTo>
                  <a:lnTo>
                    <a:pt x="177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31"/>
            <p:cNvSpPr/>
            <p:nvPr/>
          </p:nvSpPr>
          <p:spPr>
            <a:xfrm>
              <a:off x="2691775" y="4127625"/>
              <a:ext cx="2236450" cy="382050"/>
            </a:xfrm>
            <a:custGeom>
              <a:avLst/>
              <a:gdLst/>
              <a:ahLst/>
              <a:cxnLst/>
              <a:rect l="l" t="t" r="r" b="b"/>
              <a:pathLst>
                <a:path w="89458" h="15282" extrusionOk="0">
                  <a:moveTo>
                    <a:pt x="0" y="0"/>
                  </a:moveTo>
                  <a:lnTo>
                    <a:pt x="0" y="15282"/>
                  </a:lnTo>
                  <a:lnTo>
                    <a:pt x="89458" y="15282"/>
                  </a:lnTo>
                  <a:lnTo>
                    <a:pt x="8945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31"/>
            <p:cNvSpPr/>
            <p:nvPr/>
          </p:nvSpPr>
          <p:spPr>
            <a:xfrm>
              <a:off x="2964125" y="4387400"/>
              <a:ext cx="348800" cy="122275"/>
            </a:xfrm>
            <a:custGeom>
              <a:avLst/>
              <a:gdLst/>
              <a:ahLst/>
              <a:cxnLst/>
              <a:rect l="l" t="t" r="r" b="b"/>
              <a:pathLst>
                <a:path w="13952" h="4891" extrusionOk="0">
                  <a:moveTo>
                    <a:pt x="6581" y="1"/>
                  </a:moveTo>
                  <a:lnTo>
                    <a:pt x="5861" y="73"/>
                  </a:lnTo>
                  <a:lnTo>
                    <a:pt x="5178" y="216"/>
                  </a:lnTo>
                  <a:lnTo>
                    <a:pt x="4495" y="432"/>
                  </a:lnTo>
                  <a:lnTo>
                    <a:pt x="3812" y="684"/>
                  </a:lnTo>
                  <a:lnTo>
                    <a:pt x="3201" y="1043"/>
                  </a:lnTo>
                  <a:lnTo>
                    <a:pt x="2589" y="1439"/>
                  </a:lnTo>
                  <a:lnTo>
                    <a:pt x="2050" y="1870"/>
                  </a:lnTo>
                  <a:lnTo>
                    <a:pt x="1547" y="2374"/>
                  </a:lnTo>
                  <a:lnTo>
                    <a:pt x="1079" y="2949"/>
                  </a:lnTo>
                  <a:lnTo>
                    <a:pt x="648" y="3560"/>
                  </a:lnTo>
                  <a:lnTo>
                    <a:pt x="288" y="4207"/>
                  </a:lnTo>
                  <a:lnTo>
                    <a:pt x="1" y="4891"/>
                  </a:lnTo>
                  <a:lnTo>
                    <a:pt x="13952" y="4891"/>
                  </a:lnTo>
                  <a:lnTo>
                    <a:pt x="13808" y="4495"/>
                  </a:lnTo>
                  <a:lnTo>
                    <a:pt x="13628" y="4136"/>
                  </a:lnTo>
                  <a:lnTo>
                    <a:pt x="13448" y="3776"/>
                  </a:lnTo>
                  <a:lnTo>
                    <a:pt x="13232" y="3416"/>
                  </a:lnTo>
                  <a:lnTo>
                    <a:pt x="13017" y="3093"/>
                  </a:lnTo>
                  <a:lnTo>
                    <a:pt x="12765" y="2769"/>
                  </a:lnTo>
                  <a:lnTo>
                    <a:pt x="12513" y="2446"/>
                  </a:lnTo>
                  <a:lnTo>
                    <a:pt x="12226" y="2158"/>
                  </a:lnTo>
                  <a:lnTo>
                    <a:pt x="11938" y="1870"/>
                  </a:lnTo>
                  <a:lnTo>
                    <a:pt x="11614" y="1619"/>
                  </a:lnTo>
                  <a:lnTo>
                    <a:pt x="11291" y="1367"/>
                  </a:lnTo>
                  <a:lnTo>
                    <a:pt x="10967" y="1151"/>
                  </a:lnTo>
                  <a:lnTo>
                    <a:pt x="10608" y="936"/>
                  </a:lnTo>
                  <a:lnTo>
                    <a:pt x="10248" y="756"/>
                  </a:lnTo>
                  <a:lnTo>
                    <a:pt x="9889" y="576"/>
                  </a:lnTo>
                  <a:lnTo>
                    <a:pt x="9493" y="432"/>
                  </a:lnTo>
                  <a:lnTo>
                    <a:pt x="8774" y="216"/>
                  </a:lnTo>
                  <a:lnTo>
                    <a:pt x="8019" y="73"/>
                  </a:lnTo>
                  <a:lnTo>
                    <a:pt x="7300" y="1"/>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31"/>
            <p:cNvSpPr/>
            <p:nvPr/>
          </p:nvSpPr>
          <p:spPr>
            <a:xfrm>
              <a:off x="2840075" y="3271875"/>
              <a:ext cx="148350" cy="147450"/>
            </a:xfrm>
            <a:custGeom>
              <a:avLst/>
              <a:gdLst/>
              <a:ahLst/>
              <a:cxnLst/>
              <a:rect l="l" t="t" r="r" b="b"/>
              <a:pathLst>
                <a:path w="5934" h="5898" extrusionOk="0">
                  <a:moveTo>
                    <a:pt x="2662" y="1"/>
                  </a:moveTo>
                  <a:lnTo>
                    <a:pt x="2374" y="37"/>
                  </a:lnTo>
                  <a:lnTo>
                    <a:pt x="2086" y="108"/>
                  </a:lnTo>
                  <a:lnTo>
                    <a:pt x="1799" y="216"/>
                  </a:lnTo>
                  <a:lnTo>
                    <a:pt x="1547" y="324"/>
                  </a:lnTo>
                  <a:lnTo>
                    <a:pt x="1295" y="504"/>
                  </a:lnTo>
                  <a:lnTo>
                    <a:pt x="1079" y="648"/>
                  </a:lnTo>
                  <a:lnTo>
                    <a:pt x="864" y="864"/>
                  </a:lnTo>
                  <a:lnTo>
                    <a:pt x="684" y="1043"/>
                  </a:lnTo>
                  <a:lnTo>
                    <a:pt x="504" y="1295"/>
                  </a:lnTo>
                  <a:lnTo>
                    <a:pt x="360" y="1547"/>
                  </a:lnTo>
                  <a:lnTo>
                    <a:pt x="252" y="1798"/>
                  </a:lnTo>
                  <a:lnTo>
                    <a:pt x="145" y="2050"/>
                  </a:lnTo>
                  <a:lnTo>
                    <a:pt x="73" y="2338"/>
                  </a:lnTo>
                  <a:lnTo>
                    <a:pt x="1" y="2625"/>
                  </a:lnTo>
                  <a:lnTo>
                    <a:pt x="1" y="2949"/>
                  </a:lnTo>
                  <a:lnTo>
                    <a:pt x="1" y="3237"/>
                  </a:lnTo>
                  <a:lnTo>
                    <a:pt x="73" y="3524"/>
                  </a:lnTo>
                  <a:lnTo>
                    <a:pt x="145" y="3812"/>
                  </a:lnTo>
                  <a:lnTo>
                    <a:pt x="252" y="4100"/>
                  </a:lnTo>
                  <a:lnTo>
                    <a:pt x="360" y="4351"/>
                  </a:lnTo>
                  <a:lnTo>
                    <a:pt x="504" y="4603"/>
                  </a:lnTo>
                  <a:lnTo>
                    <a:pt x="684" y="4819"/>
                  </a:lnTo>
                  <a:lnTo>
                    <a:pt x="864" y="5034"/>
                  </a:lnTo>
                  <a:lnTo>
                    <a:pt x="1079" y="5214"/>
                  </a:lnTo>
                  <a:lnTo>
                    <a:pt x="1295" y="5394"/>
                  </a:lnTo>
                  <a:lnTo>
                    <a:pt x="1547" y="5538"/>
                  </a:lnTo>
                  <a:lnTo>
                    <a:pt x="1799" y="5682"/>
                  </a:lnTo>
                  <a:lnTo>
                    <a:pt x="2086" y="5754"/>
                  </a:lnTo>
                  <a:lnTo>
                    <a:pt x="2374" y="5861"/>
                  </a:lnTo>
                  <a:lnTo>
                    <a:pt x="2662" y="5897"/>
                  </a:lnTo>
                  <a:lnTo>
                    <a:pt x="3273" y="5897"/>
                  </a:lnTo>
                  <a:lnTo>
                    <a:pt x="3560" y="5861"/>
                  </a:lnTo>
                  <a:lnTo>
                    <a:pt x="3848" y="5754"/>
                  </a:lnTo>
                  <a:lnTo>
                    <a:pt x="4100" y="5682"/>
                  </a:lnTo>
                  <a:lnTo>
                    <a:pt x="4387" y="5538"/>
                  </a:lnTo>
                  <a:lnTo>
                    <a:pt x="4603" y="5394"/>
                  </a:lnTo>
                  <a:lnTo>
                    <a:pt x="4855" y="5214"/>
                  </a:lnTo>
                  <a:lnTo>
                    <a:pt x="5071" y="5034"/>
                  </a:lnTo>
                  <a:lnTo>
                    <a:pt x="5250" y="4819"/>
                  </a:lnTo>
                  <a:lnTo>
                    <a:pt x="5430" y="4603"/>
                  </a:lnTo>
                  <a:lnTo>
                    <a:pt x="5574" y="4351"/>
                  </a:lnTo>
                  <a:lnTo>
                    <a:pt x="5682" y="4100"/>
                  </a:lnTo>
                  <a:lnTo>
                    <a:pt x="5790" y="3812"/>
                  </a:lnTo>
                  <a:lnTo>
                    <a:pt x="5862" y="3524"/>
                  </a:lnTo>
                  <a:lnTo>
                    <a:pt x="5898" y="3237"/>
                  </a:lnTo>
                  <a:lnTo>
                    <a:pt x="5933" y="2949"/>
                  </a:lnTo>
                  <a:lnTo>
                    <a:pt x="5898" y="2625"/>
                  </a:lnTo>
                  <a:lnTo>
                    <a:pt x="5862" y="2338"/>
                  </a:lnTo>
                  <a:lnTo>
                    <a:pt x="5790" y="2050"/>
                  </a:lnTo>
                  <a:lnTo>
                    <a:pt x="5682" y="1798"/>
                  </a:lnTo>
                  <a:lnTo>
                    <a:pt x="5574" y="1547"/>
                  </a:lnTo>
                  <a:lnTo>
                    <a:pt x="5430" y="1295"/>
                  </a:lnTo>
                  <a:lnTo>
                    <a:pt x="5250" y="1043"/>
                  </a:lnTo>
                  <a:lnTo>
                    <a:pt x="5071" y="864"/>
                  </a:lnTo>
                  <a:lnTo>
                    <a:pt x="4855" y="648"/>
                  </a:lnTo>
                  <a:lnTo>
                    <a:pt x="4603" y="504"/>
                  </a:lnTo>
                  <a:lnTo>
                    <a:pt x="4387" y="324"/>
                  </a:lnTo>
                  <a:lnTo>
                    <a:pt x="4100" y="216"/>
                  </a:lnTo>
                  <a:lnTo>
                    <a:pt x="3848" y="108"/>
                  </a:lnTo>
                  <a:lnTo>
                    <a:pt x="3560" y="37"/>
                  </a:lnTo>
                  <a:lnTo>
                    <a:pt x="327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31"/>
            <p:cNvSpPr/>
            <p:nvPr/>
          </p:nvSpPr>
          <p:spPr>
            <a:xfrm>
              <a:off x="2896725" y="3296150"/>
              <a:ext cx="64725" cy="80025"/>
            </a:xfrm>
            <a:custGeom>
              <a:avLst/>
              <a:gdLst/>
              <a:ahLst/>
              <a:cxnLst/>
              <a:rect l="l" t="t" r="r" b="b"/>
              <a:pathLst>
                <a:path w="2589" h="3201" extrusionOk="0">
                  <a:moveTo>
                    <a:pt x="1007" y="0"/>
                  </a:moveTo>
                  <a:lnTo>
                    <a:pt x="899" y="36"/>
                  </a:lnTo>
                  <a:lnTo>
                    <a:pt x="899" y="144"/>
                  </a:lnTo>
                  <a:lnTo>
                    <a:pt x="899" y="360"/>
                  </a:lnTo>
                  <a:lnTo>
                    <a:pt x="863" y="612"/>
                  </a:lnTo>
                  <a:lnTo>
                    <a:pt x="791" y="827"/>
                  </a:lnTo>
                  <a:lnTo>
                    <a:pt x="683" y="1043"/>
                  </a:lnTo>
                  <a:lnTo>
                    <a:pt x="396" y="1439"/>
                  </a:lnTo>
                  <a:lnTo>
                    <a:pt x="252" y="1618"/>
                  </a:lnTo>
                  <a:lnTo>
                    <a:pt x="36" y="1726"/>
                  </a:lnTo>
                  <a:lnTo>
                    <a:pt x="36" y="1762"/>
                  </a:lnTo>
                  <a:lnTo>
                    <a:pt x="0" y="1798"/>
                  </a:lnTo>
                  <a:lnTo>
                    <a:pt x="0" y="2985"/>
                  </a:lnTo>
                  <a:lnTo>
                    <a:pt x="0" y="3021"/>
                  </a:lnTo>
                  <a:lnTo>
                    <a:pt x="0" y="3057"/>
                  </a:lnTo>
                  <a:lnTo>
                    <a:pt x="180" y="3057"/>
                  </a:lnTo>
                  <a:lnTo>
                    <a:pt x="288" y="3165"/>
                  </a:lnTo>
                  <a:lnTo>
                    <a:pt x="360" y="3165"/>
                  </a:lnTo>
                  <a:lnTo>
                    <a:pt x="431" y="3200"/>
                  </a:lnTo>
                  <a:lnTo>
                    <a:pt x="2014" y="3200"/>
                  </a:lnTo>
                  <a:lnTo>
                    <a:pt x="2085" y="3165"/>
                  </a:lnTo>
                  <a:lnTo>
                    <a:pt x="2157" y="3129"/>
                  </a:lnTo>
                  <a:lnTo>
                    <a:pt x="2229" y="3129"/>
                  </a:lnTo>
                  <a:lnTo>
                    <a:pt x="2265" y="3093"/>
                  </a:lnTo>
                  <a:lnTo>
                    <a:pt x="2301" y="3021"/>
                  </a:lnTo>
                  <a:lnTo>
                    <a:pt x="2337" y="2949"/>
                  </a:lnTo>
                  <a:lnTo>
                    <a:pt x="2301" y="2877"/>
                  </a:lnTo>
                  <a:lnTo>
                    <a:pt x="2265" y="2805"/>
                  </a:lnTo>
                  <a:lnTo>
                    <a:pt x="2229" y="2769"/>
                  </a:lnTo>
                  <a:lnTo>
                    <a:pt x="2193" y="2733"/>
                  </a:lnTo>
                  <a:lnTo>
                    <a:pt x="2229" y="2733"/>
                  </a:lnTo>
                  <a:lnTo>
                    <a:pt x="2265" y="2697"/>
                  </a:lnTo>
                  <a:lnTo>
                    <a:pt x="2337" y="2661"/>
                  </a:lnTo>
                  <a:lnTo>
                    <a:pt x="2373" y="2589"/>
                  </a:lnTo>
                  <a:lnTo>
                    <a:pt x="2409" y="2517"/>
                  </a:lnTo>
                  <a:lnTo>
                    <a:pt x="2409" y="2409"/>
                  </a:lnTo>
                  <a:lnTo>
                    <a:pt x="2373" y="2338"/>
                  </a:lnTo>
                  <a:lnTo>
                    <a:pt x="2301" y="2338"/>
                  </a:lnTo>
                  <a:lnTo>
                    <a:pt x="2301" y="2302"/>
                  </a:lnTo>
                  <a:lnTo>
                    <a:pt x="2265" y="2266"/>
                  </a:lnTo>
                  <a:lnTo>
                    <a:pt x="2301" y="2230"/>
                  </a:lnTo>
                  <a:lnTo>
                    <a:pt x="2373" y="2230"/>
                  </a:lnTo>
                  <a:lnTo>
                    <a:pt x="2481" y="2122"/>
                  </a:lnTo>
                  <a:lnTo>
                    <a:pt x="2517" y="2014"/>
                  </a:lnTo>
                  <a:lnTo>
                    <a:pt x="2481" y="1942"/>
                  </a:lnTo>
                  <a:lnTo>
                    <a:pt x="2409" y="1870"/>
                  </a:lnTo>
                  <a:lnTo>
                    <a:pt x="2373" y="1834"/>
                  </a:lnTo>
                  <a:lnTo>
                    <a:pt x="2337" y="1798"/>
                  </a:lnTo>
                  <a:lnTo>
                    <a:pt x="2373" y="1762"/>
                  </a:lnTo>
                  <a:lnTo>
                    <a:pt x="2445" y="1762"/>
                  </a:lnTo>
                  <a:lnTo>
                    <a:pt x="2517" y="1726"/>
                  </a:lnTo>
                  <a:lnTo>
                    <a:pt x="2553" y="1654"/>
                  </a:lnTo>
                  <a:lnTo>
                    <a:pt x="2589" y="1582"/>
                  </a:lnTo>
                  <a:lnTo>
                    <a:pt x="2589" y="1475"/>
                  </a:lnTo>
                  <a:lnTo>
                    <a:pt x="2553" y="1439"/>
                  </a:lnTo>
                  <a:lnTo>
                    <a:pt x="2517" y="1367"/>
                  </a:lnTo>
                  <a:lnTo>
                    <a:pt x="2337" y="1331"/>
                  </a:lnTo>
                  <a:lnTo>
                    <a:pt x="1294" y="1331"/>
                  </a:lnTo>
                  <a:lnTo>
                    <a:pt x="1330" y="1187"/>
                  </a:lnTo>
                  <a:lnTo>
                    <a:pt x="1330" y="1007"/>
                  </a:lnTo>
                  <a:lnTo>
                    <a:pt x="1366" y="791"/>
                  </a:lnTo>
                  <a:lnTo>
                    <a:pt x="1402" y="576"/>
                  </a:lnTo>
                  <a:lnTo>
                    <a:pt x="1330" y="324"/>
                  </a:lnTo>
                  <a:lnTo>
                    <a:pt x="1222" y="72"/>
                  </a:lnTo>
                  <a:lnTo>
                    <a:pt x="111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31"/>
            <p:cNvSpPr/>
            <p:nvPr/>
          </p:nvSpPr>
          <p:spPr>
            <a:xfrm>
              <a:off x="2867050" y="3336600"/>
              <a:ext cx="26100" cy="42275"/>
            </a:xfrm>
            <a:custGeom>
              <a:avLst/>
              <a:gdLst/>
              <a:ahLst/>
              <a:cxnLst/>
              <a:rect l="l" t="t" r="r" b="b"/>
              <a:pathLst>
                <a:path w="1044" h="1691" extrusionOk="0">
                  <a:moveTo>
                    <a:pt x="72" y="0"/>
                  </a:moveTo>
                  <a:lnTo>
                    <a:pt x="0" y="36"/>
                  </a:lnTo>
                  <a:lnTo>
                    <a:pt x="0" y="72"/>
                  </a:lnTo>
                  <a:lnTo>
                    <a:pt x="0" y="827"/>
                  </a:lnTo>
                  <a:lnTo>
                    <a:pt x="0" y="1582"/>
                  </a:lnTo>
                  <a:lnTo>
                    <a:pt x="0" y="1654"/>
                  </a:lnTo>
                  <a:lnTo>
                    <a:pt x="72" y="1690"/>
                  </a:lnTo>
                  <a:lnTo>
                    <a:pt x="971" y="1690"/>
                  </a:lnTo>
                  <a:lnTo>
                    <a:pt x="1043" y="1654"/>
                  </a:lnTo>
                  <a:lnTo>
                    <a:pt x="1043" y="1582"/>
                  </a:lnTo>
                  <a:lnTo>
                    <a:pt x="1043" y="72"/>
                  </a:lnTo>
                  <a:lnTo>
                    <a:pt x="1043" y="36"/>
                  </a:lnTo>
                  <a:lnTo>
                    <a:pt x="97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31"/>
            <p:cNvSpPr/>
            <p:nvPr/>
          </p:nvSpPr>
          <p:spPr>
            <a:xfrm>
              <a:off x="2995600" y="3271875"/>
              <a:ext cx="147425" cy="147450"/>
            </a:xfrm>
            <a:custGeom>
              <a:avLst/>
              <a:gdLst/>
              <a:ahLst/>
              <a:cxnLst/>
              <a:rect l="l" t="t" r="r" b="b"/>
              <a:pathLst>
                <a:path w="5897" h="5898" extrusionOk="0">
                  <a:moveTo>
                    <a:pt x="2841" y="1"/>
                  </a:moveTo>
                  <a:lnTo>
                    <a:pt x="2553" y="37"/>
                  </a:lnTo>
                  <a:lnTo>
                    <a:pt x="2265" y="73"/>
                  </a:lnTo>
                  <a:lnTo>
                    <a:pt x="1978" y="180"/>
                  </a:lnTo>
                  <a:lnTo>
                    <a:pt x="1690" y="288"/>
                  </a:lnTo>
                  <a:lnTo>
                    <a:pt x="1438" y="432"/>
                  </a:lnTo>
                  <a:lnTo>
                    <a:pt x="1187" y="576"/>
                  </a:lnTo>
                  <a:lnTo>
                    <a:pt x="971" y="756"/>
                  </a:lnTo>
                  <a:lnTo>
                    <a:pt x="791" y="971"/>
                  </a:lnTo>
                  <a:lnTo>
                    <a:pt x="611" y="1187"/>
                  </a:lnTo>
                  <a:lnTo>
                    <a:pt x="432" y="1403"/>
                  </a:lnTo>
                  <a:lnTo>
                    <a:pt x="288" y="1655"/>
                  </a:lnTo>
                  <a:lnTo>
                    <a:pt x="180" y="1942"/>
                  </a:lnTo>
                  <a:lnTo>
                    <a:pt x="108" y="2194"/>
                  </a:lnTo>
                  <a:lnTo>
                    <a:pt x="36" y="2482"/>
                  </a:lnTo>
                  <a:lnTo>
                    <a:pt x="0" y="2769"/>
                  </a:lnTo>
                  <a:lnTo>
                    <a:pt x="0" y="3057"/>
                  </a:lnTo>
                  <a:lnTo>
                    <a:pt x="36" y="3344"/>
                  </a:lnTo>
                  <a:lnTo>
                    <a:pt x="72" y="3632"/>
                  </a:lnTo>
                  <a:lnTo>
                    <a:pt x="108" y="3668"/>
                  </a:lnTo>
                  <a:lnTo>
                    <a:pt x="180" y="3956"/>
                  </a:lnTo>
                  <a:lnTo>
                    <a:pt x="288" y="4243"/>
                  </a:lnTo>
                  <a:lnTo>
                    <a:pt x="432" y="4495"/>
                  </a:lnTo>
                  <a:lnTo>
                    <a:pt x="611" y="4711"/>
                  </a:lnTo>
                  <a:lnTo>
                    <a:pt x="791" y="4962"/>
                  </a:lnTo>
                  <a:lnTo>
                    <a:pt x="971" y="5142"/>
                  </a:lnTo>
                  <a:lnTo>
                    <a:pt x="1187" y="5322"/>
                  </a:lnTo>
                  <a:lnTo>
                    <a:pt x="1438" y="5502"/>
                  </a:lnTo>
                  <a:lnTo>
                    <a:pt x="1690" y="5610"/>
                  </a:lnTo>
                  <a:lnTo>
                    <a:pt x="1942" y="5718"/>
                  </a:lnTo>
                  <a:lnTo>
                    <a:pt x="2229" y="5825"/>
                  </a:lnTo>
                  <a:lnTo>
                    <a:pt x="2481" y="5861"/>
                  </a:lnTo>
                  <a:lnTo>
                    <a:pt x="2769" y="5897"/>
                  </a:lnTo>
                  <a:lnTo>
                    <a:pt x="3092" y="5897"/>
                  </a:lnTo>
                  <a:lnTo>
                    <a:pt x="3380" y="5861"/>
                  </a:lnTo>
                  <a:lnTo>
                    <a:pt x="3668" y="5825"/>
                  </a:lnTo>
                  <a:lnTo>
                    <a:pt x="3955" y="5718"/>
                  </a:lnTo>
                  <a:lnTo>
                    <a:pt x="4243" y="5610"/>
                  </a:lnTo>
                  <a:lnTo>
                    <a:pt x="4495" y="5466"/>
                  </a:lnTo>
                  <a:lnTo>
                    <a:pt x="4710" y="5322"/>
                  </a:lnTo>
                  <a:lnTo>
                    <a:pt x="4926" y="5142"/>
                  </a:lnTo>
                  <a:lnTo>
                    <a:pt x="5142" y="4927"/>
                  </a:lnTo>
                  <a:lnTo>
                    <a:pt x="5322" y="4711"/>
                  </a:lnTo>
                  <a:lnTo>
                    <a:pt x="5465" y="4495"/>
                  </a:lnTo>
                  <a:lnTo>
                    <a:pt x="5609" y="4243"/>
                  </a:lnTo>
                  <a:lnTo>
                    <a:pt x="5717" y="3992"/>
                  </a:lnTo>
                  <a:lnTo>
                    <a:pt x="5825" y="3704"/>
                  </a:lnTo>
                  <a:lnTo>
                    <a:pt x="5861" y="3416"/>
                  </a:lnTo>
                  <a:lnTo>
                    <a:pt x="5897" y="3165"/>
                  </a:lnTo>
                  <a:lnTo>
                    <a:pt x="5897" y="2841"/>
                  </a:lnTo>
                  <a:lnTo>
                    <a:pt x="5897" y="2553"/>
                  </a:lnTo>
                  <a:lnTo>
                    <a:pt x="5825" y="2266"/>
                  </a:lnTo>
                  <a:lnTo>
                    <a:pt x="5753" y="1978"/>
                  </a:lnTo>
                  <a:lnTo>
                    <a:pt x="5645" y="1691"/>
                  </a:lnTo>
                  <a:lnTo>
                    <a:pt x="5501" y="1439"/>
                  </a:lnTo>
                  <a:lnTo>
                    <a:pt x="5322" y="1187"/>
                  </a:lnTo>
                  <a:lnTo>
                    <a:pt x="5142" y="971"/>
                  </a:lnTo>
                  <a:lnTo>
                    <a:pt x="4962" y="792"/>
                  </a:lnTo>
                  <a:lnTo>
                    <a:pt x="4746" y="612"/>
                  </a:lnTo>
                  <a:lnTo>
                    <a:pt x="4495" y="432"/>
                  </a:lnTo>
                  <a:lnTo>
                    <a:pt x="4243" y="288"/>
                  </a:lnTo>
                  <a:lnTo>
                    <a:pt x="3991" y="180"/>
                  </a:lnTo>
                  <a:lnTo>
                    <a:pt x="3704" y="108"/>
                  </a:lnTo>
                  <a:lnTo>
                    <a:pt x="3452" y="37"/>
                  </a:lnTo>
                  <a:lnTo>
                    <a:pt x="316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31"/>
            <p:cNvSpPr/>
            <p:nvPr/>
          </p:nvSpPr>
          <p:spPr>
            <a:xfrm>
              <a:off x="3027050" y="3310525"/>
              <a:ext cx="84525" cy="80025"/>
            </a:xfrm>
            <a:custGeom>
              <a:avLst/>
              <a:gdLst/>
              <a:ahLst/>
              <a:cxnLst/>
              <a:rect l="l" t="t" r="r" b="b"/>
              <a:pathLst>
                <a:path w="3381" h="3201" extrusionOk="0">
                  <a:moveTo>
                    <a:pt x="792" y="1"/>
                  </a:moveTo>
                  <a:lnTo>
                    <a:pt x="648" y="37"/>
                  </a:lnTo>
                  <a:lnTo>
                    <a:pt x="432" y="109"/>
                  </a:lnTo>
                  <a:lnTo>
                    <a:pt x="288" y="252"/>
                  </a:lnTo>
                  <a:lnTo>
                    <a:pt x="144" y="468"/>
                  </a:lnTo>
                  <a:lnTo>
                    <a:pt x="72" y="684"/>
                  </a:lnTo>
                  <a:lnTo>
                    <a:pt x="1" y="936"/>
                  </a:lnTo>
                  <a:lnTo>
                    <a:pt x="37" y="1223"/>
                  </a:lnTo>
                  <a:lnTo>
                    <a:pt x="72" y="1475"/>
                  </a:lnTo>
                  <a:lnTo>
                    <a:pt x="180" y="1763"/>
                  </a:lnTo>
                  <a:lnTo>
                    <a:pt x="504" y="2194"/>
                  </a:lnTo>
                  <a:lnTo>
                    <a:pt x="864" y="2590"/>
                  </a:lnTo>
                  <a:lnTo>
                    <a:pt x="1259" y="2913"/>
                  </a:lnTo>
                  <a:lnTo>
                    <a:pt x="1691" y="3201"/>
                  </a:lnTo>
                  <a:lnTo>
                    <a:pt x="2158" y="2913"/>
                  </a:lnTo>
                  <a:lnTo>
                    <a:pt x="2553" y="2590"/>
                  </a:lnTo>
                  <a:lnTo>
                    <a:pt x="2913" y="2194"/>
                  </a:lnTo>
                  <a:lnTo>
                    <a:pt x="3201" y="1763"/>
                  </a:lnTo>
                  <a:lnTo>
                    <a:pt x="3344" y="1475"/>
                  </a:lnTo>
                  <a:lnTo>
                    <a:pt x="3380" y="1223"/>
                  </a:lnTo>
                  <a:lnTo>
                    <a:pt x="3380" y="936"/>
                  </a:lnTo>
                  <a:lnTo>
                    <a:pt x="3344" y="684"/>
                  </a:lnTo>
                  <a:lnTo>
                    <a:pt x="3273" y="468"/>
                  </a:lnTo>
                  <a:lnTo>
                    <a:pt x="3129" y="252"/>
                  </a:lnTo>
                  <a:lnTo>
                    <a:pt x="2985" y="109"/>
                  </a:lnTo>
                  <a:lnTo>
                    <a:pt x="2769" y="37"/>
                  </a:lnTo>
                  <a:lnTo>
                    <a:pt x="2625" y="1"/>
                  </a:lnTo>
                  <a:lnTo>
                    <a:pt x="2482" y="1"/>
                  </a:lnTo>
                  <a:lnTo>
                    <a:pt x="2338" y="37"/>
                  </a:lnTo>
                  <a:lnTo>
                    <a:pt x="2230" y="109"/>
                  </a:lnTo>
                  <a:lnTo>
                    <a:pt x="2050" y="288"/>
                  </a:lnTo>
                  <a:lnTo>
                    <a:pt x="1906" y="540"/>
                  </a:lnTo>
                  <a:lnTo>
                    <a:pt x="1834" y="792"/>
                  </a:lnTo>
                  <a:lnTo>
                    <a:pt x="1762" y="1007"/>
                  </a:lnTo>
                  <a:lnTo>
                    <a:pt x="1691" y="1223"/>
                  </a:lnTo>
                  <a:lnTo>
                    <a:pt x="1655" y="1007"/>
                  </a:lnTo>
                  <a:lnTo>
                    <a:pt x="1583" y="792"/>
                  </a:lnTo>
                  <a:lnTo>
                    <a:pt x="1475" y="540"/>
                  </a:lnTo>
                  <a:lnTo>
                    <a:pt x="1367" y="288"/>
                  </a:lnTo>
                  <a:lnTo>
                    <a:pt x="1151" y="109"/>
                  </a:lnTo>
                  <a:lnTo>
                    <a:pt x="1043" y="37"/>
                  </a:lnTo>
                  <a:lnTo>
                    <a:pt x="93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31"/>
            <p:cNvSpPr/>
            <p:nvPr/>
          </p:nvSpPr>
          <p:spPr>
            <a:xfrm>
              <a:off x="3256275" y="3335700"/>
              <a:ext cx="1050825" cy="43175"/>
            </a:xfrm>
            <a:custGeom>
              <a:avLst/>
              <a:gdLst/>
              <a:ahLst/>
              <a:cxnLst/>
              <a:rect l="l" t="t" r="r" b="b"/>
              <a:pathLst>
                <a:path w="42033" h="1727" extrusionOk="0">
                  <a:moveTo>
                    <a:pt x="0" y="0"/>
                  </a:moveTo>
                  <a:lnTo>
                    <a:pt x="0" y="1726"/>
                  </a:lnTo>
                  <a:lnTo>
                    <a:pt x="42033" y="1726"/>
                  </a:lnTo>
                  <a:lnTo>
                    <a:pt x="4203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31"/>
            <p:cNvSpPr/>
            <p:nvPr/>
          </p:nvSpPr>
          <p:spPr>
            <a:xfrm>
              <a:off x="2691775" y="3586500"/>
              <a:ext cx="2236450" cy="9000"/>
            </a:xfrm>
            <a:custGeom>
              <a:avLst/>
              <a:gdLst/>
              <a:ahLst/>
              <a:cxnLst/>
              <a:rect l="l" t="t" r="r" b="b"/>
              <a:pathLst>
                <a:path w="89458" h="360" extrusionOk="0">
                  <a:moveTo>
                    <a:pt x="44729" y="0"/>
                  </a:moveTo>
                  <a:lnTo>
                    <a:pt x="22365" y="72"/>
                  </a:lnTo>
                  <a:lnTo>
                    <a:pt x="11182" y="108"/>
                  </a:lnTo>
                  <a:lnTo>
                    <a:pt x="0" y="180"/>
                  </a:lnTo>
                  <a:lnTo>
                    <a:pt x="11182" y="252"/>
                  </a:lnTo>
                  <a:lnTo>
                    <a:pt x="22365" y="288"/>
                  </a:lnTo>
                  <a:lnTo>
                    <a:pt x="44729" y="360"/>
                  </a:lnTo>
                  <a:lnTo>
                    <a:pt x="67093" y="288"/>
                  </a:lnTo>
                  <a:lnTo>
                    <a:pt x="78276" y="252"/>
                  </a:lnTo>
                  <a:lnTo>
                    <a:pt x="89458" y="180"/>
                  </a:lnTo>
                  <a:lnTo>
                    <a:pt x="78276" y="108"/>
                  </a:lnTo>
                  <a:lnTo>
                    <a:pt x="67093" y="72"/>
                  </a:lnTo>
                  <a:lnTo>
                    <a:pt x="447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31"/>
            <p:cNvSpPr/>
            <p:nvPr/>
          </p:nvSpPr>
          <p:spPr>
            <a:xfrm>
              <a:off x="1502525" y="2817925"/>
              <a:ext cx="955550" cy="955550"/>
            </a:xfrm>
            <a:custGeom>
              <a:avLst/>
              <a:gdLst/>
              <a:ahLst/>
              <a:cxnLst/>
              <a:rect l="l" t="t" r="r" b="b"/>
              <a:pathLst>
                <a:path w="38222" h="38222" extrusionOk="0">
                  <a:moveTo>
                    <a:pt x="30168" y="1"/>
                  </a:moveTo>
                  <a:lnTo>
                    <a:pt x="1" y="8055"/>
                  </a:lnTo>
                  <a:lnTo>
                    <a:pt x="8019" y="38222"/>
                  </a:lnTo>
                  <a:lnTo>
                    <a:pt x="38222" y="30168"/>
                  </a:lnTo>
                  <a:lnTo>
                    <a:pt x="3016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31"/>
            <p:cNvSpPr/>
            <p:nvPr/>
          </p:nvSpPr>
          <p:spPr>
            <a:xfrm>
              <a:off x="1799175" y="2976150"/>
              <a:ext cx="353275" cy="716425"/>
            </a:xfrm>
            <a:custGeom>
              <a:avLst/>
              <a:gdLst/>
              <a:ahLst/>
              <a:cxnLst/>
              <a:rect l="l" t="t" r="r" b="b"/>
              <a:pathLst>
                <a:path w="14131" h="28657" extrusionOk="0">
                  <a:moveTo>
                    <a:pt x="11146" y="0"/>
                  </a:moveTo>
                  <a:lnTo>
                    <a:pt x="9852" y="324"/>
                  </a:lnTo>
                  <a:lnTo>
                    <a:pt x="8594" y="611"/>
                  </a:lnTo>
                  <a:lnTo>
                    <a:pt x="7299" y="935"/>
                  </a:lnTo>
                  <a:lnTo>
                    <a:pt x="6688" y="1151"/>
                  </a:lnTo>
                  <a:lnTo>
                    <a:pt x="6113" y="1402"/>
                  </a:lnTo>
                  <a:lnTo>
                    <a:pt x="5645" y="1618"/>
                  </a:lnTo>
                  <a:lnTo>
                    <a:pt x="5214" y="1834"/>
                  </a:lnTo>
                  <a:lnTo>
                    <a:pt x="4818" y="2122"/>
                  </a:lnTo>
                  <a:lnTo>
                    <a:pt x="4459" y="2409"/>
                  </a:lnTo>
                  <a:lnTo>
                    <a:pt x="4135" y="2733"/>
                  </a:lnTo>
                  <a:lnTo>
                    <a:pt x="3847" y="3056"/>
                  </a:lnTo>
                  <a:lnTo>
                    <a:pt x="3596" y="3452"/>
                  </a:lnTo>
                  <a:lnTo>
                    <a:pt x="3380" y="3811"/>
                  </a:lnTo>
                  <a:lnTo>
                    <a:pt x="3164" y="4207"/>
                  </a:lnTo>
                  <a:lnTo>
                    <a:pt x="3020" y="4638"/>
                  </a:lnTo>
                  <a:lnTo>
                    <a:pt x="2912" y="5106"/>
                  </a:lnTo>
                  <a:lnTo>
                    <a:pt x="2841" y="5537"/>
                  </a:lnTo>
                  <a:lnTo>
                    <a:pt x="2805" y="6005"/>
                  </a:lnTo>
                  <a:lnTo>
                    <a:pt x="2769" y="6508"/>
                  </a:lnTo>
                  <a:lnTo>
                    <a:pt x="2805" y="7012"/>
                  </a:lnTo>
                  <a:lnTo>
                    <a:pt x="2877" y="7515"/>
                  </a:lnTo>
                  <a:lnTo>
                    <a:pt x="3056" y="8414"/>
                  </a:lnTo>
                  <a:lnTo>
                    <a:pt x="3308" y="9349"/>
                  </a:lnTo>
                  <a:lnTo>
                    <a:pt x="3775" y="11182"/>
                  </a:lnTo>
                  <a:lnTo>
                    <a:pt x="3955" y="12117"/>
                  </a:lnTo>
                  <a:lnTo>
                    <a:pt x="0" y="13160"/>
                  </a:lnTo>
                  <a:lnTo>
                    <a:pt x="1223" y="17798"/>
                  </a:lnTo>
                  <a:lnTo>
                    <a:pt x="5286" y="16720"/>
                  </a:lnTo>
                  <a:lnTo>
                    <a:pt x="8450" y="28657"/>
                  </a:lnTo>
                  <a:lnTo>
                    <a:pt x="13376" y="27327"/>
                  </a:lnTo>
                  <a:lnTo>
                    <a:pt x="10176" y="15425"/>
                  </a:lnTo>
                  <a:lnTo>
                    <a:pt x="11973" y="14958"/>
                  </a:lnTo>
                  <a:lnTo>
                    <a:pt x="13627" y="14490"/>
                  </a:lnTo>
                  <a:lnTo>
                    <a:pt x="13807" y="14382"/>
                  </a:lnTo>
                  <a:lnTo>
                    <a:pt x="13951" y="14275"/>
                  </a:lnTo>
                  <a:lnTo>
                    <a:pt x="14095" y="14131"/>
                  </a:lnTo>
                  <a:lnTo>
                    <a:pt x="14131" y="13987"/>
                  </a:lnTo>
                  <a:lnTo>
                    <a:pt x="13843" y="11794"/>
                  </a:lnTo>
                  <a:lnTo>
                    <a:pt x="13555" y="9492"/>
                  </a:lnTo>
                  <a:lnTo>
                    <a:pt x="8953" y="10751"/>
                  </a:lnTo>
                  <a:lnTo>
                    <a:pt x="8414" y="8881"/>
                  </a:lnTo>
                  <a:lnTo>
                    <a:pt x="8162" y="7982"/>
                  </a:lnTo>
                  <a:lnTo>
                    <a:pt x="7946" y="7083"/>
                  </a:lnTo>
                  <a:lnTo>
                    <a:pt x="7910" y="6796"/>
                  </a:lnTo>
                  <a:lnTo>
                    <a:pt x="7910" y="6508"/>
                  </a:lnTo>
                  <a:lnTo>
                    <a:pt x="7982" y="6256"/>
                  </a:lnTo>
                  <a:lnTo>
                    <a:pt x="8054" y="6005"/>
                  </a:lnTo>
                  <a:lnTo>
                    <a:pt x="8198" y="5753"/>
                  </a:lnTo>
                  <a:lnTo>
                    <a:pt x="8378" y="5573"/>
                  </a:lnTo>
                  <a:lnTo>
                    <a:pt x="8594" y="5394"/>
                  </a:lnTo>
                  <a:lnTo>
                    <a:pt x="8845" y="5250"/>
                  </a:lnTo>
                  <a:lnTo>
                    <a:pt x="9636" y="4962"/>
                  </a:lnTo>
                  <a:lnTo>
                    <a:pt x="10463" y="4710"/>
                  </a:lnTo>
                  <a:lnTo>
                    <a:pt x="12297" y="4207"/>
                  </a:lnTo>
                  <a:lnTo>
                    <a:pt x="1114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31"/>
            <p:cNvSpPr/>
            <p:nvPr/>
          </p:nvSpPr>
          <p:spPr>
            <a:xfrm>
              <a:off x="5125975" y="3634125"/>
              <a:ext cx="856650" cy="855775"/>
            </a:xfrm>
            <a:custGeom>
              <a:avLst/>
              <a:gdLst/>
              <a:ahLst/>
              <a:cxnLst/>
              <a:rect l="l" t="t" r="r" b="b"/>
              <a:pathLst>
                <a:path w="34266" h="34231" extrusionOk="0">
                  <a:moveTo>
                    <a:pt x="3092" y="1"/>
                  </a:moveTo>
                  <a:lnTo>
                    <a:pt x="0" y="31138"/>
                  </a:lnTo>
                  <a:lnTo>
                    <a:pt x="31174" y="34231"/>
                  </a:lnTo>
                  <a:lnTo>
                    <a:pt x="34266" y="3057"/>
                  </a:lnTo>
                  <a:lnTo>
                    <a:pt x="309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31"/>
            <p:cNvSpPr/>
            <p:nvPr/>
          </p:nvSpPr>
          <p:spPr>
            <a:xfrm>
              <a:off x="5251800" y="3758175"/>
              <a:ext cx="605900" cy="607675"/>
            </a:xfrm>
            <a:custGeom>
              <a:avLst/>
              <a:gdLst/>
              <a:ahLst/>
              <a:cxnLst/>
              <a:rect l="l" t="t" r="r" b="b"/>
              <a:pathLst>
                <a:path w="24236" h="24307" extrusionOk="0">
                  <a:moveTo>
                    <a:pt x="6689" y="2014"/>
                  </a:moveTo>
                  <a:lnTo>
                    <a:pt x="13053" y="2625"/>
                  </a:lnTo>
                  <a:lnTo>
                    <a:pt x="19417" y="3273"/>
                  </a:lnTo>
                  <a:lnTo>
                    <a:pt x="19741" y="3309"/>
                  </a:lnTo>
                  <a:lnTo>
                    <a:pt x="20100" y="3380"/>
                  </a:lnTo>
                  <a:lnTo>
                    <a:pt x="20388" y="3488"/>
                  </a:lnTo>
                  <a:lnTo>
                    <a:pt x="20675" y="3596"/>
                  </a:lnTo>
                  <a:lnTo>
                    <a:pt x="20963" y="3740"/>
                  </a:lnTo>
                  <a:lnTo>
                    <a:pt x="21179" y="3920"/>
                  </a:lnTo>
                  <a:lnTo>
                    <a:pt x="21395" y="4100"/>
                  </a:lnTo>
                  <a:lnTo>
                    <a:pt x="21574" y="4315"/>
                  </a:lnTo>
                  <a:lnTo>
                    <a:pt x="21754" y="4531"/>
                  </a:lnTo>
                  <a:lnTo>
                    <a:pt x="21898" y="4783"/>
                  </a:lnTo>
                  <a:lnTo>
                    <a:pt x="22006" y="5034"/>
                  </a:lnTo>
                  <a:lnTo>
                    <a:pt x="22078" y="5322"/>
                  </a:lnTo>
                  <a:lnTo>
                    <a:pt x="22150" y="5646"/>
                  </a:lnTo>
                  <a:lnTo>
                    <a:pt x="22186" y="5969"/>
                  </a:lnTo>
                  <a:lnTo>
                    <a:pt x="22186" y="6293"/>
                  </a:lnTo>
                  <a:lnTo>
                    <a:pt x="22150" y="6652"/>
                  </a:lnTo>
                  <a:lnTo>
                    <a:pt x="21862" y="9853"/>
                  </a:lnTo>
                  <a:lnTo>
                    <a:pt x="21538" y="13053"/>
                  </a:lnTo>
                  <a:lnTo>
                    <a:pt x="21215" y="16253"/>
                  </a:lnTo>
                  <a:lnTo>
                    <a:pt x="20891" y="19453"/>
                  </a:lnTo>
                  <a:lnTo>
                    <a:pt x="20855" y="19812"/>
                  </a:lnTo>
                  <a:lnTo>
                    <a:pt x="20747" y="20172"/>
                  </a:lnTo>
                  <a:lnTo>
                    <a:pt x="20675" y="20459"/>
                  </a:lnTo>
                  <a:lnTo>
                    <a:pt x="20568" y="20747"/>
                  </a:lnTo>
                  <a:lnTo>
                    <a:pt x="20424" y="20999"/>
                  </a:lnTo>
                  <a:lnTo>
                    <a:pt x="20244" y="21250"/>
                  </a:lnTo>
                  <a:lnTo>
                    <a:pt x="20064" y="21466"/>
                  </a:lnTo>
                  <a:lnTo>
                    <a:pt x="19884" y="21646"/>
                  </a:lnTo>
                  <a:lnTo>
                    <a:pt x="19633" y="21826"/>
                  </a:lnTo>
                  <a:lnTo>
                    <a:pt x="19417" y="21970"/>
                  </a:lnTo>
                  <a:lnTo>
                    <a:pt x="19129" y="22077"/>
                  </a:lnTo>
                  <a:lnTo>
                    <a:pt x="18842" y="22149"/>
                  </a:lnTo>
                  <a:lnTo>
                    <a:pt x="18554" y="22221"/>
                  </a:lnTo>
                  <a:lnTo>
                    <a:pt x="18231" y="22257"/>
                  </a:lnTo>
                  <a:lnTo>
                    <a:pt x="17907" y="22257"/>
                  </a:lnTo>
                  <a:lnTo>
                    <a:pt x="17547" y="22221"/>
                  </a:lnTo>
                  <a:lnTo>
                    <a:pt x="11183" y="21610"/>
                  </a:lnTo>
                  <a:lnTo>
                    <a:pt x="4819" y="20963"/>
                  </a:lnTo>
                  <a:lnTo>
                    <a:pt x="4459" y="20927"/>
                  </a:lnTo>
                  <a:lnTo>
                    <a:pt x="4136" y="20855"/>
                  </a:lnTo>
                  <a:lnTo>
                    <a:pt x="3848" y="20747"/>
                  </a:lnTo>
                  <a:lnTo>
                    <a:pt x="3561" y="20639"/>
                  </a:lnTo>
                  <a:lnTo>
                    <a:pt x="3273" y="20495"/>
                  </a:lnTo>
                  <a:lnTo>
                    <a:pt x="3057" y="20352"/>
                  </a:lnTo>
                  <a:lnTo>
                    <a:pt x="2841" y="20172"/>
                  </a:lnTo>
                  <a:lnTo>
                    <a:pt x="2626" y="19956"/>
                  </a:lnTo>
                  <a:lnTo>
                    <a:pt x="2482" y="19740"/>
                  </a:lnTo>
                  <a:lnTo>
                    <a:pt x="2338" y="19489"/>
                  </a:lnTo>
                  <a:lnTo>
                    <a:pt x="2230" y="19237"/>
                  </a:lnTo>
                  <a:lnTo>
                    <a:pt x="2158" y="18949"/>
                  </a:lnTo>
                  <a:lnTo>
                    <a:pt x="2086" y="18626"/>
                  </a:lnTo>
                  <a:lnTo>
                    <a:pt x="2050" y="18302"/>
                  </a:lnTo>
                  <a:lnTo>
                    <a:pt x="2050" y="17979"/>
                  </a:lnTo>
                  <a:lnTo>
                    <a:pt x="2086" y="17619"/>
                  </a:lnTo>
                  <a:lnTo>
                    <a:pt x="2698" y="11219"/>
                  </a:lnTo>
                  <a:lnTo>
                    <a:pt x="3345" y="4819"/>
                  </a:lnTo>
                  <a:lnTo>
                    <a:pt x="3381" y="4459"/>
                  </a:lnTo>
                  <a:lnTo>
                    <a:pt x="3453" y="4100"/>
                  </a:lnTo>
                  <a:lnTo>
                    <a:pt x="3561" y="3812"/>
                  </a:lnTo>
                  <a:lnTo>
                    <a:pt x="3668" y="3524"/>
                  </a:lnTo>
                  <a:lnTo>
                    <a:pt x="3812" y="3237"/>
                  </a:lnTo>
                  <a:lnTo>
                    <a:pt x="3992" y="3021"/>
                  </a:lnTo>
                  <a:lnTo>
                    <a:pt x="4172" y="2805"/>
                  </a:lnTo>
                  <a:lnTo>
                    <a:pt x="4352" y="2625"/>
                  </a:lnTo>
                  <a:lnTo>
                    <a:pt x="4567" y="2446"/>
                  </a:lnTo>
                  <a:lnTo>
                    <a:pt x="4819" y="2302"/>
                  </a:lnTo>
                  <a:lnTo>
                    <a:pt x="5107" y="2194"/>
                  </a:lnTo>
                  <a:lnTo>
                    <a:pt x="5394" y="2122"/>
                  </a:lnTo>
                  <a:lnTo>
                    <a:pt x="5682" y="2050"/>
                  </a:lnTo>
                  <a:lnTo>
                    <a:pt x="6006" y="2014"/>
                  </a:lnTo>
                  <a:close/>
                  <a:moveTo>
                    <a:pt x="5718" y="1"/>
                  </a:moveTo>
                  <a:lnTo>
                    <a:pt x="5215" y="73"/>
                  </a:lnTo>
                  <a:lnTo>
                    <a:pt x="4711" y="180"/>
                  </a:lnTo>
                  <a:lnTo>
                    <a:pt x="4280" y="360"/>
                  </a:lnTo>
                  <a:lnTo>
                    <a:pt x="3812" y="540"/>
                  </a:lnTo>
                  <a:lnTo>
                    <a:pt x="3417" y="792"/>
                  </a:lnTo>
                  <a:lnTo>
                    <a:pt x="3057" y="1043"/>
                  </a:lnTo>
                  <a:lnTo>
                    <a:pt x="2698" y="1367"/>
                  </a:lnTo>
                  <a:lnTo>
                    <a:pt x="2374" y="1727"/>
                  </a:lnTo>
                  <a:lnTo>
                    <a:pt x="2122" y="2122"/>
                  </a:lnTo>
                  <a:lnTo>
                    <a:pt x="1871" y="2554"/>
                  </a:lnTo>
                  <a:lnTo>
                    <a:pt x="1655" y="3021"/>
                  </a:lnTo>
                  <a:lnTo>
                    <a:pt x="1511" y="3488"/>
                  </a:lnTo>
                  <a:lnTo>
                    <a:pt x="1367" y="4028"/>
                  </a:lnTo>
                  <a:lnTo>
                    <a:pt x="1295" y="4567"/>
                  </a:lnTo>
                  <a:lnTo>
                    <a:pt x="972" y="7767"/>
                  </a:lnTo>
                  <a:lnTo>
                    <a:pt x="648" y="10967"/>
                  </a:lnTo>
                  <a:lnTo>
                    <a:pt x="325" y="14095"/>
                  </a:lnTo>
                  <a:lnTo>
                    <a:pt x="37" y="17223"/>
                  </a:lnTo>
                  <a:lnTo>
                    <a:pt x="1" y="17835"/>
                  </a:lnTo>
                  <a:lnTo>
                    <a:pt x="1" y="18374"/>
                  </a:lnTo>
                  <a:lnTo>
                    <a:pt x="73" y="18913"/>
                  </a:lnTo>
                  <a:lnTo>
                    <a:pt x="181" y="19417"/>
                  </a:lnTo>
                  <a:lnTo>
                    <a:pt x="325" y="19920"/>
                  </a:lnTo>
                  <a:lnTo>
                    <a:pt x="540" y="20352"/>
                  </a:lnTo>
                  <a:lnTo>
                    <a:pt x="756" y="20783"/>
                  </a:lnTo>
                  <a:lnTo>
                    <a:pt x="1044" y="21179"/>
                  </a:lnTo>
                  <a:lnTo>
                    <a:pt x="1367" y="21538"/>
                  </a:lnTo>
                  <a:lnTo>
                    <a:pt x="1727" y="21862"/>
                  </a:lnTo>
                  <a:lnTo>
                    <a:pt x="2122" y="22149"/>
                  </a:lnTo>
                  <a:lnTo>
                    <a:pt x="2554" y="22401"/>
                  </a:lnTo>
                  <a:lnTo>
                    <a:pt x="3021" y="22617"/>
                  </a:lnTo>
                  <a:lnTo>
                    <a:pt x="3525" y="22797"/>
                  </a:lnTo>
                  <a:lnTo>
                    <a:pt x="4064" y="22904"/>
                  </a:lnTo>
                  <a:lnTo>
                    <a:pt x="4639" y="23012"/>
                  </a:lnTo>
                  <a:lnTo>
                    <a:pt x="10967" y="23660"/>
                  </a:lnTo>
                  <a:lnTo>
                    <a:pt x="17332" y="24271"/>
                  </a:lnTo>
                  <a:lnTo>
                    <a:pt x="17907" y="24307"/>
                  </a:lnTo>
                  <a:lnTo>
                    <a:pt x="18446" y="24271"/>
                  </a:lnTo>
                  <a:lnTo>
                    <a:pt x="18986" y="24199"/>
                  </a:lnTo>
                  <a:lnTo>
                    <a:pt x="19489" y="24091"/>
                  </a:lnTo>
                  <a:lnTo>
                    <a:pt x="19956" y="23911"/>
                  </a:lnTo>
                  <a:lnTo>
                    <a:pt x="20388" y="23731"/>
                  </a:lnTo>
                  <a:lnTo>
                    <a:pt x="20783" y="23480"/>
                  </a:lnTo>
                  <a:lnTo>
                    <a:pt x="21179" y="23192"/>
                  </a:lnTo>
                  <a:lnTo>
                    <a:pt x="21538" y="22868"/>
                  </a:lnTo>
                  <a:lnTo>
                    <a:pt x="21826" y="22509"/>
                  </a:lnTo>
                  <a:lnTo>
                    <a:pt x="22114" y="22113"/>
                  </a:lnTo>
                  <a:lnTo>
                    <a:pt x="22365" y="21682"/>
                  </a:lnTo>
                  <a:lnTo>
                    <a:pt x="22581" y="21215"/>
                  </a:lnTo>
                  <a:lnTo>
                    <a:pt x="22725" y="20711"/>
                  </a:lnTo>
                  <a:lnTo>
                    <a:pt x="22869" y="20172"/>
                  </a:lnTo>
                  <a:lnTo>
                    <a:pt x="22941" y="19632"/>
                  </a:lnTo>
                  <a:lnTo>
                    <a:pt x="23588" y="13268"/>
                  </a:lnTo>
                  <a:lnTo>
                    <a:pt x="24199" y="6940"/>
                  </a:lnTo>
                  <a:lnTo>
                    <a:pt x="24235" y="6365"/>
                  </a:lnTo>
                  <a:lnTo>
                    <a:pt x="24199" y="5825"/>
                  </a:lnTo>
                  <a:lnTo>
                    <a:pt x="24163" y="5286"/>
                  </a:lnTo>
                  <a:lnTo>
                    <a:pt x="24055" y="4783"/>
                  </a:lnTo>
                  <a:lnTo>
                    <a:pt x="23912" y="4315"/>
                  </a:lnTo>
                  <a:lnTo>
                    <a:pt x="23696" y="3884"/>
                  </a:lnTo>
                  <a:lnTo>
                    <a:pt x="23480" y="3452"/>
                  </a:lnTo>
                  <a:lnTo>
                    <a:pt x="23192" y="3057"/>
                  </a:lnTo>
                  <a:lnTo>
                    <a:pt x="22869" y="2733"/>
                  </a:lnTo>
                  <a:lnTo>
                    <a:pt x="22509" y="2410"/>
                  </a:lnTo>
                  <a:lnTo>
                    <a:pt x="22114" y="2122"/>
                  </a:lnTo>
                  <a:lnTo>
                    <a:pt x="21718" y="1870"/>
                  </a:lnTo>
                  <a:lnTo>
                    <a:pt x="21251" y="1655"/>
                  </a:lnTo>
                  <a:lnTo>
                    <a:pt x="20747" y="1511"/>
                  </a:lnTo>
                  <a:lnTo>
                    <a:pt x="20208" y="1367"/>
                  </a:lnTo>
                  <a:lnTo>
                    <a:pt x="19669" y="1295"/>
                  </a:lnTo>
                  <a:lnTo>
                    <a:pt x="13233" y="612"/>
                  </a:lnTo>
                  <a:lnTo>
                    <a:pt x="683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31"/>
            <p:cNvSpPr/>
            <p:nvPr/>
          </p:nvSpPr>
          <p:spPr>
            <a:xfrm>
              <a:off x="5403725" y="3910100"/>
              <a:ext cx="301150" cy="301150"/>
            </a:xfrm>
            <a:custGeom>
              <a:avLst/>
              <a:gdLst/>
              <a:ahLst/>
              <a:cxnLst/>
              <a:rect l="l" t="t" r="r" b="b"/>
              <a:pathLst>
                <a:path w="12046" h="12046" extrusionOk="0">
                  <a:moveTo>
                    <a:pt x="6041" y="2050"/>
                  </a:moveTo>
                  <a:lnTo>
                    <a:pt x="6437" y="2086"/>
                  </a:lnTo>
                  <a:lnTo>
                    <a:pt x="6832" y="2158"/>
                  </a:lnTo>
                  <a:lnTo>
                    <a:pt x="7228" y="2229"/>
                  </a:lnTo>
                  <a:lnTo>
                    <a:pt x="7623" y="2373"/>
                  </a:lnTo>
                  <a:lnTo>
                    <a:pt x="7947" y="2553"/>
                  </a:lnTo>
                  <a:lnTo>
                    <a:pt x="8306" y="2769"/>
                  </a:lnTo>
                  <a:lnTo>
                    <a:pt x="8594" y="2984"/>
                  </a:lnTo>
                  <a:lnTo>
                    <a:pt x="8882" y="3236"/>
                  </a:lnTo>
                  <a:lnTo>
                    <a:pt x="9133" y="3524"/>
                  </a:lnTo>
                  <a:lnTo>
                    <a:pt x="9385" y="3847"/>
                  </a:lnTo>
                  <a:lnTo>
                    <a:pt x="9565" y="4171"/>
                  </a:lnTo>
                  <a:lnTo>
                    <a:pt x="9744" y="4531"/>
                  </a:lnTo>
                  <a:lnTo>
                    <a:pt x="9888" y="4890"/>
                  </a:lnTo>
                  <a:lnTo>
                    <a:pt x="9960" y="5286"/>
                  </a:lnTo>
                  <a:lnTo>
                    <a:pt x="10032" y="5645"/>
                  </a:lnTo>
                  <a:lnTo>
                    <a:pt x="10068" y="6077"/>
                  </a:lnTo>
                  <a:lnTo>
                    <a:pt x="10032" y="6472"/>
                  </a:lnTo>
                  <a:lnTo>
                    <a:pt x="9960" y="6868"/>
                  </a:lnTo>
                  <a:lnTo>
                    <a:pt x="9852" y="7263"/>
                  </a:lnTo>
                  <a:lnTo>
                    <a:pt x="9709" y="7623"/>
                  </a:lnTo>
                  <a:lnTo>
                    <a:pt x="9529" y="7982"/>
                  </a:lnTo>
                  <a:lnTo>
                    <a:pt x="9313" y="8306"/>
                  </a:lnTo>
                  <a:lnTo>
                    <a:pt x="9097" y="8630"/>
                  </a:lnTo>
                  <a:lnTo>
                    <a:pt x="8810" y="8917"/>
                  </a:lnTo>
                  <a:lnTo>
                    <a:pt x="8522" y="9169"/>
                  </a:lnTo>
                  <a:lnTo>
                    <a:pt x="8234" y="9385"/>
                  </a:lnTo>
                  <a:lnTo>
                    <a:pt x="7875" y="9564"/>
                  </a:lnTo>
                  <a:lnTo>
                    <a:pt x="7551" y="9744"/>
                  </a:lnTo>
                  <a:lnTo>
                    <a:pt x="7156" y="9888"/>
                  </a:lnTo>
                  <a:lnTo>
                    <a:pt x="6796" y="9960"/>
                  </a:lnTo>
                  <a:lnTo>
                    <a:pt x="6401" y="10032"/>
                  </a:lnTo>
                  <a:lnTo>
                    <a:pt x="5574" y="10032"/>
                  </a:lnTo>
                  <a:lnTo>
                    <a:pt x="5178" y="9960"/>
                  </a:lnTo>
                  <a:lnTo>
                    <a:pt x="4819" y="9852"/>
                  </a:lnTo>
                  <a:lnTo>
                    <a:pt x="4459" y="9708"/>
                  </a:lnTo>
                  <a:lnTo>
                    <a:pt x="4099" y="9528"/>
                  </a:lnTo>
                  <a:lnTo>
                    <a:pt x="3776" y="9313"/>
                  </a:lnTo>
                  <a:lnTo>
                    <a:pt x="3488" y="9097"/>
                  </a:lnTo>
                  <a:lnTo>
                    <a:pt x="3201" y="8845"/>
                  </a:lnTo>
                  <a:lnTo>
                    <a:pt x="2949" y="8558"/>
                  </a:lnTo>
                  <a:lnTo>
                    <a:pt x="2733" y="8270"/>
                  </a:lnTo>
                  <a:lnTo>
                    <a:pt x="2517" y="7946"/>
                  </a:lnTo>
                  <a:lnTo>
                    <a:pt x="2374" y="7587"/>
                  </a:lnTo>
                  <a:lnTo>
                    <a:pt x="2230" y="7227"/>
                  </a:lnTo>
                  <a:lnTo>
                    <a:pt x="2122" y="6868"/>
                  </a:lnTo>
                  <a:lnTo>
                    <a:pt x="2050" y="6472"/>
                  </a:lnTo>
                  <a:lnTo>
                    <a:pt x="2014" y="6077"/>
                  </a:lnTo>
                  <a:lnTo>
                    <a:pt x="2050" y="5681"/>
                  </a:lnTo>
                  <a:lnTo>
                    <a:pt x="2086" y="5286"/>
                  </a:lnTo>
                  <a:lnTo>
                    <a:pt x="2194" y="4890"/>
                  </a:lnTo>
                  <a:lnTo>
                    <a:pt x="2338" y="4531"/>
                  </a:lnTo>
                  <a:lnTo>
                    <a:pt x="2517" y="4171"/>
                  </a:lnTo>
                  <a:lnTo>
                    <a:pt x="2697" y="3811"/>
                  </a:lnTo>
                  <a:lnTo>
                    <a:pt x="2949" y="3524"/>
                  </a:lnTo>
                  <a:lnTo>
                    <a:pt x="3201" y="3236"/>
                  </a:lnTo>
                  <a:lnTo>
                    <a:pt x="3488" y="2984"/>
                  </a:lnTo>
                  <a:lnTo>
                    <a:pt x="3812" y="2733"/>
                  </a:lnTo>
                  <a:lnTo>
                    <a:pt x="4135" y="2553"/>
                  </a:lnTo>
                  <a:lnTo>
                    <a:pt x="4495" y="2373"/>
                  </a:lnTo>
                  <a:lnTo>
                    <a:pt x="4854" y="2229"/>
                  </a:lnTo>
                  <a:lnTo>
                    <a:pt x="5214" y="2158"/>
                  </a:lnTo>
                  <a:lnTo>
                    <a:pt x="5610" y="2086"/>
                  </a:lnTo>
                  <a:lnTo>
                    <a:pt x="6041" y="2050"/>
                  </a:lnTo>
                  <a:close/>
                  <a:moveTo>
                    <a:pt x="6041" y="0"/>
                  </a:moveTo>
                  <a:lnTo>
                    <a:pt x="5430" y="36"/>
                  </a:lnTo>
                  <a:lnTo>
                    <a:pt x="4819" y="144"/>
                  </a:lnTo>
                  <a:lnTo>
                    <a:pt x="4279" y="288"/>
                  </a:lnTo>
                  <a:lnTo>
                    <a:pt x="3704" y="468"/>
                  </a:lnTo>
                  <a:lnTo>
                    <a:pt x="3201" y="719"/>
                  </a:lnTo>
                  <a:lnTo>
                    <a:pt x="2697" y="1007"/>
                  </a:lnTo>
                  <a:lnTo>
                    <a:pt x="2230" y="1366"/>
                  </a:lnTo>
                  <a:lnTo>
                    <a:pt x="1798" y="1762"/>
                  </a:lnTo>
                  <a:lnTo>
                    <a:pt x="1403" y="2158"/>
                  </a:lnTo>
                  <a:lnTo>
                    <a:pt x="1043" y="2625"/>
                  </a:lnTo>
                  <a:lnTo>
                    <a:pt x="756" y="3128"/>
                  </a:lnTo>
                  <a:lnTo>
                    <a:pt x="504" y="3668"/>
                  </a:lnTo>
                  <a:lnTo>
                    <a:pt x="288" y="4207"/>
                  </a:lnTo>
                  <a:lnTo>
                    <a:pt x="144" y="4818"/>
                  </a:lnTo>
                  <a:lnTo>
                    <a:pt x="36" y="5429"/>
                  </a:lnTo>
                  <a:lnTo>
                    <a:pt x="0" y="6041"/>
                  </a:lnTo>
                  <a:lnTo>
                    <a:pt x="36" y="6652"/>
                  </a:lnTo>
                  <a:lnTo>
                    <a:pt x="108" y="7227"/>
                  </a:lnTo>
                  <a:lnTo>
                    <a:pt x="252" y="7803"/>
                  </a:lnTo>
                  <a:lnTo>
                    <a:pt x="468" y="8342"/>
                  </a:lnTo>
                  <a:lnTo>
                    <a:pt x="720" y="8881"/>
                  </a:lnTo>
                  <a:lnTo>
                    <a:pt x="1007" y="9349"/>
                  </a:lnTo>
                  <a:lnTo>
                    <a:pt x="1367" y="9816"/>
                  </a:lnTo>
                  <a:lnTo>
                    <a:pt x="1726" y="10248"/>
                  </a:lnTo>
                  <a:lnTo>
                    <a:pt x="2158" y="10643"/>
                  </a:lnTo>
                  <a:lnTo>
                    <a:pt x="2625" y="11003"/>
                  </a:lnTo>
                  <a:lnTo>
                    <a:pt x="3129" y="11326"/>
                  </a:lnTo>
                  <a:lnTo>
                    <a:pt x="3668" y="11578"/>
                  </a:lnTo>
                  <a:lnTo>
                    <a:pt x="4207" y="11794"/>
                  </a:lnTo>
                  <a:lnTo>
                    <a:pt x="4783" y="11937"/>
                  </a:lnTo>
                  <a:lnTo>
                    <a:pt x="5394" y="12009"/>
                  </a:lnTo>
                  <a:lnTo>
                    <a:pt x="6005" y="12045"/>
                  </a:lnTo>
                  <a:lnTo>
                    <a:pt x="6616" y="12045"/>
                  </a:lnTo>
                  <a:lnTo>
                    <a:pt x="7192" y="11937"/>
                  </a:lnTo>
                  <a:lnTo>
                    <a:pt x="7767" y="11794"/>
                  </a:lnTo>
                  <a:lnTo>
                    <a:pt x="8306" y="11614"/>
                  </a:lnTo>
                  <a:lnTo>
                    <a:pt x="8846" y="11362"/>
                  </a:lnTo>
                  <a:lnTo>
                    <a:pt x="9349" y="11075"/>
                  </a:lnTo>
                  <a:lnTo>
                    <a:pt x="9780" y="10715"/>
                  </a:lnTo>
                  <a:lnTo>
                    <a:pt x="10212" y="10355"/>
                  </a:lnTo>
                  <a:lnTo>
                    <a:pt x="10607" y="9924"/>
                  </a:lnTo>
                  <a:lnTo>
                    <a:pt x="10967" y="9457"/>
                  </a:lnTo>
                  <a:lnTo>
                    <a:pt x="11291" y="8989"/>
                  </a:lnTo>
                  <a:lnTo>
                    <a:pt x="11542" y="8450"/>
                  </a:lnTo>
                  <a:lnTo>
                    <a:pt x="11758" y="7910"/>
                  </a:lnTo>
                  <a:lnTo>
                    <a:pt x="11902" y="7335"/>
                  </a:lnTo>
                  <a:lnTo>
                    <a:pt x="12010" y="6724"/>
                  </a:lnTo>
                  <a:lnTo>
                    <a:pt x="12046" y="6113"/>
                  </a:lnTo>
                  <a:lnTo>
                    <a:pt x="12010" y="5501"/>
                  </a:lnTo>
                  <a:lnTo>
                    <a:pt x="11938" y="4926"/>
                  </a:lnTo>
                  <a:lnTo>
                    <a:pt x="11794" y="4351"/>
                  </a:lnTo>
                  <a:lnTo>
                    <a:pt x="11614" y="3776"/>
                  </a:lnTo>
                  <a:lnTo>
                    <a:pt x="11362" y="3272"/>
                  </a:lnTo>
                  <a:lnTo>
                    <a:pt x="11075" y="2769"/>
                  </a:lnTo>
                  <a:lnTo>
                    <a:pt x="10751" y="2301"/>
                  </a:lnTo>
                  <a:lnTo>
                    <a:pt x="10356" y="1870"/>
                  </a:lnTo>
                  <a:lnTo>
                    <a:pt x="9924" y="1474"/>
                  </a:lnTo>
                  <a:lnTo>
                    <a:pt x="9493" y="1115"/>
                  </a:lnTo>
                  <a:lnTo>
                    <a:pt x="8989" y="791"/>
                  </a:lnTo>
                  <a:lnTo>
                    <a:pt x="8450" y="540"/>
                  </a:lnTo>
                  <a:lnTo>
                    <a:pt x="7911" y="324"/>
                  </a:lnTo>
                  <a:lnTo>
                    <a:pt x="7335" y="144"/>
                  </a:lnTo>
                  <a:lnTo>
                    <a:pt x="6724" y="72"/>
                  </a:lnTo>
                  <a:lnTo>
                    <a:pt x="6652" y="36"/>
                  </a:lnTo>
                  <a:lnTo>
                    <a:pt x="604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31"/>
            <p:cNvSpPr/>
            <p:nvPr/>
          </p:nvSpPr>
          <p:spPr>
            <a:xfrm>
              <a:off x="5695875" y="3885825"/>
              <a:ext cx="69225" cy="69225"/>
            </a:xfrm>
            <a:custGeom>
              <a:avLst/>
              <a:gdLst/>
              <a:ahLst/>
              <a:cxnLst/>
              <a:rect l="l" t="t" r="r" b="b"/>
              <a:pathLst>
                <a:path w="2769" h="2769" extrusionOk="0">
                  <a:moveTo>
                    <a:pt x="1294" y="0"/>
                  </a:moveTo>
                  <a:lnTo>
                    <a:pt x="1043" y="36"/>
                  </a:lnTo>
                  <a:lnTo>
                    <a:pt x="791" y="108"/>
                  </a:lnTo>
                  <a:lnTo>
                    <a:pt x="575" y="216"/>
                  </a:lnTo>
                  <a:lnTo>
                    <a:pt x="360" y="396"/>
                  </a:lnTo>
                  <a:lnTo>
                    <a:pt x="216" y="576"/>
                  </a:lnTo>
                  <a:lnTo>
                    <a:pt x="108" y="827"/>
                  </a:lnTo>
                  <a:lnTo>
                    <a:pt x="36" y="1115"/>
                  </a:lnTo>
                  <a:lnTo>
                    <a:pt x="0" y="1439"/>
                  </a:lnTo>
                  <a:lnTo>
                    <a:pt x="0" y="1690"/>
                  </a:lnTo>
                  <a:lnTo>
                    <a:pt x="72" y="1906"/>
                  </a:lnTo>
                  <a:lnTo>
                    <a:pt x="180" y="2158"/>
                  </a:lnTo>
                  <a:lnTo>
                    <a:pt x="324" y="2337"/>
                  </a:lnTo>
                  <a:lnTo>
                    <a:pt x="503" y="2481"/>
                  </a:lnTo>
                  <a:lnTo>
                    <a:pt x="719" y="2625"/>
                  </a:lnTo>
                  <a:lnTo>
                    <a:pt x="935" y="2697"/>
                  </a:lnTo>
                  <a:lnTo>
                    <a:pt x="1187" y="2733"/>
                  </a:lnTo>
                  <a:lnTo>
                    <a:pt x="1366" y="2769"/>
                  </a:lnTo>
                  <a:lnTo>
                    <a:pt x="1618" y="2769"/>
                  </a:lnTo>
                  <a:lnTo>
                    <a:pt x="1870" y="2733"/>
                  </a:lnTo>
                  <a:lnTo>
                    <a:pt x="2086" y="2625"/>
                  </a:lnTo>
                  <a:lnTo>
                    <a:pt x="2301" y="2481"/>
                  </a:lnTo>
                  <a:lnTo>
                    <a:pt x="2481" y="2337"/>
                  </a:lnTo>
                  <a:lnTo>
                    <a:pt x="2589" y="2122"/>
                  </a:lnTo>
                  <a:lnTo>
                    <a:pt x="2697" y="1906"/>
                  </a:lnTo>
                  <a:lnTo>
                    <a:pt x="2733" y="1654"/>
                  </a:lnTo>
                  <a:lnTo>
                    <a:pt x="2769" y="1331"/>
                  </a:lnTo>
                  <a:lnTo>
                    <a:pt x="2733" y="1043"/>
                  </a:lnTo>
                  <a:lnTo>
                    <a:pt x="2661" y="791"/>
                  </a:lnTo>
                  <a:lnTo>
                    <a:pt x="2553" y="576"/>
                  </a:lnTo>
                  <a:lnTo>
                    <a:pt x="2373" y="396"/>
                  </a:lnTo>
                  <a:lnTo>
                    <a:pt x="2157" y="216"/>
                  </a:lnTo>
                  <a:lnTo>
                    <a:pt x="1906" y="108"/>
                  </a:lnTo>
                  <a:lnTo>
                    <a:pt x="161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31"/>
            <p:cNvSpPr/>
            <p:nvPr/>
          </p:nvSpPr>
          <p:spPr>
            <a:xfrm>
              <a:off x="5134950" y="1813875"/>
              <a:ext cx="743425" cy="743400"/>
            </a:xfrm>
            <a:custGeom>
              <a:avLst/>
              <a:gdLst/>
              <a:ahLst/>
              <a:cxnLst/>
              <a:rect l="l" t="t" r="r" b="b"/>
              <a:pathLst>
                <a:path w="29737" h="29736" extrusionOk="0">
                  <a:moveTo>
                    <a:pt x="7803" y="0"/>
                  </a:moveTo>
                  <a:lnTo>
                    <a:pt x="1" y="21933"/>
                  </a:lnTo>
                  <a:lnTo>
                    <a:pt x="21934" y="29736"/>
                  </a:lnTo>
                  <a:lnTo>
                    <a:pt x="29736" y="7803"/>
                  </a:lnTo>
                  <a:lnTo>
                    <a:pt x="780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31"/>
            <p:cNvSpPr/>
            <p:nvPr/>
          </p:nvSpPr>
          <p:spPr>
            <a:xfrm>
              <a:off x="5250025" y="1965775"/>
              <a:ext cx="511475" cy="379375"/>
            </a:xfrm>
            <a:custGeom>
              <a:avLst/>
              <a:gdLst/>
              <a:ahLst/>
              <a:cxnLst/>
              <a:rect l="l" t="t" r="r" b="b"/>
              <a:pathLst>
                <a:path w="20459" h="15175" extrusionOk="0">
                  <a:moveTo>
                    <a:pt x="5070" y="1"/>
                  </a:moveTo>
                  <a:lnTo>
                    <a:pt x="4854" y="217"/>
                  </a:lnTo>
                  <a:lnTo>
                    <a:pt x="4638" y="432"/>
                  </a:lnTo>
                  <a:lnTo>
                    <a:pt x="4459" y="648"/>
                  </a:lnTo>
                  <a:lnTo>
                    <a:pt x="4279" y="864"/>
                  </a:lnTo>
                  <a:lnTo>
                    <a:pt x="4171" y="1116"/>
                  </a:lnTo>
                  <a:lnTo>
                    <a:pt x="4063" y="1403"/>
                  </a:lnTo>
                  <a:lnTo>
                    <a:pt x="3955" y="1691"/>
                  </a:lnTo>
                  <a:lnTo>
                    <a:pt x="3919" y="1978"/>
                  </a:lnTo>
                  <a:lnTo>
                    <a:pt x="3883" y="2266"/>
                  </a:lnTo>
                  <a:lnTo>
                    <a:pt x="3883" y="2590"/>
                  </a:lnTo>
                  <a:lnTo>
                    <a:pt x="3883" y="2949"/>
                  </a:lnTo>
                  <a:lnTo>
                    <a:pt x="3919" y="3309"/>
                  </a:lnTo>
                  <a:lnTo>
                    <a:pt x="4099" y="4064"/>
                  </a:lnTo>
                  <a:lnTo>
                    <a:pt x="4351" y="4927"/>
                  </a:lnTo>
                  <a:lnTo>
                    <a:pt x="3056" y="4064"/>
                  </a:lnTo>
                  <a:lnTo>
                    <a:pt x="2984" y="4388"/>
                  </a:lnTo>
                  <a:lnTo>
                    <a:pt x="2948" y="4711"/>
                  </a:lnTo>
                  <a:lnTo>
                    <a:pt x="2912" y="5035"/>
                  </a:lnTo>
                  <a:lnTo>
                    <a:pt x="2912" y="5322"/>
                  </a:lnTo>
                  <a:lnTo>
                    <a:pt x="2912" y="5646"/>
                  </a:lnTo>
                  <a:lnTo>
                    <a:pt x="2948" y="5934"/>
                  </a:lnTo>
                  <a:lnTo>
                    <a:pt x="3020" y="6221"/>
                  </a:lnTo>
                  <a:lnTo>
                    <a:pt x="3092" y="6473"/>
                  </a:lnTo>
                  <a:lnTo>
                    <a:pt x="3200" y="6761"/>
                  </a:lnTo>
                  <a:lnTo>
                    <a:pt x="3308" y="7012"/>
                  </a:lnTo>
                  <a:lnTo>
                    <a:pt x="3632" y="7516"/>
                  </a:lnTo>
                  <a:lnTo>
                    <a:pt x="4027" y="7983"/>
                  </a:lnTo>
                  <a:lnTo>
                    <a:pt x="4495" y="8415"/>
                  </a:lnTo>
                  <a:lnTo>
                    <a:pt x="4495" y="8415"/>
                  </a:lnTo>
                  <a:lnTo>
                    <a:pt x="3128" y="8019"/>
                  </a:lnTo>
                  <a:lnTo>
                    <a:pt x="3128" y="8486"/>
                  </a:lnTo>
                  <a:lnTo>
                    <a:pt x="3200" y="8918"/>
                  </a:lnTo>
                  <a:lnTo>
                    <a:pt x="3308" y="9313"/>
                  </a:lnTo>
                  <a:lnTo>
                    <a:pt x="3560" y="9745"/>
                  </a:lnTo>
                  <a:lnTo>
                    <a:pt x="3847" y="10140"/>
                  </a:lnTo>
                  <a:lnTo>
                    <a:pt x="4279" y="10572"/>
                  </a:lnTo>
                  <a:lnTo>
                    <a:pt x="4782" y="11003"/>
                  </a:lnTo>
                  <a:lnTo>
                    <a:pt x="5393" y="11507"/>
                  </a:lnTo>
                  <a:lnTo>
                    <a:pt x="4746" y="11687"/>
                  </a:lnTo>
                  <a:lnTo>
                    <a:pt x="4063" y="11794"/>
                  </a:lnTo>
                  <a:lnTo>
                    <a:pt x="3380" y="11866"/>
                  </a:lnTo>
                  <a:lnTo>
                    <a:pt x="2661" y="11866"/>
                  </a:lnTo>
                  <a:lnTo>
                    <a:pt x="1978" y="11794"/>
                  </a:lnTo>
                  <a:lnTo>
                    <a:pt x="1294" y="11687"/>
                  </a:lnTo>
                  <a:lnTo>
                    <a:pt x="647" y="11507"/>
                  </a:lnTo>
                  <a:lnTo>
                    <a:pt x="0" y="11255"/>
                  </a:lnTo>
                  <a:lnTo>
                    <a:pt x="0" y="11255"/>
                  </a:lnTo>
                  <a:lnTo>
                    <a:pt x="252" y="11579"/>
                  </a:lnTo>
                  <a:lnTo>
                    <a:pt x="791" y="12154"/>
                  </a:lnTo>
                  <a:lnTo>
                    <a:pt x="1402" y="12693"/>
                  </a:lnTo>
                  <a:lnTo>
                    <a:pt x="2014" y="13197"/>
                  </a:lnTo>
                  <a:lnTo>
                    <a:pt x="2697" y="13628"/>
                  </a:lnTo>
                  <a:lnTo>
                    <a:pt x="3380" y="13988"/>
                  </a:lnTo>
                  <a:lnTo>
                    <a:pt x="4099" y="14347"/>
                  </a:lnTo>
                  <a:lnTo>
                    <a:pt x="4854" y="14599"/>
                  </a:lnTo>
                  <a:lnTo>
                    <a:pt x="5609" y="14851"/>
                  </a:lnTo>
                  <a:lnTo>
                    <a:pt x="6113" y="14959"/>
                  </a:lnTo>
                  <a:lnTo>
                    <a:pt x="6616" y="15030"/>
                  </a:lnTo>
                  <a:lnTo>
                    <a:pt x="7083" y="15102"/>
                  </a:lnTo>
                  <a:lnTo>
                    <a:pt x="7587" y="15138"/>
                  </a:lnTo>
                  <a:lnTo>
                    <a:pt x="8054" y="15174"/>
                  </a:lnTo>
                  <a:lnTo>
                    <a:pt x="8558" y="15174"/>
                  </a:lnTo>
                  <a:lnTo>
                    <a:pt x="9025" y="15138"/>
                  </a:lnTo>
                  <a:lnTo>
                    <a:pt x="9528" y="15066"/>
                  </a:lnTo>
                  <a:lnTo>
                    <a:pt x="9996" y="14994"/>
                  </a:lnTo>
                  <a:lnTo>
                    <a:pt x="10463" y="14923"/>
                  </a:lnTo>
                  <a:lnTo>
                    <a:pt x="10931" y="14815"/>
                  </a:lnTo>
                  <a:lnTo>
                    <a:pt x="11362" y="14671"/>
                  </a:lnTo>
                  <a:lnTo>
                    <a:pt x="11829" y="14527"/>
                  </a:lnTo>
                  <a:lnTo>
                    <a:pt x="12261" y="14347"/>
                  </a:lnTo>
                  <a:lnTo>
                    <a:pt x="13124" y="13916"/>
                  </a:lnTo>
                  <a:lnTo>
                    <a:pt x="13915" y="13448"/>
                  </a:lnTo>
                  <a:lnTo>
                    <a:pt x="14310" y="13197"/>
                  </a:lnTo>
                  <a:lnTo>
                    <a:pt x="14706" y="12909"/>
                  </a:lnTo>
                  <a:lnTo>
                    <a:pt x="15065" y="12585"/>
                  </a:lnTo>
                  <a:lnTo>
                    <a:pt x="15389" y="12262"/>
                  </a:lnTo>
                  <a:lnTo>
                    <a:pt x="15749" y="11938"/>
                  </a:lnTo>
                  <a:lnTo>
                    <a:pt x="16072" y="11579"/>
                  </a:lnTo>
                  <a:lnTo>
                    <a:pt x="16360" y="11219"/>
                  </a:lnTo>
                  <a:lnTo>
                    <a:pt x="16648" y="10824"/>
                  </a:lnTo>
                  <a:lnTo>
                    <a:pt x="16935" y="10428"/>
                  </a:lnTo>
                  <a:lnTo>
                    <a:pt x="17187" y="9997"/>
                  </a:lnTo>
                  <a:lnTo>
                    <a:pt x="17439" y="9565"/>
                  </a:lnTo>
                  <a:lnTo>
                    <a:pt x="17654" y="9134"/>
                  </a:lnTo>
                  <a:lnTo>
                    <a:pt x="17834" y="8666"/>
                  </a:lnTo>
                  <a:lnTo>
                    <a:pt x="18014" y="8199"/>
                  </a:lnTo>
                  <a:lnTo>
                    <a:pt x="18122" y="7983"/>
                  </a:lnTo>
                  <a:lnTo>
                    <a:pt x="18266" y="7803"/>
                  </a:lnTo>
                  <a:lnTo>
                    <a:pt x="18445" y="7659"/>
                  </a:lnTo>
                  <a:lnTo>
                    <a:pt x="18661" y="7588"/>
                  </a:lnTo>
                  <a:lnTo>
                    <a:pt x="19524" y="7192"/>
                  </a:lnTo>
                  <a:lnTo>
                    <a:pt x="20423" y="6761"/>
                  </a:lnTo>
                  <a:lnTo>
                    <a:pt x="20351" y="6653"/>
                  </a:lnTo>
                  <a:lnTo>
                    <a:pt x="18553" y="6509"/>
                  </a:lnTo>
                  <a:lnTo>
                    <a:pt x="18553" y="6365"/>
                  </a:lnTo>
                  <a:lnTo>
                    <a:pt x="18805" y="6293"/>
                  </a:lnTo>
                  <a:lnTo>
                    <a:pt x="19093" y="6185"/>
                  </a:lnTo>
                  <a:lnTo>
                    <a:pt x="19344" y="6077"/>
                  </a:lnTo>
                  <a:lnTo>
                    <a:pt x="19596" y="5934"/>
                  </a:lnTo>
                  <a:lnTo>
                    <a:pt x="19848" y="5754"/>
                  </a:lnTo>
                  <a:lnTo>
                    <a:pt x="20063" y="5574"/>
                  </a:lnTo>
                  <a:lnTo>
                    <a:pt x="20279" y="5358"/>
                  </a:lnTo>
                  <a:lnTo>
                    <a:pt x="20459" y="5143"/>
                  </a:lnTo>
                  <a:lnTo>
                    <a:pt x="18337" y="5143"/>
                  </a:lnTo>
                  <a:lnTo>
                    <a:pt x="18158" y="5035"/>
                  </a:lnTo>
                  <a:lnTo>
                    <a:pt x="17978" y="4891"/>
                  </a:lnTo>
                  <a:lnTo>
                    <a:pt x="17870" y="4711"/>
                  </a:lnTo>
                  <a:lnTo>
                    <a:pt x="17726" y="4495"/>
                  </a:lnTo>
                  <a:lnTo>
                    <a:pt x="17546" y="4244"/>
                  </a:lnTo>
                  <a:lnTo>
                    <a:pt x="17187" y="3848"/>
                  </a:lnTo>
                  <a:lnTo>
                    <a:pt x="16791" y="3525"/>
                  </a:lnTo>
                  <a:lnTo>
                    <a:pt x="16324" y="3237"/>
                  </a:lnTo>
                  <a:lnTo>
                    <a:pt x="15821" y="3021"/>
                  </a:lnTo>
                  <a:lnTo>
                    <a:pt x="15317" y="2913"/>
                  </a:lnTo>
                  <a:lnTo>
                    <a:pt x="14778" y="2877"/>
                  </a:lnTo>
                  <a:lnTo>
                    <a:pt x="14490" y="2877"/>
                  </a:lnTo>
                  <a:lnTo>
                    <a:pt x="14203" y="2913"/>
                  </a:lnTo>
                  <a:lnTo>
                    <a:pt x="13951" y="2949"/>
                  </a:lnTo>
                  <a:lnTo>
                    <a:pt x="13663" y="2985"/>
                  </a:lnTo>
                  <a:lnTo>
                    <a:pt x="13160" y="3165"/>
                  </a:lnTo>
                  <a:lnTo>
                    <a:pt x="12692" y="3417"/>
                  </a:lnTo>
                  <a:lnTo>
                    <a:pt x="12261" y="3740"/>
                  </a:lnTo>
                  <a:lnTo>
                    <a:pt x="11901" y="4100"/>
                  </a:lnTo>
                  <a:lnTo>
                    <a:pt x="11578" y="4531"/>
                  </a:lnTo>
                  <a:lnTo>
                    <a:pt x="11326" y="5035"/>
                  </a:lnTo>
                  <a:lnTo>
                    <a:pt x="11218" y="5286"/>
                  </a:lnTo>
                  <a:lnTo>
                    <a:pt x="11146" y="5538"/>
                  </a:lnTo>
                  <a:lnTo>
                    <a:pt x="11002" y="6113"/>
                  </a:lnTo>
                  <a:lnTo>
                    <a:pt x="10499" y="5898"/>
                  </a:lnTo>
                  <a:lnTo>
                    <a:pt x="9996" y="5646"/>
                  </a:lnTo>
                  <a:lnTo>
                    <a:pt x="9528" y="5358"/>
                  </a:lnTo>
                  <a:lnTo>
                    <a:pt x="9061" y="5071"/>
                  </a:lnTo>
                  <a:lnTo>
                    <a:pt x="8629" y="4747"/>
                  </a:lnTo>
                  <a:lnTo>
                    <a:pt x="8198" y="4423"/>
                  </a:lnTo>
                  <a:lnTo>
                    <a:pt x="7802" y="4064"/>
                  </a:lnTo>
                  <a:lnTo>
                    <a:pt x="7407" y="3668"/>
                  </a:lnTo>
                  <a:lnTo>
                    <a:pt x="7047" y="3273"/>
                  </a:lnTo>
                  <a:lnTo>
                    <a:pt x="6688" y="2877"/>
                  </a:lnTo>
                  <a:lnTo>
                    <a:pt x="6364" y="2410"/>
                  </a:lnTo>
                  <a:lnTo>
                    <a:pt x="6077" y="1978"/>
                  </a:lnTo>
                  <a:lnTo>
                    <a:pt x="5789" y="1511"/>
                  </a:lnTo>
                  <a:lnTo>
                    <a:pt x="5537" y="1008"/>
                  </a:lnTo>
                  <a:lnTo>
                    <a:pt x="5286" y="504"/>
                  </a:lnTo>
                  <a:lnTo>
                    <a:pt x="507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31"/>
            <p:cNvSpPr/>
            <p:nvPr/>
          </p:nvSpPr>
          <p:spPr>
            <a:xfrm>
              <a:off x="5128675" y="890700"/>
              <a:ext cx="640025" cy="640050"/>
            </a:xfrm>
            <a:custGeom>
              <a:avLst/>
              <a:gdLst/>
              <a:ahLst/>
              <a:cxnLst/>
              <a:rect l="l" t="t" r="r" b="b"/>
              <a:pathLst>
                <a:path w="25601" h="25602" extrusionOk="0">
                  <a:moveTo>
                    <a:pt x="19200" y="1"/>
                  </a:moveTo>
                  <a:lnTo>
                    <a:pt x="0" y="6401"/>
                  </a:lnTo>
                  <a:lnTo>
                    <a:pt x="6400" y="25601"/>
                  </a:lnTo>
                  <a:lnTo>
                    <a:pt x="25600" y="19201"/>
                  </a:lnTo>
                  <a:lnTo>
                    <a:pt x="1920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31"/>
            <p:cNvSpPr/>
            <p:nvPr/>
          </p:nvSpPr>
          <p:spPr>
            <a:xfrm>
              <a:off x="5263500" y="1023750"/>
              <a:ext cx="372175" cy="424300"/>
            </a:xfrm>
            <a:custGeom>
              <a:avLst/>
              <a:gdLst/>
              <a:ahLst/>
              <a:cxnLst/>
              <a:rect l="l" t="t" r="r" b="b"/>
              <a:pathLst>
                <a:path w="14887" h="16972" extrusionOk="0">
                  <a:moveTo>
                    <a:pt x="7803" y="1187"/>
                  </a:moveTo>
                  <a:lnTo>
                    <a:pt x="8270" y="1223"/>
                  </a:lnTo>
                  <a:lnTo>
                    <a:pt x="8702" y="1295"/>
                  </a:lnTo>
                  <a:lnTo>
                    <a:pt x="9169" y="1403"/>
                  </a:lnTo>
                  <a:lnTo>
                    <a:pt x="9601" y="1510"/>
                  </a:lnTo>
                  <a:lnTo>
                    <a:pt x="9996" y="1690"/>
                  </a:lnTo>
                  <a:lnTo>
                    <a:pt x="10392" y="1870"/>
                  </a:lnTo>
                  <a:lnTo>
                    <a:pt x="10787" y="2122"/>
                  </a:lnTo>
                  <a:lnTo>
                    <a:pt x="11147" y="2373"/>
                  </a:lnTo>
                  <a:lnTo>
                    <a:pt x="11506" y="2625"/>
                  </a:lnTo>
                  <a:lnTo>
                    <a:pt x="11830" y="2949"/>
                  </a:lnTo>
                  <a:lnTo>
                    <a:pt x="12117" y="3272"/>
                  </a:lnTo>
                  <a:lnTo>
                    <a:pt x="12405" y="3632"/>
                  </a:lnTo>
                  <a:lnTo>
                    <a:pt x="12657" y="4027"/>
                  </a:lnTo>
                  <a:lnTo>
                    <a:pt x="12873" y="4423"/>
                  </a:lnTo>
                  <a:lnTo>
                    <a:pt x="13052" y="4746"/>
                  </a:lnTo>
                  <a:lnTo>
                    <a:pt x="13196" y="5070"/>
                  </a:lnTo>
                  <a:lnTo>
                    <a:pt x="13412" y="5717"/>
                  </a:lnTo>
                  <a:lnTo>
                    <a:pt x="13556" y="6400"/>
                  </a:lnTo>
                  <a:lnTo>
                    <a:pt x="13628" y="7048"/>
                  </a:lnTo>
                  <a:lnTo>
                    <a:pt x="13628" y="7731"/>
                  </a:lnTo>
                  <a:lnTo>
                    <a:pt x="13556" y="8378"/>
                  </a:lnTo>
                  <a:lnTo>
                    <a:pt x="13376" y="9025"/>
                  </a:lnTo>
                  <a:lnTo>
                    <a:pt x="13160" y="9672"/>
                  </a:lnTo>
                  <a:lnTo>
                    <a:pt x="12873" y="10284"/>
                  </a:lnTo>
                  <a:lnTo>
                    <a:pt x="12549" y="10859"/>
                  </a:lnTo>
                  <a:lnTo>
                    <a:pt x="12117" y="11398"/>
                  </a:lnTo>
                  <a:lnTo>
                    <a:pt x="11650" y="11902"/>
                  </a:lnTo>
                  <a:lnTo>
                    <a:pt x="11147" y="12333"/>
                  </a:lnTo>
                  <a:lnTo>
                    <a:pt x="10571" y="12729"/>
                  </a:lnTo>
                  <a:lnTo>
                    <a:pt x="9960" y="13052"/>
                  </a:lnTo>
                  <a:lnTo>
                    <a:pt x="9277" y="13304"/>
                  </a:lnTo>
                  <a:lnTo>
                    <a:pt x="8881" y="13412"/>
                  </a:lnTo>
                  <a:lnTo>
                    <a:pt x="8522" y="13484"/>
                  </a:lnTo>
                  <a:lnTo>
                    <a:pt x="8126" y="13556"/>
                  </a:lnTo>
                  <a:lnTo>
                    <a:pt x="7731" y="13592"/>
                  </a:lnTo>
                  <a:lnTo>
                    <a:pt x="6940" y="13592"/>
                  </a:lnTo>
                  <a:lnTo>
                    <a:pt x="6544" y="13556"/>
                  </a:lnTo>
                  <a:lnTo>
                    <a:pt x="6185" y="13484"/>
                  </a:lnTo>
                  <a:lnTo>
                    <a:pt x="6005" y="13484"/>
                  </a:lnTo>
                  <a:lnTo>
                    <a:pt x="5825" y="13520"/>
                  </a:lnTo>
                  <a:lnTo>
                    <a:pt x="5681" y="13556"/>
                  </a:lnTo>
                  <a:lnTo>
                    <a:pt x="5502" y="13628"/>
                  </a:lnTo>
                  <a:lnTo>
                    <a:pt x="4675" y="14131"/>
                  </a:lnTo>
                  <a:lnTo>
                    <a:pt x="3776" y="14742"/>
                  </a:lnTo>
                  <a:lnTo>
                    <a:pt x="3776" y="14706"/>
                  </a:lnTo>
                  <a:lnTo>
                    <a:pt x="3740" y="13735"/>
                  </a:lnTo>
                  <a:lnTo>
                    <a:pt x="3704" y="13268"/>
                  </a:lnTo>
                  <a:lnTo>
                    <a:pt x="3632" y="12801"/>
                  </a:lnTo>
                  <a:lnTo>
                    <a:pt x="3596" y="12585"/>
                  </a:lnTo>
                  <a:lnTo>
                    <a:pt x="3524" y="12441"/>
                  </a:lnTo>
                  <a:lnTo>
                    <a:pt x="3452" y="12261"/>
                  </a:lnTo>
                  <a:lnTo>
                    <a:pt x="3308" y="12117"/>
                  </a:lnTo>
                  <a:lnTo>
                    <a:pt x="2949" y="11794"/>
                  </a:lnTo>
                  <a:lnTo>
                    <a:pt x="2661" y="11434"/>
                  </a:lnTo>
                  <a:lnTo>
                    <a:pt x="2373" y="11075"/>
                  </a:lnTo>
                  <a:lnTo>
                    <a:pt x="2086" y="10715"/>
                  </a:lnTo>
                  <a:lnTo>
                    <a:pt x="1870" y="10320"/>
                  </a:lnTo>
                  <a:lnTo>
                    <a:pt x="1654" y="9924"/>
                  </a:lnTo>
                  <a:lnTo>
                    <a:pt x="1511" y="9529"/>
                  </a:lnTo>
                  <a:lnTo>
                    <a:pt x="1367" y="9133"/>
                  </a:lnTo>
                  <a:lnTo>
                    <a:pt x="1259" y="8702"/>
                  </a:lnTo>
                  <a:lnTo>
                    <a:pt x="1187" y="8306"/>
                  </a:lnTo>
                  <a:lnTo>
                    <a:pt x="1151" y="7875"/>
                  </a:lnTo>
                  <a:lnTo>
                    <a:pt x="1151" y="7443"/>
                  </a:lnTo>
                  <a:lnTo>
                    <a:pt x="1187" y="6976"/>
                  </a:lnTo>
                  <a:lnTo>
                    <a:pt x="1259" y="6544"/>
                  </a:lnTo>
                  <a:lnTo>
                    <a:pt x="1367" y="6077"/>
                  </a:lnTo>
                  <a:lnTo>
                    <a:pt x="1475" y="5609"/>
                  </a:lnTo>
                  <a:lnTo>
                    <a:pt x="1618" y="5142"/>
                  </a:lnTo>
                  <a:lnTo>
                    <a:pt x="1798" y="4711"/>
                  </a:lnTo>
                  <a:lnTo>
                    <a:pt x="2014" y="4279"/>
                  </a:lnTo>
                  <a:lnTo>
                    <a:pt x="2266" y="3884"/>
                  </a:lnTo>
                  <a:lnTo>
                    <a:pt x="2517" y="3524"/>
                  </a:lnTo>
                  <a:lnTo>
                    <a:pt x="2805" y="3164"/>
                  </a:lnTo>
                  <a:lnTo>
                    <a:pt x="3129" y="2841"/>
                  </a:lnTo>
                  <a:lnTo>
                    <a:pt x="3488" y="2553"/>
                  </a:lnTo>
                  <a:lnTo>
                    <a:pt x="3848" y="2266"/>
                  </a:lnTo>
                  <a:lnTo>
                    <a:pt x="4243" y="2014"/>
                  </a:lnTo>
                  <a:lnTo>
                    <a:pt x="4639" y="1834"/>
                  </a:lnTo>
                  <a:lnTo>
                    <a:pt x="5070" y="1618"/>
                  </a:lnTo>
                  <a:lnTo>
                    <a:pt x="5502" y="1474"/>
                  </a:lnTo>
                  <a:lnTo>
                    <a:pt x="5969" y="1367"/>
                  </a:lnTo>
                  <a:lnTo>
                    <a:pt x="6436" y="1295"/>
                  </a:lnTo>
                  <a:lnTo>
                    <a:pt x="6904" y="1259"/>
                  </a:lnTo>
                  <a:lnTo>
                    <a:pt x="7371" y="1187"/>
                  </a:lnTo>
                  <a:close/>
                  <a:moveTo>
                    <a:pt x="7659" y="0"/>
                  </a:moveTo>
                  <a:lnTo>
                    <a:pt x="6940" y="36"/>
                  </a:lnTo>
                  <a:lnTo>
                    <a:pt x="6221" y="108"/>
                  </a:lnTo>
                  <a:lnTo>
                    <a:pt x="5502" y="252"/>
                  </a:lnTo>
                  <a:lnTo>
                    <a:pt x="4818" y="504"/>
                  </a:lnTo>
                  <a:lnTo>
                    <a:pt x="4171" y="791"/>
                  </a:lnTo>
                  <a:lnTo>
                    <a:pt x="3524" y="1151"/>
                  </a:lnTo>
                  <a:lnTo>
                    <a:pt x="2877" y="1582"/>
                  </a:lnTo>
                  <a:lnTo>
                    <a:pt x="2302" y="2086"/>
                  </a:lnTo>
                  <a:lnTo>
                    <a:pt x="1798" y="2625"/>
                  </a:lnTo>
                  <a:lnTo>
                    <a:pt x="1331" y="3236"/>
                  </a:lnTo>
                  <a:lnTo>
                    <a:pt x="935" y="3848"/>
                  </a:lnTo>
                  <a:lnTo>
                    <a:pt x="612" y="4495"/>
                  </a:lnTo>
                  <a:lnTo>
                    <a:pt x="360" y="5178"/>
                  </a:lnTo>
                  <a:lnTo>
                    <a:pt x="180" y="5897"/>
                  </a:lnTo>
                  <a:lnTo>
                    <a:pt x="36" y="6616"/>
                  </a:lnTo>
                  <a:lnTo>
                    <a:pt x="0" y="7299"/>
                  </a:lnTo>
                  <a:lnTo>
                    <a:pt x="0" y="8018"/>
                  </a:lnTo>
                  <a:lnTo>
                    <a:pt x="108" y="8738"/>
                  </a:lnTo>
                  <a:lnTo>
                    <a:pt x="252" y="9457"/>
                  </a:lnTo>
                  <a:lnTo>
                    <a:pt x="468" y="10140"/>
                  </a:lnTo>
                  <a:lnTo>
                    <a:pt x="755" y="10823"/>
                  </a:lnTo>
                  <a:lnTo>
                    <a:pt x="1115" y="11470"/>
                  </a:lnTo>
                  <a:lnTo>
                    <a:pt x="1546" y="12081"/>
                  </a:lnTo>
                  <a:lnTo>
                    <a:pt x="2050" y="12657"/>
                  </a:lnTo>
                  <a:lnTo>
                    <a:pt x="2230" y="12837"/>
                  </a:lnTo>
                  <a:lnTo>
                    <a:pt x="2338" y="13052"/>
                  </a:lnTo>
                  <a:lnTo>
                    <a:pt x="2409" y="13304"/>
                  </a:lnTo>
                  <a:lnTo>
                    <a:pt x="2445" y="13556"/>
                  </a:lnTo>
                  <a:lnTo>
                    <a:pt x="2517" y="15246"/>
                  </a:lnTo>
                  <a:lnTo>
                    <a:pt x="2625" y="16971"/>
                  </a:lnTo>
                  <a:lnTo>
                    <a:pt x="5717" y="14922"/>
                  </a:lnTo>
                  <a:lnTo>
                    <a:pt x="5897" y="14850"/>
                  </a:lnTo>
                  <a:lnTo>
                    <a:pt x="6077" y="14778"/>
                  </a:lnTo>
                  <a:lnTo>
                    <a:pt x="6257" y="14742"/>
                  </a:lnTo>
                  <a:lnTo>
                    <a:pt x="6436" y="14742"/>
                  </a:lnTo>
                  <a:lnTo>
                    <a:pt x="6904" y="14778"/>
                  </a:lnTo>
                  <a:lnTo>
                    <a:pt x="7839" y="14778"/>
                  </a:lnTo>
                  <a:lnTo>
                    <a:pt x="8342" y="14742"/>
                  </a:lnTo>
                  <a:lnTo>
                    <a:pt x="8810" y="14634"/>
                  </a:lnTo>
                  <a:lnTo>
                    <a:pt x="9277" y="14562"/>
                  </a:lnTo>
                  <a:lnTo>
                    <a:pt x="9708" y="14419"/>
                  </a:lnTo>
                  <a:lnTo>
                    <a:pt x="10176" y="14275"/>
                  </a:lnTo>
                  <a:lnTo>
                    <a:pt x="10823" y="13951"/>
                  </a:lnTo>
                  <a:lnTo>
                    <a:pt x="11434" y="13592"/>
                  </a:lnTo>
                  <a:lnTo>
                    <a:pt x="12010" y="13196"/>
                  </a:lnTo>
                  <a:lnTo>
                    <a:pt x="12513" y="12765"/>
                  </a:lnTo>
                  <a:lnTo>
                    <a:pt x="12980" y="12261"/>
                  </a:lnTo>
                  <a:lnTo>
                    <a:pt x="13412" y="11722"/>
                  </a:lnTo>
                  <a:lnTo>
                    <a:pt x="13807" y="11147"/>
                  </a:lnTo>
                  <a:lnTo>
                    <a:pt x="14131" y="10571"/>
                  </a:lnTo>
                  <a:lnTo>
                    <a:pt x="14383" y="9960"/>
                  </a:lnTo>
                  <a:lnTo>
                    <a:pt x="14598" y="9313"/>
                  </a:lnTo>
                  <a:lnTo>
                    <a:pt x="14778" y="8630"/>
                  </a:lnTo>
                  <a:lnTo>
                    <a:pt x="14850" y="7947"/>
                  </a:lnTo>
                  <a:lnTo>
                    <a:pt x="14886" y="7263"/>
                  </a:lnTo>
                  <a:lnTo>
                    <a:pt x="14850" y="6580"/>
                  </a:lnTo>
                  <a:lnTo>
                    <a:pt x="14742" y="5861"/>
                  </a:lnTo>
                  <a:lnTo>
                    <a:pt x="14598" y="5178"/>
                  </a:lnTo>
                  <a:lnTo>
                    <a:pt x="14455" y="4782"/>
                  </a:lnTo>
                  <a:lnTo>
                    <a:pt x="14275" y="4387"/>
                  </a:lnTo>
                  <a:lnTo>
                    <a:pt x="14095" y="4027"/>
                  </a:lnTo>
                  <a:lnTo>
                    <a:pt x="13915" y="3668"/>
                  </a:lnTo>
                  <a:lnTo>
                    <a:pt x="13664" y="3308"/>
                  </a:lnTo>
                  <a:lnTo>
                    <a:pt x="13448" y="2985"/>
                  </a:lnTo>
                  <a:lnTo>
                    <a:pt x="13160" y="2625"/>
                  </a:lnTo>
                  <a:lnTo>
                    <a:pt x="12908" y="2337"/>
                  </a:lnTo>
                  <a:lnTo>
                    <a:pt x="12333" y="1798"/>
                  </a:lnTo>
                  <a:lnTo>
                    <a:pt x="11758" y="1331"/>
                  </a:lnTo>
                  <a:lnTo>
                    <a:pt x="11111" y="935"/>
                  </a:lnTo>
                  <a:lnTo>
                    <a:pt x="10463" y="612"/>
                  </a:lnTo>
                  <a:lnTo>
                    <a:pt x="9780" y="360"/>
                  </a:lnTo>
                  <a:lnTo>
                    <a:pt x="9097" y="180"/>
                  </a:lnTo>
                  <a:lnTo>
                    <a:pt x="8378" y="72"/>
                  </a:lnTo>
                  <a:lnTo>
                    <a:pt x="765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31"/>
            <p:cNvSpPr/>
            <p:nvPr/>
          </p:nvSpPr>
          <p:spPr>
            <a:xfrm>
              <a:off x="5343500" y="1146000"/>
              <a:ext cx="213950" cy="134850"/>
            </a:xfrm>
            <a:custGeom>
              <a:avLst/>
              <a:gdLst/>
              <a:ahLst/>
              <a:cxnLst/>
              <a:rect l="l" t="t" r="r" b="b"/>
              <a:pathLst>
                <a:path w="8558" h="5394" extrusionOk="0">
                  <a:moveTo>
                    <a:pt x="791" y="0"/>
                  </a:moveTo>
                  <a:lnTo>
                    <a:pt x="612" y="72"/>
                  </a:lnTo>
                  <a:lnTo>
                    <a:pt x="432" y="216"/>
                  </a:lnTo>
                  <a:lnTo>
                    <a:pt x="252" y="432"/>
                  </a:lnTo>
                  <a:lnTo>
                    <a:pt x="144" y="683"/>
                  </a:lnTo>
                  <a:lnTo>
                    <a:pt x="72" y="1043"/>
                  </a:lnTo>
                  <a:lnTo>
                    <a:pt x="0" y="1403"/>
                  </a:lnTo>
                  <a:lnTo>
                    <a:pt x="36" y="1762"/>
                  </a:lnTo>
                  <a:lnTo>
                    <a:pt x="72" y="2122"/>
                  </a:lnTo>
                  <a:lnTo>
                    <a:pt x="252" y="2553"/>
                  </a:lnTo>
                  <a:lnTo>
                    <a:pt x="504" y="2913"/>
                  </a:lnTo>
                  <a:lnTo>
                    <a:pt x="827" y="3272"/>
                  </a:lnTo>
                  <a:lnTo>
                    <a:pt x="1151" y="3560"/>
                  </a:lnTo>
                  <a:lnTo>
                    <a:pt x="1762" y="3991"/>
                  </a:lnTo>
                  <a:lnTo>
                    <a:pt x="2374" y="4387"/>
                  </a:lnTo>
                  <a:lnTo>
                    <a:pt x="3021" y="4710"/>
                  </a:lnTo>
                  <a:lnTo>
                    <a:pt x="3704" y="4998"/>
                  </a:lnTo>
                  <a:lnTo>
                    <a:pt x="4387" y="5178"/>
                  </a:lnTo>
                  <a:lnTo>
                    <a:pt x="5106" y="5322"/>
                  </a:lnTo>
                  <a:lnTo>
                    <a:pt x="5825" y="5394"/>
                  </a:lnTo>
                  <a:lnTo>
                    <a:pt x="6580" y="5394"/>
                  </a:lnTo>
                  <a:lnTo>
                    <a:pt x="6868" y="5358"/>
                  </a:lnTo>
                  <a:lnTo>
                    <a:pt x="7120" y="5286"/>
                  </a:lnTo>
                  <a:lnTo>
                    <a:pt x="7407" y="5214"/>
                  </a:lnTo>
                  <a:lnTo>
                    <a:pt x="7659" y="5070"/>
                  </a:lnTo>
                  <a:lnTo>
                    <a:pt x="7875" y="4890"/>
                  </a:lnTo>
                  <a:lnTo>
                    <a:pt x="8090" y="4710"/>
                  </a:lnTo>
                  <a:lnTo>
                    <a:pt x="8234" y="4495"/>
                  </a:lnTo>
                  <a:lnTo>
                    <a:pt x="8414" y="4243"/>
                  </a:lnTo>
                  <a:lnTo>
                    <a:pt x="8486" y="4099"/>
                  </a:lnTo>
                  <a:lnTo>
                    <a:pt x="8522" y="3991"/>
                  </a:lnTo>
                  <a:lnTo>
                    <a:pt x="8558" y="3848"/>
                  </a:lnTo>
                  <a:lnTo>
                    <a:pt x="8558" y="3704"/>
                  </a:lnTo>
                  <a:lnTo>
                    <a:pt x="8558" y="3524"/>
                  </a:lnTo>
                  <a:lnTo>
                    <a:pt x="8486" y="3344"/>
                  </a:lnTo>
                  <a:lnTo>
                    <a:pt x="8414" y="3200"/>
                  </a:lnTo>
                  <a:lnTo>
                    <a:pt x="8306" y="3092"/>
                  </a:lnTo>
                  <a:lnTo>
                    <a:pt x="8162" y="2985"/>
                  </a:lnTo>
                  <a:lnTo>
                    <a:pt x="8019" y="2913"/>
                  </a:lnTo>
                  <a:lnTo>
                    <a:pt x="7839" y="2877"/>
                  </a:lnTo>
                  <a:lnTo>
                    <a:pt x="7695" y="2841"/>
                  </a:lnTo>
                  <a:lnTo>
                    <a:pt x="7335" y="2805"/>
                  </a:lnTo>
                  <a:lnTo>
                    <a:pt x="6724" y="2733"/>
                  </a:lnTo>
                  <a:lnTo>
                    <a:pt x="6544" y="2769"/>
                  </a:lnTo>
                  <a:lnTo>
                    <a:pt x="6401" y="2805"/>
                  </a:lnTo>
                  <a:lnTo>
                    <a:pt x="6257" y="2913"/>
                  </a:lnTo>
                  <a:lnTo>
                    <a:pt x="6149" y="3092"/>
                  </a:lnTo>
                  <a:lnTo>
                    <a:pt x="5933" y="3632"/>
                  </a:lnTo>
                  <a:lnTo>
                    <a:pt x="5825" y="3812"/>
                  </a:lnTo>
                  <a:lnTo>
                    <a:pt x="5681" y="3955"/>
                  </a:lnTo>
                  <a:lnTo>
                    <a:pt x="5502" y="3991"/>
                  </a:lnTo>
                  <a:lnTo>
                    <a:pt x="5322" y="3991"/>
                  </a:lnTo>
                  <a:lnTo>
                    <a:pt x="4962" y="3955"/>
                  </a:lnTo>
                  <a:lnTo>
                    <a:pt x="4567" y="3884"/>
                  </a:lnTo>
                  <a:lnTo>
                    <a:pt x="4207" y="3776"/>
                  </a:lnTo>
                  <a:lnTo>
                    <a:pt x="3848" y="3632"/>
                  </a:lnTo>
                  <a:lnTo>
                    <a:pt x="3524" y="3488"/>
                  </a:lnTo>
                  <a:lnTo>
                    <a:pt x="3201" y="3308"/>
                  </a:lnTo>
                  <a:lnTo>
                    <a:pt x="2877" y="3128"/>
                  </a:lnTo>
                  <a:lnTo>
                    <a:pt x="2553" y="2877"/>
                  </a:lnTo>
                  <a:lnTo>
                    <a:pt x="2409" y="2733"/>
                  </a:lnTo>
                  <a:lnTo>
                    <a:pt x="2302" y="2589"/>
                  </a:lnTo>
                  <a:lnTo>
                    <a:pt x="2302" y="2481"/>
                  </a:lnTo>
                  <a:lnTo>
                    <a:pt x="2302" y="2409"/>
                  </a:lnTo>
                  <a:lnTo>
                    <a:pt x="2374" y="2194"/>
                  </a:lnTo>
                  <a:lnTo>
                    <a:pt x="2481" y="2050"/>
                  </a:lnTo>
                  <a:lnTo>
                    <a:pt x="2517" y="1870"/>
                  </a:lnTo>
                  <a:lnTo>
                    <a:pt x="2517" y="1726"/>
                  </a:lnTo>
                  <a:lnTo>
                    <a:pt x="2517" y="1546"/>
                  </a:lnTo>
                  <a:lnTo>
                    <a:pt x="2481" y="1403"/>
                  </a:lnTo>
                  <a:lnTo>
                    <a:pt x="2409" y="1259"/>
                  </a:lnTo>
                  <a:lnTo>
                    <a:pt x="2338" y="1115"/>
                  </a:lnTo>
                  <a:lnTo>
                    <a:pt x="2230" y="1007"/>
                  </a:lnTo>
                  <a:lnTo>
                    <a:pt x="1942" y="683"/>
                  </a:lnTo>
                  <a:lnTo>
                    <a:pt x="1690" y="396"/>
                  </a:lnTo>
                  <a:lnTo>
                    <a:pt x="1475" y="216"/>
                  </a:lnTo>
                  <a:lnTo>
                    <a:pt x="1223" y="72"/>
                  </a:lnTo>
                  <a:lnTo>
                    <a:pt x="100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31"/>
            <p:cNvSpPr/>
            <p:nvPr/>
          </p:nvSpPr>
          <p:spPr>
            <a:xfrm>
              <a:off x="3108850" y="3118175"/>
              <a:ext cx="1304325" cy="1873300"/>
            </a:xfrm>
            <a:custGeom>
              <a:avLst/>
              <a:gdLst/>
              <a:ahLst/>
              <a:cxnLst/>
              <a:rect l="l" t="t" r="r" b="b"/>
              <a:pathLst>
                <a:path w="52173" h="74932" extrusionOk="0">
                  <a:moveTo>
                    <a:pt x="22365" y="0"/>
                  </a:moveTo>
                  <a:lnTo>
                    <a:pt x="20064" y="7335"/>
                  </a:lnTo>
                  <a:lnTo>
                    <a:pt x="17583" y="15353"/>
                  </a:lnTo>
                  <a:lnTo>
                    <a:pt x="14491" y="25385"/>
                  </a:lnTo>
                  <a:lnTo>
                    <a:pt x="10679" y="37933"/>
                  </a:lnTo>
                  <a:lnTo>
                    <a:pt x="8702" y="44477"/>
                  </a:lnTo>
                  <a:lnTo>
                    <a:pt x="6760" y="51021"/>
                  </a:lnTo>
                  <a:lnTo>
                    <a:pt x="4891" y="57493"/>
                  </a:lnTo>
                  <a:lnTo>
                    <a:pt x="3093" y="63714"/>
                  </a:lnTo>
                  <a:lnTo>
                    <a:pt x="1439" y="69539"/>
                  </a:lnTo>
                  <a:lnTo>
                    <a:pt x="1" y="74932"/>
                  </a:lnTo>
                  <a:lnTo>
                    <a:pt x="32828" y="74932"/>
                  </a:lnTo>
                  <a:lnTo>
                    <a:pt x="34626" y="67885"/>
                  </a:lnTo>
                  <a:lnTo>
                    <a:pt x="37394" y="57062"/>
                  </a:lnTo>
                  <a:lnTo>
                    <a:pt x="41457" y="41313"/>
                  </a:lnTo>
                  <a:lnTo>
                    <a:pt x="45449" y="25924"/>
                  </a:lnTo>
                  <a:lnTo>
                    <a:pt x="52172" y="36"/>
                  </a:lnTo>
                  <a:lnTo>
                    <a:pt x="2236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31"/>
            <p:cNvSpPr/>
            <p:nvPr/>
          </p:nvSpPr>
          <p:spPr>
            <a:xfrm>
              <a:off x="3741675" y="3305125"/>
              <a:ext cx="519575" cy="1686350"/>
            </a:xfrm>
            <a:custGeom>
              <a:avLst/>
              <a:gdLst/>
              <a:ahLst/>
              <a:cxnLst/>
              <a:rect l="l" t="t" r="r" b="b"/>
              <a:pathLst>
                <a:path w="20783" h="67454" extrusionOk="0">
                  <a:moveTo>
                    <a:pt x="20711" y="1"/>
                  </a:moveTo>
                  <a:lnTo>
                    <a:pt x="20675" y="37"/>
                  </a:lnTo>
                  <a:lnTo>
                    <a:pt x="20603" y="217"/>
                  </a:lnTo>
                  <a:lnTo>
                    <a:pt x="20495" y="540"/>
                  </a:lnTo>
                  <a:lnTo>
                    <a:pt x="19920" y="2410"/>
                  </a:lnTo>
                  <a:lnTo>
                    <a:pt x="19345" y="4280"/>
                  </a:lnTo>
                  <a:lnTo>
                    <a:pt x="18697" y="6149"/>
                  </a:lnTo>
                  <a:lnTo>
                    <a:pt x="18122" y="8019"/>
                  </a:lnTo>
                  <a:lnTo>
                    <a:pt x="15749" y="15714"/>
                  </a:lnTo>
                  <a:lnTo>
                    <a:pt x="11111" y="30887"/>
                  </a:lnTo>
                  <a:lnTo>
                    <a:pt x="1870" y="61341"/>
                  </a:lnTo>
                  <a:lnTo>
                    <a:pt x="935" y="64398"/>
                  </a:lnTo>
                  <a:lnTo>
                    <a:pt x="0" y="67454"/>
                  </a:lnTo>
                  <a:lnTo>
                    <a:pt x="971" y="67454"/>
                  </a:lnTo>
                  <a:lnTo>
                    <a:pt x="4495" y="55696"/>
                  </a:lnTo>
                  <a:lnTo>
                    <a:pt x="13735" y="24810"/>
                  </a:lnTo>
                  <a:lnTo>
                    <a:pt x="18302" y="9242"/>
                  </a:lnTo>
                  <a:lnTo>
                    <a:pt x="19452" y="5322"/>
                  </a:lnTo>
                  <a:lnTo>
                    <a:pt x="20567" y="1367"/>
                  </a:lnTo>
                  <a:lnTo>
                    <a:pt x="20675" y="936"/>
                  </a:lnTo>
                  <a:lnTo>
                    <a:pt x="20747" y="540"/>
                  </a:lnTo>
                  <a:lnTo>
                    <a:pt x="20783" y="253"/>
                  </a:lnTo>
                  <a:lnTo>
                    <a:pt x="20783" y="73"/>
                  </a:lnTo>
                  <a:lnTo>
                    <a:pt x="2074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31"/>
            <p:cNvSpPr/>
            <p:nvPr/>
          </p:nvSpPr>
          <p:spPr>
            <a:xfrm>
              <a:off x="3752450" y="3118175"/>
              <a:ext cx="660725" cy="1697125"/>
            </a:xfrm>
            <a:custGeom>
              <a:avLst/>
              <a:gdLst/>
              <a:ahLst/>
              <a:cxnLst/>
              <a:rect l="l" t="t" r="r" b="b"/>
              <a:pathLst>
                <a:path w="26429" h="67885" extrusionOk="0">
                  <a:moveTo>
                    <a:pt x="1" y="0"/>
                  </a:moveTo>
                  <a:lnTo>
                    <a:pt x="4136" y="31785"/>
                  </a:lnTo>
                  <a:lnTo>
                    <a:pt x="8882" y="67885"/>
                  </a:lnTo>
                  <a:lnTo>
                    <a:pt x="14491" y="46131"/>
                  </a:lnTo>
                  <a:lnTo>
                    <a:pt x="20208" y="24055"/>
                  </a:lnTo>
                  <a:lnTo>
                    <a:pt x="26428"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31"/>
            <p:cNvSpPr/>
            <p:nvPr/>
          </p:nvSpPr>
          <p:spPr>
            <a:xfrm>
              <a:off x="3692225" y="3118175"/>
              <a:ext cx="1117350" cy="1873300"/>
            </a:xfrm>
            <a:custGeom>
              <a:avLst/>
              <a:gdLst/>
              <a:ahLst/>
              <a:cxnLst/>
              <a:rect l="l" t="t" r="r" b="b"/>
              <a:pathLst>
                <a:path w="44694" h="74932" extrusionOk="0">
                  <a:moveTo>
                    <a:pt x="1" y="0"/>
                  </a:moveTo>
                  <a:lnTo>
                    <a:pt x="37" y="647"/>
                  </a:lnTo>
                  <a:lnTo>
                    <a:pt x="145" y="2409"/>
                  </a:lnTo>
                  <a:lnTo>
                    <a:pt x="360" y="5142"/>
                  </a:lnTo>
                  <a:lnTo>
                    <a:pt x="720" y="8558"/>
                  </a:lnTo>
                  <a:lnTo>
                    <a:pt x="972" y="10499"/>
                  </a:lnTo>
                  <a:lnTo>
                    <a:pt x="1259" y="12513"/>
                  </a:lnTo>
                  <a:lnTo>
                    <a:pt x="1583" y="14634"/>
                  </a:lnTo>
                  <a:lnTo>
                    <a:pt x="1942" y="16827"/>
                  </a:lnTo>
                  <a:lnTo>
                    <a:pt x="2338" y="19021"/>
                  </a:lnTo>
                  <a:lnTo>
                    <a:pt x="2805" y="21250"/>
                  </a:lnTo>
                  <a:lnTo>
                    <a:pt x="3345" y="23443"/>
                  </a:lnTo>
                  <a:lnTo>
                    <a:pt x="3920" y="25601"/>
                  </a:lnTo>
                  <a:lnTo>
                    <a:pt x="4315" y="26967"/>
                  </a:lnTo>
                  <a:lnTo>
                    <a:pt x="4783" y="28333"/>
                  </a:lnTo>
                  <a:lnTo>
                    <a:pt x="5898" y="28801"/>
                  </a:lnTo>
                  <a:lnTo>
                    <a:pt x="7012" y="29268"/>
                  </a:lnTo>
                  <a:lnTo>
                    <a:pt x="8091" y="29807"/>
                  </a:lnTo>
                  <a:lnTo>
                    <a:pt x="9170" y="30347"/>
                  </a:lnTo>
                  <a:lnTo>
                    <a:pt x="10248" y="30922"/>
                  </a:lnTo>
                  <a:lnTo>
                    <a:pt x="11291" y="31497"/>
                  </a:lnTo>
                  <a:lnTo>
                    <a:pt x="12334" y="32109"/>
                  </a:lnTo>
                  <a:lnTo>
                    <a:pt x="13376" y="32756"/>
                  </a:lnTo>
                  <a:lnTo>
                    <a:pt x="13592" y="40091"/>
                  </a:lnTo>
                  <a:lnTo>
                    <a:pt x="14059" y="57026"/>
                  </a:lnTo>
                  <a:lnTo>
                    <a:pt x="14527" y="74932"/>
                  </a:lnTo>
                  <a:lnTo>
                    <a:pt x="44694" y="74932"/>
                  </a:lnTo>
                  <a:lnTo>
                    <a:pt x="44190" y="63714"/>
                  </a:lnTo>
                  <a:lnTo>
                    <a:pt x="43543" y="51309"/>
                  </a:lnTo>
                  <a:lnTo>
                    <a:pt x="42824" y="38509"/>
                  </a:lnTo>
                  <a:lnTo>
                    <a:pt x="42141" y="26248"/>
                  </a:lnTo>
                  <a:lnTo>
                    <a:pt x="41062" y="7587"/>
                  </a:lnTo>
                  <a:lnTo>
                    <a:pt x="40631"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31"/>
            <p:cNvSpPr/>
            <p:nvPr/>
          </p:nvSpPr>
          <p:spPr>
            <a:xfrm>
              <a:off x="4627975" y="3243125"/>
              <a:ext cx="75525" cy="1748350"/>
            </a:xfrm>
            <a:custGeom>
              <a:avLst/>
              <a:gdLst/>
              <a:ahLst/>
              <a:cxnLst/>
              <a:rect l="l" t="t" r="r" b="b"/>
              <a:pathLst>
                <a:path w="3021" h="69934" extrusionOk="0">
                  <a:moveTo>
                    <a:pt x="109" y="0"/>
                  </a:moveTo>
                  <a:lnTo>
                    <a:pt x="37" y="36"/>
                  </a:lnTo>
                  <a:lnTo>
                    <a:pt x="1" y="72"/>
                  </a:lnTo>
                  <a:lnTo>
                    <a:pt x="1" y="144"/>
                  </a:lnTo>
                  <a:lnTo>
                    <a:pt x="468" y="16791"/>
                  </a:lnTo>
                  <a:lnTo>
                    <a:pt x="972" y="33439"/>
                  </a:lnTo>
                  <a:lnTo>
                    <a:pt x="1331" y="42536"/>
                  </a:lnTo>
                  <a:lnTo>
                    <a:pt x="1691" y="51668"/>
                  </a:lnTo>
                  <a:lnTo>
                    <a:pt x="2086" y="60801"/>
                  </a:lnTo>
                  <a:lnTo>
                    <a:pt x="2518" y="69934"/>
                  </a:lnTo>
                  <a:lnTo>
                    <a:pt x="3021" y="69934"/>
                  </a:lnTo>
                  <a:lnTo>
                    <a:pt x="2733" y="64469"/>
                  </a:lnTo>
                  <a:lnTo>
                    <a:pt x="2446" y="59039"/>
                  </a:lnTo>
                  <a:lnTo>
                    <a:pt x="1834" y="44297"/>
                  </a:lnTo>
                  <a:lnTo>
                    <a:pt x="1259" y="29592"/>
                  </a:lnTo>
                  <a:lnTo>
                    <a:pt x="756" y="14850"/>
                  </a:lnTo>
                  <a:lnTo>
                    <a:pt x="252" y="144"/>
                  </a:lnTo>
                  <a:lnTo>
                    <a:pt x="216" y="72"/>
                  </a:lnTo>
                  <a:lnTo>
                    <a:pt x="216" y="36"/>
                  </a:lnTo>
                  <a:lnTo>
                    <a:pt x="109"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31"/>
            <p:cNvSpPr/>
            <p:nvPr/>
          </p:nvSpPr>
          <p:spPr>
            <a:xfrm>
              <a:off x="3767750" y="3804925"/>
              <a:ext cx="260700" cy="137550"/>
            </a:xfrm>
            <a:custGeom>
              <a:avLst/>
              <a:gdLst/>
              <a:ahLst/>
              <a:cxnLst/>
              <a:rect l="l" t="t" r="r" b="b"/>
              <a:pathLst>
                <a:path w="10428" h="5502" extrusionOk="0">
                  <a:moveTo>
                    <a:pt x="180" y="0"/>
                  </a:moveTo>
                  <a:lnTo>
                    <a:pt x="108" y="36"/>
                  </a:lnTo>
                  <a:lnTo>
                    <a:pt x="36" y="108"/>
                  </a:lnTo>
                  <a:lnTo>
                    <a:pt x="0" y="180"/>
                  </a:lnTo>
                  <a:lnTo>
                    <a:pt x="0" y="252"/>
                  </a:lnTo>
                  <a:lnTo>
                    <a:pt x="36" y="360"/>
                  </a:lnTo>
                  <a:lnTo>
                    <a:pt x="108" y="432"/>
                  </a:lnTo>
                  <a:lnTo>
                    <a:pt x="1330" y="1079"/>
                  </a:lnTo>
                  <a:lnTo>
                    <a:pt x="2589" y="1762"/>
                  </a:lnTo>
                  <a:lnTo>
                    <a:pt x="5142" y="3021"/>
                  </a:lnTo>
                  <a:lnTo>
                    <a:pt x="10247" y="5502"/>
                  </a:lnTo>
                  <a:lnTo>
                    <a:pt x="10319" y="5502"/>
                  </a:lnTo>
                  <a:lnTo>
                    <a:pt x="10391" y="5430"/>
                  </a:lnTo>
                  <a:lnTo>
                    <a:pt x="10427" y="5358"/>
                  </a:lnTo>
                  <a:lnTo>
                    <a:pt x="10355" y="5286"/>
                  </a:lnTo>
                  <a:lnTo>
                    <a:pt x="9169" y="4531"/>
                  </a:lnTo>
                  <a:lnTo>
                    <a:pt x="7946" y="3812"/>
                  </a:lnTo>
                  <a:lnTo>
                    <a:pt x="6688" y="3093"/>
                  </a:lnTo>
                  <a:lnTo>
                    <a:pt x="5465" y="2409"/>
                  </a:lnTo>
                  <a:lnTo>
                    <a:pt x="4171" y="1762"/>
                  </a:lnTo>
                  <a:lnTo>
                    <a:pt x="2913" y="1151"/>
                  </a:lnTo>
                  <a:lnTo>
                    <a:pt x="1618" y="576"/>
                  </a:lnTo>
                  <a:lnTo>
                    <a:pt x="324"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31"/>
            <p:cNvSpPr/>
            <p:nvPr/>
          </p:nvSpPr>
          <p:spPr>
            <a:xfrm>
              <a:off x="3719200" y="3408500"/>
              <a:ext cx="196875" cy="465650"/>
            </a:xfrm>
            <a:custGeom>
              <a:avLst/>
              <a:gdLst/>
              <a:ahLst/>
              <a:cxnLst/>
              <a:rect l="l" t="t" r="r" b="b"/>
              <a:pathLst>
                <a:path w="7875" h="18626" extrusionOk="0">
                  <a:moveTo>
                    <a:pt x="36" y="1"/>
                  </a:moveTo>
                  <a:lnTo>
                    <a:pt x="0" y="37"/>
                  </a:lnTo>
                  <a:lnTo>
                    <a:pt x="0" y="109"/>
                  </a:lnTo>
                  <a:lnTo>
                    <a:pt x="144" y="1367"/>
                  </a:lnTo>
                  <a:lnTo>
                    <a:pt x="288" y="2662"/>
                  </a:lnTo>
                  <a:lnTo>
                    <a:pt x="576" y="5214"/>
                  </a:lnTo>
                  <a:lnTo>
                    <a:pt x="684" y="6293"/>
                  </a:lnTo>
                  <a:lnTo>
                    <a:pt x="827" y="7372"/>
                  </a:lnTo>
                  <a:lnTo>
                    <a:pt x="1007" y="8450"/>
                  </a:lnTo>
                  <a:lnTo>
                    <a:pt x="1259" y="9529"/>
                  </a:lnTo>
                  <a:lnTo>
                    <a:pt x="1439" y="9997"/>
                  </a:lnTo>
                  <a:lnTo>
                    <a:pt x="1618" y="10464"/>
                  </a:lnTo>
                  <a:lnTo>
                    <a:pt x="1834" y="10931"/>
                  </a:lnTo>
                  <a:lnTo>
                    <a:pt x="2086" y="11363"/>
                  </a:lnTo>
                  <a:lnTo>
                    <a:pt x="2374" y="11794"/>
                  </a:lnTo>
                  <a:lnTo>
                    <a:pt x="2697" y="12190"/>
                  </a:lnTo>
                  <a:lnTo>
                    <a:pt x="3057" y="12549"/>
                  </a:lnTo>
                  <a:lnTo>
                    <a:pt x="3416" y="12873"/>
                  </a:lnTo>
                  <a:lnTo>
                    <a:pt x="4315" y="13592"/>
                  </a:lnTo>
                  <a:lnTo>
                    <a:pt x="5178" y="14203"/>
                  </a:lnTo>
                  <a:lnTo>
                    <a:pt x="6005" y="14851"/>
                  </a:lnTo>
                  <a:lnTo>
                    <a:pt x="6437" y="15174"/>
                  </a:lnTo>
                  <a:lnTo>
                    <a:pt x="6868" y="15462"/>
                  </a:lnTo>
                  <a:lnTo>
                    <a:pt x="6940" y="15929"/>
                  </a:lnTo>
                  <a:lnTo>
                    <a:pt x="7084" y="16576"/>
                  </a:lnTo>
                  <a:lnTo>
                    <a:pt x="7228" y="17224"/>
                  </a:lnTo>
                  <a:lnTo>
                    <a:pt x="7371" y="17907"/>
                  </a:lnTo>
                  <a:lnTo>
                    <a:pt x="7623" y="18554"/>
                  </a:lnTo>
                  <a:lnTo>
                    <a:pt x="7659" y="18590"/>
                  </a:lnTo>
                  <a:lnTo>
                    <a:pt x="7731" y="18626"/>
                  </a:lnTo>
                  <a:lnTo>
                    <a:pt x="7803" y="18590"/>
                  </a:lnTo>
                  <a:lnTo>
                    <a:pt x="7839" y="18554"/>
                  </a:lnTo>
                  <a:lnTo>
                    <a:pt x="7875" y="17871"/>
                  </a:lnTo>
                  <a:lnTo>
                    <a:pt x="7839" y="17188"/>
                  </a:lnTo>
                  <a:lnTo>
                    <a:pt x="7731" y="15857"/>
                  </a:lnTo>
                  <a:lnTo>
                    <a:pt x="7192" y="12334"/>
                  </a:lnTo>
                  <a:lnTo>
                    <a:pt x="6760" y="9889"/>
                  </a:lnTo>
                  <a:lnTo>
                    <a:pt x="6473" y="8235"/>
                  </a:lnTo>
                  <a:lnTo>
                    <a:pt x="6041" y="6365"/>
                  </a:lnTo>
                  <a:lnTo>
                    <a:pt x="5574" y="4531"/>
                  </a:lnTo>
                  <a:lnTo>
                    <a:pt x="4603" y="864"/>
                  </a:lnTo>
                  <a:lnTo>
                    <a:pt x="4567" y="828"/>
                  </a:lnTo>
                  <a:lnTo>
                    <a:pt x="4495" y="828"/>
                  </a:lnTo>
                  <a:lnTo>
                    <a:pt x="4459" y="900"/>
                  </a:lnTo>
                  <a:lnTo>
                    <a:pt x="4819" y="2769"/>
                  </a:lnTo>
                  <a:lnTo>
                    <a:pt x="5142" y="4639"/>
                  </a:lnTo>
                  <a:lnTo>
                    <a:pt x="5717" y="8415"/>
                  </a:lnTo>
                  <a:lnTo>
                    <a:pt x="6329" y="12226"/>
                  </a:lnTo>
                  <a:lnTo>
                    <a:pt x="6616" y="13952"/>
                  </a:lnTo>
                  <a:lnTo>
                    <a:pt x="6724" y="14563"/>
                  </a:lnTo>
                  <a:lnTo>
                    <a:pt x="5753" y="13808"/>
                  </a:lnTo>
                  <a:lnTo>
                    <a:pt x="4855" y="13089"/>
                  </a:lnTo>
                  <a:lnTo>
                    <a:pt x="3992" y="12370"/>
                  </a:lnTo>
                  <a:lnTo>
                    <a:pt x="3632" y="11974"/>
                  </a:lnTo>
                  <a:lnTo>
                    <a:pt x="3308" y="11579"/>
                  </a:lnTo>
                  <a:lnTo>
                    <a:pt x="3021" y="11183"/>
                  </a:lnTo>
                  <a:lnTo>
                    <a:pt x="2769" y="10716"/>
                  </a:lnTo>
                  <a:lnTo>
                    <a:pt x="2517" y="10284"/>
                  </a:lnTo>
                  <a:lnTo>
                    <a:pt x="2338" y="9781"/>
                  </a:lnTo>
                  <a:lnTo>
                    <a:pt x="2158" y="9313"/>
                  </a:lnTo>
                  <a:lnTo>
                    <a:pt x="2014" y="8810"/>
                  </a:lnTo>
                  <a:lnTo>
                    <a:pt x="1762" y="7767"/>
                  </a:lnTo>
                  <a:lnTo>
                    <a:pt x="1547" y="6689"/>
                  </a:lnTo>
                  <a:lnTo>
                    <a:pt x="1115" y="4567"/>
                  </a:lnTo>
                  <a:lnTo>
                    <a:pt x="612" y="2338"/>
                  </a:lnTo>
                  <a:lnTo>
                    <a:pt x="360" y="1223"/>
                  </a:lnTo>
                  <a:lnTo>
                    <a:pt x="144" y="73"/>
                  </a:lnTo>
                  <a:lnTo>
                    <a:pt x="108" y="37"/>
                  </a:lnTo>
                  <a:lnTo>
                    <a:pt x="3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31"/>
            <p:cNvSpPr/>
            <p:nvPr/>
          </p:nvSpPr>
          <p:spPr>
            <a:xfrm>
              <a:off x="2985700" y="1910050"/>
              <a:ext cx="876450" cy="1357350"/>
            </a:xfrm>
            <a:custGeom>
              <a:avLst/>
              <a:gdLst/>
              <a:ahLst/>
              <a:cxnLst/>
              <a:rect l="l" t="t" r="r" b="b"/>
              <a:pathLst>
                <a:path w="35058" h="54294" extrusionOk="0">
                  <a:moveTo>
                    <a:pt x="32936" y="1"/>
                  </a:moveTo>
                  <a:lnTo>
                    <a:pt x="32648" y="109"/>
                  </a:lnTo>
                  <a:lnTo>
                    <a:pt x="32361" y="252"/>
                  </a:lnTo>
                  <a:lnTo>
                    <a:pt x="32001" y="504"/>
                  </a:lnTo>
                  <a:lnTo>
                    <a:pt x="31642" y="828"/>
                  </a:lnTo>
                  <a:lnTo>
                    <a:pt x="31282" y="1259"/>
                  </a:lnTo>
                  <a:lnTo>
                    <a:pt x="30887" y="1762"/>
                  </a:lnTo>
                  <a:lnTo>
                    <a:pt x="30455" y="2410"/>
                  </a:lnTo>
                  <a:lnTo>
                    <a:pt x="29988" y="3129"/>
                  </a:lnTo>
                  <a:lnTo>
                    <a:pt x="29520" y="3956"/>
                  </a:lnTo>
                  <a:lnTo>
                    <a:pt x="29053" y="4891"/>
                  </a:lnTo>
                  <a:lnTo>
                    <a:pt x="28514" y="5933"/>
                  </a:lnTo>
                  <a:lnTo>
                    <a:pt x="27687" y="7731"/>
                  </a:lnTo>
                  <a:lnTo>
                    <a:pt x="26967" y="9421"/>
                  </a:lnTo>
                  <a:lnTo>
                    <a:pt x="26284" y="11039"/>
                  </a:lnTo>
                  <a:lnTo>
                    <a:pt x="25709" y="12585"/>
                  </a:lnTo>
                  <a:lnTo>
                    <a:pt x="25170" y="14023"/>
                  </a:lnTo>
                  <a:lnTo>
                    <a:pt x="24666" y="15390"/>
                  </a:lnTo>
                  <a:lnTo>
                    <a:pt x="23875" y="17835"/>
                  </a:lnTo>
                  <a:lnTo>
                    <a:pt x="22761" y="21322"/>
                  </a:lnTo>
                  <a:lnTo>
                    <a:pt x="22581" y="21862"/>
                  </a:lnTo>
                  <a:lnTo>
                    <a:pt x="22401" y="22293"/>
                  </a:lnTo>
                  <a:lnTo>
                    <a:pt x="22257" y="22581"/>
                  </a:lnTo>
                  <a:lnTo>
                    <a:pt x="22185" y="22653"/>
                  </a:lnTo>
                  <a:lnTo>
                    <a:pt x="22113" y="22725"/>
                  </a:lnTo>
                  <a:lnTo>
                    <a:pt x="22077" y="22725"/>
                  </a:lnTo>
                  <a:lnTo>
                    <a:pt x="22041" y="22689"/>
                  </a:lnTo>
                  <a:lnTo>
                    <a:pt x="21898" y="22509"/>
                  </a:lnTo>
                  <a:lnTo>
                    <a:pt x="21718" y="22257"/>
                  </a:lnTo>
                  <a:lnTo>
                    <a:pt x="21538" y="21898"/>
                  </a:lnTo>
                  <a:lnTo>
                    <a:pt x="21035" y="20891"/>
                  </a:lnTo>
                  <a:lnTo>
                    <a:pt x="20423" y="19632"/>
                  </a:lnTo>
                  <a:lnTo>
                    <a:pt x="19057" y="16648"/>
                  </a:lnTo>
                  <a:lnTo>
                    <a:pt x="18302" y="15102"/>
                  </a:lnTo>
                  <a:lnTo>
                    <a:pt x="17511" y="13664"/>
                  </a:lnTo>
                  <a:lnTo>
                    <a:pt x="17439" y="13556"/>
                  </a:lnTo>
                  <a:lnTo>
                    <a:pt x="17331" y="13448"/>
                  </a:lnTo>
                  <a:lnTo>
                    <a:pt x="17223" y="13376"/>
                  </a:lnTo>
                  <a:lnTo>
                    <a:pt x="17080" y="13304"/>
                  </a:lnTo>
                  <a:lnTo>
                    <a:pt x="16720" y="13196"/>
                  </a:lnTo>
                  <a:lnTo>
                    <a:pt x="16325" y="13160"/>
                  </a:lnTo>
                  <a:lnTo>
                    <a:pt x="15821" y="13196"/>
                  </a:lnTo>
                  <a:lnTo>
                    <a:pt x="15282" y="13268"/>
                  </a:lnTo>
                  <a:lnTo>
                    <a:pt x="14671" y="13376"/>
                  </a:lnTo>
                  <a:lnTo>
                    <a:pt x="14023" y="13520"/>
                  </a:lnTo>
                  <a:lnTo>
                    <a:pt x="13340" y="13700"/>
                  </a:lnTo>
                  <a:lnTo>
                    <a:pt x="12621" y="13951"/>
                  </a:lnTo>
                  <a:lnTo>
                    <a:pt x="11075" y="14527"/>
                  </a:lnTo>
                  <a:lnTo>
                    <a:pt x="9457" y="15210"/>
                  </a:lnTo>
                  <a:lnTo>
                    <a:pt x="7839" y="15965"/>
                  </a:lnTo>
                  <a:lnTo>
                    <a:pt x="6257" y="16792"/>
                  </a:lnTo>
                  <a:lnTo>
                    <a:pt x="4711" y="17655"/>
                  </a:lnTo>
                  <a:lnTo>
                    <a:pt x="3345" y="18518"/>
                  </a:lnTo>
                  <a:lnTo>
                    <a:pt x="2697" y="18949"/>
                  </a:lnTo>
                  <a:lnTo>
                    <a:pt x="2122" y="19381"/>
                  </a:lnTo>
                  <a:lnTo>
                    <a:pt x="1583" y="19812"/>
                  </a:lnTo>
                  <a:lnTo>
                    <a:pt x="1151" y="20208"/>
                  </a:lnTo>
                  <a:lnTo>
                    <a:pt x="756" y="20603"/>
                  </a:lnTo>
                  <a:lnTo>
                    <a:pt x="432" y="20963"/>
                  </a:lnTo>
                  <a:lnTo>
                    <a:pt x="180" y="21322"/>
                  </a:lnTo>
                  <a:lnTo>
                    <a:pt x="37" y="21646"/>
                  </a:lnTo>
                  <a:lnTo>
                    <a:pt x="1" y="21790"/>
                  </a:lnTo>
                  <a:lnTo>
                    <a:pt x="1" y="21934"/>
                  </a:lnTo>
                  <a:lnTo>
                    <a:pt x="1" y="22077"/>
                  </a:lnTo>
                  <a:lnTo>
                    <a:pt x="37" y="22185"/>
                  </a:lnTo>
                  <a:lnTo>
                    <a:pt x="1187" y="24954"/>
                  </a:lnTo>
                  <a:lnTo>
                    <a:pt x="2769" y="28550"/>
                  </a:lnTo>
                  <a:lnTo>
                    <a:pt x="4711" y="32756"/>
                  </a:lnTo>
                  <a:lnTo>
                    <a:pt x="5754" y="34950"/>
                  </a:lnTo>
                  <a:lnTo>
                    <a:pt x="6868" y="37215"/>
                  </a:lnTo>
                  <a:lnTo>
                    <a:pt x="8019" y="39444"/>
                  </a:lnTo>
                  <a:lnTo>
                    <a:pt x="9169" y="41673"/>
                  </a:lnTo>
                  <a:lnTo>
                    <a:pt x="10320" y="43795"/>
                  </a:lnTo>
                  <a:lnTo>
                    <a:pt x="11435" y="45772"/>
                  </a:lnTo>
                  <a:lnTo>
                    <a:pt x="12549" y="47642"/>
                  </a:lnTo>
                  <a:lnTo>
                    <a:pt x="13628" y="49296"/>
                  </a:lnTo>
                  <a:lnTo>
                    <a:pt x="14131" y="50051"/>
                  </a:lnTo>
                  <a:lnTo>
                    <a:pt x="14635" y="50734"/>
                  </a:lnTo>
                  <a:lnTo>
                    <a:pt x="15102" y="51345"/>
                  </a:lnTo>
                  <a:lnTo>
                    <a:pt x="15569" y="51885"/>
                  </a:lnTo>
                  <a:lnTo>
                    <a:pt x="16145" y="52460"/>
                  </a:lnTo>
                  <a:lnTo>
                    <a:pt x="16720" y="52927"/>
                  </a:lnTo>
                  <a:lnTo>
                    <a:pt x="17295" y="53323"/>
                  </a:lnTo>
                  <a:lnTo>
                    <a:pt x="17907" y="53611"/>
                  </a:lnTo>
                  <a:lnTo>
                    <a:pt x="18518" y="53862"/>
                  </a:lnTo>
                  <a:lnTo>
                    <a:pt x="19129" y="54042"/>
                  </a:lnTo>
                  <a:lnTo>
                    <a:pt x="19740" y="54186"/>
                  </a:lnTo>
                  <a:lnTo>
                    <a:pt x="20316" y="54258"/>
                  </a:lnTo>
                  <a:lnTo>
                    <a:pt x="20855" y="54294"/>
                  </a:lnTo>
                  <a:lnTo>
                    <a:pt x="21394" y="54294"/>
                  </a:lnTo>
                  <a:lnTo>
                    <a:pt x="21898" y="54258"/>
                  </a:lnTo>
                  <a:lnTo>
                    <a:pt x="22365" y="54186"/>
                  </a:lnTo>
                  <a:lnTo>
                    <a:pt x="23120" y="54042"/>
                  </a:lnTo>
                  <a:lnTo>
                    <a:pt x="23624" y="53898"/>
                  </a:lnTo>
                  <a:lnTo>
                    <a:pt x="23911" y="53790"/>
                  </a:lnTo>
                  <a:lnTo>
                    <a:pt x="24163" y="53647"/>
                  </a:lnTo>
                  <a:lnTo>
                    <a:pt x="24415" y="53431"/>
                  </a:lnTo>
                  <a:lnTo>
                    <a:pt x="24666" y="53215"/>
                  </a:lnTo>
                  <a:lnTo>
                    <a:pt x="24918" y="52963"/>
                  </a:lnTo>
                  <a:lnTo>
                    <a:pt x="25170" y="52676"/>
                  </a:lnTo>
                  <a:lnTo>
                    <a:pt x="25673" y="51993"/>
                  </a:lnTo>
                  <a:lnTo>
                    <a:pt x="26140" y="51202"/>
                  </a:lnTo>
                  <a:lnTo>
                    <a:pt x="26608" y="50303"/>
                  </a:lnTo>
                  <a:lnTo>
                    <a:pt x="27075" y="49296"/>
                  </a:lnTo>
                  <a:lnTo>
                    <a:pt x="27507" y="48181"/>
                  </a:lnTo>
                  <a:lnTo>
                    <a:pt x="27938" y="46995"/>
                  </a:lnTo>
                  <a:lnTo>
                    <a:pt x="28370" y="45700"/>
                  </a:lnTo>
                  <a:lnTo>
                    <a:pt x="28765" y="44334"/>
                  </a:lnTo>
                  <a:lnTo>
                    <a:pt x="29161" y="42896"/>
                  </a:lnTo>
                  <a:lnTo>
                    <a:pt x="29556" y="41386"/>
                  </a:lnTo>
                  <a:lnTo>
                    <a:pt x="29916" y="39804"/>
                  </a:lnTo>
                  <a:lnTo>
                    <a:pt x="30635" y="36496"/>
                  </a:lnTo>
                  <a:lnTo>
                    <a:pt x="31282" y="33044"/>
                  </a:lnTo>
                  <a:lnTo>
                    <a:pt x="31929" y="29484"/>
                  </a:lnTo>
                  <a:lnTo>
                    <a:pt x="32505" y="25853"/>
                  </a:lnTo>
                  <a:lnTo>
                    <a:pt x="33044" y="22221"/>
                  </a:lnTo>
                  <a:lnTo>
                    <a:pt x="33583" y="18662"/>
                  </a:lnTo>
                  <a:lnTo>
                    <a:pt x="34051" y="15174"/>
                  </a:lnTo>
                  <a:lnTo>
                    <a:pt x="34878" y="8702"/>
                  </a:lnTo>
                  <a:lnTo>
                    <a:pt x="34986" y="7551"/>
                  </a:lnTo>
                  <a:lnTo>
                    <a:pt x="35057" y="6365"/>
                  </a:lnTo>
                  <a:lnTo>
                    <a:pt x="35057" y="5214"/>
                  </a:lnTo>
                  <a:lnTo>
                    <a:pt x="34986" y="4064"/>
                  </a:lnTo>
                  <a:lnTo>
                    <a:pt x="34878" y="3021"/>
                  </a:lnTo>
                  <a:lnTo>
                    <a:pt x="34770" y="2518"/>
                  </a:lnTo>
                  <a:lnTo>
                    <a:pt x="34698" y="2050"/>
                  </a:lnTo>
                  <a:lnTo>
                    <a:pt x="34554" y="1619"/>
                  </a:lnTo>
                  <a:lnTo>
                    <a:pt x="34446" y="1259"/>
                  </a:lnTo>
                  <a:lnTo>
                    <a:pt x="34266" y="900"/>
                  </a:lnTo>
                  <a:lnTo>
                    <a:pt x="34087" y="612"/>
                  </a:lnTo>
                  <a:lnTo>
                    <a:pt x="33907" y="360"/>
                  </a:lnTo>
                  <a:lnTo>
                    <a:pt x="33691" y="180"/>
                  </a:lnTo>
                  <a:lnTo>
                    <a:pt x="33475" y="37"/>
                  </a:lnTo>
                  <a:lnTo>
                    <a:pt x="33224"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31"/>
            <p:cNvSpPr/>
            <p:nvPr/>
          </p:nvSpPr>
          <p:spPr>
            <a:xfrm>
              <a:off x="2858050" y="1874100"/>
              <a:ext cx="568125" cy="695775"/>
            </a:xfrm>
            <a:custGeom>
              <a:avLst/>
              <a:gdLst/>
              <a:ahLst/>
              <a:cxnLst/>
              <a:rect l="l" t="t" r="r" b="b"/>
              <a:pathLst>
                <a:path w="22725" h="27831" extrusionOk="0">
                  <a:moveTo>
                    <a:pt x="11471" y="0"/>
                  </a:moveTo>
                  <a:lnTo>
                    <a:pt x="11039" y="72"/>
                  </a:lnTo>
                  <a:lnTo>
                    <a:pt x="10572" y="216"/>
                  </a:lnTo>
                  <a:lnTo>
                    <a:pt x="10104" y="432"/>
                  </a:lnTo>
                  <a:lnTo>
                    <a:pt x="9601" y="720"/>
                  </a:lnTo>
                  <a:lnTo>
                    <a:pt x="9098" y="1115"/>
                  </a:lnTo>
                  <a:lnTo>
                    <a:pt x="8558" y="1547"/>
                  </a:lnTo>
                  <a:lnTo>
                    <a:pt x="8019" y="2014"/>
                  </a:lnTo>
                  <a:lnTo>
                    <a:pt x="7480" y="2553"/>
                  </a:lnTo>
                  <a:lnTo>
                    <a:pt x="6904" y="3165"/>
                  </a:lnTo>
                  <a:lnTo>
                    <a:pt x="6365" y="3776"/>
                  </a:lnTo>
                  <a:lnTo>
                    <a:pt x="5790" y="4459"/>
                  </a:lnTo>
                  <a:lnTo>
                    <a:pt x="5250" y="5142"/>
                  </a:lnTo>
                  <a:lnTo>
                    <a:pt x="4711" y="5897"/>
                  </a:lnTo>
                  <a:lnTo>
                    <a:pt x="4208" y="6616"/>
                  </a:lnTo>
                  <a:lnTo>
                    <a:pt x="3668" y="7407"/>
                  </a:lnTo>
                  <a:lnTo>
                    <a:pt x="3201" y="8162"/>
                  </a:lnTo>
                  <a:lnTo>
                    <a:pt x="2734" y="8953"/>
                  </a:lnTo>
                  <a:lnTo>
                    <a:pt x="2266" y="9744"/>
                  </a:lnTo>
                  <a:lnTo>
                    <a:pt x="1871" y="10500"/>
                  </a:lnTo>
                  <a:lnTo>
                    <a:pt x="1475" y="11291"/>
                  </a:lnTo>
                  <a:lnTo>
                    <a:pt x="1151" y="12046"/>
                  </a:lnTo>
                  <a:lnTo>
                    <a:pt x="828" y="12765"/>
                  </a:lnTo>
                  <a:lnTo>
                    <a:pt x="576" y="13484"/>
                  </a:lnTo>
                  <a:lnTo>
                    <a:pt x="360" y="14167"/>
                  </a:lnTo>
                  <a:lnTo>
                    <a:pt x="181" y="14814"/>
                  </a:lnTo>
                  <a:lnTo>
                    <a:pt x="73" y="15389"/>
                  </a:lnTo>
                  <a:lnTo>
                    <a:pt x="1" y="15965"/>
                  </a:lnTo>
                  <a:lnTo>
                    <a:pt x="1" y="16468"/>
                  </a:lnTo>
                  <a:lnTo>
                    <a:pt x="73" y="16900"/>
                  </a:lnTo>
                  <a:lnTo>
                    <a:pt x="181" y="17295"/>
                  </a:lnTo>
                  <a:lnTo>
                    <a:pt x="576" y="17978"/>
                  </a:lnTo>
                  <a:lnTo>
                    <a:pt x="1008" y="18733"/>
                  </a:lnTo>
                  <a:lnTo>
                    <a:pt x="1583" y="19524"/>
                  </a:lnTo>
                  <a:lnTo>
                    <a:pt x="2194" y="20315"/>
                  </a:lnTo>
                  <a:lnTo>
                    <a:pt x="2877" y="21142"/>
                  </a:lnTo>
                  <a:lnTo>
                    <a:pt x="3561" y="21969"/>
                  </a:lnTo>
                  <a:lnTo>
                    <a:pt x="4316" y="22760"/>
                  </a:lnTo>
                  <a:lnTo>
                    <a:pt x="5071" y="23551"/>
                  </a:lnTo>
                  <a:lnTo>
                    <a:pt x="5862" y="24342"/>
                  </a:lnTo>
                  <a:lnTo>
                    <a:pt x="6617" y="25026"/>
                  </a:lnTo>
                  <a:lnTo>
                    <a:pt x="7372" y="25709"/>
                  </a:lnTo>
                  <a:lnTo>
                    <a:pt x="8055" y="26284"/>
                  </a:lnTo>
                  <a:lnTo>
                    <a:pt x="8738" y="26823"/>
                  </a:lnTo>
                  <a:lnTo>
                    <a:pt x="9313" y="27255"/>
                  </a:lnTo>
                  <a:lnTo>
                    <a:pt x="9853" y="27578"/>
                  </a:lnTo>
                  <a:lnTo>
                    <a:pt x="10284" y="27794"/>
                  </a:lnTo>
                  <a:lnTo>
                    <a:pt x="10500" y="27830"/>
                  </a:lnTo>
                  <a:lnTo>
                    <a:pt x="10788" y="27830"/>
                  </a:lnTo>
                  <a:lnTo>
                    <a:pt x="11075" y="27758"/>
                  </a:lnTo>
                  <a:lnTo>
                    <a:pt x="11435" y="27650"/>
                  </a:lnTo>
                  <a:lnTo>
                    <a:pt x="11830" y="27471"/>
                  </a:lnTo>
                  <a:lnTo>
                    <a:pt x="12226" y="27219"/>
                  </a:lnTo>
                  <a:lnTo>
                    <a:pt x="13161" y="26644"/>
                  </a:lnTo>
                  <a:lnTo>
                    <a:pt x="14132" y="25889"/>
                  </a:lnTo>
                  <a:lnTo>
                    <a:pt x="15210" y="25026"/>
                  </a:lnTo>
                  <a:lnTo>
                    <a:pt x="16289" y="24091"/>
                  </a:lnTo>
                  <a:lnTo>
                    <a:pt x="17403" y="23084"/>
                  </a:lnTo>
                  <a:lnTo>
                    <a:pt x="18446" y="22005"/>
                  </a:lnTo>
                  <a:lnTo>
                    <a:pt x="19453" y="20927"/>
                  </a:lnTo>
                  <a:lnTo>
                    <a:pt x="20388" y="19884"/>
                  </a:lnTo>
                  <a:lnTo>
                    <a:pt x="21179" y="18913"/>
                  </a:lnTo>
                  <a:lnTo>
                    <a:pt x="21862" y="17978"/>
                  </a:lnTo>
                  <a:lnTo>
                    <a:pt x="22114" y="17547"/>
                  </a:lnTo>
                  <a:lnTo>
                    <a:pt x="22365" y="17151"/>
                  </a:lnTo>
                  <a:lnTo>
                    <a:pt x="22509" y="16792"/>
                  </a:lnTo>
                  <a:lnTo>
                    <a:pt x="22653" y="16468"/>
                  </a:lnTo>
                  <a:lnTo>
                    <a:pt x="22725" y="16181"/>
                  </a:lnTo>
                  <a:lnTo>
                    <a:pt x="22725" y="15965"/>
                  </a:lnTo>
                  <a:lnTo>
                    <a:pt x="22689" y="15713"/>
                  </a:lnTo>
                  <a:lnTo>
                    <a:pt x="22581" y="15425"/>
                  </a:lnTo>
                  <a:lnTo>
                    <a:pt x="22329" y="14670"/>
                  </a:lnTo>
                  <a:lnTo>
                    <a:pt x="21970" y="13807"/>
                  </a:lnTo>
                  <a:lnTo>
                    <a:pt x="21466" y="12765"/>
                  </a:lnTo>
                  <a:lnTo>
                    <a:pt x="20891" y="11614"/>
                  </a:lnTo>
                  <a:lnTo>
                    <a:pt x="20244" y="10428"/>
                  </a:lnTo>
                  <a:lnTo>
                    <a:pt x="19489" y="9133"/>
                  </a:lnTo>
                  <a:lnTo>
                    <a:pt x="18734" y="7875"/>
                  </a:lnTo>
                  <a:lnTo>
                    <a:pt x="17907" y="6580"/>
                  </a:lnTo>
                  <a:lnTo>
                    <a:pt x="17044" y="5322"/>
                  </a:lnTo>
                  <a:lnTo>
                    <a:pt x="16181" y="4135"/>
                  </a:lnTo>
                  <a:lnTo>
                    <a:pt x="15354" y="3057"/>
                  </a:lnTo>
                  <a:lnTo>
                    <a:pt x="14491" y="2086"/>
                  </a:lnTo>
                  <a:lnTo>
                    <a:pt x="14096" y="1618"/>
                  </a:lnTo>
                  <a:lnTo>
                    <a:pt x="13700" y="1223"/>
                  </a:lnTo>
                  <a:lnTo>
                    <a:pt x="13305" y="899"/>
                  </a:lnTo>
                  <a:lnTo>
                    <a:pt x="12909" y="576"/>
                  </a:lnTo>
                  <a:lnTo>
                    <a:pt x="12549" y="324"/>
                  </a:lnTo>
                  <a:lnTo>
                    <a:pt x="12226" y="144"/>
                  </a:lnTo>
                  <a:lnTo>
                    <a:pt x="12046" y="72"/>
                  </a:lnTo>
                  <a:lnTo>
                    <a:pt x="11866"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31"/>
            <p:cNvSpPr/>
            <p:nvPr/>
          </p:nvSpPr>
          <p:spPr>
            <a:xfrm>
              <a:off x="2858050" y="1874100"/>
              <a:ext cx="568125" cy="695775"/>
            </a:xfrm>
            <a:custGeom>
              <a:avLst/>
              <a:gdLst/>
              <a:ahLst/>
              <a:cxnLst/>
              <a:rect l="l" t="t" r="r" b="b"/>
              <a:pathLst>
                <a:path w="22725" h="27831" fill="none" extrusionOk="0">
                  <a:moveTo>
                    <a:pt x="181" y="17295"/>
                  </a:moveTo>
                  <a:lnTo>
                    <a:pt x="181" y="17295"/>
                  </a:lnTo>
                  <a:lnTo>
                    <a:pt x="576" y="17978"/>
                  </a:lnTo>
                  <a:lnTo>
                    <a:pt x="1008" y="18733"/>
                  </a:lnTo>
                  <a:lnTo>
                    <a:pt x="1583" y="19524"/>
                  </a:lnTo>
                  <a:lnTo>
                    <a:pt x="2194" y="20315"/>
                  </a:lnTo>
                  <a:lnTo>
                    <a:pt x="2877" y="21142"/>
                  </a:lnTo>
                  <a:lnTo>
                    <a:pt x="3561" y="21969"/>
                  </a:lnTo>
                  <a:lnTo>
                    <a:pt x="4316" y="22760"/>
                  </a:lnTo>
                  <a:lnTo>
                    <a:pt x="5071" y="23551"/>
                  </a:lnTo>
                  <a:lnTo>
                    <a:pt x="5862" y="24342"/>
                  </a:lnTo>
                  <a:lnTo>
                    <a:pt x="6617" y="25026"/>
                  </a:lnTo>
                  <a:lnTo>
                    <a:pt x="7372" y="25709"/>
                  </a:lnTo>
                  <a:lnTo>
                    <a:pt x="8055" y="26284"/>
                  </a:lnTo>
                  <a:lnTo>
                    <a:pt x="8738" y="26823"/>
                  </a:lnTo>
                  <a:lnTo>
                    <a:pt x="9313" y="27255"/>
                  </a:lnTo>
                  <a:lnTo>
                    <a:pt x="9853" y="27578"/>
                  </a:lnTo>
                  <a:lnTo>
                    <a:pt x="10284" y="27794"/>
                  </a:lnTo>
                  <a:lnTo>
                    <a:pt x="10284" y="27794"/>
                  </a:lnTo>
                  <a:lnTo>
                    <a:pt x="10500" y="27830"/>
                  </a:lnTo>
                  <a:lnTo>
                    <a:pt x="10788" y="27830"/>
                  </a:lnTo>
                  <a:lnTo>
                    <a:pt x="11075" y="27758"/>
                  </a:lnTo>
                  <a:lnTo>
                    <a:pt x="11435" y="27650"/>
                  </a:lnTo>
                  <a:lnTo>
                    <a:pt x="11830" y="27471"/>
                  </a:lnTo>
                  <a:lnTo>
                    <a:pt x="12226" y="27219"/>
                  </a:lnTo>
                  <a:lnTo>
                    <a:pt x="13161" y="26644"/>
                  </a:lnTo>
                  <a:lnTo>
                    <a:pt x="14132" y="25889"/>
                  </a:lnTo>
                  <a:lnTo>
                    <a:pt x="15210" y="25026"/>
                  </a:lnTo>
                  <a:lnTo>
                    <a:pt x="16289" y="24091"/>
                  </a:lnTo>
                  <a:lnTo>
                    <a:pt x="17403" y="23084"/>
                  </a:lnTo>
                  <a:lnTo>
                    <a:pt x="18446" y="22005"/>
                  </a:lnTo>
                  <a:lnTo>
                    <a:pt x="19453" y="20927"/>
                  </a:lnTo>
                  <a:lnTo>
                    <a:pt x="20388" y="19884"/>
                  </a:lnTo>
                  <a:lnTo>
                    <a:pt x="21179" y="18913"/>
                  </a:lnTo>
                  <a:lnTo>
                    <a:pt x="21862" y="17978"/>
                  </a:lnTo>
                  <a:lnTo>
                    <a:pt x="22114" y="17547"/>
                  </a:lnTo>
                  <a:lnTo>
                    <a:pt x="22365" y="17151"/>
                  </a:lnTo>
                  <a:lnTo>
                    <a:pt x="22509" y="16792"/>
                  </a:lnTo>
                  <a:lnTo>
                    <a:pt x="22653" y="16468"/>
                  </a:lnTo>
                  <a:lnTo>
                    <a:pt x="22725" y="16181"/>
                  </a:lnTo>
                  <a:lnTo>
                    <a:pt x="22725" y="15965"/>
                  </a:lnTo>
                  <a:lnTo>
                    <a:pt x="22725" y="15965"/>
                  </a:lnTo>
                  <a:lnTo>
                    <a:pt x="22689" y="15713"/>
                  </a:lnTo>
                  <a:lnTo>
                    <a:pt x="22581" y="15425"/>
                  </a:lnTo>
                  <a:lnTo>
                    <a:pt x="22329" y="14670"/>
                  </a:lnTo>
                  <a:lnTo>
                    <a:pt x="21970" y="13807"/>
                  </a:lnTo>
                  <a:lnTo>
                    <a:pt x="21466" y="12765"/>
                  </a:lnTo>
                  <a:lnTo>
                    <a:pt x="20891" y="11614"/>
                  </a:lnTo>
                  <a:lnTo>
                    <a:pt x="20244" y="10428"/>
                  </a:lnTo>
                  <a:lnTo>
                    <a:pt x="19489" y="9133"/>
                  </a:lnTo>
                  <a:lnTo>
                    <a:pt x="18734" y="7875"/>
                  </a:lnTo>
                  <a:lnTo>
                    <a:pt x="17907" y="6580"/>
                  </a:lnTo>
                  <a:lnTo>
                    <a:pt x="17044" y="5322"/>
                  </a:lnTo>
                  <a:lnTo>
                    <a:pt x="16181" y="4135"/>
                  </a:lnTo>
                  <a:lnTo>
                    <a:pt x="15354" y="3057"/>
                  </a:lnTo>
                  <a:lnTo>
                    <a:pt x="14491" y="2086"/>
                  </a:lnTo>
                  <a:lnTo>
                    <a:pt x="14096" y="1618"/>
                  </a:lnTo>
                  <a:lnTo>
                    <a:pt x="13700" y="1223"/>
                  </a:lnTo>
                  <a:lnTo>
                    <a:pt x="13305" y="899"/>
                  </a:lnTo>
                  <a:lnTo>
                    <a:pt x="12909" y="576"/>
                  </a:lnTo>
                  <a:lnTo>
                    <a:pt x="12549" y="324"/>
                  </a:lnTo>
                  <a:lnTo>
                    <a:pt x="12226" y="144"/>
                  </a:lnTo>
                  <a:lnTo>
                    <a:pt x="12226" y="144"/>
                  </a:lnTo>
                  <a:lnTo>
                    <a:pt x="12046" y="72"/>
                  </a:lnTo>
                  <a:lnTo>
                    <a:pt x="11866" y="0"/>
                  </a:lnTo>
                  <a:lnTo>
                    <a:pt x="11651" y="0"/>
                  </a:lnTo>
                  <a:lnTo>
                    <a:pt x="11471" y="0"/>
                  </a:lnTo>
                  <a:lnTo>
                    <a:pt x="11039" y="72"/>
                  </a:lnTo>
                  <a:lnTo>
                    <a:pt x="10572" y="216"/>
                  </a:lnTo>
                  <a:lnTo>
                    <a:pt x="10104" y="432"/>
                  </a:lnTo>
                  <a:lnTo>
                    <a:pt x="9601" y="720"/>
                  </a:lnTo>
                  <a:lnTo>
                    <a:pt x="9098" y="1115"/>
                  </a:lnTo>
                  <a:lnTo>
                    <a:pt x="8558" y="1547"/>
                  </a:lnTo>
                  <a:lnTo>
                    <a:pt x="8019" y="2014"/>
                  </a:lnTo>
                  <a:lnTo>
                    <a:pt x="7480" y="2553"/>
                  </a:lnTo>
                  <a:lnTo>
                    <a:pt x="6904" y="3165"/>
                  </a:lnTo>
                  <a:lnTo>
                    <a:pt x="6365" y="3776"/>
                  </a:lnTo>
                  <a:lnTo>
                    <a:pt x="5790" y="4459"/>
                  </a:lnTo>
                  <a:lnTo>
                    <a:pt x="5250" y="5142"/>
                  </a:lnTo>
                  <a:lnTo>
                    <a:pt x="4711" y="5897"/>
                  </a:lnTo>
                  <a:lnTo>
                    <a:pt x="4208" y="6616"/>
                  </a:lnTo>
                  <a:lnTo>
                    <a:pt x="3668" y="7407"/>
                  </a:lnTo>
                  <a:lnTo>
                    <a:pt x="3201" y="8162"/>
                  </a:lnTo>
                  <a:lnTo>
                    <a:pt x="2734" y="8953"/>
                  </a:lnTo>
                  <a:lnTo>
                    <a:pt x="2266" y="9744"/>
                  </a:lnTo>
                  <a:lnTo>
                    <a:pt x="1871" y="10500"/>
                  </a:lnTo>
                  <a:lnTo>
                    <a:pt x="1475" y="11291"/>
                  </a:lnTo>
                  <a:lnTo>
                    <a:pt x="1151" y="12046"/>
                  </a:lnTo>
                  <a:lnTo>
                    <a:pt x="828" y="12765"/>
                  </a:lnTo>
                  <a:lnTo>
                    <a:pt x="576" y="13484"/>
                  </a:lnTo>
                  <a:lnTo>
                    <a:pt x="360" y="14167"/>
                  </a:lnTo>
                  <a:lnTo>
                    <a:pt x="181" y="14814"/>
                  </a:lnTo>
                  <a:lnTo>
                    <a:pt x="73" y="15389"/>
                  </a:lnTo>
                  <a:lnTo>
                    <a:pt x="1" y="15965"/>
                  </a:lnTo>
                  <a:lnTo>
                    <a:pt x="1" y="16468"/>
                  </a:lnTo>
                  <a:lnTo>
                    <a:pt x="73" y="16900"/>
                  </a:lnTo>
                  <a:lnTo>
                    <a:pt x="181" y="17295"/>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31"/>
            <p:cNvSpPr/>
            <p:nvPr/>
          </p:nvSpPr>
          <p:spPr>
            <a:xfrm>
              <a:off x="3227500" y="1734775"/>
              <a:ext cx="247225" cy="508800"/>
            </a:xfrm>
            <a:custGeom>
              <a:avLst/>
              <a:gdLst/>
              <a:ahLst/>
              <a:cxnLst/>
              <a:rect l="l" t="t" r="r" b="b"/>
              <a:pathLst>
                <a:path w="9889" h="20352" extrusionOk="0">
                  <a:moveTo>
                    <a:pt x="8306" y="0"/>
                  </a:moveTo>
                  <a:lnTo>
                    <a:pt x="7911" y="72"/>
                  </a:lnTo>
                  <a:lnTo>
                    <a:pt x="7515" y="216"/>
                  </a:lnTo>
                  <a:lnTo>
                    <a:pt x="7120" y="432"/>
                  </a:lnTo>
                  <a:lnTo>
                    <a:pt x="6760" y="719"/>
                  </a:lnTo>
                  <a:lnTo>
                    <a:pt x="6365" y="1043"/>
                  </a:lnTo>
                  <a:lnTo>
                    <a:pt x="5969" y="1439"/>
                  </a:lnTo>
                  <a:lnTo>
                    <a:pt x="5574" y="1870"/>
                  </a:lnTo>
                  <a:lnTo>
                    <a:pt x="5214" y="2301"/>
                  </a:lnTo>
                  <a:lnTo>
                    <a:pt x="4855" y="2805"/>
                  </a:lnTo>
                  <a:lnTo>
                    <a:pt x="4459" y="3344"/>
                  </a:lnTo>
                  <a:lnTo>
                    <a:pt x="3776" y="4459"/>
                  </a:lnTo>
                  <a:lnTo>
                    <a:pt x="3093" y="5645"/>
                  </a:lnTo>
                  <a:lnTo>
                    <a:pt x="2482" y="6832"/>
                  </a:lnTo>
                  <a:lnTo>
                    <a:pt x="1906" y="8018"/>
                  </a:lnTo>
                  <a:lnTo>
                    <a:pt x="1403" y="9133"/>
                  </a:lnTo>
                  <a:lnTo>
                    <a:pt x="1007" y="10104"/>
                  </a:lnTo>
                  <a:lnTo>
                    <a:pt x="396" y="11614"/>
                  </a:lnTo>
                  <a:lnTo>
                    <a:pt x="180" y="12189"/>
                  </a:lnTo>
                  <a:lnTo>
                    <a:pt x="109" y="12441"/>
                  </a:lnTo>
                  <a:lnTo>
                    <a:pt x="37" y="13196"/>
                  </a:lnTo>
                  <a:lnTo>
                    <a:pt x="1" y="13699"/>
                  </a:lnTo>
                  <a:lnTo>
                    <a:pt x="1" y="14239"/>
                  </a:lnTo>
                  <a:lnTo>
                    <a:pt x="1" y="14850"/>
                  </a:lnTo>
                  <a:lnTo>
                    <a:pt x="73" y="15497"/>
                  </a:lnTo>
                  <a:lnTo>
                    <a:pt x="145" y="16180"/>
                  </a:lnTo>
                  <a:lnTo>
                    <a:pt x="288" y="16864"/>
                  </a:lnTo>
                  <a:lnTo>
                    <a:pt x="504" y="17511"/>
                  </a:lnTo>
                  <a:lnTo>
                    <a:pt x="648" y="17834"/>
                  </a:lnTo>
                  <a:lnTo>
                    <a:pt x="792" y="18122"/>
                  </a:lnTo>
                  <a:lnTo>
                    <a:pt x="972" y="18446"/>
                  </a:lnTo>
                  <a:lnTo>
                    <a:pt x="1151" y="18733"/>
                  </a:lnTo>
                  <a:lnTo>
                    <a:pt x="1367" y="18985"/>
                  </a:lnTo>
                  <a:lnTo>
                    <a:pt x="1619" y="19237"/>
                  </a:lnTo>
                  <a:lnTo>
                    <a:pt x="1906" y="19488"/>
                  </a:lnTo>
                  <a:lnTo>
                    <a:pt x="2194" y="19704"/>
                  </a:lnTo>
                  <a:lnTo>
                    <a:pt x="2518" y="19884"/>
                  </a:lnTo>
                  <a:lnTo>
                    <a:pt x="2841" y="20064"/>
                  </a:lnTo>
                  <a:lnTo>
                    <a:pt x="3417" y="20243"/>
                  </a:lnTo>
                  <a:lnTo>
                    <a:pt x="3992" y="20351"/>
                  </a:lnTo>
                  <a:lnTo>
                    <a:pt x="4531" y="20351"/>
                  </a:lnTo>
                  <a:lnTo>
                    <a:pt x="5106" y="20315"/>
                  </a:lnTo>
                  <a:lnTo>
                    <a:pt x="5682" y="20171"/>
                  </a:lnTo>
                  <a:lnTo>
                    <a:pt x="6185" y="19956"/>
                  </a:lnTo>
                  <a:lnTo>
                    <a:pt x="6688" y="19704"/>
                  </a:lnTo>
                  <a:lnTo>
                    <a:pt x="7156" y="19344"/>
                  </a:lnTo>
                  <a:lnTo>
                    <a:pt x="7120" y="18446"/>
                  </a:lnTo>
                  <a:lnTo>
                    <a:pt x="7120" y="17475"/>
                  </a:lnTo>
                  <a:lnTo>
                    <a:pt x="7156" y="16216"/>
                  </a:lnTo>
                  <a:lnTo>
                    <a:pt x="7228" y="14742"/>
                  </a:lnTo>
                  <a:lnTo>
                    <a:pt x="7408" y="13124"/>
                  </a:lnTo>
                  <a:lnTo>
                    <a:pt x="7515" y="12297"/>
                  </a:lnTo>
                  <a:lnTo>
                    <a:pt x="7659" y="11434"/>
                  </a:lnTo>
                  <a:lnTo>
                    <a:pt x="7839" y="10607"/>
                  </a:lnTo>
                  <a:lnTo>
                    <a:pt x="8055" y="9780"/>
                  </a:lnTo>
                  <a:lnTo>
                    <a:pt x="8918" y="6796"/>
                  </a:lnTo>
                  <a:lnTo>
                    <a:pt x="9349" y="5250"/>
                  </a:lnTo>
                  <a:lnTo>
                    <a:pt x="9529" y="4495"/>
                  </a:lnTo>
                  <a:lnTo>
                    <a:pt x="9673" y="3776"/>
                  </a:lnTo>
                  <a:lnTo>
                    <a:pt x="9781" y="3092"/>
                  </a:lnTo>
                  <a:lnTo>
                    <a:pt x="9889" y="2445"/>
                  </a:lnTo>
                  <a:lnTo>
                    <a:pt x="9889" y="1870"/>
                  </a:lnTo>
                  <a:lnTo>
                    <a:pt x="9889" y="1331"/>
                  </a:lnTo>
                  <a:lnTo>
                    <a:pt x="9781" y="899"/>
                  </a:lnTo>
                  <a:lnTo>
                    <a:pt x="9709" y="719"/>
                  </a:lnTo>
                  <a:lnTo>
                    <a:pt x="9637" y="540"/>
                  </a:lnTo>
                  <a:lnTo>
                    <a:pt x="9529" y="396"/>
                  </a:lnTo>
                  <a:lnTo>
                    <a:pt x="9385" y="252"/>
                  </a:lnTo>
                  <a:lnTo>
                    <a:pt x="9241" y="144"/>
                  </a:lnTo>
                  <a:lnTo>
                    <a:pt x="9062" y="72"/>
                  </a:lnTo>
                  <a:lnTo>
                    <a:pt x="8666"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31"/>
            <p:cNvSpPr/>
            <p:nvPr/>
          </p:nvSpPr>
          <p:spPr>
            <a:xfrm>
              <a:off x="3227500" y="1734775"/>
              <a:ext cx="247225" cy="508800"/>
            </a:xfrm>
            <a:custGeom>
              <a:avLst/>
              <a:gdLst/>
              <a:ahLst/>
              <a:cxnLst/>
              <a:rect l="l" t="t" r="r" b="b"/>
              <a:pathLst>
                <a:path w="9889" h="20352" fill="none" extrusionOk="0">
                  <a:moveTo>
                    <a:pt x="7156" y="19344"/>
                  </a:moveTo>
                  <a:lnTo>
                    <a:pt x="7156" y="19344"/>
                  </a:lnTo>
                  <a:lnTo>
                    <a:pt x="7120" y="18446"/>
                  </a:lnTo>
                  <a:lnTo>
                    <a:pt x="7120" y="17475"/>
                  </a:lnTo>
                  <a:lnTo>
                    <a:pt x="7156" y="16216"/>
                  </a:lnTo>
                  <a:lnTo>
                    <a:pt x="7228" y="14742"/>
                  </a:lnTo>
                  <a:lnTo>
                    <a:pt x="7408" y="13124"/>
                  </a:lnTo>
                  <a:lnTo>
                    <a:pt x="7515" y="12297"/>
                  </a:lnTo>
                  <a:lnTo>
                    <a:pt x="7659" y="11434"/>
                  </a:lnTo>
                  <a:lnTo>
                    <a:pt x="7839" y="10607"/>
                  </a:lnTo>
                  <a:lnTo>
                    <a:pt x="8055" y="9780"/>
                  </a:lnTo>
                  <a:lnTo>
                    <a:pt x="8055" y="9780"/>
                  </a:lnTo>
                  <a:lnTo>
                    <a:pt x="8918" y="6796"/>
                  </a:lnTo>
                  <a:lnTo>
                    <a:pt x="9349" y="5250"/>
                  </a:lnTo>
                  <a:lnTo>
                    <a:pt x="9529" y="4495"/>
                  </a:lnTo>
                  <a:lnTo>
                    <a:pt x="9673" y="3776"/>
                  </a:lnTo>
                  <a:lnTo>
                    <a:pt x="9781" y="3092"/>
                  </a:lnTo>
                  <a:lnTo>
                    <a:pt x="9889" y="2445"/>
                  </a:lnTo>
                  <a:lnTo>
                    <a:pt x="9889" y="1870"/>
                  </a:lnTo>
                  <a:lnTo>
                    <a:pt x="9889" y="1331"/>
                  </a:lnTo>
                  <a:lnTo>
                    <a:pt x="9781" y="899"/>
                  </a:lnTo>
                  <a:lnTo>
                    <a:pt x="9709" y="719"/>
                  </a:lnTo>
                  <a:lnTo>
                    <a:pt x="9637" y="540"/>
                  </a:lnTo>
                  <a:lnTo>
                    <a:pt x="9529" y="396"/>
                  </a:lnTo>
                  <a:lnTo>
                    <a:pt x="9385" y="252"/>
                  </a:lnTo>
                  <a:lnTo>
                    <a:pt x="9241" y="144"/>
                  </a:lnTo>
                  <a:lnTo>
                    <a:pt x="9062" y="72"/>
                  </a:lnTo>
                  <a:lnTo>
                    <a:pt x="9062" y="72"/>
                  </a:lnTo>
                  <a:lnTo>
                    <a:pt x="8666" y="0"/>
                  </a:lnTo>
                  <a:lnTo>
                    <a:pt x="8306" y="0"/>
                  </a:lnTo>
                  <a:lnTo>
                    <a:pt x="7911" y="72"/>
                  </a:lnTo>
                  <a:lnTo>
                    <a:pt x="7515" y="216"/>
                  </a:lnTo>
                  <a:lnTo>
                    <a:pt x="7120" y="432"/>
                  </a:lnTo>
                  <a:lnTo>
                    <a:pt x="6760" y="719"/>
                  </a:lnTo>
                  <a:lnTo>
                    <a:pt x="6365" y="1043"/>
                  </a:lnTo>
                  <a:lnTo>
                    <a:pt x="5969" y="1439"/>
                  </a:lnTo>
                  <a:lnTo>
                    <a:pt x="5574" y="1870"/>
                  </a:lnTo>
                  <a:lnTo>
                    <a:pt x="5214" y="2301"/>
                  </a:lnTo>
                  <a:lnTo>
                    <a:pt x="4855" y="2805"/>
                  </a:lnTo>
                  <a:lnTo>
                    <a:pt x="4459" y="3344"/>
                  </a:lnTo>
                  <a:lnTo>
                    <a:pt x="3776" y="4459"/>
                  </a:lnTo>
                  <a:lnTo>
                    <a:pt x="3093" y="5645"/>
                  </a:lnTo>
                  <a:lnTo>
                    <a:pt x="2482" y="6832"/>
                  </a:lnTo>
                  <a:lnTo>
                    <a:pt x="1906" y="8018"/>
                  </a:lnTo>
                  <a:lnTo>
                    <a:pt x="1403" y="9133"/>
                  </a:lnTo>
                  <a:lnTo>
                    <a:pt x="1007" y="10104"/>
                  </a:lnTo>
                  <a:lnTo>
                    <a:pt x="396" y="11614"/>
                  </a:lnTo>
                  <a:lnTo>
                    <a:pt x="180" y="12189"/>
                  </a:lnTo>
                  <a:lnTo>
                    <a:pt x="180" y="12189"/>
                  </a:lnTo>
                  <a:lnTo>
                    <a:pt x="109" y="12441"/>
                  </a:lnTo>
                  <a:lnTo>
                    <a:pt x="37" y="13196"/>
                  </a:lnTo>
                  <a:lnTo>
                    <a:pt x="1" y="13699"/>
                  </a:lnTo>
                  <a:lnTo>
                    <a:pt x="1" y="14239"/>
                  </a:lnTo>
                  <a:lnTo>
                    <a:pt x="1" y="14850"/>
                  </a:lnTo>
                  <a:lnTo>
                    <a:pt x="73" y="15497"/>
                  </a:lnTo>
                  <a:lnTo>
                    <a:pt x="145" y="16180"/>
                  </a:lnTo>
                  <a:lnTo>
                    <a:pt x="288" y="16864"/>
                  </a:lnTo>
                  <a:lnTo>
                    <a:pt x="504" y="17511"/>
                  </a:lnTo>
                  <a:lnTo>
                    <a:pt x="648" y="17834"/>
                  </a:lnTo>
                  <a:lnTo>
                    <a:pt x="792" y="18122"/>
                  </a:lnTo>
                  <a:lnTo>
                    <a:pt x="972" y="18446"/>
                  </a:lnTo>
                  <a:lnTo>
                    <a:pt x="1151" y="18733"/>
                  </a:lnTo>
                  <a:lnTo>
                    <a:pt x="1367" y="18985"/>
                  </a:lnTo>
                  <a:lnTo>
                    <a:pt x="1619" y="19237"/>
                  </a:lnTo>
                  <a:lnTo>
                    <a:pt x="1906" y="19488"/>
                  </a:lnTo>
                  <a:lnTo>
                    <a:pt x="2194" y="19704"/>
                  </a:lnTo>
                  <a:lnTo>
                    <a:pt x="2518" y="19884"/>
                  </a:lnTo>
                  <a:lnTo>
                    <a:pt x="2841" y="20064"/>
                  </a:lnTo>
                  <a:lnTo>
                    <a:pt x="2841" y="20064"/>
                  </a:lnTo>
                  <a:lnTo>
                    <a:pt x="3417" y="20243"/>
                  </a:lnTo>
                  <a:lnTo>
                    <a:pt x="3992" y="20351"/>
                  </a:lnTo>
                  <a:lnTo>
                    <a:pt x="4531" y="20351"/>
                  </a:lnTo>
                  <a:lnTo>
                    <a:pt x="5106" y="20315"/>
                  </a:lnTo>
                  <a:lnTo>
                    <a:pt x="5682" y="20171"/>
                  </a:lnTo>
                  <a:lnTo>
                    <a:pt x="6185" y="19956"/>
                  </a:lnTo>
                  <a:lnTo>
                    <a:pt x="6688" y="19704"/>
                  </a:lnTo>
                  <a:lnTo>
                    <a:pt x="7156" y="1934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31"/>
            <p:cNvSpPr/>
            <p:nvPr/>
          </p:nvSpPr>
          <p:spPr>
            <a:xfrm>
              <a:off x="2986600" y="1865100"/>
              <a:ext cx="266100" cy="460275"/>
            </a:xfrm>
            <a:custGeom>
              <a:avLst/>
              <a:gdLst/>
              <a:ahLst/>
              <a:cxnLst/>
              <a:rect l="l" t="t" r="r" b="b"/>
              <a:pathLst>
                <a:path w="10644" h="18411" extrusionOk="0">
                  <a:moveTo>
                    <a:pt x="3057" y="1"/>
                  </a:moveTo>
                  <a:lnTo>
                    <a:pt x="1" y="17332"/>
                  </a:lnTo>
                  <a:lnTo>
                    <a:pt x="6005" y="18410"/>
                  </a:lnTo>
                  <a:lnTo>
                    <a:pt x="10643" y="1331"/>
                  </a:lnTo>
                  <a:lnTo>
                    <a:pt x="305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31"/>
            <p:cNvSpPr/>
            <p:nvPr/>
          </p:nvSpPr>
          <p:spPr>
            <a:xfrm>
              <a:off x="2986600" y="1865100"/>
              <a:ext cx="266100" cy="460275"/>
            </a:xfrm>
            <a:custGeom>
              <a:avLst/>
              <a:gdLst/>
              <a:ahLst/>
              <a:cxnLst/>
              <a:rect l="l" t="t" r="r" b="b"/>
              <a:pathLst>
                <a:path w="10644" h="18411" fill="none" extrusionOk="0">
                  <a:moveTo>
                    <a:pt x="6005" y="18410"/>
                  </a:moveTo>
                  <a:lnTo>
                    <a:pt x="1" y="17332"/>
                  </a:lnTo>
                  <a:lnTo>
                    <a:pt x="3057" y="1"/>
                  </a:lnTo>
                  <a:lnTo>
                    <a:pt x="10643" y="1331"/>
                  </a:lnTo>
                  <a:lnTo>
                    <a:pt x="6005" y="1841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31"/>
            <p:cNvSpPr/>
            <p:nvPr/>
          </p:nvSpPr>
          <p:spPr>
            <a:xfrm>
              <a:off x="2986600" y="1865100"/>
              <a:ext cx="266100" cy="460275"/>
            </a:xfrm>
            <a:custGeom>
              <a:avLst/>
              <a:gdLst/>
              <a:ahLst/>
              <a:cxnLst/>
              <a:rect l="l" t="t" r="r" b="b"/>
              <a:pathLst>
                <a:path w="10644" h="18411" extrusionOk="0">
                  <a:moveTo>
                    <a:pt x="3057" y="1"/>
                  </a:moveTo>
                  <a:lnTo>
                    <a:pt x="1" y="17332"/>
                  </a:lnTo>
                  <a:lnTo>
                    <a:pt x="6005" y="18410"/>
                  </a:lnTo>
                  <a:lnTo>
                    <a:pt x="8882" y="7839"/>
                  </a:lnTo>
                  <a:lnTo>
                    <a:pt x="10643" y="1331"/>
                  </a:lnTo>
                  <a:lnTo>
                    <a:pt x="305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31"/>
            <p:cNvSpPr/>
            <p:nvPr/>
          </p:nvSpPr>
          <p:spPr>
            <a:xfrm>
              <a:off x="2986600" y="1865100"/>
              <a:ext cx="266100" cy="460275"/>
            </a:xfrm>
            <a:custGeom>
              <a:avLst/>
              <a:gdLst/>
              <a:ahLst/>
              <a:cxnLst/>
              <a:rect l="l" t="t" r="r" b="b"/>
              <a:pathLst>
                <a:path w="10644" h="18411" fill="none" extrusionOk="0">
                  <a:moveTo>
                    <a:pt x="10643" y="1331"/>
                  </a:moveTo>
                  <a:lnTo>
                    <a:pt x="8882" y="7839"/>
                  </a:lnTo>
                  <a:lnTo>
                    <a:pt x="6005" y="18410"/>
                  </a:lnTo>
                  <a:lnTo>
                    <a:pt x="1" y="17332"/>
                  </a:lnTo>
                  <a:lnTo>
                    <a:pt x="3057" y="1"/>
                  </a:lnTo>
                  <a:lnTo>
                    <a:pt x="10643" y="133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31"/>
            <p:cNvSpPr/>
            <p:nvPr/>
          </p:nvSpPr>
          <p:spPr>
            <a:xfrm>
              <a:off x="3023450" y="1745550"/>
              <a:ext cx="267000" cy="220250"/>
            </a:xfrm>
            <a:custGeom>
              <a:avLst/>
              <a:gdLst/>
              <a:ahLst/>
              <a:cxnLst/>
              <a:rect l="l" t="t" r="r" b="b"/>
              <a:pathLst>
                <a:path w="10680" h="8810" extrusionOk="0">
                  <a:moveTo>
                    <a:pt x="1259" y="1"/>
                  </a:moveTo>
                  <a:lnTo>
                    <a:pt x="1" y="7156"/>
                  </a:lnTo>
                  <a:lnTo>
                    <a:pt x="9421" y="8810"/>
                  </a:lnTo>
                  <a:lnTo>
                    <a:pt x="10680" y="1655"/>
                  </a:lnTo>
                  <a:lnTo>
                    <a:pt x="125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31"/>
            <p:cNvSpPr/>
            <p:nvPr/>
          </p:nvSpPr>
          <p:spPr>
            <a:xfrm>
              <a:off x="3023450" y="1745550"/>
              <a:ext cx="267000" cy="220250"/>
            </a:xfrm>
            <a:custGeom>
              <a:avLst/>
              <a:gdLst/>
              <a:ahLst/>
              <a:cxnLst/>
              <a:rect l="l" t="t" r="r" b="b"/>
              <a:pathLst>
                <a:path w="10680" h="8810" fill="none" extrusionOk="0">
                  <a:moveTo>
                    <a:pt x="1259" y="1"/>
                  </a:moveTo>
                  <a:lnTo>
                    <a:pt x="10680" y="1655"/>
                  </a:lnTo>
                  <a:lnTo>
                    <a:pt x="9421" y="8810"/>
                  </a:lnTo>
                  <a:lnTo>
                    <a:pt x="1" y="7156"/>
                  </a:lnTo>
                  <a:lnTo>
                    <a:pt x="1259"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31"/>
            <p:cNvSpPr/>
            <p:nvPr/>
          </p:nvSpPr>
          <p:spPr>
            <a:xfrm>
              <a:off x="3273350" y="1445325"/>
              <a:ext cx="231050" cy="303850"/>
            </a:xfrm>
            <a:custGeom>
              <a:avLst/>
              <a:gdLst/>
              <a:ahLst/>
              <a:cxnLst/>
              <a:rect l="l" t="t" r="r" b="b"/>
              <a:pathLst>
                <a:path w="9242" h="12154" extrusionOk="0">
                  <a:moveTo>
                    <a:pt x="2050" y="1"/>
                  </a:moveTo>
                  <a:lnTo>
                    <a:pt x="0" y="11578"/>
                  </a:lnTo>
                  <a:lnTo>
                    <a:pt x="7443" y="12154"/>
                  </a:lnTo>
                  <a:lnTo>
                    <a:pt x="9241" y="2014"/>
                  </a:lnTo>
                  <a:lnTo>
                    <a:pt x="205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31"/>
            <p:cNvSpPr/>
            <p:nvPr/>
          </p:nvSpPr>
          <p:spPr>
            <a:xfrm>
              <a:off x="3273350" y="1445325"/>
              <a:ext cx="231050" cy="303850"/>
            </a:xfrm>
            <a:custGeom>
              <a:avLst/>
              <a:gdLst/>
              <a:ahLst/>
              <a:cxnLst/>
              <a:rect l="l" t="t" r="r" b="b"/>
              <a:pathLst>
                <a:path w="9242" h="12154" fill="none" extrusionOk="0">
                  <a:moveTo>
                    <a:pt x="7443" y="12154"/>
                  </a:moveTo>
                  <a:lnTo>
                    <a:pt x="0" y="11578"/>
                  </a:lnTo>
                  <a:lnTo>
                    <a:pt x="2050" y="1"/>
                  </a:lnTo>
                  <a:lnTo>
                    <a:pt x="9241" y="2014"/>
                  </a:lnTo>
                  <a:lnTo>
                    <a:pt x="7443" y="12154"/>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31"/>
            <p:cNvSpPr/>
            <p:nvPr/>
          </p:nvSpPr>
          <p:spPr>
            <a:xfrm>
              <a:off x="2091300" y="891600"/>
              <a:ext cx="1148825" cy="1026575"/>
            </a:xfrm>
            <a:custGeom>
              <a:avLst/>
              <a:gdLst/>
              <a:ahLst/>
              <a:cxnLst/>
              <a:rect l="l" t="t" r="r" b="b"/>
              <a:pathLst>
                <a:path w="45953" h="41063" extrusionOk="0">
                  <a:moveTo>
                    <a:pt x="7228" y="1"/>
                  </a:moveTo>
                  <a:lnTo>
                    <a:pt x="1" y="41062"/>
                  </a:lnTo>
                  <a:lnTo>
                    <a:pt x="30419" y="35597"/>
                  </a:lnTo>
                  <a:lnTo>
                    <a:pt x="42968" y="36280"/>
                  </a:lnTo>
                  <a:lnTo>
                    <a:pt x="45952" y="19201"/>
                  </a:lnTo>
                  <a:lnTo>
                    <a:pt x="33943" y="15570"/>
                  </a:lnTo>
                  <a:lnTo>
                    <a:pt x="722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31"/>
            <p:cNvSpPr/>
            <p:nvPr/>
          </p:nvSpPr>
          <p:spPr>
            <a:xfrm>
              <a:off x="2091300" y="891600"/>
              <a:ext cx="1148825" cy="1026575"/>
            </a:xfrm>
            <a:custGeom>
              <a:avLst/>
              <a:gdLst/>
              <a:ahLst/>
              <a:cxnLst/>
              <a:rect l="l" t="t" r="r" b="b"/>
              <a:pathLst>
                <a:path w="45953" h="41063" fill="none" extrusionOk="0">
                  <a:moveTo>
                    <a:pt x="45952" y="19201"/>
                  </a:moveTo>
                  <a:lnTo>
                    <a:pt x="42968" y="36280"/>
                  </a:lnTo>
                  <a:lnTo>
                    <a:pt x="30419" y="35597"/>
                  </a:lnTo>
                  <a:lnTo>
                    <a:pt x="1" y="41062"/>
                  </a:lnTo>
                  <a:lnTo>
                    <a:pt x="7228" y="1"/>
                  </a:lnTo>
                  <a:lnTo>
                    <a:pt x="33943" y="15570"/>
                  </a:lnTo>
                  <a:lnTo>
                    <a:pt x="45952" y="1920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31"/>
            <p:cNvSpPr/>
            <p:nvPr/>
          </p:nvSpPr>
          <p:spPr>
            <a:xfrm>
              <a:off x="1976250" y="886225"/>
              <a:ext cx="377550" cy="1032850"/>
            </a:xfrm>
            <a:custGeom>
              <a:avLst/>
              <a:gdLst/>
              <a:ahLst/>
              <a:cxnLst/>
              <a:rect l="l" t="t" r="r" b="b"/>
              <a:pathLst>
                <a:path w="15102" h="41314" extrusionOk="0">
                  <a:moveTo>
                    <a:pt x="10499" y="0"/>
                  </a:moveTo>
                  <a:lnTo>
                    <a:pt x="10140" y="72"/>
                  </a:lnTo>
                  <a:lnTo>
                    <a:pt x="9780" y="216"/>
                  </a:lnTo>
                  <a:lnTo>
                    <a:pt x="9421" y="360"/>
                  </a:lnTo>
                  <a:lnTo>
                    <a:pt x="9061" y="611"/>
                  </a:lnTo>
                  <a:lnTo>
                    <a:pt x="8702" y="863"/>
                  </a:lnTo>
                  <a:lnTo>
                    <a:pt x="8306" y="1187"/>
                  </a:lnTo>
                  <a:lnTo>
                    <a:pt x="7947" y="1546"/>
                  </a:lnTo>
                  <a:lnTo>
                    <a:pt x="7587" y="1942"/>
                  </a:lnTo>
                  <a:lnTo>
                    <a:pt x="7227" y="2409"/>
                  </a:lnTo>
                  <a:lnTo>
                    <a:pt x="6868" y="2877"/>
                  </a:lnTo>
                  <a:lnTo>
                    <a:pt x="6508" y="3416"/>
                  </a:lnTo>
                  <a:lnTo>
                    <a:pt x="6149" y="3991"/>
                  </a:lnTo>
                  <a:lnTo>
                    <a:pt x="5789" y="4602"/>
                  </a:lnTo>
                  <a:lnTo>
                    <a:pt x="5430" y="5250"/>
                  </a:lnTo>
                  <a:lnTo>
                    <a:pt x="4747" y="6616"/>
                  </a:lnTo>
                  <a:lnTo>
                    <a:pt x="4099" y="8162"/>
                  </a:lnTo>
                  <a:lnTo>
                    <a:pt x="3452" y="9780"/>
                  </a:lnTo>
                  <a:lnTo>
                    <a:pt x="2841" y="11542"/>
                  </a:lnTo>
                  <a:lnTo>
                    <a:pt x="2302" y="13412"/>
                  </a:lnTo>
                  <a:lnTo>
                    <a:pt x="1798" y="15353"/>
                  </a:lnTo>
                  <a:lnTo>
                    <a:pt x="1331" y="17367"/>
                  </a:lnTo>
                  <a:lnTo>
                    <a:pt x="935" y="19488"/>
                  </a:lnTo>
                  <a:lnTo>
                    <a:pt x="576" y="21609"/>
                  </a:lnTo>
                  <a:lnTo>
                    <a:pt x="324" y="23659"/>
                  </a:lnTo>
                  <a:lnTo>
                    <a:pt x="144" y="25672"/>
                  </a:lnTo>
                  <a:lnTo>
                    <a:pt x="36" y="27614"/>
                  </a:lnTo>
                  <a:lnTo>
                    <a:pt x="0" y="29448"/>
                  </a:lnTo>
                  <a:lnTo>
                    <a:pt x="0" y="31210"/>
                  </a:lnTo>
                  <a:lnTo>
                    <a:pt x="108" y="32864"/>
                  </a:lnTo>
                  <a:lnTo>
                    <a:pt x="288" y="34410"/>
                  </a:lnTo>
                  <a:lnTo>
                    <a:pt x="396" y="35129"/>
                  </a:lnTo>
                  <a:lnTo>
                    <a:pt x="540" y="35812"/>
                  </a:lnTo>
                  <a:lnTo>
                    <a:pt x="684" y="36495"/>
                  </a:lnTo>
                  <a:lnTo>
                    <a:pt x="827" y="37106"/>
                  </a:lnTo>
                  <a:lnTo>
                    <a:pt x="1007" y="37682"/>
                  </a:lnTo>
                  <a:lnTo>
                    <a:pt x="1187" y="38221"/>
                  </a:lnTo>
                  <a:lnTo>
                    <a:pt x="1403" y="38724"/>
                  </a:lnTo>
                  <a:lnTo>
                    <a:pt x="1618" y="39192"/>
                  </a:lnTo>
                  <a:lnTo>
                    <a:pt x="1834" y="39623"/>
                  </a:lnTo>
                  <a:lnTo>
                    <a:pt x="2086" y="40019"/>
                  </a:lnTo>
                  <a:lnTo>
                    <a:pt x="2373" y="40342"/>
                  </a:lnTo>
                  <a:lnTo>
                    <a:pt x="2661" y="40630"/>
                  </a:lnTo>
                  <a:lnTo>
                    <a:pt x="2949" y="40882"/>
                  </a:lnTo>
                  <a:lnTo>
                    <a:pt x="3236" y="41062"/>
                  </a:lnTo>
                  <a:lnTo>
                    <a:pt x="3560" y="41205"/>
                  </a:lnTo>
                  <a:lnTo>
                    <a:pt x="3920" y="41277"/>
                  </a:lnTo>
                  <a:lnTo>
                    <a:pt x="4243" y="41313"/>
                  </a:lnTo>
                  <a:lnTo>
                    <a:pt x="4603" y="41313"/>
                  </a:lnTo>
                  <a:lnTo>
                    <a:pt x="4962" y="41205"/>
                  </a:lnTo>
                  <a:lnTo>
                    <a:pt x="5322" y="41097"/>
                  </a:lnTo>
                  <a:lnTo>
                    <a:pt x="5681" y="40918"/>
                  </a:lnTo>
                  <a:lnTo>
                    <a:pt x="6041" y="40702"/>
                  </a:lnTo>
                  <a:lnTo>
                    <a:pt x="6400" y="40450"/>
                  </a:lnTo>
                  <a:lnTo>
                    <a:pt x="6760" y="40127"/>
                  </a:lnTo>
                  <a:lnTo>
                    <a:pt x="7156" y="39767"/>
                  </a:lnTo>
                  <a:lnTo>
                    <a:pt x="7515" y="39336"/>
                  </a:lnTo>
                  <a:lnTo>
                    <a:pt x="7875" y="38904"/>
                  </a:lnTo>
                  <a:lnTo>
                    <a:pt x="8234" y="38401"/>
                  </a:lnTo>
                  <a:lnTo>
                    <a:pt x="8594" y="37897"/>
                  </a:lnTo>
                  <a:lnTo>
                    <a:pt x="8953" y="37322"/>
                  </a:lnTo>
                  <a:lnTo>
                    <a:pt x="9313" y="36711"/>
                  </a:lnTo>
                  <a:lnTo>
                    <a:pt x="9672" y="36064"/>
                  </a:lnTo>
                  <a:lnTo>
                    <a:pt x="10356" y="34661"/>
                  </a:lnTo>
                  <a:lnTo>
                    <a:pt x="11003" y="33151"/>
                  </a:lnTo>
                  <a:lnTo>
                    <a:pt x="11650" y="31497"/>
                  </a:lnTo>
                  <a:lnTo>
                    <a:pt x="12225" y="29771"/>
                  </a:lnTo>
                  <a:lnTo>
                    <a:pt x="12801" y="27902"/>
                  </a:lnTo>
                  <a:lnTo>
                    <a:pt x="13304" y="25960"/>
                  </a:lnTo>
                  <a:lnTo>
                    <a:pt x="13771" y="23911"/>
                  </a:lnTo>
                  <a:lnTo>
                    <a:pt x="14167" y="21825"/>
                  </a:lnTo>
                  <a:lnTo>
                    <a:pt x="14526" y="19704"/>
                  </a:lnTo>
                  <a:lnTo>
                    <a:pt x="14778" y="17654"/>
                  </a:lnTo>
                  <a:lnTo>
                    <a:pt x="14958" y="15641"/>
                  </a:lnTo>
                  <a:lnTo>
                    <a:pt x="15066" y="13699"/>
                  </a:lnTo>
                  <a:lnTo>
                    <a:pt x="15102" y="11830"/>
                  </a:lnTo>
                  <a:lnTo>
                    <a:pt x="15066" y="10068"/>
                  </a:lnTo>
                  <a:lnTo>
                    <a:pt x="14994" y="8414"/>
                  </a:lnTo>
                  <a:lnTo>
                    <a:pt x="14814" y="6904"/>
                  </a:lnTo>
                  <a:lnTo>
                    <a:pt x="14706" y="6149"/>
                  </a:lnTo>
                  <a:lnTo>
                    <a:pt x="14562" y="5465"/>
                  </a:lnTo>
                  <a:lnTo>
                    <a:pt x="14419" y="4818"/>
                  </a:lnTo>
                  <a:lnTo>
                    <a:pt x="14275" y="4207"/>
                  </a:lnTo>
                  <a:lnTo>
                    <a:pt x="14095" y="3596"/>
                  </a:lnTo>
                  <a:lnTo>
                    <a:pt x="13915" y="3056"/>
                  </a:lnTo>
                  <a:lnTo>
                    <a:pt x="13699" y="2553"/>
                  </a:lnTo>
                  <a:lnTo>
                    <a:pt x="13484" y="2086"/>
                  </a:lnTo>
                  <a:lnTo>
                    <a:pt x="13232" y="1654"/>
                  </a:lnTo>
                  <a:lnTo>
                    <a:pt x="12980" y="1294"/>
                  </a:lnTo>
                  <a:lnTo>
                    <a:pt x="12729" y="971"/>
                  </a:lnTo>
                  <a:lnTo>
                    <a:pt x="12441" y="683"/>
                  </a:lnTo>
                  <a:lnTo>
                    <a:pt x="12153" y="432"/>
                  </a:lnTo>
                  <a:lnTo>
                    <a:pt x="11830" y="252"/>
                  </a:lnTo>
                  <a:lnTo>
                    <a:pt x="11506" y="108"/>
                  </a:lnTo>
                  <a:lnTo>
                    <a:pt x="1118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31"/>
            <p:cNvSpPr/>
            <p:nvPr/>
          </p:nvSpPr>
          <p:spPr>
            <a:xfrm>
              <a:off x="1976250" y="886225"/>
              <a:ext cx="377550" cy="1032850"/>
            </a:xfrm>
            <a:custGeom>
              <a:avLst/>
              <a:gdLst/>
              <a:ahLst/>
              <a:cxnLst/>
              <a:rect l="l" t="t" r="r" b="b"/>
              <a:pathLst>
                <a:path w="15102" h="41314" fill="none" extrusionOk="0">
                  <a:moveTo>
                    <a:pt x="935" y="19488"/>
                  </a:moveTo>
                  <a:lnTo>
                    <a:pt x="935" y="19488"/>
                  </a:lnTo>
                  <a:lnTo>
                    <a:pt x="1331" y="17367"/>
                  </a:lnTo>
                  <a:lnTo>
                    <a:pt x="1798" y="15353"/>
                  </a:lnTo>
                  <a:lnTo>
                    <a:pt x="2302" y="13412"/>
                  </a:lnTo>
                  <a:lnTo>
                    <a:pt x="2841" y="11542"/>
                  </a:lnTo>
                  <a:lnTo>
                    <a:pt x="3452" y="9780"/>
                  </a:lnTo>
                  <a:lnTo>
                    <a:pt x="4099" y="8162"/>
                  </a:lnTo>
                  <a:lnTo>
                    <a:pt x="4747" y="6616"/>
                  </a:lnTo>
                  <a:lnTo>
                    <a:pt x="5430" y="5250"/>
                  </a:lnTo>
                  <a:lnTo>
                    <a:pt x="5789" y="4602"/>
                  </a:lnTo>
                  <a:lnTo>
                    <a:pt x="6149" y="3991"/>
                  </a:lnTo>
                  <a:lnTo>
                    <a:pt x="6508" y="3416"/>
                  </a:lnTo>
                  <a:lnTo>
                    <a:pt x="6868" y="2877"/>
                  </a:lnTo>
                  <a:lnTo>
                    <a:pt x="7227" y="2409"/>
                  </a:lnTo>
                  <a:lnTo>
                    <a:pt x="7587" y="1942"/>
                  </a:lnTo>
                  <a:lnTo>
                    <a:pt x="7947" y="1546"/>
                  </a:lnTo>
                  <a:lnTo>
                    <a:pt x="8306" y="1187"/>
                  </a:lnTo>
                  <a:lnTo>
                    <a:pt x="8702" y="863"/>
                  </a:lnTo>
                  <a:lnTo>
                    <a:pt x="9061" y="611"/>
                  </a:lnTo>
                  <a:lnTo>
                    <a:pt x="9421" y="360"/>
                  </a:lnTo>
                  <a:lnTo>
                    <a:pt x="9780" y="216"/>
                  </a:lnTo>
                  <a:lnTo>
                    <a:pt x="10140" y="72"/>
                  </a:lnTo>
                  <a:lnTo>
                    <a:pt x="10499" y="0"/>
                  </a:lnTo>
                  <a:lnTo>
                    <a:pt x="10823" y="0"/>
                  </a:lnTo>
                  <a:lnTo>
                    <a:pt x="11183" y="0"/>
                  </a:lnTo>
                  <a:lnTo>
                    <a:pt x="11183" y="0"/>
                  </a:lnTo>
                  <a:lnTo>
                    <a:pt x="11506" y="108"/>
                  </a:lnTo>
                  <a:lnTo>
                    <a:pt x="11830" y="252"/>
                  </a:lnTo>
                  <a:lnTo>
                    <a:pt x="12153" y="432"/>
                  </a:lnTo>
                  <a:lnTo>
                    <a:pt x="12441" y="683"/>
                  </a:lnTo>
                  <a:lnTo>
                    <a:pt x="12729" y="971"/>
                  </a:lnTo>
                  <a:lnTo>
                    <a:pt x="12980" y="1294"/>
                  </a:lnTo>
                  <a:lnTo>
                    <a:pt x="13232" y="1654"/>
                  </a:lnTo>
                  <a:lnTo>
                    <a:pt x="13484" y="2086"/>
                  </a:lnTo>
                  <a:lnTo>
                    <a:pt x="13699" y="2553"/>
                  </a:lnTo>
                  <a:lnTo>
                    <a:pt x="13915" y="3056"/>
                  </a:lnTo>
                  <a:lnTo>
                    <a:pt x="14095" y="3596"/>
                  </a:lnTo>
                  <a:lnTo>
                    <a:pt x="14275" y="4207"/>
                  </a:lnTo>
                  <a:lnTo>
                    <a:pt x="14419" y="4818"/>
                  </a:lnTo>
                  <a:lnTo>
                    <a:pt x="14562" y="5465"/>
                  </a:lnTo>
                  <a:lnTo>
                    <a:pt x="14706" y="6149"/>
                  </a:lnTo>
                  <a:lnTo>
                    <a:pt x="14814" y="6904"/>
                  </a:lnTo>
                  <a:lnTo>
                    <a:pt x="14994" y="8414"/>
                  </a:lnTo>
                  <a:lnTo>
                    <a:pt x="15066" y="10068"/>
                  </a:lnTo>
                  <a:lnTo>
                    <a:pt x="15102" y="11830"/>
                  </a:lnTo>
                  <a:lnTo>
                    <a:pt x="15066" y="13699"/>
                  </a:lnTo>
                  <a:lnTo>
                    <a:pt x="14958" y="15641"/>
                  </a:lnTo>
                  <a:lnTo>
                    <a:pt x="14778" y="17654"/>
                  </a:lnTo>
                  <a:lnTo>
                    <a:pt x="14526" y="19704"/>
                  </a:lnTo>
                  <a:lnTo>
                    <a:pt x="14167" y="21825"/>
                  </a:lnTo>
                  <a:lnTo>
                    <a:pt x="14167" y="21825"/>
                  </a:lnTo>
                  <a:lnTo>
                    <a:pt x="13771" y="23911"/>
                  </a:lnTo>
                  <a:lnTo>
                    <a:pt x="13304" y="25960"/>
                  </a:lnTo>
                  <a:lnTo>
                    <a:pt x="12801" y="27902"/>
                  </a:lnTo>
                  <a:lnTo>
                    <a:pt x="12225" y="29771"/>
                  </a:lnTo>
                  <a:lnTo>
                    <a:pt x="11650" y="31497"/>
                  </a:lnTo>
                  <a:lnTo>
                    <a:pt x="11003" y="33151"/>
                  </a:lnTo>
                  <a:lnTo>
                    <a:pt x="10356" y="34661"/>
                  </a:lnTo>
                  <a:lnTo>
                    <a:pt x="9672" y="36064"/>
                  </a:lnTo>
                  <a:lnTo>
                    <a:pt x="9313" y="36711"/>
                  </a:lnTo>
                  <a:lnTo>
                    <a:pt x="8953" y="37322"/>
                  </a:lnTo>
                  <a:lnTo>
                    <a:pt x="8594" y="37897"/>
                  </a:lnTo>
                  <a:lnTo>
                    <a:pt x="8234" y="38401"/>
                  </a:lnTo>
                  <a:lnTo>
                    <a:pt x="7875" y="38904"/>
                  </a:lnTo>
                  <a:lnTo>
                    <a:pt x="7515" y="39336"/>
                  </a:lnTo>
                  <a:lnTo>
                    <a:pt x="7156" y="39767"/>
                  </a:lnTo>
                  <a:lnTo>
                    <a:pt x="6760" y="40127"/>
                  </a:lnTo>
                  <a:lnTo>
                    <a:pt x="6400" y="40450"/>
                  </a:lnTo>
                  <a:lnTo>
                    <a:pt x="6041" y="40702"/>
                  </a:lnTo>
                  <a:lnTo>
                    <a:pt x="5681" y="40918"/>
                  </a:lnTo>
                  <a:lnTo>
                    <a:pt x="5322" y="41097"/>
                  </a:lnTo>
                  <a:lnTo>
                    <a:pt x="4962" y="41205"/>
                  </a:lnTo>
                  <a:lnTo>
                    <a:pt x="4603" y="41313"/>
                  </a:lnTo>
                  <a:lnTo>
                    <a:pt x="4243" y="41313"/>
                  </a:lnTo>
                  <a:lnTo>
                    <a:pt x="3920" y="41277"/>
                  </a:lnTo>
                  <a:lnTo>
                    <a:pt x="3920" y="41277"/>
                  </a:lnTo>
                  <a:lnTo>
                    <a:pt x="3560" y="41205"/>
                  </a:lnTo>
                  <a:lnTo>
                    <a:pt x="3236" y="41062"/>
                  </a:lnTo>
                  <a:lnTo>
                    <a:pt x="2949" y="40882"/>
                  </a:lnTo>
                  <a:lnTo>
                    <a:pt x="2661" y="40630"/>
                  </a:lnTo>
                  <a:lnTo>
                    <a:pt x="2373" y="40342"/>
                  </a:lnTo>
                  <a:lnTo>
                    <a:pt x="2086" y="40019"/>
                  </a:lnTo>
                  <a:lnTo>
                    <a:pt x="1834" y="39623"/>
                  </a:lnTo>
                  <a:lnTo>
                    <a:pt x="1618" y="39192"/>
                  </a:lnTo>
                  <a:lnTo>
                    <a:pt x="1403" y="38724"/>
                  </a:lnTo>
                  <a:lnTo>
                    <a:pt x="1187" y="38221"/>
                  </a:lnTo>
                  <a:lnTo>
                    <a:pt x="1007" y="37682"/>
                  </a:lnTo>
                  <a:lnTo>
                    <a:pt x="827" y="37106"/>
                  </a:lnTo>
                  <a:lnTo>
                    <a:pt x="684" y="36495"/>
                  </a:lnTo>
                  <a:lnTo>
                    <a:pt x="540" y="35812"/>
                  </a:lnTo>
                  <a:lnTo>
                    <a:pt x="396" y="35129"/>
                  </a:lnTo>
                  <a:lnTo>
                    <a:pt x="288" y="34410"/>
                  </a:lnTo>
                  <a:lnTo>
                    <a:pt x="108" y="32864"/>
                  </a:lnTo>
                  <a:lnTo>
                    <a:pt x="0" y="31210"/>
                  </a:lnTo>
                  <a:lnTo>
                    <a:pt x="0" y="29448"/>
                  </a:lnTo>
                  <a:lnTo>
                    <a:pt x="36" y="27614"/>
                  </a:lnTo>
                  <a:lnTo>
                    <a:pt x="144" y="25672"/>
                  </a:lnTo>
                  <a:lnTo>
                    <a:pt x="324" y="23659"/>
                  </a:lnTo>
                  <a:lnTo>
                    <a:pt x="576" y="21609"/>
                  </a:lnTo>
                  <a:lnTo>
                    <a:pt x="935" y="19488"/>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31"/>
            <p:cNvSpPr/>
            <p:nvPr/>
          </p:nvSpPr>
          <p:spPr>
            <a:xfrm>
              <a:off x="2000525" y="933850"/>
              <a:ext cx="315525" cy="916900"/>
            </a:xfrm>
            <a:custGeom>
              <a:avLst/>
              <a:gdLst/>
              <a:ahLst/>
              <a:cxnLst/>
              <a:rect l="l" t="t" r="r" b="b"/>
              <a:pathLst>
                <a:path w="12621" h="36676" extrusionOk="0">
                  <a:moveTo>
                    <a:pt x="8953" y="1"/>
                  </a:moveTo>
                  <a:lnTo>
                    <a:pt x="8665" y="73"/>
                  </a:lnTo>
                  <a:lnTo>
                    <a:pt x="8378" y="181"/>
                  </a:lnTo>
                  <a:lnTo>
                    <a:pt x="8090" y="324"/>
                  </a:lnTo>
                  <a:lnTo>
                    <a:pt x="7803" y="540"/>
                  </a:lnTo>
                  <a:lnTo>
                    <a:pt x="7515" y="756"/>
                  </a:lnTo>
                  <a:lnTo>
                    <a:pt x="7227" y="1007"/>
                  </a:lnTo>
                  <a:lnTo>
                    <a:pt x="6940" y="1331"/>
                  </a:lnTo>
                  <a:lnTo>
                    <a:pt x="6616" y="1655"/>
                  </a:lnTo>
                  <a:lnTo>
                    <a:pt x="6328" y="2050"/>
                  </a:lnTo>
                  <a:lnTo>
                    <a:pt x="5753" y="2913"/>
                  </a:lnTo>
                  <a:lnTo>
                    <a:pt x="5178" y="3884"/>
                  </a:lnTo>
                  <a:lnTo>
                    <a:pt x="4602" y="4999"/>
                  </a:lnTo>
                  <a:lnTo>
                    <a:pt x="4027" y="6221"/>
                  </a:lnTo>
                  <a:lnTo>
                    <a:pt x="3488" y="7551"/>
                  </a:lnTo>
                  <a:lnTo>
                    <a:pt x="2984" y="8990"/>
                  </a:lnTo>
                  <a:lnTo>
                    <a:pt x="2481" y="10536"/>
                  </a:lnTo>
                  <a:lnTo>
                    <a:pt x="2014" y="12118"/>
                  </a:lnTo>
                  <a:lnTo>
                    <a:pt x="1618" y="13808"/>
                  </a:lnTo>
                  <a:lnTo>
                    <a:pt x="1223" y="15570"/>
                  </a:lnTo>
                  <a:lnTo>
                    <a:pt x="863" y="17367"/>
                  </a:lnTo>
                  <a:lnTo>
                    <a:pt x="575" y="19237"/>
                  </a:lnTo>
                  <a:lnTo>
                    <a:pt x="324" y="21071"/>
                  </a:lnTo>
                  <a:lnTo>
                    <a:pt x="144" y="22869"/>
                  </a:lnTo>
                  <a:lnTo>
                    <a:pt x="36" y="24594"/>
                  </a:lnTo>
                  <a:lnTo>
                    <a:pt x="0" y="26212"/>
                  </a:lnTo>
                  <a:lnTo>
                    <a:pt x="0" y="27795"/>
                  </a:lnTo>
                  <a:lnTo>
                    <a:pt x="72" y="29233"/>
                  </a:lnTo>
                  <a:lnTo>
                    <a:pt x="180" y="30599"/>
                  </a:lnTo>
                  <a:lnTo>
                    <a:pt x="360" y="31858"/>
                  </a:lnTo>
                  <a:lnTo>
                    <a:pt x="575" y="32972"/>
                  </a:lnTo>
                  <a:lnTo>
                    <a:pt x="719" y="33511"/>
                  </a:lnTo>
                  <a:lnTo>
                    <a:pt x="863" y="33979"/>
                  </a:lnTo>
                  <a:lnTo>
                    <a:pt x="1043" y="34410"/>
                  </a:lnTo>
                  <a:lnTo>
                    <a:pt x="1223" y="34842"/>
                  </a:lnTo>
                  <a:lnTo>
                    <a:pt x="1402" y="35201"/>
                  </a:lnTo>
                  <a:lnTo>
                    <a:pt x="1582" y="35525"/>
                  </a:lnTo>
                  <a:lnTo>
                    <a:pt x="1798" y="35849"/>
                  </a:lnTo>
                  <a:lnTo>
                    <a:pt x="2050" y="36100"/>
                  </a:lnTo>
                  <a:lnTo>
                    <a:pt x="2265" y="36280"/>
                  </a:lnTo>
                  <a:lnTo>
                    <a:pt x="2517" y="36460"/>
                  </a:lnTo>
                  <a:lnTo>
                    <a:pt x="2805" y="36568"/>
                  </a:lnTo>
                  <a:lnTo>
                    <a:pt x="3056" y="36640"/>
                  </a:lnTo>
                  <a:lnTo>
                    <a:pt x="3344" y="36676"/>
                  </a:lnTo>
                  <a:lnTo>
                    <a:pt x="3632" y="36640"/>
                  </a:lnTo>
                  <a:lnTo>
                    <a:pt x="3919" y="36568"/>
                  </a:lnTo>
                  <a:lnTo>
                    <a:pt x="4207" y="36460"/>
                  </a:lnTo>
                  <a:lnTo>
                    <a:pt x="4495" y="36316"/>
                  </a:lnTo>
                  <a:lnTo>
                    <a:pt x="4782" y="36136"/>
                  </a:lnTo>
                  <a:lnTo>
                    <a:pt x="5070" y="35921"/>
                  </a:lnTo>
                  <a:lnTo>
                    <a:pt x="5394" y="35633"/>
                  </a:lnTo>
                  <a:lnTo>
                    <a:pt x="5681" y="35345"/>
                  </a:lnTo>
                  <a:lnTo>
                    <a:pt x="5969" y="34986"/>
                  </a:lnTo>
                  <a:lnTo>
                    <a:pt x="6256" y="34626"/>
                  </a:lnTo>
                  <a:lnTo>
                    <a:pt x="6868" y="33763"/>
                  </a:lnTo>
                  <a:lnTo>
                    <a:pt x="7443" y="32756"/>
                  </a:lnTo>
                  <a:lnTo>
                    <a:pt x="8018" y="31642"/>
                  </a:lnTo>
                  <a:lnTo>
                    <a:pt x="8558" y="30419"/>
                  </a:lnTo>
                  <a:lnTo>
                    <a:pt x="9097" y="29089"/>
                  </a:lnTo>
                  <a:lnTo>
                    <a:pt x="9600" y="27651"/>
                  </a:lnTo>
                  <a:lnTo>
                    <a:pt x="10104" y="26141"/>
                  </a:lnTo>
                  <a:lnTo>
                    <a:pt x="10571" y="24523"/>
                  </a:lnTo>
                  <a:lnTo>
                    <a:pt x="11003" y="22833"/>
                  </a:lnTo>
                  <a:lnTo>
                    <a:pt x="11398" y="21107"/>
                  </a:lnTo>
                  <a:lnTo>
                    <a:pt x="11722" y="19273"/>
                  </a:lnTo>
                  <a:lnTo>
                    <a:pt x="12045" y="17403"/>
                  </a:lnTo>
                  <a:lnTo>
                    <a:pt x="12261" y="15570"/>
                  </a:lnTo>
                  <a:lnTo>
                    <a:pt x="12441" y="13808"/>
                  </a:lnTo>
                  <a:lnTo>
                    <a:pt x="12549" y="12082"/>
                  </a:lnTo>
                  <a:lnTo>
                    <a:pt x="12621" y="10428"/>
                  </a:lnTo>
                  <a:lnTo>
                    <a:pt x="12621" y="8882"/>
                  </a:lnTo>
                  <a:lnTo>
                    <a:pt x="12549" y="7408"/>
                  </a:lnTo>
                  <a:lnTo>
                    <a:pt x="12405" y="6041"/>
                  </a:lnTo>
                  <a:lnTo>
                    <a:pt x="12261" y="4819"/>
                  </a:lnTo>
                  <a:lnTo>
                    <a:pt x="12009" y="3668"/>
                  </a:lnTo>
                  <a:lnTo>
                    <a:pt x="11866" y="3165"/>
                  </a:lnTo>
                  <a:lnTo>
                    <a:pt x="11722" y="2661"/>
                  </a:lnTo>
                  <a:lnTo>
                    <a:pt x="11578" y="2230"/>
                  </a:lnTo>
                  <a:lnTo>
                    <a:pt x="11398" y="1834"/>
                  </a:lnTo>
                  <a:lnTo>
                    <a:pt x="11182" y="1439"/>
                  </a:lnTo>
                  <a:lnTo>
                    <a:pt x="11003" y="1115"/>
                  </a:lnTo>
                  <a:lnTo>
                    <a:pt x="10787" y="828"/>
                  </a:lnTo>
                  <a:lnTo>
                    <a:pt x="10571" y="576"/>
                  </a:lnTo>
                  <a:lnTo>
                    <a:pt x="10319" y="360"/>
                  </a:lnTo>
                  <a:lnTo>
                    <a:pt x="10068" y="216"/>
                  </a:lnTo>
                  <a:lnTo>
                    <a:pt x="9816" y="73"/>
                  </a:lnTo>
                  <a:lnTo>
                    <a:pt x="9528"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31"/>
            <p:cNvSpPr/>
            <p:nvPr/>
          </p:nvSpPr>
          <p:spPr>
            <a:xfrm>
              <a:off x="2000525" y="933850"/>
              <a:ext cx="315525" cy="916900"/>
            </a:xfrm>
            <a:custGeom>
              <a:avLst/>
              <a:gdLst/>
              <a:ahLst/>
              <a:cxnLst/>
              <a:rect l="l" t="t" r="r" b="b"/>
              <a:pathLst>
                <a:path w="12621" h="36676" fill="none" extrusionOk="0">
                  <a:moveTo>
                    <a:pt x="9241" y="1"/>
                  </a:moveTo>
                  <a:lnTo>
                    <a:pt x="9241" y="1"/>
                  </a:lnTo>
                  <a:lnTo>
                    <a:pt x="8953" y="1"/>
                  </a:lnTo>
                  <a:lnTo>
                    <a:pt x="8665" y="73"/>
                  </a:lnTo>
                  <a:lnTo>
                    <a:pt x="8378" y="181"/>
                  </a:lnTo>
                  <a:lnTo>
                    <a:pt x="8090" y="324"/>
                  </a:lnTo>
                  <a:lnTo>
                    <a:pt x="7803" y="540"/>
                  </a:lnTo>
                  <a:lnTo>
                    <a:pt x="7515" y="756"/>
                  </a:lnTo>
                  <a:lnTo>
                    <a:pt x="7227" y="1007"/>
                  </a:lnTo>
                  <a:lnTo>
                    <a:pt x="6940" y="1331"/>
                  </a:lnTo>
                  <a:lnTo>
                    <a:pt x="6616" y="1655"/>
                  </a:lnTo>
                  <a:lnTo>
                    <a:pt x="6328" y="2050"/>
                  </a:lnTo>
                  <a:lnTo>
                    <a:pt x="5753" y="2913"/>
                  </a:lnTo>
                  <a:lnTo>
                    <a:pt x="5178" y="3884"/>
                  </a:lnTo>
                  <a:lnTo>
                    <a:pt x="4602" y="4999"/>
                  </a:lnTo>
                  <a:lnTo>
                    <a:pt x="4027" y="6221"/>
                  </a:lnTo>
                  <a:lnTo>
                    <a:pt x="3488" y="7551"/>
                  </a:lnTo>
                  <a:lnTo>
                    <a:pt x="2984" y="8990"/>
                  </a:lnTo>
                  <a:lnTo>
                    <a:pt x="2481" y="10536"/>
                  </a:lnTo>
                  <a:lnTo>
                    <a:pt x="2014" y="12118"/>
                  </a:lnTo>
                  <a:lnTo>
                    <a:pt x="1618" y="13808"/>
                  </a:lnTo>
                  <a:lnTo>
                    <a:pt x="1223" y="15570"/>
                  </a:lnTo>
                  <a:lnTo>
                    <a:pt x="863" y="17367"/>
                  </a:lnTo>
                  <a:lnTo>
                    <a:pt x="863" y="17367"/>
                  </a:lnTo>
                  <a:lnTo>
                    <a:pt x="575" y="19237"/>
                  </a:lnTo>
                  <a:lnTo>
                    <a:pt x="324" y="21071"/>
                  </a:lnTo>
                  <a:lnTo>
                    <a:pt x="144" y="22869"/>
                  </a:lnTo>
                  <a:lnTo>
                    <a:pt x="36" y="24594"/>
                  </a:lnTo>
                  <a:lnTo>
                    <a:pt x="0" y="26212"/>
                  </a:lnTo>
                  <a:lnTo>
                    <a:pt x="0" y="27795"/>
                  </a:lnTo>
                  <a:lnTo>
                    <a:pt x="72" y="29233"/>
                  </a:lnTo>
                  <a:lnTo>
                    <a:pt x="180" y="30599"/>
                  </a:lnTo>
                  <a:lnTo>
                    <a:pt x="360" y="31858"/>
                  </a:lnTo>
                  <a:lnTo>
                    <a:pt x="575" y="32972"/>
                  </a:lnTo>
                  <a:lnTo>
                    <a:pt x="719" y="33511"/>
                  </a:lnTo>
                  <a:lnTo>
                    <a:pt x="863" y="33979"/>
                  </a:lnTo>
                  <a:lnTo>
                    <a:pt x="1043" y="34410"/>
                  </a:lnTo>
                  <a:lnTo>
                    <a:pt x="1223" y="34842"/>
                  </a:lnTo>
                  <a:lnTo>
                    <a:pt x="1402" y="35201"/>
                  </a:lnTo>
                  <a:lnTo>
                    <a:pt x="1582" y="35525"/>
                  </a:lnTo>
                  <a:lnTo>
                    <a:pt x="1798" y="35849"/>
                  </a:lnTo>
                  <a:lnTo>
                    <a:pt x="2050" y="36100"/>
                  </a:lnTo>
                  <a:lnTo>
                    <a:pt x="2265" y="36280"/>
                  </a:lnTo>
                  <a:lnTo>
                    <a:pt x="2517" y="36460"/>
                  </a:lnTo>
                  <a:lnTo>
                    <a:pt x="2805" y="36568"/>
                  </a:lnTo>
                  <a:lnTo>
                    <a:pt x="3056" y="36640"/>
                  </a:lnTo>
                  <a:lnTo>
                    <a:pt x="3056" y="36640"/>
                  </a:lnTo>
                  <a:lnTo>
                    <a:pt x="3344" y="36676"/>
                  </a:lnTo>
                  <a:lnTo>
                    <a:pt x="3344" y="36676"/>
                  </a:lnTo>
                  <a:lnTo>
                    <a:pt x="3632" y="36640"/>
                  </a:lnTo>
                  <a:lnTo>
                    <a:pt x="3919" y="36568"/>
                  </a:lnTo>
                  <a:lnTo>
                    <a:pt x="4207" y="36460"/>
                  </a:lnTo>
                  <a:lnTo>
                    <a:pt x="4495" y="36316"/>
                  </a:lnTo>
                  <a:lnTo>
                    <a:pt x="4782" y="36136"/>
                  </a:lnTo>
                  <a:lnTo>
                    <a:pt x="5070" y="35921"/>
                  </a:lnTo>
                  <a:lnTo>
                    <a:pt x="5394" y="35633"/>
                  </a:lnTo>
                  <a:lnTo>
                    <a:pt x="5681" y="35345"/>
                  </a:lnTo>
                  <a:lnTo>
                    <a:pt x="5969" y="34986"/>
                  </a:lnTo>
                  <a:lnTo>
                    <a:pt x="6256" y="34626"/>
                  </a:lnTo>
                  <a:lnTo>
                    <a:pt x="6868" y="33763"/>
                  </a:lnTo>
                  <a:lnTo>
                    <a:pt x="7443" y="32756"/>
                  </a:lnTo>
                  <a:lnTo>
                    <a:pt x="8018" y="31642"/>
                  </a:lnTo>
                  <a:lnTo>
                    <a:pt x="8558" y="30419"/>
                  </a:lnTo>
                  <a:lnTo>
                    <a:pt x="9097" y="29089"/>
                  </a:lnTo>
                  <a:lnTo>
                    <a:pt x="9600" y="27651"/>
                  </a:lnTo>
                  <a:lnTo>
                    <a:pt x="10104" y="26141"/>
                  </a:lnTo>
                  <a:lnTo>
                    <a:pt x="10571" y="24523"/>
                  </a:lnTo>
                  <a:lnTo>
                    <a:pt x="11003" y="22833"/>
                  </a:lnTo>
                  <a:lnTo>
                    <a:pt x="11398" y="21107"/>
                  </a:lnTo>
                  <a:lnTo>
                    <a:pt x="11722" y="19273"/>
                  </a:lnTo>
                  <a:lnTo>
                    <a:pt x="11722" y="19273"/>
                  </a:lnTo>
                  <a:lnTo>
                    <a:pt x="12045" y="17403"/>
                  </a:lnTo>
                  <a:lnTo>
                    <a:pt x="12261" y="15570"/>
                  </a:lnTo>
                  <a:lnTo>
                    <a:pt x="12441" y="13808"/>
                  </a:lnTo>
                  <a:lnTo>
                    <a:pt x="12549" y="12082"/>
                  </a:lnTo>
                  <a:lnTo>
                    <a:pt x="12621" y="10428"/>
                  </a:lnTo>
                  <a:lnTo>
                    <a:pt x="12621" y="8882"/>
                  </a:lnTo>
                  <a:lnTo>
                    <a:pt x="12549" y="7408"/>
                  </a:lnTo>
                  <a:lnTo>
                    <a:pt x="12405" y="6041"/>
                  </a:lnTo>
                  <a:lnTo>
                    <a:pt x="12261" y="4819"/>
                  </a:lnTo>
                  <a:lnTo>
                    <a:pt x="12009" y="3668"/>
                  </a:lnTo>
                  <a:lnTo>
                    <a:pt x="11866" y="3165"/>
                  </a:lnTo>
                  <a:lnTo>
                    <a:pt x="11722" y="2661"/>
                  </a:lnTo>
                  <a:lnTo>
                    <a:pt x="11578" y="2230"/>
                  </a:lnTo>
                  <a:lnTo>
                    <a:pt x="11398" y="1834"/>
                  </a:lnTo>
                  <a:lnTo>
                    <a:pt x="11182" y="1439"/>
                  </a:lnTo>
                  <a:lnTo>
                    <a:pt x="11003" y="1115"/>
                  </a:lnTo>
                  <a:lnTo>
                    <a:pt x="10787" y="828"/>
                  </a:lnTo>
                  <a:lnTo>
                    <a:pt x="10571" y="576"/>
                  </a:lnTo>
                  <a:lnTo>
                    <a:pt x="10319" y="360"/>
                  </a:lnTo>
                  <a:lnTo>
                    <a:pt x="10068" y="216"/>
                  </a:lnTo>
                  <a:lnTo>
                    <a:pt x="9816" y="73"/>
                  </a:lnTo>
                  <a:lnTo>
                    <a:pt x="9528" y="1"/>
                  </a:lnTo>
                  <a:lnTo>
                    <a:pt x="9528" y="1"/>
                  </a:lnTo>
                  <a:lnTo>
                    <a:pt x="9241"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31"/>
            <p:cNvSpPr/>
            <p:nvPr/>
          </p:nvSpPr>
          <p:spPr>
            <a:xfrm>
              <a:off x="2096700" y="1265550"/>
              <a:ext cx="190600" cy="256200"/>
            </a:xfrm>
            <a:custGeom>
              <a:avLst/>
              <a:gdLst/>
              <a:ahLst/>
              <a:cxnLst/>
              <a:rect l="l" t="t" r="r" b="b"/>
              <a:pathLst>
                <a:path w="7624" h="10248" extrusionOk="0">
                  <a:moveTo>
                    <a:pt x="4351" y="0"/>
                  </a:moveTo>
                  <a:lnTo>
                    <a:pt x="3956" y="36"/>
                  </a:lnTo>
                  <a:lnTo>
                    <a:pt x="3560" y="108"/>
                  </a:lnTo>
                  <a:lnTo>
                    <a:pt x="3165" y="216"/>
                  </a:lnTo>
                  <a:lnTo>
                    <a:pt x="2805" y="360"/>
                  </a:lnTo>
                  <a:lnTo>
                    <a:pt x="2445" y="540"/>
                  </a:lnTo>
                  <a:lnTo>
                    <a:pt x="2086" y="755"/>
                  </a:lnTo>
                  <a:lnTo>
                    <a:pt x="1798" y="1007"/>
                  </a:lnTo>
                  <a:lnTo>
                    <a:pt x="1511" y="1259"/>
                  </a:lnTo>
                  <a:lnTo>
                    <a:pt x="1223" y="1582"/>
                  </a:lnTo>
                  <a:lnTo>
                    <a:pt x="1007" y="1906"/>
                  </a:lnTo>
                  <a:lnTo>
                    <a:pt x="791" y="2266"/>
                  </a:lnTo>
                  <a:lnTo>
                    <a:pt x="612" y="2625"/>
                  </a:lnTo>
                  <a:lnTo>
                    <a:pt x="504" y="3021"/>
                  </a:lnTo>
                  <a:lnTo>
                    <a:pt x="396" y="3452"/>
                  </a:lnTo>
                  <a:lnTo>
                    <a:pt x="72" y="5394"/>
                  </a:lnTo>
                  <a:lnTo>
                    <a:pt x="0" y="5717"/>
                  </a:lnTo>
                  <a:lnTo>
                    <a:pt x="0" y="6077"/>
                  </a:lnTo>
                  <a:lnTo>
                    <a:pt x="0" y="6436"/>
                  </a:lnTo>
                  <a:lnTo>
                    <a:pt x="36" y="6796"/>
                  </a:lnTo>
                  <a:lnTo>
                    <a:pt x="108" y="7120"/>
                  </a:lnTo>
                  <a:lnTo>
                    <a:pt x="216" y="7479"/>
                  </a:lnTo>
                  <a:lnTo>
                    <a:pt x="360" y="7803"/>
                  </a:lnTo>
                  <a:lnTo>
                    <a:pt x="504" y="8126"/>
                  </a:lnTo>
                  <a:lnTo>
                    <a:pt x="755" y="8486"/>
                  </a:lnTo>
                  <a:lnTo>
                    <a:pt x="1007" y="8810"/>
                  </a:lnTo>
                  <a:lnTo>
                    <a:pt x="1295" y="9097"/>
                  </a:lnTo>
                  <a:lnTo>
                    <a:pt x="1582" y="9385"/>
                  </a:lnTo>
                  <a:lnTo>
                    <a:pt x="1906" y="9601"/>
                  </a:lnTo>
                  <a:lnTo>
                    <a:pt x="2266" y="9816"/>
                  </a:lnTo>
                  <a:lnTo>
                    <a:pt x="2625" y="9960"/>
                  </a:lnTo>
                  <a:lnTo>
                    <a:pt x="3021" y="10104"/>
                  </a:lnTo>
                  <a:lnTo>
                    <a:pt x="3416" y="10176"/>
                  </a:lnTo>
                  <a:lnTo>
                    <a:pt x="3812" y="10248"/>
                  </a:lnTo>
                  <a:lnTo>
                    <a:pt x="4603" y="10248"/>
                  </a:lnTo>
                  <a:lnTo>
                    <a:pt x="4998" y="10176"/>
                  </a:lnTo>
                  <a:lnTo>
                    <a:pt x="5394" y="10068"/>
                  </a:lnTo>
                  <a:lnTo>
                    <a:pt x="5789" y="9924"/>
                  </a:lnTo>
                  <a:lnTo>
                    <a:pt x="6185" y="9744"/>
                  </a:lnTo>
                  <a:lnTo>
                    <a:pt x="6401" y="8774"/>
                  </a:lnTo>
                  <a:lnTo>
                    <a:pt x="6616" y="7839"/>
                  </a:lnTo>
                  <a:lnTo>
                    <a:pt x="7012" y="5825"/>
                  </a:lnTo>
                  <a:lnTo>
                    <a:pt x="7192" y="4711"/>
                  </a:lnTo>
                  <a:lnTo>
                    <a:pt x="7335" y="3596"/>
                  </a:lnTo>
                  <a:lnTo>
                    <a:pt x="7479" y="2517"/>
                  </a:lnTo>
                  <a:lnTo>
                    <a:pt x="7623" y="1403"/>
                  </a:lnTo>
                  <a:lnTo>
                    <a:pt x="7371" y="1151"/>
                  </a:lnTo>
                  <a:lnTo>
                    <a:pt x="7120" y="935"/>
                  </a:lnTo>
                  <a:lnTo>
                    <a:pt x="6832" y="720"/>
                  </a:lnTo>
                  <a:lnTo>
                    <a:pt x="6508" y="540"/>
                  </a:lnTo>
                  <a:lnTo>
                    <a:pt x="6221" y="360"/>
                  </a:lnTo>
                  <a:lnTo>
                    <a:pt x="5897" y="252"/>
                  </a:lnTo>
                  <a:lnTo>
                    <a:pt x="5538" y="144"/>
                  </a:lnTo>
                  <a:lnTo>
                    <a:pt x="5214" y="72"/>
                  </a:lnTo>
                  <a:lnTo>
                    <a:pt x="478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31"/>
            <p:cNvSpPr/>
            <p:nvPr/>
          </p:nvSpPr>
          <p:spPr>
            <a:xfrm>
              <a:off x="2966825" y="1264650"/>
              <a:ext cx="445875" cy="587000"/>
            </a:xfrm>
            <a:custGeom>
              <a:avLst/>
              <a:gdLst/>
              <a:ahLst/>
              <a:cxnLst/>
              <a:rect l="l" t="t" r="r" b="b"/>
              <a:pathLst>
                <a:path w="17835" h="23480" extrusionOk="0">
                  <a:moveTo>
                    <a:pt x="3920" y="0"/>
                  </a:moveTo>
                  <a:lnTo>
                    <a:pt x="1" y="22401"/>
                  </a:lnTo>
                  <a:lnTo>
                    <a:pt x="14383" y="23480"/>
                  </a:lnTo>
                  <a:lnTo>
                    <a:pt x="17835" y="3920"/>
                  </a:lnTo>
                  <a:lnTo>
                    <a:pt x="392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31"/>
            <p:cNvSpPr/>
            <p:nvPr/>
          </p:nvSpPr>
          <p:spPr>
            <a:xfrm>
              <a:off x="2966825" y="1264650"/>
              <a:ext cx="445875" cy="587000"/>
            </a:xfrm>
            <a:custGeom>
              <a:avLst/>
              <a:gdLst/>
              <a:ahLst/>
              <a:cxnLst/>
              <a:rect l="l" t="t" r="r" b="b"/>
              <a:pathLst>
                <a:path w="17835" h="23480" fill="none" extrusionOk="0">
                  <a:moveTo>
                    <a:pt x="14383" y="23480"/>
                  </a:moveTo>
                  <a:lnTo>
                    <a:pt x="1" y="22401"/>
                  </a:lnTo>
                  <a:lnTo>
                    <a:pt x="3920" y="0"/>
                  </a:lnTo>
                  <a:lnTo>
                    <a:pt x="17835" y="3920"/>
                  </a:lnTo>
                  <a:lnTo>
                    <a:pt x="14383" y="2348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31"/>
            <p:cNvSpPr/>
            <p:nvPr/>
          </p:nvSpPr>
          <p:spPr>
            <a:xfrm>
              <a:off x="2966825" y="1264650"/>
              <a:ext cx="445875" cy="587000"/>
            </a:xfrm>
            <a:custGeom>
              <a:avLst/>
              <a:gdLst/>
              <a:ahLst/>
              <a:cxnLst/>
              <a:rect l="l" t="t" r="r" b="b"/>
              <a:pathLst>
                <a:path w="17835" h="23480" extrusionOk="0">
                  <a:moveTo>
                    <a:pt x="3920" y="0"/>
                  </a:moveTo>
                  <a:lnTo>
                    <a:pt x="3560" y="2050"/>
                  </a:lnTo>
                  <a:lnTo>
                    <a:pt x="252" y="20963"/>
                  </a:lnTo>
                  <a:lnTo>
                    <a:pt x="1" y="22401"/>
                  </a:lnTo>
                  <a:lnTo>
                    <a:pt x="14383" y="23480"/>
                  </a:lnTo>
                  <a:lnTo>
                    <a:pt x="17835" y="3920"/>
                  </a:lnTo>
                  <a:lnTo>
                    <a:pt x="13700" y="2733"/>
                  </a:lnTo>
                  <a:lnTo>
                    <a:pt x="11075" y="2014"/>
                  </a:lnTo>
                  <a:lnTo>
                    <a:pt x="392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31"/>
            <p:cNvSpPr/>
            <p:nvPr/>
          </p:nvSpPr>
          <p:spPr>
            <a:xfrm>
              <a:off x="2966825" y="1264650"/>
              <a:ext cx="445875" cy="587000"/>
            </a:xfrm>
            <a:custGeom>
              <a:avLst/>
              <a:gdLst/>
              <a:ahLst/>
              <a:cxnLst/>
              <a:rect l="l" t="t" r="r" b="b"/>
              <a:pathLst>
                <a:path w="17835" h="23480" fill="none" extrusionOk="0">
                  <a:moveTo>
                    <a:pt x="3920" y="0"/>
                  </a:moveTo>
                  <a:lnTo>
                    <a:pt x="3560" y="2050"/>
                  </a:lnTo>
                  <a:lnTo>
                    <a:pt x="252" y="20963"/>
                  </a:lnTo>
                  <a:lnTo>
                    <a:pt x="1" y="22401"/>
                  </a:lnTo>
                  <a:lnTo>
                    <a:pt x="14383" y="23480"/>
                  </a:lnTo>
                  <a:lnTo>
                    <a:pt x="17835" y="3920"/>
                  </a:lnTo>
                  <a:lnTo>
                    <a:pt x="13700" y="2733"/>
                  </a:lnTo>
                  <a:lnTo>
                    <a:pt x="11075" y="2014"/>
                  </a:lnTo>
                  <a:lnTo>
                    <a:pt x="3920"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1"/>
            <p:cNvSpPr/>
            <p:nvPr/>
          </p:nvSpPr>
          <p:spPr>
            <a:xfrm>
              <a:off x="2297150" y="1203525"/>
              <a:ext cx="56650" cy="375750"/>
            </a:xfrm>
            <a:custGeom>
              <a:avLst/>
              <a:gdLst/>
              <a:ahLst/>
              <a:cxnLst/>
              <a:rect l="l" t="t" r="r" b="b"/>
              <a:pathLst>
                <a:path w="2266" h="15030" extrusionOk="0">
                  <a:moveTo>
                    <a:pt x="2266" y="0"/>
                  </a:moveTo>
                  <a:lnTo>
                    <a:pt x="2230" y="1043"/>
                  </a:lnTo>
                  <a:lnTo>
                    <a:pt x="2194" y="2158"/>
                  </a:lnTo>
                  <a:lnTo>
                    <a:pt x="2086" y="3272"/>
                  </a:lnTo>
                  <a:lnTo>
                    <a:pt x="2014" y="4387"/>
                  </a:lnTo>
                  <a:lnTo>
                    <a:pt x="1870" y="5538"/>
                  </a:lnTo>
                  <a:lnTo>
                    <a:pt x="1726" y="6724"/>
                  </a:lnTo>
                  <a:lnTo>
                    <a:pt x="1547" y="7911"/>
                  </a:lnTo>
                  <a:lnTo>
                    <a:pt x="1331" y="9133"/>
                  </a:lnTo>
                  <a:lnTo>
                    <a:pt x="1043" y="10643"/>
                  </a:lnTo>
                  <a:lnTo>
                    <a:pt x="720" y="12153"/>
                  </a:lnTo>
                  <a:lnTo>
                    <a:pt x="396" y="13628"/>
                  </a:lnTo>
                  <a:lnTo>
                    <a:pt x="1" y="15030"/>
                  </a:lnTo>
                  <a:lnTo>
                    <a:pt x="1" y="15030"/>
                  </a:lnTo>
                  <a:lnTo>
                    <a:pt x="432" y="13592"/>
                  </a:lnTo>
                  <a:lnTo>
                    <a:pt x="792" y="12153"/>
                  </a:lnTo>
                  <a:lnTo>
                    <a:pt x="1115" y="10679"/>
                  </a:lnTo>
                  <a:lnTo>
                    <a:pt x="1367" y="9205"/>
                  </a:lnTo>
                  <a:lnTo>
                    <a:pt x="1583" y="8055"/>
                  </a:lnTo>
                  <a:lnTo>
                    <a:pt x="1762" y="6904"/>
                  </a:lnTo>
                  <a:lnTo>
                    <a:pt x="1906" y="5717"/>
                  </a:lnTo>
                  <a:lnTo>
                    <a:pt x="2050" y="4531"/>
                  </a:lnTo>
                  <a:lnTo>
                    <a:pt x="2158" y="3380"/>
                  </a:lnTo>
                  <a:lnTo>
                    <a:pt x="2230" y="2194"/>
                  </a:lnTo>
                  <a:lnTo>
                    <a:pt x="226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1"/>
            <p:cNvSpPr/>
            <p:nvPr/>
          </p:nvSpPr>
          <p:spPr>
            <a:xfrm>
              <a:off x="2297150" y="1203525"/>
              <a:ext cx="56650" cy="375750"/>
            </a:xfrm>
            <a:custGeom>
              <a:avLst/>
              <a:gdLst/>
              <a:ahLst/>
              <a:cxnLst/>
              <a:rect l="l" t="t" r="r" b="b"/>
              <a:pathLst>
                <a:path w="2266" h="15030" fill="none" extrusionOk="0">
                  <a:moveTo>
                    <a:pt x="2266" y="0"/>
                  </a:moveTo>
                  <a:lnTo>
                    <a:pt x="2266" y="0"/>
                  </a:lnTo>
                  <a:lnTo>
                    <a:pt x="2230" y="1043"/>
                  </a:lnTo>
                  <a:lnTo>
                    <a:pt x="2194" y="2158"/>
                  </a:lnTo>
                  <a:lnTo>
                    <a:pt x="2086" y="3272"/>
                  </a:lnTo>
                  <a:lnTo>
                    <a:pt x="2014" y="4387"/>
                  </a:lnTo>
                  <a:lnTo>
                    <a:pt x="1870" y="5538"/>
                  </a:lnTo>
                  <a:lnTo>
                    <a:pt x="1726" y="6724"/>
                  </a:lnTo>
                  <a:lnTo>
                    <a:pt x="1547" y="7911"/>
                  </a:lnTo>
                  <a:lnTo>
                    <a:pt x="1331" y="9133"/>
                  </a:lnTo>
                  <a:lnTo>
                    <a:pt x="1331" y="9133"/>
                  </a:lnTo>
                  <a:lnTo>
                    <a:pt x="1043" y="10643"/>
                  </a:lnTo>
                  <a:lnTo>
                    <a:pt x="720" y="12153"/>
                  </a:lnTo>
                  <a:lnTo>
                    <a:pt x="396" y="13628"/>
                  </a:lnTo>
                  <a:lnTo>
                    <a:pt x="1" y="15030"/>
                  </a:lnTo>
                  <a:lnTo>
                    <a:pt x="1" y="15030"/>
                  </a:lnTo>
                  <a:lnTo>
                    <a:pt x="432" y="13592"/>
                  </a:lnTo>
                  <a:lnTo>
                    <a:pt x="792" y="12153"/>
                  </a:lnTo>
                  <a:lnTo>
                    <a:pt x="1115" y="10679"/>
                  </a:lnTo>
                  <a:lnTo>
                    <a:pt x="1367" y="9205"/>
                  </a:lnTo>
                  <a:lnTo>
                    <a:pt x="1367" y="9205"/>
                  </a:lnTo>
                  <a:lnTo>
                    <a:pt x="1583" y="8055"/>
                  </a:lnTo>
                  <a:lnTo>
                    <a:pt x="1762" y="6904"/>
                  </a:lnTo>
                  <a:lnTo>
                    <a:pt x="1762" y="6904"/>
                  </a:lnTo>
                  <a:lnTo>
                    <a:pt x="1906" y="5717"/>
                  </a:lnTo>
                  <a:lnTo>
                    <a:pt x="2050" y="4531"/>
                  </a:lnTo>
                  <a:lnTo>
                    <a:pt x="2050" y="4531"/>
                  </a:lnTo>
                  <a:lnTo>
                    <a:pt x="2158" y="3380"/>
                  </a:lnTo>
                  <a:lnTo>
                    <a:pt x="2230" y="2194"/>
                  </a:lnTo>
                  <a:lnTo>
                    <a:pt x="2230" y="2194"/>
                  </a:lnTo>
                  <a:lnTo>
                    <a:pt x="2266" y="0"/>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1"/>
            <p:cNvSpPr/>
            <p:nvPr/>
          </p:nvSpPr>
          <p:spPr>
            <a:xfrm>
              <a:off x="2152425" y="970700"/>
              <a:ext cx="201375" cy="874650"/>
            </a:xfrm>
            <a:custGeom>
              <a:avLst/>
              <a:gdLst/>
              <a:ahLst/>
              <a:cxnLst/>
              <a:rect l="l" t="t" r="r" b="b"/>
              <a:pathLst>
                <a:path w="8055" h="34986" extrusionOk="0">
                  <a:moveTo>
                    <a:pt x="6221" y="1"/>
                  </a:moveTo>
                  <a:lnTo>
                    <a:pt x="6473" y="540"/>
                  </a:lnTo>
                  <a:lnTo>
                    <a:pt x="6688" y="1080"/>
                  </a:lnTo>
                  <a:lnTo>
                    <a:pt x="6868" y="1619"/>
                  </a:lnTo>
                  <a:lnTo>
                    <a:pt x="7048" y="2194"/>
                  </a:lnTo>
                  <a:lnTo>
                    <a:pt x="7192" y="2770"/>
                  </a:lnTo>
                  <a:lnTo>
                    <a:pt x="7300" y="3345"/>
                  </a:lnTo>
                  <a:lnTo>
                    <a:pt x="7408" y="3920"/>
                  </a:lnTo>
                  <a:lnTo>
                    <a:pt x="7479" y="4495"/>
                  </a:lnTo>
                  <a:lnTo>
                    <a:pt x="7587" y="5646"/>
                  </a:lnTo>
                  <a:lnTo>
                    <a:pt x="7695" y="6833"/>
                  </a:lnTo>
                  <a:lnTo>
                    <a:pt x="7731" y="7983"/>
                  </a:lnTo>
                  <a:lnTo>
                    <a:pt x="7731" y="9170"/>
                  </a:lnTo>
                  <a:lnTo>
                    <a:pt x="7659" y="10320"/>
                  </a:lnTo>
                  <a:lnTo>
                    <a:pt x="7623" y="11507"/>
                  </a:lnTo>
                  <a:lnTo>
                    <a:pt x="7515" y="12657"/>
                  </a:lnTo>
                  <a:lnTo>
                    <a:pt x="7408" y="13808"/>
                  </a:lnTo>
                  <a:lnTo>
                    <a:pt x="7264" y="14994"/>
                  </a:lnTo>
                  <a:lnTo>
                    <a:pt x="7120" y="16145"/>
                  </a:lnTo>
                  <a:lnTo>
                    <a:pt x="6940" y="17296"/>
                  </a:lnTo>
                  <a:lnTo>
                    <a:pt x="6724" y="18446"/>
                  </a:lnTo>
                  <a:lnTo>
                    <a:pt x="6509" y="19597"/>
                  </a:lnTo>
                  <a:lnTo>
                    <a:pt x="6293" y="20747"/>
                  </a:lnTo>
                  <a:lnTo>
                    <a:pt x="6041" y="21898"/>
                  </a:lnTo>
                  <a:lnTo>
                    <a:pt x="5754" y="23013"/>
                  </a:lnTo>
                  <a:lnTo>
                    <a:pt x="5466" y="24163"/>
                  </a:lnTo>
                  <a:lnTo>
                    <a:pt x="5142" y="25278"/>
                  </a:lnTo>
                  <a:lnTo>
                    <a:pt x="4783" y="26392"/>
                  </a:lnTo>
                  <a:lnTo>
                    <a:pt x="4387" y="27507"/>
                  </a:lnTo>
                  <a:lnTo>
                    <a:pt x="3992" y="28586"/>
                  </a:lnTo>
                  <a:lnTo>
                    <a:pt x="3524" y="29664"/>
                  </a:lnTo>
                  <a:lnTo>
                    <a:pt x="3021" y="30743"/>
                  </a:lnTo>
                  <a:lnTo>
                    <a:pt x="2482" y="31750"/>
                  </a:lnTo>
                  <a:lnTo>
                    <a:pt x="2194" y="32289"/>
                  </a:lnTo>
                  <a:lnTo>
                    <a:pt x="1906" y="32757"/>
                  </a:lnTo>
                  <a:lnTo>
                    <a:pt x="1547" y="33260"/>
                  </a:lnTo>
                  <a:lnTo>
                    <a:pt x="1187" y="33727"/>
                  </a:lnTo>
                  <a:lnTo>
                    <a:pt x="828" y="34159"/>
                  </a:lnTo>
                  <a:lnTo>
                    <a:pt x="396" y="34590"/>
                  </a:lnTo>
                  <a:lnTo>
                    <a:pt x="1" y="34986"/>
                  </a:lnTo>
                  <a:lnTo>
                    <a:pt x="468" y="34626"/>
                  </a:lnTo>
                  <a:lnTo>
                    <a:pt x="900" y="34195"/>
                  </a:lnTo>
                  <a:lnTo>
                    <a:pt x="1295" y="33799"/>
                  </a:lnTo>
                  <a:lnTo>
                    <a:pt x="1655" y="33332"/>
                  </a:lnTo>
                  <a:lnTo>
                    <a:pt x="2014" y="32864"/>
                  </a:lnTo>
                  <a:lnTo>
                    <a:pt x="2338" y="32361"/>
                  </a:lnTo>
                  <a:lnTo>
                    <a:pt x="2661" y="31858"/>
                  </a:lnTo>
                  <a:lnTo>
                    <a:pt x="3237" y="30851"/>
                  </a:lnTo>
                  <a:lnTo>
                    <a:pt x="3776" y="29808"/>
                  </a:lnTo>
                  <a:lnTo>
                    <a:pt x="4279" y="28730"/>
                  </a:lnTo>
                  <a:lnTo>
                    <a:pt x="4711" y="27615"/>
                  </a:lnTo>
                  <a:lnTo>
                    <a:pt x="5286" y="25997"/>
                  </a:lnTo>
                  <a:lnTo>
                    <a:pt x="5790" y="24343"/>
                  </a:lnTo>
                  <a:lnTo>
                    <a:pt x="6185" y="22941"/>
                  </a:lnTo>
                  <a:lnTo>
                    <a:pt x="6509" y="21466"/>
                  </a:lnTo>
                  <a:lnTo>
                    <a:pt x="6832" y="19956"/>
                  </a:lnTo>
                  <a:lnTo>
                    <a:pt x="7120" y="18446"/>
                  </a:lnTo>
                  <a:lnTo>
                    <a:pt x="7336" y="17224"/>
                  </a:lnTo>
                  <a:lnTo>
                    <a:pt x="7515" y="16037"/>
                  </a:lnTo>
                  <a:lnTo>
                    <a:pt x="7659" y="14851"/>
                  </a:lnTo>
                  <a:lnTo>
                    <a:pt x="7803" y="13700"/>
                  </a:lnTo>
                  <a:lnTo>
                    <a:pt x="7875" y="12585"/>
                  </a:lnTo>
                  <a:lnTo>
                    <a:pt x="7983" y="11471"/>
                  </a:lnTo>
                  <a:lnTo>
                    <a:pt x="8019" y="10356"/>
                  </a:lnTo>
                  <a:lnTo>
                    <a:pt x="8055" y="9313"/>
                  </a:lnTo>
                  <a:lnTo>
                    <a:pt x="8055" y="9170"/>
                  </a:lnTo>
                  <a:lnTo>
                    <a:pt x="8019" y="7983"/>
                  </a:lnTo>
                  <a:lnTo>
                    <a:pt x="7983" y="6797"/>
                  </a:lnTo>
                  <a:lnTo>
                    <a:pt x="7839" y="5610"/>
                  </a:lnTo>
                  <a:lnTo>
                    <a:pt x="7695" y="4459"/>
                  </a:lnTo>
                  <a:lnTo>
                    <a:pt x="7587" y="3884"/>
                  </a:lnTo>
                  <a:lnTo>
                    <a:pt x="7479" y="3309"/>
                  </a:lnTo>
                  <a:lnTo>
                    <a:pt x="7336" y="2734"/>
                  </a:lnTo>
                  <a:lnTo>
                    <a:pt x="7156" y="2158"/>
                  </a:lnTo>
                  <a:lnTo>
                    <a:pt x="6940" y="1619"/>
                  </a:lnTo>
                  <a:lnTo>
                    <a:pt x="6724" y="1044"/>
                  </a:lnTo>
                  <a:lnTo>
                    <a:pt x="6473" y="504"/>
                  </a:lnTo>
                  <a:lnTo>
                    <a:pt x="6221"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1"/>
            <p:cNvSpPr/>
            <p:nvPr/>
          </p:nvSpPr>
          <p:spPr>
            <a:xfrm>
              <a:off x="2140750" y="970700"/>
              <a:ext cx="213050" cy="884550"/>
            </a:xfrm>
            <a:custGeom>
              <a:avLst/>
              <a:gdLst/>
              <a:ahLst/>
              <a:cxnLst/>
              <a:rect l="l" t="t" r="r" b="b"/>
              <a:pathLst>
                <a:path w="8522" h="35382" fill="none" extrusionOk="0">
                  <a:moveTo>
                    <a:pt x="6688" y="1"/>
                  </a:moveTo>
                  <a:lnTo>
                    <a:pt x="6688" y="1"/>
                  </a:lnTo>
                  <a:lnTo>
                    <a:pt x="6940" y="540"/>
                  </a:lnTo>
                  <a:lnTo>
                    <a:pt x="7155" y="1080"/>
                  </a:lnTo>
                  <a:lnTo>
                    <a:pt x="7335" y="1619"/>
                  </a:lnTo>
                  <a:lnTo>
                    <a:pt x="7515" y="2194"/>
                  </a:lnTo>
                  <a:lnTo>
                    <a:pt x="7659" y="2770"/>
                  </a:lnTo>
                  <a:lnTo>
                    <a:pt x="7767" y="3345"/>
                  </a:lnTo>
                  <a:lnTo>
                    <a:pt x="7875" y="3920"/>
                  </a:lnTo>
                  <a:lnTo>
                    <a:pt x="7946" y="4495"/>
                  </a:lnTo>
                  <a:lnTo>
                    <a:pt x="7946" y="4495"/>
                  </a:lnTo>
                  <a:lnTo>
                    <a:pt x="8054" y="5646"/>
                  </a:lnTo>
                  <a:lnTo>
                    <a:pt x="8162" y="6833"/>
                  </a:lnTo>
                  <a:lnTo>
                    <a:pt x="8198" y="7983"/>
                  </a:lnTo>
                  <a:lnTo>
                    <a:pt x="8198" y="9170"/>
                  </a:lnTo>
                  <a:lnTo>
                    <a:pt x="8198" y="9170"/>
                  </a:lnTo>
                  <a:lnTo>
                    <a:pt x="8126" y="10320"/>
                  </a:lnTo>
                  <a:lnTo>
                    <a:pt x="8090" y="11507"/>
                  </a:lnTo>
                  <a:lnTo>
                    <a:pt x="7982" y="12657"/>
                  </a:lnTo>
                  <a:lnTo>
                    <a:pt x="7875" y="13808"/>
                  </a:lnTo>
                  <a:lnTo>
                    <a:pt x="7731" y="14994"/>
                  </a:lnTo>
                  <a:lnTo>
                    <a:pt x="7587" y="16145"/>
                  </a:lnTo>
                  <a:lnTo>
                    <a:pt x="7407" y="17296"/>
                  </a:lnTo>
                  <a:lnTo>
                    <a:pt x="7191" y="18446"/>
                  </a:lnTo>
                  <a:lnTo>
                    <a:pt x="7191" y="18446"/>
                  </a:lnTo>
                  <a:lnTo>
                    <a:pt x="6976" y="19597"/>
                  </a:lnTo>
                  <a:lnTo>
                    <a:pt x="6760" y="20747"/>
                  </a:lnTo>
                  <a:lnTo>
                    <a:pt x="6508" y="21898"/>
                  </a:lnTo>
                  <a:lnTo>
                    <a:pt x="6221" y="23013"/>
                  </a:lnTo>
                  <a:lnTo>
                    <a:pt x="5933" y="24163"/>
                  </a:lnTo>
                  <a:lnTo>
                    <a:pt x="5609" y="25278"/>
                  </a:lnTo>
                  <a:lnTo>
                    <a:pt x="5250" y="26392"/>
                  </a:lnTo>
                  <a:lnTo>
                    <a:pt x="4854" y="27507"/>
                  </a:lnTo>
                  <a:lnTo>
                    <a:pt x="4854" y="27507"/>
                  </a:lnTo>
                  <a:lnTo>
                    <a:pt x="4459" y="28586"/>
                  </a:lnTo>
                  <a:lnTo>
                    <a:pt x="3991" y="29664"/>
                  </a:lnTo>
                  <a:lnTo>
                    <a:pt x="3488" y="30743"/>
                  </a:lnTo>
                  <a:lnTo>
                    <a:pt x="2949" y="31750"/>
                  </a:lnTo>
                  <a:lnTo>
                    <a:pt x="2949" y="31750"/>
                  </a:lnTo>
                  <a:lnTo>
                    <a:pt x="2661" y="32289"/>
                  </a:lnTo>
                  <a:lnTo>
                    <a:pt x="2373" y="32757"/>
                  </a:lnTo>
                  <a:lnTo>
                    <a:pt x="2014" y="33260"/>
                  </a:lnTo>
                  <a:lnTo>
                    <a:pt x="1654" y="33727"/>
                  </a:lnTo>
                  <a:lnTo>
                    <a:pt x="1295" y="34159"/>
                  </a:lnTo>
                  <a:lnTo>
                    <a:pt x="863" y="34590"/>
                  </a:lnTo>
                  <a:lnTo>
                    <a:pt x="468" y="34986"/>
                  </a:lnTo>
                  <a:lnTo>
                    <a:pt x="0" y="35381"/>
                  </a:lnTo>
                  <a:lnTo>
                    <a:pt x="0" y="35381"/>
                  </a:lnTo>
                  <a:lnTo>
                    <a:pt x="468" y="34986"/>
                  </a:lnTo>
                  <a:lnTo>
                    <a:pt x="935" y="34626"/>
                  </a:lnTo>
                  <a:lnTo>
                    <a:pt x="1367" y="34195"/>
                  </a:lnTo>
                  <a:lnTo>
                    <a:pt x="1762" y="33799"/>
                  </a:lnTo>
                  <a:lnTo>
                    <a:pt x="2122" y="33332"/>
                  </a:lnTo>
                  <a:lnTo>
                    <a:pt x="2481" y="32864"/>
                  </a:lnTo>
                  <a:lnTo>
                    <a:pt x="2805" y="32361"/>
                  </a:lnTo>
                  <a:lnTo>
                    <a:pt x="3128" y="31858"/>
                  </a:lnTo>
                  <a:lnTo>
                    <a:pt x="3128" y="31858"/>
                  </a:lnTo>
                  <a:lnTo>
                    <a:pt x="3704" y="30851"/>
                  </a:lnTo>
                  <a:lnTo>
                    <a:pt x="4243" y="29808"/>
                  </a:lnTo>
                  <a:lnTo>
                    <a:pt x="4746" y="28730"/>
                  </a:lnTo>
                  <a:lnTo>
                    <a:pt x="5178" y="27615"/>
                  </a:lnTo>
                  <a:lnTo>
                    <a:pt x="5178" y="27615"/>
                  </a:lnTo>
                  <a:lnTo>
                    <a:pt x="5753" y="25997"/>
                  </a:lnTo>
                  <a:lnTo>
                    <a:pt x="6257" y="24343"/>
                  </a:lnTo>
                  <a:lnTo>
                    <a:pt x="6257" y="24343"/>
                  </a:lnTo>
                  <a:lnTo>
                    <a:pt x="6652" y="22941"/>
                  </a:lnTo>
                  <a:lnTo>
                    <a:pt x="6976" y="21466"/>
                  </a:lnTo>
                  <a:lnTo>
                    <a:pt x="7299" y="19956"/>
                  </a:lnTo>
                  <a:lnTo>
                    <a:pt x="7587" y="18446"/>
                  </a:lnTo>
                  <a:lnTo>
                    <a:pt x="7587" y="18446"/>
                  </a:lnTo>
                  <a:lnTo>
                    <a:pt x="7803" y="17224"/>
                  </a:lnTo>
                  <a:lnTo>
                    <a:pt x="7982" y="16037"/>
                  </a:lnTo>
                  <a:lnTo>
                    <a:pt x="8126" y="14851"/>
                  </a:lnTo>
                  <a:lnTo>
                    <a:pt x="8270" y="13700"/>
                  </a:lnTo>
                  <a:lnTo>
                    <a:pt x="8342" y="12585"/>
                  </a:lnTo>
                  <a:lnTo>
                    <a:pt x="8450" y="11471"/>
                  </a:lnTo>
                  <a:lnTo>
                    <a:pt x="8486" y="10356"/>
                  </a:lnTo>
                  <a:lnTo>
                    <a:pt x="8522" y="9313"/>
                  </a:lnTo>
                  <a:lnTo>
                    <a:pt x="8522" y="9313"/>
                  </a:lnTo>
                  <a:lnTo>
                    <a:pt x="8522" y="9170"/>
                  </a:lnTo>
                  <a:lnTo>
                    <a:pt x="8522" y="9170"/>
                  </a:lnTo>
                  <a:lnTo>
                    <a:pt x="8486" y="7983"/>
                  </a:lnTo>
                  <a:lnTo>
                    <a:pt x="8450" y="6797"/>
                  </a:lnTo>
                  <a:lnTo>
                    <a:pt x="8306" y="5610"/>
                  </a:lnTo>
                  <a:lnTo>
                    <a:pt x="8162" y="4459"/>
                  </a:lnTo>
                  <a:lnTo>
                    <a:pt x="8162" y="4459"/>
                  </a:lnTo>
                  <a:lnTo>
                    <a:pt x="8054" y="3884"/>
                  </a:lnTo>
                  <a:lnTo>
                    <a:pt x="7946" y="3309"/>
                  </a:lnTo>
                  <a:lnTo>
                    <a:pt x="7803" y="2734"/>
                  </a:lnTo>
                  <a:lnTo>
                    <a:pt x="7623" y="2158"/>
                  </a:lnTo>
                  <a:lnTo>
                    <a:pt x="7407" y="1619"/>
                  </a:lnTo>
                  <a:lnTo>
                    <a:pt x="7191" y="1044"/>
                  </a:lnTo>
                  <a:lnTo>
                    <a:pt x="6940" y="504"/>
                  </a:lnTo>
                  <a:lnTo>
                    <a:pt x="6688" y="1"/>
                  </a:lnTo>
                </a:path>
              </a:pathLst>
            </a:cu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31"/>
            <p:cNvSpPr/>
            <p:nvPr/>
          </p:nvSpPr>
          <p:spPr>
            <a:xfrm>
              <a:off x="1933100" y="881725"/>
              <a:ext cx="234625" cy="223850"/>
            </a:xfrm>
            <a:custGeom>
              <a:avLst/>
              <a:gdLst/>
              <a:ahLst/>
              <a:cxnLst/>
              <a:rect l="l" t="t" r="r" b="b"/>
              <a:pathLst>
                <a:path w="9385" h="8954" extrusionOk="0">
                  <a:moveTo>
                    <a:pt x="0" y="0"/>
                  </a:moveTo>
                  <a:lnTo>
                    <a:pt x="1079" y="1187"/>
                  </a:lnTo>
                  <a:lnTo>
                    <a:pt x="2194" y="2373"/>
                  </a:lnTo>
                  <a:lnTo>
                    <a:pt x="3344" y="3524"/>
                  </a:lnTo>
                  <a:lnTo>
                    <a:pt x="4531" y="4675"/>
                  </a:lnTo>
                  <a:lnTo>
                    <a:pt x="5717" y="5753"/>
                  </a:lnTo>
                  <a:lnTo>
                    <a:pt x="6904" y="6868"/>
                  </a:lnTo>
                  <a:lnTo>
                    <a:pt x="8126" y="7947"/>
                  </a:lnTo>
                  <a:lnTo>
                    <a:pt x="8774" y="8450"/>
                  </a:lnTo>
                  <a:lnTo>
                    <a:pt x="9385" y="8953"/>
                  </a:lnTo>
                  <a:lnTo>
                    <a:pt x="9385" y="8953"/>
                  </a:lnTo>
                  <a:lnTo>
                    <a:pt x="8846" y="8378"/>
                  </a:lnTo>
                  <a:lnTo>
                    <a:pt x="8306" y="7767"/>
                  </a:lnTo>
                  <a:lnTo>
                    <a:pt x="7156" y="6580"/>
                  </a:lnTo>
                  <a:lnTo>
                    <a:pt x="6041" y="5430"/>
                  </a:lnTo>
                  <a:lnTo>
                    <a:pt x="4855" y="4315"/>
                  </a:lnTo>
                  <a:lnTo>
                    <a:pt x="2481" y="2086"/>
                  </a:lnTo>
                  <a:lnTo>
                    <a:pt x="1259" y="1043"/>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31"/>
            <p:cNvSpPr/>
            <p:nvPr/>
          </p:nvSpPr>
          <p:spPr>
            <a:xfrm>
              <a:off x="1722750" y="1674550"/>
              <a:ext cx="361400" cy="62950"/>
            </a:xfrm>
            <a:custGeom>
              <a:avLst/>
              <a:gdLst/>
              <a:ahLst/>
              <a:cxnLst/>
              <a:rect l="l" t="t" r="r" b="b"/>
              <a:pathLst>
                <a:path w="14456" h="2518" extrusionOk="0">
                  <a:moveTo>
                    <a:pt x="14455" y="0"/>
                  </a:moveTo>
                  <a:lnTo>
                    <a:pt x="12657" y="216"/>
                  </a:lnTo>
                  <a:lnTo>
                    <a:pt x="10824" y="468"/>
                  </a:lnTo>
                  <a:lnTo>
                    <a:pt x="9026" y="719"/>
                  </a:lnTo>
                  <a:lnTo>
                    <a:pt x="7192" y="1007"/>
                  </a:lnTo>
                  <a:lnTo>
                    <a:pt x="5394" y="1331"/>
                  </a:lnTo>
                  <a:lnTo>
                    <a:pt x="3596" y="1690"/>
                  </a:lnTo>
                  <a:lnTo>
                    <a:pt x="1799" y="2086"/>
                  </a:lnTo>
                  <a:lnTo>
                    <a:pt x="1" y="2517"/>
                  </a:lnTo>
                  <a:lnTo>
                    <a:pt x="936" y="2409"/>
                  </a:lnTo>
                  <a:lnTo>
                    <a:pt x="1835" y="2337"/>
                  </a:lnTo>
                  <a:lnTo>
                    <a:pt x="3668" y="2086"/>
                  </a:lnTo>
                  <a:lnTo>
                    <a:pt x="5466" y="1798"/>
                  </a:lnTo>
                  <a:lnTo>
                    <a:pt x="7300" y="1510"/>
                  </a:lnTo>
                  <a:lnTo>
                    <a:pt x="9098" y="1187"/>
                  </a:lnTo>
                  <a:lnTo>
                    <a:pt x="10895" y="827"/>
                  </a:lnTo>
                  <a:lnTo>
                    <a:pt x="12693" y="432"/>
                  </a:lnTo>
                  <a:lnTo>
                    <a:pt x="1445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31"/>
            <p:cNvSpPr/>
            <p:nvPr/>
          </p:nvSpPr>
          <p:spPr>
            <a:xfrm>
              <a:off x="1521400" y="1554100"/>
              <a:ext cx="540275" cy="15300"/>
            </a:xfrm>
            <a:custGeom>
              <a:avLst/>
              <a:gdLst/>
              <a:ahLst/>
              <a:cxnLst/>
              <a:rect l="l" t="t" r="r" b="b"/>
              <a:pathLst>
                <a:path w="21611" h="612" extrusionOk="0">
                  <a:moveTo>
                    <a:pt x="16217" y="0"/>
                  </a:moveTo>
                  <a:lnTo>
                    <a:pt x="13484" y="36"/>
                  </a:lnTo>
                  <a:lnTo>
                    <a:pt x="10787" y="72"/>
                  </a:lnTo>
                  <a:lnTo>
                    <a:pt x="8127" y="144"/>
                  </a:lnTo>
                  <a:lnTo>
                    <a:pt x="5394" y="252"/>
                  </a:lnTo>
                  <a:lnTo>
                    <a:pt x="2697" y="396"/>
                  </a:lnTo>
                  <a:lnTo>
                    <a:pt x="1" y="575"/>
                  </a:lnTo>
                  <a:lnTo>
                    <a:pt x="2697" y="611"/>
                  </a:lnTo>
                  <a:lnTo>
                    <a:pt x="8091" y="611"/>
                  </a:lnTo>
                  <a:lnTo>
                    <a:pt x="10787" y="575"/>
                  </a:lnTo>
                  <a:lnTo>
                    <a:pt x="13520" y="504"/>
                  </a:lnTo>
                  <a:lnTo>
                    <a:pt x="16217" y="396"/>
                  </a:lnTo>
                  <a:lnTo>
                    <a:pt x="18913" y="252"/>
                  </a:lnTo>
                  <a:lnTo>
                    <a:pt x="20244" y="180"/>
                  </a:lnTo>
                  <a:lnTo>
                    <a:pt x="21610" y="72"/>
                  </a:lnTo>
                  <a:lnTo>
                    <a:pt x="20244" y="36"/>
                  </a:lnTo>
                  <a:lnTo>
                    <a:pt x="1891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31"/>
            <p:cNvSpPr/>
            <p:nvPr/>
          </p:nvSpPr>
          <p:spPr>
            <a:xfrm>
              <a:off x="1682300" y="890700"/>
              <a:ext cx="443200" cy="320050"/>
            </a:xfrm>
            <a:custGeom>
              <a:avLst/>
              <a:gdLst/>
              <a:ahLst/>
              <a:cxnLst/>
              <a:rect l="l" t="t" r="r" b="b"/>
              <a:pathLst>
                <a:path w="17728" h="12802" extrusionOk="0">
                  <a:moveTo>
                    <a:pt x="1" y="1"/>
                  </a:moveTo>
                  <a:lnTo>
                    <a:pt x="1080" y="864"/>
                  </a:lnTo>
                  <a:lnTo>
                    <a:pt x="2158" y="1691"/>
                  </a:lnTo>
                  <a:lnTo>
                    <a:pt x="4316" y="3345"/>
                  </a:lnTo>
                  <a:lnTo>
                    <a:pt x="6509" y="4999"/>
                  </a:lnTo>
                  <a:lnTo>
                    <a:pt x="8702" y="6617"/>
                  </a:lnTo>
                  <a:lnTo>
                    <a:pt x="10931" y="8199"/>
                  </a:lnTo>
                  <a:lnTo>
                    <a:pt x="13197" y="9745"/>
                  </a:lnTo>
                  <a:lnTo>
                    <a:pt x="15426" y="11291"/>
                  </a:lnTo>
                  <a:lnTo>
                    <a:pt x="16576" y="12082"/>
                  </a:lnTo>
                  <a:lnTo>
                    <a:pt x="17727" y="12801"/>
                  </a:lnTo>
                  <a:lnTo>
                    <a:pt x="15570" y="11111"/>
                  </a:lnTo>
                  <a:lnTo>
                    <a:pt x="13412" y="9457"/>
                  </a:lnTo>
                  <a:lnTo>
                    <a:pt x="11219" y="7803"/>
                  </a:lnTo>
                  <a:lnTo>
                    <a:pt x="8990" y="6185"/>
                  </a:lnTo>
                  <a:lnTo>
                    <a:pt x="6796" y="4603"/>
                  </a:lnTo>
                  <a:lnTo>
                    <a:pt x="4531" y="3057"/>
                  </a:lnTo>
                  <a:lnTo>
                    <a:pt x="2266" y="1511"/>
                  </a:lnTo>
                  <a:lnTo>
                    <a:pt x="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31"/>
            <p:cNvSpPr/>
            <p:nvPr/>
          </p:nvSpPr>
          <p:spPr>
            <a:xfrm>
              <a:off x="1457575" y="1266450"/>
              <a:ext cx="621175" cy="116875"/>
            </a:xfrm>
            <a:custGeom>
              <a:avLst/>
              <a:gdLst/>
              <a:ahLst/>
              <a:cxnLst/>
              <a:rect l="l" t="t" r="r" b="b"/>
              <a:pathLst>
                <a:path w="24847" h="4675" extrusionOk="0">
                  <a:moveTo>
                    <a:pt x="1" y="0"/>
                  </a:moveTo>
                  <a:lnTo>
                    <a:pt x="1547" y="360"/>
                  </a:lnTo>
                  <a:lnTo>
                    <a:pt x="3093" y="719"/>
                  </a:lnTo>
                  <a:lnTo>
                    <a:pt x="6185" y="1367"/>
                  </a:lnTo>
                  <a:lnTo>
                    <a:pt x="9277" y="1978"/>
                  </a:lnTo>
                  <a:lnTo>
                    <a:pt x="12370" y="2589"/>
                  </a:lnTo>
                  <a:lnTo>
                    <a:pt x="18590" y="3668"/>
                  </a:lnTo>
                  <a:lnTo>
                    <a:pt x="21718" y="4207"/>
                  </a:lnTo>
                  <a:lnTo>
                    <a:pt x="24846" y="4675"/>
                  </a:lnTo>
                  <a:lnTo>
                    <a:pt x="21754" y="3955"/>
                  </a:lnTo>
                  <a:lnTo>
                    <a:pt x="18662" y="3272"/>
                  </a:lnTo>
                  <a:lnTo>
                    <a:pt x="15570" y="2661"/>
                  </a:lnTo>
                  <a:lnTo>
                    <a:pt x="12478" y="2050"/>
                  </a:lnTo>
                  <a:lnTo>
                    <a:pt x="9349" y="1510"/>
                  </a:lnTo>
                  <a:lnTo>
                    <a:pt x="6257" y="971"/>
                  </a:lnTo>
                  <a:lnTo>
                    <a:pt x="3129" y="468"/>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31"/>
            <p:cNvSpPr/>
            <p:nvPr/>
          </p:nvSpPr>
          <p:spPr>
            <a:xfrm>
              <a:off x="2804125" y="1760850"/>
              <a:ext cx="485425" cy="577100"/>
            </a:xfrm>
            <a:custGeom>
              <a:avLst/>
              <a:gdLst/>
              <a:ahLst/>
              <a:cxnLst/>
              <a:rect l="l" t="t" r="r" b="b"/>
              <a:pathLst>
                <a:path w="19417" h="23084" extrusionOk="0">
                  <a:moveTo>
                    <a:pt x="8918" y="0"/>
                  </a:moveTo>
                  <a:lnTo>
                    <a:pt x="8558" y="36"/>
                  </a:lnTo>
                  <a:lnTo>
                    <a:pt x="8270" y="72"/>
                  </a:lnTo>
                  <a:lnTo>
                    <a:pt x="7983" y="180"/>
                  </a:lnTo>
                  <a:lnTo>
                    <a:pt x="7767" y="324"/>
                  </a:lnTo>
                  <a:lnTo>
                    <a:pt x="7551" y="503"/>
                  </a:lnTo>
                  <a:lnTo>
                    <a:pt x="7371" y="683"/>
                  </a:lnTo>
                  <a:lnTo>
                    <a:pt x="7264" y="899"/>
                  </a:lnTo>
                  <a:lnTo>
                    <a:pt x="7120" y="1115"/>
                  </a:lnTo>
                  <a:lnTo>
                    <a:pt x="6976" y="1582"/>
                  </a:lnTo>
                  <a:lnTo>
                    <a:pt x="6868" y="2014"/>
                  </a:lnTo>
                  <a:lnTo>
                    <a:pt x="6832" y="2445"/>
                  </a:lnTo>
                  <a:lnTo>
                    <a:pt x="6832" y="2769"/>
                  </a:lnTo>
                  <a:lnTo>
                    <a:pt x="6868" y="3056"/>
                  </a:lnTo>
                  <a:lnTo>
                    <a:pt x="6293" y="3056"/>
                  </a:lnTo>
                  <a:lnTo>
                    <a:pt x="5969" y="3092"/>
                  </a:lnTo>
                  <a:lnTo>
                    <a:pt x="5574" y="3164"/>
                  </a:lnTo>
                  <a:lnTo>
                    <a:pt x="5178" y="3308"/>
                  </a:lnTo>
                  <a:lnTo>
                    <a:pt x="4962" y="3416"/>
                  </a:lnTo>
                  <a:lnTo>
                    <a:pt x="4783" y="3560"/>
                  </a:lnTo>
                  <a:lnTo>
                    <a:pt x="4639" y="3739"/>
                  </a:lnTo>
                  <a:lnTo>
                    <a:pt x="4495" y="3919"/>
                  </a:lnTo>
                  <a:lnTo>
                    <a:pt x="4315" y="4171"/>
                  </a:lnTo>
                  <a:lnTo>
                    <a:pt x="4207" y="4423"/>
                  </a:lnTo>
                  <a:lnTo>
                    <a:pt x="4135" y="4674"/>
                  </a:lnTo>
                  <a:lnTo>
                    <a:pt x="4064" y="4926"/>
                  </a:lnTo>
                  <a:lnTo>
                    <a:pt x="4064" y="5178"/>
                  </a:lnTo>
                  <a:lnTo>
                    <a:pt x="4064" y="5429"/>
                  </a:lnTo>
                  <a:lnTo>
                    <a:pt x="4135" y="5861"/>
                  </a:lnTo>
                  <a:lnTo>
                    <a:pt x="4243" y="6220"/>
                  </a:lnTo>
                  <a:lnTo>
                    <a:pt x="4351" y="6508"/>
                  </a:lnTo>
                  <a:lnTo>
                    <a:pt x="4495" y="6796"/>
                  </a:lnTo>
                  <a:lnTo>
                    <a:pt x="3884" y="6796"/>
                  </a:lnTo>
                  <a:lnTo>
                    <a:pt x="3560" y="6832"/>
                  </a:lnTo>
                  <a:lnTo>
                    <a:pt x="3165" y="6939"/>
                  </a:lnTo>
                  <a:lnTo>
                    <a:pt x="2805" y="7047"/>
                  </a:lnTo>
                  <a:lnTo>
                    <a:pt x="2625" y="7155"/>
                  </a:lnTo>
                  <a:lnTo>
                    <a:pt x="2482" y="7263"/>
                  </a:lnTo>
                  <a:lnTo>
                    <a:pt x="2338" y="7371"/>
                  </a:lnTo>
                  <a:lnTo>
                    <a:pt x="2230" y="7515"/>
                  </a:lnTo>
                  <a:lnTo>
                    <a:pt x="2086" y="7838"/>
                  </a:lnTo>
                  <a:lnTo>
                    <a:pt x="1978" y="8126"/>
                  </a:lnTo>
                  <a:lnTo>
                    <a:pt x="1906" y="8450"/>
                  </a:lnTo>
                  <a:lnTo>
                    <a:pt x="1870" y="8737"/>
                  </a:lnTo>
                  <a:lnTo>
                    <a:pt x="1870" y="9025"/>
                  </a:lnTo>
                  <a:lnTo>
                    <a:pt x="1906" y="9313"/>
                  </a:lnTo>
                  <a:lnTo>
                    <a:pt x="2014" y="9852"/>
                  </a:lnTo>
                  <a:lnTo>
                    <a:pt x="2194" y="10283"/>
                  </a:lnTo>
                  <a:lnTo>
                    <a:pt x="2338" y="10643"/>
                  </a:lnTo>
                  <a:lnTo>
                    <a:pt x="2553" y="10967"/>
                  </a:lnTo>
                  <a:lnTo>
                    <a:pt x="2158" y="10967"/>
                  </a:lnTo>
                  <a:lnTo>
                    <a:pt x="1798" y="11038"/>
                  </a:lnTo>
                  <a:lnTo>
                    <a:pt x="1439" y="11146"/>
                  </a:lnTo>
                  <a:lnTo>
                    <a:pt x="1115" y="11326"/>
                  </a:lnTo>
                  <a:lnTo>
                    <a:pt x="828" y="11542"/>
                  </a:lnTo>
                  <a:lnTo>
                    <a:pt x="576" y="11829"/>
                  </a:lnTo>
                  <a:lnTo>
                    <a:pt x="396" y="12117"/>
                  </a:lnTo>
                  <a:lnTo>
                    <a:pt x="252" y="12477"/>
                  </a:lnTo>
                  <a:lnTo>
                    <a:pt x="144" y="12800"/>
                  </a:lnTo>
                  <a:lnTo>
                    <a:pt x="72" y="13124"/>
                  </a:lnTo>
                  <a:lnTo>
                    <a:pt x="37" y="13483"/>
                  </a:lnTo>
                  <a:lnTo>
                    <a:pt x="1" y="13807"/>
                  </a:lnTo>
                  <a:lnTo>
                    <a:pt x="37" y="14562"/>
                  </a:lnTo>
                  <a:lnTo>
                    <a:pt x="108" y="15317"/>
                  </a:lnTo>
                  <a:lnTo>
                    <a:pt x="252" y="16108"/>
                  </a:lnTo>
                  <a:lnTo>
                    <a:pt x="432" y="16863"/>
                  </a:lnTo>
                  <a:lnTo>
                    <a:pt x="648" y="17654"/>
                  </a:lnTo>
                  <a:lnTo>
                    <a:pt x="899" y="18373"/>
                  </a:lnTo>
                  <a:lnTo>
                    <a:pt x="1151" y="19093"/>
                  </a:lnTo>
                  <a:lnTo>
                    <a:pt x="1403" y="19740"/>
                  </a:lnTo>
                  <a:lnTo>
                    <a:pt x="1906" y="20818"/>
                  </a:lnTo>
                  <a:lnTo>
                    <a:pt x="2230" y="21573"/>
                  </a:lnTo>
                  <a:lnTo>
                    <a:pt x="2374" y="21825"/>
                  </a:lnTo>
                  <a:lnTo>
                    <a:pt x="3273" y="19704"/>
                  </a:lnTo>
                  <a:lnTo>
                    <a:pt x="4100" y="17690"/>
                  </a:lnTo>
                  <a:lnTo>
                    <a:pt x="4315" y="17762"/>
                  </a:lnTo>
                  <a:lnTo>
                    <a:pt x="4567" y="17870"/>
                  </a:lnTo>
                  <a:lnTo>
                    <a:pt x="5034" y="18194"/>
                  </a:lnTo>
                  <a:lnTo>
                    <a:pt x="5538" y="18589"/>
                  </a:lnTo>
                  <a:lnTo>
                    <a:pt x="6077" y="19057"/>
                  </a:lnTo>
                  <a:lnTo>
                    <a:pt x="7120" y="20135"/>
                  </a:lnTo>
                  <a:lnTo>
                    <a:pt x="8163" y="21250"/>
                  </a:lnTo>
                  <a:lnTo>
                    <a:pt x="8702" y="21753"/>
                  </a:lnTo>
                  <a:lnTo>
                    <a:pt x="9241" y="22221"/>
                  </a:lnTo>
                  <a:lnTo>
                    <a:pt x="9745" y="22580"/>
                  </a:lnTo>
                  <a:lnTo>
                    <a:pt x="9996" y="22760"/>
                  </a:lnTo>
                  <a:lnTo>
                    <a:pt x="10248" y="22868"/>
                  </a:lnTo>
                  <a:lnTo>
                    <a:pt x="10500" y="22976"/>
                  </a:lnTo>
                  <a:lnTo>
                    <a:pt x="10751" y="23048"/>
                  </a:lnTo>
                  <a:lnTo>
                    <a:pt x="10967" y="23084"/>
                  </a:lnTo>
                  <a:lnTo>
                    <a:pt x="11219" y="23084"/>
                  </a:lnTo>
                  <a:lnTo>
                    <a:pt x="11434" y="23048"/>
                  </a:lnTo>
                  <a:lnTo>
                    <a:pt x="11686" y="22940"/>
                  </a:lnTo>
                  <a:lnTo>
                    <a:pt x="11902" y="22832"/>
                  </a:lnTo>
                  <a:lnTo>
                    <a:pt x="12118" y="22652"/>
                  </a:lnTo>
                  <a:lnTo>
                    <a:pt x="12333" y="22400"/>
                  </a:lnTo>
                  <a:lnTo>
                    <a:pt x="12477" y="22113"/>
                  </a:lnTo>
                  <a:lnTo>
                    <a:pt x="12621" y="21825"/>
                  </a:lnTo>
                  <a:lnTo>
                    <a:pt x="12693" y="21502"/>
                  </a:lnTo>
                  <a:lnTo>
                    <a:pt x="12729" y="21178"/>
                  </a:lnTo>
                  <a:lnTo>
                    <a:pt x="12729" y="20854"/>
                  </a:lnTo>
                  <a:lnTo>
                    <a:pt x="12693" y="20531"/>
                  </a:lnTo>
                  <a:lnTo>
                    <a:pt x="12657" y="20207"/>
                  </a:lnTo>
                  <a:lnTo>
                    <a:pt x="12513" y="19632"/>
                  </a:lnTo>
                  <a:lnTo>
                    <a:pt x="12333" y="19128"/>
                  </a:lnTo>
                  <a:lnTo>
                    <a:pt x="12118" y="18625"/>
                  </a:lnTo>
                  <a:lnTo>
                    <a:pt x="12261" y="18769"/>
                  </a:lnTo>
                  <a:lnTo>
                    <a:pt x="12621" y="19021"/>
                  </a:lnTo>
                  <a:lnTo>
                    <a:pt x="13088" y="19344"/>
                  </a:lnTo>
                  <a:lnTo>
                    <a:pt x="13340" y="19488"/>
                  </a:lnTo>
                  <a:lnTo>
                    <a:pt x="13664" y="19632"/>
                  </a:lnTo>
                  <a:lnTo>
                    <a:pt x="13951" y="19776"/>
                  </a:lnTo>
                  <a:lnTo>
                    <a:pt x="14275" y="19848"/>
                  </a:lnTo>
                  <a:lnTo>
                    <a:pt x="14599" y="19884"/>
                  </a:lnTo>
                  <a:lnTo>
                    <a:pt x="14922" y="19848"/>
                  </a:lnTo>
                  <a:lnTo>
                    <a:pt x="15210" y="19776"/>
                  </a:lnTo>
                  <a:lnTo>
                    <a:pt x="15497" y="19632"/>
                  </a:lnTo>
                  <a:lnTo>
                    <a:pt x="15785" y="19416"/>
                  </a:lnTo>
                  <a:lnTo>
                    <a:pt x="16037" y="19093"/>
                  </a:lnTo>
                  <a:lnTo>
                    <a:pt x="16253" y="18697"/>
                  </a:lnTo>
                  <a:lnTo>
                    <a:pt x="16360" y="18301"/>
                  </a:lnTo>
                  <a:lnTo>
                    <a:pt x="16396" y="17906"/>
                  </a:lnTo>
                  <a:lnTo>
                    <a:pt x="16396" y="17510"/>
                  </a:lnTo>
                  <a:lnTo>
                    <a:pt x="16324" y="17115"/>
                  </a:lnTo>
                  <a:lnTo>
                    <a:pt x="16217" y="16719"/>
                  </a:lnTo>
                  <a:lnTo>
                    <a:pt x="16037" y="16324"/>
                  </a:lnTo>
                  <a:lnTo>
                    <a:pt x="15893" y="15964"/>
                  </a:lnTo>
                  <a:lnTo>
                    <a:pt x="15677" y="15605"/>
                  </a:lnTo>
                  <a:lnTo>
                    <a:pt x="15497" y="15281"/>
                  </a:lnTo>
                  <a:lnTo>
                    <a:pt x="15102" y="14742"/>
                  </a:lnTo>
                  <a:lnTo>
                    <a:pt x="14778" y="14382"/>
                  </a:lnTo>
                  <a:lnTo>
                    <a:pt x="14635" y="14203"/>
                  </a:lnTo>
                  <a:lnTo>
                    <a:pt x="15174" y="14526"/>
                  </a:lnTo>
                  <a:lnTo>
                    <a:pt x="15713" y="14778"/>
                  </a:lnTo>
                  <a:lnTo>
                    <a:pt x="16001" y="14886"/>
                  </a:lnTo>
                  <a:lnTo>
                    <a:pt x="16324" y="14994"/>
                  </a:lnTo>
                  <a:lnTo>
                    <a:pt x="16648" y="15065"/>
                  </a:lnTo>
                  <a:lnTo>
                    <a:pt x="16972" y="15101"/>
                  </a:lnTo>
                  <a:lnTo>
                    <a:pt x="17295" y="15101"/>
                  </a:lnTo>
                  <a:lnTo>
                    <a:pt x="17583" y="15065"/>
                  </a:lnTo>
                  <a:lnTo>
                    <a:pt x="17907" y="14958"/>
                  </a:lnTo>
                  <a:lnTo>
                    <a:pt x="18158" y="14778"/>
                  </a:lnTo>
                  <a:lnTo>
                    <a:pt x="18410" y="14526"/>
                  </a:lnTo>
                  <a:lnTo>
                    <a:pt x="18626" y="14203"/>
                  </a:lnTo>
                  <a:lnTo>
                    <a:pt x="18733" y="13987"/>
                  </a:lnTo>
                  <a:lnTo>
                    <a:pt x="18769" y="13807"/>
                  </a:lnTo>
                  <a:lnTo>
                    <a:pt x="18877" y="13376"/>
                  </a:lnTo>
                  <a:lnTo>
                    <a:pt x="18877" y="12944"/>
                  </a:lnTo>
                  <a:lnTo>
                    <a:pt x="18805" y="12549"/>
                  </a:lnTo>
                  <a:lnTo>
                    <a:pt x="18698" y="12117"/>
                  </a:lnTo>
                  <a:lnTo>
                    <a:pt x="18518" y="11686"/>
                  </a:lnTo>
                  <a:lnTo>
                    <a:pt x="18338" y="11290"/>
                  </a:lnTo>
                  <a:lnTo>
                    <a:pt x="18122" y="10931"/>
                  </a:lnTo>
                  <a:lnTo>
                    <a:pt x="17691" y="10247"/>
                  </a:lnTo>
                  <a:lnTo>
                    <a:pt x="17259" y="9672"/>
                  </a:lnTo>
                  <a:lnTo>
                    <a:pt x="16828" y="9205"/>
                  </a:lnTo>
                  <a:lnTo>
                    <a:pt x="17223" y="9384"/>
                  </a:lnTo>
                  <a:lnTo>
                    <a:pt x="17583" y="9564"/>
                  </a:lnTo>
                  <a:lnTo>
                    <a:pt x="18050" y="9672"/>
                  </a:lnTo>
                  <a:lnTo>
                    <a:pt x="18266" y="9708"/>
                  </a:lnTo>
                  <a:lnTo>
                    <a:pt x="18482" y="9672"/>
                  </a:lnTo>
                  <a:lnTo>
                    <a:pt x="18698" y="9636"/>
                  </a:lnTo>
                  <a:lnTo>
                    <a:pt x="18913" y="9564"/>
                  </a:lnTo>
                  <a:lnTo>
                    <a:pt x="19093" y="9420"/>
                  </a:lnTo>
                  <a:lnTo>
                    <a:pt x="19237" y="9205"/>
                  </a:lnTo>
                  <a:lnTo>
                    <a:pt x="19345" y="8917"/>
                  </a:lnTo>
                  <a:lnTo>
                    <a:pt x="19417" y="8557"/>
                  </a:lnTo>
                  <a:lnTo>
                    <a:pt x="19417" y="8126"/>
                  </a:lnTo>
                  <a:lnTo>
                    <a:pt x="19381" y="7730"/>
                  </a:lnTo>
                  <a:lnTo>
                    <a:pt x="19273" y="7299"/>
                  </a:lnTo>
                  <a:lnTo>
                    <a:pt x="19129" y="6868"/>
                  </a:lnTo>
                  <a:lnTo>
                    <a:pt x="18949" y="6436"/>
                  </a:lnTo>
                  <a:lnTo>
                    <a:pt x="18698" y="6005"/>
                  </a:lnTo>
                  <a:lnTo>
                    <a:pt x="18410" y="5573"/>
                  </a:lnTo>
                  <a:lnTo>
                    <a:pt x="18122" y="5142"/>
                  </a:lnTo>
                  <a:lnTo>
                    <a:pt x="17763" y="4746"/>
                  </a:lnTo>
                  <a:lnTo>
                    <a:pt x="17367" y="4315"/>
                  </a:lnTo>
                  <a:lnTo>
                    <a:pt x="16972" y="3919"/>
                  </a:lnTo>
                  <a:lnTo>
                    <a:pt x="16540" y="3524"/>
                  </a:lnTo>
                  <a:lnTo>
                    <a:pt x="16073" y="3164"/>
                  </a:lnTo>
                  <a:lnTo>
                    <a:pt x="15605" y="2805"/>
                  </a:lnTo>
                  <a:lnTo>
                    <a:pt x="14599" y="2121"/>
                  </a:lnTo>
                  <a:lnTo>
                    <a:pt x="13592" y="1510"/>
                  </a:lnTo>
                  <a:lnTo>
                    <a:pt x="12549" y="1007"/>
                  </a:lnTo>
                  <a:lnTo>
                    <a:pt x="11542" y="575"/>
                  </a:lnTo>
                  <a:lnTo>
                    <a:pt x="11039" y="396"/>
                  </a:lnTo>
                  <a:lnTo>
                    <a:pt x="10572" y="252"/>
                  </a:lnTo>
                  <a:lnTo>
                    <a:pt x="10140" y="144"/>
                  </a:lnTo>
                  <a:lnTo>
                    <a:pt x="9709" y="72"/>
                  </a:lnTo>
                  <a:lnTo>
                    <a:pt x="9277" y="36"/>
                  </a:lnTo>
                  <a:lnTo>
                    <a:pt x="8918"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31"/>
            <p:cNvSpPr/>
            <p:nvPr/>
          </p:nvSpPr>
          <p:spPr>
            <a:xfrm>
              <a:off x="2981200" y="1836350"/>
              <a:ext cx="247225" cy="160925"/>
            </a:xfrm>
            <a:custGeom>
              <a:avLst/>
              <a:gdLst/>
              <a:ahLst/>
              <a:cxnLst/>
              <a:rect l="l" t="t" r="r" b="b"/>
              <a:pathLst>
                <a:path w="9889" h="6437" extrusionOk="0">
                  <a:moveTo>
                    <a:pt x="1" y="0"/>
                  </a:moveTo>
                  <a:lnTo>
                    <a:pt x="1" y="36"/>
                  </a:lnTo>
                  <a:lnTo>
                    <a:pt x="1" y="72"/>
                  </a:lnTo>
                  <a:lnTo>
                    <a:pt x="1331" y="683"/>
                  </a:lnTo>
                  <a:lnTo>
                    <a:pt x="2590" y="1367"/>
                  </a:lnTo>
                  <a:lnTo>
                    <a:pt x="3848" y="2122"/>
                  </a:lnTo>
                  <a:lnTo>
                    <a:pt x="5107" y="2877"/>
                  </a:lnTo>
                  <a:lnTo>
                    <a:pt x="6293" y="3704"/>
                  </a:lnTo>
                  <a:lnTo>
                    <a:pt x="7480" y="4567"/>
                  </a:lnTo>
                  <a:lnTo>
                    <a:pt x="8630" y="5466"/>
                  </a:lnTo>
                  <a:lnTo>
                    <a:pt x="9709" y="6400"/>
                  </a:lnTo>
                  <a:lnTo>
                    <a:pt x="9817" y="6436"/>
                  </a:lnTo>
                  <a:lnTo>
                    <a:pt x="9889" y="6400"/>
                  </a:lnTo>
                  <a:lnTo>
                    <a:pt x="9889" y="6329"/>
                  </a:lnTo>
                  <a:lnTo>
                    <a:pt x="9889" y="6257"/>
                  </a:lnTo>
                  <a:lnTo>
                    <a:pt x="9421" y="5681"/>
                  </a:lnTo>
                  <a:lnTo>
                    <a:pt x="8918" y="5142"/>
                  </a:lnTo>
                  <a:lnTo>
                    <a:pt x="8379" y="4639"/>
                  </a:lnTo>
                  <a:lnTo>
                    <a:pt x="7839" y="4135"/>
                  </a:lnTo>
                  <a:lnTo>
                    <a:pt x="7264" y="3668"/>
                  </a:lnTo>
                  <a:lnTo>
                    <a:pt x="6653" y="3200"/>
                  </a:lnTo>
                  <a:lnTo>
                    <a:pt x="6041" y="2769"/>
                  </a:lnTo>
                  <a:lnTo>
                    <a:pt x="5430" y="2373"/>
                  </a:lnTo>
                  <a:lnTo>
                    <a:pt x="4783" y="1978"/>
                  </a:lnTo>
                  <a:lnTo>
                    <a:pt x="4136" y="1618"/>
                  </a:lnTo>
                  <a:lnTo>
                    <a:pt x="3453" y="1295"/>
                  </a:lnTo>
                  <a:lnTo>
                    <a:pt x="2769" y="971"/>
                  </a:lnTo>
                  <a:lnTo>
                    <a:pt x="2086" y="683"/>
                  </a:lnTo>
                  <a:lnTo>
                    <a:pt x="1403" y="432"/>
                  </a:lnTo>
                  <a:lnTo>
                    <a:pt x="720" y="216"/>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31"/>
            <p:cNvSpPr/>
            <p:nvPr/>
          </p:nvSpPr>
          <p:spPr>
            <a:xfrm>
              <a:off x="2913800" y="1928025"/>
              <a:ext cx="260700" cy="192400"/>
            </a:xfrm>
            <a:custGeom>
              <a:avLst/>
              <a:gdLst/>
              <a:ahLst/>
              <a:cxnLst/>
              <a:rect l="l" t="t" r="r" b="b"/>
              <a:pathLst>
                <a:path w="10428" h="7696" extrusionOk="0">
                  <a:moveTo>
                    <a:pt x="0" y="1"/>
                  </a:moveTo>
                  <a:lnTo>
                    <a:pt x="0" y="37"/>
                  </a:lnTo>
                  <a:lnTo>
                    <a:pt x="36" y="73"/>
                  </a:lnTo>
                  <a:lnTo>
                    <a:pt x="683" y="360"/>
                  </a:lnTo>
                  <a:lnTo>
                    <a:pt x="1366" y="720"/>
                  </a:lnTo>
                  <a:lnTo>
                    <a:pt x="2050" y="1115"/>
                  </a:lnTo>
                  <a:lnTo>
                    <a:pt x="2805" y="1547"/>
                  </a:lnTo>
                  <a:lnTo>
                    <a:pt x="4279" y="2482"/>
                  </a:lnTo>
                  <a:lnTo>
                    <a:pt x="5753" y="3524"/>
                  </a:lnTo>
                  <a:lnTo>
                    <a:pt x="7155" y="4567"/>
                  </a:lnTo>
                  <a:lnTo>
                    <a:pt x="7803" y="5106"/>
                  </a:lnTo>
                  <a:lnTo>
                    <a:pt x="8414" y="5646"/>
                  </a:lnTo>
                  <a:lnTo>
                    <a:pt x="8989" y="6185"/>
                  </a:lnTo>
                  <a:lnTo>
                    <a:pt x="9492" y="6689"/>
                  </a:lnTo>
                  <a:lnTo>
                    <a:pt x="9924" y="7192"/>
                  </a:lnTo>
                  <a:lnTo>
                    <a:pt x="10319" y="7659"/>
                  </a:lnTo>
                  <a:lnTo>
                    <a:pt x="10355" y="7695"/>
                  </a:lnTo>
                  <a:lnTo>
                    <a:pt x="10427" y="7659"/>
                  </a:lnTo>
                  <a:lnTo>
                    <a:pt x="10427" y="7551"/>
                  </a:lnTo>
                  <a:lnTo>
                    <a:pt x="10391" y="7444"/>
                  </a:lnTo>
                  <a:lnTo>
                    <a:pt x="9924" y="6760"/>
                  </a:lnTo>
                  <a:lnTo>
                    <a:pt x="9421" y="6077"/>
                  </a:lnTo>
                  <a:lnTo>
                    <a:pt x="8881" y="5466"/>
                  </a:lnTo>
                  <a:lnTo>
                    <a:pt x="8306" y="4855"/>
                  </a:lnTo>
                  <a:lnTo>
                    <a:pt x="7695" y="4244"/>
                  </a:lnTo>
                  <a:lnTo>
                    <a:pt x="7083" y="3704"/>
                  </a:lnTo>
                  <a:lnTo>
                    <a:pt x="6436" y="3201"/>
                  </a:lnTo>
                  <a:lnTo>
                    <a:pt x="5753" y="2697"/>
                  </a:lnTo>
                  <a:lnTo>
                    <a:pt x="5070" y="2230"/>
                  </a:lnTo>
                  <a:lnTo>
                    <a:pt x="4387" y="1799"/>
                  </a:lnTo>
                  <a:lnTo>
                    <a:pt x="3668" y="1439"/>
                  </a:lnTo>
                  <a:lnTo>
                    <a:pt x="2949" y="1079"/>
                  </a:lnTo>
                  <a:lnTo>
                    <a:pt x="2229" y="756"/>
                  </a:lnTo>
                  <a:lnTo>
                    <a:pt x="1510" y="468"/>
                  </a:lnTo>
                  <a:lnTo>
                    <a:pt x="791" y="217"/>
                  </a:lnTo>
                  <a:lnTo>
                    <a:pt x="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31"/>
            <p:cNvSpPr/>
            <p:nvPr/>
          </p:nvSpPr>
          <p:spPr>
            <a:xfrm>
              <a:off x="2870650" y="2033200"/>
              <a:ext cx="240925" cy="201375"/>
            </a:xfrm>
            <a:custGeom>
              <a:avLst/>
              <a:gdLst/>
              <a:ahLst/>
              <a:cxnLst/>
              <a:rect l="l" t="t" r="r" b="b"/>
              <a:pathLst>
                <a:path w="9637" h="8055" extrusionOk="0">
                  <a:moveTo>
                    <a:pt x="36" y="1"/>
                  </a:moveTo>
                  <a:lnTo>
                    <a:pt x="36" y="37"/>
                  </a:lnTo>
                  <a:lnTo>
                    <a:pt x="0" y="37"/>
                  </a:lnTo>
                  <a:lnTo>
                    <a:pt x="0" y="73"/>
                  </a:lnTo>
                  <a:lnTo>
                    <a:pt x="0" y="108"/>
                  </a:lnTo>
                  <a:lnTo>
                    <a:pt x="1403" y="864"/>
                  </a:lnTo>
                  <a:lnTo>
                    <a:pt x="2733" y="1655"/>
                  </a:lnTo>
                  <a:lnTo>
                    <a:pt x="4027" y="2553"/>
                  </a:lnTo>
                  <a:lnTo>
                    <a:pt x="4639" y="2985"/>
                  </a:lnTo>
                  <a:lnTo>
                    <a:pt x="5250" y="3488"/>
                  </a:lnTo>
                  <a:lnTo>
                    <a:pt x="5861" y="3956"/>
                  </a:lnTo>
                  <a:lnTo>
                    <a:pt x="6436" y="4495"/>
                  </a:lnTo>
                  <a:lnTo>
                    <a:pt x="6976" y="4998"/>
                  </a:lnTo>
                  <a:lnTo>
                    <a:pt x="7515" y="5574"/>
                  </a:lnTo>
                  <a:lnTo>
                    <a:pt x="8054" y="6149"/>
                  </a:lnTo>
                  <a:lnTo>
                    <a:pt x="8558" y="6760"/>
                  </a:lnTo>
                  <a:lnTo>
                    <a:pt x="9025" y="7372"/>
                  </a:lnTo>
                  <a:lnTo>
                    <a:pt x="9493" y="8019"/>
                  </a:lnTo>
                  <a:lnTo>
                    <a:pt x="9565" y="8055"/>
                  </a:lnTo>
                  <a:lnTo>
                    <a:pt x="9600" y="8019"/>
                  </a:lnTo>
                  <a:lnTo>
                    <a:pt x="9636" y="7983"/>
                  </a:lnTo>
                  <a:lnTo>
                    <a:pt x="9636" y="7947"/>
                  </a:lnTo>
                  <a:lnTo>
                    <a:pt x="9313" y="7264"/>
                  </a:lnTo>
                  <a:lnTo>
                    <a:pt x="8989" y="6616"/>
                  </a:lnTo>
                  <a:lnTo>
                    <a:pt x="8594" y="6005"/>
                  </a:lnTo>
                  <a:lnTo>
                    <a:pt x="8162" y="5394"/>
                  </a:lnTo>
                  <a:lnTo>
                    <a:pt x="7695" y="4819"/>
                  </a:lnTo>
                  <a:lnTo>
                    <a:pt x="7191" y="4279"/>
                  </a:lnTo>
                  <a:lnTo>
                    <a:pt x="6652" y="3776"/>
                  </a:lnTo>
                  <a:lnTo>
                    <a:pt x="6077" y="3309"/>
                  </a:lnTo>
                  <a:lnTo>
                    <a:pt x="5430" y="2805"/>
                  </a:lnTo>
                  <a:lnTo>
                    <a:pt x="4746" y="2302"/>
                  </a:lnTo>
                  <a:lnTo>
                    <a:pt x="3991" y="1834"/>
                  </a:lnTo>
                  <a:lnTo>
                    <a:pt x="3236" y="1367"/>
                  </a:lnTo>
                  <a:lnTo>
                    <a:pt x="2445" y="935"/>
                  </a:lnTo>
                  <a:lnTo>
                    <a:pt x="1654" y="540"/>
                  </a:lnTo>
                  <a:lnTo>
                    <a:pt x="827" y="252"/>
                  </a:lnTo>
                  <a:lnTo>
                    <a:pt x="3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31"/>
            <p:cNvSpPr/>
            <p:nvPr/>
          </p:nvSpPr>
          <p:spPr>
            <a:xfrm>
              <a:off x="2905700" y="1991850"/>
              <a:ext cx="380250" cy="351500"/>
            </a:xfrm>
            <a:custGeom>
              <a:avLst/>
              <a:gdLst/>
              <a:ahLst/>
              <a:cxnLst/>
              <a:rect l="l" t="t" r="r" b="b"/>
              <a:pathLst>
                <a:path w="15210" h="14060" extrusionOk="0">
                  <a:moveTo>
                    <a:pt x="12873" y="1"/>
                  </a:moveTo>
                  <a:lnTo>
                    <a:pt x="12873" y="37"/>
                  </a:lnTo>
                  <a:lnTo>
                    <a:pt x="12801" y="73"/>
                  </a:lnTo>
                  <a:lnTo>
                    <a:pt x="12765" y="109"/>
                  </a:lnTo>
                  <a:lnTo>
                    <a:pt x="12729" y="144"/>
                  </a:lnTo>
                  <a:lnTo>
                    <a:pt x="12765" y="180"/>
                  </a:lnTo>
                  <a:lnTo>
                    <a:pt x="12981" y="504"/>
                  </a:lnTo>
                  <a:lnTo>
                    <a:pt x="13304" y="1007"/>
                  </a:lnTo>
                  <a:lnTo>
                    <a:pt x="13664" y="1655"/>
                  </a:lnTo>
                  <a:lnTo>
                    <a:pt x="14023" y="2410"/>
                  </a:lnTo>
                  <a:lnTo>
                    <a:pt x="14311" y="3165"/>
                  </a:lnTo>
                  <a:lnTo>
                    <a:pt x="14419" y="3524"/>
                  </a:lnTo>
                  <a:lnTo>
                    <a:pt x="14491" y="3884"/>
                  </a:lnTo>
                  <a:lnTo>
                    <a:pt x="14527" y="4243"/>
                  </a:lnTo>
                  <a:lnTo>
                    <a:pt x="14491" y="4531"/>
                  </a:lnTo>
                  <a:lnTo>
                    <a:pt x="14419" y="4783"/>
                  </a:lnTo>
                  <a:lnTo>
                    <a:pt x="14311" y="5034"/>
                  </a:lnTo>
                  <a:lnTo>
                    <a:pt x="14167" y="5178"/>
                  </a:lnTo>
                  <a:lnTo>
                    <a:pt x="13987" y="5286"/>
                  </a:lnTo>
                  <a:lnTo>
                    <a:pt x="13808" y="5358"/>
                  </a:lnTo>
                  <a:lnTo>
                    <a:pt x="13628" y="5430"/>
                  </a:lnTo>
                  <a:lnTo>
                    <a:pt x="13196" y="5502"/>
                  </a:lnTo>
                  <a:lnTo>
                    <a:pt x="12801" y="5502"/>
                  </a:lnTo>
                  <a:lnTo>
                    <a:pt x="12369" y="5466"/>
                  </a:lnTo>
                  <a:lnTo>
                    <a:pt x="11974" y="5358"/>
                  </a:lnTo>
                  <a:lnTo>
                    <a:pt x="11650" y="5214"/>
                  </a:lnTo>
                  <a:lnTo>
                    <a:pt x="11399" y="5070"/>
                  </a:lnTo>
                  <a:lnTo>
                    <a:pt x="9960" y="4100"/>
                  </a:lnTo>
                  <a:lnTo>
                    <a:pt x="10967" y="5502"/>
                  </a:lnTo>
                  <a:lnTo>
                    <a:pt x="11255" y="6005"/>
                  </a:lnTo>
                  <a:lnTo>
                    <a:pt x="11542" y="6509"/>
                  </a:lnTo>
                  <a:lnTo>
                    <a:pt x="11758" y="7012"/>
                  </a:lnTo>
                  <a:lnTo>
                    <a:pt x="11938" y="7587"/>
                  </a:lnTo>
                  <a:lnTo>
                    <a:pt x="12010" y="7839"/>
                  </a:lnTo>
                  <a:lnTo>
                    <a:pt x="12082" y="8091"/>
                  </a:lnTo>
                  <a:lnTo>
                    <a:pt x="12082" y="8342"/>
                  </a:lnTo>
                  <a:lnTo>
                    <a:pt x="12082" y="8630"/>
                  </a:lnTo>
                  <a:lnTo>
                    <a:pt x="12046" y="8882"/>
                  </a:lnTo>
                  <a:lnTo>
                    <a:pt x="11974" y="9133"/>
                  </a:lnTo>
                  <a:lnTo>
                    <a:pt x="11902" y="9385"/>
                  </a:lnTo>
                  <a:lnTo>
                    <a:pt x="11794" y="9637"/>
                  </a:lnTo>
                  <a:lnTo>
                    <a:pt x="11650" y="9853"/>
                  </a:lnTo>
                  <a:lnTo>
                    <a:pt x="11470" y="10032"/>
                  </a:lnTo>
                  <a:lnTo>
                    <a:pt x="11291" y="10176"/>
                  </a:lnTo>
                  <a:lnTo>
                    <a:pt x="11075" y="10284"/>
                  </a:lnTo>
                  <a:lnTo>
                    <a:pt x="10823" y="10356"/>
                  </a:lnTo>
                  <a:lnTo>
                    <a:pt x="10607" y="10392"/>
                  </a:lnTo>
                  <a:lnTo>
                    <a:pt x="10356" y="10356"/>
                  </a:lnTo>
                  <a:lnTo>
                    <a:pt x="10104" y="10320"/>
                  </a:lnTo>
                  <a:lnTo>
                    <a:pt x="9601" y="10104"/>
                  </a:lnTo>
                  <a:lnTo>
                    <a:pt x="9097" y="9853"/>
                  </a:lnTo>
                  <a:lnTo>
                    <a:pt x="8666" y="9529"/>
                  </a:lnTo>
                  <a:lnTo>
                    <a:pt x="8270" y="9133"/>
                  </a:lnTo>
                  <a:lnTo>
                    <a:pt x="6832" y="7659"/>
                  </a:lnTo>
                  <a:lnTo>
                    <a:pt x="7695" y="9493"/>
                  </a:lnTo>
                  <a:lnTo>
                    <a:pt x="7875" y="9888"/>
                  </a:lnTo>
                  <a:lnTo>
                    <a:pt x="8019" y="10284"/>
                  </a:lnTo>
                  <a:lnTo>
                    <a:pt x="8127" y="10679"/>
                  </a:lnTo>
                  <a:lnTo>
                    <a:pt x="8234" y="11111"/>
                  </a:lnTo>
                  <a:lnTo>
                    <a:pt x="8306" y="11506"/>
                  </a:lnTo>
                  <a:lnTo>
                    <a:pt x="8306" y="11902"/>
                  </a:lnTo>
                  <a:lnTo>
                    <a:pt x="8270" y="12297"/>
                  </a:lnTo>
                  <a:lnTo>
                    <a:pt x="8163" y="12693"/>
                  </a:lnTo>
                  <a:lnTo>
                    <a:pt x="8055" y="12837"/>
                  </a:lnTo>
                  <a:lnTo>
                    <a:pt x="7983" y="12981"/>
                  </a:lnTo>
                  <a:lnTo>
                    <a:pt x="7839" y="13124"/>
                  </a:lnTo>
                  <a:lnTo>
                    <a:pt x="7695" y="13232"/>
                  </a:lnTo>
                  <a:lnTo>
                    <a:pt x="7551" y="13340"/>
                  </a:lnTo>
                  <a:lnTo>
                    <a:pt x="7371" y="13412"/>
                  </a:lnTo>
                  <a:lnTo>
                    <a:pt x="7228" y="13448"/>
                  </a:lnTo>
                  <a:lnTo>
                    <a:pt x="7048" y="13484"/>
                  </a:lnTo>
                  <a:lnTo>
                    <a:pt x="6616" y="13412"/>
                  </a:lnTo>
                  <a:lnTo>
                    <a:pt x="6257" y="13304"/>
                  </a:lnTo>
                  <a:lnTo>
                    <a:pt x="5861" y="13124"/>
                  </a:lnTo>
                  <a:lnTo>
                    <a:pt x="5538" y="12909"/>
                  </a:lnTo>
                  <a:lnTo>
                    <a:pt x="4819" y="12369"/>
                  </a:lnTo>
                  <a:lnTo>
                    <a:pt x="4135" y="11794"/>
                  </a:lnTo>
                  <a:lnTo>
                    <a:pt x="3488" y="11183"/>
                  </a:lnTo>
                  <a:lnTo>
                    <a:pt x="2841" y="10572"/>
                  </a:lnTo>
                  <a:lnTo>
                    <a:pt x="2194" y="9960"/>
                  </a:lnTo>
                  <a:lnTo>
                    <a:pt x="1511" y="9349"/>
                  </a:lnTo>
                  <a:lnTo>
                    <a:pt x="1187" y="9061"/>
                  </a:lnTo>
                  <a:lnTo>
                    <a:pt x="792" y="8810"/>
                  </a:lnTo>
                  <a:lnTo>
                    <a:pt x="396" y="8594"/>
                  </a:lnTo>
                  <a:lnTo>
                    <a:pt x="1" y="8414"/>
                  </a:lnTo>
                  <a:lnTo>
                    <a:pt x="360" y="8630"/>
                  </a:lnTo>
                  <a:lnTo>
                    <a:pt x="756" y="8882"/>
                  </a:lnTo>
                  <a:lnTo>
                    <a:pt x="1079" y="9169"/>
                  </a:lnTo>
                  <a:lnTo>
                    <a:pt x="1403" y="9493"/>
                  </a:lnTo>
                  <a:lnTo>
                    <a:pt x="2014" y="10140"/>
                  </a:lnTo>
                  <a:lnTo>
                    <a:pt x="2625" y="10787"/>
                  </a:lnTo>
                  <a:lnTo>
                    <a:pt x="3237" y="11471"/>
                  </a:lnTo>
                  <a:lnTo>
                    <a:pt x="3884" y="12118"/>
                  </a:lnTo>
                  <a:lnTo>
                    <a:pt x="4531" y="12729"/>
                  </a:lnTo>
                  <a:lnTo>
                    <a:pt x="5250" y="13304"/>
                  </a:lnTo>
                  <a:lnTo>
                    <a:pt x="5646" y="13592"/>
                  </a:lnTo>
                  <a:lnTo>
                    <a:pt x="6077" y="13808"/>
                  </a:lnTo>
                  <a:lnTo>
                    <a:pt x="6545" y="13987"/>
                  </a:lnTo>
                  <a:lnTo>
                    <a:pt x="7048" y="14059"/>
                  </a:lnTo>
                  <a:lnTo>
                    <a:pt x="7300" y="14023"/>
                  </a:lnTo>
                  <a:lnTo>
                    <a:pt x="7551" y="13987"/>
                  </a:lnTo>
                  <a:lnTo>
                    <a:pt x="7803" y="13880"/>
                  </a:lnTo>
                  <a:lnTo>
                    <a:pt x="8055" y="13772"/>
                  </a:lnTo>
                  <a:lnTo>
                    <a:pt x="8270" y="13592"/>
                  </a:lnTo>
                  <a:lnTo>
                    <a:pt x="8450" y="13412"/>
                  </a:lnTo>
                  <a:lnTo>
                    <a:pt x="8594" y="13196"/>
                  </a:lnTo>
                  <a:lnTo>
                    <a:pt x="8738" y="12945"/>
                  </a:lnTo>
                  <a:lnTo>
                    <a:pt x="8882" y="12477"/>
                  </a:lnTo>
                  <a:lnTo>
                    <a:pt x="8954" y="11974"/>
                  </a:lnTo>
                  <a:lnTo>
                    <a:pt x="8954" y="11471"/>
                  </a:lnTo>
                  <a:lnTo>
                    <a:pt x="8882" y="10967"/>
                  </a:lnTo>
                  <a:lnTo>
                    <a:pt x="8810" y="10500"/>
                  </a:lnTo>
                  <a:lnTo>
                    <a:pt x="8795" y="10457"/>
                  </a:lnTo>
                  <a:lnTo>
                    <a:pt x="8795" y="10457"/>
                  </a:lnTo>
                  <a:lnTo>
                    <a:pt x="9313" y="10715"/>
                  </a:lnTo>
                  <a:lnTo>
                    <a:pt x="9924" y="10967"/>
                  </a:lnTo>
                  <a:lnTo>
                    <a:pt x="10284" y="11039"/>
                  </a:lnTo>
                  <a:lnTo>
                    <a:pt x="10643" y="11075"/>
                  </a:lnTo>
                  <a:lnTo>
                    <a:pt x="11003" y="11003"/>
                  </a:lnTo>
                  <a:lnTo>
                    <a:pt x="11363" y="10895"/>
                  </a:lnTo>
                  <a:lnTo>
                    <a:pt x="11650" y="10715"/>
                  </a:lnTo>
                  <a:lnTo>
                    <a:pt x="11938" y="10500"/>
                  </a:lnTo>
                  <a:lnTo>
                    <a:pt x="12190" y="10248"/>
                  </a:lnTo>
                  <a:lnTo>
                    <a:pt x="12405" y="9960"/>
                  </a:lnTo>
                  <a:lnTo>
                    <a:pt x="12549" y="9673"/>
                  </a:lnTo>
                  <a:lnTo>
                    <a:pt x="12657" y="9349"/>
                  </a:lnTo>
                  <a:lnTo>
                    <a:pt x="12729" y="9026"/>
                  </a:lnTo>
                  <a:lnTo>
                    <a:pt x="12765" y="8666"/>
                  </a:lnTo>
                  <a:lnTo>
                    <a:pt x="12765" y="8342"/>
                  </a:lnTo>
                  <a:lnTo>
                    <a:pt x="12729" y="8019"/>
                  </a:lnTo>
                  <a:lnTo>
                    <a:pt x="12693" y="7695"/>
                  </a:lnTo>
                  <a:lnTo>
                    <a:pt x="12585" y="7372"/>
                  </a:lnTo>
                  <a:lnTo>
                    <a:pt x="12369" y="6760"/>
                  </a:lnTo>
                  <a:lnTo>
                    <a:pt x="12118" y="6185"/>
                  </a:lnTo>
                  <a:lnTo>
                    <a:pt x="11996" y="5981"/>
                  </a:lnTo>
                  <a:lnTo>
                    <a:pt x="11996" y="5981"/>
                  </a:lnTo>
                  <a:lnTo>
                    <a:pt x="12190" y="6041"/>
                  </a:lnTo>
                  <a:lnTo>
                    <a:pt x="12693" y="6149"/>
                  </a:lnTo>
                  <a:lnTo>
                    <a:pt x="13232" y="6149"/>
                  </a:lnTo>
                  <a:lnTo>
                    <a:pt x="13484" y="6113"/>
                  </a:lnTo>
                  <a:lnTo>
                    <a:pt x="13772" y="6041"/>
                  </a:lnTo>
                  <a:lnTo>
                    <a:pt x="14023" y="5969"/>
                  </a:lnTo>
                  <a:lnTo>
                    <a:pt x="14275" y="5861"/>
                  </a:lnTo>
                  <a:lnTo>
                    <a:pt x="14527" y="5682"/>
                  </a:lnTo>
                  <a:lnTo>
                    <a:pt x="14778" y="5502"/>
                  </a:lnTo>
                  <a:lnTo>
                    <a:pt x="14922" y="5322"/>
                  </a:lnTo>
                  <a:lnTo>
                    <a:pt x="15030" y="5142"/>
                  </a:lnTo>
                  <a:lnTo>
                    <a:pt x="15102" y="4963"/>
                  </a:lnTo>
                  <a:lnTo>
                    <a:pt x="15138" y="4783"/>
                  </a:lnTo>
                  <a:lnTo>
                    <a:pt x="15210" y="4387"/>
                  </a:lnTo>
                  <a:lnTo>
                    <a:pt x="15174" y="3992"/>
                  </a:lnTo>
                  <a:lnTo>
                    <a:pt x="15102" y="3560"/>
                  </a:lnTo>
                  <a:lnTo>
                    <a:pt x="14958" y="3129"/>
                  </a:lnTo>
                  <a:lnTo>
                    <a:pt x="14778" y="2697"/>
                  </a:lnTo>
                  <a:lnTo>
                    <a:pt x="14563" y="2302"/>
                  </a:lnTo>
                  <a:lnTo>
                    <a:pt x="14347" y="1870"/>
                  </a:lnTo>
                  <a:lnTo>
                    <a:pt x="14095" y="1511"/>
                  </a:lnTo>
                  <a:lnTo>
                    <a:pt x="13592" y="828"/>
                  </a:lnTo>
                  <a:lnTo>
                    <a:pt x="13160" y="288"/>
                  </a:lnTo>
                  <a:lnTo>
                    <a:pt x="1287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31"/>
            <p:cNvSpPr/>
            <p:nvPr/>
          </p:nvSpPr>
          <p:spPr>
            <a:xfrm>
              <a:off x="3224800" y="1926225"/>
              <a:ext cx="71950" cy="83625"/>
            </a:xfrm>
            <a:custGeom>
              <a:avLst/>
              <a:gdLst/>
              <a:ahLst/>
              <a:cxnLst/>
              <a:rect l="l" t="t" r="r" b="b"/>
              <a:pathLst>
                <a:path w="2878" h="3345" extrusionOk="0">
                  <a:moveTo>
                    <a:pt x="2194" y="1"/>
                  </a:moveTo>
                  <a:lnTo>
                    <a:pt x="2302" y="648"/>
                  </a:lnTo>
                  <a:lnTo>
                    <a:pt x="2374" y="1295"/>
                  </a:lnTo>
                  <a:lnTo>
                    <a:pt x="2374" y="1583"/>
                  </a:lnTo>
                  <a:lnTo>
                    <a:pt x="2338" y="1871"/>
                  </a:lnTo>
                  <a:lnTo>
                    <a:pt x="2266" y="2158"/>
                  </a:lnTo>
                  <a:lnTo>
                    <a:pt x="2194" y="2410"/>
                  </a:lnTo>
                  <a:lnTo>
                    <a:pt x="2014" y="2626"/>
                  </a:lnTo>
                  <a:lnTo>
                    <a:pt x="1799" y="2769"/>
                  </a:lnTo>
                  <a:lnTo>
                    <a:pt x="1547" y="2841"/>
                  </a:lnTo>
                  <a:lnTo>
                    <a:pt x="1295" y="2841"/>
                  </a:lnTo>
                  <a:lnTo>
                    <a:pt x="972" y="2805"/>
                  </a:lnTo>
                  <a:lnTo>
                    <a:pt x="648" y="2769"/>
                  </a:lnTo>
                  <a:lnTo>
                    <a:pt x="324" y="2698"/>
                  </a:lnTo>
                  <a:lnTo>
                    <a:pt x="1" y="2590"/>
                  </a:lnTo>
                  <a:lnTo>
                    <a:pt x="253" y="2841"/>
                  </a:lnTo>
                  <a:lnTo>
                    <a:pt x="576" y="3057"/>
                  </a:lnTo>
                  <a:lnTo>
                    <a:pt x="900" y="3201"/>
                  </a:lnTo>
                  <a:lnTo>
                    <a:pt x="1223" y="3309"/>
                  </a:lnTo>
                  <a:lnTo>
                    <a:pt x="1439" y="3345"/>
                  </a:lnTo>
                  <a:lnTo>
                    <a:pt x="1619" y="3345"/>
                  </a:lnTo>
                  <a:lnTo>
                    <a:pt x="1835" y="3309"/>
                  </a:lnTo>
                  <a:lnTo>
                    <a:pt x="2014" y="3273"/>
                  </a:lnTo>
                  <a:lnTo>
                    <a:pt x="2230" y="3165"/>
                  </a:lnTo>
                  <a:lnTo>
                    <a:pt x="2374" y="3057"/>
                  </a:lnTo>
                  <a:lnTo>
                    <a:pt x="2554" y="2913"/>
                  </a:lnTo>
                  <a:lnTo>
                    <a:pt x="2662" y="2734"/>
                  </a:lnTo>
                  <a:lnTo>
                    <a:pt x="2805" y="2374"/>
                  </a:lnTo>
                  <a:lnTo>
                    <a:pt x="2877" y="2014"/>
                  </a:lnTo>
                  <a:lnTo>
                    <a:pt x="2877" y="1619"/>
                  </a:lnTo>
                  <a:lnTo>
                    <a:pt x="2805" y="1223"/>
                  </a:lnTo>
                  <a:lnTo>
                    <a:pt x="2698" y="900"/>
                  </a:lnTo>
                  <a:lnTo>
                    <a:pt x="2590" y="576"/>
                  </a:lnTo>
                  <a:lnTo>
                    <a:pt x="2410" y="289"/>
                  </a:lnTo>
                  <a:lnTo>
                    <a:pt x="219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31"/>
            <p:cNvSpPr/>
            <p:nvPr/>
          </p:nvSpPr>
          <p:spPr>
            <a:xfrm>
              <a:off x="2953350" y="1886675"/>
              <a:ext cx="924075" cy="1406800"/>
            </a:xfrm>
            <a:custGeom>
              <a:avLst/>
              <a:gdLst/>
              <a:ahLst/>
              <a:cxnLst/>
              <a:rect l="l" t="t" r="r" b="b"/>
              <a:pathLst>
                <a:path w="36963" h="56272" extrusionOk="0">
                  <a:moveTo>
                    <a:pt x="34877" y="1"/>
                  </a:moveTo>
                  <a:lnTo>
                    <a:pt x="34590" y="37"/>
                  </a:lnTo>
                  <a:lnTo>
                    <a:pt x="34266" y="145"/>
                  </a:lnTo>
                  <a:lnTo>
                    <a:pt x="33942" y="324"/>
                  </a:lnTo>
                  <a:lnTo>
                    <a:pt x="33619" y="576"/>
                  </a:lnTo>
                  <a:lnTo>
                    <a:pt x="33259" y="900"/>
                  </a:lnTo>
                  <a:lnTo>
                    <a:pt x="32864" y="1331"/>
                  </a:lnTo>
                  <a:lnTo>
                    <a:pt x="32468" y="1835"/>
                  </a:lnTo>
                  <a:lnTo>
                    <a:pt x="32037" y="2410"/>
                  </a:lnTo>
                  <a:lnTo>
                    <a:pt x="31569" y="3093"/>
                  </a:lnTo>
                  <a:lnTo>
                    <a:pt x="31138" y="3812"/>
                  </a:lnTo>
                  <a:lnTo>
                    <a:pt x="30670" y="4567"/>
                  </a:lnTo>
                  <a:lnTo>
                    <a:pt x="29843" y="6149"/>
                  </a:lnTo>
                  <a:lnTo>
                    <a:pt x="29016" y="7803"/>
                  </a:lnTo>
                  <a:lnTo>
                    <a:pt x="28261" y="9493"/>
                  </a:lnTo>
                  <a:lnTo>
                    <a:pt x="27578" y="11183"/>
                  </a:lnTo>
                  <a:lnTo>
                    <a:pt x="26931" y="12837"/>
                  </a:lnTo>
                  <a:lnTo>
                    <a:pt x="26320" y="14491"/>
                  </a:lnTo>
                  <a:lnTo>
                    <a:pt x="25780" y="16037"/>
                  </a:lnTo>
                  <a:lnTo>
                    <a:pt x="24846" y="18878"/>
                  </a:lnTo>
                  <a:lnTo>
                    <a:pt x="24126" y="21179"/>
                  </a:lnTo>
                  <a:lnTo>
                    <a:pt x="23659" y="22689"/>
                  </a:lnTo>
                  <a:lnTo>
                    <a:pt x="23515" y="23084"/>
                  </a:lnTo>
                  <a:lnTo>
                    <a:pt x="23443" y="23264"/>
                  </a:lnTo>
                  <a:lnTo>
                    <a:pt x="23335" y="23156"/>
                  </a:lnTo>
                  <a:lnTo>
                    <a:pt x="23156" y="22869"/>
                  </a:lnTo>
                  <a:lnTo>
                    <a:pt x="22580" y="21826"/>
                  </a:lnTo>
                  <a:lnTo>
                    <a:pt x="21825" y="20316"/>
                  </a:lnTo>
                  <a:lnTo>
                    <a:pt x="20962" y="18626"/>
                  </a:lnTo>
                  <a:lnTo>
                    <a:pt x="19380" y="15390"/>
                  </a:lnTo>
                  <a:lnTo>
                    <a:pt x="18661" y="13952"/>
                  </a:lnTo>
                  <a:lnTo>
                    <a:pt x="0" y="28909"/>
                  </a:lnTo>
                  <a:lnTo>
                    <a:pt x="2158" y="32253"/>
                  </a:lnTo>
                  <a:lnTo>
                    <a:pt x="4387" y="35741"/>
                  </a:lnTo>
                  <a:lnTo>
                    <a:pt x="7048" y="39804"/>
                  </a:lnTo>
                  <a:lnTo>
                    <a:pt x="9816" y="44011"/>
                  </a:lnTo>
                  <a:lnTo>
                    <a:pt x="12405" y="47822"/>
                  </a:lnTo>
                  <a:lnTo>
                    <a:pt x="13556" y="49440"/>
                  </a:lnTo>
                  <a:lnTo>
                    <a:pt x="14526" y="50806"/>
                  </a:lnTo>
                  <a:lnTo>
                    <a:pt x="15353" y="51849"/>
                  </a:lnTo>
                  <a:lnTo>
                    <a:pt x="15677" y="52244"/>
                  </a:lnTo>
                  <a:lnTo>
                    <a:pt x="15929" y="52532"/>
                  </a:lnTo>
                  <a:lnTo>
                    <a:pt x="16720" y="53251"/>
                  </a:lnTo>
                  <a:lnTo>
                    <a:pt x="17151" y="53683"/>
                  </a:lnTo>
                  <a:lnTo>
                    <a:pt x="17654" y="54078"/>
                  </a:lnTo>
                  <a:lnTo>
                    <a:pt x="18230" y="54510"/>
                  </a:lnTo>
                  <a:lnTo>
                    <a:pt x="18805" y="54941"/>
                  </a:lnTo>
                  <a:lnTo>
                    <a:pt x="19452" y="55301"/>
                  </a:lnTo>
                  <a:lnTo>
                    <a:pt x="20099" y="55660"/>
                  </a:lnTo>
                  <a:lnTo>
                    <a:pt x="20783" y="55912"/>
                  </a:lnTo>
                  <a:lnTo>
                    <a:pt x="21502" y="56128"/>
                  </a:lnTo>
                  <a:lnTo>
                    <a:pt x="21897" y="56200"/>
                  </a:lnTo>
                  <a:lnTo>
                    <a:pt x="22257" y="56236"/>
                  </a:lnTo>
                  <a:lnTo>
                    <a:pt x="22652" y="56272"/>
                  </a:lnTo>
                  <a:lnTo>
                    <a:pt x="23048" y="56272"/>
                  </a:lnTo>
                  <a:lnTo>
                    <a:pt x="23407" y="56236"/>
                  </a:lnTo>
                  <a:lnTo>
                    <a:pt x="23803" y="56164"/>
                  </a:lnTo>
                  <a:lnTo>
                    <a:pt x="24234" y="56056"/>
                  </a:lnTo>
                  <a:lnTo>
                    <a:pt x="24630" y="55948"/>
                  </a:lnTo>
                  <a:lnTo>
                    <a:pt x="25025" y="55768"/>
                  </a:lnTo>
                  <a:lnTo>
                    <a:pt x="25421" y="55588"/>
                  </a:lnTo>
                  <a:lnTo>
                    <a:pt x="25852" y="55337"/>
                  </a:lnTo>
                  <a:lnTo>
                    <a:pt x="26248" y="55049"/>
                  </a:lnTo>
                  <a:lnTo>
                    <a:pt x="26464" y="54869"/>
                  </a:lnTo>
                  <a:lnTo>
                    <a:pt x="26679" y="54654"/>
                  </a:lnTo>
                  <a:lnTo>
                    <a:pt x="26895" y="54402"/>
                  </a:lnTo>
                  <a:lnTo>
                    <a:pt x="27075" y="54078"/>
                  </a:lnTo>
                  <a:lnTo>
                    <a:pt x="27506" y="53359"/>
                  </a:lnTo>
                  <a:lnTo>
                    <a:pt x="27938" y="52460"/>
                  </a:lnTo>
                  <a:lnTo>
                    <a:pt x="28333" y="51418"/>
                  </a:lnTo>
                  <a:lnTo>
                    <a:pt x="28765" y="50267"/>
                  </a:lnTo>
                  <a:lnTo>
                    <a:pt x="29196" y="48973"/>
                  </a:lnTo>
                  <a:lnTo>
                    <a:pt x="29592" y="47570"/>
                  </a:lnTo>
                  <a:lnTo>
                    <a:pt x="29987" y="46060"/>
                  </a:lnTo>
                  <a:lnTo>
                    <a:pt x="30419" y="44478"/>
                  </a:lnTo>
                  <a:lnTo>
                    <a:pt x="31210" y="41098"/>
                  </a:lnTo>
                  <a:lnTo>
                    <a:pt x="31965" y="37503"/>
                  </a:lnTo>
                  <a:lnTo>
                    <a:pt x="32720" y="33763"/>
                  </a:lnTo>
                  <a:lnTo>
                    <a:pt x="33403" y="29988"/>
                  </a:lnTo>
                  <a:lnTo>
                    <a:pt x="34050" y="26284"/>
                  </a:lnTo>
                  <a:lnTo>
                    <a:pt x="34662" y="22725"/>
                  </a:lnTo>
                  <a:lnTo>
                    <a:pt x="35201" y="19381"/>
                  </a:lnTo>
                  <a:lnTo>
                    <a:pt x="36639" y="10104"/>
                  </a:lnTo>
                  <a:lnTo>
                    <a:pt x="36783" y="8918"/>
                  </a:lnTo>
                  <a:lnTo>
                    <a:pt x="36891" y="7659"/>
                  </a:lnTo>
                  <a:lnTo>
                    <a:pt x="36963" y="6437"/>
                  </a:lnTo>
                  <a:lnTo>
                    <a:pt x="36963" y="5250"/>
                  </a:lnTo>
                  <a:lnTo>
                    <a:pt x="36891" y="4100"/>
                  </a:lnTo>
                  <a:lnTo>
                    <a:pt x="36783" y="3057"/>
                  </a:lnTo>
                  <a:lnTo>
                    <a:pt x="36675" y="2554"/>
                  </a:lnTo>
                  <a:lnTo>
                    <a:pt x="36603" y="2122"/>
                  </a:lnTo>
                  <a:lnTo>
                    <a:pt x="36459" y="1691"/>
                  </a:lnTo>
                  <a:lnTo>
                    <a:pt x="36315" y="1295"/>
                  </a:lnTo>
                  <a:lnTo>
                    <a:pt x="36172" y="972"/>
                  </a:lnTo>
                  <a:lnTo>
                    <a:pt x="35992" y="684"/>
                  </a:lnTo>
                  <a:lnTo>
                    <a:pt x="35812" y="432"/>
                  </a:lnTo>
                  <a:lnTo>
                    <a:pt x="35596" y="217"/>
                  </a:lnTo>
                  <a:lnTo>
                    <a:pt x="35381" y="73"/>
                  </a:lnTo>
                  <a:lnTo>
                    <a:pt x="3512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31"/>
            <p:cNvSpPr/>
            <p:nvPr/>
          </p:nvSpPr>
          <p:spPr>
            <a:xfrm>
              <a:off x="3042325" y="2352300"/>
              <a:ext cx="396450" cy="302075"/>
            </a:xfrm>
            <a:custGeom>
              <a:avLst/>
              <a:gdLst/>
              <a:ahLst/>
              <a:cxnLst/>
              <a:rect l="l" t="t" r="r" b="b"/>
              <a:pathLst>
                <a:path w="15858" h="12083" extrusionOk="0">
                  <a:moveTo>
                    <a:pt x="15749" y="1"/>
                  </a:moveTo>
                  <a:lnTo>
                    <a:pt x="14707" y="684"/>
                  </a:lnTo>
                  <a:lnTo>
                    <a:pt x="13664" y="1439"/>
                  </a:lnTo>
                  <a:lnTo>
                    <a:pt x="11686" y="2949"/>
                  </a:lnTo>
                  <a:lnTo>
                    <a:pt x="7767" y="5826"/>
                  </a:lnTo>
                  <a:lnTo>
                    <a:pt x="6113" y="7120"/>
                  </a:lnTo>
                  <a:lnTo>
                    <a:pt x="3632" y="9062"/>
                  </a:lnTo>
                  <a:lnTo>
                    <a:pt x="1295" y="10895"/>
                  </a:lnTo>
                  <a:lnTo>
                    <a:pt x="468" y="11579"/>
                  </a:lnTo>
                  <a:lnTo>
                    <a:pt x="37" y="11974"/>
                  </a:lnTo>
                  <a:lnTo>
                    <a:pt x="1" y="12010"/>
                  </a:lnTo>
                  <a:lnTo>
                    <a:pt x="37" y="12046"/>
                  </a:lnTo>
                  <a:lnTo>
                    <a:pt x="37" y="12082"/>
                  </a:lnTo>
                  <a:lnTo>
                    <a:pt x="73" y="12082"/>
                  </a:lnTo>
                  <a:lnTo>
                    <a:pt x="576" y="11758"/>
                  </a:lnTo>
                  <a:lnTo>
                    <a:pt x="1439" y="11147"/>
                  </a:lnTo>
                  <a:lnTo>
                    <a:pt x="3812" y="9421"/>
                  </a:lnTo>
                  <a:lnTo>
                    <a:pt x="6329" y="7552"/>
                  </a:lnTo>
                  <a:lnTo>
                    <a:pt x="7983" y="6293"/>
                  </a:lnTo>
                  <a:lnTo>
                    <a:pt x="11902" y="3237"/>
                  </a:lnTo>
                  <a:lnTo>
                    <a:pt x="13880" y="1691"/>
                  </a:lnTo>
                  <a:lnTo>
                    <a:pt x="14886" y="900"/>
                  </a:lnTo>
                  <a:lnTo>
                    <a:pt x="15821" y="109"/>
                  </a:lnTo>
                  <a:lnTo>
                    <a:pt x="15857" y="37"/>
                  </a:lnTo>
                  <a:lnTo>
                    <a:pt x="1582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1"/>
            <p:cNvSpPr/>
            <p:nvPr/>
          </p:nvSpPr>
          <p:spPr>
            <a:xfrm>
              <a:off x="3539425" y="2467375"/>
              <a:ext cx="107000" cy="347900"/>
            </a:xfrm>
            <a:custGeom>
              <a:avLst/>
              <a:gdLst/>
              <a:ahLst/>
              <a:cxnLst/>
              <a:rect l="l" t="t" r="r" b="b"/>
              <a:pathLst>
                <a:path w="4280" h="13916" extrusionOk="0">
                  <a:moveTo>
                    <a:pt x="0" y="0"/>
                  </a:moveTo>
                  <a:lnTo>
                    <a:pt x="252" y="863"/>
                  </a:lnTo>
                  <a:lnTo>
                    <a:pt x="504" y="1762"/>
                  </a:lnTo>
                  <a:lnTo>
                    <a:pt x="1079" y="3524"/>
                  </a:lnTo>
                  <a:lnTo>
                    <a:pt x="2158" y="6976"/>
                  </a:lnTo>
                  <a:lnTo>
                    <a:pt x="3236" y="10427"/>
                  </a:lnTo>
                  <a:lnTo>
                    <a:pt x="3776" y="12153"/>
                  </a:lnTo>
                  <a:lnTo>
                    <a:pt x="4027" y="13016"/>
                  </a:lnTo>
                  <a:lnTo>
                    <a:pt x="4279" y="13915"/>
                  </a:lnTo>
                  <a:lnTo>
                    <a:pt x="4135" y="12980"/>
                  </a:lnTo>
                  <a:lnTo>
                    <a:pt x="3991" y="12081"/>
                  </a:lnTo>
                  <a:lnTo>
                    <a:pt x="3812" y="11218"/>
                  </a:lnTo>
                  <a:lnTo>
                    <a:pt x="3596" y="10320"/>
                  </a:lnTo>
                  <a:lnTo>
                    <a:pt x="3128" y="8558"/>
                  </a:lnTo>
                  <a:lnTo>
                    <a:pt x="2625" y="6796"/>
                  </a:lnTo>
                  <a:lnTo>
                    <a:pt x="2014" y="5070"/>
                  </a:lnTo>
                  <a:lnTo>
                    <a:pt x="1403" y="3344"/>
                  </a:lnTo>
                  <a:lnTo>
                    <a:pt x="1079" y="2517"/>
                  </a:lnTo>
                  <a:lnTo>
                    <a:pt x="755" y="1654"/>
                  </a:lnTo>
                  <a:lnTo>
                    <a:pt x="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1"/>
            <p:cNvSpPr/>
            <p:nvPr/>
          </p:nvSpPr>
          <p:spPr>
            <a:xfrm>
              <a:off x="3539425" y="1809375"/>
              <a:ext cx="1269250" cy="1623425"/>
            </a:xfrm>
            <a:custGeom>
              <a:avLst/>
              <a:gdLst/>
              <a:ahLst/>
              <a:cxnLst/>
              <a:rect l="l" t="t" r="r" b="b"/>
              <a:pathLst>
                <a:path w="50770" h="64937" extrusionOk="0">
                  <a:moveTo>
                    <a:pt x="19524" y="1"/>
                  </a:moveTo>
                  <a:lnTo>
                    <a:pt x="18733" y="37"/>
                  </a:lnTo>
                  <a:lnTo>
                    <a:pt x="17942" y="144"/>
                  </a:lnTo>
                  <a:lnTo>
                    <a:pt x="17115" y="288"/>
                  </a:lnTo>
                  <a:lnTo>
                    <a:pt x="16288" y="468"/>
                  </a:lnTo>
                  <a:lnTo>
                    <a:pt x="15461" y="720"/>
                  </a:lnTo>
                  <a:lnTo>
                    <a:pt x="14634" y="1007"/>
                  </a:lnTo>
                  <a:lnTo>
                    <a:pt x="13879" y="1295"/>
                  </a:lnTo>
                  <a:lnTo>
                    <a:pt x="13160" y="1619"/>
                  </a:lnTo>
                  <a:lnTo>
                    <a:pt x="12513" y="1978"/>
                  </a:lnTo>
                  <a:lnTo>
                    <a:pt x="11938" y="2302"/>
                  </a:lnTo>
                  <a:lnTo>
                    <a:pt x="11470" y="2661"/>
                  </a:lnTo>
                  <a:lnTo>
                    <a:pt x="11075" y="2985"/>
                  </a:lnTo>
                  <a:lnTo>
                    <a:pt x="10859" y="3237"/>
                  </a:lnTo>
                  <a:lnTo>
                    <a:pt x="10643" y="3632"/>
                  </a:lnTo>
                  <a:lnTo>
                    <a:pt x="10356" y="4136"/>
                  </a:lnTo>
                  <a:lnTo>
                    <a:pt x="10068" y="4783"/>
                  </a:lnTo>
                  <a:lnTo>
                    <a:pt x="9457" y="6257"/>
                  </a:lnTo>
                  <a:lnTo>
                    <a:pt x="8774" y="8055"/>
                  </a:lnTo>
                  <a:lnTo>
                    <a:pt x="8090" y="10068"/>
                  </a:lnTo>
                  <a:lnTo>
                    <a:pt x="7371" y="12226"/>
                  </a:lnTo>
                  <a:lnTo>
                    <a:pt x="6724" y="14419"/>
                  </a:lnTo>
                  <a:lnTo>
                    <a:pt x="6113" y="16612"/>
                  </a:lnTo>
                  <a:lnTo>
                    <a:pt x="5825" y="17727"/>
                  </a:lnTo>
                  <a:lnTo>
                    <a:pt x="5538" y="18985"/>
                  </a:lnTo>
                  <a:lnTo>
                    <a:pt x="5214" y="20388"/>
                  </a:lnTo>
                  <a:lnTo>
                    <a:pt x="4926" y="21898"/>
                  </a:lnTo>
                  <a:lnTo>
                    <a:pt x="4351" y="25206"/>
                  </a:lnTo>
                  <a:lnTo>
                    <a:pt x="3776" y="28837"/>
                  </a:lnTo>
                  <a:lnTo>
                    <a:pt x="3200" y="32684"/>
                  </a:lnTo>
                  <a:lnTo>
                    <a:pt x="2661" y="36640"/>
                  </a:lnTo>
                  <a:lnTo>
                    <a:pt x="2158" y="40703"/>
                  </a:lnTo>
                  <a:lnTo>
                    <a:pt x="1690" y="44694"/>
                  </a:lnTo>
                  <a:lnTo>
                    <a:pt x="1259" y="48577"/>
                  </a:lnTo>
                  <a:lnTo>
                    <a:pt x="863" y="52244"/>
                  </a:lnTo>
                  <a:lnTo>
                    <a:pt x="540" y="55588"/>
                  </a:lnTo>
                  <a:lnTo>
                    <a:pt x="288" y="58573"/>
                  </a:lnTo>
                  <a:lnTo>
                    <a:pt x="108" y="61053"/>
                  </a:lnTo>
                  <a:lnTo>
                    <a:pt x="0" y="62995"/>
                  </a:lnTo>
                  <a:lnTo>
                    <a:pt x="0" y="64254"/>
                  </a:lnTo>
                  <a:lnTo>
                    <a:pt x="36" y="64613"/>
                  </a:lnTo>
                  <a:lnTo>
                    <a:pt x="72" y="64793"/>
                  </a:lnTo>
                  <a:lnTo>
                    <a:pt x="144" y="64829"/>
                  </a:lnTo>
                  <a:lnTo>
                    <a:pt x="288" y="64865"/>
                  </a:lnTo>
                  <a:lnTo>
                    <a:pt x="791" y="64901"/>
                  </a:lnTo>
                  <a:lnTo>
                    <a:pt x="1510" y="64937"/>
                  </a:lnTo>
                  <a:lnTo>
                    <a:pt x="5034" y="64937"/>
                  </a:lnTo>
                  <a:lnTo>
                    <a:pt x="8306" y="64829"/>
                  </a:lnTo>
                  <a:lnTo>
                    <a:pt x="12153" y="64721"/>
                  </a:lnTo>
                  <a:lnTo>
                    <a:pt x="16396" y="64541"/>
                  </a:lnTo>
                  <a:lnTo>
                    <a:pt x="25637" y="64146"/>
                  </a:lnTo>
                  <a:lnTo>
                    <a:pt x="34805" y="63678"/>
                  </a:lnTo>
                  <a:lnTo>
                    <a:pt x="42824" y="63247"/>
                  </a:lnTo>
                  <a:lnTo>
                    <a:pt x="48541" y="62851"/>
                  </a:lnTo>
                  <a:lnTo>
                    <a:pt x="50159" y="62743"/>
                  </a:lnTo>
                  <a:lnTo>
                    <a:pt x="50590" y="62671"/>
                  </a:lnTo>
                  <a:lnTo>
                    <a:pt x="50734" y="62636"/>
                  </a:lnTo>
                  <a:lnTo>
                    <a:pt x="50770" y="62564"/>
                  </a:lnTo>
                  <a:lnTo>
                    <a:pt x="50734" y="62420"/>
                  </a:lnTo>
                  <a:lnTo>
                    <a:pt x="50662" y="61916"/>
                  </a:lnTo>
                  <a:lnTo>
                    <a:pt x="50446" y="61125"/>
                  </a:lnTo>
                  <a:lnTo>
                    <a:pt x="50159" y="60083"/>
                  </a:lnTo>
                  <a:lnTo>
                    <a:pt x="49332" y="57314"/>
                  </a:lnTo>
                  <a:lnTo>
                    <a:pt x="48181" y="53754"/>
                  </a:lnTo>
                  <a:lnTo>
                    <a:pt x="46707" y="49548"/>
                  </a:lnTo>
                  <a:lnTo>
                    <a:pt x="45017" y="44837"/>
                  </a:lnTo>
                  <a:lnTo>
                    <a:pt x="43075" y="39768"/>
                  </a:lnTo>
                  <a:lnTo>
                    <a:pt x="42069" y="37107"/>
                  </a:lnTo>
                  <a:lnTo>
                    <a:pt x="40990" y="34446"/>
                  </a:lnTo>
                  <a:lnTo>
                    <a:pt x="39875" y="31750"/>
                  </a:lnTo>
                  <a:lnTo>
                    <a:pt x="38761" y="29053"/>
                  </a:lnTo>
                  <a:lnTo>
                    <a:pt x="37574" y="26356"/>
                  </a:lnTo>
                  <a:lnTo>
                    <a:pt x="36388" y="23695"/>
                  </a:lnTo>
                  <a:lnTo>
                    <a:pt x="35201" y="21071"/>
                  </a:lnTo>
                  <a:lnTo>
                    <a:pt x="33978" y="18554"/>
                  </a:lnTo>
                  <a:lnTo>
                    <a:pt x="32756" y="16073"/>
                  </a:lnTo>
                  <a:lnTo>
                    <a:pt x="31498" y="13736"/>
                  </a:lnTo>
                  <a:lnTo>
                    <a:pt x="30275" y="11470"/>
                  </a:lnTo>
                  <a:lnTo>
                    <a:pt x="29053" y="9385"/>
                  </a:lnTo>
                  <a:lnTo>
                    <a:pt x="27830" y="7443"/>
                  </a:lnTo>
                  <a:lnTo>
                    <a:pt x="27219" y="6545"/>
                  </a:lnTo>
                  <a:lnTo>
                    <a:pt x="26644" y="5646"/>
                  </a:lnTo>
                  <a:lnTo>
                    <a:pt x="26032" y="4855"/>
                  </a:lnTo>
                  <a:lnTo>
                    <a:pt x="25457" y="4064"/>
                  </a:lnTo>
                  <a:lnTo>
                    <a:pt x="24846" y="3345"/>
                  </a:lnTo>
                  <a:lnTo>
                    <a:pt x="24270" y="2697"/>
                  </a:lnTo>
                  <a:lnTo>
                    <a:pt x="23695" y="2086"/>
                  </a:lnTo>
                  <a:lnTo>
                    <a:pt x="23156" y="1547"/>
                  </a:lnTo>
                  <a:lnTo>
                    <a:pt x="22581" y="1043"/>
                  </a:lnTo>
                  <a:lnTo>
                    <a:pt x="22041" y="648"/>
                  </a:lnTo>
                  <a:lnTo>
                    <a:pt x="21789" y="468"/>
                  </a:lnTo>
                  <a:lnTo>
                    <a:pt x="21502" y="360"/>
                  </a:lnTo>
                  <a:lnTo>
                    <a:pt x="21214" y="252"/>
                  </a:lnTo>
                  <a:lnTo>
                    <a:pt x="20927" y="144"/>
                  </a:lnTo>
                  <a:lnTo>
                    <a:pt x="20603" y="73"/>
                  </a:lnTo>
                  <a:lnTo>
                    <a:pt x="20243" y="37"/>
                  </a:lnTo>
                  <a:lnTo>
                    <a:pt x="1952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1"/>
            <p:cNvSpPr/>
            <p:nvPr/>
          </p:nvSpPr>
          <p:spPr>
            <a:xfrm>
              <a:off x="3793800" y="1791400"/>
              <a:ext cx="306550" cy="289475"/>
            </a:xfrm>
            <a:custGeom>
              <a:avLst/>
              <a:gdLst/>
              <a:ahLst/>
              <a:cxnLst/>
              <a:rect l="l" t="t" r="r" b="b"/>
              <a:pathLst>
                <a:path w="12262" h="11579" extrusionOk="0">
                  <a:moveTo>
                    <a:pt x="6329" y="1"/>
                  </a:moveTo>
                  <a:lnTo>
                    <a:pt x="5862" y="36"/>
                  </a:lnTo>
                  <a:lnTo>
                    <a:pt x="5430" y="72"/>
                  </a:lnTo>
                  <a:lnTo>
                    <a:pt x="4963" y="144"/>
                  </a:lnTo>
                  <a:lnTo>
                    <a:pt x="4495" y="252"/>
                  </a:lnTo>
                  <a:lnTo>
                    <a:pt x="4064" y="396"/>
                  </a:lnTo>
                  <a:lnTo>
                    <a:pt x="3596" y="540"/>
                  </a:lnTo>
                  <a:lnTo>
                    <a:pt x="3165" y="720"/>
                  </a:lnTo>
                  <a:lnTo>
                    <a:pt x="2733" y="935"/>
                  </a:lnTo>
                  <a:lnTo>
                    <a:pt x="2338" y="1187"/>
                  </a:lnTo>
                  <a:lnTo>
                    <a:pt x="1906" y="1475"/>
                  </a:lnTo>
                  <a:lnTo>
                    <a:pt x="1727" y="1619"/>
                  </a:lnTo>
                  <a:lnTo>
                    <a:pt x="1547" y="1798"/>
                  </a:lnTo>
                  <a:lnTo>
                    <a:pt x="1403" y="2050"/>
                  </a:lnTo>
                  <a:lnTo>
                    <a:pt x="1223" y="2266"/>
                  </a:lnTo>
                  <a:lnTo>
                    <a:pt x="900" y="2841"/>
                  </a:lnTo>
                  <a:lnTo>
                    <a:pt x="612" y="3524"/>
                  </a:lnTo>
                  <a:lnTo>
                    <a:pt x="396" y="4243"/>
                  </a:lnTo>
                  <a:lnTo>
                    <a:pt x="181" y="5034"/>
                  </a:lnTo>
                  <a:lnTo>
                    <a:pt x="73" y="5825"/>
                  </a:lnTo>
                  <a:lnTo>
                    <a:pt x="1" y="6652"/>
                  </a:lnTo>
                  <a:lnTo>
                    <a:pt x="37" y="7479"/>
                  </a:lnTo>
                  <a:lnTo>
                    <a:pt x="73" y="7875"/>
                  </a:lnTo>
                  <a:lnTo>
                    <a:pt x="145" y="8270"/>
                  </a:lnTo>
                  <a:lnTo>
                    <a:pt x="217" y="8630"/>
                  </a:lnTo>
                  <a:lnTo>
                    <a:pt x="324" y="9025"/>
                  </a:lnTo>
                  <a:lnTo>
                    <a:pt x="468" y="9349"/>
                  </a:lnTo>
                  <a:lnTo>
                    <a:pt x="612" y="9709"/>
                  </a:lnTo>
                  <a:lnTo>
                    <a:pt x="792" y="10032"/>
                  </a:lnTo>
                  <a:lnTo>
                    <a:pt x="1008" y="10320"/>
                  </a:lnTo>
                  <a:lnTo>
                    <a:pt x="1259" y="10571"/>
                  </a:lnTo>
                  <a:lnTo>
                    <a:pt x="1547" y="10823"/>
                  </a:lnTo>
                  <a:lnTo>
                    <a:pt x="1835" y="11039"/>
                  </a:lnTo>
                  <a:lnTo>
                    <a:pt x="2158" y="11219"/>
                  </a:lnTo>
                  <a:lnTo>
                    <a:pt x="2554" y="11363"/>
                  </a:lnTo>
                  <a:lnTo>
                    <a:pt x="2949" y="11506"/>
                  </a:lnTo>
                  <a:lnTo>
                    <a:pt x="3381" y="11578"/>
                  </a:lnTo>
                  <a:lnTo>
                    <a:pt x="4208" y="11578"/>
                  </a:lnTo>
                  <a:lnTo>
                    <a:pt x="4603" y="11506"/>
                  </a:lnTo>
                  <a:lnTo>
                    <a:pt x="4999" y="11434"/>
                  </a:lnTo>
                  <a:lnTo>
                    <a:pt x="5430" y="11291"/>
                  </a:lnTo>
                  <a:lnTo>
                    <a:pt x="5826" y="11147"/>
                  </a:lnTo>
                  <a:lnTo>
                    <a:pt x="6221" y="10931"/>
                  </a:lnTo>
                  <a:lnTo>
                    <a:pt x="6581" y="10715"/>
                  </a:lnTo>
                  <a:lnTo>
                    <a:pt x="6976" y="10464"/>
                  </a:lnTo>
                  <a:lnTo>
                    <a:pt x="7336" y="10176"/>
                  </a:lnTo>
                  <a:lnTo>
                    <a:pt x="7695" y="9888"/>
                  </a:lnTo>
                  <a:lnTo>
                    <a:pt x="8378" y="9241"/>
                  </a:lnTo>
                  <a:lnTo>
                    <a:pt x="9026" y="8558"/>
                  </a:lnTo>
                  <a:lnTo>
                    <a:pt x="9637" y="7803"/>
                  </a:lnTo>
                  <a:lnTo>
                    <a:pt x="10212" y="7048"/>
                  </a:lnTo>
                  <a:lnTo>
                    <a:pt x="10716" y="6293"/>
                  </a:lnTo>
                  <a:lnTo>
                    <a:pt x="11147" y="5538"/>
                  </a:lnTo>
                  <a:lnTo>
                    <a:pt x="11543" y="4855"/>
                  </a:lnTo>
                  <a:lnTo>
                    <a:pt x="11830" y="4171"/>
                  </a:lnTo>
                  <a:lnTo>
                    <a:pt x="12082" y="3596"/>
                  </a:lnTo>
                  <a:lnTo>
                    <a:pt x="12226" y="3129"/>
                  </a:lnTo>
                  <a:lnTo>
                    <a:pt x="12262" y="2913"/>
                  </a:lnTo>
                  <a:lnTo>
                    <a:pt x="12262" y="2697"/>
                  </a:lnTo>
                  <a:lnTo>
                    <a:pt x="12226" y="2481"/>
                  </a:lnTo>
                  <a:lnTo>
                    <a:pt x="12118" y="2266"/>
                  </a:lnTo>
                  <a:lnTo>
                    <a:pt x="12010" y="2050"/>
                  </a:lnTo>
                  <a:lnTo>
                    <a:pt x="11866" y="1870"/>
                  </a:lnTo>
                  <a:lnTo>
                    <a:pt x="11686" y="1654"/>
                  </a:lnTo>
                  <a:lnTo>
                    <a:pt x="11471" y="1475"/>
                  </a:lnTo>
                  <a:lnTo>
                    <a:pt x="11219" y="1259"/>
                  </a:lnTo>
                  <a:lnTo>
                    <a:pt x="10967" y="1115"/>
                  </a:lnTo>
                  <a:lnTo>
                    <a:pt x="10356" y="756"/>
                  </a:lnTo>
                  <a:lnTo>
                    <a:pt x="9673" y="504"/>
                  </a:lnTo>
                  <a:lnTo>
                    <a:pt x="8882" y="252"/>
                  </a:lnTo>
                  <a:lnTo>
                    <a:pt x="8091" y="108"/>
                  </a:lnTo>
                  <a:lnTo>
                    <a:pt x="722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1"/>
            <p:cNvSpPr/>
            <p:nvPr/>
          </p:nvSpPr>
          <p:spPr>
            <a:xfrm>
              <a:off x="3755150" y="1574775"/>
              <a:ext cx="333525" cy="478225"/>
            </a:xfrm>
            <a:custGeom>
              <a:avLst/>
              <a:gdLst/>
              <a:ahLst/>
              <a:cxnLst/>
              <a:rect l="l" t="t" r="r" b="b"/>
              <a:pathLst>
                <a:path w="13341" h="19129" extrusionOk="0">
                  <a:moveTo>
                    <a:pt x="11291" y="0"/>
                  </a:moveTo>
                  <a:lnTo>
                    <a:pt x="1" y="4063"/>
                  </a:lnTo>
                  <a:lnTo>
                    <a:pt x="252" y="4710"/>
                  </a:lnTo>
                  <a:lnTo>
                    <a:pt x="504" y="5429"/>
                  </a:lnTo>
                  <a:lnTo>
                    <a:pt x="828" y="6328"/>
                  </a:lnTo>
                  <a:lnTo>
                    <a:pt x="1115" y="7407"/>
                  </a:lnTo>
                  <a:lnTo>
                    <a:pt x="1439" y="8594"/>
                  </a:lnTo>
                  <a:lnTo>
                    <a:pt x="1691" y="9816"/>
                  </a:lnTo>
                  <a:lnTo>
                    <a:pt x="1798" y="10427"/>
                  </a:lnTo>
                  <a:lnTo>
                    <a:pt x="1870" y="11039"/>
                  </a:lnTo>
                  <a:lnTo>
                    <a:pt x="1870" y="11434"/>
                  </a:lnTo>
                  <a:lnTo>
                    <a:pt x="1870" y="11830"/>
                  </a:lnTo>
                  <a:lnTo>
                    <a:pt x="1870" y="11937"/>
                  </a:lnTo>
                  <a:lnTo>
                    <a:pt x="1870" y="12657"/>
                  </a:lnTo>
                  <a:lnTo>
                    <a:pt x="1906" y="13627"/>
                  </a:lnTo>
                  <a:lnTo>
                    <a:pt x="1978" y="14203"/>
                  </a:lnTo>
                  <a:lnTo>
                    <a:pt x="2050" y="14778"/>
                  </a:lnTo>
                  <a:lnTo>
                    <a:pt x="2158" y="15353"/>
                  </a:lnTo>
                  <a:lnTo>
                    <a:pt x="2302" y="15965"/>
                  </a:lnTo>
                  <a:lnTo>
                    <a:pt x="2482" y="16540"/>
                  </a:lnTo>
                  <a:lnTo>
                    <a:pt x="2661" y="17079"/>
                  </a:lnTo>
                  <a:lnTo>
                    <a:pt x="2913" y="17618"/>
                  </a:lnTo>
                  <a:lnTo>
                    <a:pt x="3201" y="18050"/>
                  </a:lnTo>
                  <a:lnTo>
                    <a:pt x="3524" y="18445"/>
                  </a:lnTo>
                  <a:lnTo>
                    <a:pt x="3704" y="18625"/>
                  </a:lnTo>
                  <a:lnTo>
                    <a:pt x="3920" y="18769"/>
                  </a:lnTo>
                  <a:lnTo>
                    <a:pt x="4100" y="18913"/>
                  </a:lnTo>
                  <a:lnTo>
                    <a:pt x="4351" y="18985"/>
                  </a:lnTo>
                  <a:lnTo>
                    <a:pt x="4567" y="19093"/>
                  </a:lnTo>
                  <a:lnTo>
                    <a:pt x="4819" y="19129"/>
                  </a:lnTo>
                  <a:lnTo>
                    <a:pt x="5358" y="19129"/>
                  </a:lnTo>
                  <a:lnTo>
                    <a:pt x="5646" y="19093"/>
                  </a:lnTo>
                  <a:lnTo>
                    <a:pt x="5933" y="19021"/>
                  </a:lnTo>
                  <a:lnTo>
                    <a:pt x="6509" y="18841"/>
                  </a:lnTo>
                  <a:lnTo>
                    <a:pt x="7120" y="18553"/>
                  </a:lnTo>
                  <a:lnTo>
                    <a:pt x="7731" y="18194"/>
                  </a:lnTo>
                  <a:lnTo>
                    <a:pt x="8342" y="17726"/>
                  </a:lnTo>
                  <a:lnTo>
                    <a:pt x="8954" y="17223"/>
                  </a:lnTo>
                  <a:lnTo>
                    <a:pt x="9565" y="16684"/>
                  </a:lnTo>
                  <a:lnTo>
                    <a:pt x="10140" y="16072"/>
                  </a:lnTo>
                  <a:lnTo>
                    <a:pt x="10716" y="15425"/>
                  </a:lnTo>
                  <a:lnTo>
                    <a:pt x="11255" y="14742"/>
                  </a:lnTo>
                  <a:lnTo>
                    <a:pt x="11758" y="14059"/>
                  </a:lnTo>
                  <a:lnTo>
                    <a:pt x="12226" y="13340"/>
                  </a:lnTo>
                  <a:lnTo>
                    <a:pt x="12657" y="12621"/>
                  </a:lnTo>
                  <a:lnTo>
                    <a:pt x="13017" y="11937"/>
                  </a:lnTo>
                  <a:lnTo>
                    <a:pt x="13340" y="11254"/>
                  </a:lnTo>
                  <a:lnTo>
                    <a:pt x="13340" y="11075"/>
                  </a:lnTo>
                  <a:lnTo>
                    <a:pt x="13268" y="10679"/>
                  </a:lnTo>
                  <a:lnTo>
                    <a:pt x="13053" y="9457"/>
                  </a:lnTo>
                  <a:lnTo>
                    <a:pt x="12226" y="5645"/>
                  </a:lnTo>
                  <a:lnTo>
                    <a:pt x="11938" y="4279"/>
                  </a:lnTo>
                  <a:lnTo>
                    <a:pt x="11686" y="2877"/>
                  </a:lnTo>
                  <a:lnTo>
                    <a:pt x="11471" y="1438"/>
                  </a:lnTo>
                  <a:lnTo>
                    <a:pt x="11291"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31"/>
            <p:cNvSpPr/>
            <p:nvPr/>
          </p:nvSpPr>
          <p:spPr>
            <a:xfrm>
              <a:off x="3754250" y="1580150"/>
              <a:ext cx="270600" cy="293975"/>
            </a:xfrm>
            <a:custGeom>
              <a:avLst/>
              <a:gdLst/>
              <a:ahLst/>
              <a:cxnLst/>
              <a:rect l="l" t="t" r="r" b="b"/>
              <a:pathLst>
                <a:path w="10824" h="11759" extrusionOk="0">
                  <a:moveTo>
                    <a:pt x="10823" y="1"/>
                  </a:moveTo>
                  <a:lnTo>
                    <a:pt x="1" y="3848"/>
                  </a:lnTo>
                  <a:lnTo>
                    <a:pt x="252" y="4495"/>
                  </a:lnTo>
                  <a:lnTo>
                    <a:pt x="540" y="5214"/>
                  </a:lnTo>
                  <a:lnTo>
                    <a:pt x="828" y="6149"/>
                  </a:lnTo>
                  <a:lnTo>
                    <a:pt x="1151" y="7228"/>
                  </a:lnTo>
                  <a:lnTo>
                    <a:pt x="1475" y="8379"/>
                  </a:lnTo>
                  <a:lnTo>
                    <a:pt x="1727" y="9637"/>
                  </a:lnTo>
                  <a:lnTo>
                    <a:pt x="1799" y="10248"/>
                  </a:lnTo>
                  <a:lnTo>
                    <a:pt x="1906" y="10860"/>
                  </a:lnTo>
                  <a:lnTo>
                    <a:pt x="1906" y="11219"/>
                  </a:lnTo>
                  <a:lnTo>
                    <a:pt x="1906" y="11615"/>
                  </a:lnTo>
                  <a:lnTo>
                    <a:pt x="1906" y="11758"/>
                  </a:lnTo>
                  <a:lnTo>
                    <a:pt x="2482" y="11722"/>
                  </a:lnTo>
                  <a:lnTo>
                    <a:pt x="3093" y="11687"/>
                  </a:lnTo>
                  <a:lnTo>
                    <a:pt x="3704" y="11579"/>
                  </a:lnTo>
                  <a:lnTo>
                    <a:pt x="4279" y="11435"/>
                  </a:lnTo>
                  <a:lnTo>
                    <a:pt x="4819" y="11255"/>
                  </a:lnTo>
                  <a:lnTo>
                    <a:pt x="5358" y="11039"/>
                  </a:lnTo>
                  <a:lnTo>
                    <a:pt x="5826" y="10788"/>
                  </a:lnTo>
                  <a:lnTo>
                    <a:pt x="6293" y="10500"/>
                  </a:lnTo>
                  <a:lnTo>
                    <a:pt x="6724" y="10176"/>
                  </a:lnTo>
                  <a:lnTo>
                    <a:pt x="7120" y="9817"/>
                  </a:lnTo>
                  <a:lnTo>
                    <a:pt x="7480" y="9457"/>
                  </a:lnTo>
                  <a:lnTo>
                    <a:pt x="7839" y="9062"/>
                  </a:lnTo>
                  <a:lnTo>
                    <a:pt x="8163" y="8666"/>
                  </a:lnTo>
                  <a:lnTo>
                    <a:pt x="8450" y="8235"/>
                  </a:lnTo>
                  <a:lnTo>
                    <a:pt x="8738" y="7803"/>
                  </a:lnTo>
                  <a:lnTo>
                    <a:pt x="8990" y="7336"/>
                  </a:lnTo>
                  <a:lnTo>
                    <a:pt x="9205" y="6868"/>
                  </a:lnTo>
                  <a:lnTo>
                    <a:pt x="9421" y="6401"/>
                  </a:lnTo>
                  <a:lnTo>
                    <a:pt x="9781" y="5466"/>
                  </a:lnTo>
                  <a:lnTo>
                    <a:pt x="10068" y="4495"/>
                  </a:lnTo>
                  <a:lnTo>
                    <a:pt x="10320" y="3596"/>
                  </a:lnTo>
                  <a:lnTo>
                    <a:pt x="10500" y="2698"/>
                  </a:lnTo>
                  <a:lnTo>
                    <a:pt x="10644" y="1871"/>
                  </a:lnTo>
                  <a:lnTo>
                    <a:pt x="10716" y="1151"/>
                  </a:lnTo>
                  <a:lnTo>
                    <a:pt x="108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31"/>
            <p:cNvSpPr/>
            <p:nvPr/>
          </p:nvSpPr>
          <p:spPr>
            <a:xfrm>
              <a:off x="3574475" y="1083975"/>
              <a:ext cx="488125" cy="712850"/>
            </a:xfrm>
            <a:custGeom>
              <a:avLst/>
              <a:gdLst/>
              <a:ahLst/>
              <a:cxnLst/>
              <a:rect l="l" t="t" r="r" b="b"/>
              <a:pathLst>
                <a:path w="19525" h="28514" extrusionOk="0">
                  <a:moveTo>
                    <a:pt x="9385" y="0"/>
                  </a:moveTo>
                  <a:lnTo>
                    <a:pt x="8810" y="36"/>
                  </a:lnTo>
                  <a:lnTo>
                    <a:pt x="8234" y="72"/>
                  </a:lnTo>
                  <a:lnTo>
                    <a:pt x="7695" y="144"/>
                  </a:lnTo>
                  <a:lnTo>
                    <a:pt x="7120" y="252"/>
                  </a:lnTo>
                  <a:lnTo>
                    <a:pt x="6581" y="360"/>
                  </a:lnTo>
                  <a:lnTo>
                    <a:pt x="6041" y="540"/>
                  </a:lnTo>
                  <a:lnTo>
                    <a:pt x="5502" y="719"/>
                  </a:lnTo>
                  <a:lnTo>
                    <a:pt x="4998" y="971"/>
                  </a:lnTo>
                  <a:lnTo>
                    <a:pt x="4495" y="1223"/>
                  </a:lnTo>
                  <a:lnTo>
                    <a:pt x="4028" y="1510"/>
                  </a:lnTo>
                  <a:lnTo>
                    <a:pt x="3560" y="1870"/>
                  </a:lnTo>
                  <a:lnTo>
                    <a:pt x="3129" y="2230"/>
                  </a:lnTo>
                  <a:lnTo>
                    <a:pt x="2841" y="2517"/>
                  </a:lnTo>
                  <a:lnTo>
                    <a:pt x="2589" y="2877"/>
                  </a:lnTo>
                  <a:lnTo>
                    <a:pt x="2302" y="3308"/>
                  </a:lnTo>
                  <a:lnTo>
                    <a:pt x="2050" y="3776"/>
                  </a:lnTo>
                  <a:lnTo>
                    <a:pt x="1834" y="4351"/>
                  </a:lnTo>
                  <a:lnTo>
                    <a:pt x="1583" y="4962"/>
                  </a:lnTo>
                  <a:lnTo>
                    <a:pt x="1367" y="5609"/>
                  </a:lnTo>
                  <a:lnTo>
                    <a:pt x="1187" y="6329"/>
                  </a:lnTo>
                  <a:lnTo>
                    <a:pt x="971" y="7048"/>
                  </a:lnTo>
                  <a:lnTo>
                    <a:pt x="828" y="7839"/>
                  </a:lnTo>
                  <a:lnTo>
                    <a:pt x="504" y="9493"/>
                  </a:lnTo>
                  <a:lnTo>
                    <a:pt x="288" y="11254"/>
                  </a:lnTo>
                  <a:lnTo>
                    <a:pt x="108" y="13052"/>
                  </a:lnTo>
                  <a:lnTo>
                    <a:pt x="37" y="14886"/>
                  </a:lnTo>
                  <a:lnTo>
                    <a:pt x="1" y="15785"/>
                  </a:lnTo>
                  <a:lnTo>
                    <a:pt x="37" y="16684"/>
                  </a:lnTo>
                  <a:lnTo>
                    <a:pt x="37" y="17583"/>
                  </a:lnTo>
                  <a:lnTo>
                    <a:pt x="108" y="18446"/>
                  </a:lnTo>
                  <a:lnTo>
                    <a:pt x="180" y="19309"/>
                  </a:lnTo>
                  <a:lnTo>
                    <a:pt x="288" y="20136"/>
                  </a:lnTo>
                  <a:lnTo>
                    <a:pt x="432" y="20927"/>
                  </a:lnTo>
                  <a:lnTo>
                    <a:pt x="576" y="21718"/>
                  </a:lnTo>
                  <a:lnTo>
                    <a:pt x="756" y="22437"/>
                  </a:lnTo>
                  <a:lnTo>
                    <a:pt x="971" y="23120"/>
                  </a:lnTo>
                  <a:lnTo>
                    <a:pt x="1223" y="23731"/>
                  </a:lnTo>
                  <a:lnTo>
                    <a:pt x="1475" y="24342"/>
                  </a:lnTo>
                  <a:lnTo>
                    <a:pt x="1762" y="24846"/>
                  </a:lnTo>
                  <a:lnTo>
                    <a:pt x="2086" y="25313"/>
                  </a:lnTo>
                  <a:lnTo>
                    <a:pt x="2446" y="25745"/>
                  </a:lnTo>
                  <a:lnTo>
                    <a:pt x="2841" y="26176"/>
                  </a:lnTo>
                  <a:lnTo>
                    <a:pt x="3237" y="26536"/>
                  </a:lnTo>
                  <a:lnTo>
                    <a:pt x="3632" y="26859"/>
                  </a:lnTo>
                  <a:lnTo>
                    <a:pt x="4064" y="27147"/>
                  </a:lnTo>
                  <a:lnTo>
                    <a:pt x="4495" y="27435"/>
                  </a:lnTo>
                  <a:lnTo>
                    <a:pt x="4927" y="27650"/>
                  </a:lnTo>
                  <a:lnTo>
                    <a:pt x="5394" y="27866"/>
                  </a:lnTo>
                  <a:lnTo>
                    <a:pt x="5861" y="28046"/>
                  </a:lnTo>
                  <a:lnTo>
                    <a:pt x="6329" y="28190"/>
                  </a:lnTo>
                  <a:lnTo>
                    <a:pt x="6832" y="28298"/>
                  </a:lnTo>
                  <a:lnTo>
                    <a:pt x="7336" y="28405"/>
                  </a:lnTo>
                  <a:lnTo>
                    <a:pt x="7803" y="28477"/>
                  </a:lnTo>
                  <a:lnTo>
                    <a:pt x="8306" y="28477"/>
                  </a:lnTo>
                  <a:lnTo>
                    <a:pt x="8810" y="28513"/>
                  </a:lnTo>
                  <a:lnTo>
                    <a:pt x="9313" y="28477"/>
                  </a:lnTo>
                  <a:lnTo>
                    <a:pt x="9817" y="28441"/>
                  </a:lnTo>
                  <a:lnTo>
                    <a:pt x="10320" y="28333"/>
                  </a:lnTo>
                  <a:lnTo>
                    <a:pt x="10823" y="28262"/>
                  </a:lnTo>
                  <a:lnTo>
                    <a:pt x="11327" y="28118"/>
                  </a:lnTo>
                  <a:lnTo>
                    <a:pt x="11830" y="27974"/>
                  </a:lnTo>
                  <a:lnTo>
                    <a:pt x="12297" y="27794"/>
                  </a:lnTo>
                  <a:lnTo>
                    <a:pt x="12801" y="27614"/>
                  </a:lnTo>
                  <a:lnTo>
                    <a:pt x="13268" y="27399"/>
                  </a:lnTo>
                  <a:lnTo>
                    <a:pt x="13736" y="27147"/>
                  </a:lnTo>
                  <a:lnTo>
                    <a:pt x="14203" y="26859"/>
                  </a:lnTo>
                  <a:lnTo>
                    <a:pt x="14635" y="26572"/>
                  </a:lnTo>
                  <a:lnTo>
                    <a:pt x="15066" y="26284"/>
                  </a:lnTo>
                  <a:lnTo>
                    <a:pt x="15498" y="25960"/>
                  </a:lnTo>
                  <a:lnTo>
                    <a:pt x="15893" y="25601"/>
                  </a:lnTo>
                  <a:lnTo>
                    <a:pt x="16289" y="25241"/>
                  </a:lnTo>
                  <a:lnTo>
                    <a:pt x="16648" y="24846"/>
                  </a:lnTo>
                  <a:lnTo>
                    <a:pt x="16900" y="24522"/>
                  </a:lnTo>
                  <a:lnTo>
                    <a:pt x="17151" y="24199"/>
                  </a:lnTo>
                  <a:lnTo>
                    <a:pt x="17367" y="23767"/>
                  </a:lnTo>
                  <a:lnTo>
                    <a:pt x="17583" y="23336"/>
                  </a:lnTo>
                  <a:lnTo>
                    <a:pt x="17799" y="22868"/>
                  </a:lnTo>
                  <a:lnTo>
                    <a:pt x="17978" y="22329"/>
                  </a:lnTo>
                  <a:lnTo>
                    <a:pt x="18338" y="21178"/>
                  </a:lnTo>
                  <a:lnTo>
                    <a:pt x="18662" y="19920"/>
                  </a:lnTo>
                  <a:lnTo>
                    <a:pt x="18913" y="18589"/>
                  </a:lnTo>
                  <a:lnTo>
                    <a:pt x="19129" y="17151"/>
                  </a:lnTo>
                  <a:lnTo>
                    <a:pt x="19309" y="15713"/>
                  </a:lnTo>
                  <a:lnTo>
                    <a:pt x="19417" y="14239"/>
                  </a:lnTo>
                  <a:lnTo>
                    <a:pt x="19489" y="12801"/>
                  </a:lnTo>
                  <a:lnTo>
                    <a:pt x="19525" y="11398"/>
                  </a:lnTo>
                  <a:lnTo>
                    <a:pt x="19489" y="10032"/>
                  </a:lnTo>
                  <a:lnTo>
                    <a:pt x="19381" y="8774"/>
                  </a:lnTo>
                  <a:lnTo>
                    <a:pt x="19237" y="7623"/>
                  </a:lnTo>
                  <a:lnTo>
                    <a:pt x="19129" y="7120"/>
                  </a:lnTo>
                  <a:lnTo>
                    <a:pt x="19021" y="6616"/>
                  </a:lnTo>
                  <a:lnTo>
                    <a:pt x="18877" y="6185"/>
                  </a:lnTo>
                  <a:lnTo>
                    <a:pt x="18734" y="5789"/>
                  </a:lnTo>
                  <a:lnTo>
                    <a:pt x="18482" y="5250"/>
                  </a:lnTo>
                  <a:lnTo>
                    <a:pt x="18194" y="4747"/>
                  </a:lnTo>
                  <a:lnTo>
                    <a:pt x="17871" y="4243"/>
                  </a:lnTo>
                  <a:lnTo>
                    <a:pt x="17547" y="3776"/>
                  </a:lnTo>
                  <a:lnTo>
                    <a:pt x="17151" y="3344"/>
                  </a:lnTo>
                  <a:lnTo>
                    <a:pt x="16756" y="2913"/>
                  </a:lnTo>
                  <a:lnTo>
                    <a:pt x="16325" y="2517"/>
                  </a:lnTo>
                  <a:lnTo>
                    <a:pt x="15893" y="2158"/>
                  </a:lnTo>
                  <a:lnTo>
                    <a:pt x="15426" y="1834"/>
                  </a:lnTo>
                  <a:lnTo>
                    <a:pt x="14922" y="1510"/>
                  </a:lnTo>
                  <a:lnTo>
                    <a:pt x="14419" y="1259"/>
                  </a:lnTo>
                  <a:lnTo>
                    <a:pt x="13915" y="1007"/>
                  </a:lnTo>
                  <a:lnTo>
                    <a:pt x="13376" y="755"/>
                  </a:lnTo>
                  <a:lnTo>
                    <a:pt x="12837" y="576"/>
                  </a:lnTo>
                  <a:lnTo>
                    <a:pt x="12262" y="396"/>
                  </a:lnTo>
                  <a:lnTo>
                    <a:pt x="11686" y="288"/>
                  </a:lnTo>
                  <a:lnTo>
                    <a:pt x="11111" y="144"/>
                  </a:lnTo>
                  <a:lnTo>
                    <a:pt x="10536" y="72"/>
                  </a:lnTo>
                  <a:lnTo>
                    <a:pt x="9960" y="36"/>
                  </a:lnTo>
                  <a:lnTo>
                    <a:pt x="9385"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31"/>
            <p:cNvSpPr/>
            <p:nvPr/>
          </p:nvSpPr>
          <p:spPr>
            <a:xfrm>
              <a:off x="3772225" y="1438125"/>
              <a:ext cx="20700" cy="54875"/>
            </a:xfrm>
            <a:custGeom>
              <a:avLst/>
              <a:gdLst/>
              <a:ahLst/>
              <a:cxnLst/>
              <a:rect l="l" t="t" r="r" b="b"/>
              <a:pathLst>
                <a:path w="828" h="2195" extrusionOk="0">
                  <a:moveTo>
                    <a:pt x="109" y="1"/>
                  </a:moveTo>
                  <a:lnTo>
                    <a:pt x="37" y="289"/>
                  </a:lnTo>
                  <a:lnTo>
                    <a:pt x="1" y="612"/>
                  </a:lnTo>
                  <a:lnTo>
                    <a:pt x="1" y="972"/>
                  </a:lnTo>
                  <a:lnTo>
                    <a:pt x="73" y="1295"/>
                  </a:lnTo>
                  <a:lnTo>
                    <a:pt x="145" y="1619"/>
                  </a:lnTo>
                  <a:lnTo>
                    <a:pt x="324" y="1871"/>
                  </a:lnTo>
                  <a:lnTo>
                    <a:pt x="396" y="1978"/>
                  </a:lnTo>
                  <a:lnTo>
                    <a:pt x="540" y="2086"/>
                  </a:lnTo>
                  <a:lnTo>
                    <a:pt x="684" y="2158"/>
                  </a:lnTo>
                  <a:lnTo>
                    <a:pt x="828" y="2194"/>
                  </a:lnTo>
                  <a:lnTo>
                    <a:pt x="828" y="2158"/>
                  </a:lnTo>
                  <a:lnTo>
                    <a:pt x="612" y="2014"/>
                  </a:lnTo>
                  <a:lnTo>
                    <a:pt x="432" y="1799"/>
                  </a:lnTo>
                  <a:lnTo>
                    <a:pt x="289" y="1583"/>
                  </a:lnTo>
                  <a:lnTo>
                    <a:pt x="217" y="1295"/>
                  </a:lnTo>
                  <a:lnTo>
                    <a:pt x="145" y="1008"/>
                  </a:lnTo>
                  <a:lnTo>
                    <a:pt x="145" y="684"/>
                  </a:lnTo>
                  <a:lnTo>
                    <a:pt x="181" y="73"/>
                  </a:lnTo>
                  <a:lnTo>
                    <a:pt x="1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31"/>
            <p:cNvSpPr/>
            <p:nvPr/>
          </p:nvSpPr>
          <p:spPr>
            <a:xfrm>
              <a:off x="3773125" y="1418350"/>
              <a:ext cx="45875" cy="65650"/>
            </a:xfrm>
            <a:custGeom>
              <a:avLst/>
              <a:gdLst/>
              <a:ahLst/>
              <a:cxnLst/>
              <a:rect l="l" t="t" r="r" b="b"/>
              <a:pathLst>
                <a:path w="1835" h="2626" extrusionOk="0">
                  <a:moveTo>
                    <a:pt x="684" y="1"/>
                  </a:moveTo>
                  <a:lnTo>
                    <a:pt x="504" y="109"/>
                  </a:lnTo>
                  <a:lnTo>
                    <a:pt x="360" y="217"/>
                  </a:lnTo>
                  <a:lnTo>
                    <a:pt x="253" y="396"/>
                  </a:lnTo>
                  <a:lnTo>
                    <a:pt x="145" y="612"/>
                  </a:lnTo>
                  <a:lnTo>
                    <a:pt x="73" y="828"/>
                  </a:lnTo>
                  <a:lnTo>
                    <a:pt x="37" y="1044"/>
                  </a:lnTo>
                  <a:lnTo>
                    <a:pt x="1" y="1295"/>
                  </a:lnTo>
                  <a:lnTo>
                    <a:pt x="37" y="1547"/>
                  </a:lnTo>
                  <a:lnTo>
                    <a:pt x="73" y="1799"/>
                  </a:lnTo>
                  <a:lnTo>
                    <a:pt x="109" y="2014"/>
                  </a:lnTo>
                  <a:lnTo>
                    <a:pt x="217" y="2230"/>
                  </a:lnTo>
                  <a:lnTo>
                    <a:pt x="324" y="2374"/>
                  </a:lnTo>
                  <a:lnTo>
                    <a:pt x="504" y="2518"/>
                  </a:lnTo>
                  <a:lnTo>
                    <a:pt x="684" y="2590"/>
                  </a:lnTo>
                  <a:lnTo>
                    <a:pt x="900" y="2626"/>
                  </a:lnTo>
                  <a:lnTo>
                    <a:pt x="1115" y="2590"/>
                  </a:lnTo>
                  <a:lnTo>
                    <a:pt x="1295" y="2518"/>
                  </a:lnTo>
                  <a:lnTo>
                    <a:pt x="1439" y="2374"/>
                  </a:lnTo>
                  <a:lnTo>
                    <a:pt x="1583" y="2230"/>
                  </a:lnTo>
                  <a:lnTo>
                    <a:pt x="1691" y="2014"/>
                  </a:lnTo>
                  <a:lnTo>
                    <a:pt x="1763" y="1799"/>
                  </a:lnTo>
                  <a:lnTo>
                    <a:pt x="1799" y="1547"/>
                  </a:lnTo>
                  <a:lnTo>
                    <a:pt x="1835" y="1295"/>
                  </a:lnTo>
                  <a:lnTo>
                    <a:pt x="1835" y="1080"/>
                  </a:lnTo>
                  <a:lnTo>
                    <a:pt x="1799" y="828"/>
                  </a:lnTo>
                  <a:lnTo>
                    <a:pt x="1727" y="612"/>
                  </a:lnTo>
                  <a:lnTo>
                    <a:pt x="1619" y="396"/>
                  </a:lnTo>
                  <a:lnTo>
                    <a:pt x="1475" y="217"/>
                  </a:lnTo>
                  <a:lnTo>
                    <a:pt x="1295" y="109"/>
                  </a:lnTo>
                  <a:lnTo>
                    <a:pt x="111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31"/>
            <p:cNvSpPr/>
            <p:nvPr/>
          </p:nvSpPr>
          <p:spPr>
            <a:xfrm>
              <a:off x="3636500" y="1433650"/>
              <a:ext cx="25200" cy="53050"/>
            </a:xfrm>
            <a:custGeom>
              <a:avLst/>
              <a:gdLst/>
              <a:ahLst/>
              <a:cxnLst/>
              <a:rect l="l" t="t" r="r" b="b"/>
              <a:pathLst>
                <a:path w="1008" h="2122" extrusionOk="0">
                  <a:moveTo>
                    <a:pt x="935" y="0"/>
                  </a:moveTo>
                  <a:lnTo>
                    <a:pt x="899" y="72"/>
                  </a:lnTo>
                  <a:lnTo>
                    <a:pt x="899" y="396"/>
                  </a:lnTo>
                  <a:lnTo>
                    <a:pt x="863" y="683"/>
                  </a:lnTo>
                  <a:lnTo>
                    <a:pt x="828" y="1007"/>
                  </a:lnTo>
                  <a:lnTo>
                    <a:pt x="720" y="1295"/>
                  </a:lnTo>
                  <a:lnTo>
                    <a:pt x="612" y="1546"/>
                  </a:lnTo>
                  <a:lnTo>
                    <a:pt x="468" y="1762"/>
                  </a:lnTo>
                  <a:lnTo>
                    <a:pt x="252" y="1942"/>
                  </a:lnTo>
                  <a:lnTo>
                    <a:pt x="1" y="2050"/>
                  </a:lnTo>
                  <a:lnTo>
                    <a:pt x="1" y="2122"/>
                  </a:lnTo>
                  <a:lnTo>
                    <a:pt x="144" y="2086"/>
                  </a:lnTo>
                  <a:lnTo>
                    <a:pt x="288" y="2014"/>
                  </a:lnTo>
                  <a:lnTo>
                    <a:pt x="432" y="1942"/>
                  </a:lnTo>
                  <a:lnTo>
                    <a:pt x="540" y="1870"/>
                  </a:lnTo>
                  <a:lnTo>
                    <a:pt x="756" y="1618"/>
                  </a:lnTo>
                  <a:lnTo>
                    <a:pt x="863" y="1330"/>
                  </a:lnTo>
                  <a:lnTo>
                    <a:pt x="971" y="971"/>
                  </a:lnTo>
                  <a:lnTo>
                    <a:pt x="1007" y="647"/>
                  </a:lnTo>
                  <a:lnTo>
                    <a:pt x="1007" y="324"/>
                  </a:lnTo>
                  <a:lnTo>
                    <a:pt x="97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31"/>
            <p:cNvSpPr/>
            <p:nvPr/>
          </p:nvSpPr>
          <p:spPr>
            <a:xfrm>
              <a:off x="3615825" y="1411175"/>
              <a:ext cx="45875" cy="65625"/>
            </a:xfrm>
            <a:custGeom>
              <a:avLst/>
              <a:gdLst/>
              <a:ahLst/>
              <a:cxnLst/>
              <a:rect l="l" t="t" r="r" b="b"/>
              <a:pathLst>
                <a:path w="1835" h="2625" extrusionOk="0">
                  <a:moveTo>
                    <a:pt x="864" y="0"/>
                  </a:moveTo>
                  <a:lnTo>
                    <a:pt x="648" y="72"/>
                  </a:lnTo>
                  <a:lnTo>
                    <a:pt x="468" y="180"/>
                  </a:lnTo>
                  <a:lnTo>
                    <a:pt x="324" y="324"/>
                  </a:lnTo>
                  <a:lnTo>
                    <a:pt x="216" y="504"/>
                  </a:lnTo>
                  <a:lnTo>
                    <a:pt x="108" y="719"/>
                  </a:lnTo>
                  <a:lnTo>
                    <a:pt x="37" y="971"/>
                  </a:lnTo>
                  <a:lnTo>
                    <a:pt x="1" y="1187"/>
                  </a:lnTo>
                  <a:lnTo>
                    <a:pt x="1" y="1438"/>
                  </a:lnTo>
                  <a:lnTo>
                    <a:pt x="1" y="1690"/>
                  </a:lnTo>
                  <a:lnTo>
                    <a:pt x="72" y="1906"/>
                  </a:lnTo>
                  <a:lnTo>
                    <a:pt x="144" y="2122"/>
                  </a:lnTo>
                  <a:lnTo>
                    <a:pt x="252" y="2301"/>
                  </a:lnTo>
                  <a:lnTo>
                    <a:pt x="396" y="2481"/>
                  </a:lnTo>
                  <a:lnTo>
                    <a:pt x="576" y="2589"/>
                  </a:lnTo>
                  <a:lnTo>
                    <a:pt x="792" y="2625"/>
                  </a:lnTo>
                  <a:lnTo>
                    <a:pt x="1007" y="2625"/>
                  </a:lnTo>
                  <a:lnTo>
                    <a:pt x="1187" y="2589"/>
                  </a:lnTo>
                  <a:lnTo>
                    <a:pt x="1367" y="2481"/>
                  </a:lnTo>
                  <a:lnTo>
                    <a:pt x="1511" y="2301"/>
                  </a:lnTo>
                  <a:lnTo>
                    <a:pt x="1619" y="2122"/>
                  </a:lnTo>
                  <a:lnTo>
                    <a:pt x="1726" y="1906"/>
                  </a:lnTo>
                  <a:lnTo>
                    <a:pt x="1762" y="1690"/>
                  </a:lnTo>
                  <a:lnTo>
                    <a:pt x="1798" y="1438"/>
                  </a:lnTo>
                  <a:lnTo>
                    <a:pt x="1834" y="1187"/>
                  </a:lnTo>
                  <a:lnTo>
                    <a:pt x="1798" y="935"/>
                  </a:lnTo>
                  <a:lnTo>
                    <a:pt x="1762" y="719"/>
                  </a:lnTo>
                  <a:lnTo>
                    <a:pt x="1690" y="504"/>
                  </a:lnTo>
                  <a:lnTo>
                    <a:pt x="1583" y="324"/>
                  </a:lnTo>
                  <a:lnTo>
                    <a:pt x="1439" y="180"/>
                  </a:lnTo>
                  <a:lnTo>
                    <a:pt x="1295" y="72"/>
                  </a:lnTo>
                  <a:lnTo>
                    <a:pt x="111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31"/>
            <p:cNvSpPr/>
            <p:nvPr/>
          </p:nvSpPr>
          <p:spPr>
            <a:xfrm>
              <a:off x="3772225" y="1341050"/>
              <a:ext cx="69250" cy="48575"/>
            </a:xfrm>
            <a:custGeom>
              <a:avLst/>
              <a:gdLst/>
              <a:ahLst/>
              <a:cxnLst/>
              <a:rect l="l" t="t" r="r" b="b"/>
              <a:pathLst>
                <a:path w="2770" h="1943" extrusionOk="0">
                  <a:moveTo>
                    <a:pt x="864" y="1"/>
                  </a:moveTo>
                  <a:lnTo>
                    <a:pt x="684" y="37"/>
                  </a:lnTo>
                  <a:lnTo>
                    <a:pt x="504" y="73"/>
                  </a:lnTo>
                  <a:lnTo>
                    <a:pt x="324" y="145"/>
                  </a:lnTo>
                  <a:lnTo>
                    <a:pt x="181" y="216"/>
                  </a:lnTo>
                  <a:lnTo>
                    <a:pt x="73" y="396"/>
                  </a:lnTo>
                  <a:lnTo>
                    <a:pt x="1" y="540"/>
                  </a:lnTo>
                  <a:lnTo>
                    <a:pt x="1" y="720"/>
                  </a:lnTo>
                  <a:lnTo>
                    <a:pt x="73" y="900"/>
                  </a:lnTo>
                  <a:lnTo>
                    <a:pt x="253" y="1115"/>
                  </a:lnTo>
                  <a:lnTo>
                    <a:pt x="468" y="1295"/>
                  </a:lnTo>
                  <a:lnTo>
                    <a:pt x="720" y="1403"/>
                  </a:lnTo>
                  <a:lnTo>
                    <a:pt x="1008" y="1511"/>
                  </a:lnTo>
                  <a:lnTo>
                    <a:pt x="1511" y="1727"/>
                  </a:lnTo>
                  <a:lnTo>
                    <a:pt x="2014" y="1906"/>
                  </a:lnTo>
                  <a:lnTo>
                    <a:pt x="2230" y="1942"/>
                  </a:lnTo>
                  <a:lnTo>
                    <a:pt x="2446" y="1870"/>
                  </a:lnTo>
                  <a:lnTo>
                    <a:pt x="2554" y="1798"/>
                  </a:lnTo>
                  <a:lnTo>
                    <a:pt x="2626" y="1727"/>
                  </a:lnTo>
                  <a:lnTo>
                    <a:pt x="2698" y="1655"/>
                  </a:lnTo>
                  <a:lnTo>
                    <a:pt x="2734" y="1547"/>
                  </a:lnTo>
                  <a:lnTo>
                    <a:pt x="2769" y="1439"/>
                  </a:lnTo>
                  <a:lnTo>
                    <a:pt x="2769" y="1295"/>
                  </a:lnTo>
                  <a:lnTo>
                    <a:pt x="2769" y="1187"/>
                  </a:lnTo>
                  <a:lnTo>
                    <a:pt x="2734" y="1079"/>
                  </a:lnTo>
                  <a:lnTo>
                    <a:pt x="2518" y="756"/>
                  </a:lnTo>
                  <a:lnTo>
                    <a:pt x="2230" y="504"/>
                  </a:lnTo>
                  <a:lnTo>
                    <a:pt x="1942" y="288"/>
                  </a:lnTo>
                  <a:lnTo>
                    <a:pt x="1583" y="145"/>
                  </a:lnTo>
                  <a:lnTo>
                    <a:pt x="1403" y="73"/>
                  </a:lnTo>
                  <a:lnTo>
                    <a:pt x="1223" y="37"/>
                  </a:lnTo>
                  <a:lnTo>
                    <a:pt x="104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31"/>
            <p:cNvSpPr/>
            <p:nvPr/>
          </p:nvSpPr>
          <p:spPr>
            <a:xfrm>
              <a:off x="3602350" y="1333875"/>
              <a:ext cx="71925" cy="43150"/>
            </a:xfrm>
            <a:custGeom>
              <a:avLst/>
              <a:gdLst/>
              <a:ahLst/>
              <a:cxnLst/>
              <a:rect l="l" t="t" r="r" b="b"/>
              <a:pathLst>
                <a:path w="2877" h="1726" extrusionOk="0">
                  <a:moveTo>
                    <a:pt x="1762" y="0"/>
                  </a:moveTo>
                  <a:lnTo>
                    <a:pt x="1582" y="36"/>
                  </a:lnTo>
                  <a:lnTo>
                    <a:pt x="1403" y="72"/>
                  </a:lnTo>
                  <a:lnTo>
                    <a:pt x="1043" y="144"/>
                  </a:lnTo>
                  <a:lnTo>
                    <a:pt x="683" y="324"/>
                  </a:lnTo>
                  <a:lnTo>
                    <a:pt x="396" y="539"/>
                  </a:lnTo>
                  <a:lnTo>
                    <a:pt x="144" y="791"/>
                  </a:lnTo>
                  <a:lnTo>
                    <a:pt x="72" y="899"/>
                  </a:lnTo>
                  <a:lnTo>
                    <a:pt x="36" y="1007"/>
                  </a:lnTo>
                  <a:lnTo>
                    <a:pt x="0" y="1115"/>
                  </a:lnTo>
                  <a:lnTo>
                    <a:pt x="36" y="1223"/>
                  </a:lnTo>
                  <a:lnTo>
                    <a:pt x="72" y="1366"/>
                  </a:lnTo>
                  <a:lnTo>
                    <a:pt x="108" y="1438"/>
                  </a:lnTo>
                  <a:lnTo>
                    <a:pt x="180" y="1546"/>
                  </a:lnTo>
                  <a:lnTo>
                    <a:pt x="252" y="1618"/>
                  </a:lnTo>
                  <a:lnTo>
                    <a:pt x="468" y="1726"/>
                  </a:lnTo>
                  <a:lnTo>
                    <a:pt x="683" y="1726"/>
                  </a:lnTo>
                  <a:lnTo>
                    <a:pt x="1223" y="1618"/>
                  </a:lnTo>
                  <a:lnTo>
                    <a:pt x="1726" y="1510"/>
                  </a:lnTo>
                  <a:lnTo>
                    <a:pt x="2014" y="1474"/>
                  </a:lnTo>
                  <a:lnTo>
                    <a:pt x="2301" y="1366"/>
                  </a:lnTo>
                  <a:lnTo>
                    <a:pt x="2553" y="1223"/>
                  </a:lnTo>
                  <a:lnTo>
                    <a:pt x="2769" y="1079"/>
                  </a:lnTo>
                  <a:lnTo>
                    <a:pt x="2877" y="899"/>
                  </a:lnTo>
                  <a:lnTo>
                    <a:pt x="2877" y="719"/>
                  </a:lnTo>
                  <a:lnTo>
                    <a:pt x="2877" y="539"/>
                  </a:lnTo>
                  <a:lnTo>
                    <a:pt x="2769" y="396"/>
                  </a:lnTo>
                  <a:lnTo>
                    <a:pt x="2625" y="252"/>
                  </a:lnTo>
                  <a:lnTo>
                    <a:pt x="2481" y="180"/>
                  </a:lnTo>
                  <a:lnTo>
                    <a:pt x="2301" y="108"/>
                  </a:lnTo>
                  <a:lnTo>
                    <a:pt x="2122" y="36"/>
                  </a:lnTo>
                  <a:lnTo>
                    <a:pt x="194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31"/>
            <p:cNvSpPr/>
            <p:nvPr/>
          </p:nvSpPr>
          <p:spPr>
            <a:xfrm>
              <a:off x="3761450" y="1629600"/>
              <a:ext cx="42275" cy="18000"/>
            </a:xfrm>
            <a:custGeom>
              <a:avLst/>
              <a:gdLst/>
              <a:ahLst/>
              <a:cxnLst/>
              <a:rect l="l" t="t" r="r" b="b"/>
              <a:pathLst>
                <a:path w="1691" h="720" extrusionOk="0">
                  <a:moveTo>
                    <a:pt x="1582" y="0"/>
                  </a:moveTo>
                  <a:lnTo>
                    <a:pt x="1295" y="288"/>
                  </a:lnTo>
                  <a:lnTo>
                    <a:pt x="1115" y="396"/>
                  </a:lnTo>
                  <a:lnTo>
                    <a:pt x="1007" y="432"/>
                  </a:lnTo>
                  <a:lnTo>
                    <a:pt x="648" y="432"/>
                  </a:lnTo>
                  <a:lnTo>
                    <a:pt x="432" y="360"/>
                  </a:lnTo>
                  <a:lnTo>
                    <a:pt x="216" y="288"/>
                  </a:lnTo>
                  <a:lnTo>
                    <a:pt x="36" y="216"/>
                  </a:lnTo>
                  <a:lnTo>
                    <a:pt x="0" y="216"/>
                  </a:lnTo>
                  <a:lnTo>
                    <a:pt x="0" y="252"/>
                  </a:lnTo>
                  <a:lnTo>
                    <a:pt x="180" y="468"/>
                  </a:lnTo>
                  <a:lnTo>
                    <a:pt x="432" y="612"/>
                  </a:lnTo>
                  <a:lnTo>
                    <a:pt x="720" y="720"/>
                  </a:lnTo>
                  <a:lnTo>
                    <a:pt x="1007" y="720"/>
                  </a:lnTo>
                  <a:lnTo>
                    <a:pt x="1259" y="648"/>
                  </a:lnTo>
                  <a:lnTo>
                    <a:pt x="1439" y="504"/>
                  </a:lnTo>
                  <a:lnTo>
                    <a:pt x="1582" y="288"/>
                  </a:lnTo>
                  <a:lnTo>
                    <a:pt x="1690" y="36"/>
                  </a:lnTo>
                  <a:lnTo>
                    <a:pt x="1690"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1"/>
            <p:cNvSpPr/>
            <p:nvPr/>
          </p:nvSpPr>
          <p:spPr>
            <a:xfrm>
              <a:off x="3664375" y="1341950"/>
              <a:ext cx="118675" cy="255325"/>
            </a:xfrm>
            <a:custGeom>
              <a:avLst/>
              <a:gdLst/>
              <a:ahLst/>
              <a:cxnLst/>
              <a:rect l="l" t="t" r="r" b="b"/>
              <a:pathLst>
                <a:path w="4747" h="10213" extrusionOk="0">
                  <a:moveTo>
                    <a:pt x="1546" y="1"/>
                  </a:moveTo>
                  <a:lnTo>
                    <a:pt x="1474" y="37"/>
                  </a:lnTo>
                  <a:lnTo>
                    <a:pt x="1438" y="73"/>
                  </a:lnTo>
                  <a:lnTo>
                    <a:pt x="1151" y="1079"/>
                  </a:lnTo>
                  <a:lnTo>
                    <a:pt x="899" y="2086"/>
                  </a:lnTo>
                  <a:lnTo>
                    <a:pt x="683" y="3165"/>
                  </a:lnTo>
                  <a:lnTo>
                    <a:pt x="504" y="4207"/>
                  </a:lnTo>
                  <a:lnTo>
                    <a:pt x="360" y="5286"/>
                  </a:lnTo>
                  <a:lnTo>
                    <a:pt x="252" y="6329"/>
                  </a:lnTo>
                  <a:lnTo>
                    <a:pt x="0" y="8414"/>
                  </a:lnTo>
                  <a:lnTo>
                    <a:pt x="36" y="8486"/>
                  </a:lnTo>
                  <a:lnTo>
                    <a:pt x="72" y="8522"/>
                  </a:lnTo>
                  <a:lnTo>
                    <a:pt x="180" y="8558"/>
                  </a:lnTo>
                  <a:lnTo>
                    <a:pt x="396" y="8522"/>
                  </a:lnTo>
                  <a:lnTo>
                    <a:pt x="611" y="8450"/>
                  </a:lnTo>
                  <a:lnTo>
                    <a:pt x="1079" y="8306"/>
                  </a:lnTo>
                  <a:lnTo>
                    <a:pt x="1402" y="8163"/>
                  </a:lnTo>
                  <a:lnTo>
                    <a:pt x="1402" y="8163"/>
                  </a:lnTo>
                  <a:lnTo>
                    <a:pt x="1367" y="8738"/>
                  </a:lnTo>
                  <a:lnTo>
                    <a:pt x="1331" y="9241"/>
                  </a:lnTo>
                  <a:lnTo>
                    <a:pt x="1295" y="9745"/>
                  </a:lnTo>
                  <a:lnTo>
                    <a:pt x="1295" y="9817"/>
                  </a:lnTo>
                  <a:lnTo>
                    <a:pt x="1295" y="9924"/>
                  </a:lnTo>
                  <a:lnTo>
                    <a:pt x="1331" y="9996"/>
                  </a:lnTo>
                  <a:lnTo>
                    <a:pt x="1367" y="10032"/>
                  </a:lnTo>
                  <a:lnTo>
                    <a:pt x="1402" y="10068"/>
                  </a:lnTo>
                  <a:lnTo>
                    <a:pt x="1474" y="10104"/>
                  </a:lnTo>
                  <a:lnTo>
                    <a:pt x="1654" y="10140"/>
                  </a:lnTo>
                  <a:lnTo>
                    <a:pt x="1834" y="10176"/>
                  </a:lnTo>
                  <a:lnTo>
                    <a:pt x="2337" y="10212"/>
                  </a:lnTo>
                  <a:lnTo>
                    <a:pt x="2805" y="10176"/>
                  </a:lnTo>
                  <a:lnTo>
                    <a:pt x="3092" y="10104"/>
                  </a:lnTo>
                  <a:lnTo>
                    <a:pt x="3380" y="10032"/>
                  </a:lnTo>
                  <a:lnTo>
                    <a:pt x="3632" y="9924"/>
                  </a:lnTo>
                  <a:lnTo>
                    <a:pt x="3883" y="9781"/>
                  </a:lnTo>
                  <a:lnTo>
                    <a:pt x="4135" y="9637"/>
                  </a:lnTo>
                  <a:lnTo>
                    <a:pt x="4351" y="9457"/>
                  </a:lnTo>
                  <a:lnTo>
                    <a:pt x="4531" y="9241"/>
                  </a:lnTo>
                  <a:lnTo>
                    <a:pt x="4710" y="9026"/>
                  </a:lnTo>
                  <a:lnTo>
                    <a:pt x="4746" y="8954"/>
                  </a:lnTo>
                  <a:lnTo>
                    <a:pt x="4746" y="8918"/>
                  </a:lnTo>
                  <a:lnTo>
                    <a:pt x="4710" y="8918"/>
                  </a:lnTo>
                  <a:lnTo>
                    <a:pt x="4638" y="8954"/>
                  </a:lnTo>
                  <a:lnTo>
                    <a:pt x="4279" y="9169"/>
                  </a:lnTo>
                  <a:lnTo>
                    <a:pt x="3919" y="9385"/>
                  </a:lnTo>
                  <a:lnTo>
                    <a:pt x="3560" y="9529"/>
                  </a:lnTo>
                  <a:lnTo>
                    <a:pt x="3200" y="9637"/>
                  </a:lnTo>
                  <a:lnTo>
                    <a:pt x="2841" y="9709"/>
                  </a:lnTo>
                  <a:lnTo>
                    <a:pt x="2481" y="9781"/>
                  </a:lnTo>
                  <a:lnTo>
                    <a:pt x="2122" y="9745"/>
                  </a:lnTo>
                  <a:lnTo>
                    <a:pt x="1726" y="9709"/>
                  </a:lnTo>
                  <a:lnTo>
                    <a:pt x="1726" y="9673"/>
                  </a:lnTo>
                  <a:lnTo>
                    <a:pt x="1762" y="9241"/>
                  </a:lnTo>
                  <a:lnTo>
                    <a:pt x="1870" y="8522"/>
                  </a:lnTo>
                  <a:lnTo>
                    <a:pt x="1942" y="7875"/>
                  </a:lnTo>
                  <a:lnTo>
                    <a:pt x="1978" y="7659"/>
                  </a:lnTo>
                  <a:lnTo>
                    <a:pt x="1942" y="7551"/>
                  </a:lnTo>
                  <a:lnTo>
                    <a:pt x="1618" y="7623"/>
                  </a:lnTo>
                  <a:lnTo>
                    <a:pt x="1259" y="7695"/>
                  </a:lnTo>
                  <a:lnTo>
                    <a:pt x="935" y="7767"/>
                  </a:lnTo>
                  <a:lnTo>
                    <a:pt x="611" y="7911"/>
                  </a:lnTo>
                  <a:lnTo>
                    <a:pt x="719" y="6904"/>
                  </a:lnTo>
                  <a:lnTo>
                    <a:pt x="827" y="5933"/>
                  </a:lnTo>
                  <a:lnTo>
                    <a:pt x="1115" y="3992"/>
                  </a:lnTo>
                  <a:lnTo>
                    <a:pt x="1402" y="2014"/>
                  </a:lnTo>
                  <a:lnTo>
                    <a:pt x="1510" y="1043"/>
                  </a:lnTo>
                  <a:lnTo>
                    <a:pt x="1618" y="73"/>
                  </a:lnTo>
                  <a:lnTo>
                    <a:pt x="1582" y="37"/>
                  </a:lnTo>
                  <a:lnTo>
                    <a:pt x="154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31"/>
            <p:cNvSpPr/>
            <p:nvPr/>
          </p:nvSpPr>
          <p:spPr>
            <a:xfrm>
              <a:off x="3721000" y="1564875"/>
              <a:ext cx="71025" cy="53075"/>
            </a:xfrm>
            <a:custGeom>
              <a:avLst/>
              <a:gdLst/>
              <a:ahLst/>
              <a:cxnLst/>
              <a:rect l="l" t="t" r="r" b="b"/>
              <a:pathLst>
                <a:path w="2841" h="2123" extrusionOk="0">
                  <a:moveTo>
                    <a:pt x="2445" y="1"/>
                  </a:moveTo>
                  <a:lnTo>
                    <a:pt x="2158" y="216"/>
                  </a:lnTo>
                  <a:lnTo>
                    <a:pt x="1906" y="432"/>
                  </a:lnTo>
                  <a:lnTo>
                    <a:pt x="1618" y="576"/>
                  </a:lnTo>
                  <a:lnTo>
                    <a:pt x="1331" y="756"/>
                  </a:lnTo>
                  <a:lnTo>
                    <a:pt x="1007" y="864"/>
                  </a:lnTo>
                  <a:lnTo>
                    <a:pt x="684" y="971"/>
                  </a:lnTo>
                  <a:lnTo>
                    <a:pt x="360" y="1043"/>
                  </a:lnTo>
                  <a:lnTo>
                    <a:pt x="0" y="1115"/>
                  </a:lnTo>
                  <a:lnTo>
                    <a:pt x="288" y="1403"/>
                  </a:lnTo>
                  <a:lnTo>
                    <a:pt x="648" y="1655"/>
                  </a:lnTo>
                  <a:lnTo>
                    <a:pt x="971" y="1870"/>
                  </a:lnTo>
                  <a:lnTo>
                    <a:pt x="1367" y="2050"/>
                  </a:lnTo>
                  <a:lnTo>
                    <a:pt x="1582" y="2122"/>
                  </a:lnTo>
                  <a:lnTo>
                    <a:pt x="2050" y="2122"/>
                  </a:lnTo>
                  <a:lnTo>
                    <a:pt x="2266" y="2050"/>
                  </a:lnTo>
                  <a:lnTo>
                    <a:pt x="2481" y="1978"/>
                  </a:lnTo>
                  <a:lnTo>
                    <a:pt x="2625" y="1834"/>
                  </a:lnTo>
                  <a:lnTo>
                    <a:pt x="2733" y="1691"/>
                  </a:lnTo>
                  <a:lnTo>
                    <a:pt x="2805" y="1511"/>
                  </a:lnTo>
                  <a:lnTo>
                    <a:pt x="2841" y="1331"/>
                  </a:lnTo>
                  <a:lnTo>
                    <a:pt x="2841" y="1151"/>
                  </a:lnTo>
                  <a:lnTo>
                    <a:pt x="2769" y="756"/>
                  </a:lnTo>
                  <a:lnTo>
                    <a:pt x="2625" y="360"/>
                  </a:lnTo>
                  <a:lnTo>
                    <a:pt x="244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31"/>
            <p:cNvSpPr/>
            <p:nvPr/>
          </p:nvSpPr>
          <p:spPr>
            <a:xfrm>
              <a:off x="3755150" y="1583750"/>
              <a:ext cx="36875" cy="34200"/>
            </a:xfrm>
            <a:custGeom>
              <a:avLst/>
              <a:gdLst/>
              <a:ahLst/>
              <a:cxnLst/>
              <a:rect l="l" t="t" r="r" b="b"/>
              <a:pathLst>
                <a:path w="1475" h="1368" extrusionOk="0">
                  <a:moveTo>
                    <a:pt x="1403" y="1"/>
                  </a:moveTo>
                  <a:lnTo>
                    <a:pt x="1151" y="37"/>
                  </a:lnTo>
                  <a:lnTo>
                    <a:pt x="900" y="145"/>
                  </a:lnTo>
                  <a:lnTo>
                    <a:pt x="684" y="252"/>
                  </a:lnTo>
                  <a:lnTo>
                    <a:pt x="468" y="396"/>
                  </a:lnTo>
                  <a:lnTo>
                    <a:pt x="288" y="612"/>
                  </a:lnTo>
                  <a:lnTo>
                    <a:pt x="180" y="828"/>
                  </a:lnTo>
                  <a:lnTo>
                    <a:pt x="73" y="1043"/>
                  </a:lnTo>
                  <a:lnTo>
                    <a:pt x="1" y="1295"/>
                  </a:lnTo>
                  <a:lnTo>
                    <a:pt x="216" y="1367"/>
                  </a:lnTo>
                  <a:lnTo>
                    <a:pt x="684" y="1367"/>
                  </a:lnTo>
                  <a:lnTo>
                    <a:pt x="900" y="1295"/>
                  </a:lnTo>
                  <a:lnTo>
                    <a:pt x="1115" y="1223"/>
                  </a:lnTo>
                  <a:lnTo>
                    <a:pt x="1259" y="1079"/>
                  </a:lnTo>
                  <a:lnTo>
                    <a:pt x="1367" y="936"/>
                  </a:lnTo>
                  <a:lnTo>
                    <a:pt x="1439" y="756"/>
                  </a:lnTo>
                  <a:lnTo>
                    <a:pt x="1475" y="576"/>
                  </a:lnTo>
                  <a:lnTo>
                    <a:pt x="1475" y="396"/>
                  </a:lnTo>
                  <a:lnTo>
                    <a:pt x="1403" y="1"/>
                  </a:lnTo>
                  <a:close/>
                </a:path>
              </a:pathLst>
            </a:custGeom>
            <a:solidFill>
              <a:srgbClr val="F392B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31"/>
            <p:cNvSpPr/>
            <p:nvPr/>
          </p:nvSpPr>
          <p:spPr>
            <a:xfrm>
              <a:off x="3600550" y="993175"/>
              <a:ext cx="516875" cy="508800"/>
            </a:xfrm>
            <a:custGeom>
              <a:avLst/>
              <a:gdLst/>
              <a:ahLst/>
              <a:cxnLst/>
              <a:rect l="l" t="t" r="r" b="b"/>
              <a:pathLst>
                <a:path w="20675" h="20352" extrusionOk="0">
                  <a:moveTo>
                    <a:pt x="6185" y="1"/>
                  </a:moveTo>
                  <a:lnTo>
                    <a:pt x="6041" y="37"/>
                  </a:lnTo>
                  <a:lnTo>
                    <a:pt x="5789" y="145"/>
                  </a:lnTo>
                  <a:lnTo>
                    <a:pt x="5609" y="288"/>
                  </a:lnTo>
                  <a:lnTo>
                    <a:pt x="5466" y="468"/>
                  </a:lnTo>
                  <a:lnTo>
                    <a:pt x="5358" y="648"/>
                  </a:lnTo>
                  <a:lnTo>
                    <a:pt x="5286" y="828"/>
                  </a:lnTo>
                  <a:lnTo>
                    <a:pt x="5250" y="972"/>
                  </a:lnTo>
                  <a:lnTo>
                    <a:pt x="5178" y="828"/>
                  </a:lnTo>
                  <a:lnTo>
                    <a:pt x="5106" y="684"/>
                  </a:lnTo>
                  <a:lnTo>
                    <a:pt x="4962" y="540"/>
                  </a:lnTo>
                  <a:lnTo>
                    <a:pt x="4818" y="360"/>
                  </a:lnTo>
                  <a:lnTo>
                    <a:pt x="4639" y="253"/>
                  </a:lnTo>
                  <a:lnTo>
                    <a:pt x="4387" y="145"/>
                  </a:lnTo>
                  <a:lnTo>
                    <a:pt x="3991" y="145"/>
                  </a:lnTo>
                  <a:lnTo>
                    <a:pt x="3884" y="217"/>
                  </a:lnTo>
                  <a:lnTo>
                    <a:pt x="3668" y="324"/>
                  </a:lnTo>
                  <a:lnTo>
                    <a:pt x="3488" y="504"/>
                  </a:lnTo>
                  <a:lnTo>
                    <a:pt x="3380" y="720"/>
                  </a:lnTo>
                  <a:lnTo>
                    <a:pt x="3272" y="936"/>
                  </a:lnTo>
                  <a:lnTo>
                    <a:pt x="3236" y="1115"/>
                  </a:lnTo>
                  <a:lnTo>
                    <a:pt x="3200" y="1259"/>
                  </a:lnTo>
                  <a:lnTo>
                    <a:pt x="3093" y="1115"/>
                  </a:lnTo>
                  <a:lnTo>
                    <a:pt x="3021" y="972"/>
                  </a:lnTo>
                  <a:lnTo>
                    <a:pt x="2877" y="828"/>
                  </a:lnTo>
                  <a:lnTo>
                    <a:pt x="2661" y="648"/>
                  </a:lnTo>
                  <a:lnTo>
                    <a:pt x="2445" y="540"/>
                  </a:lnTo>
                  <a:lnTo>
                    <a:pt x="2301" y="540"/>
                  </a:lnTo>
                  <a:lnTo>
                    <a:pt x="2158" y="504"/>
                  </a:lnTo>
                  <a:lnTo>
                    <a:pt x="2014" y="540"/>
                  </a:lnTo>
                  <a:lnTo>
                    <a:pt x="1870" y="576"/>
                  </a:lnTo>
                  <a:lnTo>
                    <a:pt x="1726" y="612"/>
                  </a:lnTo>
                  <a:lnTo>
                    <a:pt x="1618" y="720"/>
                  </a:lnTo>
                  <a:lnTo>
                    <a:pt x="1510" y="828"/>
                  </a:lnTo>
                  <a:lnTo>
                    <a:pt x="1403" y="1008"/>
                  </a:lnTo>
                  <a:lnTo>
                    <a:pt x="1187" y="1403"/>
                  </a:lnTo>
                  <a:lnTo>
                    <a:pt x="1043" y="1906"/>
                  </a:lnTo>
                  <a:lnTo>
                    <a:pt x="863" y="2482"/>
                  </a:lnTo>
                  <a:lnTo>
                    <a:pt x="755" y="3129"/>
                  </a:lnTo>
                  <a:lnTo>
                    <a:pt x="612" y="3848"/>
                  </a:lnTo>
                  <a:lnTo>
                    <a:pt x="540" y="4603"/>
                  </a:lnTo>
                  <a:lnTo>
                    <a:pt x="360" y="6221"/>
                  </a:lnTo>
                  <a:lnTo>
                    <a:pt x="216" y="7803"/>
                  </a:lnTo>
                  <a:lnTo>
                    <a:pt x="108" y="9277"/>
                  </a:lnTo>
                  <a:lnTo>
                    <a:pt x="0" y="10500"/>
                  </a:lnTo>
                  <a:lnTo>
                    <a:pt x="72" y="10284"/>
                  </a:lnTo>
                  <a:lnTo>
                    <a:pt x="252" y="9817"/>
                  </a:lnTo>
                  <a:lnTo>
                    <a:pt x="396" y="9529"/>
                  </a:lnTo>
                  <a:lnTo>
                    <a:pt x="576" y="9313"/>
                  </a:lnTo>
                  <a:lnTo>
                    <a:pt x="755" y="9134"/>
                  </a:lnTo>
                  <a:lnTo>
                    <a:pt x="863" y="9098"/>
                  </a:lnTo>
                  <a:lnTo>
                    <a:pt x="971" y="9062"/>
                  </a:lnTo>
                  <a:lnTo>
                    <a:pt x="1187" y="9098"/>
                  </a:lnTo>
                  <a:lnTo>
                    <a:pt x="1403" y="9205"/>
                  </a:lnTo>
                  <a:lnTo>
                    <a:pt x="1618" y="9349"/>
                  </a:lnTo>
                  <a:lnTo>
                    <a:pt x="1834" y="9529"/>
                  </a:lnTo>
                  <a:lnTo>
                    <a:pt x="2086" y="9709"/>
                  </a:lnTo>
                  <a:lnTo>
                    <a:pt x="2373" y="9925"/>
                  </a:lnTo>
                  <a:lnTo>
                    <a:pt x="2697" y="10068"/>
                  </a:lnTo>
                  <a:lnTo>
                    <a:pt x="3093" y="10212"/>
                  </a:lnTo>
                  <a:lnTo>
                    <a:pt x="3380" y="10248"/>
                  </a:lnTo>
                  <a:lnTo>
                    <a:pt x="3704" y="10248"/>
                  </a:lnTo>
                  <a:lnTo>
                    <a:pt x="4063" y="10176"/>
                  </a:lnTo>
                  <a:lnTo>
                    <a:pt x="4423" y="10104"/>
                  </a:lnTo>
                  <a:lnTo>
                    <a:pt x="5214" y="9889"/>
                  </a:lnTo>
                  <a:lnTo>
                    <a:pt x="6005" y="9637"/>
                  </a:lnTo>
                  <a:lnTo>
                    <a:pt x="6868" y="9385"/>
                  </a:lnTo>
                  <a:lnTo>
                    <a:pt x="7299" y="9277"/>
                  </a:lnTo>
                  <a:lnTo>
                    <a:pt x="7731" y="9205"/>
                  </a:lnTo>
                  <a:lnTo>
                    <a:pt x="8162" y="9134"/>
                  </a:lnTo>
                  <a:lnTo>
                    <a:pt x="8558" y="9098"/>
                  </a:lnTo>
                  <a:lnTo>
                    <a:pt x="8989" y="9098"/>
                  </a:lnTo>
                  <a:lnTo>
                    <a:pt x="9385" y="9170"/>
                  </a:lnTo>
                  <a:lnTo>
                    <a:pt x="9780" y="9277"/>
                  </a:lnTo>
                  <a:lnTo>
                    <a:pt x="10176" y="9421"/>
                  </a:lnTo>
                  <a:lnTo>
                    <a:pt x="10535" y="9601"/>
                  </a:lnTo>
                  <a:lnTo>
                    <a:pt x="10895" y="9817"/>
                  </a:lnTo>
                  <a:lnTo>
                    <a:pt x="11219" y="10068"/>
                  </a:lnTo>
                  <a:lnTo>
                    <a:pt x="11542" y="10392"/>
                  </a:lnTo>
                  <a:lnTo>
                    <a:pt x="11830" y="10716"/>
                  </a:lnTo>
                  <a:lnTo>
                    <a:pt x="12117" y="11075"/>
                  </a:lnTo>
                  <a:lnTo>
                    <a:pt x="12369" y="11471"/>
                  </a:lnTo>
                  <a:lnTo>
                    <a:pt x="12621" y="11902"/>
                  </a:lnTo>
                  <a:lnTo>
                    <a:pt x="12872" y="12334"/>
                  </a:lnTo>
                  <a:lnTo>
                    <a:pt x="13088" y="12837"/>
                  </a:lnTo>
                  <a:lnTo>
                    <a:pt x="13268" y="13340"/>
                  </a:lnTo>
                  <a:lnTo>
                    <a:pt x="13484" y="13916"/>
                  </a:lnTo>
                  <a:lnTo>
                    <a:pt x="13628" y="14491"/>
                  </a:lnTo>
                  <a:lnTo>
                    <a:pt x="13771" y="15066"/>
                  </a:lnTo>
                  <a:lnTo>
                    <a:pt x="13951" y="15785"/>
                  </a:lnTo>
                  <a:lnTo>
                    <a:pt x="14167" y="16433"/>
                  </a:lnTo>
                  <a:lnTo>
                    <a:pt x="14419" y="17080"/>
                  </a:lnTo>
                  <a:lnTo>
                    <a:pt x="14670" y="17691"/>
                  </a:lnTo>
                  <a:lnTo>
                    <a:pt x="14958" y="18266"/>
                  </a:lnTo>
                  <a:lnTo>
                    <a:pt x="15282" y="18770"/>
                  </a:lnTo>
                  <a:lnTo>
                    <a:pt x="15605" y="19237"/>
                  </a:lnTo>
                  <a:lnTo>
                    <a:pt x="15893" y="19633"/>
                  </a:lnTo>
                  <a:lnTo>
                    <a:pt x="16216" y="19956"/>
                  </a:lnTo>
                  <a:lnTo>
                    <a:pt x="16540" y="20172"/>
                  </a:lnTo>
                  <a:lnTo>
                    <a:pt x="16828" y="20316"/>
                  </a:lnTo>
                  <a:lnTo>
                    <a:pt x="16971" y="20352"/>
                  </a:lnTo>
                  <a:lnTo>
                    <a:pt x="17259" y="20352"/>
                  </a:lnTo>
                  <a:lnTo>
                    <a:pt x="17367" y="20316"/>
                  </a:lnTo>
                  <a:lnTo>
                    <a:pt x="17475" y="20244"/>
                  </a:lnTo>
                  <a:lnTo>
                    <a:pt x="17583" y="20136"/>
                  </a:lnTo>
                  <a:lnTo>
                    <a:pt x="17691" y="20028"/>
                  </a:lnTo>
                  <a:lnTo>
                    <a:pt x="17798" y="19884"/>
                  </a:lnTo>
                  <a:lnTo>
                    <a:pt x="17870" y="19669"/>
                  </a:lnTo>
                  <a:lnTo>
                    <a:pt x="17942" y="19453"/>
                  </a:lnTo>
                  <a:lnTo>
                    <a:pt x="18553" y="17044"/>
                  </a:lnTo>
                  <a:lnTo>
                    <a:pt x="19021" y="14994"/>
                  </a:lnTo>
                  <a:lnTo>
                    <a:pt x="19524" y="12693"/>
                  </a:lnTo>
                  <a:lnTo>
                    <a:pt x="20028" y="10356"/>
                  </a:lnTo>
                  <a:lnTo>
                    <a:pt x="20423" y="8271"/>
                  </a:lnTo>
                  <a:lnTo>
                    <a:pt x="20567" y="7408"/>
                  </a:lnTo>
                  <a:lnTo>
                    <a:pt x="20639" y="6653"/>
                  </a:lnTo>
                  <a:lnTo>
                    <a:pt x="20675" y="6113"/>
                  </a:lnTo>
                  <a:lnTo>
                    <a:pt x="20675" y="5754"/>
                  </a:lnTo>
                  <a:lnTo>
                    <a:pt x="20603" y="5574"/>
                  </a:lnTo>
                  <a:lnTo>
                    <a:pt x="20531" y="5394"/>
                  </a:lnTo>
                  <a:lnTo>
                    <a:pt x="20423" y="5286"/>
                  </a:lnTo>
                  <a:lnTo>
                    <a:pt x="20315" y="5178"/>
                  </a:lnTo>
                  <a:lnTo>
                    <a:pt x="20207" y="5107"/>
                  </a:lnTo>
                  <a:lnTo>
                    <a:pt x="20064" y="5035"/>
                  </a:lnTo>
                  <a:lnTo>
                    <a:pt x="19812" y="4999"/>
                  </a:lnTo>
                  <a:lnTo>
                    <a:pt x="19344" y="4999"/>
                  </a:lnTo>
                  <a:lnTo>
                    <a:pt x="19201" y="5035"/>
                  </a:lnTo>
                  <a:lnTo>
                    <a:pt x="19129" y="5035"/>
                  </a:lnTo>
                  <a:lnTo>
                    <a:pt x="19129" y="4819"/>
                  </a:lnTo>
                  <a:lnTo>
                    <a:pt x="19021" y="4423"/>
                  </a:lnTo>
                  <a:lnTo>
                    <a:pt x="18949" y="4172"/>
                  </a:lnTo>
                  <a:lnTo>
                    <a:pt x="18805" y="3920"/>
                  </a:lnTo>
                  <a:lnTo>
                    <a:pt x="18661" y="3740"/>
                  </a:lnTo>
                  <a:lnTo>
                    <a:pt x="18446" y="3560"/>
                  </a:lnTo>
                  <a:lnTo>
                    <a:pt x="18086" y="3453"/>
                  </a:lnTo>
                  <a:lnTo>
                    <a:pt x="17762" y="3417"/>
                  </a:lnTo>
                  <a:lnTo>
                    <a:pt x="17403" y="3453"/>
                  </a:lnTo>
                  <a:lnTo>
                    <a:pt x="17043" y="3560"/>
                  </a:lnTo>
                  <a:lnTo>
                    <a:pt x="17007" y="3381"/>
                  </a:lnTo>
                  <a:lnTo>
                    <a:pt x="16864" y="2985"/>
                  </a:lnTo>
                  <a:lnTo>
                    <a:pt x="16756" y="2733"/>
                  </a:lnTo>
                  <a:lnTo>
                    <a:pt x="16612" y="2518"/>
                  </a:lnTo>
                  <a:lnTo>
                    <a:pt x="16432" y="2302"/>
                  </a:lnTo>
                  <a:lnTo>
                    <a:pt x="16180" y="2158"/>
                  </a:lnTo>
                  <a:lnTo>
                    <a:pt x="16001" y="2122"/>
                  </a:lnTo>
                  <a:lnTo>
                    <a:pt x="15461" y="2122"/>
                  </a:lnTo>
                  <a:lnTo>
                    <a:pt x="15317" y="2194"/>
                  </a:lnTo>
                  <a:lnTo>
                    <a:pt x="15138" y="2266"/>
                  </a:lnTo>
                  <a:lnTo>
                    <a:pt x="14994" y="2338"/>
                  </a:lnTo>
                  <a:lnTo>
                    <a:pt x="14850" y="2446"/>
                  </a:lnTo>
                  <a:lnTo>
                    <a:pt x="14778" y="2230"/>
                  </a:lnTo>
                  <a:lnTo>
                    <a:pt x="14706" y="2050"/>
                  </a:lnTo>
                  <a:lnTo>
                    <a:pt x="14598" y="1871"/>
                  </a:lnTo>
                  <a:lnTo>
                    <a:pt x="14455" y="1691"/>
                  </a:lnTo>
                  <a:lnTo>
                    <a:pt x="14311" y="1511"/>
                  </a:lnTo>
                  <a:lnTo>
                    <a:pt x="14131" y="1367"/>
                  </a:lnTo>
                  <a:lnTo>
                    <a:pt x="13951" y="1259"/>
                  </a:lnTo>
                  <a:lnTo>
                    <a:pt x="13771" y="1151"/>
                  </a:lnTo>
                  <a:lnTo>
                    <a:pt x="13556" y="1115"/>
                  </a:lnTo>
                  <a:lnTo>
                    <a:pt x="13376" y="1115"/>
                  </a:lnTo>
                  <a:lnTo>
                    <a:pt x="13196" y="1151"/>
                  </a:lnTo>
                  <a:lnTo>
                    <a:pt x="13016" y="1187"/>
                  </a:lnTo>
                  <a:lnTo>
                    <a:pt x="12837" y="1259"/>
                  </a:lnTo>
                  <a:lnTo>
                    <a:pt x="12693" y="1367"/>
                  </a:lnTo>
                  <a:lnTo>
                    <a:pt x="12549" y="1511"/>
                  </a:lnTo>
                  <a:lnTo>
                    <a:pt x="12441" y="1655"/>
                  </a:lnTo>
                  <a:lnTo>
                    <a:pt x="12369" y="1475"/>
                  </a:lnTo>
                  <a:lnTo>
                    <a:pt x="12189" y="1115"/>
                  </a:lnTo>
                  <a:lnTo>
                    <a:pt x="12045" y="900"/>
                  </a:lnTo>
                  <a:lnTo>
                    <a:pt x="11902" y="684"/>
                  </a:lnTo>
                  <a:lnTo>
                    <a:pt x="11686" y="540"/>
                  </a:lnTo>
                  <a:lnTo>
                    <a:pt x="11434" y="432"/>
                  </a:lnTo>
                  <a:lnTo>
                    <a:pt x="11183" y="396"/>
                  </a:lnTo>
                  <a:lnTo>
                    <a:pt x="10931" y="432"/>
                  </a:lnTo>
                  <a:lnTo>
                    <a:pt x="10715" y="504"/>
                  </a:lnTo>
                  <a:lnTo>
                    <a:pt x="10535" y="612"/>
                  </a:lnTo>
                  <a:lnTo>
                    <a:pt x="10212" y="864"/>
                  </a:lnTo>
                  <a:lnTo>
                    <a:pt x="10104" y="972"/>
                  </a:lnTo>
                  <a:lnTo>
                    <a:pt x="10032" y="792"/>
                  </a:lnTo>
                  <a:lnTo>
                    <a:pt x="9924" y="612"/>
                  </a:lnTo>
                  <a:lnTo>
                    <a:pt x="9780" y="468"/>
                  </a:lnTo>
                  <a:lnTo>
                    <a:pt x="9636" y="324"/>
                  </a:lnTo>
                  <a:lnTo>
                    <a:pt x="9457" y="217"/>
                  </a:lnTo>
                  <a:lnTo>
                    <a:pt x="9277" y="109"/>
                  </a:lnTo>
                  <a:lnTo>
                    <a:pt x="9061" y="37"/>
                  </a:lnTo>
                  <a:lnTo>
                    <a:pt x="8845" y="1"/>
                  </a:lnTo>
                  <a:lnTo>
                    <a:pt x="8666" y="37"/>
                  </a:lnTo>
                  <a:lnTo>
                    <a:pt x="8450" y="109"/>
                  </a:lnTo>
                  <a:lnTo>
                    <a:pt x="8270" y="181"/>
                  </a:lnTo>
                  <a:lnTo>
                    <a:pt x="8126" y="288"/>
                  </a:lnTo>
                  <a:lnTo>
                    <a:pt x="7982" y="432"/>
                  </a:lnTo>
                  <a:lnTo>
                    <a:pt x="7839" y="576"/>
                  </a:lnTo>
                  <a:lnTo>
                    <a:pt x="7731" y="756"/>
                  </a:lnTo>
                  <a:lnTo>
                    <a:pt x="7659" y="936"/>
                  </a:lnTo>
                  <a:lnTo>
                    <a:pt x="7551" y="792"/>
                  </a:lnTo>
                  <a:lnTo>
                    <a:pt x="7299" y="468"/>
                  </a:lnTo>
                  <a:lnTo>
                    <a:pt x="7120" y="288"/>
                  </a:lnTo>
                  <a:lnTo>
                    <a:pt x="6904" y="145"/>
                  </a:lnTo>
                  <a:lnTo>
                    <a:pt x="6616" y="37"/>
                  </a:lnTo>
                  <a:lnTo>
                    <a:pt x="632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31"/>
            <p:cNvSpPr/>
            <p:nvPr/>
          </p:nvSpPr>
          <p:spPr>
            <a:xfrm>
              <a:off x="3718300" y="1371625"/>
              <a:ext cx="169025" cy="168100"/>
            </a:xfrm>
            <a:custGeom>
              <a:avLst/>
              <a:gdLst/>
              <a:ahLst/>
              <a:cxnLst/>
              <a:rect l="l" t="t" r="r" b="b"/>
              <a:pathLst>
                <a:path w="6761" h="6724" extrusionOk="0">
                  <a:moveTo>
                    <a:pt x="3560" y="468"/>
                  </a:moveTo>
                  <a:lnTo>
                    <a:pt x="3920" y="504"/>
                  </a:lnTo>
                  <a:lnTo>
                    <a:pt x="4207" y="575"/>
                  </a:lnTo>
                  <a:lnTo>
                    <a:pt x="4459" y="683"/>
                  </a:lnTo>
                  <a:lnTo>
                    <a:pt x="4747" y="791"/>
                  </a:lnTo>
                  <a:lnTo>
                    <a:pt x="4998" y="935"/>
                  </a:lnTo>
                  <a:lnTo>
                    <a:pt x="5214" y="1115"/>
                  </a:lnTo>
                  <a:lnTo>
                    <a:pt x="5430" y="1295"/>
                  </a:lnTo>
                  <a:lnTo>
                    <a:pt x="5610" y="1474"/>
                  </a:lnTo>
                  <a:lnTo>
                    <a:pt x="5789" y="1726"/>
                  </a:lnTo>
                  <a:lnTo>
                    <a:pt x="5933" y="1942"/>
                  </a:lnTo>
                  <a:lnTo>
                    <a:pt x="6077" y="2193"/>
                  </a:lnTo>
                  <a:lnTo>
                    <a:pt x="6149" y="2481"/>
                  </a:lnTo>
                  <a:lnTo>
                    <a:pt x="6221" y="2733"/>
                  </a:lnTo>
                  <a:lnTo>
                    <a:pt x="6293" y="3020"/>
                  </a:lnTo>
                  <a:lnTo>
                    <a:pt x="6293" y="3308"/>
                  </a:lnTo>
                  <a:lnTo>
                    <a:pt x="6293" y="3596"/>
                  </a:lnTo>
                  <a:lnTo>
                    <a:pt x="6257" y="3883"/>
                  </a:lnTo>
                  <a:lnTo>
                    <a:pt x="6185" y="4207"/>
                  </a:lnTo>
                  <a:lnTo>
                    <a:pt x="6113" y="4459"/>
                  </a:lnTo>
                  <a:lnTo>
                    <a:pt x="5969" y="4746"/>
                  </a:lnTo>
                  <a:lnTo>
                    <a:pt x="5825" y="4962"/>
                  </a:lnTo>
                  <a:lnTo>
                    <a:pt x="5682" y="5214"/>
                  </a:lnTo>
                  <a:lnTo>
                    <a:pt x="5466" y="5429"/>
                  </a:lnTo>
                  <a:lnTo>
                    <a:pt x="5286" y="5609"/>
                  </a:lnTo>
                  <a:lnTo>
                    <a:pt x="5034" y="5789"/>
                  </a:lnTo>
                  <a:lnTo>
                    <a:pt x="4819" y="5933"/>
                  </a:lnTo>
                  <a:lnTo>
                    <a:pt x="4567" y="6041"/>
                  </a:lnTo>
                  <a:lnTo>
                    <a:pt x="4315" y="6149"/>
                  </a:lnTo>
                  <a:lnTo>
                    <a:pt x="4028" y="6221"/>
                  </a:lnTo>
                  <a:lnTo>
                    <a:pt x="3740" y="6292"/>
                  </a:lnTo>
                  <a:lnTo>
                    <a:pt x="3165" y="6292"/>
                  </a:lnTo>
                  <a:lnTo>
                    <a:pt x="2877" y="6256"/>
                  </a:lnTo>
                  <a:lnTo>
                    <a:pt x="2589" y="6185"/>
                  </a:lnTo>
                  <a:lnTo>
                    <a:pt x="2302" y="6077"/>
                  </a:lnTo>
                  <a:lnTo>
                    <a:pt x="2050" y="5969"/>
                  </a:lnTo>
                  <a:lnTo>
                    <a:pt x="1798" y="5825"/>
                  </a:lnTo>
                  <a:lnTo>
                    <a:pt x="1547" y="5645"/>
                  </a:lnTo>
                  <a:lnTo>
                    <a:pt x="1331" y="5465"/>
                  </a:lnTo>
                  <a:lnTo>
                    <a:pt x="1151" y="5286"/>
                  </a:lnTo>
                  <a:lnTo>
                    <a:pt x="971" y="5034"/>
                  </a:lnTo>
                  <a:lnTo>
                    <a:pt x="828" y="4818"/>
                  </a:lnTo>
                  <a:lnTo>
                    <a:pt x="720" y="4567"/>
                  </a:lnTo>
                  <a:lnTo>
                    <a:pt x="612" y="4279"/>
                  </a:lnTo>
                  <a:lnTo>
                    <a:pt x="540" y="4027"/>
                  </a:lnTo>
                  <a:lnTo>
                    <a:pt x="468" y="3740"/>
                  </a:lnTo>
                  <a:lnTo>
                    <a:pt x="468" y="3452"/>
                  </a:lnTo>
                  <a:lnTo>
                    <a:pt x="468" y="3164"/>
                  </a:lnTo>
                  <a:lnTo>
                    <a:pt x="504" y="2877"/>
                  </a:lnTo>
                  <a:lnTo>
                    <a:pt x="648" y="2373"/>
                  </a:lnTo>
                  <a:lnTo>
                    <a:pt x="828" y="1942"/>
                  </a:lnTo>
                  <a:lnTo>
                    <a:pt x="1115" y="1546"/>
                  </a:lnTo>
                  <a:lnTo>
                    <a:pt x="1439" y="1187"/>
                  </a:lnTo>
                  <a:lnTo>
                    <a:pt x="1798" y="899"/>
                  </a:lnTo>
                  <a:lnTo>
                    <a:pt x="2230" y="683"/>
                  </a:lnTo>
                  <a:lnTo>
                    <a:pt x="2697" y="540"/>
                  </a:lnTo>
                  <a:lnTo>
                    <a:pt x="3165" y="468"/>
                  </a:lnTo>
                  <a:close/>
                  <a:moveTo>
                    <a:pt x="3308" y="0"/>
                  </a:moveTo>
                  <a:lnTo>
                    <a:pt x="2985" y="36"/>
                  </a:lnTo>
                  <a:lnTo>
                    <a:pt x="2661" y="72"/>
                  </a:lnTo>
                  <a:lnTo>
                    <a:pt x="2338" y="180"/>
                  </a:lnTo>
                  <a:lnTo>
                    <a:pt x="2014" y="288"/>
                  </a:lnTo>
                  <a:lnTo>
                    <a:pt x="1726" y="432"/>
                  </a:lnTo>
                  <a:lnTo>
                    <a:pt x="1475" y="611"/>
                  </a:lnTo>
                  <a:lnTo>
                    <a:pt x="1223" y="791"/>
                  </a:lnTo>
                  <a:lnTo>
                    <a:pt x="971" y="1007"/>
                  </a:lnTo>
                  <a:lnTo>
                    <a:pt x="756" y="1259"/>
                  </a:lnTo>
                  <a:lnTo>
                    <a:pt x="576" y="1510"/>
                  </a:lnTo>
                  <a:lnTo>
                    <a:pt x="396" y="1798"/>
                  </a:lnTo>
                  <a:lnTo>
                    <a:pt x="252" y="2122"/>
                  </a:lnTo>
                  <a:lnTo>
                    <a:pt x="144" y="2409"/>
                  </a:lnTo>
                  <a:lnTo>
                    <a:pt x="72" y="2769"/>
                  </a:lnTo>
                  <a:lnTo>
                    <a:pt x="36" y="3092"/>
                  </a:lnTo>
                  <a:lnTo>
                    <a:pt x="1" y="3452"/>
                  </a:lnTo>
                  <a:lnTo>
                    <a:pt x="36" y="3776"/>
                  </a:lnTo>
                  <a:lnTo>
                    <a:pt x="108" y="4099"/>
                  </a:lnTo>
                  <a:lnTo>
                    <a:pt x="180" y="4423"/>
                  </a:lnTo>
                  <a:lnTo>
                    <a:pt x="288" y="4710"/>
                  </a:lnTo>
                  <a:lnTo>
                    <a:pt x="432" y="5034"/>
                  </a:lnTo>
                  <a:lnTo>
                    <a:pt x="612" y="5286"/>
                  </a:lnTo>
                  <a:lnTo>
                    <a:pt x="828" y="5537"/>
                  </a:lnTo>
                  <a:lnTo>
                    <a:pt x="1043" y="5789"/>
                  </a:lnTo>
                  <a:lnTo>
                    <a:pt x="1259" y="6005"/>
                  </a:lnTo>
                  <a:lnTo>
                    <a:pt x="1547" y="6185"/>
                  </a:lnTo>
                  <a:lnTo>
                    <a:pt x="1834" y="6364"/>
                  </a:lnTo>
                  <a:lnTo>
                    <a:pt x="2122" y="6508"/>
                  </a:lnTo>
                  <a:lnTo>
                    <a:pt x="2446" y="6616"/>
                  </a:lnTo>
                  <a:lnTo>
                    <a:pt x="2805" y="6688"/>
                  </a:lnTo>
                  <a:lnTo>
                    <a:pt x="3201" y="6724"/>
                  </a:lnTo>
                  <a:lnTo>
                    <a:pt x="3632" y="6724"/>
                  </a:lnTo>
                  <a:lnTo>
                    <a:pt x="3920" y="6688"/>
                  </a:lnTo>
                  <a:lnTo>
                    <a:pt x="4171" y="6652"/>
                  </a:lnTo>
                  <a:lnTo>
                    <a:pt x="4459" y="6544"/>
                  </a:lnTo>
                  <a:lnTo>
                    <a:pt x="4711" y="6472"/>
                  </a:lnTo>
                  <a:lnTo>
                    <a:pt x="4962" y="6328"/>
                  </a:lnTo>
                  <a:lnTo>
                    <a:pt x="5214" y="6221"/>
                  </a:lnTo>
                  <a:lnTo>
                    <a:pt x="5430" y="6041"/>
                  </a:lnTo>
                  <a:lnTo>
                    <a:pt x="5646" y="5861"/>
                  </a:lnTo>
                  <a:lnTo>
                    <a:pt x="5825" y="5681"/>
                  </a:lnTo>
                  <a:lnTo>
                    <a:pt x="6005" y="5465"/>
                  </a:lnTo>
                  <a:lnTo>
                    <a:pt x="6185" y="5250"/>
                  </a:lnTo>
                  <a:lnTo>
                    <a:pt x="6329" y="5034"/>
                  </a:lnTo>
                  <a:lnTo>
                    <a:pt x="6437" y="4782"/>
                  </a:lnTo>
                  <a:lnTo>
                    <a:pt x="6544" y="4531"/>
                  </a:lnTo>
                  <a:lnTo>
                    <a:pt x="6616" y="4243"/>
                  </a:lnTo>
                  <a:lnTo>
                    <a:pt x="6688" y="3955"/>
                  </a:lnTo>
                  <a:lnTo>
                    <a:pt x="6724" y="3632"/>
                  </a:lnTo>
                  <a:lnTo>
                    <a:pt x="6760" y="3272"/>
                  </a:lnTo>
                  <a:lnTo>
                    <a:pt x="6724" y="2949"/>
                  </a:lnTo>
                  <a:lnTo>
                    <a:pt x="6688" y="2625"/>
                  </a:lnTo>
                  <a:lnTo>
                    <a:pt x="6580" y="2301"/>
                  </a:lnTo>
                  <a:lnTo>
                    <a:pt x="6473" y="2014"/>
                  </a:lnTo>
                  <a:lnTo>
                    <a:pt x="6329" y="1726"/>
                  </a:lnTo>
                  <a:lnTo>
                    <a:pt x="6149" y="1438"/>
                  </a:lnTo>
                  <a:lnTo>
                    <a:pt x="5969" y="1187"/>
                  </a:lnTo>
                  <a:lnTo>
                    <a:pt x="5753" y="971"/>
                  </a:lnTo>
                  <a:lnTo>
                    <a:pt x="5502" y="755"/>
                  </a:lnTo>
                  <a:lnTo>
                    <a:pt x="5214" y="540"/>
                  </a:lnTo>
                  <a:lnTo>
                    <a:pt x="4962" y="396"/>
                  </a:lnTo>
                  <a:lnTo>
                    <a:pt x="4639" y="252"/>
                  </a:lnTo>
                  <a:lnTo>
                    <a:pt x="4315" y="144"/>
                  </a:lnTo>
                  <a:lnTo>
                    <a:pt x="3992" y="36"/>
                  </a:lnTo>
                  <a:lnTo>
                    <a:pt x="363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31"/>
            <p:cNvSpPr/>
            <p:nvPr/>
          </p:nvSpPr>
          <p:spPr>
            <a:xfrm>
              <a:off x="3551100" y="1361725"/>
              <a:ext cx="125875" cy="168125"/>
            </a:xfrm>
            <a:custGeom>
              <a:avLst/>
              <a:gdLst/>
              <a:ahLst/>
              <a:cxnLst/>
              <a:rect l="l" t="t" r="r" b="b"/>
              <a:pathLst>
                <a:path w="5035" h="6725" extrusionOk="0">
                  <a:moveTo>
                    <a:pt x="2661" y="468"/>
                  </a:moveTo>
                  <a:lnTo>
                    <a:pt x="2877" y="504"/>
                  </a:lnTo>
                  <a:lnTo>
                    <a:pt x="3093" y="540"/>
                  </a:lnTo>
                  <a:lnTo>
                    <a:pt x="3273" y="612"/>
                  </a:lnTo>
                  <a:lnTo>
                    <a:pt x="3453" y="720"/>
                  </a:lnTo>
                  <a:lnTo>
                    <a:pt x="3632" y="864"/>
                  </a:lnTo>
                  <a:lnTo>
                    <a:pt x="3776" y="1007"/>
                  </a:lnTo>
                  <a:lnTo>
                    <a:pt x="3920" y="1151"/>
                  </a:lnTo>
                  <a:lnTo>
                    <a:pt x="4064" y="1331"/>
                  </a:lnTo>
                  <a:lnTo>
                    <a:pt x="4315" y="1834"/>
                  </a:lnTo>
                  <a:lnTo>
                    <a:pt x="4495" y="2374"/>
                  </a:lnTo>
                  <a:lnTo>
                    <a:pt x="4567" y="2913"/>
                  </a:lnTo>
                  <a:lnTo>
                    <a:pt x="4567" y="3452"/>
                  </a:lnTo>
                  <a:lnTo>
                    <a:pt x="4495" y="4064"/>
                  </a:lnTo>
                  <a:lnTo>
                    <a:pt x="4351" y="4603"/>
                  </a:lnTo>
                  <a:lnTo>
                    <a:pt x="4136" y="5070"/>
                  </a:lnTo>
                  <a:lnTo>
                    <a:pt x="3884" y="5502"/>
                  </a:lnTo>
                  <a:lnTo>
                    <a:pt x="3704" y="5682"/>
                  </a:lnTo>
                  <a:lnTo>
                    <a:pt x="3560" y="5861"/>
                  </a:lnTo>
                  <a:lnTo>
                    <a:pt x="3381" y="6005"/>
                  </a:lnTo>
                  <a:lnTo>
                    <a:pt x="3201" y="6113"/>
                  </a:lnTo>
                  <a:lnTo>
                    <a:pt x="2985" y="6185"/>
                  </a:lnTo>
                  <a:lnTo>
                    <a:pt x="2805" y="6257"/>
                  </a:lnTo>
                  <a:lnTo>
                    <a:pt x="2590" y="6293"/>
                  </a:lnTo>
                  <a:lnTo>
                    <a:pt x="2374" y="6293"/>
                  </a:lnTo>
                  <a:lnTo>
                    <a:pt x="2158" y="6257"/>
                  </a:lnTo>
                  <a:lnTo>
                    <a:pt x="1978" y="6221"/>
                  </a:lnTo>
                  <a:lnTo>
                    <a:pt x="1763" y="6113"/>
                  </a:lnTo>
                  <a:lnTo>
                    <a:pt x="1583" y="6005"/>
                  </a:lnTo>
                  <a:lnTo>
                    <a:pt x="1439" y="5897"/>
                  </a:lnTo>
                  <a:lnTo>
                    <a:pt x="1259" y="5718"/>
                  </a:lnTo>
                  <a:lnTo>
                    <a:pt x="1115" y="5574"/>
                  </a:lnTo>
                  <a:lnTo>
                    <a:pt x="972" y="5358"/>
                  </a:lnTo>
                  <a:lnTo>
                    <a:pt x="756" y="4927"/>
                  </a:lnTo>
                  <a:lnTo>
                    <a:pt x="576" y="4423"/>
                  </a:lnTo>
                  <a:lnTo>
                    <a:pt x="468" y="3848"/>
                  </a:lnTo>
                  <a:lnTo>
                    <a:pt x="468" y="3273"/>
                  </a:lnTo>
                  <a:lnTo>
                    <a:pt x="468" y="2985"/>
                  </a:lnTo>
                  <a:lnTo>
                    <a:pt x="540" y="2733"/>
                  </a:lnTo>
                  <a:lnTo>
                    <a:pt x="648" y="2194"/>
                  </a:lnTo>
                  <a:lnTo>
                    <a:pt x="900" y="1691"/>
                  </a:lnTo>
                  <a:lnTo>
                    <a:pt x="1008" y="1439"/>
                  </a:lnTo>
                  <a:lnTo>
                    <a:pt x="1187" y="1223"/>
                  </a:lnTo>
                  <a:lnTo>
                    <a:pt x="1439" y="936"/>
                  </a:lnTo>
                  <a:lnTo>
                    <a:pt x="1763" y="684"/>
                  </a:lnTo>
                  <a:lnTo>
                    <a:pt x="2122" y="540"/>
                  </a:lnTo>
                  <a:lnTo>
                    <a:pt x="2518" y="468"/>
                  </a:lnTo>
                  <a:close/>
                  <a:moveTo>
                    <a:pt x="2590" y="1"/>
                  </a:moveTo>
                  <a:lnTo>
                    <a:pt x="2158" y="37"/>
                  </a:lnTo>
                  <a:lnTo>
                    <a:pt x="1799" y="144"/>
                  </a:lnTo>
                  <a:lnTo>
                    <a:pt x="1439" y="360"/>
                  </a:lnTo>
                  <a:lnTo>
                    <a:pt x="1115" y="612"/>
                  </a:lnTo>
                  <a:lnTo>
                    <a:pt x="972" y="756"/>
                  </a:lnTo>
                  <a:lnTo>
                    <a:pt x="828" y="936"/>
                  </a:lnTo>
                  <a:lnTo>
                    <a:pt x="648" y="1187"/>
                  </a:lnTo>
                  <a:lnTo>
                    <a:pt x="504" y="1475"/>
                  </a:lnTo>
                  <a:lnTo>
                    <a:pt x="360" y="1727"/>
                  </a:lnTo>
                  <a:lnTo>
                    <a:pt x="252" y="2014"/>
                  </a:lnTo>
                  <a:lnTo>
                    <a:pt x="145" y="2338"/>
                  </a:lnTo>
                  <a:lnTo>
                    <a:pt x="73" y="2625"/>
                  </a:lnTo>
                  <a:lnTo>
                    <a:pt x="37" y="2949"/>
                  </a:lnTo>
                  <a:lnTo>
                    <a:pt x="1" y="3273"/>
                  </a:lnTo>
                  <a:lnTo>
                    <a:pt x="1" y="3596"/>
                  </a:lnTo>
                  <a:lnTo>
                    <a:pt x="37" y="3920"/>
                  </a:lnTo>
                  <a:lnTo>
                    <a:pt x="73" y="4243"/>
                  </a:lnTo>
                  <a:lnTo>
                    <a:pt x="145" y="4567"/>
                  </a:lnTo>
                  <a:lnTo>
                    <a:pt x="252" y="4891"/>
                  </a:lnTo>
                  <a:lnTo>
                    <a:pt x="360" y="5142"/>
                  </a:lnTo>
                  <a:lnTo>
                    <a:pt x="504" y="5430"/>
                  </a:lnTo>
                  <a:lnTo>
                    <a:pt x="648" y="5682"/>
                  </a:lnTo>
                  <a:lnTo>
                    <a:pt x="792" y="5897"/>
                  </a:lnTo>
                  <a:lnTo>
                    <a:pt x="1008" y="6113"/>
                  </a:lnTo>
                  <a:lnTo>
                    <a:pt x="1187" y="6293"/>
                  </a:lnTo>
                  <a:lnTo>
                    <a:pt x="1403" y="6437"/>
                  </a:lnTo>
                  <a:lnTo>
                    <a:pt x="1619" y="6545"/>
                  </a:lnTo>
                  <a:lnTo>
                    <a:pt x="1870" y="6652"/>
                  </a:lnTo>
                  <a:lnTo>
                    <a:pt x="2122" y="6724"/>
                  </a:lnTo>
                  <a:lnTo>
                    <a:pt x="2554" y="6724"/>
                  </a:lnTo>
                  <a:lnTo>
                    <a:pt x="2805" y="6688"/>
                  </a:lnTo>
                  <a:lnTo>
                    <a:pt x="3057" y="6652"/>
                  </a:lnTo>
                  <a:lnTo>
                    <a:pt x="3273" y="6545"/>
                  </a:lnTo>
                  <a:lnTo>
                    <a:pt x="3488" y="6437"/>
                  </a:lnTo>
                  <a:lnTo>
                    <a:pt x="3704" y="6293"/>
                  </a:lnTo>
                  <a:lnTo>
                    <a:pt x="3884" y="6149"/>
                  </a:lnTo>
                  <a:lnTo>
                    <a:pt x="4064" y="5933"/>
                  </a:lnTo>
                  <a:lnTo>
                    <a:pt x="4244" y="5754"/>
                  </a:lnTo>
                  <a:lnTo>
                    <a:pt x="4423" y="5502"/>
                  </a:lnTo>
                  <a:lnTo>
                    <a:pt x="4567" y="5250"/>
                  </a:lnTo>
                  <a:lnTo>
                    <a:pt x="4675" y="4999"/>
                  </a:lnTo>
                  <a:lnTo>
                    <a:pt x="4783" y="4711"/>
                  </a:lnTo>
                  <a:lnTo>
                    <a:pt x="4891" y="4423"/>
                  </a:lnTo>
                  <a:lnTo>
                    <a:pt x="4963" y="4136"/>
                  </a:lnTo>
                  <a:lnTo>
                    <a:pt x="4999" y="3812"/>
                  </a:lnTo>
                  <a:lnTo>
                    <a:pt x="5035" y="3488"/>
                  </a:lnTo>
                  <a:lnTo>
                    <a:pt x="5035" y="3165"/>
                  </a:lnTo>
                  <a:lnTo>
                    <a:pt x="4999" y="2877"/>
                  </a:lnTo>
                  <a:lnTo>
                    <a:pt x="4963" y="2554"/>
                  </a:lnTo>
                  <a:lnTo>
                    <a:pt x="4927" y="2266"/>
                  </a:lnTo>
                  <a:lnTo>
                    <a:pt x="4819" y="1942"/>
                  </a:lnTo>
                  <a:lnTo>
                    <a:pt x="4711" y="1655"/>
                  </a:lnTo>
                  <a:lnTo>
                    <a:pt x="4567" y="1367"/>
                  </a:lnTo>
                  <a:lnTo>
                    <a:pt x="4423" y="1115"/>
                  </a:lnTo>
                  <a:lnTo>
                    <a:pt x="4279" y="900"/>
                  </a:lnTo>
                  <a:lnTo>
                    <a:pt x="4136" y="684"/>
                  </a:lnTo>
                  <a:lnTo>
                    <a:pt x="3956" y="504"/>
                  </a:lnTo>
                  <a:lnTo>
                    <a:pt x="3740" y="360"/>
                  </a:lnTo>
                  <a:lnTo>
                    <a:pt x="3560" y="252"/>
                  </a:lnTo>
                  <a:lnTo>
                    <a:pt x="3381" y="144"/>
                  </a:lnTo>
                  <a:lnTo>
                    <a:pt x="2985" y="37"/>
                  </a:lnTo>
                  <a:lnTo>
                    <a:pt x="259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31"/>
            <p:cNvSpPr/>
            <p:nvPr/>
          </p:nvSpPr>
          <p:spPr>
            <a:xfrm>
              <a:off x="3667075" y="1426450"/>
              <a:ext cx="62925" cy="24300"/>
            </a:xfrm>
            <a:custGeom>
              <a:avLst/>
              <a:gdLst/>
              <a:ahLst/>
              <a:cxnLst/>
              <a:rect l="l" t="t" r="r" b="b"/>
              <a:pathLst>
                <a:path w="2517" h="972" extrusionOk="0">
                  <a:moveTo>
                    <a:pt x="863" y="0"/>
                  </a:moveTo>
                  <a:lnTo>
                    <a:pt x="683" y="36"/>
                  </a:lnTo>
                  <a:lnTo>
                    <a:pt x="503" y="72"/>
                  </a:lnTo>
                  <a:lnTo>
                    <a:pt x="360" y="144"/>
                  </a:lnTo>
                  <a:lnTo>
                    <a:pt x="180" y="252"/>
                  </a:lnTo>
                  <a:lnTo>
                    <a:pt x="0" y="396"/>
                  </a:lnTo>
                  <a:lnTo>
                    <a:pt x="324" y="720"/>
                  </a:lnTo>
                  <a:lnTo>
                    <a:pt x="467" y="612"/>
                  </a:lnTo>
                  <a:lnTo>
                    <a:pt x="611" y="504"/>
                  </a:lnTo>
                  <a:lnTo>
                    <a:pt x="791" y="468"/>
                  </a:lnTo>
                  <a:lnTo>
                    <a:pt x="935" y="432"/>
                  </a:lnTo>
                  <a:lnTo>
                    <a:pt x="1079" y="432"/>
                  </a:lnTo>
                  <a:lnTo>
                    <a:pt x="1259" y="468"/>
                  </a:lnTo>
                  <a:lnTo>
                    <a:pt x="1546" y="540"/>
                  </a:lnTo>
                  <a:lnTo>
                    <a:pt x="1798" y="684"/>
                  </a:lnTo>
                  <a:lnTo>
                    <a:pt x="2014" y="827"/>
                  </a:lnTo>
                  <a:lnTo>
                    <a:pt x="2193" y="971"/>
                  </a:lnTo>
                  <a:lnTo>
                    <a:pt x="2517" y="648"/>
                  </a:lnTo>
                  <a:lnTo>
                    <a:pt x="2301" y="468"/>
                  </a:lnTo>
                  <a:lnTo>
                    <a:pt x="2050" y="288"/>
                  </a:lnTo>
                  <a:lnTo>
                    <a:pt x="1726" y="144"/>
                  </a:lnTo>
                  <a:lnTo>
                    <a:pt x="1402" y="36"/>
                  </a:lnTo>
                  <a:lnTo>
                    <a:pt x="104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31"/>
            <p:cNvSpPr/>
            <p:nvPr/>
          </p:nvSpPr>
          <p:spPr>
            <a:xfrm>
              <a:off x="3878300" y="1431850"/>
              <a:ext cx="228350" cy="58450"/>
            </a:xfrm>
            <a:custGeom>
              <a:avLst/>
              <a:gdLst/>
              <a:ahLst/>
              <a:cxnLst/>
              <a:rect l="l" t="t" r="r" b="b"/>
              <a:pathLst>
                <a:path w="9134" h="2338" extrusionOk="0">
                  <a:moveTo>
                    <a:pt x="5754" y="0"/>
                  </a:moveTo>
                  <a:lnTo>
                    <a:pt x="3345" y="36"/>
                  </a:lnTo>
                  <a:lnTo>
                    <a:pt x="1115" y="108"/>
                  </a:lnTo>
                  <a:lnTo>
                    <a:pt x="1" y="144"/>
                  </a:lnTo>
                  <a:lnTo>
                    <a:pt x="1" y="611"/>
                  </a:lnTo>
                  <a:lnTo>
                    <a:pt x="1727" y="540"/>
                  </a:lnTo>
                  <a:lnTo>
                    <a:pt x="3956" y="468"/>
                  </a:lnTo>
                  <a:lnTo>
                    <a:pt x="5933" y="432"/>
                  </a:lnTo>
                  <a:lnTo>
                    <a:pt x="6688" y="468"/>
                  </a:lnTo>
                  <a:lnTo>
                    <a:pt x="7120" y="504"/>
                  </a:lnTo>
                  <a:lnTo>
                    <a:pt x="7264" y="540"/>
                  </a:lnTo>
                  <a:lnTo>
                    <a:pt x="7408" y="611"/>
                  </a:lnTo>
                  <a:lnTo>
                    <a:pt x="7659" y="791"/>
                  </a:lnTo>
                  <a:lnTo>
                    <a:pt x="7911" y="1007"/>
                  </a:lnTo>
                  <a:lnTo>
                    <a:pt x="8127" y="1295"/>
                  </a:lnTo>
                  <a:lnTo>
                    <a:pt x="8306" y="1582"/>
                  </a:lnTo>
                  <a:lnTo>
                    <a:pt x="8486" y="1870"/>
                  </a:lnTo>
                  <a:lnTo>
                    <a:pt x="8738" y="2337"/>
                  </a:lnTo>
                  <a:lnTo>
                    <a:pt x="9133" y="2122"/>
                  </a:lnTo>
                  <a:lnTo>
                    <a:pt x="8954" y="1762"/>
                  </a:lnTo>
                  <a:lnTo>
                    <a:pt x="8774" y="1438"/>
                  </a:lnTo>
                  <a:lnTo>
                    <a:pt x="8522" y="1115"/>
                  </a:lnTo>
                  <a:lnTo>
                    <a:pt x="8270" y="755"/>
                  </a:lnTo>
                  <a:lnTo>
                    <a:pt x="7947" y="432"/>
                  </a:lnTo>
                  <a:lnTo>
                    <a:pt x="7803" y="324"/>
                  </a:lnTo>
                  <a:lnTo>
                    <a:pt x="7623" y="216"/>
                  </a:lnTo>
                  <a:lnTo>
                    <a:pt x="7443" y="108"/>
                  </a:lnTo>
                  <a:lnTo>
                    <a:pt x="7264" y="72"/>
                  </a:lnTo>
                  <a:lnTo>
                    <a:pt x="665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31"/>
            <p:cNvSpPr/>
            <p:nvPr/>
          </p:nvSpPr>
          <p:spPr>
            <a:xfrm>
              <a:off x="3971800" y="1386000"/>
              <a:ext cx="136650" cy="195975"/>
            </a:xfrm>
            <a:custGeom>
              <a:avLst/>
              <a:gdLst/>
              <a:ahLst/>
              <a:cxnLst/>
              <a:rect l="l" t="t" r="r" b="b"/>
              <a:pathLst>
                <a:path w="5466" h="7839" extrusionOk="0">
                  <a:moveTo>
                    <a:pt x="3955" y="0"/>
                  </a:moveTo>
                  <a:lnTo>
                    <a:pt x="3596" y="108"/>
                  </a:lnTo>
                  <a:lnTo>
                    <a:pt x="3236" y="252"/>
                  </a:lnTo>
                  <a:lnTo>
                    <a:pt x="2876" y="504"/>
                  </a:lnTo>
                  <a:lnTo>
                    <a:pt x="2517" y="756"/>
                  </a:lnTo>
                  <a:lnTo>
                    <a:pt x="2193" y="1079"/>
                  </a:lnTo>
                  <a:lnTo>
                    <a:pt x="1870" y="1403"/>
                  </a:lnTo>
                  <a:lnTo>
                    <a:pt x="1294" y="2086"/>
                  </a:lnTo>
                  <a:lnTo>
                    <a:pt x="827" y="2697"/>
                  </a:lnTo>
                  <a:lnTo>
                    <a:pt x="432" y="3344"/>
                  </a:lnTo>
                  <a:lnTo>
                    <a:pt x="0" y="6688"/>
                  </a:lnTo>
                  <a:lnTo>
                    <a:pt x="36" y="6760"/>
                  </a:lnTo>
                  <a:lnTo>
                    <a:pt x="144" y="6940"/>
                  </a:lnTo>
                  <a:lnTo>
                    <a:pt x="288" y="7120"/>
                  </a:lnTo>
                  <a:lnTo>
                    <a:pt x="575" y="7407"/>
                  </a:lnTo>
                  <a:lnTo>
                    <a:pt x="899" y="7623"/>
                  </a:lnTo>
                  <a:lnTo>
                    <a:pt x="1294" y="7767"/>
                  </a:lnTo>
                  <a:lnTo>
                    <a:pt x="1690" y="7839"/>
                  </a:lnTo>
                  <a:lnTo>
                    <a:pt x="2085" y="7839"/>
                  </a:lnTo>
                  <a:lnTo>
                    <a:pt x="2481" y="7767"/>
                  </a:lnTo>
                  <a:lnTo>
                    <a:pt x="2697" y="7695"/>
                  </a:lnTo>
                  <a:lnTo>
                    <a:pt x="2876" y="7587"/>
                  </a:lnTo>
                  <a:lnTo>
                    <a:pt x="3056" y="7479"/>
                  </a:lnTo>
                  <a:lnTo>
                    <a:pt x="3236" y="7371"/>
                  </a:lnTo>
                  <a:lnTo>
                    <a:pt x="3596" y="7048"/>
                  </a:lnTo>
                  <a:lnTo>
                    <a:pt x="3919" y="6652"/>
                  </a:lnTo>
                  <a:lnTo>
                    <a:pt x="4243" y="6149"/>
                  </a:lnTo>
                  <a:lnTo>
                    <a:pt x="4530" y="5610"/>
                  </a:lnTo>
                  <a:lnTo>
                    <a:pt x="4782" y="5034"/>
                  </a:lnTo>
                  <a:lnTo>
                    <a:pt x="4998" y="4423"/>
                  </a:lnTo>
                  <a:lnTo>
                    <a:pt x="5214" y="3812"/>
                  </a:lnTo>
                  <a:lnTo>
                    <a:pt x="5321" y="3201"/>
                  </a:lnTo>
                  <a:lnTo>
                    <a:pt x="5429" y="2589"/>
                  </a:lnTo>
                  <a:lnTo>
                    <a:pt x="5465" y="2014"/>
                  </a:lnTo>
                  <a:lnTo>
                    <a:pt x="5429" y="1511"/>
                  </a:lnTo>
                  <a:lnTo>
                    <a:pt x="5357" y="1043"/>
                  </a:lnTo>
                  <a:lnTo>
                    <a:pt x="5286" y="827"/>
                  </a:lnTo>
                  <a:lnTo>
                    <a:pt x="5178" y="612"/>
                  </a:lnTo>
                  <a:lnTo>
                    <a:pt x="5070" y="468"/>
                  </a:lnTo>
                  <a:lnTo>
                    <a:pt x="4962" y="324"/>
                  </a:lnTo>
                  <a:lnTo>
                    <a:pt x="4818" y="216"/>
                  </a:lnTo>
                  <a:lnTo>
                    <a:pt x="4674" y="108"/>
                  </a:lnTo>
                  <a:lnTo>
                    <a:pt x="4494" y="36"/>
                  </a:lnTo>
                  <a:lnTo>
                    <a:pt x="4315"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31"/>
            <p:cNvSpPr/>
            <p:nvPr/>
          </p:nvSpPr>
          <p:spPr>
            <a:xfrm>
              <a:off x="3998750" y="1429150"/>
              <a:ext cx="76425" cy="125875"/>
            </a:xfrm>
            <a:custGeom>
              <a:avLst/>
              <a:gdLst/>
              <a:ahLst/>
              <a:cxnLst/>
              <a:rect l="l" t="t" r="r" b="b"/>
              <a:pathLst>
                <a:path w="3057" h="5035" extrusionOk="0">
                  <a:moveTo>
                    <a:pt x="3057" y="0"/>
                  </a:moveTo>
                  <a:lnTo>
                    <a:pt x="2697" y="108"/>
                  </a:lnTo>
                  <a:lnTo>
                    <a:pt x="2374" y="252"/>
                  </a:lnTo>
                  <a:lnTo>
                    <a:pt x="2050" y="432"/>
                  </a:lnTo>
                  <a:lnTo>
                    <a:pt x="1727" y="648"/>
                  </a:lnTo>
                  <a:lnTo>
                    <a:pt x="1439" y="899"/>
                  </a:lnTo>
                  <a:lnTo>
                    <a:pt x="1187" y="1223"/>
                  </a:lnTo>
                  <a:lnTo>
                    <a:pt x="972" y="1546"/>
                  </a:lnTo>
                  <a:lnTo>
                    <a:pt x="756" y="1870"/>
                  </a:lnTo>
                  <a:lnTo>
                    <a:pt x="576" y="2230"/>
                  </a:lnTo>
                  <a:lnTo>
                    <a:pt x="396" y="2625"/>
                  </a:lnTo>
                  <a:lnTo>
                    <a:pt x="252" y="2985"/>
                  </a:lnTo>
                  <a:lnTo>
                    <a:pt x="145" y="3380"/>
                  </a:lnTo>
                  <a:lnTo>
                    <a:pt x="73" y="3776"/>
                  </a:lnTo>
                  <a:lnTo>
                    <a:pt x="37" y="4135"/>
                  </a:lnTo>
                  <a:lnTo>
                    <a:pt x="1" y="4495"/>
                  </a:lnTo>
                  <a:lnTo>
                    <a:pt x="1" y="4854"/>
                  </a:lnTo>
                  <a:lnTo>
                    <a:pt x="1" y="4890"/>
                  </a:lnTo>
                  <a:lnTo>
                    <a:pt x="1" y="4962"/>
                  </a:lnTo>
                  <a:lnTo>
                    <a:pt x="37" y="4998"/>
                  </a:lnTo>
                  <a:lnTo>
                    <a:pt x="109" y="5034"/>
                  </a:lnTo>
                  <a:lnTo>
                    <a:pt x="216" y="5034"/>
                  </a:lnTo>
                  <a:lnTo>
                    <a:pt x="288" y="4962"/>
                  </a:lnTo>
                  <a:lnTo>
                    <a:pt x="540" y="4351"/>
                  </a:lnTo>
                  <a:lnTo>
                    <a:pt x="864" y="3776"/>
                  </a:lnTo>
                  <a:lnTo>
                    <a:pt x="972" y="3596"/>
                  </a:lnTo>
                  <a:lnTo>
                    <a:pt x="1115" y="3452"/>
                  </a:lnTo>
                  <a:lnTo>
                    <a:pt x="1295" y="3344"/>
                  </a:lnTo>
                  <a:lnTo>
                    <a:pt x="1475" y="3272"/>
                  </a:lnTo>
                  <a:lnTo>
                    <a:pt x="1655" y="3200"/>
                  </a:lnTo>
                  <a:lnTo>
                    <a:pt x="1834" y="3164"/>
                  </a:lnTo>
                  <a:lnTo>
                    <a:pt x="2050" y="3164"/>
                  </a:lnTo>
                  <a:lnTo>
                    <a:pt x="2230" y="3200"/>
                  </a:lnTo>
                  <a:lnTo>
                    <a:pt x="2266" y="3200"/>
                  </a:lnTo>
                  <a:lnTo>
                    <a:pt x="2302" y="3164"/>
                  </a:lnTo>
                  <a:lnTo>
                    <a:pt x="2266" y="3128"/>
                  </a:lnTo>
                  <a:lnTo>
                    <a:pt x="2014" y="2985"/>
                  </a:lnTo>
                  <a:lnTo>
                    <a:pt x="1763" y="2913"/>
                  </a:lnTo>
                  <a:lnTo>
                    <a:pt x="1511" y="2913"/>
                  </a:lnTo>
                  <a:lnTo>
                    <a:pt x="1295" y="2985"/>
                  </a:lnTo>
                  <a:lnTo>
                    <a:pt x="1079" y="3057"/>
                  </a:lnTo>
                  <a:lnTo>
                    <a:pt x="900" y="3200"/>
                  </a:lnTo>
                  <a:lnTo>
                    <a:pt x="720" y="3380"/>
                  </a:lnTo>
                  <a:lnTo>
                    <a:pt x="576" y="3596"/>
                  </a:lnTo>
                  <a:lnTo>
                    <a:pt x="756" y="3057"/>
                  </a:lnTo>
                  <a:lnTo>
                    <a:pt x="936" y="2517"/>
                  </a:lnTo>
                  <a:lnTo>
                    <a:pt x="1187" y="2014"/>
                  </a:lnTo>
                  <a:lnTo>
                    <a:pt x="1439" y="1546"/>
                  </a:lnTo>
                  <a:lnTo>
                    <a:pt x="1763" y="1115"/>
                  </a:lnTo>
                  <a:lnTo>
                    <a:pt x="2158" y="719"/>
                  </a:lnTo>
                  <a:lnTo>
                    <a:pt x="2554" y="360"/>
                  </a:lnTo>
                  <a:lnTo>
                    <a:pt x="2805" y="216"/>
                  </a:lnTo>
                  <a:lnTo>
                    <a:pt x="3057" y="72"/>
                  </a:lnTo>
                  <a:lnTo>
                    <a:pt x="3057" y="36"/>
                  </a:lnTo>
                  <a:lnTo>
                    <a:pt x="305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31"/>
            <p:cNvSpPr/>
            <p:nvPr/>
          </p:nvSpPr>
          <p:spPr>
            <a:xfrm>
              <a:off x="4135375" y="1872300"/>
              <a:ext cx="1031975" cy="1667475"/>
            </a:xfrm>
            <a:custGeom>
              <a:avLst/>
              <a:gdLst/>
              <a:ahLst/>
              <a:cxnLst/>
              <a:rect l="l" t="t" r="r" b="b"/>
              <a:pathLst>
                <a:path w="41279" h="66699" extrusionOk="0">
                  <a:moveTo>
                    <a:pt x="1367" y="1"/>
                  </a:moveTo>
                  <a:lnTo>
                    <a:pt x="1080" y="72"/>
                  </a:lnTo>
                  <a:lnTo>
                    <a:pt x="792" y="180"/>
                  </a:lnTo>
                  <a:lnTo>
                    <a:pt x="576" y="324"/>
                  </a:lnTo>
                  <a:lnTo>
                    <a:pt x="396" y="540"/>
                  </a:lnTo>
                  <a:lnTo>
                    <a:pt x="217" y="828"/>
                  </a:lnTo>
                  <a:lnTo>
                    <a:pt x="109" y="1115"/>
                  </a:lnTo>
                  <a:lnTo>
                    <a:pt x="37" y="1475"/>
                  </a:lnTo>
                  <a:lnTo>
                    <a:pt x="1" y="1870"/>
                  </a:lnTo>
                  <a:lnTo>
                    <a:pt x="1" y="2338"/>
                  </a:lnTo>
                  <a:lnTo>
                    <a:pt x="1" y="2841"/>
                  </a:lnTo>
                  <a:lnTo>
                    <a:pt x="73" y="3380"/>
                  </a:lnTo>
                  <a:lnTo>
                    <a:pt x="181" y="3956"/>
                  </a:lnTo>
                  <a:lnTo>
                    <a:pt x="325" y="4567"/>
                  </a:lnTo>
                  <a:lnTo>
                    <a:pt x="504" y="5214"/>
                  </a:lnTo>
                  <a:lnTo>
                    <a:pt x="720" y="5897"/>
                  </a:lnTo>
                  <a:lnTo>
                    <a:pt x="972" y="6652"/>
                  </a:lnTo>
                  <a:lnTo>
                    <a:pt x="1583" y="8234"/>
                  </a:lnTo>
                  <a:lnTo>
                    <a:pt x="2338" y="9924"/>
                  </a:lnTo>
                  <a:lnTo>
                    <a:pt x="3201" y="11758"/>
                  </a:lnTo>
                  <a:lnTo>
                    <a:pt x="4244" y="13736"/>
                  </a:lnTo>
                  <a:lnTo>
                    <a:pt x="8487" y="21502"/>
                  </a:lnTo>
                  <a:lnTo>
                    <a:pt x="12226" y="28298"/>
                  </a:lnTo>
                  <a:lnTo>
                    <a:pt x="13772" y="31174"/>
                  </a:lnTo>
                  <a:lnTo>
                    <a:pt x="15030" y="33547"/>
                  </a:lnTo>
                  <a:lnTo>
                    <a:pt x="15498" y="34518"/>
                  </a:lnTo>
                  <a:lnTo>
                    <a:pt x="15893" y="35381"/>
                  </a:lnTo>
                  <a:lnTo>
                    <a:pt x="16181" y="36064"/>
                  </a:lnTo>
                  <a:lnTo>
                    <a:pt x="16397" y="36568"/>
                  </a:lnTo>
                  <a:lnTo>
                    <a:pt x="17044" y="39839"/>
                  </a:lnTo>
                  <a:lnTo>
                    <a:pt x="17691" y="43219"/>
                  </a:lnTo>
                  <a:lnTo>
                    <a:pt x="18446" y="47318"/>
                  </a:lnTo>
                  <a:lnTo>
                    <a:pt x="19273" y="51849"/>
                  </a:lnTo>
                  <a:lnTo>
                    <a:pt x="20064" y="56379"/>
                  </a:lnTo>
                  <a:lnTo>
                    <a:pt x="20711" y="60658"/>
                  </a:lnTo>
                  <a:lnTo>
                    <a:pt x="20999" y="62599"/>
                  </a:lnTo>
                  <a:lnTo>
                    <a:pt x="21215" y="64325"/>
                  </a:lnTo>
                  <a:lnTo>
                    <a:pt x="21251" y="64469"/>
                  </a:lnTo>
                  <a:lnTo>
                    <a:pt x="21323" y="64577"/>
                  </a:lnTo>
                  <a:lnTo>
                    <a:pt x="21395" y="64721"/>
                  </a:lnTo>
                  <a:lnTo>
                    <a:pt x="21502" y="64829"/>
                  </a:lnTo>
                  <a:lnTo>
                    <a:pt x="21826" y="65044"/>
                  </a:lnTo>
                  <a:lnTo>
                    <a:pt x="22186" y="65260"/>
                  </a:lnTo>
                  <a:lnTo>
                    <a:pt x="22689" y="65476"/>
                  </a:lnTo>
                  <a:lnTo>
                    <a:pt x="23228" y="65656"/>
                  </a:lnTo>
                  <a:lnTo>
                    <a:pt x="23840" y="65800"/>
                  </a:lnTo>
                  <a:lnTo>
                    <a:pt x="24523" y="65979"/>
                  </a:lnTo>
                  <a:lnTo>
                    <a:pt x="25278" y="66123"/>
                  </a:lnTo>
                  <a:lnTo>
                    <a:pt x="26069" y="66231"/>
                  </a:lnTo>
                  <a:lnTo>
                    <a:pt x="27795" y="66447"/>
                  </a:lnTo>
                  <a:lnTo>
                    <a:pt x="29593" y="66591"/>
                  </a:lnTo>
                  <a:lnTo>
                    <a:pt x="31462" y="66662"/>
                  </a:lnTo>
                  <a:lnTo>
                    <a:pt x="33332" y="66698"/>
                  </a:lnTo>
                  <a:lnTo>
                    <a:pt x="35130" y="66662"/>
                  </a:lnTo>
                  <a:lnTo>
                    <a:pt x="36820" y="66555"/>
                  </a:lnTo>
                  <a:lnTo>
                    <a:pt x="37575" y="66447"/>
                  </a:lnTo>
                  <a:lnTo>
                    <a:pt x="38294" y="66375"/>
                  </a:lnTo>
                  <a:lnTo>
                    <a:pt x="38977" y="66267"/>
                  </a:lnTo>
                  <a:lnTo>
                    <a:pt x="39552" y="66123"/>
                  </a:lnTo>
                  <a:lnTo>
                    <a:pt x="40056" y="65979"/>
                  </a:lnTo>
                  <a:lnTo>
                    <a:pt x="40523" y="65800"/>
                  </a:lnTo>
                  <a:lnTo>
                    <a:pt x="40847" y="65620"/>
                  </a:lnTo>
                  <a:lnTo>
                    <a:pt x="41098" y="65440"/>
                  </a:lnTo>
                  <a:lnTo>
                    <a:pt x="41206" y="65332"/>
                  </a:lnTo>
                  <a:lnTo>
                    <a:pt x="41242" y="65224"/>
                  </a:lnTo>
                  <a:lnTo>
                    <a:pt x="41278" y="65116"/>
                  </a:lnTo>
                  <a:lnTo>
                    <a:pt x="41278" y="64973"/>
                  </a:lnTo>
                  <a:lnTo>
                    <a:pt x="41134" y="63570"/>
                  </a:lnTo>
                  <a:lnTo>
                    <a:pt x="40919" y="61988"/>
                  </a:lnTo>
                  <a:lnTo>
                    <a:pt x="40631" y="60226"/>
                  </a:lnTo>
                  <a:lnTo>
                    <a:pt x="40271" y="58357"/>
                  </a:lnTo>
                  <a:lnTo>
                    <a:pt x="39840" y="56379"/>
                  </a:lnTo>
                  <a:lnTo>
                    <a:pt x="39408" y="54294"/>
                  </a:lnTo>
                  <a:lnTo>
                    <a:pt x="38402" y="49943"/>
                  </a:lnTo>
                  <a:lnTo>
                    <a:pt x="37287" y="45520"/>
                  </a:lnTo>
                  <a:lnTo>
                    <a:pt x="36136" y="41206"/>
                  </a:lnTo>
                  <a:lnTo>
                    <a:pt x="35022" y="37143"/>
                  </a:lnTo>
                  <a:lnTo>
                    <a:pt x="33943" y="33547"/>
                  </a:lnTo>
                  <a:lnTo>
                    <a:pt x="33799" y="33152"/>
                  </a:lnTo>
                  <a:lnTo>
                    <a:pt x="33620" y="32720"/>
                  </a:lnTo>
                  <a:lnTo>
                    <a:pt x="33044" y="31570"/>
                  </a:lnTo>
                  <a:lnTo>
                    <a:pt x="32253" y="30203"/>
                  </a:lnTo>
                  <a:lnTo>
                    <a:pt x="31246" y="28549"/>
                  </a:lnTo>
                  <a:lnTo>
                    <a:pt x="30024" y="26752"/>
                  </a:lnTo>
                  <a:lnTo>
                    <a:pt x="28586" y="24738"/>
                  </a:lnTo>
                  <a:lnTo>
                    <a:pt x="26968" y="22581"/>
                  </a:lnTo>
                  <a:lnTo>
                    <a:pt x="25170" y="20316"/>
                  </a:lnTo>
                  <a:lnTo>
                    <a:pt x="23192" y="17978"/>
                  </a:lnTo>
                  <a:lnTo>
                    <a:pt x="22150" y="16792"/>
                  </a:lnTo>
                  <a:lnTo>
                    <a:pt x="21035" y="15569"/>
                  </a:lnTo>
                  <a:lnTo>
                    <a:pt x="19920" y="14347"/>
                  </a:lnTo>
                  <a:lnTo>
                    <a:pt x="18734" y="13160"/>
                  </a:lnTo>
                  <a:lnTo>
                    <a:pt x="17547" y="11938"/>
                  </a:lnTo>
                  <a:lnTo>
                    <a:pt x="16289" y="10715"/>
                  </a:lnTo>
                  <a:lnTo>
                    <a:pt x="15030" y="9493"/>
                  </a:lnTo>
                  <a:lnTo>
                    <a:pt x="13700" y="8306"/>
                  </a:lnTo>
                  <a:lnTo>
                    <a:pt x="12370" y="7120"/>
                  </a:lnTo>
                  <a:lnTo>
                    <a:pt x="11003" y="5969"/>
                  </a:lnTo>
                  <a:lnTo>
                    <a:pt x="9601" y="4819"/>
                  </a:lnTo>
                  <a:lnTo>
                    <a:pt x="8163" y="3704"/>
                  </a:lnTo>
                  <a:lnTo>
                    <a:pt x="6689" y="2625"/>
                  </a:lnTo>
                  <a:lnTo>
                    <a:pt x="5215" y="1583"/>
                  </a:lnTo>
                  <a:lnTo>
                    <a:pt x="4567" y="1151"/>
                  </a:lnTo>
                  <a:lnTo>
                    <a:pt x="3992" y="828"/>
                  </a:lnTo>
                  <a:lnTo>
                    <a:pt x="3453" y="540"/>
                  </a:lnTo>
                  <a:lnTo>
                    <a:pt x="2985" y="324"/>
                  </a:lnTo>
                  <a:lnTo>
                    <a:pt x="2518" y="144"/>
                  </a:lnTo>
                  <a:lnTo>
                    <a:pt x="2086" y="36"/>
                  </a:lnTo>
                  <a:lnTo>
                    <a:pt x="1727" y="1"/>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31"/>
            <p:cNvSpPr/>
            <p:nvPr/>
          </p:nvSpPr>
          <p:spPr>
            <a:xfrm>
              <a:off x="4583025" y="3480425"/>
              <a:ext cx="665225" cy="695775"/>
            </a:xfrm>
            <a:custGeom>
              <a:avLst/>
              <a:gdLst/>
              <a:ahLst/>
              <a:cxnLst/>
              <a:rect l="l" t="t" r="r" b="b"/>
              <a:pathLst>
                <a:path w="26609" h="27831" extrusionOk="0">
                  <a:moveTo>
                    <a:pt x="3309" y="0"/>
                  </a:moveTo>
                  <a:lnTo>
                    <a:pt x="2734" y="2266"/>
                  </a:lnTo>
                  <a:lnTo>
                    <a:pt x="2122" y="4603"/>
                  </a:lnTo>
                  <a:lnTo>
                    <a:pt x="1475" y="7443"/>
                  </a:lnTo>
                  <a:lnTo>
                    <a:pt x="828" y="10427"/>
                  </a:lnTo>
                  <a:lnTo>
                    <a:pt x="576" y="11902"/>
                  </a:lnTo>
                  <a:lnTo>
                    <a:pt x="325" y="13304"/>
                  </a:lnTo>
                  <a:lnTo>
                    <a:pt x="145" y="14598"/>
                  </a:lnTo>
                  <a:lnTo>
                    <a:pt x="37" y="15785"/>
                  </a:lnTo>
                  <a:lnTo>
                    <a:pt x="1" y="16792"/>
                  </a:lnTo>
                  <a:lnTo>
                    <a:pt x="1" y="17223"/>
                  </a:lnTo>
                  <a:lnTo>
                    <a:pt x="37" y="17583"/>
                  </a:lnTo>
                  <a:lnTo>
                    <a:pt x="145" y="18194"/>
                  </a:lnTo>
                  <a:lnTo>
                    <a:pt x="289" y="18841"/>
                  </a:lnTo>
                  <a:lnTo>
                    <a:pt x="468" y="19560"/>
                  </a:lnTo>
                  <a:lnTo>
                    <a:pt x="684" y="20279"/>
                  </a:lnTo>
                  <a:lnTo>
                    <a:pt x="936" y="21034"/>
                  </a:lnTo>
                  <a:lnTo>
                    <a:pt x="1187" y="21825"/>
                  </a:lnTo>
                  <a:lnTo>
                    <a:pt x="1475" y="22581"/>
                  </a:lnTo>
                  <a:lnTo>
                    <a:pt x="1799" y="23300"/>
                  </a:lnTo>
                  <a:lnTo>
                    <a:pt x="2122" y="24019"/>
                  </a:lnTo>
                  <a:lnTo>
                    <a:pt x="2482" y="24702"/>
                  </a:lnTo>
                  <a:lnTo>
                    <a:pt x="2877" y="25349"/>
                  </a:lnTo>
                  <a:lnTo>
                    <a:pt x="3237" y="25924"/>
                  </a:lnTo>
                  <a:lnTo>
                    <a:pt x="3632" y="26392"/>
                  </a:lnTo>
                  <a:lnTo>
                    <a:pt x="4064" y="26823"/>
                  </a:lnTo>
                  <a:lnTo>
                    <a:pt x="4280" y="26967"/>
                  </a:lnTo>
                  <a:lnTo>
                    <a:pt x="4495" y="27111"/>
                  </a:lnTo>
                  <a:lnTo>
                    <a:pt x="4711" y="27255"/>
                  </a:lnTo>
                  <a:lnTo>
                    <a:pt x="4891" y="27327"/>
                  </a:lnTo>
                  <a:lnTo>
                    <a:pt x="5286" y="27435"/>
                  </a:lnTo>
                  <a:lnTo>
                    <a:pt x="5646" y="27471"/>
                  </a:lnTo>
                  <a:lnTo>
                    <a:pt x="5970" y="27471"/>
                  </a:lnTo>
                  <a:lnTo>
                    <a:pt x="6293" y="27435"/>
                  </a:lnTo>
                  <a:lnTo>
                    <a:pt x="6581" y="27399"/>
                  </a:lnTo>
                  <a:lnTo>
                    <a:pt x="6868" y="27291"/>
                  </a:lnTo>
                  <a:lnTo>
                    <a:pt x="7120" y="27183"/>
                  </a:lnTo>
                  <a:lnTo>
                    <a:pt x="7336" y="27039"/>
                  </a:lnTo>
                  <a:lnTo>
                    <a:pt x="7731" y="26751"/>
                  </a:lnTo>
                  <a:lnTo>
                    <a:pt x="8019" y="26500"/>
                  </a:lnTo>
                  <a:lnTo>
                    <a:pt x="8271" y="26212"/>
                  </a:lnTo>
                  <a:lnTo>
                    <a:pt x="8522" y="26536"/>
                  </a:lnTo>
                  <a:lnTo>
                    <a:pt x="8810" y="26787"/>
                  </a:lnTo>
                  <a:lnTo>
                    <a:pt x="9134" y="27039"/>
                  </a:lnTo>
                  <a:lnTo>
                    <a:pt x="9457" y="27255"/>
                  </a:lnTo>
                  <a:lnTo>
                    <a:pt x="9817" y="27435"/>
                  </a:lnTo>
                  <a:lnTo>
                    <a:pt x="10176" y="27614"/>
                  </a:lnTo>
                  <a:lnTo>
                    <a:pt x="10572" y="27722"/>
                  </a:lnTo>
                  <a:lnTo>
                    <a:pt x="10931" y="27830"/>
                  </a:lnTo>
                  <a:lnTo>
                    <a:pt x="11291" y="27830"/>
                  </a:lnTo>
                  <a:lnTo>
                    <a:pt x="11615" y="27794"/>
                  </a:lnTo>
                  <a:lnTo>
                    <a:pt x="11938" y="27686"/>
                  </a:lnTo>
                  <a:lnTo>
                    <a:pt x="12226" y="27542"/>
                  </a:lnTo>
                  <a:lnTo>
                    <a:pt x="12514" y="27363"/>
                  </a:lnTo>
                  <a:lnTo>
                    <a:pt x="12765" y="27147"/>
                  </a:lnTo>
                  <a:lnTo>
                    <a:pt x="12981" y="26895"/>
                  </a:lnTo>
                  <a:lnTo>
                    <a:pt x="13197" y="26644"/>
                  </a:lnTo>
                  <a:lnTo>
                    <a:pt x="13592" y="26176"/>
                  </a:lnTo>
                  <a:lnTo>
                    <a:pt x="13844" y="25709"/>
                  </a:lnTo>
                  <a:lnTo>
                    <a:pt x="14060" y="25277"/>
                  </a:lnTo>
                  <a:lnTo>
                    <a:pt x="14419" y="25529"/>
                  </a:lnTo>
                  <a:lnTo>
                    <a:pt x="14779" y="25781"/>
                  </a:lnTo>
                  <a:lnTo>
                    <a:pt x="15138" y="25960"/>
                  </a:lnTo>
                  <a:lnTo>
                    <a:pt x="15534" y="26140"/>
                  </a:lnTo>
                  <a:lnTo>
                    <a:pt x="15929" y="26284"/>
                  </a:lnTo>
                  <a:lnTo>
                    <a:pt x="16325" y="26392"/>
                  </a:lnTo>
                  <a:lnTo>
                    <a:pt x="16756" y="26464"/>
                  </a:lnTo>
                  <a:lnTo>
                    <a:pt x="17152" y="26536"/>
                  </a:lnTo>
                  <a:lnTo>
                    <a:pt x="17511" y="26500"/>
                  </a:lnTo>
                  <a:lnTo>
                    <a:pt x="17835" y="26428"/>
                  </a:lnTo>
                  <a:lnTo>
                    <a:pt x="18159" y="26320"/>
                  </a:lnTo>
                  <a:lnTo>
                    <a:pt x="18482" y="26140"/>
                  </a:lnTo>
                  <a:lnTo>
                    <a:pt x="18770" y="25960"/>
                  </a:lnTo>
                  <a:lnTo>
                    <a:pt x="19057" y="25745"/>
                  </a:lnTo>
                  <a:lnTo>
                    <a:pt x="19597" y="25277"/>
                  </a:lnTo>
                  <a:lnTo>
                    <a:pt x="20028" y="24774"/>
                  </a:lnTo>
                  <a:lnTo>
                    <a:pt x="20352" y="24342"/>
                  </a:lnTo>
                  <a:lnTo>
                    <a:pt x="20639" y="23947"/>
                  </a:lnTo>
                  <a:lnTo>
                    <a:pt x="21107" y="23983"/>
                  </a:lnTo>
                  <a:lnTo>
                    <a:pt x="21538" y="24019"/>
                  </a:lnTo>
                  <a:lnTo>
                    <a:pt x="21970" y="23983"/>
                  </a:lnTo>
                  <a:lnTo>
                    <a:pt x="22401" y="23947"/>
                  </a:lnTo>
                  <a:lnTo>
                    <a:pt x="22833" y="23839"/>
                  </a:lnTo>
                  <a:lnTo>
                    <a:pt x="23264" y="23695"/>
                  </a:lnTo>
                  <a:lnTo>
                    <a:pt x="23660" y="23515"/>
                  </a:lnTo>
                  <a:lnTo>
                    <a:pt x="24055" y="23300"/>
                  </a:lnTo>
                  <a:lnTo>
                    <a:pt x="24235" y="23192"/>
                  </a:lnTo>
                  <a:lnTo>
                    <a:pt x="24379" y="23048"/>
                  </a:lnTo>
                  <a:lnTo>
                    <a:pt x="24667" y="22688"/>
                  </a:lnTo>
                  <a:lnTo>
                    <a:pt x="24954" y="22257"/>
                  </a:lnTo>
                  <a:lnTo>
                    <a:pt x="25206" y="21754"/>
                  </a:lnTo>
                  <a:lnTo>
                    <a:pt x="25422" y="21178"/>
                  </a:lnTo>
                  <a:lnTo>
                    <a:pt x="25637" y="20567"/>
                  </a:lnTo>
                  <a:lnTo>
                    <a:pt x="25817" y="19920"/>
                  </a:lnTo>
                  <a:lnTo>
                    <a:pt x="25997" y="19201"/>
                  </a:lnTo>
                  <a:lnTo>
                    <a:pt x="26141" y="18482"/>
                  </a:lnTo>
                  <a:lnTo>
                    <a:pt x="26285" y="17727"/>
                  </a:lnTo>
                  <a:lnTo>
                    <a:pt x="26464" y="16252"/>
                  </a:lnTo>
                  <a:lnTo>
                    <a:pt x="26572" y="14850"/>
                  </a:lnTo>
                  <a:lnTo>
                    <a:pt x="26608" y="13592"/>
                  </a:lnTo>
                  <a:lnTo>
                    <a:pt x="26572" y="12944"/>
                  </a:lnTo>
                  <a:lnTo>
                    <a:pt x="26464" y="12189"/>
                  </a:lnTo>
                  <a:lnTo>
                    <a:pt x="26320" y="11362"/>
                  </a:lnTo>
                  <a:lnTo>
                    <a:pt x="26105" y="10427"/>
                  </a:lnTo>
                  <a:lnTo>
                    <a:pt x="25637" y="8414"/>
                  </a:lnTo>
                  <a:lnTo>
                    <a:pt x="25026" y="6293"/>
                  </a:lnTo>
                  <a:lnTo>
                    <a:pt x="23911" y="2445"/>
                  </a:lnTo>
                  <a:lnTo>
                    <a:pt x="23444" y="971"/>
                  </a:lnTo>
                  <a:lnTo>
                    <a:pt x="23192" y="0"/>
                  </a:lnTo>
                  <a:close/>
                </a:path>
              </a:pathLst>
            </a:custGeom>
            <a:solidFill>
              <a:srgbClr val="AD63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31"/>
            <p:cNvSpPr/>
            <p:nvPr/>
          </p:nvSpPr>
          <p:spPr>
            <a:xfrm>
              <a:off x="4731350" y="3885825"/>
              <a:ext cx="53950" cy="248125"/>
            </a:xfrm>
            <a:custGeom>
              <a:avLst/>
              <a:gdLst/>
              <a:ahLst/>
              <a:cxnLst/>
              <a:rect l="l" t="t" r="r" b="b"/>
              <a:pathLst>
                <a:path w="2158" h="9925" extrusionOk="0">
                  <a:moveTo>
                    <a:pt x="37" y="0"/>
                  </a:moveTo>
                  <a:lnTo>
                    <a:pt x="1" y="36"/>
                  </a:lnTo>
                  <a:lnTo>
                    <a:pt x="1" y="72"/>
                  </a:lnTo>
                  <a:lnTo>
                    <a:pt x="324" y="2553"/>
                  </a:lnTo>
                  <a:lnTo>
                    <a:pt x="504" y="3812"/>
                  </a:lnTo>
                  <a:lnTo>
                    <a:pt x="684" y="5034"/>
                  </a:lnTo>
                  <a:lnTo>
                    <a:pt x="935" y="6257"/>
                  </a:lnTo>
                  <a:lnTo>
                    <a:pt x="1223" y="7479"/>
                  </a:lnTo>
                  <a:lnTo>
                    <a:pt x="1583" y="8702"/>
                  </a:lnTo>
                  <a:lnTo>
                    <a:pt x="1798" y="9277"/>
                  </a:lnTo>
                  <a:lnTo>
                    <a:pt x="2014" y="9888"/>
                  </a:lnTo>
                  <a:lnTo>
                    <a:pt x="2086" y="9924"/>
                  </a:lnTo>
                  <a:lnTo>
                    <a:pt x="2158" y="9888"/>
                  </a:lnTo>
                  <a:lnTo>
                    <a:pt x="2158" y="9852"/>
                  </a:lnTo>
                  <a:lnTo>
                    <a:pt x="1942" y="8630"/>
                  </a:lnTo>
                  <a:lnTo>
                    <a:pt x="1655" y="7407"/>
                  </a:lnTo>
                  <a:lnTo>
                    <a:pt x="1079" y="4962"/>
                  </a:lnTo>
                  <a:lnTo>
                    <a:pt x="792" y="3740"/>
                  </a:lnTo>
                  <a:lnTo>
                    <a:pt x="540" y="2517"/>
                  </a:lnTo>
                  <a:lnTo>
                    <a:pt x="288" y="1295"/>
                  </a:lnTo>
                  <a:lnTo>
                    <a:pt x="108" y="72"/>
                  </a:lnTo>
                  <a:lnTo>
                    <a:pt x="108" y="36"/>
                  </a:lnTo>
                  <a:lnTo>
                    <a:pt x="37"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31"/>
            <p:cNvSpPr/>
            <p:nvPr/>
          </p:nvSpPr>
          <p:spPr>
            <a:xfrm>
              <a:off x="4911125" y="3867850"/>
              <a:ext cx="22500" cy="244525"/>
            </a:xfrm>
            <a:custGeom>
              <a:avLst/>
              <a:gdLst/>
              <a:ahLst/>
              <a:cxnLst/>
              <a:rect l="l" t="t" r="r" b="b"/>
              <a:pathLst>
                <a:path w="900" h="9781" extrusionOk="0">
                  <a:moveTo>
                    <a:pt x="37" y="0"/>
                  </a:moveTo>
                  <a:lnTo>
                    <a:pt x="1" y="36"/>
                  </a:lnTo>
                  <a:lnTo>
                    <a:pt x="1" y="72"/>
                  </a:lnTo>
                  <a:lnTo>
                    <a:pt x="37" y="2517"/>
                  </a:lnTo>
                  <a:lnTo>
                    <a:pt x="145" y="4998"/>
                  </a:lnTo>
                  <a:lnTo>
                    <a:pt x="216" y="6221"/>
                  </a:lnTo>
                  <a:lnTo>
                    <a:pt x="324" y="7443"/>
                  </a:lnTo>
                  <a:lnTo>
                    <a:pt x="360" y="8018"/>
                  </a:lnTo>
                  <a:lnTo>
                    <a:pt x="432" y="8594"/>
                  </a:lnTo>
                  <a:lnTo>
                    <a:pt x="540" y="9169"/>
                  </a:lnTo>
                  <a:lnTo>
                    <a:pt x="684" y="9708"/>
                  </a:lnTo>
                  <a:lnTo>
                    <a:pt x="720" y="9780"/>
                  </a:lnTo>
                  <a:lnTo>
                    <a:pt x="864" y="9780"/>
                  </a:lnTo>
                  <a:lnTo>
                    <a:pt x="900" y="9708"/>
                  </a:lnTo>
                  <a:lnTo>
                    <a:pt x="900" y="9133"/>
                  </a:lnTo>
                  <a:lnTo>
                    <a:pt x="900" y="8558"/>
                  </a:lnTo>
                  <a:lnTo>
                    <a:pt x="828" y="7982"/>
                  </a:lnTo>
                  <a:lnTo>
                    <a:pt x="756" y="7407"/>
                  </a:lnTo>
                  <a:lnTo>
                    <a:pt x="468" y="4962"/>
                  </a:lnTo>
                  <a:lnTo>
                    <a:pt x="252" y="2517"/>
                  </a:lnTo>
                  <a:lnTo>
                    <a:pt x="109" y="72"/>
                  </a:lnTo>
                  <a:lnTo>
                    <a:pt x="7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31"/>
            <p:cNvSpPr/>
            <p:nvPr/>
          </p:nvSpPr>
          <p:spPr>
            <a:xfrm>
              <a:off x="5084625" y="3856150"/>
              <a:ext cx="18900" cy="222050"/>
            </a:xfrm>
            <a:custGeom>
              <a:avLst/>
              <a:gdLst/>
              <a:ahLst/>
              <a:cxnLst/>
              <a:rect l="l" t="t" r="r" b="b"/>
              <a:pathLst>
                <a:path w="756" h="8882" extrusionOk="0">
                  <a:moveTo>
                    <a:pt x="72" y="1"/>
                  </a:moveTo>
                  <a:lnTo>
                    <a:pt x="36" y="37"/>
                  </a:lnTo>
                  <a:lnTo>
                    <a:pt x="0" y="73"/>
                  </a:lnTo>
                  <a:lnTo>
                    <a:pt x="144" y="2302"/>
                  </a:lnTo>
                  <a:lnTo>
                    <a:pt x="288" y="4531"/>
                  </a:lnTo>
                  <a:lnTo>
                    <a:pt x="360" y="6761"/>
                  </a:lnTo>
                  <a:lnTo>
                    <a:pt x="360" y="7300"/>
                  </a:lnTo>
                  <a:lnTo>
                    <a:pt x="396" y="7803"/>
                  </a:lnTo>
                  <a:lnTo>
                    <a:pt x="468" y="8343"/>
                  </a:lnTo>
                  <a:lnTo>
                    <a:pt x="575" y="8846"/>
                  </a:lnTo>
                  <a:lnTo>
                    <a:pt x="611" y="8882"/>
                  </a:lnTo>
                  <a:lnTo>
                    <a:pt x="647" y="8882"/>
                  </a:lnTo>
                  <a:lnTo>
                    <a:pt x="647" y="8846"/>
                  </a:lnTo>
                  <a:lnTo>
                    <a:pt x="719" y="8343"/>
                  </a:lnTo>
                  <a:lnTo>
                    <a:pt x="755" y="7839"/>
                  </a:lnTo>
                  <a:lnTo>
                    <a:pt x="755" y="7336"/>
                  </a:lnTo>
                  <a:lnTo>
                    <a:pt x="683" y="6832"/>
                  </a:lnTo>
                  <a:lnTo>
                    <a:pt x="540" y="4603"/>
                  </a:lnTo>
                  <a:lnTo>
                    <a:pt x="108" y="73"/>
                  </a:lnTo>
                  <a:lnTo>
                    <a:pt x="108" y="37"/>
                  </a:lnTo>
                  <a:lnTo>
                    <a:pt x="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31"/>
            <p:cNvSpPr/>
            <p:nvPr/>
          </p:nvSpPr>
          <p:spPr>
            <a:xfrm>
              <a:off x="4090450" y="1845325"/>
              <a:ext cx="1096675" cy="1641425"/>
            </a:xfrm>
            <a:custGeom>
              <a:avLst/>
              <a:gdLst/>
              <a:ahLst/>
              <a:cxnLst/>
              <a:rect l="l" t="t" r="r" b="b"/>
              <a:pathLst>
                <a:path w="43867" h="65657" extrusionOk="0">
                  <a:moveTo>
                    <a:pt x="1402" y="1"/>
                  </a:moveTo>
                  <a:lnTo>
                    <a:pt x="1079" y="37"/>
                  </a:lnTo>
                  <a:lnTo>
                    <a:pt x="791" y="145"/>
                  </a:lnTo>
                  <a:lnTo>
                    <a:pt x="575" y="253"/>
                  </a:lnTo>
                  <a:lnTo>
                    <a:pt x="360" y="468"/>
                  </a:lnTo>
                  <a:lnTo>
                    <a:pt x="216" y="684"/>
                  </a:lnTo>
                  <a:lnTo>
                    <a:pt x="108" y="972"/>
                  </a:lnTo>
                  <a:lnTo>
                    <a:pt x="36" y="1295"/>
                  </a:lnTo>
                  <a:lnTo>
                    <a:pt x="0" y="1655"/>
                  </a:lnTo>
                  <a:lnTo>
                    <a:pt x="0" y="2050"/>
                  </a:lnTo>
                  <a:lnTo>
                    <a:pt x="72" y="2482"/>
                  </a:lnTo>
                  <a:lnTo>
                    <a:pt x="144" y="2985"/>
                  </a:lnTo>
                  <a:lnTo>
                    <a:pt x="252" y="3489"/>
                  </a:lnTo>
                  <a:lnTo>
                    <a:pt x="396" y="4028"/>
                  </a:lnTo>
                  <a:lnTo>
                    <a:pt x="575" y="4603"/>
                  </a:lnTo>
                  <a:lnTo>
                    <a:pt x="1007" y="5862"/>
                  </a:lnTo>
                  <a:lnTo>
                    <a:pt x="1546" y="7192"/>
                  </a:lnTo>
                  <a:lnTo>
                    <a:pt x="2229" y="8666"/>
                  </a:lnTo>
                  <a:lnTo>
                    <a:pt x="2949" y="10176"/>
                  </a:lnTo>
                  <a:lnTo>
                    <a:pt x="7012" y="18051"/>
                  </a:lnTo>
                  <a:lnTo>
                    <a:pt x="11758" y="27255"/>
                  </a:lnTo>
                  <a:lnTo>
                    <a:pt x="13951" y="31570"/>
                  </a:lnTo>
                  <a:lnTo>
                    <a:pt x="15821" y="35202"/>
                  </a:lnTo>
                  <a:lnTo>
                    <a:pt x="17115" y="37862"/>
                  </a:lnTo>
                  <a:lnTo>
                    <a:pt x="17511" y="38725"/>
                  </a:lnTo>
                  <a:lnTo>
                    <a:pt x="17726" y="39193"/>
                  </a:lnTo>
                  <a:lnTo>
                    <a:pt x="17834" y="39732"/>
                  </a:lnTo>
                  <a:lnTo>
                    <a:pt x="18050" y="40775"/>
                  </a:lnTo>
                  <a:lnTo>
                    <a:pt x="18589" y="43975"/>
                  </a:lnTo>
                  <a:lnTo>
                    <a:pt x="20063" y="53000"/>
                  </a:lnTo>
                  <a:lnTo>
                    <a:pt x="21466" y="61737"/>
                  </a:lnTo>
                  <a:lnTo>
                    <a:pt x="22077" y="65656"/>
                  </a:lnTo>
                  <a:lnTo>
                    <a:pt x="43866" y="63894"/>
                  </a:lnTo>
                  <a:lnTo>
                    <a:pt x="43075" y="60119"/>
                  </a:lnTo>
                  <a:lnTo>
                    <a:pt x="42212" y="56128"/>
                  </a:lnTo>
                  <a:lnTo>
                    <a:pt x="41134" y="51346"/>
                  </a:lnTo>
                  <a:lnTo>
                    <a:pt x="39947" y="46276"/>
                  </a:lnTo>
                  <a:lnTo>
                    <a:pt x="39336" y="43795"/>
                  </a:lnTo>
                  <a:lnTo>
                    <a:pt x="38724" y="41386"/>
                  </a:lnTo>
                  <a:lnTo>
                    <a:pt x="38113" y="39157"/>
                  </a:lnTo>
                  <a:lnTo>
                    <a:pt x="37538" y="37143"/>
                  </a:lnTo>
                  <a:lnTo>
                    <a:pt x="36999" y="35417"/>
                  </a:lnTo>
                  <a:lnTo>
                    <a:pt x="36711" y="34698"/>
                  </a:lnTo>
                  <a:lnTo>
                    <a:pt x="36459" y="34051"/>
                  </a:lnTo>
                  <a:lnTo>
                    <a:pt x="36208" y="33440"/>
                  </a:lnTo>
                  <a:lnTo>
                    <a:pt x="35848" y="32757"/>
                  </a:lnTo>
                  <a:lnTo>
                    <a:pt x="35453" y="32037"/>
                  </a:lnTo>
                  <a:lnTo>
                    <a:pt x="35021" y="31282"/>
                  </a:lnTo>
                  <a:lnTo>
                    <a:pt x="34518" y="30455"/>
                  </a:lnTo>
                  <a:lnTo>
                    <a:pt x="33978" y="29592"/>
                  </a:lnTo>
                  <a:lnTo>
                    <a:pt x="32720" y="27795"/>
                  </a:lnTo>
                  <a:lnTo>
                    <a:pt x="31282" y="25853"/>
                  </a:lnTo>
                  <a:lnTo>
                    <a:pt x="29664" y="23804"/>
                  </a:lnTo>
                  <a:lnTo>
                    <a:pt x="27902" y="21682"/>
                  </a:lnTo>
                  <a:lnTo>
                    <a:pt x="25996" y="19489"/>
                  </a:lnTo>
                  <a:lnTo>
                    <a:pt x="23983" y="17296"/>
                  </a:lnTo>
                  <a:lnTo>
                    <a:pt x="21825" y="15066"/>
                  </a:lnTo>
                  <a:lnTo>
                    <a:pt x="19560" y="12837"/>
                  </a:lnTo>
                  <a:lnTo>
                    <a:pt x="18410" y="11758"/>
                  </a:lnTo>
                  <a:lnTo>
                    <a:pt x="17259" y="10680"/>
                  </a:lnTo>
                  <a:lnTo>
                    <a:pt x="16036" y="9601"/>
                  </a:lnTo>
                  <a:lnTo>
                    <a:pt x="14850" y="8558"/>
                  </a:lnTo>
                  <a:lnTo>
                    <a:pt x="13627" y="7516"/>
                  </a:lnTo>
                  <a:lnTo>
                    <a:pt x="12369" y="6509"/>
                  </a:lnTo>
                  <a:lnTo>
                    <a:pt x="11146" y="5538"/>
                  </a:lnTo>
                  <a:lnTo>
                    <a:pt x="9888" y="4567"/>
                  </a:lnTo>
                  <a:lnTo>
                    <a:pt x="8630" y="3632"/>
                  </a:lnTo>
                  <a:lnTo>
                    <a:pt x="7335" y="2769"/>
                  </a:lnTo>
                  <a:lnTo>
                    <a:pt x="6508" y="2194"/>
                  </a:lnTo>
                  <a:lnTo>
                    <a:pt x="5717" y="1691"/>
                  </a:lnTo>
                  <a:lnTo>
                    <a:pt x="4998" y="1295"/>
                  </a:lnTo>
                  <a:lnTo>
                    <a:pt x="4351" y="936"/>
                  </a:lnTo>
                  <a:lnTo>
                    <a:pt x="3740" y="612"/>
                  </a:lnTo>
                  <a:lnTo>
                    <a:pt x="3164" y="396"/>
                  </a:lnTo>
                  <a:lnTo>
                    <a:pt x="2661" y="217"/>
                  </a:lnTo>
                  <a:lnTo>
                    <a:pt x="2193" y="73"/>
                  </a:lnTo>
                  <a:lnTo>
                    <a:pt x="17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31"/>
            <p:cNvSpPr/>
            <p:nvPr/>
          </p:nvSpPr>
          <p:spPr>
            <a:xfrm>
              <a:off x="4650450" y="3333900"/>
              <a:ext cx="495325" cy="43175"/>
            </a:xfrm>
            <a:custGeom>
              <a:avLst/>
              <a:gdLst/>
              <a:ahLst/>
              <a:cxnLst/>
              <a:rect l="l" t="t" r="r" b="b"/>
              <a:pathLst>
                <a:path w="19813" h="1727" extrusionOk="0">
                  <a:moveTo>
                    <a:pt x="19740" y="1"/>
                  </a:moveTo>
                  <a:lnTo>
                    <a:pt x="18482" y="37"/>
                  </a:lnTo>
                  <a:lnTo>
                    <a:pt x="17223" y="108"/>
                  </a:lnTo>
                  <a:lnTo>
                    <a:pt x="14706" y="288"/>
                  </a:lnTo>
                  <a:lnTo>
                    <a:pt x="9888" y="648"/>
                  </a:lnTo>
                  <a:lnTo>
                    <a:pt x="7767" y="792"/>
                  </a:lnTo>
                  <a:lnTo>
                    <a:pt x="4675" y="1079"/>
                  </a:lnTo>
                  <a:lnTo>
                    <a:pt x="1691" y="1403"/>
                  </a:lnTo>
                  <a:lnTo>
                    <a:pt x="648" y="1511"/>
                  </a:lnTo>
                  <a:lnTo>
                    <a:pt x="37" y="1619"/>
                  </a:lnTo>
                  <a:lnTo>
                    <a:pt x="1" y="1655"/>
                  </a:lnTo>
                  <a:lnTo>
                    <a:pt x="1" y="1690"/>
                  </a:lnTo>
                  <a:lnTo>
                    <a:pt x="37" y="1726"/>
                  </a:lnTo>
                  <a:lnTo>
                    <a:pt x="648" y="1726"/>
                  </a:lnTo>
                  <a:lnTo>
                    <a:pt x="1691" y="1655"/>
                  </a:lnTo>
                  <a:lnTo>
                    <a:pt x="4639" y="1511"/>
                  </a:lnTo>
                  <a:lnTo>
                    <a:pt x="7731" y="1295"/>
                  </a:lnTo>
                  <a:lnTo>
                    <a:pt x="9817" y="1115"/>
                  </a:lnTo>
                  <a:lnTo>
                    <a:pt x="14742" y="648"/>
                  </a:lnTo>
                  <a:lnTo>
                    <a:pt x="17259" y="432"/>
                  </a:lnTo>
                  <a:lnTo>
                    <a:pt x="18518" y="324"/>
                  </a:lnTo>
                  <a:lnTo>
                    <a:pt x="19740" y="108"/>
                  </a:lnTo>
                  <a:lnTo>
                    <a:pt x="19812" y="108"/>
                  </a:lnTo>
                  <a:lnTo>
                    <a:pt x="19812" y="37"/>
                  </a:lnTo>
                  <a:lnTo>
                    <a:pt x="1981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 name="TextBox 4">
            <a:extLst>
              <a:ext uri="{FF2B5EF4-FFF2-40B4-BE49-F238E27FC236}">
                <a16:creationId xmlns:a16="http://schemas.microsoft.com/office/drawing/2014/main" id="{7EEEE961-A080-564A-C42E-5B8BEC2D63C7}"/>
              </a:ext>
            </a:extLst>
          </p:cNvPr>
          <p:cNvSpPr txBox="1"/>
          <p:nvPr/>
        </p:nvSpPr>
        <p:spPr>
          <a:xfrm>
            <a:off x="155469" y="3651216"/>
            <a:ext cx="4577936" cy="779701"/>
          </a:xfrm>
          <a:prstGeom prst="rect">
            <a:avLst/>
          </a:prstGeom>
          <a:noFill/>
        </p:spPr>
        <p:txBody>
          <a:bodyPr wrap="square">
            <a:spAutoFit/>
          </a:bodyPr>
          <a:lstStyle/>
          <a:p>
            <a:pPr marL="0" marR="0" algn="ctr">
              <a:spcBef>
                <a:spcPts val="600"/>
              </a:spcBef>
              <a:spcAft>
                <a:spcPts val="1400"/>
              </a:spcAft>
              <a:buNone/>
            </a:pPr>
            <a:r>
              <a:rPr lang="en-GB" sz="1400" kern="100" dirty="0">
                <a:effectLst/>
                <a:latin typeface="Roboto" panose="02000000000000000000" pitchFamily="2" charset="0"/>
                <a:ea typeface="Roboto" panose="02000000000000000000" pitchFamily="2" charset="0"/>
                <a:cs typeface="Roboto" panose="02000000000000000000" pitchFamily="2" charset="0"/>
              </a:rPr>
              <a:t>Student Name: Abdul Rukshan</a:t>
            </a:r>
            <a:endParaRPr lang="en-US" sz="1400" kern="100" dirty="0">
              <a:effectLst/>
              <a:latin typeface="Roboto" panose="02000000000000000000" pitchFamily="2" charset="0"/>
              <a:ea typeface="Roboto" panose="02000000000000000000" pitchFamily="2" charset="0"/>
              <a:cs typeface="Roboto" panose="02000000000000000000" pitchFamily="2" charset="0"/>
            </a:endParaRPr>
          </a:p>
          <a:p>
            <a:pPr marL="0" marR="0" algn="ctr">
              <a:spcBef>
                <a:spcPts val="600"/>
              </a:spcBef>
              <a:spcAft>
                <a:spcPts val="1400"/>
              </a:spcAft>
              <a:buNone/>
            </a:pPr>
            <a:r>
              <a:rPr lang="en-GB" sz="1400" kern="100" dirty="0">
                <a:effectLst/>
                <a:latin typeface="Roboto" panose="02000000000000000000" pitchFamily="2" charset="0"/>
                <a:ea typeface="Roboto" panose="02000000000000000000" pitchFamily="2" charset="0"/>
                <a:cs typeface="Roboto" panose="02000000000000000000" pitchFamily="2" charset="0"/>
              </a:rPr>
              <a:t>Student ID: 2412468</a:t>
            </a:r>
            <a:endParaRPr lang="en-US" sz="1400" kern="100" dirty="0">
              <a:effectLst/>
              <a:latin typeface="Roboto" panose="02000000000000000000" pitchFamily="2" charset="0"/>
              <a:ea typeface="Roboto" panose="02000000000000000000" pitchFamily="2" charset="0"/>
              <a:cs typeface="Roboto" panose="02000000000000000000" pitchFamily="2" charset="0"/>
            </a:endParaRPr>
          </a:p>
        </p:txBody>
      </p:sp>
      <p:sp>
        <p:nvSpPr>
          <p:cNvPr id="3" name="TextBox 2">
            <a:extLst>
              <a:ext uri="{FF2B5EF4-FFF2-40B4-BE49-F238E27FC236}">
                <a16:creationId xmlns:a16="http://schemas.microsoft.com/office/drawing/2014/main" id="{A40B8155-D18A-D7E4-D936-353EC115DAC0}"/>
              </a:ext>
            </a:extLst>
          </p:cNvPr>
          <p:cNvSpPr txBox="1"/>
          <p:nvPr/>
        </p:nvSpPr>
        <p:spPr>
          <a:xfrm>
            <a:off x="0" y="2325263"/>
            <a:ext cx="4679064" cy="923330"/>
          </a:xfrm>
          <a:prstGeom prst="rect">
            <a:avLst/>
          </a:prstGeom>
          <a:noFill/>
        </p:spPr>
        <p:txBody>
          <a:bodyPr wrap="square">
            <a:spAutoFit/>
          </a:bodyPr>
          <a:lstStyle/>
          <a:p>
            <a:pPr algn="ctr"/>
            <a:r>
              <a:rPr lang="en-US" sz="1800" b="1" dirty="0">
                <a:solidFill>
                  <a:schemeClr val="tx1"/>
                </a:solidFill>
                <a:latin typeface="Roboto" panose="02000000000000000000" pitchFamily="2" charset="0"/>
                <a:ea typeface="Roboto" panose="02000000000000000000" pitchFamily="2" charset="0"/>
                <a:cs typeface="Roboto" panose="02000000000000000000" pitchFamily="2" charset="0"/>
              </a:rPr>
              <a:t>Module Title: Building a Sustainable Marketing Relationship</a:t>
            </a:r>
          </a:p>
          <a:p>
            <a:pPr algn="ctr"/>
            <a:r>
              <a:rPr lang="en-GB" sz="1800" b="1" dirty="0">
                <a:solidFill>
                  <a:schemeClr val="tx1"/>
                </a:solidFill>
                <a:latin typeface="Roboto" panose="02000000000000000000" pitchFamily="2" charset="0"/>
                <a:ea typeface="Roboto" panose="02000000000000000000" pitchFamily="2" charset="0"/>
                <a:cs typeface="Roboto" panose="02000000000000000000" pitchFamily="2" charset="0"/>
              </a:rPr>
              <a:t>Module Code: BMSW5007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06"/>
        <p:cNvGrpSpPr/>
        <p:nvPr/>
      </p:nvGrpSpPr>
      <p:grpSpPr>
        <a:xfrm>
          <a:off x="0" y="0"/>
          <a:ext cx="0" cy="0"/>
          <a:chOff x="0" y="0"/>
          <a:chExt cx="0" cy="0"/>
        </a:xfrm>
      </p:grpSpPr>
      <p:sp>
        <p:nvSpPr>
          <p:cNvPr id="807" name="Google Shape;807;p35"/>
          <p:cNvSpPr/>
          <p:nvPr/>
        </p:nvSpPr>
        <p:spPr>
          <a:xfrm>
            <a:off x="4737800" y="3112150"/>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08" name="Google Shape;808;p35"/>
          <p:cNvSpPr/>
          <p:nvPr/>
        </p:nvSpPr>
        <p:spPr>
          <a:xfrm>
            <a:off x="4737800" y="1717550"/>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09" name="Google Shape;809;p35"/>
          <p:cNvSpPr/>
          <p:nvPr/>
        </p:nvSpPr>
        <p:spPr>
          <a:xfrm>
            <a:off x="879025" y="3112150"/>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10" name="Google Shape;810;p35"/>
          <p:cNvSpPr/>
          <p:nvPr/>
        </p:nvSpPr>
        <p:spPr>
          <a:xfrm>
            <a:off x="879025" y="1717550"/>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11" name="Google Shape;811;p35"/>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Introduction</a:t>
            </a:r>
            <a:br>
              <a:rPr lang="en-US" dirty="0"/>
            </a:br>
            <a:endParaRPr dirty="0"/>
          </a:p>
        </p:txBody>
      </p:sp>
      <p:sp>
        <p:nvSpPr>
          <p:cNvPr id="813" name="Google Shape;813;p35"/>
          <p:cNvSpPr txBox="1">
            <a:spLocks noGrp="1"/>
          </p:cNvSpPr>
          <p:nvPr>
            <p:ph type="subTitle" idx="2"/>
          </p:nvPr>
        </p:nvSpPr>
        <p:spPr>
          <a:xfrm>
            <a:off x="1978840" y="1953111"/>
            <a:ext cx="2379300" cy="367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dirty="0"/>
              <a:t>Definition of digital marketing and its role in CRM</a:t>
            </a:r>
            <a:endParaRPr dirty="0"/>
          </a:p>
        </p:txBody>
      </p:sp>
      <p:sp>
        <p:nvSpPr>
          <p:cNvPr id="815" name="Google Shape;815;p35"/>
          <p:cNvSpPr txBox="1">
            <a:spLocks noGrp="1"/>
          </p:cNvSpPr>
          <p:nvPr>
            <p:ph type="subTitle" idx="4"/>
          </p:nvPr>
        </p:nvSpPr>
        <p:spPr>
          <a:xfrm>
            <a:off x="5839610" y="1943450"/>
            <a:ext cx="2377200" cy="367800"/>
          </a:xfrm>
          <a:prstGeom prst="rect">
            <a:avLst/>
          </a:prstGeom>
        </p:spPr>
        <p:txBody>
          <a:bodyPr spcFirstLastPara="1" wrap="square" lIns="91425" tIns="91425" rIns="91425" bIns="91425" anchor="ctr" anchorCtr="0">
            <a:noAutofit/>
          </a:bodyPr>
          <a:lstStyle/>
          <a:p>
            <a:pPr marL="0" lvl="0" indent="0"/>
            <a:r>
              <a:rPr lang="en-US" dirty="0"/>
              <a:t>Benefits and drawbacks of digital and social media</a:t>
            </a:r>
            <a:endParaRPr dirty="0"/>
          </a:p>
        </p:txBody>
      </p:sp>
      <p:sp>
        <p:nvSpPr>
          <p:cNvPr id="817" name="Google Shape;817;p35"/>
          <p:cNvSpPr txBox="1">
            <a:spLocks noGrp="1"/>
          </p:cNvSpPr>
          <p:nvPr>
            <p:ph type="subTitle" idx="6"/>
          </p:nvPr>
        </p:nvSpPr>
        <p:spPr>
          <a:xfrm>
            <a:off x="1978840" y="3338049"/>
            <a:ext cx="2379300" cy="367800"/>
          </a:xfrm>
          <a:prstGeom prst="rect">
            <a:avLst/>
          </a:prstGeom>
        </p:spPr>
        <p:txBody>
          <a:bodyPr spcFirstLastPara="1" wrap="square" lIns="91425" tIns="91425" rIns="91425" bIns="91425" anchor="ctr" anchorCtr="0">
            <a:noAutofit/>
          </a:bodyPr>
          <a:lstStyle/>
          <a:p>
            <a:pPr marL="0" lvl="0" indent="0"/>
            <a:r>
              <a:rPr lang="en-US" dirty="0"/>
              <a:t>How M&amp;S Food uses key digital tools (Sparks app, website, social media)</a:t>
            </a:r>
            <a:endParaRPr dirty="0"/>
          </a:p>
        </p:txBody>
      </p:sp>
      <p:sp>
        <p:nvSpPr>
          <p:cNvPr id="819" name="Google Shape;819;p35"/>
          <p:cNvSpPr txBox="1">
            <a:spLocks noGrp="1"/>
          </p:cNvSpPr>
          <p:nvPr>
            <p:ph type="subTitle" idx="8"/>
          </p:nvPr>
        </p:nvSpPr>
        <p:spPr>
          <a:xfrm>
            <a:off x="5839610" y="3388141"/>
            <a:ext cx="2377200" cy="367800"/>
          </a:xfrm>
          <a:prstGeom prst="rect">
            <a:avLst/>
          </a:prstGeom>
        </p:spPr>
        <p:txBody>
          <a:bodyPr spcFirstLastPara="1" wrap="square" lIns="91425" tIns="91425" rIns="91425" bIns="91425" anchor="ctr" anchorCtr="0">
            <a:noAutofit/>
          </a:bodyPr>
          <a:lstStyle/>
          <a:p>
            <a:pPr marL="0" lvl="0" indent="0"/>
            <a:r>
              <a:rPr lang="en-US" dirty="0"/>
              <a:t>Evaluation of their impact on customer loyalty and performance of M&amp;S</a:t>
            </a:r>
            <a:endParaRPr dirty="0"/>
          </a:p>
        </p:txBody>
      </p:sp>
      <p:sp>
        <p:nvSpPr>
          <p:cNvPr id="820" name="Google Shape;820;p35"/>
          <p:cNvSpPr txBox="1">
            <a:spLocks noGrp="1"/>
          </p:cNvSpPr>
          <p:nvPr>
            <p:ph type="title" idx="9"/>
          </p:nvPr>
        </p:nvSpPr>
        <p:spPr>
          <a:xfrm>
            <a:off x="1097280" y="1844061"/>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1</a:t>
            </a:r>
            <a:endParaRPr/>
          </a:p>
        </p:txBody>
      </p:sp>
      <p:sp>
        <p:nvSpPr>
          <p:cNvPr id="821" name="Google Shape;821;p35"/>
          <p:cNvSpPr txBox="1">
            <a:spLocks noGrp="1"/>
          </p:cNvSpPr>
          <p:nvPr>
            <p:ph type="title" idx="13"/>
          </p:nvPr>
        </p:nvSpPr>
        <p:spPr>
          <a:xfrm>
            <a:off x="4956048" y="1849011"/>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2</a:t>
            </a:r>
            <a:endParaRPr/>
          </a:p>
        </p:txBody>
      </p:sp>
      <p:sp>
        <p:nvSpPr>
          <p:cNvPr id="822" name="Google Shape;822;p35"/>
          <p:cNvSpPr txBox="1">
            <a:spLocks noGrp="1"/>
          </p:cNvSpPr>
          <p:nvPr>
            <p:ph type="title" idx="14"/>
          </p:nvPr>
        </p:nvSpPr>
        <p:spPr>
          <a:xfrm>
            <a:off x="1097280" y="3233949"/>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3</a:t>
            </a:r>
            <a:endParaRPr/>
          </a:p>
        </p:txBody>
      </p:sp>
      <p:sp>
        <p:nvSpPr>
          <p:cNvPr id="823" name="Google Shape;823;p35"/>
          <p:cNvSpPr txBox="1">
            <a:spLocks noGrp="1"/>
          </p:cNvSpPr>
          <p:nvPr>
            <p:ph type="title" idx="15"/>
          </p:nvPr>
        </p:nvSpPr>
        <p:spPr>
          <a:xfrm>
            <a:off x="4956048" y="3233949"/>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4</a:t>
            </a:r>
            <a:endParaRPr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806">
          <a:extLst>
            <a:ext uri="{FF2B5EF4-FFF2-40B4-BE49-F238E27FC236}">
              <a16:creationId xmlns:a16="http://schemas.microsoft.com/office/drawing/2014/main" id="{5C518FA2-1408-3619-E116-566BAFD7C0AA}"/>
            </a:ext>
          </a:extLst>
        </p:cNvPr>
        <p:cNvGrpSpPr/>
        <p:nvPr/>
      </p:nvGrpSpPr>
      <p:grpSpPr>
        <a:xfrm>
          <a:off x="0" y="0"/>
          <a:ext cx="0" cy="0"/>
          <a:chOff x="0" y="0"/>
          <a:chExt cx="0" cy="0"/>
        </a:xfrm>
      </p:grpSpPr>
      <p:sp>
        <p:nvSpPr>
          <p:cNvPr id="811" name="Google Shape;811;p35">
            <a:extLst>
              <a:ext uri="{FF2B5EF4-FFF2-40B4-BE49-F238E27FC236}">
                <a16:creationId xmlns:a16="http://schemas.microsoft.com/office/drawing/2014/main" id="{BFA68617-9AB7-E6F9-C256-7AA7F66AAFBA}"/>
              </a:ext>
            </a:extLst>
          </p:cNvPr>
          <p:cNvSpPr txBox="1">
            <a:spLocks noGrp="1"/>
          </p:cNvSpPr>
          <p:nvPr>
            <p:ph type="title"/>
          </p:nvPr>
        </p:nvSpPr>
        <p:spPr>
          <a:xfrm>
            <a:off x="713225" y="445025"/>
            <a:ext cx="7717500" cy="572700"/>
          </a:xfrm>
        </p:spPr>
        <p:txBody>
          <a:bodyPr spcFirstLastPara="1" wrap="square" lIns="91425" tIns="91425" rIns="91425" bIns="91425" anchor="ctr" anchorCtr="0">
            <a:normAutofit/>
          </a:bodyPr>
          <a:lstStyle/>
          <a:p>
            <a:pPr marL="0" lvl="0" indent="0" rtl="0">
              <a:lnSpc>
                <a:spcPct val="90000"/>
              </a:lnSpc>
              <a:spcBef>
                <a:spcPts val="0"/>
              </a:spcBef>
              <a:spcAft>
                <a:spcPts val="0"/>
              </a:spcAft>
              <a:buNone/>
            </a:pPr>
            <a:r>
              <a:rPr lang="en-US"/>
              <a:t>What is Digital Marketing?</a:t>
            </a:r>
          </a:p>
        </p:txBody>
      </p:sp>
      <p:pic>
        <p:nvPicPr>
          <p:cNvPr id="24" name="Picture 23">
            <a:extLst>
              <a:ext uri="{FF2B5EF4-FFF2-40B4-BE49-F238E27FC236}">
                <a16:creationId xmlns:a16="http://schemas.microsoft.com/office/drawing/2014/main" id="{2621A0C7-6B13-B42B-7E79-6AA21677B4A4}"/>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Lst>
          </a:blip>
          <a:srcRect r="4" b="8024"/>
          <a:stretch>
            <a:fillRect/>
          </a:stretch>
        </p:blipFill>
        <p:spPr>
          <a:xfrm>
            <a:off x="368845" y="1208225"/>
            <a:ext cx="3668250" cy="3264408"/>
          </a:xfrm>
          <a:prstGeom prst="rect">
            <a:avLst/>
          </a:prstGeom>
          <a:noFill/>
          <a:ln>
            <a:noFill/>
          </a:ln>
        </p:spPr>
      </p:pic>
      <p:sp>
        <p:nvSpPr>
          <p:cNvPr id="19" name="TextBox 18">
            <a:extLst>
              <a:ext uri="{FF2B5EF4-FFF2-40B4-BE49-F238E27FC236}">
                <a16:creationId xmlns:a16="http://schemas.microsoft.com/office/drawing/2014/main" id="{A5D5F8C5-B8A7-744A-FD59-8BFA349FEDCE}"/>
              </a:ext>
            </a:extLst>
          </p:cNvPr>
          <p:cNvSpPr txBox="1"/>
          <p:nvPr/>
        </p:nvSpPr>
        <p:spPr>
          <a:xfrm>
            <a:off x="3978232" y="1255725"/>
            <a:ext cx="4523743" cy="1143089"/>
          </a:xfrm>
          <a:prstGeom prst="rect">
            <a:avLst/>
          </a:prstGeom>
          <a:noFill/>
          <a:ln>
            <a:noFill/>
          </a:ln>
        </p:spPr>
        <p:txBody>
          <a:bodyPr anchor="t">
            <a:normAutofit/>
          </a:bodyPr>
          <a:lstStyle/>
          <a:p>
            <a:pPr>
              <a:spcAft>
                <a:spcPts val="600"/>
              </a:spcAft>
            </a:pPr>
            <a:r>
              <a:rPr lang="en-US" sz="1600" b="0" i="0" u="none" strike="noStrike" cap="none" dirty="0">
                <a:solidFill>
                  <a:schemeClr val="dk1"/>
                </a:solidFill>
                <a:latin typeface="Roboto" panose="02000000000000000000" pitchFamily="2" charset="0"/>
                <a:ea typeface="Roboto" panose="02000000000000000000" pitchFamily="2" charset="0"/>
                <a:cs typeface="Roboto" panose="02000000000000000000" pitchFamily="2" charset="0"/>
              </a:rPr>
              <a:t>“Digital marketing refers to the application of digital technologies to promote goods and services and interact with </a:t>
            </a:r>
            <a:r>
              <a:rPr lang="en-US" sz="1600" dirty="0">
                <a:solidFill>
                  <a:schemeClr val="dk1"/>
                </a:solidFill>
                <a:latin typeface="Roboto" panose="02000000000000000000" pitchFamily="2" charset="0"/>
                <a:ea typeface="Roboto" panose="02000000000000000000" pitchFamily="2" charset="0"/>
                <a:cs typeface="Roboto" panose="02000000000000000000" pitchFamily="2" charset="0"/>
              </a:rPr>
              <a:t>clients in a measurable way” </a:t>
            </a:r>
            <a:r>
              <a:rPr lang="en-US" sz="1600" b="0" i="0" u="none" strike="noStrike" cap="none" dirty="0">
                <a:solidFill>
                  <a:schemeClr val="dk1"/>
                </a:solidFill>
                <a:latin typeface="Roboto" panose="02000000000000000000" pitchFamily="2" charset="0"/>
                <a:ea typeface="Roboto" panose="02000000000000000000" pitchFamily="2" charset="0"/>
                <a:cs typeface="Roboto" panose="02000000000000000000" pitchFamily="2" charset="0"/>
              </a:rPr>
              <a:t>(Chaffey and Smith, 20</a:t>
            </a:r>
            <a:r>
              <a:rPr lang="en-US" sz="1600" dirty="0">
                <a:solidFill>
                  <a:schemeClr val="dk1"/>
                </a:solidFill>
                <a:latin typeface="Roboto" panose="02000000000000000000" pitchFamily="2" charset="0"/>
                <a:ea typeface="Roboto" panose="02000000000000000000" pitchFamily="2" charset="0"/>
                <a:cs typeface="Roboto" panose="02000000000000000000" pitchFamily="2" charset="0"/>
              </a:rPr>
              <a:t>22</a:t>
            </a:r>
            <a:r>
              <a:rPr lang="en-US" sz="1600" b="0" i="0" u="none" strike="noStrike" cap="none" dirty="0">
                <a:solidFill>
                  <a:schemeClr val="dk1"/>
                </a:solidFill>
                <a:latin typeface="Roboto" panose="02000000000000000000" pitchFamily="2" charset="0"/>
                <a:ea typeface="Roboto" panose="02000000000000000000" pitchFamily="2" charset="0"/>
                <a:cs typeface="Roboto" panose="02000000000000000000" pitchFamily="2" charset="0"/>
              </a:rPr>
              <a:t>).</a:t>
            </a:r>
          </a:p>
        </p:txBody>
      </p:sp>
      <p:sp>
        <p:nvSpPr>
          <p:cNvPr id="26" name="TextBox 25">
            <a:extLst>
              <a:ext uri="{FF2B5EF4-FFF2-40B4-BE49-F238E27FC236}">
                <a16:creationId xmlns:a16="http://schemas.microsoft.com/office/drawing/2014/main" id="{50001C25-FC96-7CB1-C4EA-AB84543467B1}"/>
              </a:ext>
            </a:extLst>
          </p:cNvPr>
          <p:cNvSpPr txBox="1"/>
          <p:nvPr/>
        </p:nvSpPr>
        <p:spPr>
          <a:xfrm>
            <a:off x="3978232" y="3052453"/>
            <a:ext cx="4452493" cy="1323439"/>
          </a:xfrm>
          <a:prstGeom prst="rect">
            <a:avLst/>
          </a:prstGeom>
          <a:noFill/>
        </p:spPr>
        <p:txBody>
          <a:bodyPr wrap="square">
            <a:spAutoFit/>
          </a:bodyPr>
          <a:lstStyle/>
          <a:p>
            <a:r>
              <a:rPr lang="en-US" sz="1600" dirty="0">
                <a:latin typeface="Roboto" panose="02000000000000000000" pitchFamily="2" charset="0"/>
                <a:ea typeface="Roboto" panose="02000000000000000000" pitchFamily="2" charset="0"/>
                <a:cs typeface="Roboto" panose="02000000000000000000" pitchFamily="2" charset="0"/>
              </a:rPr>
              <a:t>It build long-term relationships, enhances retention, gives insights into customer needs and improves loyalty due to the targeted, </a:t>
            </a:r>
            <a:r>
              <a:rPr lang="en-US" sz="1600" dirty="0" err="1">
                <a:latin typeface="Roboto" panose="02000000000000000000" pitchFamily="2" charset="0"/>
                <a:ea typeface="Roboto" panose="02000000000000000000" pitchFamily="2" charset="0"/>
                <a:cs typeface="Roboto" panose="02000000000000000000" pitchFamily="2" charset="0"/>
              </a:rPr>
              <a:t>customised</a:t>
            </a:r>
            <a:r>
              <a:rPr lang="en-US" sz="1600" dirty="0">
                <a:latin typeface="Roboto" panose="02000000000000000000" pitchFamily="2" charset="0"/>
                <a:ea typeface="Roboto" panose="02000000000000000000" pitchFamily="2" charset="0"/>
                <a:cs typeface="Roboto" panose="02000000000000000000" pitchFamily="2" charset="0"/>
              </a:rPr>
              <a:t> and ongoing engagement (</a:t>
            </a:r>
            <a:r>
              <a:rPr lang="en-US" sz="1600" kern="100" dirty="0">
                <a:latin typeface="Roboto" panose="02000000000000000000" pitchFamily="2" charset="0"/>
                <a:ea typeface="Roboto" panose="02000000000000000000" pitchFamily="2" charset="0"/>
                <a:cs typeface="Roboto" panose="02000000000000000000" pitchFamily="2" charset="0"/>
              </a:rPr>
              <a:t>Tuten and Solomon, 2017). </a:t>
            </a:r>
            <a:endParaRPr lang="en-US" sz="1600" dirty="0">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23463720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06">
          <a:extLst>
            <a:ext uri="{FF2B5EF4-FFF2-40B4-BE49-F238E27FC236}">
              <a16:creationId xmlns:a16="http://schemas.microsoft.com/office/drawing/2014/main" id="{14513868-C0D8-1652-5C4E-C8E96B71C69A}"/>
            </a:ext>
          </a:extLst>
        </p:cNvPr>
        <p:cNvGrpSpPr/>
        <p:nvPr/>
      </p:nvGrpSpPr>
      <p:grpSpPr>
        <a:xfrm>
          <a:off x="0" y="0"/>
          <a:ext cx="0" cy="0"/>
          <a:chOff x="0" y="0"/>
          <a:chExt cx="0" cy="0"/>
        </a:xfrm>
      </p:grpSpPr>
      <p:sp>
        <p:nvSpPr>
          <p:cNvPr id="811" name="Google Shape;811;p35">
            <a:extLst>
              <a:ext uri="{FF2B5EF4-FFF2-40B4-BE49-F238E27FC236}">
                <a16:creationId xmlns:a16="http://schemas.microsoft.com/office/drawing/2014/main" id="{E65FD263-2E97-05BB-3349-AA326B9ED504}"/>
              </a:ext>
            </a:extLst>
          </p:cNvPr>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Benefits of Digital Marketing</a:t>
            </a:r>
            <a:endParaRPr dirty="0"/>
          </a:p>
        </p:txBody>
      </p:sp>
      <p:graphicFrame>
        <p:nvGraphicFramePr>
          <p:cNvPr id="18" name="TextBox 18">
            <a:extLst>
              <a:ext uri="{FF2B5EF4-FFF2-40B4-BE49-F238E27FC236}">
                <a16:creationId xmlns:a16="http://schemas.microsoft.com/office/drawing/2014/main" id="{CE07204B-F03B-74A8-DB86-388B0125481C}"/>
              </a:ext>
            </a:extLst>
          </p:cNvPr>
          <p:cNvGraphicFramePr/>
          <p:nvPr>
            <p:extLst>
              <p:ext uri="{D42A27DB-BD31-4B8C-83A1-F6EECF244321}">
                <p14:modId xmlns:p14="http://schemas.microsoft.com/office/powerpoint/2010/main" val="4091659835"/>
              </p:ext>
            </p:extLst>
          </p:nvPr>
        </p:nvGraphicFramePr>
        <p:xfrm>
          <a:off x="142504" y="1497514"/>
          <a:ext cx="8407729" cy="3383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 name="TextBox 19">
            <a:extLst>
              <a:ext uri="{FF2B5EF4-FFF2-40B4-BE49-F238E27FC236}">
                <a16:creationId xmlns:a16="http://schemas.microsoft.com/office/drawing/2014/main" id="{FC663CF8-0C21-DDC5-2841-406B514412DF}"/>
              </a:ext>
            </a:extLst>
          </p:cNvPr>
          <p:cNvSpPr txBox="1"/>
          <p:nvPr/>
        </p:nvSpPr>
        <p:spPr>
          <a:xfrm>
            <a:off x="463870" y="1163780"/>
            <a:ext cx="8407728" cy="523220"/>
          </a:xfrm>
          <a:prstGeom prst="rect">
            <a:avLst/>
          </a:prstGeom>
          <a:noFill/>
        </p:spPr>
        <p:txBody>
          <a:bodyPr wrap="square">
            <a:spAutoFit/>
          </a:bodyPr>
          <a:lstStyle/>
          <a:p>
            <a:r>
              <a:rPr lang="en-US" dirty="0">
                <a:latin typeface="Roboto" panose="02000000000000000000" pitchFamily="2" charset="0"/>
                <a:ea typeface="Roboto" panose="02000000000000000000" pitchFamily="2" charset="0"/>
                <a:cs typeface="Roboto" panose="02000000000000000000" pitchFamily="2" charset="0"/>
              </a:rPr>
              <a:t>“Digital marketing enables businesses to target specific audiences more accurately and efficiently than traditional methods.” </a:t>
            </a:r>
            <a:r>
              <a:rPr lang="en-US" b="1" dirty="0">
                <a:latin typeface="Roboto" panose="02000000000000000000" pitchFamily="2" charset="0"/>
                <a:ea typeface="Roboto" panose="02000000000000000000" pitchFamily="2" charset="0"/>
                <a:cs typeface="Roboto" panose="02000000000000000000" pitchFamily="2" charset="0"/>
              </a:rPr>
              <a:t>(Kotler et al., 2021)</a:t>
            </a:r>
            <a:endParaRPr lang="en-US" dirty="0">
              <a:latin typeface="Roboto" panose="02000000000000000000" pitchFamily="2" charset="0"/>
              <a:ea typeface="Roboto" panose="02000000000000000000" pitchFamily="2" charset="0"/>
              <a:cs typeface="Roboto" panose="02000000000000000000" pitchFamily="2" charset="0"/>
            </a:endParaRPr>
          </a:p>
        </p:txBody>
      </p:sp>
    </p:spTree>
    <p:extLst>
      <p:ext uri="{BB962C8B-B14F-4D97-AF65-F5344CB8AC3E}">
        <p14:creationId xmlns:p14="http://schemas.microsoft.com/office/powerpoint/2010/main" val="1036483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6">
          <a:extLst>
            <a:ext uri="{FF2B5EF4-FFF2-40B4-BE49-F238E27FC236}">
              <a16:creationId xmlns:a16="http://schemas.microsoft.com/office/drawing/2014/main" id="{084D822A-C167-0A45-8589-FDEAC7F40F90}"/>
            </a:ext>
          </a:extLst>
        </p:cNvPr>
        <p:cNvGrpSpPr/>
        <p:nvPr/>
      </p:nvGrpSpPr>
      <p:grpSpPr>
        <a:xfrm>
          <a:off x="0" y="0"/>
          <a:ext cx="0" cy="0"/>
          <a:chOff x="0" y="0"/>
          <a:chExt cx="0" cy="0"/>
        </a:xfrm>
      </p:grpSpPr>
      <p:sp>
        <p:nvSpPr>
          <p:cNvPr id="811" name="Google Shape;811;p35">
            <a:extLst>
              <a:ext uri="{FF2B5EF4-FFF2-40B4-BE49-F238E27FC236}">
                <a16:creationId xmlns:a16="http://schemas.microsoft.com/office/drawing/2014/main" id="{A4C6B4A6-96A5-CAF2-A871-9C8352E0F747}"/>
              </a:ext>
            </a:extLst>
          </p:cNvPr>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Disadvantage of Digital Marketing</a:t>
            </a:r>
            <a:endParaRPr dirty="0"/>
          </a:p>
        </p:txBody>
      </p:sp>
      <p:sp>
        <p:nvSpPr>
          <p:cNvPr id="20" name="TextBox 19">
            <a:extLst>
              <a:ext uri="{FF2B5EF4-FFF2-40B4-BE49-F238E27FC236}">
                <a16:creationId xmlns:a16="http://schemas.microsoft.com/office/drawing/2014/main" id="{FF227473-D704-1B31-49F7-5E84B70546DB}"/>
              </a:ext>
            </a:extLst>
          </p:cNvPr>
          <p:cNvSpPr txBox="1"/>
          <p:nvPr/>
        </p:nvSpPr>
        <p:spPr>
          <a:xfrm>
            <a:off x="487620" y="1151905"/>
            <a:ext cx="8407728" cy="646331"/>
          </a:xfrm>
          <a:prstGeom prst="rect">
            <a:avLst/>
          </a:prstGeom>
          <a:noFill/>
        </p:spPr>
        <p:txBody>
          <a:bodyPr wrap="square">
            <a:spAutoFit/>
          </a:bodyPr>
          <a:lstStyle/>
          <a:p>
            <a:r>
              <a:rPr lang="en-US" sz="1800" dirty="0">
                <a:latin typeface="Roboto" panose="02000000000000000000" pitchFamily="2" charset="0"/>
                <a:ea typeface="Roboto" panose="02000000000000000000" pitchFamily="2" charset="0"/>
                <a:cs typeface="Roboto" panose="02000000000000000000" pitchFamily="2" charset="0"/>
              </a:rPr>
              <a:t>Digital marketing may be expensive and competitive, particularly when it is based on paid media.</a:t>
            </a:r>
            <a:r>
              <a:rPr lang="en-US" sz="1800" b="1" dirty="0">
                <a:latin typeface="Roboto" panose="02000000000000000000" pitchFamily="2" charset="0"/>
                <a:ea typeface="Roboto" panose="02000000000000000000" pitchFamily="2" charset="0"/>
                <a:cs typeface="Roboto" panose="02000000000000000000" pitchFamily="2" charset="0"/>
              </a:rPr>
              <a:t> (Chaffey and Ellis-Chadwick, 2019)</a:t>
            </a:r>
          </a:p>
        </p:txBody>
      </p:sp>
      <p:graphicFrame>
        <p:nvGraphicFramePr>
          <p:cNvPr id="2" name="TextBox 2">
            <a:extLst>
              <a:ext uri="{FF2B5EF4-FFF2-40B4-BE49-F238E27FC236}">
                <a16:creationId xmlns:a16="http://schemas.microsoft.com/office/drawing/2014/main" id="{E8926273-083A-384C-981F-0252FE3D530C}"/>
              </a:ext>
            </a:extLst>
          </p:cNvPr>
          <p:cNvGraphicFramePr/>
          <p:nvPr>
            <p:extLst>
              <p:ext uri="{D42A27DB-BD31-4B8C-83A1-F6EECF244321}">
                <p14:modId xmlns:p14="http://schemas.microsoft.com/office/powerpoint/2010/main" val="3153064006"/>
              </p:ext>
            </p:extLst>
          </p:nvPr>
        </p:nvGraphicFramePr>
        <p:xfrm>
          <a:off x="713250" y="1486945"/>
          <a:ext cx="7717500" cy="3264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0508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06">
          <a:extLst>
            <a:ext uri="{FF2B5EF4-FFF2-40B4-BE49-F238E27FC236}">
              <a16:creationId xmlns:a16="http://schemas.microsoft.com/office/drawing/2014/main" id="{C9272D1F-0FA2-3651-9480-7B694CE8DD6E}"/>
            </a:ext>
          </a:extLst>
        </p:cNvPr>
        <p:cNvGrpSpPr/>
        <p:nvPr/>
      </p:nvGrpSpPr>
      <p:grpSpPr>
        <a:xfrm>
          <a:off x="0" y="0"/>
          <a:ext cx="0" cy="0"/>
          <a:chOff x="0" y="0"/>
          <a:chExt cx="0" cy="0"/>
        </a:xfrm>
      </p:grpSpPr>
      <p:sp>
        <p:nvSpPr>
          <p:cNvPr id="811" name="Google Shape;811;p35">
            <a:extLst>
              <a:ext uri="{FF2B5EF4-FFF2-40B4-BE49-F238E27FC236}">
                <a16:creationId xmlns:a16="http://schemas.microsoft.com/office/drawing/2014/main" id="{EB668EAB-05D4-A93A-32EC-342D237CE230}"/>
              </a:ext>
            </a:extLst>
          </p:cNvPr>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Benefits of Social Media for CRM</a:t>
            </a:r>
            <a:endParaRPr dirty="0"/>
          </a:p>
        </p:txBody>
      </p:sp>
      <p:sp>
        <p:nvSpPr>
          <p:cNvPr id="20" name="TextBox 19">
            <a:extLst>
              <a:ext uri="{FF2B5EF4-FFF2-40B4-BE49-F238E27FC236}">
                <a16:creationId xmlns:a16="http://schemas.microsoft.com/office/drawing/2014/main" id="{BF313796-245A-55AE-77BB-FC867146F963}"/>
              </a:ext>
            </a:extLst>
          </p:cNvPr>
          <p:cNvSpPr txBox="1"/>
          <p:nvPr/>
        </p:nvSpPr>
        <p:spPr>
          <a:xfrm>
            <a:off x="463870" y="1163780"/>
            <a:ext cx="8407728" cy="923330"/>
          </a:xfrm>
          <a:prstGeom prst="rect">
            <a:avLst/>
          </a:prstGeom>
          <a:noFill/>
        </p:spPr>
        <p:txBody>
          <a:bodyPr wrap="square">
            <a:spAutoFit/>
          </a:bodyPr>
          <a:lstStyle/>
          <a:p>
            <a:r>
              <a:rPr lang="en-US" sz="1800" dirty="0">
                <a:latin typeface="Roboto" panose="02000000000000000000" pitchFamily="2" charset="0"/>
                <a:ea typeface="Roboto" panose="02000000000000000000" pitchFamily="2" charset="0"/>
                <a:cs typeface="Roboto" panose="02000000000000000000" pitchFamily="2" charset="0"/>
              </a:rPr>
              <a:t>Through social media, </a:t>
            </a:r>
            <a:r>
              <a:rPr lang="en-US" sz="1800" dirty="0" err="1">
                <a:latin typeface="Roboto" panose="02000000000000000000" pitchFamily="2" charset="0"/>
                <a:ea typeface="Roboto" panose="02000000000000000000" pitchFamily="2" charset="0"/>
                <a:cs typeface="Roboto" panose="02000000000000000000" pitchFamily="2" charset="0"/>
              </a:rPr>
              <a:t>organisations</a:t>
            </a:r>
            <a:r>
              <a:rPr lang="en-US" sz="1800" dirty="0">
                <a:latin typeface="Roboto" panose="02000000000000000000" pitchFamily="2" charset="0"/>
                <a:ea typeface="Roboto" panose="02000000000000000000" pitchFamily="2" charset="0"/>
                <a:cs typeface="Roboto" panose="02000000000000000000" pitchFamily="2" charset="0"/>
              </a:rPr>
              <a:t> are able to establish stronger customer relationships by providing two-way communication and community engagement (Tuten and Solomon, 2017).</a:t>
            </a:r>
          </a:p>
        </p:txBody>
      </p:sp>
      <p:graphicFrame>
        <p:nvGraphicFramePr>
          <p:cNvPr id="2" name="TextBox 2">
            <a:extLst>
              <a:ext uri="{FF2B5EF4-FFF2-40B4-BE49-F238E27FC236}">
                <a16:creationId xmlns:a16="http://schemas.microsoft.com/office/drawing/2014/main" id="{E8EF9B90-1027-4A3E-C800-67F7B1318ED2}"/>
              </a:ext>
            </a:extLst>
          </p:cNvPr>
          <p:cNvGraphicFramePr/>
          <p:nvPr>
            <p:extLst>
              <p:ext uri="{D42A27DB-BD31-4B8C-83A1-F6EECF244321}">
                <p14:modId xmlns:p14="http://schemas.microsoft.com/office/powerpoint/2010/main" val="4237477904"/>
              </p:ext>
            </p:extLst>
          </p:nvPr>
        </p:nvGraphicFramePr>
        <p:xfrm>
          <a:off x="594500" y="2134612"/>
          <a:ext cx="7717500" cy="28642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374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06">
          <a:extLst>
            <a:ext uri="{FF2B5EF4-FFF2-40B4-BE49-F238E27FC236}">
              <a16:creationId xmlns:a16="http://schemas.microsoft.com/office/drawing/2014/main" id="{E2F61512-183D-B8A5-9CBD-0A81EF94A9B2}"/>
            </a:ext>
          </a:extLst>
        </p:cNvPr>
        <p:cNvGrpSpPr/>
        <p:nvPr/>
      </p:nvGrpSpPr>
      <p:grpSpPr>
        <a:xfrm>
          <a:off x="0" y="0"/>
          <a:ext cx="0" cy="0"/>
          <a:chOff x="0" y="0"/>
          <a:chExt cx="0" cy="0"/>
        </a:xfrm>
      </p:grpSpPr>
      <p:sp>
        <p:nvSpPr>
          <p:cNvPr id="811" name="Google Shape;811;p35">
            <a:extLst>
              <a:ext uri="{FF2B5EF4-FFF2-40B4-BE49-F238E27FC236}">
                <a16:creationId xmlns:a16="http://schemas.microsoft.com/office/drawing/2014/main" id="{1C69A783-B2CA-9B9F-5AF8-06324263CA88}"/>
              </a:ext>
            </a:extLst>
          </p:cNvPr>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p>
            <a:pPr lvl="0"/>
            <a:r>
              <a:rPr lang="en-US" dirty="0"/>
              <a:t>Negative of Social Media</a:t>
            </a:r>
            <a:endParaRPr dirty="0"/>
          </a:p>
        </p:txBody>
      </p:sp>
      <p:sp>
        <p:nvSpPr>
          <p:cNvPr id="20" name="TextBox 19">
            <a:extLst>
              <a:ext uri="{FF2B5EF4-FFF2-40B4-BE49-F238E27FC236}">
                <a16:creationId xmlns:a16="http://schemas.microsoft.com/office/drawing/2014/main" id="{A0AED6AB-96C1-46D0-5B0C-9BB38C1A32A3}"/>
              </a:ext>
            </a:extLst>
          </p:cNvPr>
          <p:cNvSpPr txBox="1"/>
          <p:nvPr/>
        </p:nvSpPr>
        <p:spPr>
          <a:xfrm>
            <a:off x="463870" y="1163780"/>
            <a:ext cx="8407728" cy="646331"/>
          </a:xfrm>
          <a:prstGeom prst="rect">
            <a:avLst/>
          </a:prstGeom>
          <a:noFill/>
        </p:spPr>
        <p:txBody>
          <a:bodyPr wrap="square">
            <a:spAutoFit/>
          </a:bodyPr>
          <a:lstStyle/>
          <a:p>
            <a:r>
              <a:rPr lang="en-US" sz="1800" dirty="0">
                <a:latin typeface="Roboto" panose="02000000000000000000" pitchFamily="2" charset="0"/>
                <a:ea typeface="Roboto" panose="02000000000000000000" pitchFamily="2" charset="0"/>
                <a:cs typeface="Roboto" panose="02000000000000000000" pitchFamily="2" charset="0"/>
              </a:rPr>
              <a:t>On social media, brand has little control over what is said, and this may be harmful to the image of the brand in case of negative publicity (</a:t>
            </a:r>
            <a:r>
              <a:rPr lang="en-US" sz="1800" dirty="0" err="1">
                <a:latin typeface="Roboto" panose="02000000000000000000" pitchFamily="2" charset="0"/>
                <a:ea typeface="Roboto" panose="02000000000000000000" pitchFamily="2" charset="0"/>
                <a:cs typeface="Roboto" panose="02000000000000000000" pitchFamily="2" charset="0"/>
              </a:rPr>
              <a:t>Rachmad</a:t>
            </a:r>
            <a:r>
              <a:rPr lang="en-US" sz="1800" dirty="0">
                <a:latin typeface="Roboto" panose="02000000000000000000" pitchFamily="2" charset="0"/>
                <a:ea typeface="Roboto" panose="02000000000000000000" pitchFamily="2" charset="0"/>
                <a:cs typeface="Roboto" panose="02000000000000000000" pitchFamily="2" charset="0"/>
              </a:rPr>
              <a:t>, 2023)</a:t>
            </a:r>
            <a:endParaRPr lang="en-US" sz="1800" b="1" dirty="0">
              <a:latin typeface="Roboto" panose="02000000000000000000" pitchFamily="2" charset="0"/>
              <a:ea typeface="Roboto" panose="02000000000000000000" pitchFamily="2" charset="0"/>
              <a:cs typeface="Roboto" panose="02000000000000000000" pitchFamily="2" charset="0"/>
            </a:endParaRPr>
          </a:p>
        </p:txBody>
      </p:sp>
      <p:graphicFrame>
        <p:nvGraphicFramePr>
          <p:cNvPr id="7" name="TextBox 2">
            <a:extLst>
              <a:ext uri="{FF2B5EF4-FFF2-40B4-BE49-F238E27FC236}">
                <a16:creationId xmlns:a16="http://schemas.microsoft.com/office/drawing/2014/main" id="{63BA6AEF-C3ED-D67D-038F-D07D3596CC21}"/>
              </a:ext>
            </a:extLst>
          </p:cNvPr>
          <p:cNvGraphicFramePr/>
          <p:nvPr>
            <p:extLst>
              <p:ext uri="{D42A27DB-BD31-4B8C-83A1-F6EECF244321}">
                <p14:modId xmlns:p14="http://schemas.microsoft.com/office/powerpoint/2010/main" val="2583223470"/>
              </p:ext>
            </p:extLst>
          </p:nvPr>
        </p:nvGraphicFramePr>
        <p:xfrm>
          <a:off x="1628028" y="2288881"/>
          <a:ext cx="6079411" cy="24731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159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45"/>
        <p:cNvGrpSpPr/>
        <p:nvPr/>
      </p:nvGrpSpPr>
      <p:grpSpPr>
        <a:xfrm>
          <a:off x="0" y="0"/>
          <a:ext cx="0" cy="0"/>
          <a:chOff x="0" y="0"/>
          <a:chExt cx="0" cy="0"/>
        </a:xfrm>
      </p:grpSpPr>
      <p:sp>
        <p:nvSpPr>
          <p:cNvPr id="1546" name="Google Shape;1546;p51"/>
          <p:cNvSpPr txBox="1">
            <a:spLocks noGrp="1"/>
          </p:cNvSpPr>
          <p:nvPr>
            <p:ph type="title"/>
          </p:nvPr>
        </p:nvSpPr>
        <p:spPr>
          <a:xfrm>
            <a:off x="701380" y="201163"/>
            <a:ext cx="7717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US" dirty="0"/>
              <a:t>How M&amp;S Food Uses Digital Marketing</a:t>
            </a:r>
            <a:endParaRPr dirty="0"/>
          </a:p>
        </p:txBody>
      </p:sp>
      <p:sp>
        <p:nvSpPr>
          <p:cNvPr id="1547" name="Google Shape;1547;p51"/>
          <p:cNvSpPr txBox="1">
            <a:spLocks noGrp="1"/>
          </p:cNvSpPr>
          <p:nvPr>
            <p:ph type="subTitle" idx="1"/>
          </p:nvPr>
        </p:nvSpPr>
        <p:spPr>
          <a:xfrm>
            <a:off x="52183" y="2962488"/>
            <a:ext cx="16473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dirty="0"/>
              <a:t>Website</a:t>
            </a:r>
            <a:endParaRPr dirty="0"/>
          </a:p>
        </p:txBody>
      </p:sp>
      <p:sp>
        <p:nvSpPr>
          <p:cNvPr id="1548" name="Google Shape;1548;p51"/>
          <p:cNvSpPr txBox="1">
            <a:spLocks noGrp="1"/>
          </p:cNvSpPr>
          <p:nvPr>
            <p:ph type="subTitle" idx="2"/>
          </p:nvPr>
        </p:nvSpPr>
        <p:spPr>
          <a:xfrm>
            <a:off x="1647505" y="2962488"/>
            <a:ext cx="16473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dirty="0"/>
              <a:t>Sparks App</a:t>
            </a:r>
            <a:endParaRPr dirty="0"/>
          </a:p>
        </p:txBody>
      </p:sp>
      <p:sp>
        <p:nvSpPr>
          <p:cNvPr id="1549" name="Google Shape;1549;p51"/>
          <p:cNvSpPr txBox="1">
            <a:spLocks noGrp="1"/>
          </p:cNvSpPr>
          <p:nvPr>
            <p:ph type="subTitle" idx="3"/>
          </p:nvPr>
        </p:nvSpPr>
        <p:spPr>
          <a:xfrm>
            <a:off x="3278244" y="2808863"/>
            <a:ext cx="1736581" cy="5727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dirty="0"/>
              <a:t>Email Marketing</a:t>
            </a:r>
            <a:endParaRPr dirty="0"/>
          </a:p>
        </p:txBody>
      </p:sp>
      <p:sp>
        <p:nvSpPr>
          <p:cNvPr id="1550" name="Google Shape;1550;p51"/>
          <p:cNvSpPr txBox="1">
            <a:spLocks noGrp="1"/>
          </p:cNvSpPr>
          <p:nvPr>
            <p:ph type="subTitle" idx="4"/>
          </p:nvPr>
        </p:nvSpPr>
        <p:spPr>
          <a:xfrm>
            <a:off x="5193393" y="2969504"/>
            <a:ext cx="1647300" cy="572700"/>
          </a:xfrm>
          <a:prstGeom prst="rect">
            <a:avLst/>
          </a:prstGeom>
        </p:spPr>
        <p:txBody>
          <a:bodyPr spcFirstLastPara="1" wrap="square" lIns="91425" tIns="91425" rIns="91425" bIns="91425" anchor="t" anchorCtr="0">
            <a:noAutofit/>
          </a:bodyPr>
          <a:lstStyle/>
          <a:p>
            <a:pPr marL="0" lvl="0" indent="0">
              <a:spcAft>
                <a:spcPts val="1600"/>
              </a:spcAft>
            </a:pPr>
            <a:r>
              <a:rPr lang="en-US" dirty="0"/>
              <a:t>Social Media</a:t>
            </a:r>
            <a:endParaRPr dirty="0"/>
          </a:p>
        </p:txBody>
      </p:sp>
      <p:sp>
        <p:nvSpPr>
          <p:cNvPr id="1551" name="Google Shape;1551;p51"/>
          <p:cNvSpPr txBox="1">
            <a:spLocks noGrp="1"/>
          </p:cNvSpPr>
          <p:nvPr>
            <p:ph type="subTitle" idx="5"/>
          </p:nvPr>
        </p:nvSpPr>
        <p:spPr>
          <a:xfrm>
            <a:off x="52933" y="3381247"/>
            <a:ext cx="1645800" cy="11463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dirty="0"/>
              <a:t>Online shopping, promotions, recipes.</a:t>
            </a:r>
            <a:endParaRPr dirty="0"/>
          </a:p>
        </p:txBody>
      </p:sp>
      <p:sp>
        <p:nvSpPr>
          <p:cNvPr id="1552" name="Google Shape;1552;p51"/>
          <p:cNvSpPr txBox="1">
            <a:spLocks noGrp="1"/>
          </p:cNvSpPr>
          <p:nvPr>
            <p:ph type="subTitle" idx="6"/>
          </p:nvPr>
        </p:nvSpPr>
        <p:spPr>
          <a:xfrm>
            <a:off x="1648255" y="3381247"/>
            <a:ext cx="1645800" cy="1146300"/>
          </a:xfrm>
          <a:prstGeom prst="rect">
            <a:avLst/>
          </a:prstGeom>
        </p:spPr>
        <p:txBody>
          <a:bodyPr spcFirstLastPara="1" wrap="square" lIns="91425" tIns="91425" rIns="91425" bIns="91425" anchor="t" anchorCtr="0">
            <a:noAutofit/>
          </a:bodyPr>
          <a:lstStyle/>
          <a:p>
            <a:pPr marL="0" lvl="0" indent="0" algn="ctr" rtl="0">
              <a:spcBef>
                <a:spcPts val="0"/>
              </a:spcBef>
              <a:spcAft>
                <a:spcPts val="1600"/>
              </a:spcAft>
              <a:buNone/>
            </a:pPr>
            <a:r>
              <a:rPr lang="en-US" dirty="0" err="1"/>
              <a:t>Personalised</a:t>
            </a:r>
            <a:r>
              <a:rPr lang="en-US" dirty="0"/>
              <a:t> offers and loyalty rewards.</a:t>
            </a:r>
            <a:endParaRPr dirty="0"/>
          </a:p>
        </p:txBody>
      </p:sp>
      <p:sp>
        <p:nvSpPr>
          <p:cNvPr id="1553" name="Google Shape;1553;p51"/>
          <p:cNvSpPr txBox="1">
            <a:spLocks noGrp="1"/>
          </p:cNvSpPr>
          <p:nvPr>
            <p:ph type="subTitle" idx="7"/>
          </p:nvPr>
        </p:nvSpPr>
        <p:spPr>
          <a:xfrm>
            <a:off x="3369025" y="3444555"/>
            <a:ext cx="1645800" cy="1146300"/>
          </a:xfrm>
          <a:prstGeom prst="rect">
            <a:avLst/>
          </a:prstGeom>
        </p:spPr>
        <p:txBody>
          <a:bodyPr spcFirstLastPara="1" wrap="square" lIns="91425" tIns="91425" rIns="91425" bIns="91425" anchor="t" anchorCtr="0">
            <a:noAutofit/>
          </a:bodyPr>
          <a:lstStyle/>
          <a:p>
            <a:pPr marL="0" lvl="0" indent="0">
              <a:spcAft>
                <a:spcPts val="1600"/>
              </a:spcAft>
            </a:pPr>
            <a:r>
              <a:rPr lang="en-US" dirty="0"/>
              <a:t>Targeted campaigns based on customer </a:t>
            </a:r>
            <a:r>
              <a:rPr lang="en-US" dirty="0" err="1"/>
              <a:t>behaviour</a:t>
            </a:r>
            <a:r>
              <a:rPr lang="en-US" dirty="0"/>
              <a:t>.</a:t>
            </a:r>
            <a:endParaRPr dirty="0"/>
          </a:p>
        </p:txBody>
      </p:sp>
      <p:sp>
        <p:nvSpPr>
          <p:cNvPr id="1554" name="Google Shape;1554;p51"/>
          <p:cNvSpPr txBox="1">
            <a:spLocks noGrp="1"/>
          </p:cNvSpPr>
          <p:nvPr>
            <p:ph type="subTitle" idx="8"/>
          </p:nvPr>
        </p:nvSpPr>
        <p:spPr>
          <a:xfrm>
            <a:off x="5194143" y="3388263"/>
            <a:ext cx="1645800" cy="1146300"/>
          </a:xfrm>
          <a:prstGeom prst="rect">
            <a:avLst/>
          </a:prstGeom>
        </p:spPr>
        <p:txBody>
          <a:bodyPr spcFirstLastPara="1" wrap="square" lIns="91425" tIns="91425" rIns="91425" bIns="91425" anchor="t" anchorCtr="0">
            <a:noAutofit/>
          </a:bodyPr>
          <a:lstStyle/>
          <a:p>
            <a:pPr marL="0" lvl="0" indent="0">
              <a:spcAft>
                <a:spcPts val="1600"/>
              </a:spcAft>
            </a:pPr>
            <a:r>
              <a:rPr lang="en-US" dirty="0"/>
              <a:t>Facebook, Instagram, X for engagement and brand promotion.</a:t>
            </a:r>
            <a:endParaRPr dirty="0"/>
          </a:p>
        </p:txBody>
      </p:sp>
      <p:sp>
        <p:nvSpPr>
          <p:cNvPr id="1555" name="Google Shape;1555;p51"/>
          <p:cNvSpPr/>
          <p:nvPr/>
        </p:nvSpPr>
        <p:spPr>
          <a:xfrm rot="5400000">
            <a:off x="293671" y="1617900"/>
            <a:ext cx="1164300" cy="10881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6" name="Google Shape;1556;p51"/>
          <p:cNvSpPr/>
          <p:nvPr/>
        </p:nvSpPr>
        <p:spPr>
          <a:xfrm rot="5400000">
            <a:off x="1889003" y="1617900"/>
            <a:ext cx="1164300" cy="10881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7" name="Google Shape;1557;p51"/>
          <p:cNvSpPr/>
          <p:nvPr/>
        </p:nvSpPr>
        <p:spPr>
          <a:xfrm rot="5400000">
            <a:off x="3602082" y="1616752"/>
            <a:ext cx="1164300" cy="10881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51"/>
          <p:cNvSpPr/>
          <p:nvPr/>
        </p:nvSpPr>
        <p:spPr>
          <a:xfrm rot="5400000">
            <a:off x="5424818" y="1624916"/>
            <a:ext cx="1164300" cy="10881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Google Shape;1550;p51">
            <a:extLst>
              <a:ext uri="{FF2B5EF4-FFF2-40B4-BE49-F238E27FC236}">
                <a16:creationId xmlns:a16="http://schemas.microsoft.com/office/drawing/2014/main" id="{D295A05F-CD72-B0ED-A31B-C86420C51E25}"/>
              </a:ext>
            </a:extLst>
          </p:cNvPr>
          <p:cNvSpPr txBox="1">
            <a:spLocks/>
          </p:cNvSpPr>
          <p:nvPr/>
        </p:nvSpPr>
        <p:spPr>
          <a:xfrm>
            <a:off x="6808446" y="2826085"/>
            <a:ext cx="2133037"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ctr" rtl="0">
              <a:lnSpc>
                <a:spcPct val="115000"/>
              </a:lnSpc>
              <a:spcBef>
                <a:spcPts val="0"/>
              </a:spcBef>
              <a:spcAft>
                <a:spcPts val="0"/>
              </a:spcAft>
              <a:buClr>
                <a:schemeClr val="lt1"/>
              </a:buClr>
              <a:buSzPts val="2400"/>
              <a:buFont typeface="Montserrat SemiBold"/>
              <a:buNone/>
              <a:defRPr sz="1800" b="1" i="0" u="none" strike="noStrike" cap="none">
                <a:solidFill>
                  <a:schemeClr val="dk1"/>
                </a:solidFill>
                <a:latin typeface="Roboto"/>
                <a:ea typeface="Roboto"/>
                <a:cs typeface="Roboto"/>
                <a:sym typeface="Roboto"/>
              </a:defRPr>
            </a:lvl1pPr>
            <a:lvl2pPr marL="914400" marR="0" lvl="1" indent="-317500" algn="l" rtl="0">
              <a:lnSpc>
                <a:spcPct val="115000"/>
              </a:lnSpc>
              <a:spcBef>
                <a:spcPts val="1600"/>
              </a:spcBef>
              <a:spcAft>
                <a:spcPts val="0"/>
              </a:spcAft>
              <a:buClr>
                <a:schemeClr val="lt1"/>
              </a:buClr>
              <a:buSzPts val="1400"/>
              <a:buFont typeface="Roboto"/>
              <a:buNone/>
              <a:defRPr sz="1400" b="0" i="0" u="none" strike="noStrike" cap="none">
                <a:solidFill>
                  <a:schemeClr val="lt1"/>
                </a:solidFill>
                <a:latin typeface="Roboto"/>
                <a:ea typeface="Roboto"/>
                <a:cs typeface="Roboto"/>
                <a:sym typeface="Roboto"/>
              </a:defRPr>
            </a:lvl2pPr>
            <a:lvl3pPr marL="1371600" marR="0" lvl="2" indent="-317500" algn="l" rtl="0">
              <a:lnSpc>
                <a:spcPct val="115000"/>
              </a:lnSpc>
              <a:spcBef>
                <a:spcPts val="1600"/>
              </a:spcBef>
              <a:spcAft>
                <a:spcPts val="0"/>
              </a:spcAft>
              <a:buClr>
                <a:schemeClr val="lt1"/>
              </a:buClr>
              <a:buSzPts val="1400"/>
              <a:buFont typeface="Roboto"/>
              <a:buNone/>
              <a:defRPr sz="1400" b="0" i="0" u="none" strike="noStrike" cap="none">
                <a:solidFill>
                  <a:schemeClr val="lt1"/>
                </a:solidFill>
                <a:latin typeface="Roboto"/>
                <a:ea typeface="Roboto"/>
                <a:cs typeface="Roboto"/>
                <a:sym typeface="Roboto"/>
              </a:defRPr>
            </a:lvl3pPr>
            <a:lvl4pPr marL="1828800" marR="0" lvl="3" indent="-317500" algn="l" rtl="0">
              <a:lnSpc>
                <a:spcPct val="115000"/>
              </a:lnSpc>
              <a:spcBef>
                <a:spcPts val="1600"/>
              </a:spcBef>
              <a:spcAft>
                <a:spcPts val="0"/>
              </a:spcAft>
              <a:buClr>
                <a:schemeClr val="lt1"/>
              </a:buClr>
              <a:buSzPts val="1400"/>
              <a:buFont typeface="Roboto"/>
              <a:buNone/>
              <a:defRPr sz="1400" b="0" i="0" u="none" strike="noStrike" cap="none">
                <a:solidFill>
                  <a:schemeClr val="lt1"/>
                </a:solidFill>
                <a:latin typeface="Roboto"/>
                <a:ea typeface="Roboto"/>
                <a:cs typeface="Roboto"/>
                <a:sym typeface="Roboto"/>
              </a:defRPr>
            </a:lvl4pPr>
            <a:lvl5pPr marL="2286000" marR="0" lvl="4" indent="-317500" algn="l" rtl="0">
              <a:lnSpc>
                <a:spcPct val="115000"/>
              </a:lnSpc>
              <a:spcBef>
                <a:spcPts val="1600"/>
              </a:spcBef>
              <a:spcAft>
                <a:spcPts val="0"/>
              </a:spcAft>
              <a:buClr>
                <a:schemeClr val="lt1"/>
              </a:buClr>
              <a:buSzPts val="1400"/>
              <a:buFont typeface="Roboto"/>
              <a:buNone/>
              <a:defRPr sz="1400" b="0" i="0" u="none" strike="noStrike" cap="none">
                <a:solidFill>
                  <a:schemeClr val="lt1"/>
                </a:solidFill>
                <a:latin typeface="Roboto"/>
                <a:ea typeface="Roboto"/>
                <a:cs typeface="Roboto"/>
                <a:sym typeface="Roboto"/>
              </a:defRPr>
            </a:lvl5pPr>
            <a:lvl6pPr marL="2743200" marR="0" lvl="5" indent="-317500" algn="l" rtl="0">
              <a:lnSpc>
                <a:spcPct val="115000"/>
              </a:lnSpc>
              <a:spcBef>
                <a:spcPts val="1600"/>
              </a:spcBef>
              <a:spcAft>
                <a:spcPts val="0"/>
              </a:spcAft>
              <a:buClr>
                <a:schemeClr val="lt1"/>
              </a:buClr>
              <a:buSzPts val="1400"/>
              <a:buFont typeface="Roboto"/>
              <a:buNone/>
              <a:defRPr sz="1400" b="0" i="0" u="none" strike="noStrike" cap="none">
                <a:solidFill>
                  <a:schemeClr val="lt1"/>
                </a:solidFill>
                <a:latin typeface="Roboto"/>
                <a:ea typeface="Roboto"/>
                <a:cs typeface="Roboto"/>
                <a:sym typeface="Roboto"/>
              </a:defRPr>
            </a:lvl6pPr>
            <a:lvl7pPr marL="3200400" marR="0" lvl="6" indent="-317500" algn="l" rtl="0">
              <a:lnSpc>
                <a:spcPct val="115000"/>
              </a:lnSpc>
              <a:spcBef>
                <a:spcPts val="1600"/>
              </a:spcBef>
              <a:spcAft>
                <a:spcPts val="0"/>
              </a:spcAft>
              <a:buClr>
                <a:schemeClr val="lt1"/>
              </a:buClr>
              <a:buSzPts val="1400"/>
              <a:buFont typeface="Roboto"/>
              <a:buNone/>
              <a:defRPr sz="1400" b="0" i="0" u="none" strike="noStrike" cap="none">
                <a:solidFill>
                  <a:schemeClr val="lt1"/>
                </a:solidFill>
                <a:latin typeface="Roboto"/>
                <a:ea typeface="Roboto"/>
                <a:cs typeface="Roboto"/>
                <a:sym typeface="Roboto"/>
              </a:defRPr>
            </a:lvl7pPr>
            <a:lvl8pPr marL="3657600" marR="0" lvl="7" indent="-317500" algn="l" rtl="0">
              <a:lnSpc>
                <a:spcPct val="115000"/>
              </a:lnSpc>
              <a:spcBef>
                <a:spcPts val="1600"/>
              </a:spcBef>
              <a:spcAft>
                <a:spcPts val="0"/>
              </a:spcAft>
              <a:buClr>
                <a:schemeClr val="lt1"/>
              </a:buClr>
              <a:buSzPts val="1400"/>
              <a:buFont typeface="Roboto"/>
              <a:buNone/>
              <a:defRPr sz="1400" b="0" i="0" u="none" strike="noStrike" cap="none">
                <a:solidFill>
                  <a:schemeClr val="lt1"/>
                </a:solidFill>
                <a:latin typeface="Roboto"/>
                <a:ea typeface="Roboto"/>
                <a:cs typeface="Roboto"/>
                <a:sym typeface="Roboto"/>
              </a:defRPr>
            </a:lvl8pPr>
            <a:lvl9pPr marL="4114800" marR="0" lvl="8" indent="-317500" algn="l" rtl="0">
              <a:lnSpc>
                <a:spcPct val="115000"/>
              </a:lnSpc>
              <a:spcBef>
                <a:spcPts val="1600"/>
              </a:spcBef>
              <a:spcAft>
                <a:spcPts val="1600"/>
              </a:spcAft>
              <a:buClr>
                <a:schemeClr val="lt1"/>
              </a:buClr>
              <a:buSzPts val="1400"/>
              <a:buFont typeface="Roboto"/>
              <a:buNone/>
              <a:defRPr sz="1400" b="0" i="0" u="none" strike="noStrike" cap="none">
                <a:solidFill>
                  <a:schemeClr val="lt1"/>
                </a:solidFill>
                <a:latin typeface="Roboto"/>
                <a:ea typeface="Roboto"/>
                <a:cs typeface="Roboto"/>
                <a:sym typeface="Roboto"/>
              </a:defRPr>
            </a:lvl9pPr>
          </a:lstStyle>
          <a:p>
            <a:pPr marL="0" indent="0">
              <a:spcAft>
                <a:spcPts val="1600"/>
              </a:spcAft>
            </a:pPr>
            <a:r>
              <a:rPr lang="en-US" dirty="0"/>
              <a:t>Influencer Marketing</a:t>
            </a:r>
          </a:p>
        </p:txBody>
      </p:sp>
      <p:sp>
        <p:nvSpPr>
          <p:cNvPr id="3" name="Google Shape;1554;p51">
            <a:extLst>
              <a:ext uri="{FF2B5EF4-FFF2-40B4-BE49-F238E27FC236}">
                <a16:creationId xmlns:a16="http://schemas.microsoft.com/office/drawing/2014/main" id="{460D7B01-497A-48D1-8007-9C4F61499BEC}"/>
              </a:ext>
            </a:extLst>
          </p:cNvPr>
          <p:cNvSpPr txBox="1">
            <a:spLocks/>
          </p:cNvSpPr>
          <p:nvPr/>
        </p:nvSpPr>
        <p:spPr>
          <a:xfrm>
            <a:off x="7052064" y="3470024"/>
            <a:ext cx="1645800" cy="1146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42900" algn="ctr" rtl="0">
              <a:lnSpc>
                <a:spcPct val="115000"/>
              </a:lnSpc>
              <a:spcBef>
                <a:spcPts val="0"/>
              </a:spcBef>
              <a:spcAft>
                <a:spcPts val="0"/>
              </a:spcAft>
              <a:buClr>
                <a:schemeClr val="dk1"/>
              </a:buClr>
              <a:buSzPts val="1400"/>
              <a:buFont typeface="Roboto"/>
              <a:buNone/>
              <a:defRPr sz="1400" b="0" i="0" u="none" strike="noStrike" cap="none">
                <a:solidFill>
                  <a:schemeClr val="dk1"/>
                </a:solidFill>
                <a:latin typeface="Roboto"/>
                <a:ea typeface="Roboto"/>
                <a:cs typeface="Roboto"/>
                <a:sym typeface="Roboto"/>
              </a:defRPr>
            </a:lvl1pPr>
            <a:lvl2pPr marL="914400" marR="0" lvl="1" indent="-317500" algn="ctr" rtl="0">
              <a:lnSpc>
                <a:spcPct val="115000"/>
              </a:lnSpc>
              <a:spcBef>
                <a:spcPts val="1600"/>
              </a:spcBef>
              <a:spcAft>
                <a:spcPts val="0"/>
              </a:spcAft>
              <a:buClr>
                <a:schemeClr val="dk1"/>
              </a:buClr>
              <a:buSzPts val="1400"/>
              <a:buFont typeface="Roboto"/>
              <a:buNone/>
              <a:defRPr sz="1400" b="0" i="0" u="none" strike="noStrike" cap="none">
                <a:solidFill>
                  <a:schemeClr val="dk1"/>
                </a:solidFill>
                <a:latin typeface="Roboto"/>
                <a:ea typeface="Roboto"/>
                <a:cs typeface="Roboto"/>
                <a:sym typeface="Roboto"/>
              </a:defRPr>
            </a:lvl2pPr>
            <a:lvl3pPr marL="1371600" marR="0" lvl="2" indent="-317500" algn="ctr" rtl="0">
              <a:lnSpc>
                <a:spcPct val="115000"/>
              </a:lnSpc>
              <a:spcBef>
                <a:spcPts val="1600"/>
              </a:spcBef>
              <a:spcAft>
                <a:spcPts val="0"/>
              </a:spcAft>
              <a:buClr>
                <a:schemeClr val="dk1"/>
              </a:buClr>
              <a:buSzPts val="1400"/>
              <a:buFont typeface="Roboto"/>
              <a:buNone/>
              <a:defRPr sz="1400" b="0" i="0" u="none" strike="noStrike" cap="none">
                <a:solidFill>
                  <a:schemeClr val="dk1"/>
                </a:solidFill>
                <a:latin typeface="Roboto"/>
                <a:ea typeface="Roboto"/>
                <a:cs typeface="Roboto"/>
                <a:sym typeface="Roboto"/>
              </a:defRPr>
            </a:lvl3pPr>
            <a:lvl4pPr marL="1828800" marR="0" lvl="3" indent="-317500" algn="ctr" rtl="0">
              <a:lnSpc>
                <a:spcPct val="115000"/>
              </a:lnSpc>
              <a:spcBef>
                <a:spcPts val="1600"/>
              </a:spcBef>
              <a:spcAft>
                <a:spcPts val="0"/>
              </a:spcAft>
              <a:buClr>
                <a:schemeClr val="dk1"/>
              </a:buClr>
              <a:buSzPts val="1400"/>
              <a:buFont typeface="Roboto"/>
              <a:buNone/>
              <a:defRPr sz="1400" b="0" i="0" u="none" strike="noStrike" cap="none">
                <a:solidFill>
                  <a:schemeClr val="dk1"/>
                </a:solidFill>
                <a:latin typeface="Roboto"/>
                <a:ea typeface="Roboto"/>
                <a:cs typeface="Roboto"/>
                <a:sym typeface="Roboto"/>
              </a:defRPr>
            </a:lvl4pPr>
            <a:lvl5pPr marL="2286000" marR="0" lvl="4" indent="-317500" algn="ctr" rtl="0">
              <a:lnSpc>
                <a:spcPct val="115000"/>
              </a:lnSpc>
              <a:spcBef>
                <a:spcPts val="1600"/>
              </a:spcBef>
              <a:spcAft>
                <a:spcPts val="0"/>
              </a:spcAft>
              <a:buClr>
                <a:schemeClr val="dk1"/>
              </a:buClr>
              <a:buSzPts val="1400"/>
              <a:buFont typeface="Roboto"/>
              <a:buNone/>
              <a:defRPr sz="1400" b="0" i="0" u="none" strike="noStrike" cap="none">
                <a:solidFill>
                  <a:schemeClr val="dk1"/>
                </a:solidFill>
                <a:latin typeface="Roboto"/>
                <a:ea typeface="Roboto"/>
                <a:cs typeface="Roboto"/>
                <a:sym typeface="Roboto"/>
              </a:defRPr>
            </a:lvl5pPr>
            <a:lvl6pPr marL="2743200" marR="0" lvl="5" indent="-317500" algn="ctr" rtl="0">
              <a:lnSpc>
                <a:spcPct val="115000"/>
              </a:lnSpc>
              <a:spcBef>
                <a:spcPts val="1600"/>
              </a:spcBef>
              <a:spcAft>
                <a:spcPts val="0"/>
              </a:spcAft>
              <a:buClr>
                <a:schemeClr val="dk1"/>
              </a:buClr>
              <a:buSzPts val="1400"/>
              <a:buFont typeface="Roboto"/>
              <a:buNone/>
              <a:defRPr sz="1400" b="0" i="0" u="none" strike="noStrike" cap="none">
                <a:solidFill>
                  <a:schemeClr val="dk1"/>
                </a:solidFill>
                <a:latin typeface="Roboto"/>
                <a:ea typeface="Roboto"/>
                <a:cs typeface="Roboto"/>
                <a:sym typeface="Roboto"/>
              </a:defRPr>
            </a:lvl6pPr>
            <a:lvl7pPr marL="3200400" marR="0" lvl="6" indent="-317500" algn="ctr" rtl="0">
              <a:lnSpc>
                <a:spcPct val="115000"/>
              </a:lnSpc>
              <a:spcBef>
                <a:spcPts val="1600"/>
              </a:spcBef>
              <a:spcAft>
                <a:spcPts val="0"/>
              </a:spcAft>
              <a:buClr>
                <a:schemeClr val="dk1"/>
              </a:buClr>
              <a:buSzPts val="1400"/>
              <a:buFont typeface="Roboto"/>
              <a:buNone/>
              <a:defRPr sz="1400" b="0" i="0" u="none" strike="noStrike" cap="none">
                <a:solidFill>
                  <a:schemeClr val="dk1"/>
                </a:solidFill>
                <a:latin typeface="Roboto"/>
                <a:ea typeface="Roboto"/>
                <a:cs typeface="Roboto"/>
                <a:sym typeface="Roboto"/>
              </a:defRPr>
            </a:lvl7pPr>
            <a:lvl8pPr marL="3657600" marR="0" lvl="7" indent="-317500" algn="ctr" rtl="0">
              <a:lnSpc>
                <a:spcPct val="115000"/>
              </a:lnSpc>
              <a:spcBef>
                <a:spcPts val="1600"/>
              </a:spcBef>
              <a:spcAft>
                <a:spcPts val="0"/>
              </a:spcAft>
              <a:buClr>
                <a:schemeClr val="dk1"/>
              </a:buClr>
              <a:buSzPts val="1400"/>
              <a:buFont typeface="Roboto"/>
              <a:buNone/>
              <a:defRPr sz="1400" b="0" i="0" u="none" strike="noStrike" cap="none">
                <a:solidFill>
                  <a:schemeClr val="dk1"/>
                </a:solidFill>
                <a:latin typeface="Roboto"/>
                <a:ea typeface="Roboto"/>
                <a:cs typeface="Roboto"/>
                <a:sym typeface="Roboto"/>
              </a:defRPr>
            </a:lvl8pPr>
            <a:lvl9pPr marL="4114800" marR="0" lvl="8" indent="-317500" algn="ctr" rtl="0">
              <a:lnSpc>
                <a:spcPct val="115000"/>
              </a:lnSpc>
              <a:spcBef>
                <a:spcPts val="1600"/>
              </a:spcBef>
              <a:spcAft>
                <a:spcPts val="1600"/>
              </a:spcAft>
              <a:buClr>
                <a:schemeClr val="dk1"/>
              </a:buClr>
              <a:buSzPts val="1400"/>
              <a:buFont typeface="Roboto"/>
              <a:buNone/>
              <a:defRPr sz="1400" b="0" i="0" u="none" strike="noStrike" cap="none">
                <a:solidFill>
                  <a:schemeClr val="dk1"/>
                </a:solidFill>
                <a:latin typeface="Roboto"/>
                <a:ea typeface="Roboto"/>
                <a:cs typeface="Roboto"/>
                <a:sym typeface="Roboto"/>
              </a:defRPr>
            </a:lvl9pPr>
          </a:lstStyle>
          <a:p>
            <a:pPr marL="0" indent="0">
              <a:spcAft>
                <a:spcPts val="1600"/>
              </a:spcAft>
            </a:pPr>
            <a:r>
              <a:rPr lang="en-US" dirty="0"/>
              <a:t>Partnerships to reach niche audiences (</a:t>
            </a:r>
            <a:r>
              <a:rPr lang="en-GB" dirty="0" err="1"/>
              <a:t>Persado</a:t>
            </a:r>
            <a:r>
              <a:rPr lang="en-GB" dirty="0"/>
              <a:t>, 2024)</a:t>
            </a:r>
            <a:r>
              <a:rPr lang="en-US" dirty="0"/>
              <a:t>.</a:t>
            </a:r>
          </a:p>
        </p:txBody>
      </p:sp>
      <p:sp>
        <p:nvSpPr>
          <p:cNvPr id="4" name="Google Shape;1558;p51">
            <a:extLst>
              <a:ext uri="{FF2B5EF4-FFF2-40B4-BE49-F238E27FC236}">
                <a16:creationId xmlns:a16="http://schemas.microsoft.com/office/drawing/2014/main" id="{3F875722-8CE5-7405-4B28-96F067F9B55F}"/>
              </a:ext>
            </a:extLst>
          </p:cNvPr>
          <p:cNvSpPr/>
          <p:nvPr/>
        </p:nvSpPr>
        <p:spPr>
          <a:xfrm rot="5400000">
            <a:off x="7198275" y="1649492"/>
            <a:ext cx="1164300" cy="10881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 name="Google Shape;1565;p51">
            <a:extLst>
              <a:ext uri="{FF2B5EF4-FFF2-40B4-BE49-F238E27FC236}">
                <a16:creationId xmlns:a16="http://schemas.microsoft.com/office/drawing/2014/main" id="{48C4F118-D2FD-FC80-575B-146B67302DB8}"/>
              </a:ext>
            </a:extLst>
          </p:cNvPr>
          <p:cNvGrpSpPr/>
          <p:nvPr/>
        </p:nvGrpSpPr>
        <p:grpSpPr>
          <a:xfrm>
            <a:off x="7494357" y="1814870"/>
            <a:ext cx="636038" cy="602073"/>
            <a:chOff x="-55595775" y="3982375"/>
            <a:chExt cx="319025" cy="319250"/>
          </a:xfrm>
        </p:grpSpPr>
        <p:sp>
          <p:nvSpPr>
            <p:cNvPr id="6" name="Google Shape;1566;p51">
              <a:extLst>
                <a:ext uri="{FF2B5EF4-FFF2-40B4-BE49-F238E27FC236}">
                  <a16:creationId xmlns:a16="http://schemas.microsoft.com/office/drawing/2014/main" id="{42A970AF-BA85-ABC5-F5DA-B5BE72AD6D6D}"/>
                </a:ext>
              </a:extLst>
            </p:cNvPr>
            <p:cNvSpPr/>
            <p:nvPr/>
          </p:nvSpPr>
          <p:spPr>
            <a:xfrm>
              <a:off x="-55441400" y="3982375"/>
              <a:ext cx="125250" cy="145175"/>
            </a:xfrm>
            <a:custGeom>
              <a:avLst/>
              <a:gdLst/>
              <a:ahLst/>
              <a:cxnLst/>
              <a:rect l="l" t="t" r="r" b="b"/>
              <a:pathLst>
                <a:path w="5010" h="5807" extrusionOk="0">
                  <a:moveTo>
                    <a:pt x="2038" y="1"/>
                  </a:moveTo>
                  <a:cubicBezTo>
                    <a:pt x="1277" y="1"/>
                    <a:pt x="574" y="302"/>
                    <a:pt x="1" y="797"/>
                  </a:cubicBezTo>
                  <a:cubicBezTo>
                    <a:pt x="2332" y="1081"/>
                    <a:pt x="4160" y="3003"/>
                    <a:pt x="4254" y="5365"/>
                  </a:cubicBezTo>
                  <a:cubicBezTo>
                    <a:pt x="4538" y="5491"/>
                    <a:pt x="4821" y="5586"/>
                    <a:pt x="5010" y="5807"/>
                  </a:cubicBezTo>
                  <a:lnTo>
                    <a:pt x="5010" y="3066"/>
                  </a:lnTo>
                  <a:cubicBezTo>
                    <a:pt x="5010" y="1585"/>
                    <a:pt x="3939" y="293"/>
                    <a:pt x="2521" y="41"/>
                  </a:cubicBezTo>
                  <a:cubicBezTo>
                    <a:pt x="2358" y="14"/>
                    <a:pt x="2197" y="1"/>
                    <a:pt x="203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 name="Google Shape;1567;p51">
              <a:extLst>
                <a:ext uri="{FF2B5EF4-FFF2-40B4-BE49-F238E27FC236}">
                  <a16:creationId xmlns:a16="http://schemas.microsoft.com/office/drawing/2014/main" id="{A526B1FB-B427-B8AC-2D59-1C274D166E18}"/>
                </a:ext>
              </a:extLst>
            </p:cNvPr>
            <p:cNvSpPr/>
            <p:nvPr/>
          </p:nvSpPr>
          <p:spPr>
            <a:xfrm>
              <a:off x="-55343725" y="4203125"/>
              <a:ext cx="66975" cy="41000"/>
            </a:xfrm>
            <a:custGeom>
              <a:avLst/>
              <a:gdLst/>
              <a:ahLst/>
              <a:cxnLst/>
              <a:rect l="l" t="t" r="r" b="b"/>
              <a:pathLst>
                <a:path w="2679" h="1640" extrusionOk="0">
                  <a:moveTo>
                    <a:pt x="1418" y="1"/>
                  </a:moveTo>
                  <a:cubicBezTo>
                    <a:pt x="1135" y="379"/>
                    <a:pt x="757" y="663"/>
                    <a:pt x="284" y="789"/>
                  </a:cubicBezTo>
                  <a:cubicBezTo>
                    <a:pt x="190" y="1072"/>
                    <a:pt x="127" y="1387"/>
                    <a:pt x="1" y="1639"/>
                  </a:cubicBezTo>
                  <a:lnTo>
                    <a:pt x="2300" y="1639"/>
                  </a:lnTo>
                  <a:cubicBezTo>
                    <a:pt x="2458" y="1639"/>
                    <a:pt x="2615" y="1545"/>
                    <a:pt x="2647" y="1387"/>
                  </a:cubicBezTo>
                  <a:cubicBezTo>
                    <a:pt x="2678" y="1167"/>
                    <a:pt x="2615" y="1009"/>
                    <a:pt x="2458" y="946"/>
                  </a:cubicBezTo>
                  <a:cubicBezTo>
                    <a:pt x="2017" y="757"/>
                    <a:pt x="1670" y="379"/>
                    <a:pt x="141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 name="Google Shape;1568;p51">
              <a:extLst>
                <a:ext uri="{FF2B5EF4-FFF2-40B4-BE49-F238E27FC236}">
                  <a16:creationId xmlns:a16="http://schemas.microsoft.com/office/drawing/2014/main" id="{558883B8-563B-786F-E929-61B49C7A8A20}"/>
                </a:ext>
              </a:extLst>
            </p:cNvPr>
            <p:cNvSpPr/>
            <p:nvPr/>
          </p:nvSpPr>
          <p:spPr>
            <a:xfrm>
              <a:off x="-55557950" y="4019625"/>
              <a:ext cx="147300" cy="94525"/>
            </a:xfrm>
            <a:custGeom>
              <a:avLst/>
              <a:gdLst/>
              <a:ahLst/>
              <a:cxnLst/>
              <a:rect l="l" t="t" r="r" b="b"/>
              <a:pathLst>
                <a:path w="5892" h="3781" extrusionOk="0">
                  <a:moveTo>
                    <a:pt x="4064" y="0"/>
                  </a:moveTo>
                  <a:cubicBezTo>
                    <a:pt x="1922" y="63"/>
                    <a:pt x="189" y="1702"/>
                    <a:pt x="0" y="3781"/>
                  </a:cubicBezTo>
                  <a:lnTo>
                    <a:pt x="2584" y="3749"/>
                  </a:lnTo>
                  <a:cubicBezTo>
                    <a:pt x="3938" y="3749"/>
                    <a:pt x="5135" y="2930"/>
                    <a:pt x="5671" y="1670"/>
                  </a:cubicBezTo>
                  <a:cubicBezTo>
                    <a:pt x="5829" y="1261"/>
                    <a:pt x="5892" y="882"/>
                    <a:pt x="5892" y="441"/>
                  </a:cubicBezTo>
                  <a:cubicBezTo>
                    <a:pt x="5356" y="158"/>
                    <a:pt x="4726" y="0"/>
                    <a:pt x="406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 name="Google Shape;1569;p51">
              <a:extLst>
                <a:ext uri="{FF2B5EF4-FFF2-40B4-BE49-F238E27FC236}">
                  <a16:creationId xmlns:a16="http://schemas.microsoft.com/office/drawing/2014/main" id="{8E07A75B-565E-30FB-FF27-03C6CCF5F19F}"/>
                </a:ext>
              </a:extLst>
            </p:cNvPr>
            <p:cNvSpPr/>
            <p:nvPr/>
          </p:nvSpPr>
          <p:spPr>
            <a:xfrm>
              <a:off x="-55557950" y="4042450"/>
              <a:ext cx="206375" cy="259175"/>
            </a:xfrm>
            <a:custGeom>
              <a:avLst/>
              <a:gdLst/>
              <a:ahLst/>
              <a:cxnLst/>
              <a:rect l="l" t="t" r="r" b="b"/>
              <a:pathLst>
                <a:path w="8255" h="10367" extrusionOk="0">
                  <a:moveTo>
                    <a:pt x="2584" y="4349"/>
                  </a:moveTo>
                  <a:cubicBezTo>
                    <a:pt x="2773" y="4349"/>
                    <a:pt x="2993" y="4475"/>
                    <a:pt x="2993" y="4695"/>
                  </a:cubicBezTo>
                  <a:cubicBezTo>
                    <a:pt x="2993" y="4884"/>
                    <a:pt x="2836" y="5073"/>
                    <a:pt x="2615" y="5073"/>
                  </a:cubicBezTo>
                  <a:cubicBezTo>
                    <a:pt x="2395" y="5073"/>
                    <a:pt x="2237" y="4916"/>
                    <a:pt x="2237" y="4727"/>
                  </a:cubicBezTo>
                  <a:cubicBezTo>
                    <a:pt x="2237" y="4538"/>
                    <a:pt x="2395" y="4349"/>
                    <a:pt x="2584" y="4349"/>
                  </a:cubicBezTo>
                  <a:close/>
                  <a:moveTo>
                    <a:pt x="5545" y="4349"/>
                  </a:moveTo>
                  <a:cubicBezTo>
                    <a:pt x="5734" y="4349"/>
                    <a:pt x="5923" y="4506"/>
                    <a:pt x="5923" y="4695"/>
                  </a:cubicBezTo>
                  <a:cubicBezTo>
                    <a:pt x="5986" y="4884"/>
                    <a:pt x="5829" y="5042"/>
                    <a:pt x="5577" y="5073"/>
                  </a:cubicBezTo>
                  <a:cubicBezTo>
                    <a:pt x="5388" y="5073"/>
                    <a:pt x="5198" y="4916"/>
                    <a:pt x="5198" y="4727"/>
                  </a:cubicBezTo>
                  <a:cubicBezTo>
                    <a:pt x="5198" y="4538"/>
                    <a:pt x="5356" y="4349"/>
                    <a:pt x="5545" y="4349"/>
                  </a:cubicBezTo>
                  <a:close/>
                  <a:moveTo>
                    <a:pt x="5191" y="6908"/>
                  </a:moveTo>
                  <a:cubicBezTo>
                    <a:pt x="5285" y="6908"/>
                    <a:pt x="5372" y="6948"/>
                    <a:pt x="5419" y="7027"/>
                  </a:cubicBezTo>
                  <a:cubicBezTo>
                    <a:pt x="5577" y="7121"/>
                    <a:pt x="5577" y="7373"/>
                    <a:pt x="5451" y="7531"/>
                  </a:cubicBezTo>
                  <a:cubicBezTo>
                    <a:pt x="5104" y="7877"/>
                    <a:pt x="4631" y="8066"/>
                    <a:pt x="4159" y="8066"/>
                  </a:cubicBezTo>
                  <a:cubicBezTo>
                    <a:pt x="3655" y="8066"/>
                    <a:pt x="3182" y="7877"/>
                    <a:pt x="2836" y="7531"/>
                  </a:cubicBezTo>
                  <a:cubicBezTo>
                    <a:pt x="2678" y="7373"/>
                    <a:pt x="2678" y="7121"/>
                    <a:pt x="2836" y="7027"/>
                  </a:cubicBezTo>
                  <a:cubicBezTo>
                    <a:pt x="2914" y="6948"/>
                    <a:pt x="3009" y="6908"/>
                    <a:pt x="3099" y="6908"/>
                  </a:cubicBezTo>
                  <a:cubicBezTo>
                    <a:pt x="3190" y="6908"/>
                    <a:pt x="3277" y="6948"/>
                    <a:pt x="3340" y="7027"/>
                  </a:cubicBezTo>
                  <a:cubicBezTo>
                    <a:pt x="3556" y="7227"/>
                    <a:pt x="3848" y="7322"/>
                    <a:pt x="4133" y="7322"/>
                  </a:cubicBezTo>
                  <a:cubicBezTo>
                    <a:pt x="4431" y="7322"/>
                    <a:pt x="4722" y="7219"/>
                    <a:pt x="4915" y="7027"/>
                  </a:cubicBezTo>
                  <a:cubicBezTo>
                    <a:pt x="4994" y="6948"/>
                    <a:pt x="5096" y="6908"/>
                    <a:pt x="5191" y="6908"/>
                  </a:cubicBezTo>
                  <a:close/>
                  <a:moveTo>
                    <a:pt x="6616" y="1"/>
                  </a:moveTo>
                  <a:cubicBezTo>
                    <a:pt x="6553" y="348"/>
                    <a:pt x="6490" y="726"/>
                    <a:pt x="6333" y="1072"/>
                  </a:cubicBezTo>
                  <a:cubicBezTo>
                    <a:pt x="5703" y="2584"/>
                    <a:pt x="4253" y="3624"/>
                    <a:pt x="2584" y="3624"/>
                  </a:cubicBezTo>
                  <a:lnTo>
                    <a:pt x="0" y="3656"/>
                  </a:lnTo>
                  <a:lnTo>
                    <a:pt x="32" y="6302"/>
                  </a:lnTo>
                  <a:cubicBezTo>
                    <a:pt x="63" y="8520"/>
                    <a:pt x="1891" y="10366"/>
                    <a:pt x="4103" y="10366"/>
                  </a:cubicBezTo>
                  <a:cubicBezTo>
                    <a:pt x="4121" y="10366"/>
                    <a:pt x="4140" y="10366"/>
                    <a:pt x="4159" y="10366"/>
                  </a:cubicBezTo>
                  <a:cubicBezTo>
                    <a:pt x="6396" y="10335"/>
                    <a:pt x="8254" y="8476"/>
                    <a:pt x="8223" y="6239"/>
                  </a:cubicBezTo>
                  <a:lnTo>
                    <a:pt x="8191" y="3246"/>
                  </a:lnTo>
                  <a:cubicBezTo>
                    <a:pt x="8191" y="1891"/>
                    <a:pt x="7561" y="757"/>
                    <a:pt x="6616"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570;p51">
              <a:extLst>
                <a:ext uri="{FF2B5EF4-FFF2-40B4-BE49-F238E27FC236}">
                  <a16:creationId xmlns:a16="http://schemas.microsoft.com/office/drawing/2014/main" id="{798C8BBB-F655-8DEC-A1E9-75DEC8B0AE2F}"/>
                </a:ext>
              </a:extLst>
            </p:cNvPr>
            <p:cNvSpPr/>
            <p:nvPr/>
          </p:nvSpPr>
          <p:spPr>
            <a:xfrm>
              <a:off x="-55335050" y="4136200"/>
              <a:ext cx="18900" cy="64600"/>
            </a:xfrm>
            <a:custGeom>
              <a:avLst/>
              <a:gdLst/>
              <a:ahLst/>
              <a:cxnLst/>
              <a:rect l="l" t="t" r="r" b="b"/>
              <a:pathLst>
                <a:path w="756" h="2584" extrusionOk="0">
                  <a:moveTo>
                    <a:pt x="0" y="0"/>
                  </a:moveTo>
                  <a:lnTo>
                    <a:pt x="0" y="2426"/>
                  </a:lnTo>
                  <a:lnTo>
                    <a:pt x="0" y="2583"/>
                  </a:lnTo>
                  <a:cubicBezTo>
                    <a:pt x="441" y="2331"/>
                    <a:pt x="756" y="1859"/>
                    <a:pt x="756" y="1292"/>
                  </a:cubicBezTo>
                  <a:cubicBezTo>
                    <a:pt x="756" y="756"/>
                    <a:pt x="441" y="284"/>
                    <a:pt x="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571;p51">
              <a:extLst>
                <a:ext uri="{FF2B5EF4-FFF2-40B4-BE49-F238E27FC236}">
                  <a16:creationId xmlns:a16="http://schemas.microsoft.com/office/drawing/2014/main" id="{A1EE0EF1-2E30-F051-1617-5DDEC51AFB0D}"/>
                </a:ext>
              </a:extLst>
            </p:cNvPr>
            <p:cNvSpPr/>
            <p:nvPr/>
          </p:nvSpPr>
          <p:spPr>
            <a:xfrm>
              <a:off x="-55595775" y="4136975"/>
              <a:ext cx="18925" cy="65400"/>
            </a:xfrm>
            <a:custGeom>
              <a:avLst/>
              <a:gdLst/>
              <a:ahLst/>
              <a:cxnLst/>
              <a:rect l="l" t="t" r="r" b="b"/>
              <a:pathLst>
                <a:path w="757" h="2616" extrusionOk="0">
                  <a:moveTo>
                    <a:pt x="757" y="1"/>
                  </a:moveTo>
                  <a:cubicBezTo>
                    <a:pt x="284" y="284"/>
                    <a:pt x="1" y="757"/>
                    <a:pt x="1" y="1292"/>
                  </a:cubicBezTo>
                  <a:cubicBezTo>
                    <a:pt x="1" y="1859"/>
                    <a:pt x="316" y="2332"/>
                    <a:pt x="757" y="2615"/>
                  </a:cubicBezTo>
                  <a:lnTo>
                    <a:pt x="757"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 name="Google Shape;13470;p81">
            <a:extLst>
              <a:ext uri="{FF2B5EF4-FFF2-40B4-BE49-F238E27FC236}">
                <a16:creationId xmlns:a16="http://schemas.microsoft.com/office/drawing/2014/main" id="{6D1EA99F-32BC-1282-7923-860AD065F98C}"/>
              </a:ext>
            </a:extLst>
          </p:cNvPr>
          <p:cNvGrpSpPr/>
          <p:nvPr/>
        </p:nvGrpSpPr>
        <p:grpSpPr>
          <a:xfrm>
            <a:off x="498765" y="1836738"/>
            <a:ext cx="671731" cy="627706"/>
            <a:chOff x="-6689825" y="3992050"/>
            <a:chExt cx="293025" cy="291250"/>
          </a:xfrm>
          <a:solidFill>
            <a:schemeClr val="bg1"/>
          </a:solidFill>
        </p:grpSpPr>
        <p:sp>
          <p:nvSpPr>
            <p:cNvPr id="13" name="Google Shape;13471;p81">
              <a:extLst>
                <a:ext uri="{FF2B5EF4-FFF2-40B4-BE49-F238E27FC236}">
                  <a16:creationId xmlns:a16="http://schemas.microsoft.com/office/drawing/2014/main" id="{87F16476-E8D1-2AF7-AE95-09AC55BC7AFA}"/>
                </a:ext>
              </a:extLst>
            </p:cNvPr>
            <p:cNvSpPr/>
            <p:nvPr/>
          </p:nvSpPr>
          <p:spPr>
            <a:xfrm>
              <a:off x="-6547275" y="3992050"/>
              <a:ext cx="30750" cy="65400"/>
            </a:xfrm>
            <a:custGeom>
              <a:avLst/>
              <a:gdLst/>
              <a:ahLst/>
              <a:cxnLst/>
              <a:rect l="l" t="t" r="r" b="b"/>
              <a:pathLst>
                <a:path w="1230" h="2616" extrusionOk="0">
                  <a:moveTo>
                    <a:pt x="1229" y="1"/>
                  </a:moveTo>
                  <a:cubicBezTo>
                    <a:pt x="757" y="379"/>
                    <a:pt x="284" y="1355"/>
                    <a:pt x="1" y="2616"/>
                  </a:cubicBezTo>
                  <a:lnTo>
                    <a:pt x="1229" y="2616"/>
                  </a:lnTo>
                  <a:lnTo>
                    <a:pt x="1229"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3472;p81">
              <a:extLst>
                <a:ext uri="{FF2B5EF4-FFF2-40B4-BE49-F238E27FC236}">
                  <a16:creationId xmlns:a16="http://schemas.microsoft.com/office/drawing/2014/main" id="{19F49250-4B51-2B12-4DBE-C3E2E8C5559B}"/>
                </a:ext>
              </a:extLst>
            </p:cNvPr>
            <p:cNvSpPr/>
            <p:nvPr/>
          </p:nvSpPr>
          <p:spPr>
            <a:xfrm>
              <a:off x="-6547275" y="4143275"/>
              <a:ext cx="30750" cy="64600"/>
            </a:xfrm>
            <a:custGeom>
              <a:avLst/>
              <a:gdLst/>
              <a:ahLst/>
              <a:cxnLst/>
              <a:rect l="l" t="t" r="r" b="b"/>
              <a:pathLst>
                <a:path w="1230" h="2584" extrusionOk="0">
                  <a:moveTo>
                    <a:pt x="1" y="1"/>
                  </a:moveTo>
                  <a:cubicBezTo>
                    <a:pt x="284" y="1261"/>
                    <a:pt x="757" y="2237"/>
                    <a:pt x="1229" y="2584"/>
                  </a:cubicBezTo>
                  <a:lnTo>
                    <a:pt x="1229"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3473;p81">
              <a:extLst>
                <a:ext uri="{FF2B5EF4-FFF2-40B4-BE49-F238E27FC236}">
                  <a16:creationId xmlns:a16="http://schemas.microsoft.com/office/drawing/2014/main" id="{02BDEBE2-650D-E343-CFCD-37BEFF6FFDD0}"/>
                </a:ext>
              </a:extLst>
            </p:cNvPr>
            <p:cNvSpPr/>
            <p:nvPr/>
          </p:nvSpPr>
          <p:spPr>
            <a:xfrm>
              <a:off x="-6551200" y="4073975"/>
              <a:ext cx="34675" cy="51200"/>
            </a:xfrm>
            <a:custGeom>
              <a:avLst/>
              <a:gdLst/>
              <a:ahLst/>
              <a:cxnLst/>
              <a:rect l="l" t="t" r="r" b="b"/>
              <a:pathLst>
                <a:path w="1387" h="2048" extrusionOk="0">
                  <a:moveTo>
                    <a:pt x="63" y="0"/>
                  </a:moveTo>
                  <a:cubicBezTo>
                    <a:pt x="0" y="725"/>
                    <a:pt x="0" y="1355"/>
                    <a:pt x="63" y="2048"/>
                  </a:cubicBezTo>
                  <a:lnTo>
                    <a:pt x="1386" y="2048"/>
                  </a:lnTo>
                  <a:lnTo>
                    <a:pt x="1386"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3474;p81">
              <a:extLst>
                <a:ext uri="{FF2B5EF4-FFF2-40B4-BE49-F238E27FC236}">
                  <a16:creationId xmlns:a16="http://schemas.microsoft.com/office/drawing/2014/main" id="{431748D6-BB23-4342-D1F1-7C1BEFFD272D}"/>
                </a:ext>
              </a:extLst>
            </p:cNvPr>
            <p:cNvSpPr/>
            <p:nvPr/>
          </p:nvSpPr>
          <p:spPr>
            <a:xfrm>
              <a:off x="-6475600" y="3994425"/>
              <a:ext cx="70125" cy="63025"/>
            </a:xfrm>
            <a:custGeom>
              <a:avLst/>
              <a:gdLst/>
              <a:ahLst/>
              <a:cxnLst/>
              <a:rect l="l" t="t" r="r" b="b"/>
              <a:pathLst>
                <a:path w="2805" h="2521" extrusionOk="0">
                  <a:moveTo>
                    <a:pt x="1" y="0"/>
                  </a:moveTo>
                  <a:cubicBezTo>
                    <a:pt x="442" y="630"/>
                    <a:pt x="757" y="1512"/>
                    <a:pt x="946" y="2521"/>
                  </a:cubicBezTo>
                  <a:lnTo>
                    <a:pt x="2805" y="2521"/>
                  </a:lnTo>
                  <a:cubicBezTo>
                    <a:pt x="2301" y="1292"/>
                    <a:pt x="1261" y="347"/>
                    <a:pt x="1"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3475;p81">
              <a:extLst>
                <a:ext uri="{FF2B5EF4-FFF2-40B4-BE49-F238E27FC236}">
                  <a16:creationId xmlns:a16="http://schemas.microsoft.com/office/drawing/2014/main" id="{4059BEE7-20D2-73A1-6D86-704C39CB146A}"/>
                </a:ext>
              </a:extLst>
            </p:cNvPr>
            <p:cNvSpPr/>
            <p:nvPr/>
          </p:nvSpPr>
          <p:spPr>
            <a:xfrm>
              <a:off x="-6449600" y="4073975"/>
              <a:ext cx="52800" cy="51200"/>
            </a:xfrm>
            <a:custGeom>
              <a:avLst/>
              <a:gdLst/>
              <a:ahLst/>
              <a:cxnLst/>
              <a:rect l="l" t="t" r="r" b="b"/>
              <a:pathLst>
                <a:path w="2112" h="2048" extrusionOk="0">
                  <a:moveTo>
                    <a:pt x="0" y="0"/>
                  </a:moveTo>
                  <a:cubicBezTo>
                    <a:pt x="63" y="725"/>
                    <a:pt x="63" y="1355"/>
                    <a:pt x="0" y="2048"/>
                  </a:cubicBezTo>
                  <a:lnTo>
                    <a:pt x="1954" y="2048"/>
                  </a:lnTo>
                  <a:cubicBezTo>
                    <a:pt x="2048" y="1733"/>
                    <a:pt x="2080" y="1386"/>
                    <a:pt x="2080" y="1040"/>
                  </a:cubicBezTo>
                  <a:cubicBezTo>
                    <a:pt x="2111" y="662"/>
                    <a:pt x="2048" y="347"/>
                    <a:pt x="195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3476;p81">
              <a:extLst>
                <a:ext uri="{FF2B5EF4-FFF2-40B4-BE49-F238E27FC236}">
                  <a16:creationId xmlns:a16="http://schemas.microsoft.com/office/drawing/2014/main" id="{4548A5B5-AFF4-C2B4-9D8A-CE028F3DFFBD}"/>
                </a:ext>
              </a:extLst>
            </p:cNvPr>
            <p:cNvSpPr/>
            <p:nvPr/>
          </p:nvSpPr>
          <p:spPr>
            <a:xfrm>
              <a:off x="-6500000" y="3992050"/>
              <a:ext cx="30725" cy="65400"/>
            </a:xfrm>
            <a:custGeom>
              <a:avLst/>
              <a:gdLst/>
              <a:ahLst/>
              <a:cxnLst/>
              <a:rect l="l" t="t" r="r" b="b"/>
              <a:pathLst>
                <a:path w="1229" h="2616" extrusionOk="0">
                  <a:moveTo>
                    <a:pt x="0" y="1"/>
                  </a:moveTo>
                  <a:lnTo>
                    <a:pt x="0" y="2616"/>
                  </a:lnTo>
                  <a:lnTo>
                    <a:pt x="1229" y="2616"/>
                  </a:lnTo>
                  <a:cubicBezTo>
                    <a:pt x="977" y="1355"/>
                    <a:pt x="473" y="379"/>
                    <a:pt x="0"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3477;p81">
              <a:extLst>
                <a:ext uri="{FF2B5EF4-FFF2-40B4-BE49-F238E27FC236}">
                  <a16:creationId xmlns:a16="http://schemas.microsoft.com/office/drawing/2014/main" id="{1FA38C08-1A71-FBF1-274E-72847CEAD4C8}"/>
                </a:ext>
              </a:extLst>
            </p:cNvPr>
            <p:cNvSpPr/>
            <p:nvPr/>
          </p:nvSpPr>
          <p:spPr>
            <a:xfrm>
              <a:off x="-6508708" y="4143275"/>
              <a:ext cx="30725" cy="64600"/>
            </a:xfrm>
            <a:custGeom>
              <a:avLst/>
              <a:gdLst/>
              <a:ahLst/>
              <a:cxnLst/>
              <a:rect l="l" t="t" r="r" b="b"/>
              <a:pathLst>
                <a:path w="1229" h="2584" extrusionOk="0">
                  <a:moveTo>
                    <a:pt x="0" y="1"/>
                  </a:moveTo>
                  <a:lnTo>
                    <a:pt x="0" y="2584"/>
                  </a:lnTo>
                  <a:cubicBezTo>
                    <a:pt x="473" y="2237"/>
                    <a:pt x="945" y="1261"/>
                    <a:pt x="1229"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13478;p81">
              <a:extLst>
                <a:ext uri="{FF2B5EF4-FFF2-40B4-BE49-F238E27FC236}">
                  <a16:creationId xmlns:a16="http://schemas.microsoft.com/office/drawing/2014/main" id="{2152A446-F862-5C6F-E016-A8D2146059A3}"/>
                </a:ext>
              </a:extLst>
            </p:cNvPr>
            <p:cNvSpPr/>
            <p:nvPr/>
          </p:nvSpPr>
          <p:spPr>
            <a:xfrm>
              <a:off x="-6689825" y="4141700"/>
              <a:ext cx="149675" cy="141600"/>
            </a:xfrm>
            <a:custGeom>
              <a:avLst/>
              <a:gdLst/>
              <a:ahLst/>
              <a:cxnLst/>
              <a:rect l="l" t="t" r="r" b="b"/>
              <a:pathLst>
                <a:path w="5987" h="5664" extrusionOk="0">
                  <a:moveTo>
                    <a:pt x="3182" y="1"/>
                  </a:moveTo>
                  <a:cubicBezTo>
                    <a:pt x="3371" y="442"/>
                    <a:pt x="3623" y="851"/>
                    <a:pt x="3938" y="1198"/>
                  </a:cubicBezTo>
                  <a:lnTo>
                    <a:pt x="3088" y="2017"/>
                  </a:lnTo>
                  <a:cubicBezTo>
                    <a:pt x="2946" y="1946"/>
                    <a:pt x="2791" y="1911"/>
                    <a:pt x="2638" y="1911"/>
                  </a:cubicBezTo>
                  <a:cubicBezTo>
                    <a:pt x="2382" y="1911"/>
                    <a:pt x="2131" y="2009"/>
                    <a:pt x="1954" y="2206"/>
                  </a:cubicBezTo>
                  <a:lnTo>
                    <a:pt x="378" y="3907"/>
                  </a:lnTo>
                  <a:cubicBezTo>
                    <a:pt x="0" y="4317"/>
                    <a:pt x="0" y="4978"/>
                    <a:pt x="378" y="5356"/>
                  </a:cubicBezTo>
                  <a:cubicBezTo>
                    <a:pt x="583" y="5561"/>
                    <a:pt x="851" y="5664"/>
                    <a:pt x="1115" y="5664"/>
                  </a:cubicBezTo>
                  <a:cubicBezTo>
                    <a:pt x="1379" y="5664"/>
                    <a:pt x="1639" y="5561"/>
                    <a:pt x="1828" y="5356"/>
                  </a:cubicBezTo>
                  <a:lnTo>
                    <a:pt x="3403" y="3687"/>
                  </a:lnTo>
                  <a:cubicBezTo>
                    <a:pt x="3718" y="3372"/>
                    <a:pt x="3781" y="2899"/>
                    <a:pt x="3623" y="2521"/>
                  </a:cubicBezTo>
                  <a:lnTo>
                    <a:pt x="4443" y="1702"/>
                  </a:lnTo>
                  <a:cubicBezTo>
                    <a:pt x="4821" y="2111"/>
                    <a:pt x="5388" y="2426"/>
                    <a:pt x="5986" y="2584"/>
                  </a:cubicBezTo>
                  <a:cubicBezTo>
                    <a:pt x="5545" y="1954"/>
                    <a:pt x="5230" y="1040"/>
                    <a:pt x="5041"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13479;p81">
              <a:extLst>
                <a:ext uri="{FF2B5EF4-FFF2-40B4-BE49-F238E27FC236}">
                  <a16:creationId xmlns:a16="http://schemas.microsoft.com/office/drawing/2014/main" id="{AD93DC27-EBE4-2679-D8DA-40A7839EEE99}"/>
                </a:ext>
              </a:extLst>
            </p:cNvPr>
            <p:cNvSpPr/>
            <p:nvPr/>
          </p:nvSpPr>
          <p:spPr>
            <a:xfrm>
              <a:off x="-6475600" y="4141700"/>
              <a:ext cx="70125" cy="64600"/>
            </a:xfrm>
            <a:custGeom>
              <a:avLst/>
              <a:gdLst/>
              <a:ahLst/>
              <a:cxnLst/>
              <a:rect l="l" t="t" r="r" b="b"/>
              <a:pathLst>
                <a:path w="2805" h="2584" extrusionOk="0">
                  <a:moveTo>
                    <a:pt x="946" y="1"/>
                  </a:moveTo>
                  <a:cubicBezTo>
                    <a:pt x="757" y="1040"/>
                    <a:pt x="442" y="1954"/>
                    <a:pt x="1" y="2584"/>
                  </a:cubicBezTo>
                  <a:cubicBezTo>
                    <a:pt x="1261" y="2174"/>
                    <a:pt x="2301" y="1229"/>
                    <a:pt x="2805"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13480;p81">
              <a:extLst>
                <a:ext uri="{FF2B5EF4-FFF2-40B4-BE49-F238E27FC236}">
                  <a16:creationId xmlns:a16="http://schemas.microsoft.com/office/drawing/2014/main" id="{DC9189EC-06A6-B157-8D05-2883BF61BD31}"/>
                </a:ext>
              </a:extLst>
            </p:cNvPr>
            <p:cNvSpPr/>
            <p:nvPr/>
          </p:nvSpPr>
          <p:spPr>
            <a:xfrm>
              <a:off x="-6618950" y="4073975"/>
              <a:ext cx="52025" cy="51200"/>
            </a:xfrm>
            <a:custGeom>
              <a:avLst/>
              <a:gdLst/>
              <a:ahLst/>
              <a:cxnLst/>
              <a:rect l="l" t="t" r="r" b="b"/>
              <a:pathLst>
                <a:path w="2081" h="2048" extrusionOk="0">
                  <a:moveTo>
                    <a:pt x="95" y="0"/>
                  </a:moveTo>
                  <a:cubicBezTo>
                    <a:pt x="32" y="315"/>
                    <a:pt x="1" y="662"/>
                    <a:pt x="1" y="1040"/>
                  </a:cubicBezTo>
                  <a:cubicBezTo>
                    <a:pt x="1" y="1386"/>
                    <a:pt x="32" y="1733"/>
                    <a:pt x="95" y="2048"/>
                  </a:cubicBezTo>
                  <a:lnTo>
                    <a:pt x="2080" y="2048"/>
                  </a:lnTo>
                  <a:cubicBezTo>
                    <a:pt x="1986" y="1355"/>
                    <a:pt x="1986" y="725"/>
                    <a:pt x="2080"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13481;p81">
              <a:extLst>
                <a:ext uri="{FF2B5EF4-FFF2-40B4-BE49-F238E27FC236}">
                  <a16:creationId xmlns:a16="http://schemas.microsoft.com/office/drawing/2014/main" id="{334D4C53-3C2B-30DA-A64C-028090605EAE}"/>
                </a:ext>
              </a:extLst>
            </p:cNvPr>
            <p:cNvSpPr/>
            <p:nvPr/>
          </p:nvSpPr>
          <p:spPr>
            <a:xfrm>
              <a:off x="-6610275" y="3992850"/>
              <a:ext cx="70125" cy="63025"/>
            </a:xfrm>
            <a:custGeom>
              <a:avLst/>
              <a:gdLst/>
              <a:ahLst/>
              <a:cxnLst/>
              <a:rect l="l" t="t" r="r" b="b"/>
              <a:pathLst>
                <a:path w="2805" h="2521" extrusionOk="0">
                  <a:moveTo>
                    <a:pt x="2804" y="0"/>
                  </a:moveTo>
                  <a:lnTo>
                    <a:pt x="2804" y="0"/>
                  </a:lnTo>
                  <a:cubicBezTo>
                    <a:pt x="1544" y="410"/>
                    <a:pt x="504" y="1355"/>
                    <a:pt x="0" y="2521"/>
                  </a:cubicBezTo>
                  <a:lnTo>
                    <a:pt x="1859" y="2521"/>
                  </a:lnTo>
                  <a:cubicBezTo>
                    <a:pt x="2017" y="1575"/>
                    <a:pt x="2363" y="693"/>
                    <a:pt x="280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13482;p81">
              <a:extLst>
                <a:ext uri="{FF2B5EF4-FFF2-40B4-BE49-F238E27FC236}">
                  <a16:creationId xmlns:a16="http://schemas.microsoft.com/office/drawing/2014/main" id="{5BF1608C-CCE8-9994-034B-1ADDAE7E21C9}"/>
                </a:ext>
              </a:extLst>
            </p:cNvPr>
            <p:cNvSpPr/>
            <p:nvPr/>
          </p:nvSpPr>
          <p:spPr>
            <a:xfrm>
              <a:off x="-6500000" y="4073975"/>
              <a:ext cx="35450" cy="51200"/>
            </a:xfrm>
            <a:custGeom>
              <a:avLst/>
              <a:gdLst/>
              <a:ahLst/>
              <a:cxnLst/>
              <a:rect l="l" t="t" r="r" b="b"/>
              <a:pathLst>
                <a:path w="1418" h="2048" extrusionOk="0">
                  <a:moveTo>
                    <a:pt x="0" y="0"/>
                  </a:moveTo>
                  <a:lnTo>
                    <a:pt x="0" y="2048"/>
                  </a:lnTo>
                  <a:lnTo>
                    <a:pt x="1292" y="2048"/>
                  </a:lnTo>
                  <a:cubicBezTo>
                    <a:pt x="1418" y="1355"/>
                    <a:pt x="1418" y="725"/>
                    <a:pt x="129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 name="Google Shape;13667;p81">
            <a:extLst>
              <a:ext uri="{FF2B5EF4-FFF2-40B4-BE49-F238E27FC236}">
                <a16:creationId xmlns:a16="http://schemas.microsoft.com/office/drawing/2014/main" id="{07199D11-05A2-0F74-580C-C97712B65968}"/>
              </a:ext>
            </a:extLst>
          </p:cNvPr>
          <p:cNvGrpSpPr/>
          <p:nvPr/>
        </p:nvGrpSpPr>
        <p:grpSpPr>
          <a:xfrm>
            <a:off x="3966318" y="1787718"/>
            <a:ext cx="467631" cy="528322"/>
            <a:chOff x="-1575775" y="3238300"/>
            <a:chExt cx="258350" cy="293025"/>
          </a:xfrm>
          <a:solidFill>
            <a:schemeClr val="bg1"/>
          </a:solidFill>
        </p:grpSpPr>
        <p:sp>
          <p:nvSpPr>
            <p:cNvPr id="26" name="Google Shape;13668;p81">
              <a:extLst>
                <a:ext uri="{FF2B5EF4-FFF2-40B4-BE49-F238E27FC236}">
                  <a16:creationId xmlns:a16="http://schemas.microsoft.com/office/drawing/2014/main" id="{8DF1D68D-76E1-9B8C-5919-88E0544F83C7}"/>
                </a:ext>
              </a:extLst>
            </p:cNvPr>
            <p:cNvSpPr/>
            <p:nvPr/>
          </p:nvSpPr>
          <p:spPr>
            <a:xfrm>
              <a:off x="-1489150" y="3306825"/>
              <a:ext cx="85875" cy="33100"/>
            </a:xfrm>
            <a:custGeom>
              <a:avLst/>
              <a:gdLst/>
              <a:ahLst/>
              <a:cxnLst/>
              <a:rect l="l" t="t" r="r" b="b"/>
              <a:pathLst>
                <a:path w="3435" h="1324" extrusionOk="0">
                  <a:moveTo>
                    <a:pt x="1" y="0"/>
                  </a:moveTo>
                  <a:lnTo>
                    <a:pt x="1702" y="1324"/>
                  </a:lnTo>
                  <a:lnTo>
                    <a:pt x="3435" y="0"/>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13669;p81">
              <a:extLst>
                <a:ext uri="{FF2B5EF4-FFF2-40B4-BE49-F238E27FC236}">
                  <a16:creationId xmlns:a16="http://schemas.microsoft.com/office/drawing/2014/main" id="{66CB2C4A-C658-09FA-1B3A-A12607106E45}"/>
                </a:ext>
              </a:extLst>
            </p:cNvPr>
            <p:cNvSpPr/>
            <p:nvPr/>
          </p:nvSpPr>
          <p:spPr>
            <a:xfrm>
              <a:off x="-1506475" y="3316275"/>
              <a:ext cx="46500" cy="67750"/>
            </a:xfrm>
            <a:custGeom>
              <a:avLst/>
              <a:gdLst/>
              <a:ahLst/>
              <a:cxnLst/>
              <a:rect l="l" t="t" r="r" b="b"/>
              <a:pathLst>
                <a:path w="1860" h="2710" extrusionOk="0">
                  <a:moveTo>
                    <a:pt x="1" y="1"/>
                  </a:moveTo>
                  <a:lnTo>
                    <a:pt x="1" y="2710"/>
                  </a:lnTo>
                  <a:lnTo>
                    <a:pt x="1859" y="1324"/>
                  </a:lnTo>
                  <a:lnTo>
                    <a:pt x="1"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13670;p81">
              <a:extLst>
                <a:ext uri="{FF2B5EF4-FFF2-40B4-BE49-F238E27FC236}">
                  <a16:creationId xmlns:a16="http://schemas.microsoft.com/office/drawing/2014/main" id="{39606329-080E-7D6F-5730-60B3D195B641}"/>
                </a:ext>
              </a:extLst>
            </p:cNvPr>
            <p:cNvSpPr/>
            <p:nvPr/>
          </p:nvSpPr>
          <p:spPr>
            <a:xfrm>
              <a:off x="-1575775" y="3238300"/>
              <a:ext cx="258350" cy="293025"/>
            </a:xfrm>
            <a:custGeom>
              <a:avLst/>
              <a:gdLst/>
              <a:ahLst/>
              <a:cxnLst/>
              <a:rect l="l" t="t" r="r" b="b"/>
              <a:pathLst>
                <a:path w="10334" h="11721" extrusionOk="0">
                  <a:moveTo>
                    <a:pt x="1418" y="694"/>
                  </a:moveTo>
                  <a:lnTo>
                    <a:pt x="1418" y="1387"/>
                  </a:lnTo>
                  <a:lnTo>
                    <a:pt x="756" y="1387"/>
                  </a:lnTo>
                  <a:lnTo>
                    <a:pt x="756" y="694"/>
                  </a:lnTo>
                  <a:close/>
                  <a:moveTo>
                    <a:pt x="9609" y="694"/>
                  </a:moveTo>
                  <a:lnTo>
                    <a:pt x="9609" y="1387"/>
                  </a:lnTo>
                  <a:lnTo>
                    <a:pt x="8947" y="1387"/>
                  </a:lnTo>
                  <a:lnTo>
                    <a:pt x="8947" y="694"/>
                  </a:lnTo>
                  <a:close/>
                  <a:moveTo>
                    <a:pt x="8002" y="2080"/>
                  </a:moveTo>
                  <a:cubicBezTo>
                    <a:pt x="8160" y="2080"/>
                    <a:pt x="8286" y="2206"/>
                    <a:pt x="8317" y="2395"/>
                  </a:cubicBezTo>
                  <a:lnTo>
                    <a:pt x="8317" y="2426"/>
                  </a:lnTo>
                  <a:lnTo>
                    <a:pt x="8317" y="6522"/>
                  </a:lnTo>
                  <a:lnTo>
                    <a:pt x="8254" y="6522"/>
                  </a:lnTo>
                  <a:cubicBezTo>
                    <a:pt x="8191" y="6774"/>
                    <a:pt x="8034" y="6900"/>
                    <a:pt x="7876" y="6900"/>
                  </a:cubicBezTo>
                  <a:lnTo>
                    <a:pt x="2457" y="6900"/>
                  </a:lnTo>
                  <a:cubicBezTo>
                    <a:pt x="2300" y="6900"/>
                    <a:pt x="2142" y="6774"/>
                    <a:pt x="2142" y="6554"/>
                  </a:cubicBezTo>
                  <a:lnTo>
                    <a:pt x="2142" y="6522"/>
                  </a:lnTo>
                  <a:lnTo>
                    <a:pt x="2142" y="2426"/>
                  </a:lnTo>
                  <a:cubicBezTo>
                    <a:pt x="2142" y="2269"/>
                    <a:pt x="2300" y="2080"/>
                    <a:pt x="2489" y="2080"/>
                  </a:cubicBezTo>
                  <a:close/>
                  <a:moveTo>
                    <a:pt x="7215" y="7562"/>
                  </a:moveTo>
                  <a:cubicBezTo>
                    <a:pt x="7687" y="7562"/>
                    <a:pt x="7687" y="8223"/>
                    <a:pt x="7215" y="8223"/>
                  </a:cubicBezTo>
                  <a:lnTo>
                    <a:pt x="3119" y="8223"/>
                  </a:lnTo>
                  <a:cubicBezTo>
                    <a:pt x="2678" y="8223"/>
                    <a:pt x="2646" y="7562"/>
                    <a:pt x="3119" y="7562"/>
                  </a:cubicBezTo>
                  <a:close/>
                  <a:moveTo>
                    <a:pt x="7215" y="8979"/>
                  </a:moveTo>
                  <a:cubicBezTo>
                    <a:pt x="7687" y="8979"/>
                    <a:pt x="7687" y="9641"/>
                    <a:pt x="7215" y="9641"/>
                  </a:cubicBezTo>
                  <a:lnTo>
                    <a:pt x="3119" y="9641"/>
                  </a:lnTo>
                  <a:cubicBezTo>
                    <a:pt x="2678" y="9641"/>
                    <a:pt x="2646" y="8979"/>
                    <a:pt x="3119" y="8979"/>
                  </a:cubicBezTo>
                  <a:close/>
                  <a:moveTo>
                    <a:pt x="1418" y="10366"/>
                  </a:moveTo>
                  <a:lnTo>
                    <a:pt x="1418" y="11027"/>
                  </a:lnTo>
                  <a:lnTo>
                    <a:pt x="756" y="11027"/>
                  </a:lnTo>
                  <a:lnTo>
                    <a:pt x="756" y="10366"/>
                  </a:lnTo>
                  <a:close/>
                  <a:moveTo>
                    <a:pt x="9609" y="10366"/>
                  </a:moveTo>
                  <a:lnTo>
                    <a:pt x="9609" y="11027"/>
                  </a:lnTo>
                  <a:lnTo>
                    <a:pt x="8947" y="11027"/>
                  </a:lnTo>
                  <a:lnTo>
                    <a:pt x="8947" y="10366"/>
                  </a:lnTo>
                  <a:close/>
                  <a:moveTo>
                    <a:pt x="378" y="1"/>
                  </a:moveTo>
                  <a:cubicBezTo>
                    <a:pt x="158" y="1"/>
                    <a:pt x="0" y="158"/>
                    <a:pt x="0" y="347"/>
                  </a:cubicBezTo>
                  <a:lnTo>
                    <a:pt x="0" y="1733"/>
                  </a:lnTo>
                  <a:cubicBezTo>
                    <a:pt x="0" y="1922"/>
                    <a:pt x="158" y="2080"/>
                    <a:pt x="378" y="2080"/>
                  </a:cubicBezTo>
                  <a:lnTo>
                    <a:pt x="725" y="2080"/>
                  </a:lnTo>
                  <a:lnTo>
                    <a:pt x="725" y="9641"/>
                  </a:lnTo>
                  <a:lnTo>
                    <a:pt x="378" y="9641"/>
                  </a:lnTo>
                  <a:cubicBezTo>
                    <a:pt x="158" y="9641"/>
                    <a:pt x="0" y="9799"/>
                    <a:pt x="0" y="9988"/>
                  </a:cubicBezTo>
                  <a:lnTo>
                    <a:pt x="0" y="11374"/>
                  </a:lnTo>
                  <a:cubicBezTo>
                    <a:pt x="0" y="11563"/>
                    <a:pt x="158" y="11720"/>
                    <a:pt x="378" y="11720"/>
                  </a:cubicBezTo>
                  <a:lnTo>
                    <a:pt x="1733" y="11720"/>
                  </a:lnTo>
                  <a:cubicBezTo>
                    <a:pt x="1953" y="11720"/>
                    <a:pt x="2111" y="11563"/>
                    <a:pt x="2111" y="11374"/>
                  </a:cubicBezTo>
                  <a:lnTo>
                    <a:pt x="2111" y="11027"/>
                  </a:lnTo>
                  <a:lnTo>
                    <a:pt x="8254" y="11027"/>
                  </a:lnTo>
                  <a:lnTo>
                    <a:pt x="8254" y="11374"/>
                  </a:lnTo>
                  <a:cubicBezTo>
                    <a:pt x="8254" y="11563"/>
                    <a:pt x="8412" y="11720"/>
                    <a:pt x="8601" y="11720"/>
                  </a:cubicBezTo>
                  <a:lnTo>
                    <a:pt x="9987" y="11720"/>
                  </a:lnTo>
                  <a:cubicBezTo>
                    <a:pt x="10176" y="11720"/>
                    <a:pt x="10334" y="11563"/>
                    <a:pt x="10334" y="11374"/>
                  </a:cubicBezTo>
                  <a:lnTo>
                    <a:pt x="10334" y="9988"/>
                  </a:lnTo>
                  <a:cubicBezTo>
                    <a:pt x="10334" y="9799"/>
                    <a:pt x="10176" y="9641"/>
                    <a:pt x="9987" y="9641"/>
                  </a:cubicBezTo>
                  <a:lnTo>
                    <a:pt x="9609" y="9641"/>
                  </a:lnTo>
                  <a:lnTo>
                    <a:pt x="9609" y="2080"/>
                  </a:lnTo>
                  <a:lnTo>
                    <a:pt x="9987" y="2080"/>
                  </a:lnTo>
                  <a:cubicBezTo>
                    <a:pt x="10176" y="2080"/>
                    <a:pt x="10334" y="1922"/>
                    <a:pt x="10334" y="1733"/>
                  </a:cubicBezTo>
                  <a:lnTo>
                    <a:pt x="10334" y="347"/>
                  </a:lnTo>
                  <a:cubicBezTo>
                    <a:pt x="10334" y="158"/>
                    <a:pt x="10176" y="1"/>
                    <a:pt x="9987" y="1"/>
                  </a:cubicBezTo>
                  <a:lnTo>
                    <a:pt x="8601" y="1"/>
                  </a:lnTo>
                  <a:cubicBezTo>
                    <a:pt x="8412" y="1"/>
                    <a:pt x="8254" y="158"/>
                    <a:pt x="8254" y="347"/>
                  </a:cubicBezTo>
                  <a:lnTo>
                    <a:pt x="8254" y="694"/>
                  </a:lnTo>
                  <a:lnTo>
                    <a:pt x="2111" y="694"/>
                  </a:lnTo>
                  <a:lnTo>
                    <a:pt x="2111" y="347"/>
                  </a:lnTo>
                  <a:cubicBezTo>
                    <a:pt x="2111" y="158"/>
                    <a:pt x="1953" y="1"/>
                    <a:pt x="1733"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13671;p81">
              <a:extLst>
                <a:ext uri="{FF2B5EF4-FFF2-40B4-BE49-F238E27FC236}">
                  <a16:creationId xmlns:a16="http://schemas.microsoft.com/office/drawing/2014/main" id="{3407B979-6AE7-DD72-B81E-1DB36323AC02}"/>
                </a:ext>
              </a:extLst>
            </p:cNvPr>
            <p:cNvSpPr/>
            <p:nvPr/>
          </p:nvSpPr>
          <p:spPr>
            <a:xfrm>
              <a:off x="-1489150" y="3360375"/>
              <a:ext cx="85875" cy="32325"/>
            </a:xfrm>
            <a:custGeom>
              <a:avLst/>
              <a:gdLst/>
              <a:ahLst/>
              <a:cxnLst/>
              <a:rect l="l" t="t" r="r" b="b"/>
              <a:pathLst>
                <a:path w="3435" h="1293" extrusionOk="0">
                  <a:moveTo>
                    <a:pt x="1702" y="1"/>
                  </a:moveTo>
                  <a:lnTo>
                    <a:pt x="1" y="1293"/>
                  </a:lnTo>
                  <a:lnTo>
                    <a:pt x="3435" y="1293"/>
                  </a:lnTo>
                  <a:lnTo>
                    <a:pt x="1702"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13672;p81">
              <a:extLst>
                <a:ext uri="{FF2B5EF4-FFF2-40B4-BE49-F238E27FC236}">
                  <a16:creationId xmlns:a16="http://schemas.microsoft.com/office/drawing/2014/main" id="{6C94E8F9-82B2-6338-6640-2A3C1A53B3A7}"/>
                </a:ext>
              </a:extLst>
            </p:cNvPr>
            <p:cNvSpPr/>
            <p:nvPr/>
          </p:nvSpPr>
          <p:spPr>
            <a:xfrm>
              <a:off x="-1431650" y="3316275"/>
              <a:ext cx="44925" cy="67750"/>
            </a:xfrm>
            <a:custGeom>
              <a:avLst/>
              <a:gdLst/>
              <a:ahLst/>
              <a:cxnLst/>
              <a:rect l="l" t="t" r="r" b="b"/>
              <a:pathLst>
                <a:path w="1797" h="2710" extrusionOk="0">
                  <a:moveTo>
                    <a:pt x="1796" y="1"/>
                  </a:moveTo>
                  <a:lnTo>
                    <a:pt x="0" y="1324"/>
                  </a:lnTo>
                  <a:lnTo>
                    <a:pt x="1796" y="2710"/>
                  </a:lnTo>
                  <a:lnTo>
                    <a:pt x="1796" y="1"/>
                  </a:ln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 name="Google Shape;13698;p81">
            <a:extLst>
              <a:ext uri="{FF2B5EF4-FFF2-40B4-BE49-F238E27FC236}">
                <a16:creationId xmlns:a16="http://schemas.microsoft.com/office/drawing/2014/main" id="{A69EC696-7394-9AB1-7812-FFE2D7369463}"/>
              </a:ext>
            </a:extLst>
          </p:cNvPr>
          <p:cNvGrpSpPr/>
          <p:nvPr/>
        </p:nvGrpSpPr>
        <p:grpSpPr>
          <a:xfrm>
            <a:off x="2088614" y="1721028"/>
            <a:ext cx="690212" cy="662551"/>
            <a:chOff x="6669907" y="1561258"/>
            <a:chExt cx="397907" cy="397866"/>
          </a:xfrm>
          <a:solidFill>
            <a:schemeClr val="bg1"/>
          </a:solidFill>
        </p:grpSpPr>
        <p:sp>
          <p:nvSpPr>
            <p:cNvPr id="32" name="Google Shape;13699;p81">
              <a:extLst>
                <a:ext uri="{FF2B5EF4-FFF2-40B4-BE49-F238E27FC236}">
                  <a16:creationId xmlns:a16="http://schemas.microsoft.com/office/drawing/2014/main" id="{8FA6EEC9-A5CA-6D15-7653-16AB996F93F4}"/>
                </a:ext>
              </a:extLst>
            </p:cNvPr>
            <p:cNvSpPr/>
            <p:nvPr/>
          </p:nvSpPr>
          <p:spPr>
            <a:xfrm>
              <a:off x="6950454" y="1655253"/>
              <a:ext cx="23312" cy="23354"/>
            </a:xfrm>
            <a:custGeom>
              <a:avLst/>
              <a:gdLst/>
              <a:ahLst/>
              <a:cxnLst/>
              <a:rect l="l" t="t" r="r" b="b"/>
              <a:pathLst>
                <a:path w="1117" h="1119" extrusionOk="0">
                  <a:moveTo>
                    <a:pt x="558" y="1"/>
                  </a:moveTo>
                  <a:cubicBezTo>
                    <a:pt x="250" y="1"/>
                    <a:pt x="0" y="252"/>
                    <a:pt x="0" y="560"/>
                  </a:cubicBezTo>
                  <a:cubicBezTo>
                    <a:pt x="0" y="868"/>
                    <a:pt x="250" y="1119"/>
                    <a:pt x="558" y="1119"/>
                  </a:cubicBezTo>
                  <a:cubicBezTo>
                    <a:pt x="867" y="1119"/>
                    <a:pt x="1117" y="868"/>
                    <a:pt x="1117" y="560"/>
                  </a:cubicBezTo>
                  <a:cubicBezTo>
                    <a:pt x="1117" y="252"/>
                    <a:pt x="867" y="1"/>
                    <a:pt x="558"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13700;p81">
              <a:extLst>
                <a:ext uri="{FF2B5EF4-FFF2-40B4-BE49-F238E27FC236}">
                  <a16:creationId xmlns:a16="http://schemas.microsoft.com/office/drawing/2014/main" id="{C8336EB9-4404-8053-D4E8-5A725B271EF6}"/>
                </a:ext>
              </a:extLst>
            </p:cNvPr>
            <p:cNvSpPr/>
            <p:nvPr/>
          </p:nvSpPr>
          <p:spPr>
            <a:xfrm>
              <a:off x="6740633" y="1725228"/>
              <a:ext cx="36919" cy="39632"/>
            </a:xfrm>
            <a:custGeom>
              <a:avLst/>
              <a:gdLst/>
              <a:ahLst/>
              <a:cxnLst/>
              <a:rect l="l" t="t" r="r" b="b"/>
              <a:pathLst>
                <a:path w="1769" h="1899" extrusionOk="0">
                  <a:moveTo>
                    <a:pt x="1117" y="0"/>
                  </a:moveTo>
                  <a:cubicBezTo>
                    <a:pt x="502" y="0"/>
                    <a:pt x="1" y="501"/>
                    <a:pt x="1" y="1116"/>
                  </a:cubicBezTo>
                  <a:cubicBezTo>
                    <a:pt x="1" y="1419"/>
                    <a:pt x="135" y="1691"/>
                    <a:pt x="341" y="1898"/>
                  </a:cubicBezTo>
                  <a:cubicBezTo>
                    <a:pt x="643" y="1261"/>
                    <a:pt x="1133" y="690"/>
                    <a:pt x="1768" y="219"/>
                  </a:cubicBezTo>
                  <a:cubicBezTo>
                    <a:pt x="1581" y="83"/>
                    <a:pt x="1358" y="0"/>
                    <a:pt x="1117"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13701;p81">
              <a:extLst>
                <a:ext uri="{FF2B5EF4-FFF2-40B4-BE49-F238E27FC236}">
                  <a16:creationId xmlns:a16="http://schemas.microsoft.com/office/drawing/2014/main" id="{28BA1385-CE1C-D827-C57B-8CBF2D48B6FE}"/>
                </a:ext>
              </a:extLst>
            </p:cNvPr>
            <p:cNvSpPr/>
            <p:nvPr/>
          </p:nvSpPr>
          <p:spPr>
            <a:xfrm>
              <a:off x="6763944" y="1725228"/>
              <a:ext cx="209827" cy="139892"/>
            </a:xfrm>
            <a:custGeom>
              <a:avLst/>
              <a:gdLst/>
              <a:ahLst/>
              <a:cxnLst/>
              <a:rect l="l" t="t" r="r" b="b"/>
              <a:pathLst>
                <a:path w="10054" h="6703" extrusionOk="0">
                  <a:moveTo>
                    <a:pt x="2793" y="1116"/>
                  </a:moveTo>
                  <a:cubicBezTo>
                    <a:pt x="3409" y="1116"/>
                    <a:pt x="3910" y="1619"/>
                    <a:pt x="3910" y="2234"/>
                  </a:cubicBezTo>
                  <a:cubicBezTo>
                    <a:pt x="3910" y="2850"/>
                    <a:pt x="3409" y="3351"/>
                    <a:pt x="2793" y="3351"/>
                  </a:cubicBezTo>
                  <a:cubicBezTo>
                    <a:pt x="2178" y="3351"/>
                    <a:pt x="1675" y="2850"/>
                    <a:pt x="1675" y="2234"/>
                  </a:cubicBezTo>
                  <a:cubicBezTo>
                    <a:pt x="1675" y="1619"/>
                    <a:pt x="2178" y="1116"/>
                    <a:pt x="2793" y="1116"/>
                  </a:cubicBezTo>
                  <a:close/>
                  <a:moveTo>
                    <a:pt x="7262" y="1116"/>
                  </a:moveTo>
                  <a:cubicBezTo>
                    <a:pt x="7878" y="1116"/>
                    <a:pt x="8378" y="1619"/>
                    <a:pt x="8378" y="2234"/>
                  </a:cubicBezTo>
                  <a:cubicBezTo>
                    <a:pt x="8378" y="2850"/>
                    <a:pt x="7878" y="3351"/>
                    <a:pt x="7262" y="3351"/>
                  </a:cubicBezTo>
                  <a:cubicBezTo>
                    <a:pt x="6645" y="3351"/>
                    <a:pt x="6144" y="2850"/>
                    <a:pt x="6144" y="2234"/>
                  </a:cubicBezTo>
                  <a:cubicBezTo>
                    <a:pt x="6144" y="1619"/>
                    <a:pt x="6645" y="1116"/>
                    <a:pt x="7262" y="1116"/>
                  </a:cubicBezTo>
                  <a:close/>
                  <a:moveTo>
                    <a:pt x="7261" y="4469"/>
                  </a:moveTo>
                  <a:cubicBezTo>
                    <a:pt x="7466" y="4469"/>
                    <a:pt x="7663" y="4581"/>
                    <a:pt x="7761" y="4776"/>
                  </a:cubicBezTo>
                  <a:cubicBezTo>
                    <a:pt x="7899" y="5052"/>
                    <a:pt x="7787" y="5389"/>
                    <a:pt x="7511" y="5527"/>
                  </a:cubicBezTo>
                  <a:cubicBezTo>
                    <a:pt x="6733" y="5916"/>
                    <a:pt x="5880" y="6109"/>
                    <a:pt x="5028" y="6109"/>
                  </a:cubicBezTo>
                  <a:cubicBezTo>
                    <a:pt x="4173" y="6109"/>
                    <a:pt x="3321" y="5916"/>
                    <a:pt x="2544" y="5527"/>
                  </a:cubicBezTo>
                  <a:cubicBezTo>
                    <a:pt x="2268" y="5389"/>
                    <a:pt x="2155" y="5052"/>
                    <a:pt x="2293" y="4776"/>
                  </a:cubicBezTo>
                  <a:cubicBezTo>
                    <a:pt x="2391" y="4581"/>
                    <a:pt x="2589" y="4469"/>
                    <a:pt x="2794" y="4469"/>
                  </a:cubicBezTo>
                  <a:cubicBezTo>
                    <a:pt x="2878" y="4469"/>
                    <a:pt x="2963" y="4487"/>
                    <a:pt x="3043" y="4527"/>
                  </a:cubicBezTo>
                  <a:cubicBezTo>
                    <a:pt x="3664" y="4838"/>
                    <a:pt x="4345" y="4994"/>
                    <a:pt x="5027" y="4994"/>
                  </a:cubicBezTo>
                  <a:cubicBezTo>
                    <a:pt x="5708" y="4994"/>
                    <a:pt x="6390" y="4838"/>
                    <a:pt x="7011" y="4527"/>
                  </a:cubicBezTo>
                  <a:cubicBezTo>
                    <a:pt x="7092" y="4487"/>
                    <a:pt x="7177" y="4469"/>
                    <a:pt x="7261" y="4469"/>
                  </a:cubicBezTo>
                  <a:close/>
                  <a:moveTo>
                    <a:pt x="5028" y="0"/>
                  </a:moveTo>
                  <a:cubicBezTo>
                    <a:pt x="2256" y="0"/>
                    <a:pt x="0" y="1504"/>
                    <a:pt x="0" y="3351"/>
                  </a:cubicBezTo>
                  <a:cubicBezTo>
                    <a:pt x="0" y="5199"/>
                    <a:pt x="2256" y="6703"/>
                    <a:pt x="5028" y="6703"/>
                  </a:cubicBezTo>
                  <a:cubicBezTo>
                    <a:pt x="7798" y="6703"/>
                    <a:pt x="10054" y="5199"/>
                    <a:pt x="10054" y="3351"/>
                  </a:cubicBezTo>
                  <a:cubicBezTo>
                    <a:pt x="10054" y="1504"/>
                    <a:pt x="7798" y="0"/>
                    <a:pt x="5028"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13702;p81">
              <a:extLst>
                <a:ext uri="{FF2B5EF4-FFF2-40B4-BE49-F238E27FC236}">
                  <a16:creationId xmlns:a16="http://schemas.microsoft.com/office/drawing/2014/main" id="{97F0FC0F-FB06-F8EF-563A-CB7D59F58841}"/>
                </a:ext>
              </a:extLst>
            </p:cNvPr>
            <p:cNvSpPr/>
            <p:nvPr/>
          </p:nvSpPr>
          <p:spPr>
            <a:xfrm>
              <a:off x="6669907" y="1561258"/>
              <a:ext cx="397907" cy="397866"/>
            </a:xfrm>
            <a:custGeom>
              <a:avLst/>
              <a:gdLst/>
              <a:ahLst/>
              <a:cxnLst/>
              <a:rect l="l" t="t" r="r" b="b"/>
              <a:pathLst>
                <a:path w="19066" h="19064" extrusionOk="0">
                  <a:moveTo>
                    <a:pt x="10650" y="3388"/>
                  </a:moveTo>
                  <a:cubicBezTo>
                    <a:pt x="10708" y="3388"/>
                    <a:pt x="10768" y="3398"/>
                    <a:pt x="10827" y="3417"/>
                  </a:cubicBezTo>
                  <a:lnTo>
                    <a:pt x="12686" y="4038"/>
                  </a:lnTo>
                  <a:cubicBezTo>
                    <a:pt x="12994" y="3645"/>
                    <a:pt x="13466" y="3389"/>
                    <a:pt x="14001" y="3389"/>
                  </a:cubicBezTo>
                  <a:cubicBezTo>
                    <a:pt x="14924" y="3389"/>
                    <a:pt x="15676" y="4140"/>
                    <a:pt x="15676" y="5064"/>
                  </a:cubicBezTo>
                  <a:cubicBezTo>
                    <a:pt x="15676" y="5987"/>
                    <a:pt x="14924" y="6739"/>
                    <a:pt x="14001" y="6739"/>
                  </a:cubicBezTo>
                  <a:cubicBezTo>
                    <a:pt x="13088" y="6739"/>
                    <a:pt x="12345" y="6003"/>
                    <a:pt x="12329" y="5094"/>
                  </a:cubicBezTo>
                  <a:lnTo>
                    <a:pt x="11004" y="4653"/>
                  </a:lnTo>
                  <a:lnTo>
                    <a:pt x="10294" y="6778"/>
                  </a:lnTo>
                  <a:cubicBezTo>
                    <a:pt x="11251" y="6865"/>
                    <a:pt x="12140" y="7109"/>
                    <a:pt x="12909" y="7479"/>
                  </a:cubicBezTo>
                  <a:cubicBezTo>
                    <a:pt x="13327" y="7017"/>
                    <a:pt x="13919" y="6739"/>
                    <a:pt x="14560" y="6739"/>
                  </a:cubicBezTo>
                  <a:cubicBezTo>
                    <a:pt x="15791" y="6739"/>
                    <a:pt x="16794" y="7742"/>
                    <a:pt x="16794" y="8973"/>
                  </a:cubicBezTo>
                  <a:cubicBezTo>
                    <a:pt x="16794" y="9780"/>
                    <a:pt x="16336" y="10498"/>
                    <a:pt x="15655" y="10891"/>
                  </a:cubicBezTo>
                  <a:cubicBezTo>
                    <a:pt x="15665" y="10997"/>
                    <a:pt x="15676" y="11101"/>
                    <a:pt x="15676" y="11208"/>
                  </a:cubicBezTo>
                  <a:cubicBezTo>
                    <a:pt x="15676" y="13672"/>
                    <a:pt x="12921" y="15676"/>
                    <a:pt x="9532" y="15676"/>
                  </a:cubicBezTo>
                  <a:cubicBezTo>
                    <a:pt x="6144" y="15676"/>
                    <a:pt x="3388" y="13672"/>
                    <a:pt x="3388" y="11208"/>
                  </a:cubicBezTo>
                  <a:cubicBezTo>
                    <a:pt x="3388" y="11101"/>
                    <a:pt x="3401" y="10997"/>
                    <a:pt x="3411" y="10891"/>
                  </a:cubicBezTo>
                  <a:cubicBezTo>
                    <a:pt x="2730" y="10498"/>
                    <a:pt x="2272" y="9780"/>
                    <a:pt x="2272" y="8973"/>
                  </a:cubicBezTo>
                  <a:cubicBezTo>
                    <a:pt x="2272" y="7742"/>
                    <a:pt x="3273" y="6739"/>
                    <a:pt x="4506" y="6739"/>
                  </a:cubicBezTo>
                  <a:cubicBezTo>
                    <a:pt x="5145" y="6739"/>
                    <a:pt x="5737" y="7017"/>
                    <a:pt x="6157" y="7479"/>
                  </a:cubicBezTo>
                  <a:cubicBezTo>
                    <a:pt x="7018" y="7065"/>
                    <a:pt x="8034" y="6806"/>
                    <a:pt x="9125" y="6755"/>
                  </a:cubicBezTo>
                  <a:lnTo>
                    <a:pt x="10119" y="3771"/>
                  </a:lnTo>
                  <a:cubicBezTo>
                    <a:pt x="10199" y="3537"/>
                    <a:pt x="10415" y="3388"/>
                    <a:pt x="10650" y="3388"/>
                  </a:cubicBezTo>
                  <a:close/>
                  <a:moveTo>
                    <a:pt x="9534" y="1"/>
                  </a:moveTo>
                  <a:cubicBezTo>
                    <a:pt x="4297" y="1"/>
                    <a:pt x="1" y="4296"/>
                    <a:pt x="1" y="9532"/>
                  </a:cubicBezTo>
                  <a:cubicBezTo>
                    <a:pt x="1" y="14769"/>
                    <a:pt x="4297" y="19064"/>
                    <a:pt x="9534" y="19064"/>
                  </a:cubicBezTo>
                  <a:cubicBezTo>
                    <a:pt x="14768" y="19064"/>
                    <a:pt x="19065" y="14769"/>
                    <a:pt x="19065" y="9532"/>
                  </a:cubicBezTo>
                  <a:cubicBezTo>
                    <a:pt x="19065" y="4296"/>
                    <a:pt x="14768" y="1"/>
                    <a:pt x="9534"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13703;p81">
              <a:extLst>
                <a:ext uri="{FF2B5EF4-FFF2-40B4-BE49-F238E27FC236}">
                  <a16:creationId xmlns:a16="http://schemas.microsoft.com/office/drawing/2014/main" id="{E1769DF8-3F11-C106-D5D9-3082515F6B46}"/>
                </a:ext>
              </a:extLst>
            </p:cNvPr>
            <p:cNvSpPr/>
            <p:nvPr/>
          </p:nvSpPr>
          <p:spPr>
            <a:xfrm>
              <a:off x="6960158" y="1725228"/>
              <a:ext cx="36940" cy="39632"/>
            </a:xfrm>
            <a:custGeom>
              <a:avLst/>
              <a:gdLst/>
              <a:ahLst/>
              <a:cxnLst/>
              <a:rect l="l" t="t" r="r" b="b"/>
              <a:pathLst>
                <a:path w="1770" h="1899" extrusionOk="0">
                  <a:moveTo>
                    <a:pt x="652" y="0"/>
                  </a:moveTo>
                  <a:cubicBezTo>
                    <a:pt x="413" y="0"/>
                    <a:pt x="188" y="83"/>
                    <a:pt x="1" y="219"/>
                  </a:cubicBezTo>
                  <a:cubicBezTo>
                    <a:pt x="637" y="690"/>
                    <a:pt x="1127" y="1261"/>
                    <a:pt x="1428" y="1898"/>
                  </a:cubicBezTo>
                  <a:cubicBezTo>
                    <a:pt x="1635" y="1691"/>
                    <a:pt x="1770" y="1419"/>
                    <a:pt x="1770" y="1116"/>
                  </a:cubicBezTo>
                  <a:cubicBezTo>
                    <a:pt x="1770" y="501"/>
                    <a:pt x="1267" y="0"/>
                    <a:pt x="652"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13738;p81">
            <a:extLst>
              <a:ext uri="{FF2B5EF4-FFF2-40B4-BE49-F238E27FC236}">
                <a16:creationId xmlns:a16="http://schemas.microsoft.com/office/drawing/2014/main" id="{2E824986-E404-D7FC-F76C-A96F58E59585}"/>
              </a:ext>
            </a:extLst>
          </p:cNvPr>
          <p:cNvGrpSpPr/>
          <p:nvPr/>
        </p:nvGrpSpPr>
        <p:grpSpPr>
          <a:xfrm>
            <a:off x="5726770" y="1841559"/>
            <a:ext cx="522675" cy="489325"/>
            <a:chOff x="266768" y="1721375"/>
            <a:chExt cx="397907" cy="397887"/>
          </a:xfrm>
          <a:solidFill>
            <a:schemeClr val="bg1"/>
          </a:solidFill>
        </p:grpSpPr>
        <p:sp>
          <p:nvSpPr>
            <p:cNvPr id="44" name="Google Shape;13739;p81">
              <a:extLst>
                <a:ext uri="{FF2B5EF4-FFF2-40B4-BE49-F238E27FC236}">
                  <a16:creationId xmlns:a16="http://schemas.microsoft.com/office/drawing/2014/main" id="{1BB9DDC1-168F-F4CC-30E7-48173E8B3BAF}"/>
                </a:ext>
              </a:extLst>
            </p:cNvPr>
            <p:cNvSpPr/>
            <p:nvPr/>
          </p:nvSpPr>
          <p:spPr>
            <a:xfrm>
              <a:off x="454843" y="1791037"/>
              <a:ext cx="136218" cy="328222"/>
            </a:xfrm>
            <a:custGeom>
              <a:avLst/>
              <a:gdLst/>
              <a:ahLst/>
              <a:cxnLst/>
              <a:rect l="l" t="t" r="r" b="b"/>
              <a:pathLst>
                <a:path w="6527" h="15727" extrusionOk="0">
                  <a:moveTo>
                    <a:pt x="4957" y="1"/>
                  </a:moveTo>
                  <a:cubicBezTo>
                    <a:pt x="4645" y="1"/>
                    <a:pt x="4336" y="24"/>
                    <a:pt x="4028" y="69"/>
                  </a:cubicBezTo>
                  <a:cubicBezTo>
                    <a:pt x="2588" y="280"/>
                    <a:pt x="1700" y="890"/>
                    <a:pt x="1675" y="2250"/>
                  </a:cubicBezTo>
                  <a:lnTo>
                    <a:pt x="1675" y="5040"/>
                  </a:lnTo>
                  <a:cubicBezTo>
                    <a:pt x="1675" y="5348"/>
                    <a:pt x="1426" y="5599"/>
                    <a:pt x="1118" y="5599"/>
                  </a:cubicBezTo>
                  <a:lnTo>
                    <a:pt x="0" y="5599"/>
                  </a:lnTo>
                  <a:lnTo>
                    <a:pt x="0" y="6715"/>
                  </a:lnTo>
                  <a:lnTo>
                    <a:pt x="1118" y="6715"/>
                  </a:lnTo>
                  <a:cubicBezTo>
                    <a:pt x="1426" y="6715"/>
                    <a:pt x="1675" y="6965"/>
                    <a:pt x="1675" y="7274"/>
                  </a:cubicBezTo>
                  <a:lnTo>
                    <a:pt x="1675" y="15727"/>
                  </a:lnTo>
                  <a:lnTo>
                    <a:pt x="3352" y="15727"/>
                  </a:lnTo>
                  <a:lnTo>
                    <a:pt x="3352" y="7274"/>
                  </a:lnTo>
                  <a:cubicBezTo>
                    <a:pt x="3352" y="6965"/>
                    <a:pt x="3602" y="6715"/>
                    <a:pt x="3910" y="6715"/>
                  </a:cubicBezTo>
                  <a:lnTo>
                    <a:pt x="5709" y="6715"/>
                  </a:lnTo>
                  <a:lnTo>
                    <a:pt x="5987" y="5599"/>
                  </a:lnTo>
                  <a:lnTo>
                    <a:pt x="3910" y="5599"/>
                  </a:lnTo>
                  <a:cubicBezTo>
                    <a:pt x="3602" y="5599"/>
                    <a:pt x="3352" y="5348"/>
                    <a:pt x="3352" y="5040"/>
                  </a:cubicBezTo>
                  <a:lnTo>
                    <a:pt x="3352" y="3253"/>
                  </a:lnTo>
                  <a:cubicBezTo>
                    <a:pt x="3352" y="2316"/>
                    <a:pt x="3942" y="1677"/>
                    <a:pt x="4968" y="1504"/>
                  </a:cubicBezTo>
                  <a:cubicBezTo>
                    <a:pt x="5157" y="1473"/>
                    <a:pt x="5339" y="1460"/>
                    <a:pt x="5511" y="1460"/>
                  </a:cubicBezTo>
                  <a:cubicBezTo>
                    <a:pt x="5810" y="1460"/>
                    <a:pt x="6082" y="1498"/>
                    <a:pt x="6324" y="1546"/>
                  </a:cubicBezTo>
                  <a:lnTo>
                    <a:pt x="6526" y="182"/>
                  </a:lnTo>
                  <a:cubicBezTo>
                    <a:pt x="5988" y="62"/>
                    <a:pt x="5468" y="1"/>
                    <a:pt x="4957" y="1"/>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13740;p81">
              <a:extLst>
                <a:ext uri="{FF2B5EF4-FFF2-40B4-BE49-F238E27FC236}">
                  <a16:creationId xmlns:a16="http://schemas.microsoft.com/office/drawing/2014/main" id="{D3C5370B-EF9F-C283-8BF6-49CE3E7870F1}"/>
                </a:ext>
              </a:extLst>
            </p:cNvPr>
            <p:cNvSpPr/>
            <p:nvPr/>
          </p:nvSpPr>
          <p:spPr>
            <a:xfrm>
              <a:off x="266768" y="1721375"/>
              <a:ext cx="397907" cy="397887"/>
            </a:xfrm>
            <a:custGeom>
              <a:avLst/>
              <a:gdLst/>
              <a:ahLst/>
              <a:cxnLst/>
              <a:rect l="l" t="t" r="r" b="b"/>
              <a:pathLst>
                <a:path w="19066" h="19065" extrusionOk="0">
                  <a:moveTo>
                    <a:pt x="2794" y="0"/>
                  </a:moveTo>
                  <a:cubicBezTo>
                    <a:pt x="1255" y="0"/>
                    <a:pt x="1" y="1253"/>
                    <a:pt x="1" y="2793"/>
                  </a:cubicBezTo>
                  <a:lnTo>
                    <a:pt x="1" y="16271"/>
                  </a:lnTo>
                  <a:cubicBezTo>
                    <a:pt x="1" y="17812"/>
                    <a:pt x="1255" y="19065"/>
                    <a:pt x="2794" y="19065"/>
                  </a:cubicBezTo>
                  <a:lnTo>
                    <a:pt x="9571" y="19065"/>
                  </a:lnTo>
                  <a:lnTo>
                    <a:pt x="9571" y="11171"/>
                  </a:lnTo>
                  <a:lnTo>
                    <a:pt x="8453" y="11171"/>
                  </a:lnTo>
                  <a:cubicBezTo>
                    <a:pt x="8145" y="11171"/>
                    <a:pt x="7896" y="10920"/>
                    <a:pt x="7896" y="10612"/>
                  </a:cubicBezTo>
                  <a:lnTo>
                    <a:pt x="7896" y="8378"/>
                  </a:lnTo>
                  <a:cubicBezTo>
                    <a:pt x="7896" y="8070"/>
                    <a:pt x="8145" y="7819"/>
                    <a:pt x="8453" y="7819"/>
                  </a:cubicBezTo>
                  <a:lnTo>
                    <a:pt x="9571" y="7819"/>
                  </a:lnTo>
                  <a:lnTo>
                    <a:pt x="9571" y="5836"/>
                  </a:lnTo>
                  <a:cubicBezTo>
                    <a:pt x="9571" y="3710"/>
                    <a:pt x="10741" y="2615"/>
                    <a:pt x="12878" y="2302"/>
                  </a:cubicBezTo>
                  <a:cubicBezTo>
                    <a:pt x="13231" y="2249"/>
                    <a:pt x="13591" y="2223"/>
                    <a:pt x="13956" y="2223"/>
                  </a:cubicBezTo>
                  <a:cubicBezTo>
                    <a:pt x="14725" y="2223"/>
                    <a:pt x="15517" y="2339"/>
                    <a:pt x="16318" y="2567"/>
                  </a:cubicBezTo>
                  <a:cubicBezTo>
                    <a:pt x="16589" y="2643"/>
                    <a:pt x="16759" y="2908"/>
                    <a:pt x="16718" y="3186"/>
                  </a:cubicBezTo>
                  <a:lnTo>
                    <a:pt x="16352" y="5650"/>
                  </a:lnTo>
                  <a:cubicBezTo>
                    <a:pt x="16329" y="5806"/>
                    <a:pt x="16240" y="5944"/>
                    <a:pt x="16111" y="6031"/>
                  </a:cubicBezTo>
                  <a:cubicBezTo>
                    <a:pt x="16006" y="6102"/>
                    <a:pt x="15912" y="6127"/>
                    <a:pt x="15818" y="6127"/>
                  </a:cubicBezTo>
                  <a:cubicBezTo>
                    <a:pt x="15717" y="6127"/>
                    <a:pt x="15614" y="6098"/>
                    <a:pt x="15494" y="6068"/>
                  </a:cubicBezTo>
                  <a:cubicBezTo>
                    <a:pt x="15202" y="5995"/>
                    <a:pt x="14879" y="5914"/>
                    <a:pt x="14527" y="5914"/>
                  </a:cubicBezTo>
                  <a:cubicBezTo>
                    <a:pt x="14409" y="5914"/>
                    <a:pt x="14289" y="5923"/>
                    <a:pt x="14165" y="5944"/>
                  </a:cubicBezTo>
                  <a:cubicBezTo>
                    <a:pt x="13534" y="6050"/>
                    <a:pt x="13481" y="6333"/>
                    <a:pt x="13481" y="6590"/>
                  </a:cubicBezTo>
                  <a:lnTo>
                    <a:pt x="13481" y="7819"/>
                  </a:lnTo>
                  <a:lnTo>
                    <a:pt x="15715" y="7819"/>
                  </a:lnTo>
                  <a:cubicBezTo>
                    <a:pt x="15887" y="7819"/>
                    <a:pt x="16048" y="7899"/>
                    <a:pt x="16154" y="8035"/>
                  </a:cubicBezTo>
                  <a:cubicBezTo>
                    <a:pt x="16260" y="8169"/>
                    <a:pt x="16297" y="8346"/>
                    <a:pt x="16256" y="8513"/>
                  </a:cubicBezTo>
                  <a:lnTo>
                    <a:pt x="15697" y="10747"/>
                  </a:lnTo>
                  <a:cubicBezTo>
                    <a:pt x="15635" y="10996"/>
                    <a:pt x="15412" y="11170"/>
                    <a:pt x="15156" y="11170"/>
                  </a:cubicBezTo>
                  <a:lnTo>
                    <a:pt x="13481" y="11170"/>
                  </a:lnTo>
                  <a:lnTo>
                    <a:pt x="13481" y="19065"/>
                  </a:lnTo>
                  <a:lnTo>
                    <a:pt x="16272" y="19065"/>
                  </a:lnTo>
                  <a:cubicBezTo>
                    <a:pt x="17813" y="19065"/>
                    <a:pt x="19066" y="17810"/>
                    <a:pt x="19066" y="16271"/>
                  </a:cubicBezTo>
                  <a:lnTo>
                    <a:pt x="19066" y="2793"/>
                  </a:lnTo>
                  <a:cubicBezTo>
                    <a:pt x="19066" y="1253"/>
                    <a:pt x="17813" y="0"/>
                    <a:pt x="16274" y="0"/>
                  </a:cubicBezTo>
                  <a:close/>
                </a:path>
              </a:pathLst>
            </a:custGeom>
            <a:gr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2052" name="Picture 4" descr="Legal and ethical policies | M&amp;S | IE">
            <a:extLst>
              <a:ext uri="{FF2B5EF4-FFF2-40B4-BE49-F238E27FC236}">
                <a16:creationId xmlns:a16="http://schemas.microsoft.com/office/drawing/2014/main" id="{C0881814-E085-8529-A5E4-D71D94CFF5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7939" y="964111"/>
            <a:ext cx="1168639" cy="32310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Marks &amp; Spencer - Wikipedia">
            <a:extLst>
              <a:ext uri="{FF2B5EF4-FFF2-40B4-BE49-F238E27FC236}">
                <a16:creationId xmlns:a16="http://schemas.microsoft.com/office/drawing/2014/main" id="{0FA219F8-83C8-E1A2-2510-51842A5754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6257" y="1054166"/>
            <a:ext cx="1088100" cy="30594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06">
          <a:extLst>
            <a:ext uri="{FF2B5EF4-FFF2-40B4-BE49-F238E27FC236}">
              <a16:creationId xmlns:a16="http://schemas.microsoft.com/office/drawing/2014/main" id="{9E37E94A-41BE-09AB-C214-338DC3B9DE61}"/>
            </a:ext>
          </a:extLst>
        </p:cNvPr>
        <p:cNvGrpSpPr/>
        <p:nvPr/>
      </p:nvGrpSpPr>
      <p:grpSpPr>
        <a:xfrm>
          <a:off x="0" y="0"/>
          <a:ext cx="0" cy="0"/>
          <a:chOff x="0" y="0"/>
          <a:chExt cx="0" cy="0"/>
        </a:xfrm>
      </p:grpSpPr>
      <p:sp>
        <p:nvSpPr>
          <p:cNvPr id="807" name="Google Shape;807;p35">
            <a:extLst>
              <a:ext uri="{FF2B5EF4-FFF2-40B4-BE49-F238E27FC236}">
                <a16:creationId xmlns:a16="http://schemas.microsoft.com/office/drawing/2014/main" id="{3ED23D9D-E8C7-B69D-366B-9E8FC8D80706}"/>
              </a:ext>
            </a:extLst>
          </p:cNvPr>
          <p:cNvSpPr/>
          <p:nvPr/>
        </p:nvSpPr>
        <p:spPr>
          <a:xfrm>
            <a:off x="4737800" y="3112150"/>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08" name="Google Shape;808;p35">
            <a:extLst>
              <a:ext uri="{FF2B5EF4-FFF2-40B4-BE49-F238E27FC236}">
                <a16:creationId xmlns:a16="http://schemas.microsoft.com/office/drawing/2014/main" id="{5DBFD915-3D4E-55F1-8FF8-3D5B2741C5C3}"/>
              </a:ext>
            </a:extLst>
          </p:cNvPr>
          <p:cNvSpPr/>
          <p:nvPr/>
        </p:nvSpPr>
        <p:spPr>
          <a:xfrm>
            <a:off x="4737800" y="1717550"/>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09" name="Google Shape;809;p35">
            <a:extLst>
              <a:ext uri="{FF2B5EF4-FFF2-40B4-BE49-F238E27FC236}">
                <a16:creationId xmlns:a16="http://schemas.microsoft.com/office/drawing/2014/main" id="{01A8C5EA-057F-DDFD-2B46-E8FB74687AC6}"/>
              </a:ext>
            </a:extLst>
          </p:cNvPr>
          <p:cNvSpPr/>
          <p:nvPr/>
        </p:nvSpPr>
        <p:spPr>
          <a:xfrm>
            <a:off x="879025" y="3112150"/>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10" name="Google Shape;810;p35">
            <a:extLst>
              <a:ext uri="{FF2B5EF4-FFF2-40B4-BE49-F238E27FC236}">
                <a16:creationId xmlns:a16="http://schemas.microsoft.com/office/drawing/2014/main" id="{750B73F0-B9B7-ED26-9280-79CCA5191A7A}"/>
              </a:ext>
            </a:extLst>
          </p:cNvPr>
          <p:cNvSpPr/>
          <p:nvPr/>
        </p:nvSpPr>
        <p:spPr>
          <a:xfrm>
            <a:off x="879025" y="1717550"/>
            <a:ext cx="1012500" cy="819600"/>
          </a:xfrm>
          <a:prstGeom prst="homePlate">
            <a:avLst>
              <a:gd name="adj" fmla="val 31917"/>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lt2"/>
              </a:solidFill>
            </a:endParaRPr>
          </a:p>
        </p:txBody>
      </p:sp>
      <p:sp>
        <p:nvSpPr>
          <p:cNvPr id="811" name="Google Shape;811;p35">
            <a:extLst>
              <a:ext uri="{FF2B5EF4-FFF2-40B4-BE49-F238E27FC236}">
                <a16:creationId xmlns:a16="http://schemas.microsoft.com/office/drawing/2014/main" id="{D0260BBA-2A79-B7EA-D597-6EA739878B02}"/>
              </a:ext>
            </a:extLst>
          </p:cNvPr>
          <p:cNvSpPr txBox="1">
            <a:spLocks noGrp="1"/>
          </p:cNvSpPr>
          <p:nvPr>
            <p:ph type="title"/>
          </p:nvPr>
        </p:nvSpPr>
        <p:spPr>
          <a:xfrm>
            <a:off x="713250" y="317431"/>
            <a:ext cx="7717500" cy="572700"/>
          </a:xfrm>
          <a:prstGeom prst="rect">
            <a:avLst/>
          </a:prstGeom>
        </p:spPr>
        <p:txBody>
          <a:bodyPr spcFirstLastPara="1" wrap="square" lIns="91425" tIns="91425" rIns="91425" bIns="91425" anchor="t" anchorCtr="0">
            <a:noAutofit/>
          </a:bodyPr>
          <a:lstStyle/>
          <a:p>
            <a:pPr lvl="0"/>
            <a:r>
              <a:rPr lang="en-US" dirty="0"/>
              <a:t>Digital Marketing Impact on Performance of M&amp;S Food</a:t>
            </a:r>
            <a:endParaRPr dirty="0"/>
          </a:p>
        </p:txBody>
      </p:sp>
      <p:sp>
        <p:nvSpPr>
          <p:cNvPr id="813" name="Google Shape;813;p35">
            <a:extLst>
              <a:ext uri="{FF2B5EF4-FFF2-40B4-BE49-F238E27FC236}">
                <a16:creationId xmlns:a16="http://schemas.microsoft.com/office/drawing/2014/main" id="{9BB9A049-E40D-5B6A-9E3D-1AEE5F0506F9}"/>
              </a:ext>
            </a:extLst>
          </p:cNvPr>
          <p:cNvSpPr txBox="1">
            <a:spLocks noGrp="1"/>
          </p:cNvSpPr>
          <p:nvPr>
            <p:ph type="subTitle" idx="2"/>
          </p:nvPr>
        </p:nvSpPr>
        <p:spPr>
          <a:xfrm>
            <a:off x="1978840" y="1953111"/>
            <a:ext cx="2758956" cy="367800"/>
          </a:xfrm>
          <a:prstGeom prst="rect">
            <a:avLst/>
          </a:prstGeom>
        </p:spPr>
        <p:txBody>
          <a:bodyPr spcFirstLastPara="1" wrap="square" lIns="91425" tIns="91425" rIns="91425" bIns="91425" anchor="ctr" anchorCtr="0">
            <a:noAutofit/>
          </a:bodyPr>
          <a:lstStyle/>
          <a:p>
            <a:pPr marL="0" lvl="0" indent="0"/>
            <a:r>
              <a:rPr lang="en-US" sz="1800" b="1" dirty="0"/>
              <a:t>Sales Growth:</a:t>
            </a:r>
          </a:p>
          <a:p>
            <a:pPr marL="0" lvl="0" indent="0"/>
            <a:r>
              <a:rPr lang="en-US" dirty="0"/>
              <a:t>Food sales rose 8.7% in 2024/25 to £9.0 billion; like‑for‑like sales up 8.6% (Food Management Today, 2025).</a:t>
            </a:r>
          </a:p>
        </p:txBody>
      </p:sp>
      <p:sp>
        <p:nvSpPr>
          <p:cNvPr id="815" name="Google Shape;815;p35">
            <a:extLst>
              <a:ext uri="{FF2B5EF4-FFF2-40B4-BE49-F238E27FC236}">
                <a16:creationId xmlns:a16="http://schemas.microsoft.com/office/drawing/2014/main" id="{FB0EFDD7-2A92-364A-36AB-CE8EA66AD734}"/>
              </a:ext>
            </a:extLst>
          </p:cNvPr>
          <p:cNvSpPr txBox="1">
            <a:spLocks noGrp="1"/>
          </p:cNvSpPr>
          <p:nvPr>
            <p:ph type="subTitle" idx="4"/>
          </p:nvPr>
        </p:nvSpPr>
        <p:spPr>
          <a:xfrm>
            <a:off x="5839610" y="1990949"/>
            <a:ext cx="2756964" cy="377461"/>
          </a:xfrm>
          <a:prstGeom prst="rect">
            <a:avLst/>
          </a:prstGeom>
        </p:spPr>
        <p:txBody>
          <a:bodyPr spcFirstLastPara="1" wrap="square" lIns="91425" tIns="91425" rIns="91425" bIns="91425" anchor="ctr" anchorCtr="0">
            <a:noAutofit/>
          </a:bodyPr>
          <a:lstStyle/>
          <a:p>
            <a:pPr marL="0" lvl="0" indent="0"/>
            <a:r>
              <a:rPr lang="en-US" sz="1800" b="1" dirty="0"/>
              <a:t>Volume &amp; Market Share Gains: </a:t>
            </a:r>
          </a:p>
          <a:p>
            <a:pPr marL="0" lvl="0" indent="0"/>
            <a:r>
              <a:rPr lang="en-US" dirty="0"/>
              <a:t>Outperforming the market in value and volume, reflecting an expanding customer base. (Retail Gazette, 2025). </a:t>
            </a:r>
            <a:endParaRPr dirty="0"/>
          </a:p>
        </p:txBody>
      </p:sp>
      <p:sp>
        <p:nvSpPr>
          <p:cNvPr id="817" name="Google Shape;817;p35">
            <a:extLst>
              <a:ext uri="{FF2B5EF4-FFF2-40B4-BE49-F238E27FC236}">
                <a16:creationId xmlns:a16="http://schemas.microsoft.com/office/drawing/2014/main" id="{5A107EE0-342D-9132-05BF-4501C070ECD1}"/>
              </a:ext>
            </a:extLst>
          </p:cNvPr>
          <p:cNvSpPr txBox="1">
            <a:spLocks noGrp="1"/>
          </p:cNvSpPr>
          <p:nvPr>
            <p:ph type="subTitle" idx="6"/>
          </p:nvPr>
        </p:nvSpPr>
        <p:spPr>
          <a:xfrm>
            <a:off x="1978840" y="3433049"/>
            <a:ext cx="2379300" cy="367800"/>
          </a:xfrm>
          <a:prstGeom prst="rect">
            <a:avLst/>
          </a:prstGeom>
        </p:spPr>
        <p:txBody>
          <a:bodyPr spcFirstLastPara="1" wrap="square" lIns="91425" tIns="91425" rIns="91425" bIns="91425" anchor="ctr" anchorCtr="0">
            <a:noAutofit/>
          </a:bodyPr>
          <a:lstStyle/>
          <a:p>
            <a:pPr marL="0" lvl="0" indent="0"/>
            <a:endParaRPr lang="en-US" sz="1800" b="1" dirty="0"/>
          </a:p>
          <a:p>
            <a:pPr marL="0" lvl="0" indent="0"/>
            <a:r>
              <a:rPr lang="en-US" sz="1800" b="1" dirty="0"/>
              <a:t>Online &amp; Omnichannel Growth</a:t>
            </a:r>
          </a:p>
          <a:p>
            <a:pPr marL="0" lvl="0" indent="0"/>
            <a:r>
              <a:rPr lang="en-US" dirty="0"/>
              <a:t>Enhanced online ordering and delivery, attracting new and returning customers (BCG Matrix, 2025).</a:t>
            </a:r>
            <a:endParaRPr dirty="0"/>
          </a:p>
        </p:txBody>
      </p:sp>
      <p:sp>
        <p:nvSpPr>
          <p:cNvPr id="819" name="Google Shape;819;p35">
            <a:extLst>
              <a:ext uri="{FF2B5EF4-FFF2-40B4-BE49-F238E27FC236}">
                <a16:creationId xmlns:a16="http://schemas.microsoft.com/office/drawing/2014/main" id="{A6C13D8C-32EB-02AA-D037-CA9B0A01A3B7}"/>
              </a:ext>
            </a:extLst>
          </p:cNvPr>
          <p:cNvSpPr txBox="1">
            <a:spLocks noGrp="1"/>
          </p:cNvSpPr>
          <p:nvPr>
            <p:ph type="subTitle" idx="8"/>
          </p:nvPr>
        </p:nvSpPr>
        <p:spPr>
          <a:xfrm>
            <a:off x="5839609" y="3506894"/>
            <a:ext cx="2756965" cy="317708"/>
          </a:xfrm>
          <a:prstGeom prst="rect">
            <a:avLst/>
          </a:prstGeom>
        </p:spPr>
        <p:txBody>
          <a:bodyPr spcFirstLastPara="1" wrap="square" lIns="91425" tIns="91425" rIns="91425" bIns="91425" anchor="ctr" anchorCtr="0">
            <a:noAutofit/>
          </a:bodyPr>
          <a:lstStyle/>
          <a:p>
            <a:pPr marL="0" lvl="0" indent="0"/>
            <a:r>
              <a:rPr lang="en-US" sz="1800" b="1" dirty="0"/>
              <a:t>Resilience &amp; Recovery: </a:t>
            </a:r>
          </a:p>
          <a:p>
            <a:pPr marL="0" lvl="0" indent="0"/>
            <a:r>
              <a:rPr lang="en-US" dirty="0"/>
              <a:t>M&amp;S Food maintained strong sales, demonstrating operational resilience (Food Management Today, 2025).</a:t>
            </a:r>
            <a:endParaRPr dirty="0"/>
          </a:p>
        </p:txBody>
      </p:sp>
      <p:sp>
        <p:nvSpPr>
          <p:cNvPr id="820" name="Google Shape;820;p35">
            <a:extLst>
              <a:ext uri="{FF2B5EF4-FFF2-40B4-BE49-F238E27FC236}">
                <a16:creationId xmlns:a16="http://schemas.microsoft.com/office/drawing/2014/main" id="{C586483E-5491-1D0B-B58F-4346DD12FF54}"/>
              </a:ext>
            </a:extLst>
          </p:cNvPr>
          <p:cNvSpPr txBox="1">
            <a:spLocks noGrp="1"/>
          </p:cNvSpPr>
          <p:nvPr>
            <p:ph type="title" idx="9"/>
          </p:nvPr>
        </p:nvSpPr>
        <p:spPr>
          <a:xfrm>
            <a:off x="1097280" y="1844061"/>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1</a:t>
            </a:r>
            <a:endParaRPr/>
          </a:p>
        </p:txBody>
      </p:sp>
      <p:sp>
        <p:nvSpPr>
          <p:cNvPr id="821" name="Google Shape;821;p35">
            <a:extLst>
              <a:ext uri="{FF2B5EF4-FFF2-40B4-BE49-F238E27FC236}">
                <a16:creationId xmlns:a16="http://schemas.microsoft.com/office/drawing/2014/main" id="{DB28BCBA-0D1A-2E3B-80F9-1CAFFBFA4320}"/>
              </a:ext>
            </a:extLst>
          </p:cNvPr>
          <p:cNvSpPr txBox="1">
            <a:spLocks noGrp="1"/>
          </p:cNvSpPr>
          <p:nvPr>
            <p:ph type="title" idx="13"/>
          </p:nvPr>
        </p:nvSpPr>
        <p:spPr>
          <a:xfrm>
            <a:off x="4956048" y="1849011"/>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2</a:t>
            </a:r>
            <a:endParaRPr/>
          </a:p>
        </p:txBody>
      </p:sp>
      <p:sp>
        <p:nvSpPr>
          <p:cNvPr id="822" name="Google Shape;822;p35">
            <a:extLst>
              <a:ext uri="{FF2B5EF4-FFF2-40B4-BE49-F238E27FC236}">
                <a16:creationId xmlns:a16="http://schemas.microsoft.com/office/drawing/2014/main" id="{8E20AEE4-86A0-09B3-7376-8ACEFEBE9495}"/>
              </a:ext>
            </a:extLst>
          </p:cNvPr>
          <p:cNvSpPr txBox="1">
            <a:spLocks noGrp="1"/>
          </p:cNvSpPr>
          <p:nvPr>
            <p:ph type="title" idx="14"/>
          </p:nvPr>
        </p:nvSpPr>
        <p:spPr>
          <a:xfrm>
            <a:off x="1097280" y="3233949"/>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a:t>3</a:t>
            </a:r>
            <a:endParaRPr/>
          </a:p>
        </p:txBody>
      </p:sp>
      <p:sp>
        <p:nvSpPr>
          <p:cNvPr id="823" name="Google Shape;823;p35">
            <a:extLst>
              <a:ext uri="{FF2B5EF4-FFF2-40B4-BE49-F238E27FC236}">
                <a16:creationId xmlns:a16="http://schemas.microsoft.com/office/drawing/2014/main" id="{C2F6439C-A60F-821D-FAF8-740F4B6EF0A0}"/>
              </a:ext>
            </a:extLst>
          </p:cNvPr>
          <p:cNvSpPr txBox="1">
            <a:spLocks noGrp="1"/>
          </p:cNvSpPr>
          <p:nvPr>
            <p:ph type="title" idx="15"/>
          </p:nvPr>
        </p:nvSpPr>
        <p:spPr>
          <a:xfrm>
            <a:off x="4956048" y="3233949"/>
            <a:ext cx="576000" cy="576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4</a:t>
            </a:r>
            <a:endParaRPr dirty="0"/>
          </a:p>
        </p:txBody>
      </p:sp>
    </p:spTree>
    <p:extLst>
      <p:ext uri="{BB962C8B-B14F-4D97-AF65-F5344CB8AC3E}">
        <p14:creationId xmlns:p14="http://schemas.microsoft.com/office/powerpoint/2010/main" val="25907581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8">
          <a:extLst>
            <a:ext uri="{FF2B5EF4-FFF2-40B4-BE49-F238E27FC236}">
              <a16:creationId xmlns:a16="http://schemas.microsoft.com/office/drawing/2014/main" id="{8B2A494E-B820-7179-E90A-DD7E5DD97370}"/>
            </a:ext>
          </a:extLst>
        </p:cNvPr>
        <p:cNvGrpSpPr/>
        <p:nvPr/>
      </p:nvGrpSpPr>
      <p:grpSpPr>
        <a:xfrm>
          <a:off x="0" y="0"/>
          <a:ext cx="0" cy="0"/>
          <a:chOff x="0" y="0"/>
          <a:chExt cx="0" cy="0"/>
        </a:xfrm>
      </p:grpSpPr>
      <p:sp>
        <p:nvSpPr>
          <p:cNvPr id="2" name="Google Shape;1546;p51">
            <a:extLst>
              <a:ext uri="{FF2B5EF4-FFF2-40B4-BE49-F238E27FC236}">
                <a16:creationId xmlns:a16="http://schemas.microsoft.com/office/drawing/2014/main" id="{95287180-07F8-759F-0DA7-57784D50BE35}"/>
              </a:ext>
            </a:extLst>
          </p:cNvPr>
          <p:cNvSpPr txBox="1">
            <a:spLocks/>
          </p:cNvSpPr>
          <p:nvPr/>
        </p:nvSpPr>
        <p:spPr>
          <a:xfrm>
            <a:off x="677630" y="201163"/>
            <a:ext cx="7717500" cy="5727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dk1"/>
              </a:buClr>
              <a:buSzPts val="4800"/>
              <a:buFont typeface="Roboto"/>
              <a:buNone/>
              <a:defRPr sz="5000" b="1" i="0" u="none" strike="noStrike" cap="none">
                <a:solidFill>
                  <a:schemeClr val="dk1"/>
                </a:solidFill>
                <a:latin typeface="Roboto"/>
                <a:ea typeface="Roboto"/>
                <a:cs typeface="Roboto"/>
                <a:sym typeface="Roboto"/>
              </a:defRPr>
            </a:lvl1pPr>
            <a:lvl2pPr marR="0" lvl="1" algn="l" rtl="0">
              <a:lnSpc>
                <a:spcPct val="100000"/>
              </a:lnSpc>
              <a:spcBef>
                <a:spcPts val="0"/>
              </a:spcBef>
              <a:spcAft>
                <a:spcPts val="0"/>
              </a:spcAft>
              <a:buClr>
                <a:schemeClr val="dk1"/>
              </a:buClr>
              <a:buSzPts val="2800"/>
              <a:buFont typeface="Roboto"/>
              <a:buNone/>
              <a:defRPr sz="2800" b="1" i="0" u="none" strike="noStrike" cap="none">
                <a:solidFill>
                  <a:schemeClr val="dk1"/>
                </a:solidFill>
                <a:latin typeface="Roboto"/>
                <a:ea typeface="Roboto"/>
                <a:cs typeface="Roboto"/>
                <a:sym typeface="Roboto"/>
              </a:defRPr>
            </a:lvl2pPr>
            <a:lvl3pPr marR="0" lvl="2" algn="l" rtl="0">
              <a:lnSpc>
                <a:spcPct val="100000"/>
              </a:lnSpc>
              <a:spcBef>
                <a:spcPts val="0"/>
              </a:spcBef>
              <a:spcAft>
                <a:spcPts val="0"/>
              </a:spcAft>
              <a:buClr>
                <a:schemeClr val="dk1"/>
              </a:buClr>
              <a:buSzPts val="2800"/>
              <a:buFont typeface="Roboto"/>
              <a:buNone/>
              <a:defRPr sz="2800" b="1" i="0" u="none" strike="noStrike" cap="none">
                <a:solidFill>
                  <a:schemeClr val="dk1"/>
                </a:solidFill>
                <a:latin typeface="Roboto"/>
                <a:ea typeface="Roboto"/>
                <a:cs typeface="Roboto"/>
                <a:sym typeface="Roboto"/>
              </a:defRPr>
            </a:lvl3pPr>
            <a:lvl4pPr marR="0" lvl="3" algn="l" rtl="0">
              <a:lnSpc>
                <a:spcPct val="100000"/>
              </a:lnSpc>
              <a:spcBef>
                <a:spcPts val="0"/>
              </a:spcBef>
              <a:spcAft>
                <a:spcPts val="0"/>
              </a:spcAft>
              <a:buClr>
                <a:schemeClr val="dk1"/>
              </a:buClr>
              <a:buSzPts val="2800"/>
              <a:buFont typeface="Roboto"/>
              <a:buNone/>
              <a:defRPr sz="2800" b="1" i="0" u="none" strike="noStrike" cap="none">
                <a:solidFill>
                  <a:schemeClr val="dk1"/>
                </a:solidFill>
                <a:latin typeface="Roboto"/>
                <a:ea typeface="Roboto"/>
                <a:cs typeface="Roboto"/>
                <a:sym typeface="Roboto"/>
              </a:defRPr>
            </a:lvl4pPr>
            <a:lvl5pPr marR="0" lvl="4" algn="l" rtl="0">
              <a:lnSpc>
                <a:spcPct val="100000"/>
              </a:lnSpc>
              <a:spcBef>
                <a:spcPts val="0"/>
              </a:spcBef>
              <a:spcAft>
                <a:spcPts val="0"/>
              </a:spcAft>
              <a:buClr>
                <a:schemeClr val="dk1"/>
              </a:buClr>
              <a:buSzPts val="2800"/>
              <a:buFont typeface="Roboto"/>
              <a:buNone/>
              <a:defRPr sz="2800" b="1" i="0" u="none" strike="noStrike" cap="none">
                <a:solidFill>
                  <a:schemeClr val="dk1"/>
                </a:solidFill>
                <a:latin typeface="Roboto"/>
                <a:ea typeface="Roboto"/>
                <a:cs typeface="Roboto"/>
                <a:sym typeface="Roboto"/>
              </a:defRPr>
            </a:lvl5pPr>
            <a:lvl6pPr marR="0" lvl="5" algn="l" rtl="0">
              <a:lnSpc>
                <a:spcPct val="100000"/>
              </a:lnSpc>
              <a:spcBef>
                <a:spcPts val="0"/>
              </a:spcBef>
              <a:spcAft>
                <a:spcPts val="0"/>
              </a:spcAft>
              <a:buClr>
                <a:schemeClr val="dk1"/>
              </a:buClr>
              <a:buSzPts val="2800"/>
              <a:buFont typeface="Roboto"/>
              <a:buNone/>
              <a:defRPr sz="2800" b="1" i="0" u="none" strike="noStrike" cap="none">
                <a:solidFill>
                  <a:schemeClr val="dk1"/>
                </a:solidFill>
                <a:latin typeface="Roboto"/>
                <a:ea typeface="Roboto"/>
                <a:cs typeface="Roboto"/>
                <a:sym typeface="Roboto"/>
              </a:defRPr>
            </a:lvl6pPr>
            <a:lvl7pPr marR="0" lvl="6" algn="l" rtl="0">
              <a:lnSpc>
                <a:spcPct val="100000"/>
              </a:lnSpc>
              <a:spcBef>
                <a:spcPts val="0"/>
              </a:spcBef>
              <a:spcAft>
                <a:spcPts val="0"/>
              </a:spcAft>
              <a:buClr>
                <a:schemeClr val="dk1"/>
              </a:buClr>
              <a:buSzPts val="2800"/>
              <a:buFont typeface="Roboto"/>
              <a:buNone/>
              <a:defRPr sz="2800" b="1" i="0" u="none" strike="noStrike" cap="none">
                <a:solidFill>
                  <a:schemeClr val="dk1"/>
                </a:solidFill>
                <a:latin typeface="Roboto"/>
                <a:ea typeface="Roboto"/>
                <a:cs typeface="Roboto"/>
                <a:sym typeface="Roboto"/>
              </a:defRPr>
            </a:lvl7pPr>
            <a:lvl8pPr marR="0" lvl="7" algn="l" rtl="0">
              <a:lnSpc>
                <a:spcPct val="100000"/>
              </a:lnSpc>
              <a:spcBef>
                <a:spcPts val="0"/>
              </a:spcBef>
              <a:spcAft>
                <a:spcPts val="0"/>
              </a:spcAft>
              <a:buClr>
                <a:schemeClr val="dk1"/>
              </a:buClr>
              <a:buSzPts val="2800"/>
              <a:buFont typeface="Roboto"/>
              <a:buNone/>
              <a:defRPr sz="2800" b="1" i="0" u="none" strike="noStrike" cap="none">
                <a:solidFill>
                  <a:schemeClr val="dk1"/>
                </a:solidFill>
                <a:latin typeface="Roboto"/>
                <a:ea typeface="Roboto"/>
                <a:cs typeface="Roboto"/>
                <a:sym typeface="Roboto"/>
              </a:defRPr>
            </a:lvl8pPr>
            <a:lvl9pPr marR="0" lvl="8" algn="l" rtl="0">
              <a:lnSpc>
                <a:spcPct val="100000"/>
              </a:lnSpc>
              <a:spcBef>
                <a:spcPts val="0"/>
              </a:spcBef>
              <a:spcAft>
                <a:spcPts val="0"/>
              </a:spcAft>
              <a:buClr>
                <a:schemeClr val="dk1"/>
              </a:buClr>
              <a:buSzPts val="2800"/>
              <a:buFont typeface="Roboto"/>
              <a:buNone/>
              <a:defRPr sz="2800" b="1" i="0" u="none" strike="noStrike" cap="none">
                <a:solidFill>
                  <a:schemeClr val="dk1"/>
                </a:solidFill>
                <a:latin typeface="Roboto"/>
                <a:ea typeface="Roboto"/>
                <a:cs typeface="Roboto"/>
                <a:sym typeface="Roboto"/>
              </a:defRPr>
            </a:lvl9pPr>
          </a:lstStyle>
          <a:p>
            <a:pPr algn="ctr"/>
            <a:r>
              <a:rPr lang="en-US" sz="2800" dirty="0"/>
              <a:t>How M&amp;S Food Uses Digital Marketing</a:t>
            </a:r>
          </a:p>
        </p:txBody>
      </p:sp>
      <p:sp>
        <p:nvSpPr>
          <p:cNvPr id="3" name="Google Shape;6086;p64">
            <a:extLst>
              <a:ext uri="{FF2B5EF4-FFF2-40B4-BE49-F238E27FC236}">
                <a16:creationId xmlns:a16="http://schemas.microsoft.com/office/drawing/2014/main" id="{C0505A70-0617-0759-5FE8-9567B364D680}"/>
              </a:ext>
            </a:extLst>
          </p:cNvPr>
          <p:cNvSpPr txBox="1">
            <a:spLocks/>
          </p:cNvSpPr>
          <p:nvPr/>
        </p:nvSpPr>
        <p:spPr>
          <a:xfrm>
            <a:off x="333214" y="1348054"/>
            <a:ext cx="4238786" cy="30174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17500">
              <a:spcBef>
                <a:spcPts val="600"/>
              </a:spcBef>
              <a:spcAft>
                <a:spcPts val="600"/>
              </a:spcAft>
              <a:buClr>
                <a:schemeClr val="dk1"/>
              </a:buClr>
              <a:buSzPts val="1400"/>
              <a:buFont typeface="Roboto"/>
              <a:buChar char="●"/>
            </a:pPr>
            <a:r>
              <a:rPr lang="en-GB" noProof="0" dirty="0">
                <a:latin typeface="Roboto" panose="02000000000000000000" pitchFamily="2" charset="0"/>
                <a:ea typeface="Roboto" panose="02000000000000000000" pitchFamily="2" charset="0"/>
                <a:cs typeface="Roboto" panose="02000000000000000000" pitchFamily="2" charset="0"/>
              </a:rPr>
              <a:t>Sparks app and email marketing make the process more interactive and perk-up repeat buying with personalised offers (Retail Gazette, 2025).</a:t>
            </a:r>
          </a:p>
          <a:p>
            <a:pPr marL="457200" indent="-317500">
              <a:spcBef>
                <a:spcPts val="600"/>
              </a:spcBef>
              <a:spcAft>
                <a:spcPts val="600"/>
              </a:spcAft>
              <a:buClr>
                <a:schemeClr val="dk1"/>
              </a:buClr>
              <a:buSzPts val="1400"/>
              <a:buFont typeface="Roboto"/>
              <a:buChar char="●"/>
            </a:pPr>
            <a:r>
              <a:rPr lang="en-GB" noProof="0" dirty="0">
                <a:latin typeface="Roboto" panose="02000000000000000000" pitchFamily="2" charset="0"/>
                <a:ea typeface="Roboto" panose="02000000000000000000" pitchFamily="2" charset="0"/>
                <a:cs typeface="Roboto" panose="02000000000000000000" pitchFamily="2" charset="0"/>
              </a:rPr>
              <a:t>Social media marketing enhances the awareness of a brand and communication with customers.</a:t>
            </a:r>
          </a:p>
          <a:p>
            <a:pPr marL="457200" indent="-317500">
              <a:spcBef>
                <a:spcPts val="600"/>
              </a:spcBef>
              <a:spcAft>
                <a:spcPts val="600"/>
              </a:spcAft>
              <a:buClr>
                <a:schemeClr val="dk1"/>
              </a:buClr>
              <a:buSzPts val="1400"/>
              <a:buFont typeface="Roboto"/>
              <a:buChar char="●"/>
            </a:pPr>
            <a:r>
              <a:rPr lang="en-GB" noProof="0" dirty="0">
                <a:latin typeface="Roboto" panose="02000000000000000000" pitchFamily="2" charset="0"/>
                <a:ea typeface="Roboto" panose="02000000000000000000" pitchFamily="2" charset="0"/>
                <a:cs typeface="Roboto" panose="02000000000000000000" pitchFamily="2" charset="0"/>
              </a:rPr>
              <a:t>Online buying and web sites enhance convenience, enhance online sales and connect to loyalty rewards.</a:t>
            </a:r>
          </a:p>
          <a:p>
            <a:pPr marL="457200" indent="-317500">
              <a:spcBef>
                <a:spcPts val="600"/>
              </a:spcBef>
              <a:spcAft>
                <a:spcPts val="600"/>
              </a:spcAft>
              <a:buClr>
                <a:schemeClr val="dk1"/>
              </a:buClr>
              <a:buSzPts val="1400"/>
              <a:buFont typeface="Roboto"/>
              <a:buChar char="●"/>
            </a:pPr>
            <a:r>
              <a:rPr lang="en-GB" noProof="0" dirty="0">
                <a:latin typeface="Roboto" panose="02000000000000000000" pitchFamily="2" charset="0"/>
                <a:ea typeface="Roboto" panose="02000000000000000000" pitchFamily="2" charset="0"/>
                <a:cs typeface="Roboto" panose="02000000000000000000" pitchFamily="2" charset="0"/>
              </a:rPr>
              <a:t>Digital marketing contributed to 8.6 per cent of like-for-like revenue and customer retention (Food Management Today, 2025)..</a:t>
            </a:r>
          </a:p>
        </p:txBody>
      </p:sp>
      <p:sp>
        <p:nvSpPr>
          <p:cNvPr id="4" name="Google Shape;6086;p64">
            <a:extLst>
              <a:ext uri="{FF2B5EF4-FFF2-40B4-BE49-F238E27FC236}">
                <a16:creationId xmlns:a16="http://schemas.microsoft.com/office/drawing/2014/main" id="{71D22C07-37EA-C921-FC73-1A96902A6E58}"/>
              </a:ext>
            </a:extLst>
          </p:cNvPr>
          <p:cNvSpPr txBox="1">
            <a:spLocks/>
          </p:cNvSpPr>
          <p:nvPr/>
        </p:nvSpPr>
        <p:spPr>
          <a:xfrm>
            <a:off x="4892634" y="1348054"/>
            <a:ext cx="4238786" cy="3017400"/>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indent="-317500">
              <a:spcBef>
                <a:spcPts val="600"/>
              </a:spcBef>
              <a:spcAft>
                <a:spcPts val="600"/>
              </a:spcAft>
              <a:buClr>
                <a:schemeClr val="dk1"/>
              </a:buClr>
              <a:buSzPts val="1400"/>
              <a:buFont typeface="Roboto"/>
              <a:buChar char="●"/>
            </a:pPr>
            <a:r>
              <a:rPr lang="en-US" dirty="0">
                <a:latin typeface="Roboto" panose="02000000000000000000" pitchFamily="2" charset="0"/>
                <a:ea typeface="Roboto" panose="02000000000000000000" pitchFamily="2" charset="0"/>
                <a:cs typeface="Roboto" panose="02000000000000000000" pitchFamily="2" charset="0"/>
              </a:rPr>
              <a:t>Cybersecurity risks can disrupt operations.</a:t>
            </a:r>
          </a:p>
          <a:p>
            <a:pPr marL="457200" indent="-317500">
              <a:spcBef>
                <a:spcPts val="600"/>
              </a:spcBef>
              <a:spcAft>
                <a:spcPts val="600"/>
              </a:spcAft>
              <a:buClr>
                <a:schemeClr val="dk1"/>
              </a:buClr>
              <a:buSzPts val="1400"/>
              <a:buFont typeface="Roboto"/>
              <a:buChar char="●"/>
            </a:pPr>
            <a:r>
              <a:rPr lang="en-US" dirty="0">
                <a:latin typeface="Roboto" panose="02000000000000000000" pitchFamily="2" charset="0"/>
                <a:ea typeface="Roboto" panose="02000000000000000000" pitchFamily="2" charset="0"/>
                <a:cs typeface="Roboto" panose="02000000000000000000" pitchFamily="2" charset="0"/>
              </a:rPr>
              <a:t>Older or non-digital customers may feel excluded.</a:t>
            </a:r>
          </a:p>
          <a:p>
            <a:pPr marL="457200" indent="-317500">
              <a:spcBef>
                <a:spcPts val="600"/>
              </a:spcBef>
              <a:spcAft>
                <a:spcPts val="600"/>
              </a:spcAft>
              <a:buClr>
                <a:schemeClr val="dk1"/>
              </a:buClr>
              <a:buSzPts val="1400"/>
              <a:buFont typeface="Roboto"/>
              <a:buChar char="●"/>
            </a:pPr>
            <a:r>
              <a:rPr lang="en-US" dirty="0">
                <a:latin typeface="Roboto" panose="02000000000000000000" pitchFamily="2" charset="0"/>
                <a:ea typeface="Roboto" panose="02000000000000000000" pitchFamily="2" charset="0"/>
                <a:cs typeface="Roboto" panose="02000000000000000000" pitchFamily="2" charset="0"/>
              </a:rPr>
              <a:t>Digital marketing costs can impact margins.</a:t>
            </a:r>
          </a:p>
        </p:txBody>
      </p:sp>
      <p:sp>
        <p:nvSpPr>
          <p:cNvPr id="6" name="TextBox 5">
            <a:extLst>
              <a:ext uri="{FF2B5EF4-FFF2-40B4-BE49-F238E27FC236}">
                <a16:creationId xmlns:a16="http://schemas.microsoft.com/office/drawing/2014/main" id="{0255ECCB-E2D6-63A5-69A5-5BC5B3857070}"/>
              </a:ext>
            </a:extLst>
          </p:cNvPr>
          <p:cNvSpPr txBox="1"/>
          <p:nvPr/>
        </p:nvSpPr>
        <p:spPr>
          <a:xfrm>
            <a:off x="994559" y="942694"/>
            <a:ext cx="2104901" cy="338554"/>
          </a:xfrm>
          <a:prstGeom prst="rect">
            <a:avLst/>
          </a:prstGeom>
          <a:noFill/>
        </p:spPr>
        <p:txBody>
          <a:bodyPr wrap="square">
            <a:spAutoFit/>
          </a:bodyPr>
          <a:lstStyle/>
          <a:p>
            <a:r>
              <a:rPr lang="en-US" sz="1600" b="1" dirty="0">
                <a:latin typeface="Roboto" panose="02000000000000000000" pitchFamily="2" charset="0"/>
                <a:ea typeface="Roboto" panose="02000000000000000000" pitchFamily="2" charset="0"/>
                <a:cs typeface="Roboto" panose="02000000000000000000" pitchFamily="2" charset="0"/>
              </a:rPr>
              <a:t>Strengths / Benefits</a:t>
            </a:r>
          </a:p>
        </p:txBody>
      </p:sp>
      <p:sp>
        <p:nvSpPr>
          <p:cNvPr id="7" name="TextBox 6">
            <a:extLst>
              <a:ext uri="{FF2B5EF4-FFF2-40B4-BE49-F238E27FC236}">
                <a16:creationId xmlns:a16="http://schemas.microsoft.com/office/drawing/2014/main" id="{1F886673-EA92-44A3-47A5-42366789FF46}"/>
              </a:ext>
            </a:extLst>
          </p:cNvPr>
          <p:cNvSpPr txBox="1"/>
          <p:nvPr/>
        </p:nvSpPr>
        <p:spPr>
          <a:xfrm>
            <a:off x="5659582" y="942694"/>
            <a:ext cx="2819400" cy="338554"/>
          </a:xfrm>
          <a:prstGeom prst="rect">
            <a:avLst/>
          </a:prstGeom>
          <a:noFill/>
        </p:spPr>
        <p:txBody>
          <a:bodyPr wrap="square">
            <a:spAutoFit/>
          </a:bodyPr>
          <a:lstStyle/>
          <a:p>
            <a:r>
              <a:rPr lang="en-US" sz="1600" b="1" dirty="0">
                <a:latin typeface="Roboto" panose="02000000000000000000" pitchFamily="2" charset="0"/>
                <a:ea typeface="Roboto" panose="02000000000000000000" pitchFamily="2" charset="0"/>
                <a:cs typeface="Roboto" panose="02000000000000000000" pitchFamily="2" charset="0"/>
              </a:rPr>
              <a:t>Limitations / Challenges</a:t>
            </a:r>
          </a:p>
        </p:txBody>
      </p:sp>
    </p:spTree>
    <p:extLst>
      <p:ext uri="{BB962C8B-B14F-4D97-AF65-F5344CB8AC3E}">
        <p14:creationId xmlns:p14="http://schemas.microsoft.com/office/powerpoint/2010/main" val="4542152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806">
          <a:extLst>
            <a:ext uri="{FF2B5EF4-FFF2-40B4-BE49-F238E27FC236}">
              <a16:creationId xmlns:a16="http://schemas.microsoft.com/office/drawing/2014/main" id="{6DCDD1BA-F730-F88F-A1E3-452CB288B5CA}"/>
            </a:ext>
          </a:extLst>
        </p:cNvPr>
        <p:cNvGrpSpPr/>
        <p:nvPr/>
      </p:nvGrpSpPr>
      <p:grpSpPr>
        <a:xfrm>
          <a:off x="0" y="0"/>
          <a:ext cx="0" cy="0"/>
          <a:chOff x="0" y="0"/>
          <a:chExt cx="0" cy="0"/>
        </a:xfrm>
      </p:grpSpPr>
      <p:sp>
        <p:nvSpPr>
          <p:cNvPr id="811" name="Google Shape;811;p35">
            <a:extLst>
              <a:ext uri="{FF2B5EF4-FFF2-40B4-BE49-F238E27FC236}">
                <a16:creationId xmlns:a16="http://schemas.microsoft.com/office/drawing/2014/main" id="{9FAB6B57-E5F7-B460-DE8E-4001182DF5AC}"/>
              </a:ext>
            </a:extLst>
          </p:cNvPr>
          <p:cNvSpPr txBox="1">
            <a:spLocks noGrp="1"/>
          </p:cNvSpPr>
          <p:nvPr>
            <p:ph type="title"/>
          </p:nvPr>
        </p:nvSpPr>
        <p:spPr>
          <a:xfrm>
            <a:off x="713250" y="448056"/>
            <a:ext cx="7717500" cy="572700"/>
          </a:xfrm>
          <a:prstGeom prst="rect">
            <a:avLst/>
          </a:prstGeom>
        </p:spPr>
        <p:txBody>
          <a:bodyPr spcFirstLastPara="1" wrap="square" lIns="91425" tIns="91425" rIns="91425" bIns="91425" anchor="t" anchorCtr="0">
            <a:noAutofit/>
          </a:bodyPr>
          <a:lstStyle/>
          <a:p>
            <a:pPr lvl="0"/>
            <a:r>
              <a:rPr lang="en-US" dirty="0"/>
              <a:t>Conclusion</a:t>
            </a:r>
            <a:endParaRPr dirty="0"/>
          </a:p>
        </p:txBody>
      </p:sp>
      <p:graphicFrame>
        <p:nvGraphicFramePr>
          <p:cNvPr id="3" name="TextBox 18">
            <a:extLst>
              <a:ext uri="{FF2B5EF4-FFF2-40B4-BE49-F238E27FC236}">
                <a16:creationId xmlns:a16="http://schemas.microsoft.com/office/drawing/2014/main" id="{68D68270-39C4-CE06-4191-2BF37D6DC8BB}"/>
              </a:ext>
            </a:extLst>
          </p:cNvPr>
          <p:cNvGraphicFramePr/>
          <p:nvPr>
            <p:extLst>
              <p:ext uri="{D42A27DB-BD31-4B8C-83A1-F6EECF244321}">
                <p14:modId xmlns:p14="http://schemas.microsoft.com/office/powerpoint/2010/main" val="1928153693"/>
              </p:ext>
            </p:extLst>
          </p:nvPr>
        </p:nvGraphicFramePr>
        <p:xfrm>
          <a:off x="713225" y="1208225"/>
          <a:ext cx="7717500" cy="32644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2375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06">
          <a:extLst>
            <a:ext uri="{FF2B5EF4-FFF2-40B4-BE49-F238E27FC236}">
              <a16:creationId xmlns:a16="http://schemas.microsoft.com/office/drawing/2014/main" id="{90F4FA67-7B38-65AE-79E1-2532A1CFEFAC}"/>
            </a:ext>
          </a:extLst>
        </p:cNvPr>
        <p:cNvGrpSpPr/>
        <p:nvPr/>
      </p:nvGrpSpPr>
      <p:grpSpPr>
        <a:xfrm>
          <a:off x="0" y="0"/>
          <a:ext cx="0" cy="0"/>
          <a:chOff x="0" y="0"/>
          <a:chExt cx="0" cy="0"/>
        </a:xfrm>
      </p:grpSpPr>
      <p:sp>
        <p:nvSpPr>
          <p:cNvPr id="811" name="Google Shape;811;p35">
            <a:extLst>
              <a:ext uri="{FF2B5EF4-FFF2-40B4-BE49-F238E27FC236}">
                <a16:creationId xmlns:a16="http://schemas.microsoft.com/office/drawing/2014/main" id="{FB14F6D1-1FCF-933E-C067-B9B5F7A3B2EE}"/>
              </a:ext>
            </a:extLst>
          </p:cNvPr>
          <p:cNvSpPr txBox="1">
            <a:spLocks noGrp="1"/>
          </p:cNvSpPr>
          <p:nvPr>
            <p:ph type="title"/>
          </p:nvPr>
        </p:nvSpPr>
        <p:spPr>
          <a:xfrm>
            <a:off x="713250" y="297581"/>
            <a:ext cx="7717500" cy="572700"/>
          </a:xfrm>
          <a:prstGeom prst="rect">
            <a:avLst/>
          </a:prstGeom>
        </p:spPr>
        <p:txBody>
          <a:bodyPr spcFirstLastPara="1" wrap="square" lIns="91425" tIns="91425" rIns="91425" bIns="91425" anchor="t" anchorCtr="0">
            <a:noAutofit/>
          </a:bodyPr>
          <a:lstStyle/>
          <a:p>
            <a:pPr lvl="0"/>
            <a:r>
              <a:rPr lang="en-US" dirty="0"/>
              <a:t>References</a:t>
            </a:r>
            <a:endParaRPr dirty="0"/>
          </a:p>
        </p:txBody>
      </p:sp>
      <p:sp>
        <p:nvSpPr>
          <p:cNvPr id="4" name="TextBox 3">
            <a:extLst>
              <a:ext uri="{FF2B5EF4-FFF2-40B4-BE49-F238E27FC236}">
                <a16:creationId xmlns:a16="http://schemas.microsoft.com/office/drawing/2014/main" id="{6E89B75E-575F-6F1B-BC1C-DE5FF4EAAEFB}"/>
              </a:ext>
            </a:extLst>
          </p:cNvPr>
          <p:cNvSpPr txBox="1"/>
          <p:nvPr/>
        </p:nvSpPr>
        <p:spPr>
          <a:xfrm>
            <a:off x="285008" y="935573"/>
            <a:ext cx="8597734" cy="4001095"/>
          </a:xfrm>
          <a:prstGeom prst="rect">
            <a:avLst/>
          </a:prstGeom>
          <a:noFill/>
        </p:spPr>
        <p:txBody>
          <a:bodyPr wrap="square">
            <a:spAutoFit/>
          </a:bodyPr>
          <a:lstStyle/>
          <a:p>
            <a:pPr>
              <a:spcBef>
                <a:spcPts val="600"/>
              </a:spcBef>
            </a:pPr>
            <a:r>
              <a:rPr lang="en-US" sz="1200" dirty="0"/>
              <a:t>BCG Matrix (2025). </a:t>
            </a:r>
            <a:r>
              <a:rPr lang="en-US" sz="1200" i="1" dirty="0"/>
              <a:t>What is Sales and Marketing Strategy of Marks &amp; Spencer Group Company?</a:t>
            </a:r>
            <a:r>
              <a:rPr lang="en-US" sz="1200" dirty="0"/>
              <a:t> [online] matrixbcg.com. Available at: </a:t>
            </a:r>
            <a:r>
              <a:rPr lang="en-US" sz="1200" u="sng" dirty="0">
                <a:hlinkClick r:id="rId3"/>
              </a:rPr>
              <a:t>https://matrixbcg.com/blogs/marketing-strategy/marksandspencer</a:t>
            </a:r>
            <a:r>
              <a:rPr lang="en-US" sz="1200" dirty="0"/>
              <a:t>?.</a:t>
            </a:r>
          </a:p>
          <a:p>
            <a:pPr>
              <a:spcBef>
                <a:spcPts val="600"/>
              </a:spcBef>
            </a:pPr>
            <a:r>
              <a:rPr lang="en-US" sz="1200" dirty="0"/>
              <a:t>Chaffey, D. and Ellis-Chadwick, F. (2019). </a:t>
            </a:r>
            <a:r>
              <a:rPr lang="en-US" sz="1200" i="1" dirty="0"/>
              <a:t>Digital marketing</a:t>
            </a:r>
            <a:r>
              <a:rPr lang="en-US" sz="1200" dirty="0"/>
              <a:t>. Pearson, UK.</a:t>
            </a:r>
          </a:p>
          <a:p>
            <a:pPr>
              <a:spcBef>
                <a:spcPts val="600"/>
              </a:spcBef>
            </a:pPr>
            <a:r>
              <a:rPr lang="en-US" sz="1200" dirty="0"/>
              <a:t>Chaffey, D. and Smith, P.R. (2022). Digital marketing excellence: planning, optimizing and integrating online marketing. Routledge.</a:t>
            </a:r>
          </a:p>
          <a:p>
            <a:pPr>
              <a:spcBef>
                <a:spcPts val="600"/>
              </a:spcBef>
            </a:pPr>
            <a:r>
              <a:rPr lang="en-US" sz="1200" dirty="0"/>
              <a:t>Food Management Today (2025). </a:t>
            </a:r>
            <a:r>
              <a:rPr lang="en-US" sz="1200" i="1" dirty="0"/>
              <a:t>M&amp;S food sales reach £9bn in 2025</a:t>
            </a:r>
            <a:r>
              <a:rPr lang="en-US" sz="1200" dirty="0"/>
              <a:t>. [online] Food Management Today. Available at: </a:t>
            </a:r>
            <a:r>
              <a:rPr lang="en-US" sz="1200" u="sng" dirty="0">
                <a:hlinkClick r:id="rId4"/>
              </a:rPr>
              <a:t>https://foodmanagement.today/ms-food-sales-reach-9bn-in-2025/</a:t>
            </a:r>
            <a:r>
              <a:rPr lang="en-US" sz="1200" dirty="0"/>
              <a:t>.</a:t>
            </a:r>
          </a:p>
          <a:p>
            <a:pPr>
              <a:spcBef>
                <a:spcPts val="600"/>
              </a:spcBef>
            </a:pPr>
            <a:r>
              <a:rPr lang="en-US" sz="1200" dirty="0"/>
              <a:t>Kotler, P., </a:t>
            </a:r>
            <a:r>
              <a:rPr lang="en-US" sz="1200" dirty="0" err="1"/>
              <a:t>Kartajaya</a:t>
            </a:r>
            <a:r>
              <a:rPr lang="en-US" sz="1200" dirty="0"/>
              <a:t>, H. and Setiawan, I. (2021). </a:t>
            </a:r>
            <a:r>
              <a:rPr lang="en-US" sz="1200" i="1" dirty="0"/>
              <a:t>Marketing 5.0: Technology for humanity</a:t>
            </a:r>
            <a:r>
              <a:rPr lang="en-US" sz="1200" dirty="0"/>
              <a:t>. John Wiley &amp; Sons.</a:t>
            </a:r>
          </a:p>
          <a:p>
            <a:pPr>
              <a:spcBef>
                <a:spcPts val="600"/>
              </a:spcBef>
            </a:pPr>
            <a:r>
              <a:rPr lang="en-US" sz="1200" dirty="0" err="1"/>
              <a:t>Narkiniemi</a:t>
            </a:r>
            <a:r>
              <a:rPr lang="en-US" sz="1200" dirty="0"/>
              <a:t>, (2013). Using Digital Marketing to Develop a Modern Marketing Strategy for a Startup.: Case study: Design With Benefits.</a:t>
            </a:r>
          </a:p>
          <a:p>
            <a:pPr>
              <a:spcBef>
                <a:spcPts val="600"/>
              </a:spcBef>
            </a:pPr>
            <a:r>
              <a:rPr lang="en-GB" sz="1200" dirty="0" err="1"/>
              <a:t>Persado</a:t>
            </a:r>
            <a:r>
              <a:rPr lang="en-GB" sz="1200" dirty="0"/>
              <a:t> (2024). </a:t>
            </a:r>
            <a:r>
              <a:rPr lang="en-GB" sz="1200" i="1" dirty="0"/>
              <a:t>Marks &amp; Spencer’s AI-Driven Personalisation Success with </a:t>
            </a:r>
            <a:r>
              <a:rPr lang="en-GB" sz="1200" i="1" dirty="0" err="1"/>
              <a:t>Persado</a:t>
            </a:r>
            <a:r>
              <a:rPr lang="en-GB" sz="1200" dirty="0"/>
              <a:t>. [online] </a:t>
            </a:r>
            <a:r>
              <a:rPr lang="en-GB" sz="1200" dirty="0" err="1"/>
              <a:t>Persado</a:t>
            </a:r>
            <a:r>
              <a:rPr lang="en-GB" sz="1200" dirty="0"/>
              <a:t>. Available at: </a:t>
            </a:r>
            <a:r>
              <a:rPr lang="en-GB" sz="1200" u="sng" dirty="0">
                <a:hlinkClick r:id="rId5"/>
              </a:rPr>
              <a:t>https://www.persado.com/resource-library/marks-spencer-persado-ai-personalization-success/</a:t>
            </a:r>
            <a:r>
              <a:rPr lang="en-GB" sz="1200" dirty="0"/>
              <a:t>.</a:t>
            </a:r>
            <a:endParaRPr lang="en-US" sz="1200" dirty="0"/>
          </a:p>
          <a:p>
            <a:pPr>
              <a:spcBef>
                <a:spcPts val="600"/>
              </a:spcBef>
            </a:pPr>
            <a:r>
              <a:rPr lang="en-US" sz="1200" dirty="0" err="1"/>
              <a:t>Rachmad</a:t>
            </a:r>
            <a:r>
              <a:rPr lang="en-US" sz="1200" dirty="0"/>
              <a:t>, Y.E. (2023). Social Media Influence Theory.</a:t>
            </a:r>
          </a:p>
          <a:p>
            <a:pPr>
              <a:spcBef>
                <a:spcPts val="600"/>
              </a:spcBef>
            </a:pPr>
            <a:r>
              <a:rPr lang="en-US" sz="1200" dirty="0"/>
              <a:t>Retail Gazette (2025). </a:t>
            </a:r>
            <a:r>
              <a:rPr lang="en-US" sz="1200" i="1" dirty="0"/>
              <a:t>M&amp;S grocery share rivals Waitrose as Ocado revenues surge - Retail Gazette</a:t>
            </a:r>
            <a:r>
              <a:rPr lang="en-US" sz="1200" dirty="0"/>
              <a:t>. [online] Retail Gazette. Available at: </a:t>
            </a:r>
            <a:r>
              <a:rPr lang="en-US" sz="1200" u="sng" dirty="0">
                <a:hlinkClick r:id="rId6"/>
              </a:rPr>
              <a:t>https://www.retailgazette.co.uk/blog/2025/09/ms-market-share-waitrose/</a:t>
            </a:r>
            <a:r>
              <a:rPr lang="en-US" sz="1200" dirty="0"/>
              <a:t>.</a:t>
            </a:r>
          </a:p>
          <a:p>
            <a:pPr>
              <a:spcBef>
                <a:spcPts val="600"/>
              </a:spcBef>
            </a:pPr>
            <a:r>
              <a:rPr lang="en-US" sz="1200" dirty="0"/>
              <a:t>RISTESKA, L. (2023). BENEFITS OF DIGITAL MARKETING. </a:t>
            </a:r>
            <a:r>
              <a:rPr lang="en-US" sz="1200" i="1" dirty="0" err="1"/>
              <a:t>Vizione</a:t>
            </a:r>
            <a:r>
              <a:rPr lang="en-US" sz="1200" dirty="0"/>
              <a:t>, (41).</a:t>
            </a:r>
          </a:p>
          <a:p>
            <a:pPr>
              <a:spcBef>
                <a:spcPts val="600"/>
              </a:spcBef>
            </a:pPr>
            <a:r>
              <a:rPr lang="en-US" sz="1200" dirty="0"/>
              <a:t>Tuten, T. L., and Solomon, M. R. (2017). </a:t>
            </a:r>
            <a:r>
              <a:rPr lang="en-US" sz="1200" i="1" dirty="0"/>
              <a:t>Social Media Marketing</a:t>
            </a:r>
            <a:r>
              <a:rPr lang="en-US" sz="1200" dirty="0"/>
              <a:t>. SAGE.</a:t>
            </a:r>
          </a:p>
        </p:txBody>
      </p:sp>
    </p:spTree>
    <p:extLst>
      <p:ext uri="{BB962C8B-B14F-4D97-AF65-F5344CB8AC3E}">
        <p14:creationId xmlns:p14="http://schemas.microsoft.com/office/powerpoint/2010/main" val="893198461"/>
      </p:ext>
    </p:extLst>
  </p:cSld>
  <p:clrMapOvr>
    <a:masterClrMapping/>
  </p:clrMapOvr>
</p:sld>
</file>

<file path=ppt/theme/theme1.xml><?xml version="1.0" encoding="utf-8"?>
<a:theme xmlns:a="http://schemas.openxmlformats.org/drawingml/2006/main" name="Digital Marketing Proposal by Slidesgo">
  <a:themeElements>
    <a:clrScheme name="Simple Light">
      <a:dk1>
        <a:srgbClr val="000000"/>
      </a:dk1>
      <a:lt1>
        <a:srgbClr val="FFFFFF"/>
      </a:lt1>
      <a:dk2>
        <a:srgbClr val="EFEFEF"/>
      </a:dk2>
      <a:lt2>
        <a:srgbClr val="4D5061"/>
      </a:lt2>
      <a:accent1>
        <a:srgbClr val="61D095"/>
      </a:accent1>
      <a:accent2>
        <a:srgbClr val="48BF84"/>
      </a:accent2>
      <a:accent3>
        <a:srgbClr val="46AB7D"/>
      </a:accent3>
      <a:accent4>
        <a:srgbClr val="439775"/>
      </a:accent4>
      <a:accent5>
        <a:srgbClr val="4D5061"/>
      </a:accent5>
      <a:accent6>
        <a:srgbClr val="30323D"/>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2420</Words>
  <Application>Microsoft Office PowerPoint</Application>
  <PresentationFormat>On-screen Show (16:9)</PresentationFormat>
  <Paragraphs>118</Paragraphs>
  <Slides>12</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Roboto</vt:lpstr>
      <vt:lpstr>Roboto Black</vt:lpstr>
      <vt:lpstr>Montserrat Black</vt:lpstr>
      <vt:lpstr>Montserrat ExtraBold</vt:lpstr>
      <vt:lpstr>Arial</vt:lpstr>
      <vt:lpstr>Montserrat SemiBold</vt:lpstr>
      <vt:lpstr>Digital Marketing Proposal by Slidesgo</vt:lpstr>
      <vt:lpstr>“Building Customer Relationships: How M&amp;S Food Leverages Digital Marketing and Social Media”</vt:lpstr>
      <vt:lpstr>Introduction </vt:lpstr>
      <vt:lpstr>What is Digital Marketing?</vt:lpstr>
      <vt:lpstr>Benefits of Digital Marketing</vt:lpstr>
      <vt:lpstr>Disadvantage of Digital Marketing</vt:lpstr>
      <vt:lpstr>Benefits of Social Media for CRM</vt:lpstr>
      <vt:lpstr>Negative of Social Media</vt:lpstr>
      <vt:lpstr>How M&amp;S Food Uses Digital Marketing</vt:lpstr>
      <vt:lpstr>Digital Marketing Impact on Performance of M&amp;S Food</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
  <cp:revision>1</cp:revision>
  <dcterms:modified xsi:type="dcterms:W3CDTF">2025-12-03T18:56:04Z</dcterms:modified>
</cp:coreProperties>
</file>