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CA893C-1AAB-4AA6-82B9-57D869F1C350}" v="17" dt="2021-11-05T17:02:49.0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greeslewis14@gmail.com" userId="8134c9c99813f7f4" providerId="LiveId" clId="{12CA893C-1AAB-4AA6-82B9-57D869F1C350}"/>
    <pc:docChg chg="undo custSel addSld modSld">
      <pc:chgData name="egreeslewis14@gmail.com" userId="8134c9c99813f7f4" providerId="LiveId" clId="{12CA893C-1AAB-4AA6-82B9-57D869F1C350}" dt="2021-11-05T19:01:19.688" v="924" actId="1076"/>
      <pc:docMkLst>
        <pc:docMk/>
      </pc:docMkLst>
      <pc:sldChg chg="delSp modSp mod delAnim">
        <pc:chgData name="egreeslewis14@gmail.com" userId="8134c9c99813f7f4" providerId="LiveId" clId="{12CA893C-1AAB-4AA6-82B9-57D869F1C350}" dt="2021-11-05T16:11:13.406" v="900" actId="1076"/>
        <pc:sldMkLst>
          <pc:docMk/>
          <pc:sldMk cId="976233436" sldId="256"/>
        </pc:sldMkLst>
        <pc:spChg chg="mod">
          <ac:chgData name="egreeslewis14@gmail.com" userId="8134c9c99813f7f4" providerId="LiveId" clId="{12CA893C-1AAB-4AA6-82B9-57D869F1C350}" dt="2021-11-05T15:28:44.394" v="505" actId="1076"/>
          <ac:spMkLst>
            <pc:docMk/>
            <pc:sldMk cId="976233436" sldId="256"/>
            <ac:spMk id="2" creationId="{7950D482-DBD7-450F-A640-08E922555669}"/>
          </ac:spMkLst>
        </pc:spChg>
        <pc:picChg chg="mod">
          <ac:chgData name="egreeslewis14@gmail.com" userId="8134c9c99813f7f4" providerId="LiveId" clId="{12CA893C-1AAB-4AA6-82B9-57D869F1C350}" dt="2021-11-05T15:09:37.027" v="445" actId="1076"/>
          <ac:picMkLst>
            <pc:docMk/>
            <pc:sldMk cId="976233436" sldId="256"/>
            <ac:picMk id="4" creationId="{378BCD7A-17A0-444D-AB35-2DB5FA68FDE7}"/>
          </ac:picMkLst>
        </pc:picChg>
        <pc:picChg chg="del">
          <ac:chgData name="egreeslewis14@gmail.com" userId="8134c9c99813f7f4" providerId="LiveId" clId="{12CA893C-1AAB-4AA6-82B9-57D869F1C350}" dt="2021-11-05T15:12:23.174" v="446" actId="478"/>
          <ac:picMkLst>
            <pc:docMk/>
            <pc:sldMk cId="976233436" sldId="256"/>
            <ac:picMk id="5" creationId="{E14FB23B-D558-456E-89F8-55CF286870F3}"/>
          </ac:picMkLst>
        </pc:picChg>
        <pc:picChg chg="mod">
          <ac:chgData name="egreeslewis14@gmail.com" userId="8134c9c99813f7f4" providerId="LiveId" clId="{12CA893C-1AAB-4AA6-82B9-57D869F1C350}" dt="2021-11-05T16:11:13.406" v="900" actId="1076"/>
          <ac:picMkLst>
            <pc:docMk/>
            <pc:sldMk cId="976233436" sldId="256"/>
            <ac:picMk id="6" creationId="{89C1C04F-890E-42FD-A5EA-FB63A8062752}"/>
          </ac:picMkLst>
        </pc:picChg>
      </pc:sldChg>
      <pc:sldChg chg="modSp mod">
        <pc:chgData name="egreeslewis14@gmail.com" userId="8134c9c99813f7f4" providerId="LiveId" clId="{12CA893C-1AAB-4AA6-82B9-57D869F1C350}" dt="2021-11-05T18:51:02.442" v="915" actId="1076"/>
        <pc:sldMkLst>
          <pc:docMk/>
          <pc:sldMk cId="646701439" sldId="257"/>
        </pc:sldMkLst>
        <pc:spChg chg="mod">
          <ac:chgData name="egreeslewis14@gmail.com" userId="8134c9c99813f7f4" providerId="LiveId" clId="{12CA893C-1AAB-4AA6-82B9-57D869F1C350}" dt="2021-11-05T14:03:48.350" v="364" actId="114"/>
          <ac:spMkLst>
            <pc:docMk/>
            <pc:sldMk cId="646701439" sldId="257"/>
            <ac:spMk id="2" creationId="{D41806AA-262E-4CFA-BFE0-07719A443535}"/>
          </ac:spMkLst>
        </pc:spChg>
        <pc:spChg chg="mod">
          <ac:chgData name="egreeslewis14@gmail.com" userId="8134c9c99813f7f4" providerId="LiveId" clId="{12CA893C-1AAB-4AA6-82B9-57D869F1C350}" dt="2021-11-05T15:28:41.309" v="504" actId="2711"/>
          <ac:spMkLst>
            <pc:docMk/>
            <pc:sldMk cId="646701439" sldId="257"/>
            <ac:spMk id="3" creationId="{AE2D1878-F592-4D3F-8059-D8886D8E9347}"/>
          </ac:spMkLst>
        </pc:spChg>
        <pc:picChg chg="mod">
          <ac:chgData name="egreeslewis14@gmail.com" userId="8134c9c99813f7f4" providerId="LiveId" clId="{12CA893C-1AAB-4AA6-82B9-57D869F1C350}" dt="2021-11-05T18:51:02.442" v="915" actId="1076"/>
          <ac:picMkLst>
            <pc:docMk/>
            <pc:sldMk cId="646701439" sldId="257"/>
            <ac:picMk id="4" creationId="{079FB7C6-A3AC-449C-9ED8-53E4FEF61B63}"/>
          </ac:picMkLst>
        </pc:picChg>
      </pc:sldChg>
      <pc:sldChg chg="modSp mod">
        <pc:chgData name="egreeslewis14@gmail.com" userId="8134c9c99813f7f4" providerId="LiveId" clId="{12CA893C-1AAB-4AA6-82B9-57D869F1C350}" dt="2021-11-05T18:51:36.501" v="918" actId="1076"/>
        <pc:sldMkLst>
          <pc:docMk/>
          <pc:sldMk cId="369229604" sldId="258"/>
        </pc:sldMkLst>
        <pc:spChg chg="mod">
          <ac:chgData name="egreeslewis14@gmail.com" userId="8134c9c99813f7f4" providerId="LiveId" clId="{12CA893C-1AAB-4AA6-82B9-57D869F1C350}" dt="2021-11-05T14:04:35.991" v="403" actId="404"/>
          <ac:spMkLst>
            <pc:docMk/>
            <pc:sldMk cId="369229604" sldId="258"/>
            <ac:spMk id="2" creationId="{236D31EF-7D7F-43C6-AE36-66D8AA02D1EC}"/>
          </ac:spMkLst>
        </pc:spChg>
        <pc:spChg chg="mod">
          <ac:chgData name="egreeslewis14@gmail.com" userId="8134c9c99813f7f4" providerId="LiveId" clId="{12CA893C-1AAB-4AA6-82B9-57D869F1C350}" dt="2021-11-05T15:28:28.202" v="501" actId="20577"/>
          <ac:spMkLst>
            <pc:docMk/>
            <pc:sldMk cId="369229604" sldId="258"/>
            <ac:spMk id="3" creationId="{608FD861-BA81-42FE-A785-FE7B5DD388AB}"/>
          </ac:spMkLst>
        </pc:spChg>
        <pc:picChg chg="mod">
          <ac:chgData name="egreeslewis14@gmail.com" userId="8134c9c99813f7f4" providerId="LiveId" clId="{12CA893C-1AAB-4AA6-82B9-57D869F1C350}" dt="2021-11-05T18:51:36.501" v="918" actId="1076"/>
          <ac:picMkLst>
            <pc:docMk/>
            <pc:sldMk cId="369229604" sldId="258"/>
            <ac:picMk id="4" creationId="{3D387F23-D866-4D8B-9EE8-802B2056BF6B}"/>
          </ac:picMkLst>
        </pc:picChg>
      </pc:sldChg>
      <pc:sldChg chg="modSp mod">
        <pc:chgData name="egreeslewis14@gmail.com" userId="8134c9c99813f7f4" providerId="LiveId" clId="{12CA893C-1AAB-4AA6-82B9-57D869F1C350}" dt="2021-11-05T18:51:14.590" v="917" actId="1076"/>
        <pc:sldMkLst>
          <pc:docMk/>
          <pc:sldMk cId="526125030" sldId="259"/>
        </pc:sldMkLst>
        <pc:spChg chg="mod">
          <ac:chgData name="egreeslewis14@gmail.com" userId="8134c9c99813f7f4" providerId="LiveId" clId="{12CA893C-1AAB-4AA6-82B9-57D869F1C350}" dt="2021-11-05T14:05:36.056" v="407" actId="114"/>
          <ac:spMkLst>
            <pc:docMk/>
            <pc:sldMk cId="526125030" sldId="259"/>
            <ac:spMk id="2" creationId="{2CDBACFC-9A71-4900-B732-5DDAF5835503}"/>
          </ac:spMkLst>
        </pc:spChg>
        <pc:spChg chg="mod">
          <ac:chgData name="egreeslewis14@gmail.com" userId="8134c9c99813f7f4" providerId="LiveId" clId="{12CA893C-1AAB-4AA6-82B9-57D869F1C350}" dt="2021-11-05T16:36:54.125" v="904" actId="20577"/>
          <ac:spMkLst>
            <pc:docMk/>
            <pc:sldMk cId="526125030" sldId="259"/>
            <ac:spMk id="3" creationId="{F7B8ED6D-E932-4CBF-B28D-DB0C1E66A488}"/>
          </ac:spMkLst>
        </pc:spChg>
        <pc:picChg chg="mod">
          <ac:chgData name="egreeslewis14@gmail.com" userId="8134c9c99813f7f4" providerId="LiveId" clId="{12CA893C-1AAB-4AA6-82B9-57D869F1C350}" dt="2021-11-05T18:51:14.590" v="917" actId="1076"/>
          <ac:picMkLst>
            <pc:docMk/>
            <pc:sldMk cId="526125030" sldId="259"/>
            <ac:picMk id="4" creationId="{C7F14709-A78F-49B5-B471-A984A1325C82}"/>
          </ac:picMkLst>
        </pc:picChg>
      </pc:sldChg>
      <pc:sldChg chg="addSp delSp modSp mod">
        <pc:chgData name="egreeslewis14@gmail.com" userId="8134c9c99813f7f4" providerId="LiveId" clId="{12CA893C-1AAB-4AA6-82B9-57D869F1C350}" dt="2021-11-05T19:01:19.688" v="924" actId="1076"/>
        <pc:sldMkLst>
          <pc:docMk/>
          <pc:sldMk cId="1219177233" sldId="260"/>
        </pc:sldMkLst>
        <pc:spChg chg="mod">
          <ac:chgData name="egreeslewis14@gmail.com" userId="8134c9c99813f7f4" providerId="LiveId" clId="{12CA893C-1AAB-4AA6-82B9-57D869F1C350}" dt="2021-11-05T14:08:10.290" v="444" actId="122"/>
          <ac:spMkLst>
            <pc:docMk/>
            <pc:sldMk cId="1219177233" sldId="260"/>
            <ac:spMk id="2" creationId="{BEEC2231-B86A-4478-84B3-3554B80F71F7}"/>
          </ac:spMkLst>
        </pc:spChg>
        <pc:spChg chg="mod">
          <ac:chgData name="egreeslewis14@gmail.com" userId="8134c9c99813f7f4" providerId="LiveId" clId="{12CA893C-1AAB-4AA6-82B9-57D869F1C350}" dt="2021-11-05T16:02:51.004" v="881" actId="1076"/>
          <ac:spMkLst>
            <pc:docMk/>
            <pc:sldMk cId="1219177233" sldId="260"/>
            <ac:spMk id="3" creationId="{136D2601-C1A8-40B2-96A7-4DD0D9572C6C}"/>
          </ac:spMkLst>
        </pc:spChg>
        <pc:spChg chg="add mod">
          <ac:chgData name="egreeslewis14@gmail.com" userId="8134c9c99813f7f4" providerId="LiveId" clId="{12CA893C-1AAB-4AA6-82B9-57D869F1C350}" dt="2021-11-05T16:02:50.508" v="880" actId="1076"/>
          <ac:spMkLst>
            <pc:docMk/>
            <pc:sldMk cId="1219177233" sldId="260"/>
            <ac:spMk id="6" creationId="{F96C1DD1-6058-4454-B78D-CCD85F822563}"/>
          </ac:spMkLst>
        </pc:spChg>
        <pc:graphicFrameChg chg="del">
          <ac:chgData name="egreeslewis14@gmail.com" userId="8134c9c99813f7f4" providerId="LiveId" clId="{12CA893C-1AAB-4AA6-82B9-57D869F1C350}" dt="2021-11-05T11:48:41.555" v="303" actId="478"/>
          <ac:graphicFrameMkLst>
            <pc:docMk/>
            <pc:sldMk cId="1219177233" sldId="260"/>
            <ac:graphicFrameMk id="4" creationId="{D7664A42-8B69-4906-B834-3428386CAAC1}"/>
          </ac:graphicFrameMkLst>
        </pc:graphicFrameChg>
        <pc:picChg chg="mod">
          <ac:chgData name="egreeslewis14@gmail.com" userId="8134c9c99813f7f4" providerId="LiveId" clId="{12CA893C-1AAB-4AA6-82B9-57D869F1C350}" dt="2021-11-05T19:01:19.688" v="924" actId="1076"/>
          <ac:picMkLst>
            <pc:docMk/>
            <pc:sldMk cId="1219177233" sldId="260"/>
            <ac:picMk id="7" creationId="{25B5305A-EF34-437D-9701-FAA89C47943D}"/>
          </ac:picMkLst>
        </pc:picChg>
      </pc:sldChg>
      <pc:sldChg chg="modSp mod">
        <pc:chgData name="egreeslewis14@gmail.com" userId="8134c9c99813f7f4" providerId="LiveId" clId="{12CA893C-1AAB-4AA6-82B9-57D869F1C350}" dt="2021-11-05T18:51:45.370" v="919" actId="1076"/>
        <pc:sldMkLst>
          <pc:docMk/>
          <pc:sldMk cId="2072646305" sldId="261"/>
        </pc:sldMkLst>
        <pc:spChg chg="mod">
          <ac:chgData name="egreeslewis14@gmail.com" userId="8134c9c99813f7f4" providerId="LiveId" clId="{12CA893C-1AAB-4AA6-82B9-57D869F1C350}" dt="2021-11-05T15:32:33.170" v="585" actId="1076"/>
          <ac:spMkLst>
            <pc:docMk/>
            <pc:sldMk cId="2072646305" sldId="261"/>
            <ac:spMk id="2" creationId="{C07E75EE-47E8-4FD7-891F-51F19BF45394}"/>
          </ac:spMkLst>
        </pc:spChg>
        <pc:spChg chg="mod">
          <ac:chgData name="egreeslewis14@gmail.com" userId="8134c9c99813f7f4" providerId="LiveId" clId="{12CA893C-1AAB-4AA6-82B9-57D869F1C350}" dt="2021-11-05T15:34:28.315" v="690" actId="122"/>
          <ac:spMkLst>
            <pc:docMk/>
            <pc:sldMk cId="2072646305" sldId="261"/>
            <ac:spMk id="3" creationId="{5DF5CCF8-3CBB-46EF-AA7C-089EDF06235B}"/>
          </ac:spMkLst>
        </pc:spChg>
        <pc:picChg chg="mod">
          <ac:chgData name="egreeslewis14@gmail.com" userId="8134c9c99813f7f4" providerId="LiveId" clId="{12CA893C-1AAB-4AA6-82B9-57D869F1C350}" dt="2021-11-05T18:51:45.370" v="919" actId="1076"/>
          <ac:picMkLst>
            <pc:docMk/>
            <pc:sldMk cId="2072646305" sldId="261"/>
            <ac:picMk id="4" creationId="{7498AFEC-CD49-47BA-9316-B0FBACC3F395}"/>
          </ac:picMkLst>
        </pc:picChg>
      </pc:sldChg>
      <pc:sldChg chg="addSp modSp mod">
        <pc:chgData name="egreeslewis14@gmail.com" userId="8134c9c99813f7f4" providerId="LiveId" clId="{12CA893C-1AAB-4AA6-82B9-57D869F1C350}" dt="2021-11-05T18:51:51.381" v="920" actId="1076"/>
        <pc:sldMkLst>
          <pc:docMk/>
          <pc:sldMk cId="785833733" sldId="262"/>
        </pc:sldMkLst>
        <pc:spChg chg="mod">
          <ac:chgData name="egreeslewis14@gmail.com" userId="8134c9c99813f7f4" providerId="LiveId" clId="{12CA893C-1AAB-4AA6-82B9-57D869F1C350}" dt="2021-11-05T15:36:02.336" v="707" actId="1076"/>
          <ac:spMkLst>
            <pc:docMk/>
            <pc:sldMk cId="785833733" sldId="262"/>
            <ac:spMk id="2" creationId="{78517F7B-E6DE-4D7C-9A2F-F54060CBF702}"/>
          </ac:spMkLst>
        </pc:spChg>
        <pc:spChg chg="mod">
          <ac:chgData name="egreeslewis14@gmail.com" userId="8134c9c99813f7f4" providerId="LiveId" clId="{12CA893C-1AAB-4AA6-82B9-57D869F1C350}" dt="2021-11-05T15:37:46.668" v="739" actId="207"/>
          <ac:spMkLst>
            <pc:docMk/>
            <pc:sldMk cId="785833733" sldId="262"/>
            <ac:spMk id="3" creationId="{AF8D1768-5F12-4789-A7BF-298E2AE71030}"/>
          </ac:spMkLst>
        </pc:spChg>
        <pc:spChg chg="add mod">
          <ac:chgData name="egreeslewis14@gmail.com" userId="8134c9c99813f7f4" providerId="LiveId" clId="{12CA893C-1AAB-4AA6-82B9-57D869F1C350}" dt="2021-11-05T15:37:51.913" v="740" actId="207"/>
          <ac:spMkLst>
            <pc:docMk/>
            <pc:sldMk cId="785833733" sldId="262"/>
            <ac:spMk id="4" creationId="{44954AC4-AC74-44F9-8420-1C49D87E27F8}"/>
          </ac:spMkLst>
        </pc:spChg>
        <pc:picChg chg="mod">
          <ac:chgData name="egreeslewis14@gmail.com" userId="8134c9c99813f7f4" providerId="LiveId" clId="{12CA893C-1AAB-4AA6-82B9-57D869F1C350}" dt="2021-11-05T18:51:51.381" v="920" actId="1076"/>
          <ac:picMkLst>
            <pc:docMk/>
            <pc:sldMk cId="785833733" sldId="262"/>
            <ac:picMk id="5" creationId="{B56AA88E-AE41-45BC-B70A-3C04A2FF1B72}"/>
          </ac:picMkLst>
        </pc:picChg>
      </pc:sldChg>
      <pc:sldChg chg="addSp delSp modSp mod delAnim">
        <pc:chgData name="egreeslewis14@gmail.com" userId="8134c9c99813f7f4" providerId="LiveId" clId="{12CA893C-1AAB-4AA6-82B9-57D869F1C350}" dt="2021-11-05T19:00:49.308" v="923" actId="1076"/>
        <pc:sldMkLst>
          <pc:docMk/>
          <pc:sldMk cId="2620137845" sldId="263"/>
        </pc:sldMkLst>
        <pc:spChg chg="mod">
          <ac:chgData name="egreeslewis14@gmail.com" userId="8134c9c99813f7f4" providerId="LiveId" clId="{12CA893C-1AAB-4AA6-82B9-57D869F1C350}" dt="2021-11-05T15:39:03.309" v="780" actId="1076"/>
          <ac:spMkLst>
            <pc:docMk/>
            <pc:sldMk cId="2620137845" sldId="263"/>
            <ac:spMk id="2" creationId="{CD18680D-5482-4194-B9D1-C88628A66EDC}"/>
          </ac:spMkLst>
        </pc:spChg>
        <pc:spChg chg="mod">
          <ac:chgData name="egreeslewis14@gmail.com" userId="8134c9c99813f7f4" providerId="LiveId" clId="{12CA893C-1AAB-4AA6-82B9-57D869F1C350}" dt="2021-11-05T15:40:30.678" v="814" actId="1076"/>
          <ac:spMkLst>
            <pc:docMk/>
            <pc:sldMk cId="2620137845" sldId="263"/>
            <ac:spMk id="3" creationId="{619B97F3-AC44-457E-98AF-55FB8EEB7389}"/>
          </ac:spMkLst>
        </pc:spChg>
        <pc:spChg chg="add mod">
          <ac:chgData name="egreeslewis14@gmail.com" userId="8134c9c99813f7f4" providerId="LiveId" clId="{12CA893C-1AAB-4AA6-82B9-57D869F1C350}" dt="2021-11-05T15:40:38.679" v="815" actId="1076"/>
          <ac:spMkLst>
            <pc:docMk/>
            <pc:sldMk cId="2620137845" sldId="263"/>
            <ac:spMk id="4" creationId="{B4222D71-268C-422E-8666-379E28C93C40}"/>
          </ac:spMkLst>
        </pc:spChg>
        <pc:picChg chg="del">
          <ac:chgData name="egreeslewis14@gmail.com" userId="8134c9c99813f7f4" providerId="LiveId" clId="{12CA893C-1AAB-4AA6-82B9-57D869F1C350}" dt="2021-11-05T16:51:14.371" v="906" actId="478"/>
          <ac:picMkLst>
            <pc:docMk/>
            <pc:sldMk cId="2620137845" sldId="263"/>
            <ac:picMk id="5" creationId="{628EDBC4-16AF-4E6F-9630-F4D32274E4BA}"/>
          </ac:picMkLst>
        </pc:picChg>
        <pc:picChg chg="mod">
          <ac:chgData name="egreeslewis14@gmail.com" userId="8134c9c99813f7f4" providerId="LiveId" clId="{12CA893C-1AAB-4AA6-82B9-57D869F1C350}" dt="2021-11-05T19:00:49.308" v="923" actId="1076"/>
          <ac:picMkLst>
            <pc:docMk/>
            <pc:sldMk cId="2620137845" sldId="263"/>
            <ac:picMk id="6" creationId="{1DDF41BE-6A51-465F-953B-BCF3E115AB2C}"/>
          </ac:picMkLst>
        </pc:picChg>
      </pc:sldChg>
      <pc:sldChg chg="addSp modSp mod">
        <pc:chgData name="egreeslewis14@gmail.com" userId="8134c9c99813f7f4" providerId="LiveId" clId="{12CA893C-1AAB-4AA6-82B9-57D869F1C350}" dt="2021-11-05T18:52:00.215" v="922" actId="1076"/>
        <pc:sldMkLst>
          <pc:docMk/>
          <pc:sldMk cId="3322525199" sldId="264"/>
        </pc:sldMkLst>
        <pc:spChg chg="mod">
          <ac:chgData name="egreeslewis14@gmail.com" userId="8134c9c99813f7f4" providerId="LiveId" clId="{12CA893C-1AAB-4AA6-82B9-57D869F1C350}" dt="2021-11-05T15:40:56.092" v="820" actId="20577"/>
          <ac:spMkLst>
            <pc:docMk/>
            <pc:sldMk cId="3322525199" sldId="264"/>
            <ac:spMk id="2" creationId="{7332D5ED-7972-48E5-AC30-4199AF803AD3}"/>
          </ac:spMkLst>
        </pc:spChg>
        <pc:spChg chg="mod">
          <ac:chgData name="egreeslewis14@gmail.com" userId="8134c9c99813f7f4" providerId="LiveId" clId="{12CA893C-1AAB-4AA6-82B9-57D869F1C350}" dt="2021-11-05T15:41:00.933" v="827" actId="20577"/>
          <ac:spMkLst>
            <pc:docMk/>
            <pc:sldMk cId="3322525199" sldId="264"/>
            <ac:spMk id="3" creationId="{E949C8FF-5F09-40EF-A531-DEEF23B3FA1D}"/>
          </ac:spMkLst>
        </pc:spChg>
        <pc:spChg chg="add mod">
          <ac:chgData name="egreeslewis14@gmail.com" userId="8134c9c99813f7f4" providerId="LiveId" clId="{12CA893C-1AAB-4AA6-82B9-57D869F1C350}" dt="2021-11-05T15:41:19.982" v="832" actId="2711"/>
          <ac:spMkLst>
            <pc:docMk/>
            <pc:sldMk cId="3322525199" sldId="264"/>
            <ac:spMk id="5" creationId="{F6FB7AD0-E844-41A0-B261-D5807DB7EFC9}"/>
          </ac:spMkLst>
        </pc:spChg>
        <pc:picChg chg="add mod">
          <ac:chgData name="egreeslewis14@gmail.com" userId="8134c9c99813f7f4" providerId="LiveId" clId="{12CA893C-1AAB-4AA6-82B9-57D869F1C350}" dt="2021-11-05T15:41:09.293" v="830" actId="1076"/>
          <ac:picMkLst>
            <pc:docMk/>
            <pc:sldMk cId="3322525199" sldId="264"/>
            <ac:picMk id="4" creationId="{FC441403-B434-46AE-B899-B970B1A2FBCA}"/>
          </ac:picMkLst>
        </pc:picChg>
        <pc:picChg chg="mod">
          <ac:chgData name="egreeslewis14@gmail.com" userId="8134c9c99813f7f4" providerId="LiveId" clId="{12CA893C-1AAB-4AA6-82B9-57D869F1C350}" dt="2021-11-05T18:52:00.215" v="922" actId="1076"/>
          <ac:picMkLst>
            <pc:docMk/>
            <pc:sldMk cId="3322525199" sldId="264"/>
            <ac:picMk id="6" creationId="{9146E7B3-41AA-48D8-A243-09CEE21596AD}"/>
          </ac:picMkLst>
        </pc:picChg>
      </pc:sldChg>
      <pc:sldChg chg="modSp mod">
        <pc:chgData name="egreeslewis14@gmail.com" userId="8134c9c99813f7f4" providerId="LiveId" clId="{12CA893C-1AAB-4AA6-82B9-57D869F1C350}" dt="2021-11-05T18:48:47.079" v="908" actId="1076"/>
        <pc:sldMkLst>
          <pc:docMk/>
          <pc:sldMk cId="675546891" sldId="265"/>
        </pc:sldMkLst>
        <pc:spChg chg="mod">
          <ac:chgData name="egreeslewis14@gmail.com" userId="8134c9c99813f7f4" providerId="LiveId" clId="{12CA893C-1AAB-4AA6-82B9-57D869F1C350}" dt="2021-11-05T15:42:27.168" v="863" actId="20577"/>
          <ac:spMkLst>
            <pc:docMk/>
            <pc:sldMk cId="675546891" sldId="265"/>
            <ac:spMk id="2" creationId="{5D000EBF-5BD9-4311-A19F-2ADC238D88C3}"/>
          </ac:spMkLst>
        </pc:spChg>
        <pc:spChg chg="mod">
          <ac:chgData name="egreeslewis14@gmail.com" userId="8134c9c99813f7f4" providerId="LiveId" clId="{12CA893C-1AAB-4AA6-82B9-57D869F1C350}" dt="2021-11-05T15:42:59.020" v="870" actId="12"/>
          <ac:spMkLst>
            <pc:docMk/>
            <pc:sldMk cId="675546891" sldId="265"/>
            <ac:spMk id="3" creationId="{47ED9DFD-029C-4E06-A977-C7EA35D020B1}"/>
          </ac:spMkLst>
        </pc:spChg>
        <pc:picChg chg="mod">
          <ac:chgData name="egreeslewis14@gmail.com" userId="8134c9c99813f7f4" providerId="LiveId" clId="{12CA893C-1AAB-4AA6-82B9-57D869F1C350}" dt="2021-11-05T18:48:47.079" v="908" actId="1076"/>
          <ac:picMkLst>
            <pc:docMk/>
            <pc:sldMk cId="675546891" sldId="265"/>
            <ac:picMk id="4" creationId="{013F0DA2-A9CB-4525-8F8E-A1706DFE3BC4}"/>
          </ac:picMkLst>
        </pc:picChg>
      </pc:sldChg>
      <pc:sldChg chg="modSp new mod">
        <pc:chgData name="egreeslewis14@gmail.com" userId="8134c9c99813f7f4" providerId="LiveId" clId="{12CA893C-1AAB-4AA6-82B9-57D869F1C350}" dt="2021-11-05T16:06:26.520" v="899" actId="12"/>
        <pc:sldMkLst>
          <pc:docMk/>
          <pc:sldMk cId="863463910" sldId="266"/>
        </pc:sldMkLst>
        <pc:spChg chg="mod">
          <ac:chgData name="egreeslewis14@gmail.com" userId="8134c9c99813f7f4" providerId="LiveId" clId="{12CA893C-1AAB-4AA6-82B9-57D869F1C350}" dt="2021-11-05T15:42:07.065" v="847" actId="403"/>
          <ac:spMkLst>
            <pc:docMk/>
            <pc:sldMk cId="863463910" sldId="266"/>
            <ac:spMk id="2" creationId="{5D2C7FFA-9B29-496F-9965-07FC4D8E8DC0}"/>
          </ac:spMkLst>
        </pc:spChg>
        <pc:spChg chg="mod">
          <ac:chgData name="egreeslewis14@gmail.com" userId="8134c9c99813f7f4" providerId="LiveId" clId="{12CA893C-1AAB-4AA6-82B9-57D869F1C350}" dt="2021-11-05T16:06:26.520" v="899" actId="12"/>
          <ac:spMkLst>
            <pc:docMk/>
            <pc:sldMk cId="863463910" sldId="266"/>
            <ac:spMk id="3" creationId="{01642809-49EC-4A2E-931C-6490E9276B0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C4A5A-CD1C-4E0F-9DF9-E15044CCF7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DE6061-F74F-4AE5-84BA-27CB053E29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48D5F3-C52E-4895-8E76-61B499A952AC}"/>
              </a:ext>
            </a:extLst>
          </p:cNvPr>
          <p:cNvSpPr>
            <a:spLocks noGrp="1"/>
          </p:cNvSpPr>
          <p:nvPr>
            <p:ph type="dt" sz="half" idx="10"/>
          </p:nvPr>
        </p:nvSpPr>
        <p:spPr/>
        <p:txBody>
          <a:bodyPr/>
          <a:lstStyle/>
          <a:p>
            <a:fld id="{7AF93011-BA53-4A68-A2D0-B289DEA2AEBD}" type="datetimeFigureOut">
              <a:rPr lang="en-GB" smtClean="0"/>
              <a:t>05/11/2021</a:t>
            </a:fld>
            <a:endParaRPr lang="en-GB"/>
          </a:p>
        </p:txBody>
      </p:sp>
      <p:sp>
        <p:nvSpPr>
          <p:cNvPr id="5" name="Footer Placeholder 4">
            <a:extLst>
              <a:ext uri="{FF2B5EF4-FFF2-40B4-BE49-F238E27FC236}">
                <a16:creationId xmlns:a16="http://schemas.microsoft.com/office/drawing/2014/main" id="{BE629E09-2819-407D-8DF9-DC39FB0C28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D0A11C-1148-4B52-9A9D-64EA757E1B54}"/>
              </a:ext>
            </a:extLst>
          </p:cNvPr>
          <p:cNvSpPr>
            <a:spLocks noGrp="1"/>
          </p:cNvSpPr>
          <p:nvPr>
            <p:ph type="sldNum" sz="quarter" idx="12"/>
          </p:nvPr>
        </p:nvSpPr>
        <p:spPr/>
        <p:txBody>
          <a:bodyPr/>
          <a:lstStyle/>
          <a:p>
            <a:fld id="{FD1B1207-335C-46E2-B091-0012FFB6B915}" type="slidenum">
              <a:rPr lang="en-GB" smtClean="0"/>
              <a:t>‹#›</a:t>
            </a:fld>
            <a:endParaRPr lang="en-GB"/>
          </a:p>
        </p:txBody>
      </p:sp>
    </p:spTree>
    <p:extLst>
      <p:ext uri="{BB962C8B-B14F-4D97-AF65-F5344CB8AC3E}">
        <p14:creationId xmlns:p14="http://schemas.microsoft.com/office/powerpoint/2010/main" val="3329140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22191-075C-40D8-A237-46E8AED60D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FA56EB-47B9-42A9-9646-AFD06B19878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F081D5-F14A-46EC-80EA-9D2F8B0A42B1}"/>
              </a:ext>
            </a:extLst>
          </p:cNvPr>
          <p:cNvSpPr>
            <a:spLocks noGrp="1"/>
          </p:cNvSpPr>
          <p:nvPr>
            <p:ph type="dt" sz="half" idx="10"/>
          </p:nvPr>
        </p:nvSpPr>
        <p:spPr/>
        <p:txBody>
          <a:bodyPr/>
          <a:lstStyle/>
          <a:p>
            <a:fld id="{7AF93011-BA53-4A68-A2D0-B289DEA2AEBD}" type="datetimeFigureOut">
              <a:rPr lang="en-GB" smtClean="0"/>
              <a:t>05/11/2021</a:t>
            </a:fld>
            <a:endParaRPr lang="en-GB"/>
          </a:p>
        </p:txBody>
      </p:sp>
      <p:sp>
        <p:nvSpPr>
          <p:cNvPr id="5" name="Footer Placeholder 4">
            <a:extLst>
              <a:ext uri="{FF2B5EF4-FFF2-40B4-BE49-F238E27FC236}">
                <a16:creationId xmlns:a16="http://schemas.microsoft.com/office/drawing/2014/main" id="{6245049B-824B-4732-8B9F-D7F4F9728C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B4B6C4-ADAE-4EB0-BFC6-A0EB6FACA4C1}"/>
              </a:ext>
            </a:extLst>
          </p:cNvPr>
          <p:cNvSpPr>
            <a:spLocks noGrp="1"/>
          </p:cNvSpPr>
          <p:nvPr>
            <p:ph type="sldNum" sz="quarter" idx="12"/>
          </p:nvPr>
        </p:nvSpPr>
        <p:spPr/>
        <p:txBody>
          <a:bodyPr/>
          <a:lstStyle/>
          <a:p>
            <a:fld id="{FD1B1207-335C-46E2-B091-0012FFB6B915}" type="slidenum">
              <a:rPr lang="en-GB" smtClean="0"/>
              <a:t>‹#›</a:t>
            </a:fld>
            <a:endParaRPr lang="en-GB"/>
          </a:p>
        </p:txBody>
      </p:sp>
    </p:spTree>
    <p:extLst>
      <p:ext uri="{BB962C8B-B14F-4D97-AF65-F5344CB8AC3E}">
        <p14:creationId xmlns:p14="http://schemas.microsoft.com/office/powerpoint/2010/main" val="1754434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CA356-9E1E-4B88-A76A-A913618F2F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8154042-E0AC-4F24-B0BA-1D439AA5EB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3F07E2-1CDF-485F-978C-8AFDFD7200D9}"/>
              </a:ext>
            </a:extLst>
          </p:cNvPr>
          <p:cNvSpPr>
            <a:spLocks noGrp="1"/>
          </p:cNvSpPr>
          <p:nvPr>
            <p:ph type="dt" sz="half" idx="10"/>
          </p:nvPr>
        </p:nvSpPr>
        <p:spPr/>
        <p:txBody>
          <a:bodyPr/>
          <a:lstStyle/>
          <a:p>
            <a:fld id="{7AF93011-BA53-4A68-A2D0-B289DEA2AEBD}" type="datetimeFigureOut">
              <a:rPr lang="en-GB" smtClean="0"/>
              <a:t>05/11/2021</a:t>
            </a:fld>
            <a:endParaRPr lang="en-GB"/>
          </a:p>
        </p:txBody>
      </p:sp>
      <p:sp>
        <p:nvSpPr>
          <p:cNvPr id="5" name="Footer Placeholder 4">
            <a:extLst>
              <a:ext uri="{FF2B5EF4-FFF2-40B4-BE49-F238E27FC236}">
                <a16:creationId xmlns:a16="http://schemas.microsoft.com/office/drawing/2014/main" id="{2EB94F9F-320E-497A-9280-34BD3F25CA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C80138-48C6-4715-AB99-6EE6F0A18C78}"/>
              </a:ext>
            </a:extLst>
          </p:cNvPr>
          <p:cNvSpPr>
            <a:spLocks noGrp="1"/>
          </p:cNvSpPr>
          <p:nvPr>
            <p:ph type="sldNum" sz="quarter" idx="12"/>
          </p:nvPr>
        </p:nvSpPr>
        <p:spPr/>
        <p:txBody>
          <a:bodyPr/>
          <a:lstStyle/>
          <a:p>
            <a:fld id="{FD1B1207-335C-46E2-B091-0012FFB6B915}" type="slidenum">
              <a:rPr lang="en-GB" smtClean="0"/>
              <a:t>‹#›</a:t>
            </a:fld>
            <a:endParaRPr lang="en-GB"/>
          </a:p>
        </p:txBody>
      </p:sp>
    </p:spTree>
    <p:extLst>
      <p:ext uri="{BB962C8B-B14F-4D97-AF65-F5344CB8AC3E}">
        <p14:creationId xmlns:p14="http://schemas.microsoft.com/office/powerpoint/2010/main" val="2826894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B61D8-9204-4FD9-938B-23022B9689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9D8CE9-0CC4-4023-8872-9AB00AF4AA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7F938F0-A1C9-4200-A251-592AC7864C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9714B7-6D28-4C92-9DAB-AD9AE99E062F}"/>
              </a:ext>
            </a:extLst>
          </p:cNvPr>
          <p:cNvSpPr>
            <a:spLocks noGrp="1"/>
          </p:cNvSpPr>
          <p:nvPr>
            <p:ph type="dt" sz="half" idx="10"/>
          </p:nvPr>
        </p:nvSpPr>
        <p:spPr/>
        <p:txBody>
          <a:bodyPr/>
          <a:lstStyle/>
          <a:p>
            <a:fld id="{7AF93011-BA53-4A68-A2D0-B289DEA2AEBD}" type="datetimeFigureOut">
              <a:rPr lang="en-GB" smtClean="0"/>
              <a:t>05/11/2021</a:t>
            </a:fld>
            <a:endParaRPr lang="en-GB"/>
          </a:p>
        </p:txBody>
      </p:sp>
      <p:sp>
        <p:nvSpPr>
          <p:cNvPr id="6" name="Footer Placeholder 5">
            <a:extLst>
              <a:ext uri="{FF2B5EF4-FFF2-40B4-BE49-F238E27FC236}">
                <a16:creationId xmlns:a16="http://schemas.microsoft.com/office/drawing/2014/main" id="{39469800-8774-479F-879B-6814F10A55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BC913C-AE7C-488D-8699-ECD89E81979A}"/>
              </a:ext>
            </a:extLst>
          </p:cNvPr>
          <p:cNvSpPr>
            <a:spLocks noGrp="1"/>
          </p:cNvSpPr>
          <p:nvPr>
            <p:ph type="sldNum" sz="quarter" idx="12"/>
          </p:nvPr>
        </p:nvSpPr>
        <p:spPr/>
        <p:txBody>
          <a:bodyPr/>
          <a:lstStyle/>
          <a:p>
            <a:fld id="{FD1B1207-335C-46E2-B091-0012FFB6B915}" type="slidenum">
              <a:rPr lang="en-GB" smtClean="0"/>
              <a:t>‹#›</a:t>
            </a:fld>
            <a:endParaRPr lang="en-GB"/>
          </a:p>
        </p:txBody>
      </p:sp>
    </p:spTree>
    <p:extLst>
      <p:ext uri="{BB962C8B-B14F-4D97-AF65-F5344CB8AC3E}">
        <p14:creationId xmlns:p14="http://schemas.microsoft.com/office/powerpoint/2010/main" val="1169676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EAB2-ED73-4E7B-AB40-B816BB8DB3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7B6D7C-F992-4DB0-AB02-1D414AE29E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1ABDA7-99CE-42C1-8981-4D40CC0C2C7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0C39E8-72D4-403E-9F59-1BC22C2B7D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50FA8C-2A9F-421A-AF25-97B3D97A05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4E5D8A-EF04-42B1-B069-C7452D874358}"/>
              </a:ext>
            </a:extLst>
          </p:cNvPr>
          <p:cNvSpPr>
            <a:spLocks noGrp="1"/>
          </p:cNvSpPr>
          <p:nvPr>
            <p:ph type="dt" sz="half" idx="10"/>
          </p:nvPr>
        </p:nvSpPr>
        <p:spPr/>
        <p:txBody>
          <a:bodyPr/>
          <a:lstStyle/>
          <a:p>
            <a:fld id="{7AF93011-BA53-4A68-A2D0-B289DEA2AEBD}" type="datetimeFigureOut">
              <a:rPr lang="en-GB" smtClean="0"/>
              <a:t>05/11/2021</a:t>
            </a:fld>
            <a:endParaRPr lang="en-GB"/>
          </a:p>
        </p:txBody>
      </p:sp>
      <p:sp>
        <p:nvSpPr>
          <p:cNvPr id="8" name="Footer Placeholder 7">
            <a:extLst>
              <a:ext uri="{FF2B5EF4-FFF2-40B4-BE49-F238E27FC236}">
                <a16:creationId xmlns:a16="http://schemas.microsoft.com/office/drawing/2014/main" id="{949A6EC7-83D6-4AAC-8236-7DE5636B85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FDF8B29-C416-42C0-ABEA-3C2AAFF565BE}"/>
              </a:ext>
            </a:extLst>
          </p:cNvPr>
          <p:cNvSpPr>
            <a:spLocks noGrp="1"/>
          </p:cNvSpPr>
          <p:nvPr>
            <p:ph type="sldNum" sz="quarter" idx="12"/>
          </p:nvPr>
        </p:nvSpPr>
        <p:spPr/>
        <p:txBody>
          <a:bodyPr/>
          <a:lstStyle/>
          <a:p>
            <a:fld id="{FD1B1207-335C-46E2-B091-0012FFB6B915}" type="slidenum">
              <a:rPr lang="en-GB" smtClean="0"/>
              <a:t>‹#›</a:t>
            </a:fld>
            <a:endParaRPr lang="en-GB"/>
          </a:p>
        </p:txBody>
      </p:sp>
    </p:spTree>
    <p:extLst>
      <p:ext uri="{BB962C8B-B14F-4D97-AF65-F5344CB8AC3E}">
        <p14:creationId xmlns:p14="http://schemas.microsoft.com/office/powerpoint/2010/main" val="3599019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B870B-16FF-497B-9EEB-A62557C439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972247-B63D-4210-BD19-AD527CFBB209}"/>
              </a:ext>
            </a:extLst>
          </p:cNvPr>
          <p:cNvSpPr>
            <a:spLocks noGrp="1"/>
          </p:cNvSpPr>
          <p:nvPr>
            <p:ph type="dt" sz="half" idx="10"/>
          </p:nvPr>
        </p:nvSpPr>
        <p:spPr/>
        <p:txBody>
          <a:bodyPr/>
          <a:lstStyle/>
          <a:p>
            <a:fld id="{7AF93011-BA53-4A68-A2D0-B289DEA2AEBD}" type="datetimeFigureOut">
              <a:rPr lang="en-GB" smtClean="0"/>
              <a:t>05/11/2021</a:t>
            </a:fld>
            <a:endParaRPr lang="en-GB"/>
          </a:p>
        </p:txBody>
      </p:sp>
      <p:sp>
        <p:nvSpPr>
          <p:cNvPr id="4" name="Footer Placeholder 3">
            <a:extLst>
              <a:ext uri="{FF2B5EF4-FFF2-40B4-BE49-F238E27FC236}">
                <a16:creationId xmlns:a16="http://schemas.microsoft.com/office/drawing/2014/main" id="{37FB1516-A359-4EEC-ACA0-C8749476C1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F5FC0CC-8C28-41F6-B6F1-ED22B38F092E}"/>
              </a:ext>
            </a:extLst>
          </p:cNvPr>
          <p:cNvSpPr>
            <a:spLocks noGrp="1"/>
          </p:cNvSpPr>
          <p:nvPr>
            <p:ph type="sldNum" sz="quarter" idx="12"/>
          </p:nvPr>
        </p:nvSpPr>
        <p:spPr/>
        <p:txBody>
          <a:bodyPr/>
          <a:lstStyle/>
          <a:p>
            <a:fld id="{FD1B1207-335C-46E2-B091-0012FFB6B915}" type="slidenum">
              <a:rPr lang="en-GB" smtClean="0"/>
              <a:t>‹#›</a:t>
            </a:fld>
            <a:endParaRPr lang="en-GB"/>
          </a:p>
        </p:txBody>
      </p:sp>
    </p:spTree>
    <p:extLst>
      <p:ext uri="{BB962C8B-B14F-4D97-AF65-F5344CB8AC3E}">
        <p14:creationId xmlns:p14="http://schemas.microsoft.com/office/powerpoint/2010/main" val="1860940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F6CCB6-A73A-4520-BCD2-30EC3A01CF85}"/>
              </a:ext>
            </a:extLst>
          </p:cNvPr>
          <p:cNvSpPr>
            <a:spLocks noGrp="1"/>
          </p:cNvSpPr>
          <p:nvPr>
            <p:ph type="dt" sz="half" idx="10"/>
          </p:nvPr>
        </p:nvSpPr>
        <p:spPr/>
        <p:txBody>
          <a:bodyPr/>
          <a:lstStyle/>
          <a:p>
            <a:fld id="{7AF93011-BA53-4A68-A2D0-B289DEA2AEBD}" type="datetimeFigureOut">
              <a:rPr lang="en-GB" smtClean="0"/>
              <a:t>05/11/2021</a:t>
            </a:fld>
            <a:endParaRPr lang="en-GB"/>
          </a:p>
        </p:txBody>
      </p:sp>
      <p:sp>
        <p:nvSpPr>
          <p:cNvPr id="3" name="Footer Placeholder 2">
            <a:extLst>
              <a:ext uri="{FF2B5EF4-FFF2-40B4-BE49-F238E27FC236}">
                <a16:creationId xmlns:a16="http://schemas.microsoft.com/office/drawing/2014/main" id="{9C642E1F-7A50-4D70-BB84-523A243028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BCD92FB-F28A-42DC-A75E-3E6C2B50A695}"/>
              </a:ext>
            </a:extLst>
          </p:cNvPr>
          <p:cNvSpPr>
            <a:spLocks noGrp="1"/>
          </p:cNvSpPr>
          <p:nvPr>
            <p:ph type="sldNum" sz="quarter" idx="12"/>
          </p:nvPr>
        </p:nvSpPr>
        <p:spPr/>
        <p:txBody>
          <a:bodyPr/>
          <a:lstStyle/>
          <a:p>
            <a:fld id="{FD1B1207-335C-46E2-B091-0012FFB6B915}" type="slidenum">
              <a:rPr lang="en-GB" smtClean="0"/>
              <a:t>‹#›</a:t>
            </a:fld>
            <a:endParaRPr lang="en-GB"/>
          </a:p>
        </p:txBody>
      </p:sp>
    </p:spTree>
    <p:extLst>
      <p:ext uri="{BB962C8B-B14F-4D97-AF65-F5344CB8AC3E}">
        <p14:creationId xmlns:p14="http://schemas.microsoft.com/office/powerpoint/2010/main" val="1427086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F03FA-0E39-4981-9064-E9E2683183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83C047-2CFB-4489-9E38-9FA3B8C293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7F3CB2-52C9-4CAD-8012-6B1BFE424E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49F4EA-898E-482B-8D83-D2FA6E6A9EA5}"/>
              </a:ext>
            </a:extLst>
          </p:cNvPr>
          <p:cNvSpPr>
            <a:spLocks noGrp="1"/>
          </p:cNvSpPr>
          <p:nvPr>
            <p:ph type="dt" sz="half" idx="10"/>
          </p:nvPr>
        </p:nvSpPr>
        <p:spPr/>
        <p:txBody>
          <a:bodyPr/>
          <a:lstStyle/>
          <a:p>
            <a:fld id="{7AF93011-BA53-4A68-A2D0-B289DEA2AEBD}" type="datetimeFigureOut">
              <a:rPr lang="en-GB" smtClean="0"/>
              <a:t>05/11/2021</a:t>
            </a:fld>
            <a:endParaRPr lang="en-GB"/>
          </a:p>
        </p:txBody>
      </p:sp>
      <p:sp>
        <p:nvSpPr>
          <p:cNvPr id="6" name="Footer Placeholder 5">
            <a:extLst>
              <a:ext uri="{FF2B5EF4-FFF2-40B4-BE49-F238E27FC236}">
                <a16:creationId xmlns:a16="http://schemas.microsoft.com/office/drawing/2014/main" id="{2ACCD6F9-9680-42B1-9A79-A1CF9F99C9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D05D01-98B0-4E31-B50F-39D6E1AC45D7}"/>
              </a:ext>
            </a:extLst>
          </p:cNvPr>
          <p:cNvSpPr>
            <a:spLocks noGrp="1"/>
          </p:cNvSpPr>
          <p:nvPr>
            <p:ph type="sldNum" sz="quarter" idx="12"/>
          </p:nvPr>
        </p:nvSpPr>
        <p:spPr/>
        <p:txBody>
          <a:bodyPr/>
          <a:lstStyle/>
          <a:p>
            <a:fld id="{FD1B1207-335C-46E2-B091-0012FFB6B915}" type="slidenum">
              <a:rPr lang="en-GB" smtClean="0"/>
              <a:t>‹#›</a:t>
            </a:fld>
            <a:endParaRPr lang="en-GB"/>
          </a:p>
        </p:txBody>
      </p:sp>
    </p:spTree>
    <p:extLst>
      <p:ext uri="{BB962C8B-B14F-4D97-AF65-F5344CB8AC3E}">
        <p14:creationId xmlns:p14="http://schemas.microsoft.com/office/powerpoint/2010/main" val="1181569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96EF4-40C8-49DA-AA2B-BDE49D511D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5614C05-D2F4-4885-B934-3DB4278CB7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3C886F-82DD-48ED-8477-B68D71D78E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F3F9B9-0B39-4006-89AD-FC405D98F24C}"/>
              </a:ext>
            </a:extLst>
          </p:cNvPr>
          <p:cNvSpPr>
            <a:spLocks noGrp="1"/>
          </p:cNvSpPr>
          <p:nvPr>
            <p:ph type="dt" sz="half" idx="10"/>
          </p:nvPr>
        </p:nvSpPr>
        <p:spPr/>
        <p:txBody>
          <a:bodyPr/>
          <a:lstStyle/>
          <a:p>
            <a:fld id="{7AF93011-BA53-4A68-A2D0-B289DEA2AEBD}" type="datetimeFigureOut">
              <a:rPr lang="en-GB" smtClean="0"/>
              <a:t>05/11/2021</a:t>
            </a:fld>
            <a:endParaRPr lang="en-GB"/>
          </a:p>
        </p:txBody>
      </p:sp>
      <p:sp>
        <p:nvSpPr>
          <p:cNvPr id="6" name="Footer Placeholder 5">
            <a:extLst>
              <a:ext uri="{FF2B5EF4-FFF2-40B4-BE49-F238E27FC236}">
                <a16:creationId xmlns:a16="http://schemas.microsoft.com/office/drawing/2014/main" id="{478E92F2-6822-4D44-9D9E-756136628F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833893-27B6-4660-A0A6-C161F82130D9}"/>
              </a:ext>
            </a:extLst>
          </p:cNvPr>
          <p:cNvSpPr>
            <a:spLocks noGrp="1"/>
          </p:cNvSpPr>
          <p:nvPr>
            <p:ph type="sldNum" sz="quarter" idx="12"/>
          </p:nvPr>
        </p:nvSpPr>
        <p:spPr/>
        <p:txBody>
          <a:bodyPr/>
          <a:lstStyle/>
          <a:p>
            <a:fld id="{FD1B1207-335C-46E2-B091-0012FFB6B915}" type="slidenum">
              <a:rPr lang="en-GB" smtClean="0"/>
              <a:t>‹#›</a:t>
            </a:fld>
            <a:endParaRPr lang="en-GB"/>
          </a:p>
        </p:txBody>
      </p:sp>
    </p:spTree>
    <p:extLst>
      <p:ext uri="{BB962C8B-B14F-4D97-AF65-F5344CB8AC3E}">
        <p14:creationId xmlns:p14="http://schemas.microsoft.com/office/powerpoint/2010/main" val="4051090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B5BA5-A34A-4F95-903B-AD9B17BA2F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55B9B6-2539-4383-9561-736C59718F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CA5F2E-8788-41C5-A44B-2660E4734F23}"/>
              </a:ext>
            </a:extLst>
          </p:cNvPr>
          <p:cNvSpPr>
            <a:spLocks noGrp="1"/>
          </p:cNvSpPr>
          <p:nvPr>
            <p:ph type="dt" sz="half" idx="10"/>
          </p:nvPr>
        </p:nvSpPr>
        <p:spPr/>
        <p:txBody>
          <a:bodyPr/>
          <a:lstStyle/>
          <a:p>
            <a:fld id="{7AF93011-BA53-4A68-A2D0-B289DEA2AEBD}" type="datetimeFigureOut">
              <a:rPr lang="en-GB" smtClean="0"/>
              <a:t>05/11/2021</a:t>
            </a:fld>
            <a:endParaRPr lang="en-GB"/>
          </a:p>
        </p:txBody>
      </p:sp>
      <p:sp>
        <p:nvSpPr>
          <p:cNvPr id="5" name="Footer Placeholder 4">
            <a:extLst>
              <a:ext uri="{FF2B5EF4-FFF2-40B4-BE49-F238E27FC236}">
                <a16:creationId xmlns:a16="http://schemas.microsoft.com/office/drawing/2014/main" id="{CC269AEE-0FD8-45D8-9749-68245BCFD9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7D7D46-B76C-45CB-BB5F-E9CB3E8CE1EC}"/>
              </a:ext>
            </a:extLst>
          </p:cNvPr>
          <p:cNvSpPr>
            <a:spLocks noGrp="1"/>
          </p:cNvSpPr>
          <p:nvPr>
            <p:ph type="sldNum" sz="quarter" idx="12"/>
          </p:nvPr>
        </p:nvSpPr>
        <p:spPr/>
        <p:txBody>
          <a:bodyPr/>
          <a:lstStyle/>
          <a:p>
            <a:fld id="{FD1B1207-335C-46E2-B091-0012FFB6B915}" type="slidenum">
              <a:rPr lang="en-GB" smtClean="0"/>
              <a:t>‹#›</a:t>
            </a:fld>
            <a:endParaRPr lang="en-GB"/>
          </a:p>
        </p:txBody>
      </p:sp>
    </p:spTree>
    <p:extLst>
      <p:ext uri="{BB962C8B-B14F-4D97-AF65-F5344CB8AC3E}">
        <p14:creationId xmlns:p14="http://schemas.microsoft.com/office/powerpoint/2010/main" val="4249435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AF0838-B8EB-4281-BAC6-89A4C312F7A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DCE8A0-037C-41F2-AB70-18C99802122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E34595-D1F0-4101-9C82-5CED0673F205}"/>
              </a:ext>
            </a:extLst>
          </p:cNvPr>
          <p:cNvSpPr>
            <a:spLocks noGrp="1"/>
          </p:cNvSpPr>
          <p:nvPr>
            <p:ph type="dt" sz="half" idx="10"/>
          </p:nvPr>
        </p:nvSpPr>
        <p:spPr/>
        <p:txBody>
          <a:bodyPr/>
          <a:lstStyle/>
          <a:p>
            <a:fld id="{7AF93011-BA53-4A68-A2D0-B289DEA2AEBD}" type="datetimeFigureOut">
              <a:rPr lang="en-GB" smtClean="0"/>
              <a:t>05/11/2021</a:t>
            </a:fld>
            <a:endParaRPr lang="en-GB"/>
          </a:p>
        </p:txBody>
      </p:sp>
      <p:sp>
        <p:nvSpPr>
          <p:cNvPr id="5" name="Footer Placeholder 4">
            <a:extLst>
              <a:ext uri="{FF2B5EF4-FFF2-40B4-BE49-F238E27FC236}">
                <a16:creationId xmlns:a16="http://schemas.microsoft.com/office/drawing/2014/main" id="{E2907861-3539-43E6-BF40-C6AA33E46D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226DCB-CA9B-4AB0-9802-5CA1EDED8D71}"/>
              </a:ext>
            </a:extLst>
          </p:cNvPr>
          <p:cNvSpPr>
            <a:spLocks noGrp="1"/>
          </p:cNvSpPr>
          <p:nvPr>
            <p:ph type="sldNum" sz="quarter" idx="12"/>
          </p:nvPr>
        </p:nvSpPr>
        <p:spPr/>
        <p:txBody>
          <a:bodyPr/>
          <a:lstStyle/>
          <a:p>
            <a:fld id="{FD1B1207-335C-46E2-B091-0012FFB6B915}" type="slidenum">
              <a:rPr lang="en-GB" smtClean="0"/>
              <a:t>‹#›</a:t>
            </a:fld>
            <a:endParaRPr lang="en-GB"/>
          </a:p>
        </p:txBody>
      </p:sp>
    </p:spTree>
    <p:extLst>
      <p:ext uri="{BB962C8B-B14F-4D97-AF65-F5344CB8AC3E}">
        <p14:creationId xmlns:p14="http://schemas.microsoft.com/office/powerpoint/2010/main" val="3550796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E907D4-1103-4470-9112-72A13F7A01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ABF8E0-87A6-4068-9887-5ABBC22CE9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A0592D-D9C3-46E6-80AD-0FCDDC313C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F93011-BA53-4A68-A2D0-B289DEA2AEBD}" type="datetimeFigureOut">
              <a:rPr lang="en-GB" smtClean="0"/>
              <a:t>05/11/2021</a:t>
            </a:fld>
            <a:endParaRPr lang="en-GB"/>
          </a:p>
        </p:txBody>
      </p:sp>
      <p:sp>
        <p:nvSpPr>
          <p:cNvPr id="5" name="Footer Placeholder 4">
            <a:extLst>
              <a:ext uri="{FF2B5EF4-FFF2-40B4-BE49-F238E27FC236}">
                <a16:creationId xmlns:a16="http://schemas.microsoft.com/office/drawing/2014/main" id="{044C7373-9723-4FBD-AB1D-3372CB4970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528CD7-6659-478B-9D26-3FB8684689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1B1207-335C-46E2-B091-0012FFB6B915}" type="slidenum">
              <a:rPr lang="en-GB" smtClean="0"/>
              <a:t>‹#›</a:t>
            </a:fld>
            <a:endParaRPr lang="en-GB"/>
          </a:p>
        </p:txBody>
      </p:sp>
    </p:spTree>
    <p:extLst>
      <p:ext uri="{BB962C8B-B14F-4D97-AF65-F5344CB8AC3E}">
        <p14:creationId xmlns:p14="http://schemas.microsoft.com/office/powerpoint/2010/main" val="27598528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2" Type="http://schemas.openxmlformats.org/officeDocument/2006/relationships/hyperlink" Target="https://www.marksandspencer.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0">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50D482-DBD7-450F-A640-08E922555669}"/>
              </a:ext>
            </a:extLst>
          </p:cNvPr>
          <p:cNvSpPr>
            <a:spLocks noGrp="1"/>
          </p:cNvSpPr>
          <p:nvPr>
            <p:ph type="ctrTitle"/>
          </p:nvPr>
        </p:nvSpPr>
        <p:spPr>
          <a:xfrm>
            <a:off x="677133" y="1528834"/>
            <a:ext cx="3554226" cy="2838450"/>
          </a:xfrm>
        </p:spPr>
        <p:txBody>
          <a:bodyPr anchor="b">
            <a:normAutofit fontScale="90000"/>
          </a:bodyPr>
          <a:lstStyle/>
          <a:p>
            <a:r>
              <a:rPr lang="en-GB" sz="7200" dirty="0">
                <a:solidFill>
                  <a:schemeClr val="bg1"/>
                </a:solidFill>
              </a:rPr>
              <a:t>M&amp;S</a:t>
            </a:r>
            <a:br>
              <a:rPr lang="en-GB" sz="7200" dirty="0">
                <a:solidFill>
                  <a:schemeClr val="bg1"/>
                </a:solidFill>
              </a:rPr>
            </a:br>
            <a:r>
              <a:rPr lang="en-GB" sz="7200" dirty="0">
                <a:solidFill>
                  <a:schemeClr val="bg1"/>
                </a:solidFill>
              </a:rPr>
              <a:t>Strategic Position </a:t>
            </a:r>
          </a:p>
        </p:txBody>
      </p:sp>
      <p:sp>
        <p:nvSpPr>
          <p:cNvPr id="3" name="Subtitle 2">
            <a:extLst>
              <a:ext uri="{FF2B5EF4-FFF2-40B4-BE49-F238E27FC236}">
                <a16:creationId xmlns:a16="http://schemas.microsoft.com/office/drawing/2014/main" id="{00088B8A-0528-4A08-8998-20499E278057}"/>
              </a:ext>
            </a:extLst>
          </p:cNvPr>
          <p:cNvSpPr>
            <a:spLocks noGrp="1"/>
          </p:cNvSpPr>
          <p:nvPr>
            <p:ph type="subTitle" idx="1"/>
          </p:nvPr>
        </p:nvSpPr>
        <p:spPr>
          <a:xfrm>
            <a:off x="804018" y="4695825"/>
            <a:ext cx="3300457" cy="1930925"/>
          </a:xfrm>
        </p:spPr>
        <p:txBody>
          <a:bodyPr anchor="t">
            <a:normAutofit/>
          </a:bodyPr>
          <a:lstStyle/>
          <a:p>
            <a:r>
              <a:rPr lang="en-GB" sz="2800" dirty="0">
                <a:solidFill>
                  <a:schemeClr val="bg1"/>
                </a:solidFill>
                <a:latin typeface="+mj-lt"/>
              </a:rPr>
              <a:t>Elan Rees-Lewis</a:t>
            </a:r>
          </a:p>
          <a:p>
            <a:r>
              <a:rPr lang="en-GB" sz="2800" dirty="0">
                <a:solidFill>
                  <a:schemeClr val="bg1"/>
                </a:solidFill>
                <a:latin typeface="+mj-lt"/>
              </a:rPr>
              <a:t>2019687</a:t>
            </a:r>
          </a:p>
          <a:p>
            <a:r>
              <a:rPr lang="en-GB" sz="2800" dirty="0">
                <a:solidFill>
                  <a:schemeClr val="bg1"/>
                </a:solidFill>
                <a:latin typeface="+mj-lt"/>
              </a:rPr>
              <a:t>BMSP6006</a:t>
            </a:r>
          </a:p>
        </p:txBody>
      </p:sp>
      <p:grpSp>
        <p:nvGrpSpPr>
          <p:cNvPr id="20" name="Group 12">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1"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2"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4" name="Picture 3">
            <a:extLst>
              <a:ext uri="{FF2B5EF4-FFF2-40B4-BE49-F238E27FC236}">
                <a16:creationId xmlns:a16="http://schemas.microsoft.com/office/drawing/2014/main" id="{378BCD7A-17A0-444D-AB35-2DB5FA68FDE7}"/>
              </a:ext>
            </a:extLst>
          </p:cNvPr>
          <p:cNvPicPr>
            <a:picLocks noChangeAspect="1"/>
          </p:cNvPicPr>
          <p:nvPr/>
        </p:nvPicPr>
        <p:blipFill>
          <a:blip r:embed="rId4"/>
          <a:stretch>
            <a:fillRect/>
          </a:stretch>
        </p:blipFill>
        <p:spPr>
          <a:xfrm>
            <a:off x="4858559" y="1231144"/>
            <a:ext cx="7169430" cy="4014880"/>
          </a:xfrm>
          <a:prstGeom prst="rect">
            <a:avLst/>
          </a:prstGeom>
        </p:spPr>
      </p:pic>
      <p:pic>
        <p:nvPicPr>
          <p:cNvPr id="6" name="Recorded Sound">
            <a:hlinkClick r:id="" action="ppaction://media"/>
            <a:extLst>
              <a:ext uri="{FF2B5EF4-FFF2-40B4-BE49-F238E27FC236}">
                <a16:creationId xmlns:a16="http://schemas.microsoft.com/office/drawing/2014/main" id="{89C1C04F-890E-42FD-A5EA-FB63A806275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40420" y="681628"/>
            <a:ext cx="406400" cy="406400"/>
          </a:xfrm>
          <a:prstGeom prst="rect">
            <a:avLst/>
          </a:prstGeom>
        </p:spPr>
      </p:pic>
    </p:spTree>
    <p:extLst>
      <p:ext uri="{BB962C8B-B14F-4D97-AF65-F5344CB8AC3E}">
        <p14:creationId xmlns:p14="http://schemas.microsoft.com/office/powerpoint/2010/main" val="976233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94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806AA-262E-4CFA-BFE0-07719A443535}"/>
              </a:ext>
            </a:extLst>
          </p:cNvPr>
          <p:cNvSpPr>
            <a:spLocks noGrp="1"/>
          </p:cNvSpPr>
          <p:nvPr>
            <p:ph type="title"/>
          </p:nvPr>
        </p:nvSpPr>
        <p:spPr/>
        <p:txBody>
          <a:bodyPr>
            <a:normAutofit/>
          </a:bodyPr>
          <a:lstStyle/>
          <a:p>
            <a:pPr algn="ctr"/>
            <a:r>
              <a:rPr lang="en-GB" sz="4800" i="1" dirty="0"/>
              <a:t>Definition of Strategic Management </a:t>
            </a:r>
          </a:p>
        </p:txBody>
      </p:sp>
      <p:sp>
        <p:nvSpPr>
          <p:cNvPr id="3" name="Content Placeholder 2">
            <a:extLst>
              <a:ext uri="{FF2B5EF4-FFF2-40B4-BE49-F238E27FC236}">
                <a16:creationId xmlns:a16="http://schemas.microsoft.com/office/drawing/2014/main" id="{AE2D1878-F592-4D3F-8059-D8886D8E9347}"/>
              </a:ext>
            </a:extLst>
          </p:cNvPr>
          <p:cNvSpPr>
            <a:spLocks noGrp="1"/>
          </p:cNvSpPr>
          <p:nvPr>
            <p:ph idx="1"/>
          </p:nvPr>
        </p:nvSpPr>
        <p:spPr>
          <a:xfrm>
            <a:off x="1047750" y="2141537"/>
            <a:ext cx="10515600" cy="4351338"/>
          </a:xfrm>
        </p:spPr>
        <p:txBody>
          <a:bodyPr/>
          <a:lstStyle/>
          <a:p>
            <a:pPr marL="0" indent="0" algn="ctr">
              <a:buNone/>
            </a:pPr>
            <a:r>
              <a:rPr lang="en-GB" dirty="0">
                <a:latin typeface="+mj-lt"/>
              </a:rPr>
              <a:t>Hunger and </a:t>
            </a:r>
            <a:r>
              <a:rPr lang="en-GB" dirty="0" err="1">
                <a:latin typeface="+mj-lt"/>
              </a:rPr>
              <a:t>Wheelen</a:t>
            </a:r>
            <a:r>
              <a:rPr lang="en-GB" dirty="0">
                <a:latin typeface="+mj-lt"/>
              </a:rPr>
              <a:t> (2020) state that "Strategic management is that set of managerial decisions and actions that determines the long-run performance of a corporation. It includes environmental scanning (both external and internal), strategy formulation (strategic planning), strategy implementation, and evaluation and control" (Hunger, J. D. 2020). </a:t>
            </a:r>
          </a:p>
        </p:txBody>
      </p:sp>
      <p:pic>
        <p:nvPicPr>
          <p:cNvPr id="4" name="Recorded Sound">
            <a:hlinkClick r:id="" action="ppaction://media"/>
            <a:extLst>
              <a:ext uri="{FF2B5EF4-FFF2-40B4-BE49-F238E27FC236}">
                <a16:creationId xmlns:a16="http://schemas.microsoft.com/office/drawing/2014/main" id="{079FB7C6-A3AC-449C-9ED8-53E4FEF61B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39775" y="749300"/>
            <a:ext cx="406400" cy="406400"/>
          </a:xfrm>
          <a:prstGeom prst="rect">
            <a:avLst/>
          </a:prstGeom>
        </p:spPr>
      </p:pic>
    </p:spTree>
    <p:extLst>
      <p:ext uri="{BB962C8B-B14F-4D97-AF65-F5344CB8AC3E}">
        <p14:creationId xmlns:p14="http://schemas.microsoft.com/office/powerpoint/2010/main" val="646701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3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D31EF-7D7F-43C6-AE36-66D8AA02D1EC}"/>
              </a:ext>
            </a:extLst>
          </p:cNvPr>
          <p:cNvSpPr>
            <a:spLocks noGrp="1"/>
          </p:cNvSpPr>
          <p:nvPr>
            <p:ph type="title"/>
          </p:nvPr>
        </p:nvSpPr>
        <p:spPr/>
        <p:txBody>
          <a:bodyPr>
            <a:normAutofit/>
          </a:bodyPr>
          <a:lstStyle/>
          <a:p>
            <a:pPr algn="ctr"/>
            <a:r>
              <a:rPr lang="en-GB" sz="4800" i="1" dirty="0"/>
              <a:t>Marks and Spencer History</a:t>
            </a:r>
          </a:p>
        </p:txBody>
      </p:sp>
      <p:sp>
        <p:nvSpPr>
          <p:cNvPr id="3" name="Content Placeholder 2">
            <a:extLst>
              <a:ext uri="{FF2B5EF4-FFF2-40B4-BE49-F238E27FC236}">
                <a16:creationId xmlns:a16="http://schemas.microsoft.com/office/drawing/2014/main" id="{608FD861-BA81-42FE-A785-FE7B5DD388AB}"/>
              </a:ext>
            </a:extLst>
          </p:cNvPr>
          <p:cNvSpPr>
            <a:spLocks noGrp="1"/>
          </p:cNvSpPr>
          <p:nvPr>
            <p:ph idx="1"/>
          </p:nvPr>
        </p:nvSpPr>
        <p:spPr>
          <a:xfrm>
            <a:off x="1009650" y="1911350"/>
            <a:ext cx="10515600" cy="4351338"/>
          </a:xfrm>
        </p:spPr>
        <p:txBody>
          <a:bodyPr>
            <a:normAutofit/>
          </a:bodyPr>
          <a:lstStyle/>
          <a:p>
            <a:pPr algn="ctr"/>
            <a:r>
              <a:rPr lang="en-GB" sz="2400" dirty="0">
                <a:latin typeface="+mj-lt"/>
              </a:rPr>
              <a:t>Marks and Spencer(M&amp;S) is a multinational retailer based in the United Kingdom.</a:t>
            </a:r>
          </a:p>
          <a:p>
            <a:pPr algn="ctr"/>
            <a:r>
              <a:rPr lang="en-GB" sz="2400" dirty="0">
                <a:latin typeface="+mj-lt"/>
              </a:rPr>
              <a:t>The company has 1,519 retail stores in the United Kingdom .</a:t>
            </a:r>
          </a:p>
          <a:p>
            <a:pPr algn="ctr"/>
            <a:r>
              <a:rPr lang="en-GB" sz="2400" dirty="0">
                <a:latin typeface="+mj-lt"/>
              </a:rPr>
              <a:t>M&amp;S is a very successful business considering that it starting as a stand in a local market in Leeds in 1884.  M&amp;S primarily sells own-brand items produced and sold only under the M&amp;S brand, considering quality, innovation, and value.</a:t>
            </a:r>
          </a:p>
          <a:p>
            <a:pPr algn="ctr"/>
            <a:r>
              <a:rPr lang="en-GB" sz="2400" dirty="0">
                <a:latin typeface="+mj-lt"/>
              </a:rPr>
              <a:t>M&amp;S are currently in partnership with Leeds University since 2012 to offer opportunity to young people and supporting them into workplace. This is called the relocation of the Company Archive.</a:t>
            </a:r>
          </a:p>
          <a:p>
            <a:pPr marL="0" indent="0" algn="ctr">
              <a:buNone/>
            </a:pPr>
            <a:r>
              <a:rPr lang="en-GB" sz="2400" dirty="0">
                <a:latin typeface="+mj-lt"/>
              </a:rPr>
              <a:t>(Marks and Spencer, 2021)</a:t>
            </a:r>
          </a:p>
        </p:txBody>
      </p:sp>
      <p:pic>
        <p:nvPicPr>
          <p:cNvPr id="4" name="Recorded Sound">
            <a:hlinkClick r:id="" action="ppaction://media"/>
            <a:extLst>
              <a:ext uri="{FF2B5EF4-FFF2-40B4-BE49-F238E27FC236}">
                <a16:creationId xmlns:a16="http://schemas.microsoft.com/office/drawing/2014/main" id="{3D387F23-D866-4D8B-9EE8-802B2056BF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9650" y="824706"/>
            <a:ext cx="406400" cy="406400"/>
          </a:xfrm>
          <a:prstGeom prst="rect">
            <a:avLst/>
          </a:prstGeom>
        </p:spPr>
      </p:pic>
    </p:spTree>
    <p:extLst>
      <p:ext uri="{BB962C8B-B14F-4D97-AF65-F5344CB8AC3E}">
        <p14:creationId xmlns:p14="http://schemas.microsoft.com/office/powerpoint/2010/main" val="369229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2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BACFC-9A71-4900-B732-5DDAF5835503}"/>
              </a:ext>
            </a:extLst>
          </p:cNvPr>
          <p:cNvSpPr>
            <a:spLocks noGrp="1"/>
          </p:cNvSpPr>
          <p:nvPr>
            <p:ph type="title"/>
          </p:nvPr>
        </p:nvSpPr>
        <p:spPr/>
        <p:txBody>
          <a:bodyPr>
            <a:normAutofit/>
          </a:bodyPr>
          <a:lstStyle/>
          <a:p>
            <a:pPr algn="ctr"/>
            <a:r>
              <a:rPr lang="en-GB" sz="4800" i="1" dirty="0"/>
              <a:t>Their position within the UK or globally?</a:t>
            </a:r>
          </a:p>
        </p:txBody>
      </p:sp>
      <p:sp>
        <p:nvSpPr>
          <p:cNvPr id="3" name="Content Placeholder 2">
            <a:extLst>
              <a:ext uri="{FF2B5EF4-FFF2-40B4-BE49-F238E27FC236}">
                <a16:creationId xmlns:a16="http://schemas.microsoft.com/office/drawing/2014/main" id="{F7B8ED6D-E932-4CBF-B28D-DB0C1E66A488}"/>
              </a:ext>
            </a:extLst>
          </p:cNvPr>
          <p:cNvSpPr>
            <a:spLocks noGrp="1"/>
          </p:cNvSpPr>
          <p:nvPr>
            <p:ph idx="1"/>
          </p:nvPr>
        </p:nvSpPr>
        <p:spPr/>
        <p:txBody>
          <a:bodyPr>
            <a:normAutofit/>
          </a:bodyPr>
          <a:lstStyle/>
          <a:p>
            <a:pPr algn="ctr"/>
            <a:r>
              <a:rPr lang="en-GB" sz="2600" dirty="0">
                <a:latin typeface="+mj-lt"/>
              </a:rPr>
              <a:t>Marks and Spencer is one of the leading department stores and grocery retailers based in the United Kingdom (UK). The company has a long history within the UK market, with its first store dating back to 1884. Marks and Spencer Group plc (commonly abbreviated to M&amp;S and colloquially known as Marks's or Marks &amp; Sparks) is a major British multinational retailer with headquarters in London, England, that specialises in selling clothing, home products and food products. It has an online presence and physical shops in Europe, Asia, and the Middle East.</a:t>
            </a:r>
          </a:p>
          <a:p>
            <a:pPr marL="0" indent="0" algn="ctr">
              <a:buNone/>
            </a:pPr>
            <a:r>
              <a:rPr lang="en-GB" sz="2600" dirty="0">
                <a:latin typeface="+mj-lt"/>
              </a:rPr>
              <a:t>(Marks and Spencer, 2021)</a:t>
            </a:r>
          </a:p>
        </p:txBody>
      </p:sp>
      <p:pic>
        <p:nvPicPr>
          <p:cNvPr id="4" name="Recorded Sound">
            <a:hlinkClick r:id="" action="ppaction://media"/>
            <a:extLst>
              <a:ext uri="{FF2B5EF4-FFF2-40B4-BE49-F238E27FC236}">
                <a16:creationId xmlns:a16="http://schemas.microsoft.com/office/drawing/2014/main" id="{C7F14709-A78F-49B5-B471-A984A1325C8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3925" y="4922838"/>
            <a:ext cx="406400" cy="406400"/>
          </a:xfrm>
          <a:prstGeom prst="rect">
            <a:avLst/>
          </a:prstGeom>
        </p:spPr>
      </p:pic>
    </p:spTree>
    <p:extLst>
      <p:ext uri="{BB962C8B-B14F-4D97-AF65-F5344CB8AC3E}">
        <p14:creationId xmlns:p14="http://schemas.microsoft.com/office/powerpoint/2010/main" val="526125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1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C2231-B86A-4478-84B3-3554B80F71F7}"/>
              </a:ext>
            </a:extLst>
          </p:cNvPr>
          <p:cNvSpPr>
            <a:spLocks noGrp="1"/>
          </p:cNvSpPr>
          <p:nvPr>
            <p:ph type="title"/>
          </p:nvPr>
        </p:nvSpPr>
        <p:spPr>
          <a:xfrm>
            <a:off x="838200" y="342105"/>
            <a:ext cx="10515600" cy="1325563"/>
          </a:xfrm>
        </p:spPr>
        <p:txBody>
          <a:bodyPr>
            <a:normAutofit/>
          </a:bodyPr>
          <a:lstStyle/>
          <a:p>
            <a:pPr algn="ctr"/>
            <a:r>
              <a:rPr lang="en-GB" sz="4800" i="1" dirty="0"/>
              <a:t>Bowman’s Strategy Clock Analysis </a:t>
            </a:r>
          </a:p>
        </p:txBody>
      </p:sp>
      <p:sp>
        <p:nvSpPr>
          <p:cNvPr id="3" name="Content Placeholder 2">
            <a:extLst>
              <a:ext uri="{FF2B5EF4-FFF2-40B4-BE49-F238E27FC236}">
                <a16:creationId xmlns:a16="http://schemas.microsoft.com/office/drawing/2014/main" id="{136D2601-C1A8-40B2-96A7-4DD0D9572C6C}"/>
              </a:ext>
            </a:extLst>
          </p:cNvPr>
          <p:cNvSpPr>
            <a:spLocks noGrp="1"/>
          </p:cNvSpPr>
          <p:nvPr>
            <p:ph idx="1"/>
          </p:nvPr>
        </p:nvSpPr>
        <p:spPr>
          <a:xfrm>
            <a:off x="904874" y="1667668"/>
            <a:ext cx="10515600" cy="4351338"/>
          </a:xfrm>
        </p:spPr>
        <p:txBody>
          <a:bodyPr/>
          <a:lstStyle/>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F96C1DD1-6058-4454-B78D-CCD85F822563}"/>
              </a:ext>
            </a:extLst>
          </p:cNvPr>
          <p:cNvSpPr txBox="1"/>
          <p:nvPr/>
        </p:nvSpPr>
        <p:spPr>
          <a:xfrm>
            <a:off x="904875" y="1869844"/>
            <a:ext cx="10515599" cy="2246769"/>
          </a:xfrm>
          <a:prstGeom prst="rect">
            <a:avLst/>
          </a:prstGeom>
          <a:noFill/>
        </p:spPr>
        <p:txBody>
          <a:bodyPr wrap="square">
            <a:spAutoFit/>
          </a:bodyPr>
          <a:lstStyle/>
          <a:p>
            <a:pPr algn="ctr"/>
            <a:r>
              <a:rPr lang="en-GB" sz="2800" dirty="0">
                <a:latin typeface="+mj-lt"/>
              </a:rPr>
              <a:t>In this presentation I will be introducing Bowman’s Strategy clock analysis and SWOT for Marks and Spencer strategy analysis. Bowman’s strategy clock was introduced in 1985 which has two dimensions price and perceived value. It explores the strategic positioning options of organisations and in this case, we are looking at M&amp;S. </a:t>
            </a:r>
          </a:p>
        </p:txBody>
      </p:sp>
      <p:pic>
        <p:nvPicPr>
          <p:cNvPr id="7" name="Recorded Sound">
            <a:hlinkClick r:id="" action="ppaction://media"/>
            <a:extLst>
              <a:ext uri="{FF2B5EF4-FFF2-40B4-BE49-F238E27FC236}">
                <a16:creationId xmlns:a16="http://schemas.microsoft.com/office/drawing/2014/main" id="{25B5305A-EF34-437D-9701-FAA89C4794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01674" y="838994"/>
            <a:ext cx="406400" cy="406400"/>
          </a:xfrm>
          <a:prstGeom prst="rect">
            <a:avLst/>
          </a:prstGeom>
        </p:spPr>
      </p:pic>
    </p:spTree>
    <p:extLst>
      <p:ext uri="{BB962C8B-B14F-4D97-AF65-F5344CB8AC3E}">
        <p14:creationId xmlns:p14="http://schemas.microsoft.com/office/powerpoint/2010/main" val="1219177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291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E75EE-47E8-4FD7-891F-51F19BF45394}"/>
              </a:ext>
            </a:extLst>
          </p:cNvPr>
          <p:cNvSpPr>
            <a:spLocks noGrp="1"/>
          </p:cNvSpPr>
          <p:nvPr>
            <p:ph type="title"/>
          </p:nvPr>
        </p:nvSpPr>
        <p:spPr/>
        <p:txBody>
          <a:bodyPr>
            <a:normAutofit/>
          </a:bodyPr>
          <a:lstStyle/>
          <a:p>
            <a:pPr algn="ctr"/>
            <a:r>
              <a:rPr lang="en-GB" sz="4800" i="1" dirty="0"/>
              <a:t>SWOT analysis </a:t>
            </a:r>
          </a:p>
        </p:txBody>
      </p:sp>
      <p:sp>
        <p:nvSpPr>
          <p:cNvPr id="3" name="Content Placeholder 2">
            <a:extLst>
              <a:ext uri="{FF2B5EF4-FFF2-40B4-BE49-F238E27FC236}">
                <a16:creationId xmlns:a16="http://schemas.microsoft.com/office/drawing/2014/main" id="{5DF5CCF8-3CBB-46EF-AA7C-089EDF06235B}"/>
              </a:ext>
            </a:extLst>
          </p:cNvPr>
          <p:cNvSpPr>
            <a:spLocks noGrp="1"/>
          </p:cNvSpPr>
          <p:nvPr>
            <p:ph idx="1"/>
          </p:nvPr>
        </p:nvSpPr>
        <p:spPr>
          <a:xfrm>
            <a:off x="838200" y="2016125"/>
            <a:ext cx="10515600" cy="4351338"/>
          </a:xfrm>
        </p:spPr>
        <p:txBody>
          <a:bodyPr/>
          <a:lstStyle/>
          <a:p>
            <a:pPr algn="ctr"/>
            <a:r>
              <a:rPr lang="en-GB" sz="3200" dirty="0">
                <a:latin typeface="+mj-lt"/>
              </a:rPr>
              <a:t>SWOT stands for;</a:t>
            </a:r>
          </a:p>
          <a:p>
            <a:pPr lvl="1" algn="ctr">
              <a:buSzPct val="50000"/>
              <a:buFont typeface="Courier New" panose="02070309020205020404" pitchFamily="49" charset="0"/>
              <a:buChar char="o"/>
            </a:pPr>
            <a:r>
              <a:rPr lang="en-GB" sz="2800" dirty="0">
                <a:latin typeface="+mj-lt"/>
              </a:rPr>
              <a:t>Strengths </a:t>
            </a:r>
          </a:p>
          <a:p>
            <a:pPr lvl="1" algn="ctr">
              <a:buSzPct val="50000"/>
              <a:buFont typeface="Courier New" panose="02070309020205020404" pitchFamily="49" charset="0"/>
              <a:buChar char="o"/>
            </a:pPr>
            <a:r>
              <a:rPr lang="en-GB" sz="2800" dirty="0">
                <a:latin typeface="+mj-lt"/>
              </a:rPr>
              <a:t>Weaknesses</a:t>
            </a:r>
          </a:p>
          <a:p>
            <a:pPr lvl="1" algn="ctr">
              <a:buSzPct val="50000"/>
              <a:buFont typeface="Courier New" panose="02070309020205020404" pitchFamily="49" charset="0"/>
              <a:buChar char="o"/>
            </a:pPr>
            <a:r>
              <a:rPr lang="en-GB" sz="2800" dirty="0">
                <a:latin typeface="+mj-lt"/>
              </a:rPr>
              <a:t>Opportunities </a:t>
            </a:r>
          </a:p>
          <a:p>
            <a:pPr lvl="1" algn="ctr">
              <a:buSzPct val="50000"/>
              <a:buFont typeface="Courier New" panose="02070309020205020404" pitchFamily="49" charset="0"/>
              <a:buChar char="o"/>
            </a:pPr>
            <a:r>
              <a:rPr lang="en-GB" sz="2800" dirty="0">
                <a:latin typeface="+mj-lt"/>
              </a:rPr>
              <a:t>Threats</a:t>
            </a:r>
          </a:p>
          <a:p>
            <a:pPr marL="457200" lvl="1" indent="0">
              <a:buSzPct val="50000"/>
              <a:buNone/>
            </a:pPr>
            <a:endParaRPr lang="en-GB" dirty="0"/>
          </a:p>
        </p:txBody>
      </p:sp>
      <p:pic>
        <p:nvPicPr>
          <p:cNvPr id="4" name="Recorded Sound">
            <a:hlinkClick r:id="" action="ppaction://media"/>
            <a:extLst>
              <a:ext uri="{FF2B5EF4-FFF2-40B4-BE49-F238E27FC236}">
                <a16:creationId xmlns:a16="http://schemas.microsoft.com/office/drawing/2014/main" id="{7498AFEC-CD49-47BA-9316-B0FBACC3F3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82750" y="824706"/>
            <a:ext cx="406400" cy="406400"/>
          </a:xfrm>
          <a:prstGeom prst="rect">
            <a:avLst/>
          </a:prstGeom>
        </p:spPr>
      </p:pic>
    </p:spTree>
    <p:extLst>
      <p:ext uri="{BB962C8B-B14F-4D97-AF65-F5344CB8AC3E}">
        <p14:creationId xmlns:p14="http://schemas.microsoft.com/office/powerpoint/2010/main" val="2072646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8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17F7B-E6DE-4D7C-9A2F-F54060CBF702}"/>
              </a:ext>
            </a:extLst>
          </p:cNvPr>
          <p:cNvSpPr>
            <a:spLocks noGrp="1"/>
          </p:cNvSpPr>
          <p:nvPr>
            <p:ph type="title"/>
          </p:nvPr>
        </p:nvSpPr>
        <p:spPr>
          <a:xfrm>
            <a:off x="942975" y="-273051"/>
            <a:ext cx="10515600" cy="1325563"/>
          </a:xfrm>
        </p:spPr>
        <p:txBody>
          <a:bodyPr>
            <a:normAutofit/>
          </a:bodyPr>
          <a:lstStyle/>
          <a:p>
            <a:pPr algn="ctr"/>
            <a:r>
              <a:rPr lang="en-GB" sz="4800" i="1" dirty="0"/>
              <a:t>Internal factors </a:t>
            </a:r>
          </a:p>
        </p:txBody>
      </p:sp>
      <p:sp>
        <p:nvSpPr>
          <p:cNvPr id="3" name="Content Placeholder 2">
            <a:extLst>
              <a:ext uri="{FF2B5EF4-FFF2-40B4-BE49-F238E27FC236}">
                <a16:creationId xmlns:a16="http://schemas.microsoft.com/office/drawing/2014/main" id="{AF8D1768-5F12-4789-A7BF-298E2AE71030}"/>
              </a:ext>
            </a:extLst>
          </p:cNvPr>
          <p:cNvSpPr>
            <a:spLocks noGrp="1"/>
          </p:cNvSpPr>
          <p:nvPr>
            <p:ph idx="1"/>
          </p:nvPr>
        </p:nvSpPr>
        <p:spPr>
          <a:xfrm>
            <a:off x="161925" y="654049"/>
            <a:ext cx="6296025" cy="5813425"/>
          </a:xfrm>
        </p:spPr>
        <p:txBody>
          <a:bodyPr>
            <a:normAutofit/>
          </a:bodyPr>
          <a:lstStyle/>
          <a:p>
            <a:pPr algn="ctr"/>
            <a:r>
              <a:rPr lang="en-GB" i="1" dirty="0">
                <a:solidFill>
                  <a:srgbClr val="00B050"/>
                </a:solidFill>
                <a:latin typeface="+mj-lt"/>
              </a:rPr>
              <a:t>Strengths</a:t>
            </a:r>
          </a:p>
          <a:p>
            <a:pPr marL="0" indent="0">
              <a:buNone/>
            </a:pPr>
            <a:r>
              <a:rPr lang="en-GB" i="1" dirty="0">
                <a:solidFill>
                  <a:srgbClr val="00B050"/>
                </a:solidFill>
                <a:latin typeface="+mj-lt"/>
              </a:rPr>
              <a:t>M&amp;S has been in business for many years; it is among the best retailers in the UK. Over the years, the company has formed several significant relationships globally. This wealth of experience is a tremendous asset to the organisation. M&amp;S has excellent free cash flows, giving the firm resources to develop in new markets and products. M&amp;S has made investments in developing a strong brand portfolio over the years. M&amp;S is known for high-quality products. </a:t>
            </a:r>
          </a:p>
        </p:txBody>
      </p:sp>
      <p:sp>
        <p:nvSpPr>
          <p:cNvPr id="4" name="TextBox 3">
            <a:extLst>
              <a:ext uri="{FF2B5EF4-FFF2-40B4-BE49-F238E27FC236}">
                <a16:creationId xmlns:a16="http://schemas.microsoft.com/office/drawing/2014/main" id="{44954AC4-AC74-44F9-8420-1C49D87E27F8}"/>
              </a:ext>
            </a:extLst>
          </p:cNvPr>
          <p:cNvSpPr txBox="1"/>
          <p:nvPr/>
        </p:nvSpPr>
        <p:spPr>
          <a:xfrm>
            <a:off x="6296025" y="1905327"/>
            <a:ext cx="5734050" cy="4832092"/>
          </a:xfrm>
          <a:prstGeom prst="rect">
            <a:avLst/>
          </a:prstGeom>
          <a:noFill/>
        </p:spPr>
        <p:txBody>
          <a:bodyPr wrap="square" rtlCol="0">
            <a:spAutoFit/>
          </a:bodyPr>
          <a:lstStyle/>
          <a:p>
            <a:pPr marL="285750" indent="-285750" algn="ctr">
              <a:buFont typeface="Arial" panose="020B0604020202020204" pitchFamily="34" charset="0"/>
              <a:buChar char="•"/>
            </a:pPr>
            <a:r>
              <a:rPr lang="en-GB" sz="2800" dirty="0">
                <a:solidFill>
                  <a:srgbClr val="FF0000"/>
                </a:solidFill>
                <a:latin typeface="+mj-lt"/>
              </a:rPr>
              <a:t>Weaknesses</a:t>
            </a:r>
          </a:p>
          <a:p>
            <a:pPr algn="ctr"/>
            <a:r>
              <a:rPr lang="en-GB" sz="2800" dirty="0">
                <a:solidFill>
                  <a:srgbClr val="FF0000"/>
                </a:solidFill>
                <a:latin typeface="+mj-lt"/>
              </a:rPr>
              <a:t>M&amp;S depends mainly on manual systems making operations expensive and time-consuming. If the company leverages technology, it will save time, money and become more competitive. More investment in innovative technology is required. Given its geographical diversity, Marks &amp; Spencer must invest more in technology to coordinate operations</a:t>
            </a:r>
            <a:r>
              <a:rPr lang="en-GB" sz="2800" dirty="0">
                <a:latin typeface="+mj-lt"/>
              </a:rPr>
              <a:t>. </a:t>
            </a:r>
          </a:p>
        </p:txBody>
      </p:sp>
      <p:pic>
        <p:nvPicPr>
          <p:cNvPr id="5" name="Recorded Sound">
            <a:hlinkClick r:id="" action="ppaction://media"/>
            <a:extLst>
              <a:ext uri="{FF2B5EF4-FFF2-40B4-BE49-F238E27FC236}">
                <a16:creationId xmlns:a16="http://schemas.microsoft.com/office/drawing/2014/main" id="{B56AA88E-AE41-45BC-B70A-3C04A2FF1B7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788525" y="186530"/>
            <a:ext cx="406400" cy="406400"/>
          </a:xfrm>
          <a:prstGeom prst="rect">
            <a:avLst/>
          </a:prstGeom>
        </p:spPr>
      </p:pic>
    </p:spTree>
    <p:extLst>
      <p:ext uri="{BB962C8B-B14F-4D97-AF65-F5344CB8AC3E}">
        <p14:creationId xmlns:p14="http://schemas.microsoft.com/office/powerpoint/2010/main" val="785833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45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8680D-5482-4194-B9D1-C88628A66EDC}"/>
              </a:ext>
            </a:extLst>
          </p:cNvPr>
          <p:cNvSpPr>
            <a:spLocks noGrp="1"/>
          </p:cNvSpPr>
          <p:nvPr>
            <p:ph type="title"/>
          </p:nvPr>
        </p:nvSpPr>
        <p:spPr>
          <a:xfrm>
            <a:off x="838200" y="-6350"/>
            <a:ext cx="10515600" cy="1325563"/>
          </a:xfrm>
        </p:spPr>
        <p:txBody>
          <a:bodyPr>
            <a:normAutofit/>
          </a:bodyPr>
          <a:lstStyle/>
          <a:p>
            <a:pPr algn="ctr"/>
            <a:r>
              <a:rPr lang="en-GB" sz="4800" i="1" dirty="0"/>
              <a:t>External Factors </a:t>
            </a:r>
          </a:p>
        </p:txBody>
      </p:sp>
      <p:sp>
        <p:nvSpPr>
          <p:cNvPr id="3" name="Content Placeholder 2">
            <a:extLst>
              <a:ext uri="{FF2B5EF4-FFF2-40B4-BE49-F238E27FC236}">
                <a16:creationId xmlns:a16="http://schemas.microsoft.com/office/drawing/2014/main" id="{619B97F3-AC44-457E-98AF-55FB8EEB7389}"/>
              </a:ext>
            </a:extLst>
          </p:cNvPr>
          <p:cNvSpPr>
            <a:spLocks noGrp="1"/>
          </p:cNvSpPr>
          <p:nvPr>
            <p:ph idx="1"/>
          </p:nvPr>
        </p:nvSpPr>
        <p:spPr>
          <a:xfrm>
            <a:off x="219074" y="1319213"/>
            <a:ext cx="4924425" cy="5038725"/>
          </a:xfrm>
        </p:spPr>
        <p:txBody>
          <a:bodyPr>
            <a:normAutofit lnSpcReduction="10000"/>
          </a:bodyPr>
          <a:lstStyle/>
          <a:p>
            <a:pPr algn="ctr"/>
            <a:r>
              <a:rPr lang="en-GB" dirty="0">
                <a:solidFill>
                  <a:srgbClr val="00B050"/>
                </a:solidFill>
                <a:latin typeface="+mj-lt"/>
              </a:rPr>
              <a:t>Opportunities </a:t>
            </a:r>
          </a:p>
          <a:p>
            <a:pPr marL="0" indent="0" algn="ctr">
              <a:buNone/>
            </a:pPr>
            <a:r>
              <a:rPr lang="en-GB" dirty="0">
                <a:solidFill>
                  <a:srgbClr val="00B050"/>
                </a:solidFill>
                <a:latin typeface="+mj-lt"/>
              </a:rPr>
              <a:t>M&amp;S may use the emerging technologies to implement a differentiated pricing strategy in entry markets. It can retain existing clients through excellent service and attract new ones through value-addition. Stable free cash flow provides for investments in other product segments. The company will also be able to invest in technological implementation. </a:t>
            </a:r>
          </a:p>
        </p:txBody>
      </p:sp>
      <p:sp>
        <p:nvSpPr>
          <p:cNvPr id="4" name="TextBox 3">
            <a:extLst>
              <a:ext uri="{FF2B5EF4-FFF2-40B4-BE49-F238E27FC236}">
                <a16:creationId xmlns:a16="http://schemas.microsoft.com/office/drawing/2014/main" id="{B4222D71-268C-422E-8666-379E28C93C40}"/>
              </a:ext>
            </a:extLst>
          </p:cNvPr>
          <p:cNvSpPr txBox="1"/>
          <p:nvPr/>
        </p:nvSpPr>
        <p:spPr>
          <a:xfrm>
            <a:off x="5972175" y="1207086"/>
            <a:ext cx="6000751" cy="5262979"/>
          </a:xfrm>
          <a:prstGeom prst="rect">
            <a:avLst/>
          </a:prstGeom>
          <a:noFill/>
        </p:spPr>
        <p:txBody>
          <a:bodyPr wrap="square" rtlCol="0">
            <a:spAutoFit/>
          </a:bodyPr>
          <a:lstStyle/>
          <a:p>
            <a:pPr marL="457200" indent="-457200" algn="ctr">
              <a:buFont typeface="Arial" panose="020B0604020202020204" pitchFamily="34" charset="0"/>
              <a:buChar char="•"/>
            </a:pPr>
            <a:r>
              <a:rPr lang="en-GB" sz="2800" dirty="0">
                <a:solidFill>
                  <a:srgbClr val="FF0000"/>
                </a:solidFill>
                <a:latin typeface="+mj-lt"/>
              </a:rPr>
              <a:t>Threats</a:t>
            </a:r>
          </a:p>
          <a:p>
            <a:pPr algn="ctr"/>
            <a:r>
              <a:rPr lang="en-GB" sz="2800" dirty="0">
                <a:solidFill>
                  <a:srgbClr val="FF0000"/>
                </a:solidFill>
                <a:latin typeface="+mj-lt"/>
              </a:rPr>
              <a:t>Imitation leading to low-quality products threatens M&amp;S, especially in the developing and low-income markets. Due to its geographical reach, M&amp;S is vulnerable to currency fluctuations caused by political instability. Liability rules vary by country; claims may cause losses if laws change. Due to various regulations and variations in product standards in those countries, the business can incur losses</a:t>
            </a:r>
            <a:r>
              <a:rPr lang="en-GB" sz="2800" dirty="0">
                <a:latin typeface="+mj-lt"/>
              </a:rPr>
              <a:t>.</a:t>
            </a:r>
          </a:p>
        </p:txBody>
      </p:sp>
      <p:pic>
        <p:nvPicPr>
          <p:cNvPr id="6" name="Recorded Sound">
            <a:hlinkClick r:id="" action="ppaction://media"/>
            <a:extLst>
              <a:ext uri="{FF2B5EF4-FFF2-40B4-BE49-F238E27FC236}">
                <a16:creationId xmlns:a16="http://schemas.microsoft.com/office/drawing/2014/main" id="{1DDF41BE-6A51-465F-953B-BCF3E115AB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02875" y="434181"/>
            <a:ext cx="406400" cy="406400"/>
          </a:xfrm>
          <a:prstGeom prst="rect">
            <a:avLst/>
          </a:prstGeom>
        </p:spPr>
      </p:pic>
    </p:spTree>
    <p:extLst>
      <p:ext uri="{BB962C8B-B14F-4D97-AF65-F5344CB8AC3E}">
        <p14:creationId xmlns:p14="http://schemas.microsoft.com/office/powerpoint/2010/main" val="2620137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56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2D5ED-7972-48E5-AC30-4199AF803AD3}"/>
              </a:ext>
            </a:extLst>
          </p:cNvPr>
          <p:cNvSpPr>
            <a:spLocks noGrp="1"/>
          </p:cNvSpPr>
          <p:nvPr>
            <p:ph type="title"/>
          </p:nvPr>
        </p:nvSpPr>
        <p:spPr/>
        <p:txBody>
          <a:bodyPr>
            <a:normAutofit/>
          </a:bodyPr>
          <a:lstStyle/>
          <a:p>
            <a:pPr algn="ctr"/>
            <a:r>
              <a:rPr lang="en-GB" sz="4800" i="1" dirty="0"/>
              <a:t>Stakeholder Analysis </a:t>
            </a:r>
          </a:p>
        </p:txBody>
      </p:sp>
      <p:sp>
        <p:nvSpPr>
          <p:cNvPr id="3" name="Content Placeholder 2">
            <a:extLst>
              <a:ext uri="{FF2B5EF4-FFF2-40B4-BE49-F238E27FC236}">
                <a16:creationId xmlns:a16="http://schemas.microsoft.com/office/drawing/2014/main" id="{E949C8FF-5F09-40EF-A531-DEEF23B3FA1D}"/>
              </a:ext>
            </a:extLst>
          </p:cNvPr>
          <p:cNvSpPr>
            <a:spLocks noGrp="1"/>
          </p:cNvSpPr>
          <p:nvPr>
            <p:ph idx="1"/>
          </p:nvPr>
        </p:nvSpPr>
        <p:spPr/>
        <p:txBody>
          <a:bodyPr/>
          <a:lstStyle/>
          <a:p>
            <a:pPr marL="0" indent="0">
              <a:buNone/>
            </a:pPr>
            <a:endParaRPr lang="en-GB" dirty="0"/>
          </a:p>
          <a:p>
            <a:endParaRPr lang="en-GB" dirty="0"/>
          </a:p>
          <a:p>
            <a:endParaRPr lang="en-GB" dirty="0"/>
          </a:p>
        </p:txBody>
      </p:sp>
      <p:pic>
        <p:nvPicPr>
          <p:cNvPr id="4" name="Picture 3">
            <a:extLst>
              <a:ext uri="{FF2B5EF4-FFF2-40B4-BE49-F238E27FC236}">
                <a16:creationId xmlns:a16="http://schemas.microsoft.com/office/drawing/2014/main" id="{FC441403-B434-46AE-B899-B970B1A2FBCA}"/>
              </a:ext>
            </a:extLst>
          </p:cNvPr>
          <p:cNvPicPr>
            <a:picLocks noChangeAspect="1"/>
          </p:cNvPicPr>
          <p:nvPr/>
        </p:nvPicPr>
        <p:blipFill>
          <a:blip r:embed="rId4"/>
          <a:stretch>
            <a:fillRect/>
          </a:stretch>
        </p:blipFill>
        <p:spPr>
          <a:xfrm>
            <a:off x="2680776" y="1414148"/>
            <a:ext cx="6365337" cy="5078727"/>
          </a:xfrm>
          <a:prstGeom prst="rect">
            <a:avLst/>
          </a:prstGeom>
        </p:spPr>
      </p:pic>
      <p:sp>
        <p:nvSpPr>
          <p:cNvPr id="5" name="TextBox 4">
            <a:extLst>
              <a:ext uri="{FF2B5EF4-FFF2-40B4-BE49-F238E27FC236}">
                <a16:creationId xmlns:a16="http://schemas.microsoft.com/office/drawing/2014/main" id="{F6FB7AD0-E844-41A0-B261-D5807DB7EFC9}"/>
              </a:ext>
            </a:extLst>
          </p:cNvPr>
          <p:cNvSpPr txBox="1"/>
          <p:nvPr/>
        </p:nvSpPr>
        <p:spPr>
          <a:xfrm>
            <a:off x="2350038" y="3030855"/>
            <a:ext cx="457200" cy="1477328"/>
          </a:xfrm>
          <a:prstGeom prst="rect">
            <a:avLst/>
          </a:prstGeom>
          <a:noFill/>
        </p:spPr>
        <p:txBody>
          <a:bodyPr wrap="square" rtlCol="0">
            <a:spAutoFit/>
          </a:bodyPr>
          <a:lstStyle/>
          <a:p>
            <a:r>
              <a:rPr lang="en-GB" dirty="0">
                <a:latin typeface="+mj-lt"/>
              </a:rPr>
              <a:t>P O W E R </a:t>
            </a:r>
          </a:p>
        </p:txBody>
      </p:sp>
      <p:pic>
        <p:nvPicPr>
          <p:cNvPr id="6" name="Recorded Sound">
            <a:hlinkClick r:id="" action="ppaction://media"/>
            <a:extLst>
              <a:ext uri="{FF2B5EF4-FFF2-40B4-BE49-F238E27FC236}">
                <a16:creationId xmlns:a16="http://schemas.microsoft.com/office/drawing/2014/main" id="{9146E7B3-41AA-48D8-A243-09CEE21596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39800" y="824706"/>
            <a:ext cx="406400" cy="406400"/>
          </a:xfrm>
          <a:prstGeom prst="rect">
            <a:avLst/>
          </a:prstGeom>
        </p:spPr>
      </p:pic>
    </p:spTree>
    <p:extLst>
      <p:ext uri="{BB962C8B-B14F-4D97-AF65-F5344CB8AC3E}">
        <p14:creationId xmlns:p14="http://schemas.microsoft.com/office/powerpoint/2010/main" val="3322525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0EBF-5BD9-4311-A19F-2ADC238D88C3}"/>
              </a:ext>
            </a:extLst>
          </p:cNvPr>
          <p:cNvSpPr>
            <a:spLocks noGrp="1"/>
          </p:cNvSpPr>
          <p:nvPr>
            <p:ph type="title"/>
          </p:nvPr>
        </p:nvSpPr>
        <p:spPr/>
        <p:txBody>
          <a:bodyPr>
            <a:normAutofit/>
          </a:bodyPr>
          <a:lstStyle/>
          <a:p>
            <a:pPr algn="ctr"/>
            <a:r>
              <a:rPr lang="en-GB" sz="4800" i="1" dirty="0"/>
              <a:t>New Strategic Direction  </a:t>
            </a:r>
          </a:p>
        </p:txBody>
      </p:sp>
      <p:sp>
        <p:nvSpPr>
          <p:cNvPr id="3" name="Content Placeholder 2">
            <a:extLst>
              <a:ext uri="{FF2B5EF4-FFF2-40B4-BE49-F238E27FC236}">
                <a16:creationId xmlns:a16="http://schemas.microsoft.com/office/drawing/2014/main" id="{47ED9DFD-029C-4E06-A977-C7EA35D020B1}"/>
              </a:ext>
            </a:extLst>
          </p:cNvPr>
          <p:cNvSpPr>
            <a:spLocks noGrp="1"/>
          </p:cNvSpPr>
          <p:nvPr>
            <p:ph idx="1"/>
          </p:nvPr>
        </p:nvSpPr>
        <p:spPr/>
        <p:txBody>
          <a:bodyPr/>
          <a:lstStyle/>
          <a:p>
            <a:pPr algn="ctr"/>
            <a:r>
              <a:rPr lang="en-GB" dirty="0"/>
              <a:t> </a:t>
            </a:r>
            <a:r>
              <a:rPr lang="en-GB" dirty="0">
                <a:latin typeface="+mj-lt"/>
              </a:rPr>
              <a:t>A new strategy direction M&amp;S could imply is a delivery service throughout the festive season especially through the difficult time we are living in at the minute. They could improve their customer loyalty through this as they are giving back to the local community and showing their support during these hard times. It would increase their sales, as customers tend to shop a lot in Marks and Spencer during the festive season.  The benefit of installing this strategy is that it expands their customer base, also expands the age group that would shop with M&amp;S. </a:t>
            </a:r>
          </a:p>
        </p:txBody>
      </p:sp>
      <p:pic>
        <p:nvPicPr>
          <p:cNvPr id="4" name="Recorded Sound">
            <a:hlinkClick r:id="" action="ppaction://media"/>
            <a:extLst>
              <a:ext uri="{FF2B5EF4-FFF2-40B4-BE49-F238E27FC236}">
                <a16:creationId xmlns:a16="http://schemas.microsoft.com/office/drawing/2014/main" id="{013F0DA2-A9CB-4525-8F8E-A1706DFE3BC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63700" y="824706"/>
            <a:ext cx="406400" cy="406400"/>
          </a:xfrm>
          <a:prstGeom prst="rect">
            <a:avLst/>
          </a:prstGeom>
        </p:spPr>
      </p:pic>
    </p:spTree>
    <p:extLst>
      <p:ext uri="{BB962C8B-B14F-4D97-AF65-F5344CB8AC3E}">
        <p14:creationId xmlns:p14="http://schemas.microsoft.com/office/powerpoint/2010/main" val="675546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9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C7FFA-9B29-496F-9965-07FC4D8E8DC0}"/>
              </a:ext>
            </a:extLst>
          </p:cNvPr>
          <p:cNvSpPr>
            <a:spLocks noGrp="1"/>
          </p:cNvSpPr>
          <p:nvPr>
            <p:ph type="title"/>
          </p:nvPr>
        </p:nvSpPr>
        <p:spPr/>
        <p:txBody>
          <a:bodyPr>
            <a:normAutofit/>
          </a:bodyPr>
          <a:lstStyle/>
          <a:p>
            <a:pPr algn="ctr"/>
            <a:r>
              <a:rPr lang="en-GB" sz="4800" i="1" dirty="0"/>
              <a:t>References </a:t>
            </a:r>
          </a:p>
        </p:txBody>
      </p:sp>
      <p:sp>
        <p:nvSpPr>
          <p:cNvPr id="3" name="Content Placeholder 2">
            <a:extLst>
              <a:ext uri="{FF2B5EF4-FFF2-40B4-BE49-F238E27FC236}">
                <a16:creationId xmlns:a16="http://schemas.microsoft.com/office/drawing/2014/main" id="{01642809-49EC-4A2E-931C-6490E9276B07}"/>
              </a:ext>
            </a:extLst>
          </p:cNvPr>
          <p:cNvSpPr>
            <a:spLocks noGrp="1"/>
          </p:cNvSpPr>
          <p:nvPr>
            <p:ph idx="1"/>
          </p:nvPr>
        </p:nvSpPr>
        <p:spPr/>
        <p:txBody>
          <a:bodyPr>
            <a:normAutofit/>
          </a:bodyPr>
          <a:lstStyle/>
          <a:p>
            <a:r>
              <a:rPr lang="en-GB" sz="2400" dirty="0" err="1">
                <a:latin typeface="+mj-lt"/>
              </a:rPr>
              <a:t>Alles</a:t>
            </a:r>
            <a:r>
              <a:rPr lang="en-GB" sz="2400" dirty="0">
                <a:latin typeface="+mj-lt"/>
              </a:rPr>
              <a:t>, S. T., &amp; </a:t>
            </a:r>
            <a:r>
              <a:rPr lang="en-GB" sz="2400" dirty="0" err="1">
                <a:latin typeface="+mj-lt"/>
              </a:rPr>
              <a:t>Yazdanifard</a:t>
            </a:r>
            <a:r>
              <a:rPr lang="en-GB" sz="2400" dirty="0">
                <a:latin typeface="+mj-lt"/>
              </a:rPr>
              <a:t>, R. (2017). Strategic management failures of “dialog </a:t>
            </a:r>
            <a:r>
              <a:rPr lang="en-GB" sz="2400" dirty="0" err="1">
                <a:latin typeface="+mj-lt"/>
              </a:rPr>
              <a:t>axiata</a:t>
            </a:r>
            <a:r>
              <a:rPr lang="en-GB" sz="2400" dirty="0">
                <a:latin typeface="+mj-lt"/>
              </a:rPr>
              <a:t>” and recommended strategic approaches for implementation. International Journal of Management, Accounting and Economics, 4(10), 1049–1062.</a:t>
            </a:r>
          </a:p>
          <a:p>
            <a:r>
              <a:rPr lang="en-GB" sz="2400" dirty="0" err="1">
                <a:latin typeface="+mj-lt"/>
              </a:rPr>
              <a:t>Eyvrigh</a:t>
            </a:r>
            <a:r>
              <a:rPr lang="en-GB" sz="2400" dirty="0">
                <a:latin typeface="+mj-lt"/>
              </a:rPr>
              <a:t>, G. M. (2016). A review of marketing strategies. Kuwait Chapter of the Arabian Journal of Business and Management Review, 6(1), 77.</a:t>
            </a:r>
          </a:p>
          <a:p>
            <a:r>
              <a:rPr lang="en-GB" sz="2400" dirty="0">
                <a:latin typeface="+mj-lt"/>
              </a:rPr>
              <a:t>Hunger, D. </a:t>
            </a:r>
            <a:r>
              <a:rPr lang="en-GB" sz="2400" dirty="0" err="1">
                <a:latin typeface="+mj-lt"/>
              </a:rPr>
              <a:t>Wheelen</a:t>
            </a:r>
            <a:r>
              <a:rPr lang="en-GB" sz="2400" dirty="0">
                <a:latin typeface="+mj-lt"/>
              </a:rPr>
              <a:t>, T (2020). Essential of Strategic Management.</a:t>
            </a:r>
          </a:p>
          <a:p>
            <a:r>
              <a:rPr lang="en-GB" sz="2400" dirty="0" err="1">
                <a:latin typeface="+mj-lt"/>
              </a:rPr>
              <a:t>Kuzmin</a:t>
            </a:r>
            <a:r>
              <a:rPr lang="en-GB" sz="2400" dirty="0">
                <a:latin typeface="+mj-lt"/>
              </a:rPr>
              <a:t>, O., &amp; </a:t>
            </a:r>
            <a:r>
              <a:rPr lang="en-GB" sz="2400" dirty="0" err="1">
                <a:latin typeface="+mj-lt"/>
              </a:rPr>
              <a:t>Khilukha</a:t>
            </a:r>
            <a:r>
              <a:rPr lang="en-GB" sz="2400" dirty="0">
                <a:latin typeface="+mj-lt"/>
              </a:rPr>
              <a:t>, O. (2016). Regulation of stakeholders’ interests in corporate governance through negotiations. </a:t>
            </a:r>
            <a:r>
              <a:rPr lang="en-GB" sz="2400" dirty="0" err="1">
                <a:latin typeface="+mj-lt"/>
              </a:rPr>
              <a:t>Економічний</a:t>
            </a:r>
            <a:r>
              <a:rPr lang="en-GB" sz="2400" dirty="0">
                <a:latin typeface="+mj-lt"/>
              </a:rPr>
              <a:t> </a:t>
            </a:r>
            <a:r>
              <a:rPr lang="en-GB" sz="2400" dirty="0" err="1">
                <a:latin typeface="+mj-lt"/>
              </a:rPr>
              <a:t>Часопис</a:t>
            </a:r>
            <a:r>
              <a:rPr lang="en-GB" sz="2400" dirty="0">
                <a:latin typeface="+mj-lt"/>
              </a:rPr>
              <a:t>-ХХІ, 161, 56–60.</a:t>
            </a:r>
          </a:p>
          <a:p>
            <a:r>
              <a:rPr lang="en-GB" sz="2400" dirty="0">
                <a:latin typeface="+mj-lt"/>
              </a:rPr>
              <a:t>Marks &amp; Spencer. (2021). </a:t>
            </a:r>
            <a:r>
              <a:rPr lang="en-GB" sz="2400" dirty="0">
                <a:latin typeface="+mj-lt"/>
                <a:hlinkClick r:id="rId2"/>
              </a:rPr>
              <a:t>https://www.marksandspencer.com/</a:t>
            </a:r>
            <a:r>
              <a:rPr lang="en-GB" sz="2400" dirty="0">
                <a:latin typeface="+mj-lt"/>
              </a:rPr>
              <a:t> </a:t>
            </a:r>
          </a:p>
        </p:txBody>
      </p:sp>
    </p:spTree>
    <p:extLst>
      <p:ext uri="{BB962C8B-B14F-4D97-AF65-F5344CB8AC3E}">
        <p14:creationId xmlns:p14="http://schemas.microsoft.com/office/powerpoint/2010/main" val="8634639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13760</TotalTime>
  <Words>924</Words>
  <Application>Microsoft Office PowerPoint</Application>
  <PresentationFormat>Widescreen</PresentationFormat>
  <Paragraphs>44</Paragraphs>
  <Slides>11</Slides>
  <Notes>0</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Courier New</vt:lpstr>
      <vt:lpstr>Office Theme</vt:lpstr>
      <vt:lpstr>M&amp;S Strategic Position </vt:lpstr>
      <vt:lpstr>Definition of Strategic Management </vt:lpstr>
      <vt:lpstr>Marks and Spencer History</vt:lpstr>
      <vt:lpstr>Their position within the UK or globally?</vt:lpstr>
      <vt:lpstr>Bowman’s Strategy Clock Analysis </vt:lpstr>
      <vt:lpstr>SWOT analysis </vt:lpstr>
      <vt:lpstr>Internal factors </vt:lpstr>
      <vt:lpstr>External Factors </vt:lpstr>
      <vt:lpstr>Stakeholder Analysis </vt:lpstr>
      <vt:lpstr>New Strategic Direction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M&amp;S Strategic Position </dc:title>
  <dc:creator>egreeslewis14@gmail.com</dc:creator>
  <cp:lastModifiedBy>egreeslewis14@gmail.com</cp:lastModifiedBy>
  <cp:revision>2</cp:revision>
  <dcterms:created xsi:type="dcterms:W3CDTF">2021-10-20T16:57:29Z</dcterms:created>
  <dcterms:modified xsi:type="dcterms:W3CDTF">2021-11-05T19:01:36Z</dcterms:modified>
</cp:coreProperties>
</file>