
<file path=[Content_Types].xml><?xml version="1.0" encoding="utf-8"?>
<Types xmlns="http://schemas.openxmlformats.org/package/2006/content-types">
  <Default Extension="jpeg" ContentType="image/jpe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omments/modernComment_2AE_C5B0F490.xml" ContentType="application/vnd.ms-powerpoint.comments+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9" r:id="rId1"/>
    <p:sldMasterId id="2147483650" r:id="rId2"/>
    <p:sldMasterId id="2147483651" r:id="rId3"/>
  </p:sldMasterIdLst>
  <p:notesMasterIdLst>
    <p:notesMasterId r:id="rId29"/>
  </p:notesMasterIdLst>
  <p:sldIdLst>
    <p:sldId id="621" r:id="rId4"/>
    <p:sldId id="694" r:id="rId5"/>
    <p:sldId id="695" r:id="rId6"/>
    <p:sldId id="696" r:id="rId7"/>
    <p:sldId id="697" r:id="rId8"/>
    <p:sldId id="699" r:id="rId9"/>
    <p:sldId id="698" r:id="rId10"/>
    <p:sldId id="700" r:id="rId11"/>
    <p:sldId id="705" r:id="rId12"/>
    <p:sldId id="706" r:id="rId13"/>
    <p:sldId id="707" r:id="rId14"/>
    <p:sldId id="708" r:id="rId15"/>
    <p:sldId id="715" r:id="rId16"/>
    <p:sldId id="709" r:id="rId17"/>
    <p:sldId id="717" r:id="rId18"/>
    <p:sldId id="719" r:id="rId19"/>
    <p:sldId id="711" r:id="rId20"/>
    <p:sldId id="716" r:id="rId21"/>
    <p:sldId id="718" r:id="rId22"/>
    <p:sldId id="686" r:id="rId23"/>
    <p:sldId id="702" r:id="rId24"/>
    <p:sldId id="703" r:id="rId25"/>
    <p:sldId id="704" r:id="rId26"/>
    <p:sldId id="712" r:id="rId27"/>
    <p:sldId id="714" r:id="rId28"/>
  </p:sldIdLst>
  <p:sldSz cx="9144000" cy="6858000" type="screen4x3"/>
  <p:notesSz cx="6858000" cy="91440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822031-79EC-4574-D291-F4DD5DE11864}" name="Naomi Doerge" initials="" userId="S::Naomi.Doerge@aspectworld.com::444bfebc-eca3-49ad-9de5-3ba10759dbec"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clrMru>
    <a:srgbClr val="0F38F2"/>
    <a:srgbClr val="173AFF"/>
    <a:srgbClr val="065202"/>
    <a:srgbClr val="067A00"/>
    <a:srgbClr val="FC261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3446FF8-5FE6-1049-583C-628F2D9014F2}" v="97" dt="2026-03-13T19:44:09.981"/>
    <p1510:client id="{396F7B07-D8A9-1D62-5938-B2C91605E961}" v="3617" dt="2026-03-13T19:27:33.521"/>
    <p1510:client id="{7A23BB76-66E5-4841-83FB-FC0FC6CB91AD}" v="1778" dt="2026-03-14T15:50:21.08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60"/>
        <p:guide pos="2880"/>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 Type="http://schemas.openxmlformats.org/officeDocument/2006/relationships/slideMaster" Target="slideMasters/slideMaster3.xml"/><Relationship Id="rId21" Type="http://schemas.openxmlformats.org/officeDocument/2006/relationships/slide" Target="slides/slide18.xml"/><Relationship Id="rId34" Type="http://schemas.microsoft.com/office/2016/11/relationships/changesInfo" Target="changesInfos/changesInfo1.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theme" Target="theme/theme1.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microsoft.com/office/2018/10/relationships/authors" Target="authors.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viewProps" Target="viewProps.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presProps" Target="presProps.xml"/><Relationship Id="rId35" Type="http://schemas.microsoft.com/office/2015/10/relationships/revisionInfo" Target="revisionInfo.xml"/><Relationship Id="rId8"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omi Doerge" userId="S::n.doerge@uwtsd.ac.uk::c2ba5b26-9392-4f76-82ca-966719aba79f" providerId="AD" clId="Web-{BB9482F9-9918-CC4F-AA3D-FBC4CDD644F4}"/>
    <pc:docChg chg="addSld delSld modSld">
      <pc:chgData name="Naomi Doerge" userId="S::n.doerge@uwtsd.ac.uk::c2ba5b26-9392-4f76-82ca-966719aba79f" providerId="AD" clId="Web-{BB9482F9-9918-CC4F-AA3D-FBC4CDD644F4}" dt="2026-03-05T15:10:26.285" v="1375" actId="20577"/>
      <pc:docMkLst>
        <pc:docMk/>
      </pc:docMkLst>
      <pc:sldChg chg="modSp">
        <pc:chgData name="Naomi Doerge" userId="S::n.doerge@uwtsd.ac.uk::c2ba5b26-9392-4f76-82ca-966719aba79f" providerId="AD" clId="Web-{BB9482F9-9918-CC4F-AA3D-FBC4CDD644F4}" dt="2026-03-05T12:22:53.066" v="10" actId="20577"/>
        <pc:sldMkLst>
          <pc:docMk/>
          <pc:sldMk cId="738942598" sldId="621"/>
        </pc:sldMkLst>
        <pc:spChg chg="mod">
          <ac:chgData name="Naomi Doerge" userId="S::n.doerge@uwtsd.ac.uk::c2ba5b26-9392-4f76-82ca-966719aba79f" providerId="AD" clId="Web-{BB9482F9-9918-CC4F-AA3D-FBC4CDD644F4}" dt="2026-03-05T12:22:53.066" v="10" actId="20577"/>
          <ac:spMkLst>
            <pc:docMk/>
            <pc:sldMk cId="738942598" sldId="621"/>
            <ac:spMk id="4" creationId="{00000000-0000-0000-0000-000000000000}"/>
          </ac:spMkLst>
        </pc:spChg>
      </pc:sldChg>
      <pc:sldChg chg="modSp">
        <pc:chgData name="Naomi Doerge" userId="S::n.doerge@uwtsd.ac.uk::c2ba5b26-9392-4f76-82ca-966719aba79f" providerId="AD" clId="Web-{BB9482F9-9918-CC4F-AA3D-FBC4CDD644F4}" dt="2026-03-05T12:52:48.058" v="527" actId="20577"/>
        <pc:sldMkLst>
          <pc:docMk/>
          <pc:sldMk cId="3316708496" sldId="686"/>
        </pc:sldMkLst>
        <pc:spChg chg="mod">
          <ac:chgData name="Naomi Doerge" userId="S::n.doerge@uwtsd.ac.uk::c2ba5b26-9392-4f76-82ca-966719aba79f" providerId="AD" clId="Web-{BB9482F9-9918-CC4F-AA3D-FBC4CDD644F4}" dt="2026-03-05T12:52:14.225" v="518" actId="1076"/>
          <ac:spMkLst>
            <pc:docMk/>
            <pc:sldMk cId="3316708496" sldId="686"/>
            <ac:spMk id="2" creationId="{04D04A4A-D579-5D39-A797-473366D5D949}"/>
          </ac:spMkLst>
        </pc:spChg>
        <pc:spChg chg="mod">
          <ac:chgData name="Naomi Doerge" userId="S::n.doerge@uwtsd.ac.uk::c2ba5b26-9392-4f76-82ca-966719aba79f" providerId="AD" clId="Web-{BB9482F9-9918-CC4F-AA3D-FBC4CDD644F4}" dt="2026-03-05T12:52:48.058" v="527" actId="20577"/>
          <ac:spMkLst>
            <pc:docMk/>
            <pc:sldMk cId="3316708496" sldId="686"/>
            <ac:spMk id="3" creationId="{2EE52CBB-6830-2569-F55D-8377DC4B6D1F}"/>
          </ac:spMkLst>
        </pc:spChg>
      </pc:sldChg>
      <pc:sldChg chg="modSp">
        <pc:chgData name="Naomi Doerge" userId="S::n.doerge@uwtsd.ac.uk::c2ba5b26-9392-4f76-82ca-966719aba79f" providerId="AD" clId="Web-{BB9482F9-9918-CC4F-AA3D-FBC4CDD644F4}" dt="2026-03-05T12:37:42.658" v="427" actId="20577"/>
        <pc:sldMkLst>
          <pc:docMk/>
          <pc:sldMk cId="727714249" sldId="694"/>
        </pc:sldMkLst>
        <pc:spChg chg="mod">
          <ac:chgData name="Naomi Doerge" userId="S::n.doerge@uwtsd.ac.uk::c2ba5b26-9392-4f76-82ca-966719aba79f" providerId="AD" clId="Web-{BB9482F9-9918-CC4F-AA3D-FBC4CDD644F4}" dt="2026-03-05T12:37:42.658" v="427" actId="20577"/>
          <ac:spMkLst>
            <pc:docMk/>
            <pc:sldMk cId="727714249" sldId="694"/>
            <ac:spMk id="3" creationId="{FE8780C0-3C7F-DA0B-0563-05AE48C4BAE2}"/>
          </ac:spMkLst>
        </pc:spChg>
      </pc:sldChg>
      <pc:sldChg chg="addSp delSp modSp">
        <pc:chgData name="Naomi Doerge" userId="S::n.doerge@uwtsd.ac.uk::c2ba5b26-9392-4f76-82ca-966719aba79f" providerId="AD" clId="Web-{BB9482F9-9918-CC4F-AA3D-FBC4CDD644F4}" dt="2026-03-05T12:35:38.688" v="401" actId="20577"/>
        <pc:sldMkLst>
          <pc:docMk/>
          <pc:sldMk cId="2748013433" sldId="695"/>
        </pc:sldMkLst>
        <pc:spChg chg="mod">
          <ac:chgData name="Naomi Doerge" userId="S::n.doerge@uwtsd.ac.uk::c2ba5b26-9392-4f76-82ca-966719aba79f" providerId="AD" clId="Web-{BB9482F9-9918-CC4F-AA3D-FBC4CDD644F4}" dt="2026-03-05T12:30:58.625" v="359" actId="1076"/>
          <ac:spMkLst>
            <pc:docMk/>
            <pc:sldMk cId="2748013433" sldId="695"/>
            <ac:spMk id="2" creationId="{4E8B20F5-5359-33B6-CC2C-20D5183FC24B}"/>
          </ac:spMkLst>
        </pc:spChg>
        <pc:spChg chg="mod">
          <ac:chgData name="Naomi Doerge" userId="S::n.doerge@uwtsd.ac.uk::c2ba5b26-9392-4f76-82ca-966719aba79f" providerId="AD" clId="Web-{BB9482F9-9918-CC4F-AA3D-FBC4CDD644F4}" dt="2026-03-05T12:35:27.127" v="399" actId="20577"/>
          <ac:spMkLst>
            <pc:docMk/>
            <pc:sldMk cId="2748013433" sldId="695"/>
            <ac:spMk id="3" creationId="{1BE59FF3-FB29-4EB2-21BC-3B40BAF01916}"/>
          </ac:spMkLst>
        </pc:spChg>
        <pc:spChg chg="add mod">
          <ac:chgData name="Naomi Doerge" userId="S::n.doerge@uwtsd.ac.uk::c2ba5b26-9392-4f76-82ca-966719aba79f" providerId="AD" clId="Web-{BB9482F9-9918-CC4F-AA3D-FBC4CDD644F4}" dt="2026-03-05T12:35:38.688" v="401" actId="20577"/>
          <ac:spMkLst>
            <pc:docMk/>
            <pc:sldMk cId="2748013433" sldId="695"/>
            <ac:spMk id="6" creationId="{C6842153-7C56-29DE-F5B9-47B44295797F}"/>
          </ac:spMkLst>
        </pc:spChg>
      </pc:sldChg>
      <pc:sldChg chg="addSp delSp modSp delAnim">
        <pc:chgData name="Naomi Doerge" userId="S::n.doerge@uwtsd.ac.uk::c2ba5b26-9392-4f76-82ca-966719aba79f" providerId="AD" clId="Web-{BB9482F9-9918-CC4F-AA3D-FBC4CDD644F4}" dt="2026-03-05T13:46:05.931" v="576" actId="20577"/>
        <pc:sldMkLst>
          <pc:docMk/>
          <pc:sldMk cId="2374755276" sldId="696"/>
        </pc:sldMkLst>
        <pc:spChg chg="mod">
          <ac:chgData name="Naomi Doerge" userId="S::n.doerge@uwtsd.ac.uk::c2ba5b26-9392-4f76-82ca-966719aba79f" providerId="AD" clId="Web-{BB9482F9-9918-CC4F-AA3D-FBC4CDD644F4}" dt="2026-03-05T12:55:44.450" v="557" actId="14100"/>
          <ac:spMkLst>
            <pc:docMk/>
            <pc:sldMk cId="2374755276" sldId="696"/>
            <ac:spMk id="2" creationId="{B35A24D2-428E-423F-B0C5-189E6781ADED}"/>
          </ac:spMkLst>
        </pc:spChg>
        <pc:spChg chg="add mod">
          <ac:chgData name="Naomi Doerge" userId="S::n.doerge@uwtsd.ac.uk::c2ba5b26-9392-4f76-82ca-966719aba79f" providerId="AD" clId="Web-{BB9482F9-9918-CC4F-AA3D-FBC4CDD644F4}" dt="2026-03-05T13:46:05.931" v="576" actId="20577"/>
          <ac:spMkLst>
            <pc:docMk/>
            <pc:sldMk cId="2374755276" sldId="696"/>
            <ac:spMk id="6" creationId="{8355C2D9-7CE1-2F23-F344-51C125F2C6CA}"/>
          </ac:spMkLst>
        </pc:spChg>
      </pc:sldChg>
      <pc:sldChg chg="delSp modSp">
        <pc:chgData name="Naomi Doerge" userId="S::n.doerge@uwtsd.ac.uk::c2ba5b26-9392-4f76-82ca-966719aba79f" providerId="AD" clId="Web-{BB9482F9-9918-CC4F-AA3D-FBC4CDD644F4}" dt="2026-03-05T14:33:10.466" v="935" actId="20577"/>
        <pc:sldMkLst>
          <pc:docMk/>
          <pc:sldMk cId="2538020003" sldId="697"/>
        </pc:sldMkLst>
        <pc:spChg chg="mod">
          <ac:chgData name="Naomi Doerge" userId="S::n.doerge@uwtsd.ac.uk::c2ba5b26-9392-4f76-82ca-966719aba79f" providerId="AD" clId="Web-{BB9482F9-9918-CC4F-AA3D-FBC4CDD644F4}" dt="2026-03-05T13:48:03.891" v="582" actId="20577"/>
          <ac:spMkLst>
            <pc:docMk/>
            <pc:sldMk cId="2538020003" sldId="697"/>
            <ac:spMk id="2" creationId="{067C4285-FFB5-E428-E990-DFDDC2095C07}"/>
          </ac:spMkLst>
        </pc:spChg>
      </pc:sldChg>
      <pc:sldChg chg="delSp modSp add del">
        <pc:chgData name="Naomi Doerge" userId="S::n.doerge@uwtsd.ac.uk::c2ba5b26-9392-4f76-82ca-966719aba79f" providerId="AD" clId="Web-{BB9482F9-9918-CC4F-AA3D-FBC4CDD644F4}" dt="2026-03-05T15:07:20.226" v="1148" actId="20577"/>
        <pc:sldMkLst>
          <pc:docMk/>
          <pc:sldMk cId="1953673049" sldId="698"/>
        </pc:sldMkLst>
        <pc:spChg chg="mod">
          <ac:chgData name="Naomi Doerge" userId="S::n.doerge@uwtsd.ac.uk::c2ba5b26-9392-4f76-82ca-966719aba79f" providerId="AD" clId="Web-{BB9482F9-9918-CC4F-AA3D-FBC4CDD644F4}" dt="2026-03-05T14:33:18.169" v="950" actId="20577"/>
          <ac:spMkLst>
            <pc:docMk/>
            <pc:sldMk cId="1953673049" sldId="698"/>
            <ac:spMk id="2" creationId="{352CB2E3-A295-C748-0AFA-99EAFBA46B03}"/>
          </ac:spMkLst>
        </pc:spChg>
        <pc:spChg chg="mod">
          <ac:chgData name="Naomi Doerge" userId="S::n.doerge@uwtsd.ac.uk::c2ba5b26-9392-4f76-82ca-966719aba79f" providerId="AD" clId="Web-{BB9482F9-9918-CC4F-AA3D-FBC4CDD644F4}" dt="2026-03-05T15:07:20.226" v="1148" actId="20577"/>
          <ac:spMkLst>
            <pc:docMk/>
            <pc:sldMk cId="1953673049" sldId="698"/>
            <ac:spMk id="3" creationId="{6501269A-4026-296F-EA74-4F3BA709E473}"/>
          </ac:spMkLst>
        </pc:spChg>
      </pc:sldChg>
      <pc:sldChg chg="modSp add replId">
        <pc:chgData name="Naomi Doerge" userId="S::n.doerge@uwtsd.ac.uk::c2ba5b26-9392-4f76-82ca-966719aba79f" providerId="AD" clId="Web-{BB9482F9-9918-CC4F-AA3D-FBC4CDD644F4}" dt="2026-03-05T15:05:16.465" v="1121" actId="20577"/>
        <pc:sldMkLst>
          <pc:docMk/>
          <pc:sldMk cId="261449747" sldId="699"/>
        </pc:sldMkLst>
        <pc:spChg chg="mod">
          <ac:chgData name="Naomi Doerge" userId="S::n.doerge@uwtsd.ac.uk::c2ba5b26-9392-4f76-82ca-966719aba79f" providerId="AD" clId="Web-{BB9482F9-9918-CC4F-AA3D-FBC4CDD644F4}" dt="2026-03-05T15:04:58.809" v="1088" actId="20577"/>
          <ac:spMkLst>
            <pc:docMk/>
            <pc:sldMk cId="261449747" sldId="699"/>
            <ac:spMk id="2" creationId="{9AEA97BF-E66D-6275-8418-3E2B1E13286A}"/>
          </ac:spMkLst>
        </pc:spChg>
        <pc:spChg chg="mod">
          <ac:chgData name="Naomi Doerge" userId="S::n.doerge@uwtsd.ac.uk::c2ba5b26-9392-4f76-82ca-966719aba79f" providerId="AD" clId="Web-{BB9482F9-9918-CC4F-AA3D-FBC4CDD644F4}" dt="2026-03-05T15:05:16.465" v="1121" actId="20577"/>
          <ac:spMkLst>
            <pc:docMk/>
            <pc:sldMk cId="261449747" sldId="699"/>
            <ac:spMk id="6" creationId="{283DF565-A2C5-2E5B-0ADB-6E66941CE054}"/>
          </ac:spMkLst>
        </pc:spChg>
      </pc:sldChg>
      <pc:sldChg chg="modSp add replId">
        <pc:chgData name="Naomi Doerge" userId="S::n.doerge@uwtsd.ac.uk::c2ba5b26-9392-4f76-82ca-966719aba79f" providerId="AD" clId="Web-{BB9482F9-9918-CC4F-AA3D-FBC4CDD644F4}" dt="2026-03-05T15:08:25.090" v="1160" actId="20577"/>
        <pc:sldMkLst>
          <pc:docMk/>
          <pc:sldMk cId="2447185062" sldId="700"/>
        </pc:sldMkLst>
        <pc:spChg chg="mod">
          <ac:chgData name="Naomi Doerge" userId="S::n.doerge@uwtsd.ac.uk::c2ba5b26-9392-4f76-82ca-966719aba79f" providerId="AD" clId="Web-{BB9482F9-9918-CC4F-AA3D-FBC4CDD644F4}" dt="2026-03-05T15:08:25.090" v="1160" actId="20577"/>
          <ac:spMkLst>
            <pc:docMk/>
            <pc:sldMk cId="2447185062" sldId="700"/>
            <ac:spMk id="3" creationId="{80E222F5-FCF2-E7CF-9B01-7B5FA49F2F35}"/>
          </ac:spMkLst>
        </pc:spChg>
      </pc:sldChg>
    </pc:docChg>
  </pc:docChgLst>
  <pc:docChgLst>
    <pc:chgData name="Naomi Doerge" userId="S::n.doerge@uwtsd.ac.uk::c2ba5b26-9392-4f76-82ca-966719aba79f" providerId="AD" clId="Web-{396F7B07-D8A9-1D62-5938-B2C91605E961}"/>
    <pc:docChg chg="addSld delSld modSld">
      <pc:chgData name="Naomi Doerge" userId="S::n.doerge@uwtsd.ac.uk::c2ba5b26-9392-4f76-82ca-966719aba79f" providerId="AD" clId="Web-{396F7B07-D8A9-1D62-5938-B2C91605E961}" dt="2026-03-13T19:13:32.620" v="2834" actId="20577"/>
      <pc:docMkLst>
        <pc:docMk/>
      </pc:docMkLst>
      <pc:sldChg chg="modSp">
        <pc:chgData name="Naomi Doerge" userId="S::n.doerge@uwtsd.ac.uk::c2ba5b26-9392-4f76-82ca-966719aba79f" providerId="AD" clId="Web-{396F7B07-D8A9-1D62-5938-B2C91605E961}" dt="2026-03-13T13:20:56.173" v="2" actId="20577"/>
        <pc:sldMkLst>
          <pc:docMk/>
          <pc:sldMk cId="738942598" sldId="621"/>
        </pc:sldMkLst>
        <pc:spChg chg="mod">
          <ac:chgData name="Naomi Doerge" userId="S::n.doerge@uwtsd.ac.uk::c2ba5b26-9392-4f76-82ca-966719aba79f" providerId="AD" clId="Web-{396F7B07-D8A9-1D62-5938-B2C91605E961}" dt="2026-03-13T13:20:56.173" v="2" actId="20577"/>
          <ac:spMkLst>
            <pc:docMk/>
            <pc:sldMk cId="738942598" sldId="621"/>
            <ac:spMk id="4" creationId="{00000000-0000-0000-0000-000000000000}"/>
          </ac:spMkLst>
        </pc:spChg>
      </pc:sldChg>
      <pc:sldChg chg="modSp">
        <pc:chgData name="Naomi Doerge" userId="S::n.doerge@uwtsd.ac.uk::c2ba5b26-9392-4f76-82ca-966719aba79f" providerId="AD" clId="Web-{396F7B07-D8A9-1D62-5938-B2C91605E961}" dt="2026-03-13T15:41:30.171" v="701" actId="20577"/>
        <pc:sldMkLst>
          <pc:docMk/>
          <pc:sldMk cId="3316708496" sldId="686"/>
        </pc:sldMkLst>
        <pc:spChg chg="mod">
          <ac:chgData name="Naomi Doerge" userId="S::n.doerge@uwtsd.ac.uk::c2ba5b26-9392-4f76-82ca-966719aba79f" providerId="AD" clId="Web-{396F7B07-D8A9-1D62-5938-B2C91605E961}" dt="2026-03-13T15:38:32.963" v="632" actId="20577"/>
          <ac:spMkLst>
            <pc:docMk/>
            <pc:sldMk cId="3316708496" sldId="686"/>
            <ac:spMk id="2" creationId="{04D04A4A-D579-5D39-A797-473366D5D949}"/>
          </ac:spMkLst>
        </pc:spChg>
        <pc:spChg chg="mod">
          <ac:chgData name="Naomi Doerge" userId="S::n.doerge@uwtsd.ac.uk::c2ba5b26-9392-4f76-82ca-966719aba79f" providerId="AD" clId="Web-{396F7B07-D8A9-1D62-5938-B2C91605E961}" dt="2026-03-13T15:41:30.171" v="701" actId="20577"/>
          <ac:spMkLst>
            <pc:docMk/>
            <pc:sldMk cId="3316708496" sldId="686"/>
            <ac:spMk id="3" creationId="{2EE52CBB-6830-2569-F55D-8377DC4B6D1F}"/>
          </ac:spMkLst>
        </pc:spChg>
      </pc:sldChg>
      <pc:sldChg chg="modSp">
        <pc:chgData name="Naomi Doerge" userId="S::n.doerge@uwtsd.ac.uk::c2ba5b26-9392-4f76-82ca-966719aba79f" providerId="AD" clId="Web-{396F7B07-D8A9-1D62-5938-B2C91605E961}" dt="2026-03-13T13:37:32.625" v="190" actId="20577"/>
        <pc:sldMkLst>
          <pc:docMk/>
          <pc:sldMk cId="727714249" sldId="694"/>
        </pc:sldMkLst>
        <pc:spChg chg="mod">
          <ac:chgData name="Naomi Doerge" userId="S::n.doerge@uwtsd.ac.uk::c2ba5b26-9392-4f76-82ca-966719aba79f" providerId="AD" clId="Web-{396F7B07-D8A9-1D62-5938-B2C91605E961}" dt="2026-03-13T13:37:32.625" v="190" actId="20577"/>
          <ac:spMkLst>
            <pc:docMk/>
            <pc:sldMk cId="727714249" sldId="694"/>
            <ac:spMk id="3" creationId="{FE8780C0-3C7F-DA0B-0563-05AE48C4BAE2}"/>
          </ac:spMkLst>
        </pc:spChg>
      </pc:sldChg>
      <pc:sldChg chg="modSp">
        <pc:chgData name="Naomi Doerge" userId="S::n.doerge@uwtsd.ac.uk::c2ba5b26-9392-4f76-82ca-966719aba79f" providerId="AD" clId="Web-{396F7B07-D8A9-1D62-5938-B2C91605E961}" dt="2026-03-13T13:39:37.861" v="406" actId="20577"/>
        <pc:sldMkLst>
          <pc:docMk/>
          <pc:sldMk cId="2748013433" sldId="695"/>
        </pc:sldMkLst>
        <pc:spChg chg="mod">
          <ac:chgData name="Naomi Doerge" userId="S::n.doerge@uwtsd.ac.uk::c2ba5b26-9392-4f76-82ca-966719aba79f" providerId="AD" clId="Web-{396F7B07-D8A9-1D62-5938-B2C91605E961}" dt="2026-03-13T13:37:35.266" v="193" actId="20577"/>
          <ac:spMkLst>
            <pc:docMk/>
            <pc:sldMk cId="2748013433" sldId="695"/>
            <ac:spMk id="2" creationId="{4E8B20F5-5359-33B6-CC2C-20D5183FC24B}"/>
          </ac:spMkLst>
        </pc:spChg>
        <pc:spChg chg="mod">
          <ac:chgData name="Naomi Doerge" userId="S::n.doerge@uwtsd.ac.uk::c2ba5b26-9392-4f76-82ca-966719aba79f" providerId="AD" clId="Web-{396F7B07-D8A9-1D62-5938-B2C91605E961}" dt="2026-03-13T13:39:37.861" v="406" actId="20577"/>
          <ac:spMkLst>
            <pc:docMk/>
            <pc:sldMk cId="2748013433" sldId="695"/>
            <ac:spMk id="3" creationId="{1BE59FF3-FB29-4EB2-21BC-3B40BAF01916}"/>
          </ac:spMkLst>
        </pc:spChg>
        <pc:spChg chg="mod">
          <ac:chgData name="Naomi Doerge" userId="S::n.doerge@uwtsd.ac.uk::c2ba5b26-9392-4f76-82ca-966719aba79f" providerId="AD" clId="Web-{396F7B07-D8A9-1D62-5938-B2C91605E961}" dt="2026-03-13T13:39:22.658" v="381" actId="1076"/>
          <ac:spMkLst>
            <pc:docMk/>
            <pc:sldMk cId="2748013433" sldId="695"/>
            <ac:spMk id="6" creationId="{C6842153-7C56-29DE-F5B9-47B44295797F}"/>
          </ac:spMkLst>
        </pc:spChg>
      </pc:sldChg>
      <pc:sldChg chg="modSp">
        <pc:chgData name="Naomi Doerge" userId="S::n.doerge@uwtsd.ac.uk::c2ba5b26-9392-4f76-82ca-966719aba79f" providerId="AD" clId="Web-{396F7B07-D8A9-1D62-5938-B2C91605E961}" dt="2026-03-13T15:09:21.556" v="431" actId="20577"/>
        <pc:sldMkLst>
          <pc:docMk/>
          <pc:sldMk cId="2374755276" sldId="696"/>
        </pc:sldMkLst>
        <pc:spChg chg="mod">
          <ac:chgData name="Naomi Doerge" userId="S::n.doerge@uwtsd.ac.uk::c2ba5b26-9392-4f76-82ca-966719aba79f" providerId="AD" clId="Web-{396F7B07-D8A9-1D62-5938-B2C91605E961}" dt="2026-03-13T15:09:05.586" v="413" actId="20577"/>
          <ac:spMkLst>
            <pc:docMk/>
            <pc:sldMk cId="2374755276" sldId="696"/>
            <ac:spMk id="2" creationId="{B35A24D2-428E-423F-B0C5-189E6781ADED}"/>
          </ac:spMkLst>
        </pc:spChg>
        <pc:spChg chg="mod">
          <ac:chgData name="Naomi Doerge" userId="S::n.doerge@uwtsd.ac.uk::c2ba5b26-9392-4f76-82ca-966719aba79f" providerId="AD" clId="Web-{396F7B07-D8A9-1D62-5938-B2C91605E961}" dt="2026-03-13T15:09:21.556" v="431" actId="20577"/>
          <ac:spMkLst>
            <pc:docMk/>
            <pc:sldMk cId="2374755276" sldId="696"/>
            <ac:spMk id="6" creationId="{8355C2D9-7CE1-2F23-F344-51C125F2C6CA}"/>
          </ac:spMkLst>
        </pc:spChg>
      </pc:sldChg>
      <pc:sldChg chg="addSp delSp modSp delAnim">
        <pc:chgData name="Naomi Doerge" userId="S::n.doerge@uwtsd.ac.uk::c2ba5b26-9392-4f76-82ca-966719aba79f" providerId="AD" clId="Web-{396F7B07-D8A9-1D62-5938-B2C91605E961}" dt="2026-03-13T15:17:04.215" v="449" actId="14100"/>
        <pc:sldMkLst>
          <pc:docMk/>
          <pc:sldMk cId="2538020003" sldId="697"/>
        </pc:sldMkLst>
        <pc:spChg chg="mod">
          <ac:chgData name="Naomi Doerge" userId="S::n.doerge@uwtsd.ac.uk::c2ba5b26-9392-4f76-82ca-966719aba79f" providerId="AD" clId="Web-{396F7B07-D8A9-1D62-5938-B2C91605E961}" dt="2026-03-13T15:16:54.777" v="447" actId="20577"/>
          <ac:spMkLst>
            <pc:docMk/>
            <pc:sldMk cId="2538020003" sldId="697"/>
            <ac:spMk id="2" creationId="{067C4285-FFB5-E428-E990-DFDDC2095C07}"/>
          </ac:spMkLst>
        </pc:spChg>
        <pc:spChg chg="del mod">
          <ac:chgData name="Naomi Doerge" userId="S::n.doerge@uwtsd.ac.uk::c2ba5b26-9392-4f76-82ca-966719aba79f" providerId="AD" clId="Web-{396F7B07-D8A9-1D62-5938-B2C91605E961}" dt="2026-03-13T15:17:00.840" v="448"/>
          <ac:spMkLst>
            <pc:docMk/>
            <pc:sldMk cId="2538020003" sldId="697"/>
            <ac:spMk id="3" creationId="{1307AC01-8C74-508A-4A2B-72144C286429}"/>
          </ac:spMkLst>
        </pc:spChg>
        <pc:graphicFrameChg chg="add mod">
          <ac:chgData name="Naomi Doerge" userId="S::n.doerge@uwtsd.ac.uk::c2ba5b26-9392-4f76-82ca-966719aba79f" providerId="AD" clId="Web-{396F7B07-D8A9-1D62-5938-B2C91605E961}" dt="2026-03-13T15:17:04.215" v="449" actId="14100"/>
          <ac:graphicFrameMkLst>
            <pc:docMk/>
            <pc:sldMk cId="2538020003" sldId="697"/>
            <ac:graphicFrameMk id="5" creationId="{BC89420A-11D5-4372-38CA-C587A3ABAB92}"/>
          </ac:graphicFrameMkLst>
        </pc:graphicFrameChg>
      </pc:sldChg>
      <pc:sldChg chg="modSp">
        <pc:chgData name="Naomi Doerge" userId="S::n.doerge@uwtsd.ac.uk::c2ba5b26-9392-4f76-82ca-966719aba79f" providerId="AD" clId="Web-{396F7B07-D8A9-1D62-5938-B2C91605E961}" dt="2026-03-13T16:31:39.010" v="889" actId="20577"/>
        <pc:sldMkLst>
          <pc:docMk/>
          <pc:sldMk cId="1953673049" sldId="698"/>
        </pc:sldMkLst>
        <pc:spChg chg="mod">
          <ac:chgData name="Naomi Doerge" userId="S::n.doerge@uwtsd.ac.uk::c2ba5b26-9392-4f76-82ca-966719aba79f" providerId="AD" clId="Web-{396F7B07-D8A9-1D62-5938-B2C91605E961}" dt="2026-03-13T16:31:39.010" v="889" actId="20577"/>
          <ac:spMkLst>
            <pc:docMk/>
            <pc:sldMk cId="1953673049" sldId="698"/>
            <ac:spMk id="2" creationId="{352CB2E3-A295-C748-0AFA-99EAFBA46B03}"/>
          </ac:spMkLst>
        </pc:spChg>
        <pc:spChg chg="mod">
          <ac:chgData name="Naomi Doerge" userId="S::n.doerge@uwtsd.ac.uk::c2ba5b26-9392-4f76-82ca-966719aba79f" providerId="AD" clId="Web-{396F7B07-D8A9-1D62-5938-B2C91605E961}" dt="2026-03-13T16:31:26.119" v="882" actId="20577"/>
          <ac:spMkLst>
            <pc:docMk/>
            <pc:sldMk cId="1953673049" sldId="698"/>
            <ac:spMk id="3" creationId="{6501269A-4026-296F-EA74-4F3BA709E473}"/>
          </ac:spMkLst>
        </pc:spChg>
      </pc:sldChg>
      <pc:sldChg chg="modSp">
        <pc:chgData name="Naomi Doerge" userId="S::n.doerge@uwtsd.ac.uk::c2ba5b26-9392-4f76-82ca-966719aba79f" providerId="AD" clId="Web-{396F7B07-D8A9-1D62-5938-B2C91605E961}" dt="2026-03-13T15:23:28.952" v="586"/>
        <pc:sldMkLst>
          <pc:docMk/>
          <pc:sldMk cId="261449747" sldId="699"/>
        </pc:sldMkLst>
        <pc:spChg chg="mod">
          <ac:chgData name="Naomi Doerge" userId="S::n.doerge@uwtsd.ac.uk::c2ba5b26-9392-4f76-82ca-966719aba79f" providerId="AD" clId="Web-{396F7B07-D8A9-1D62-5938-B2C91605E961}" dt="2026-03-13T15:20:22.325" v="550" actId="20577"/>
          <ac:spMkLst>
            <pc:docMk/>
            <pc:sldMk cId="261449747" sldId="699"/>
            <ac:spMk id="2" creationId="{9AEA97BF-E66D-6275-8418-3E2B1E13286A}"/>
          </ac:spMkLst>
        </pc:spChg>
        <pc:spChg chg="mod">
          <ac:chgData name="Naomi Doerge" userId="S::n.doerge@uwtsd.ac.uk::c2ba5b26-9392-4f76-82ca-966719aba79f" providerId="AD" clId="Web-{396F7B07-D8A9-1D62-5938-B2C91605E961}" dt="2026-03-13T15:23:28.952" v="586"/>
          <ac:spMkLst>
            <pc:docMk/>
            <pc:sldMk cId="261449747" sldId="699"/>
            <ac:spMk id="6" creationId="{283DF565-A2C5-2E5B-0ADB-6E66941CE054}"/>
          </ac:spMkLst>
        </pc:spChg>
      </pc:sldChg>
      <pc:sldChg chg="modSp">
        <pc:chgData name="Naomi Doerge" userId="S::n.doerge@uwtsd.ac.uk::c2ba5b26-9392-4f76-82ca-966719aba79f" providerId="AD" clId="Web-{396F7B07-D8A9-1D62-5938-B2C91605E961}" dt="2026-03-13T16:54:21.073" v="1610" actId="20577"/>
        <pc:sldMkLst>
          <pc:docMk/>
          <pc:sldMk cId="2447185062" sldId="700"/>
        </pc:sldMkLst>
        <pc:spChg chg="mod">
          <ac:chgData name="Naomi Doerge" userId="S::n.doerge@uwtsd.ac.uk::c2ba5b26-9392-4f76-82ca-966719aba79f" providerId="AD" clId="Web-{396F7B07-D8A9-1D62-5938-B2C91605E961}" dt="2026-03-13T16:42:14.500" v="1186" actId="1076"/>
          <ac:spMkLst>
            <pc:docMk/>
            <pc:sldMk cId="2447185062" sldId="700"/>
            <ac:spMk id="2" creationId="{5B2C01C4-B8EC-EE60-876C-34420441B0BF}"/>
          </ac:spMkLst>
        </pc:spChg>
        <pc:spChg chg="mod">
          <ac:chgData name="Naomi Doerge" userId="S::n.doerge@uwtsd.ac.uk::c2ba5b26-9392-4f76-82ca-966719aba79f" providerId="AD" clId="Web-{396F7B07-D8A9-1D62-5938-B2C91605E961}" dt="2026-03-13T16:54:21.073" v="1610" actId="20577"/>
          <ac:spMkLst>
            <pc:docMk/>
            <pc:sldMk cId="2447185062" sldId="700"/>
            <ac:spMk id="3" creationId="{80E222F5-FCF2-E7CF-9B01-7B5FA49F2F35}"/>
          </ac:spMkLst>
        </pc:spChg>
      </pc:sldChg>
      <pc:sldChg chg="del">
        <pc:chgData name="Naomi Doerge" userId="S::n.doerge@uwtsd.ac.uk::c2ba5b26-9392-4f76-82ca-966719aba79f" providerId="AD" clId="Web-{396F7B07-D8A9-1D62-5938-B2C91605E961}" dt="2026-03-13T16:54:38.901" v="1612"/>
        <pc:sldMkLst>
          <pc:docMk/>
          <pc:sldMk cId="2636734985" sldId="701"/>
        </pc:sldMkLst>
      </pc:sldChg>
      <pc:sldChg chg="addSp modSp add replId">
        <pc:chgData name="Naomi Doerge" userId="S::n.doerge@uwtsd.ac.uk::c2ba5b26-9392-4f76-82ca-966719aba79f" providerId="AD" clId="Web-{396F7B07-D8A9-1D62-5938-B2C91605E961}" dt="2026-03-13T16:23:59.999" v="806" actId="20577"/>
        <pc:sldMkLst>
          <pc:docMk/>
          <pc:sldMk cId="3090162487" sldId="702"/>
        </pc:sldMkLst>
        <pc:spChg chg="mod">
          <ac:chgData name="Naomi Doerge" userId="S::n.doerge@uwtsd.ac.uk::c2ba5b26-9392-4f76-82ca-966719aba79f" providerId="AD" clId="Web-{396F7B07-D8A9-1D62-5938-B2C91605E961}" dt="2026-03-13T16:20:39.668" v="713" actId="20577"/>
          <ac:spMkLst>
            <pc:docMk/>
            <pc:sldMk cId="3090162487" sldId="702"/>
            <ac:spMk id="2" creationId="{13C21CBB-9B75-32BC-995E-B538E3AB749B}"/>
          </ac:spMkLst>
        </pc:spChg>
        <pc:spChg chg="mod">
          <ac:chgData name="Naomi Doerge" userId="S::n.doerge@uwtsd.ac.uk::c2ba5b26-9392-4f76-82ca-966719aba79f" providerId="AD" clId="Web-{396F7B07-D8A9-1D62-5938-B2C91605E961}" dt="2026-03-13T16:20:44.356" v="715" actId="1076"/>
          <ac:spMkLst>
            <pc:docMk/>
            <pc:sldMk cId="3090162487" sldId="702"/>
            <ac:spMk id="3" creationId="{473B455E-18D1-CC2A-4599-40206E9CD8AA}"/>
          </ac:spMkLst>
        </pc:spChg>
        <pc:spChg chg="add mod">
          <ac:chgData name="Naomi Doerge" userId="S::n.doerge@uwtsd.ac.uk::c2ba5b26-9392-4f76-82ca-966719aba79f" providerId="AD" clId="Web-{396F7B07-D8A9-1D62-5938-B2C91605E961}" dt="2026-03-13T16:23:59.999" v="806" actId="20577"/>
          <ac:spMkLst>
            <pc:docMk/>
            <pc:sldMk cId="3090162487" sldId="702"/>
            <ac:spMk id="5" creationId="{322C2A7F-8041-20AA-C7E1-BF02F1B22334}"/>
          </ac:spMkLst>
        </pc:spChg>
      </pc:sldChg>
      <pc:sldChg chg="modSp add replId">
        <pc:chgData name="Naomi Doerge" userId="S::n.doerge@uwtsd.ac.uk::c2ba5b26-9392-4f76-82ca-966719aba79f" providerId="AD" clId="Web-{396F7B07-D8A9-1D62-5938-B2C91605E961}" dt="2026-03-13T16:25:28.719" v="826" actId="20577"/>
        <pc:sldMkLst>
          <pc:docMk/>
          <pc:sldMk cId="3362189753" sldId="703"/>
        </pc:sldMkLst>
        <pc:spChg chg="mod">
          <ac:chgData name="Naomi Doerge" userId="S::n.doerge@uwtsd.ac.uk::c2ba5b26-9392-4f76-82ca-966719aba79f" providerId="AD" clId="Web-{396F7B07-D8A9-1D62-5938-B2C91605E961}" dt="2026-03-13T16:24:17.468" v="809" actId="20577"/>
          <ac:spMkLst>
            <pc:docMk/>
            <pc:sldMk cId="3362189753" sldId="703"/>
            <ac:spMk id="2" creationId="{FA740B5C-4E94-B4B8-5B89-904989AE8513}"/>
          </ac:spMkLst>
        </pc:spChg>
        <pc:spChg chg="mod">
          <ac:chgData name="Naomi Doerge" userId="S::n.doerge@uwtsd.ac.uk::c2ba5b26-9392-4f76-82ca-966719aba79f" providerId="AD" clId="Web-{396F7B07-D8A9-1D62-5938-B2C91605E961}" dt="2026-03-13T16:25:28.719" v="826" actId="20577"/>
          <ac:spMkLst>
            <pc:docMk/>
            <pc:sldMk cId="3362189753" sldId="703"/>
            <ac:spMk id="5" creationId="{C6A0F925-FF67-784F-FC36-2AF0D1056B7E}"/>
          </ac:spMkLst>
        </pc:spChg>
      </pc:sldChg>
      <pc:sldChg chg="modSp add replId">
        <pc:chgData name="Naomi Doerge" userId="S::n.doerge@uwtsd.ac.uk::c2ba5b26-9392-4f76-82ca-966719aba79f" providerId="AD" clId="Web-{396F7B07-D8A9-1D62-5938-B2C91605E961}" dt="2026-03-13T16:27:27.723" v="851" actId="20577"/>
        <pc:sldMkLst>
          <pc:docMk/>
          <pc:sldMk cId="2192446011" sldId="704"/>
        </pc:sldMkLst>
        <pc:spChg chg="mod">
          <ac:chgData name="Naomi Doerge" userId="S::n.doerge@uwtsd.ac.uk::c2ba5b26-9392-4f76-82ca-966719aba79f" providerId="AD" clId="Web-{396F7B07-D8A9-1D62-5938-B2C91605E961}" dt="2026-03-13T16:25:39.282" v="829" actId="20577"/>
          <ac:spMkLst>
            <pc:docMk/>
            <pc:sldMk cId="2192446011" sldId="704"/>
            <ac:spMk id="2" creationId="{399C8ADC-316F-28B4-38EF-C57F0F0D7FE5}"/>
          </ac:spMkLst>
        </pc:spChg>
        <pc:spChg chg="mod">
          <ac:chgData name="Naomi Doerge" userId="S::n.doerge@uwtsd.ac.uk::c2ba5b26-9392-4f76-82ca-966719aba79f" providerId="AD" clId="Web-{396F7B07-D8A9-1D62-5938-B2C91605E961}" dt="2026-03-13T16:27:27.723" v="851" actId="20577"/>
          <ac:spMkLst>
            <pc:docMk/>
            <pc:sldMk cId="2192446011" sldId="704"/>
            <ac:spMk id="5" creationId="{18542147-95F2-62D4-9B2B-4553520057E3}"/>
          </ac:spMkLst>
        </pc:spChg>
      </pc:sldChg>
      <pc:sldChg chg="modSp add replId">
        <pc:chgData name="Naomi Doerge" userId="S::n.doerge@uwtsd.ac.uk::c2ba5b26-9392-4f76-82ca-966719aba79f" providerId="AD" clId="Web-{396F7B07-D8A9-1D62-5938-B2C91605E961}" dt="2026-03-13T16:56:27.652" v="1754" actId="20577"/>
        <pc:sldMkLst>
          <pc:docMk/>
          <pc:sldMk cId="1318844831" sldId="705"/>
        </pc:sldMkLst>
        <pc:spChg chg="mod">
          <ac:chgData name="Naomi Doerge" userId="S::n.doerge@uwtsd.ac.uk::c2ba5b26-9392-4f76-82ca-966719aba79f" providerId="AD" clId="Web-{396F7B07-D8A9-1D62-5938-B2C91605E961}" dt="2026-03-13T16:56:27.652" v="1754" actId="20577"/>
          <ac:spMkLst>
            <pc:docMk/>
            <pc:sldMk cId="1318844831" sldId="705"/>
            <ac:spMk id="3" creationId="{5782541D-9E68-0FF5-E2FA-3D4F8E6861F6}"/>
          </ac:spMkLst>
        </pc:spChg>
      </pc:sldChg>
      <pc:sldChg chg="modSp add replId">
        <pc:chgData name="Naomi Doerge" userId="S::n.doerge@uwtsd.ac.uk::c2ba5b26-9392-4f76-82ca-966719aba79f" providerId="AD" clId="Web-{396F7B07-D8A9-1D62-5938-B2C91605E961}" dt="2026-03-13T16:59:28.403" v="1866" actId="1076"/>
        <pc:sldMkLst>
          <pc:docMk/>
          <pc:sldMk cId="1914046348" sldId="706"/>
        </pc:sldMkLst>
        <pc:spChg chg="mod">
          <ac:chgData name="Naomi Doerge" userId="S::n.doerge@uwtsd.ac.uk::c2ba5b26-9392-4f76-82ca-966719aba79f" providerId="AD" clId="Web-{396F7B07-D8A9-1D62-5938-B2C91605E961}" dt="2026-03-13T16:59:28.403" v="1866" actId="1076"/>
          <ac:spMkLst>
            <pc:docMk/>
            <pc:sldMk cId="1914046348" sldId="706"/>
            <ac:spMk id="2" creationId="{4A4CAC16-62E4-FC8B-903F-EC4FC0851ABF}"/>
          </ac:spMkLst>
        </pc:spChg>
        <pc:spChg chg="mod">
          <ac:chgData name="Naomi Doerge" userId="S::n.doerge@uwtsd.ac.uk::c2ba5b26-9392-4f76-82ca-966719aba79f" providerId="AD" clId="Web-{396F7B07-D8A9-1D62-5938-B2C91605E961}" dt="2026-03-13T16:59:23.216" v="1864" actId="1076"/>
          <ac:spMkLst>
            <pc:docMk/>
            <pc:sldMk cId="1914046348" sldId="706"/>
            <ac:spMk id="3" creationId="{EA8D825F-0699-7840-7BA7-33615AD7144A}"/>
          </ac:spMkLst>
        </pc:spChg>
      </pc:sldChg>
      <pc:sldChg chg="addSp modSp add replId">
        <pc:chgData name="Naomi Doerge" userId="S::n.doerge@uwtsd.ac.uk::c2ba5b26-9392-4f76-82ca-966719aba79f" providerId="AD" clId="Web-{396F7B07-D8A9-1D62-5938-B2C91605E961}" dt="2026-03-13T17:02:04.710" v="1942" actId="20577"/>
        <pc:sldMkLst>
          <pc:docMk/>
          <pc:sldMk cId="1790787592" sldId="707"/>
        </pc:sldMkLst>
        <pc:spChg chg="mod">
          <ac:chgData name="Naomi Doerge" userId="S::n.doerge@uwtsd.ac.uk::c2ba5b26-9392-4f76-82ca-966719aba79f" providerId="AD" clId="Web-{396F7B07-D8A9-1D62-5938-B2C91605E961}" dt="2026-03-13T17:01:42.224" v="1926" actId="20577"/>
          <ac:spMkLst>
            <pc:docMk/>
            <pc:sldMk cId="1790787592" sldId="707"/>
            <ac:spMk id="2" creationId="{66698FC7-5854-DBCA-E085-AA6F8A423E62}"/>
          </ac:spMkLst>
        </pc:spChg>
        <pc:spChg chg="mod">
          <ac:chgData name="Naomi Doerge" userId="S::n.doerge@uwtsd.ac.uk::c2ba5b26-9392-4f76-82ca-966719aba79f" providerId="AD" clId="Web-{396F7B07-D8A9-1D62-5938-B2C91605E961}" dt="2026-03-13T17:00:07.297" v="1868" actId="20577"/>
          <ac:spMkLst>
            <pc:docMk/>
            <pc:sldMk cId="1790787592" sldId="707"/>
            <ac:spMk id="3" creationId="{247030A4-E46E-A7D7-7437-8F187F3DAD0C}"/>
          </ac:spMkLst>
        </pc:spChg>
        <pc:spChg chg="add mod">
          <ac:chgData name="Naomi Doerge" userId="S::n.doerge@uwtsd.ac.uk::c2ba5b26-9392-4f76-82ca-966719aba79f" providerId="AD" clId="Web-{396F7B07-D8A9-1D62-5938-B2C91605E961}" dt="2026-03-13T17:02:04.710" v="1942" actId="20577"/>
          <ac:spMkLst>
            <pc:docMk/>
            <pc:sldMk cId="1790787592" sldId="707"/>
            <ac:spMk id="5" creationId="{0527FF09-E99D-83EC-3B8B-BA9B4A4D78C8}"/>
          </ac:spMkLst>
        </pc:spChg>
      </pc:sldChg>
      <pc:sldChg chg="modSp add replId">
        <pc:chgData name="Naomi Doerge" userId="S::n.doerge@uwtsd.ac.uk::c2ba5b26-9392-4f76-82ca-966719aba79f" providerId="AD" clId="Web-{396F7B07-D8A9-1D62-5938-B2C91605E961}" dt="2026-03-13T17:03:48.620" v="2033" actId="20577"/>
        <pc:sldMkLst>
          <pc:docMk/>
          <pc:sldMk cId="1270467736" sldId="708"/>
        </pc:sldMkLst>
        <pc:spChg chg="mod">
          <ac:chgData name="Naomi Doerge" userId="S::n.doerge@uwtsd.ac.uk::c2ba5b26-9392-4f76-82ca-966719aba79f" providerId="AD" clId="Web-{396F7B07-D8A9-1D62-5938-B2C91605E961}" dt="2026-03-13T17:02:24.742" v="1944" actId="20577"/>
          <ac:spMkLst>
            <pc:docMk/>
            <pc:sldMk cId="1270467736" sldId="708"/>
            <ac:spMk id="2" creationId="{1CE2C0A9-5195-A11A-E7E9-7C580D27EFAC}"/>
          </ac:spMkLst>
        </pc:spChg>
        <pc:spChg chg="mod">
          <ac:chgData name="Naomi Doerge" userId="S::n.doerge@uwtsd.ac.uk::c2ba5b26-9392-4f76-82ca-966719aba79f" providerId="AD" clId="Web-{396F7B07-D8A9-1D62-5938-B2C91605E961}" dt="2026-03-13T17:03:48.620" v="2033" actId="20577"/>
          <ac:spMkLst>
            <pc:docMk/>
            <pc:sldMk cId="1270467736" sldId="708"/>
            <ac:spMk id="5" creationId="{0DEFA973-E193-686B-65F0-8646D7D766B0}"/>
          </ac:spMkLst>
        </pc:spChg>
      </pc:sldChg>
      <pc:sldChg chg="addSp delSp modSp add replId">
        <pc:chgData name="Naomi Doerge" userId="S::n.doerge@uwtsd.ac.uk::c2ba5b26-9392-4f76-82ca-966719aba79f" providerId="AD" clId="Web-{396F7B07-D8A9-1D62-5938-B2C91605E961}" dt="2026-03-13T18:20:32.832" v="2182" actId="20577"/>
        <pc:sldMkLst>
          <pc:docMk/>
          <pc:sldMk cId="1164575058" sldId="709"/>
        </pc:sldMkLst>
        <pc:spChg chg="mod">
          <ac:chgData name="Naomi Doerge" userId="S::n.doerge@uwtsd.ac.uk::c2ba5b26-9392-4f76-82ca-966719aba79f" providerId="AD" clId="Web-{396F7B07-D8A9-1D62-5938-B2C91605E961}" dt="2026-03-13T18:14:20.114" v="2051" actId="20577"/>
          <ac:spMkLst>
            <pc:docMk/>
            <pc:sldMk cId="1164575058" sldId="709"/>
            <ac:spMk id="2" creationId="{F8C1A8EF-CF1C-C346-F712-41F5E4AE4A5A}"/>
          </ac:spMkLst>
        </pc:spChg>
        <pc:spChg chg="mod">
          <ac:chgData name="Naomi Doerge" userId="S::n.doerge@uwtsd.ac.uk::c2ba5b26-9392-4f76-82ca-966719aba79f" providerId="AD" clId="Web-{396F7B07-D8A9-1D62-5938-B2C91605E961}" dt="2026-03-13T18:20:32.832" v="2182" actId="20577"/>
          <ac:spMkLst>
            <pc:docMk/>
            <pc:sldMk cId="1164575058" sldId="709"/>
            <ac:spMk id="5" creationId="{AD4396C2-A918-51AA-536F-93763A2AC809}"/>
          </ac:spMkLst>
        </pc:spChg>
        <pc:spChg chg="add del">
          <ac:chgData name="Naomi Doerge" userId="S::n.doerge@uwtsd.ac.uk::c2ba5b26-9392-4f76-82ca-966719aba79f" providerId="AD" clId="Web-{396F7B07-D8A9-1D62-5938-B2C91605E961}" dt="2026-03-13T18:19:07.889" v="2128"/>
          <ac:spMkLst>
            <pc:docMk/>
            <pc:sldMk cId="1164575058" sldId="709"/>
            <ac:spMk id="6" creationId="{E4A0912E-9F61-3241-055E-303DFEDDB2DB}"/>
          </ac:spMkLst>
        </pc:spChg>
        <pc:spChg chg="add mod">
          <ac:chgData name="Naomi Doerge" userId="S::n.doerge@uwtsd.ac.uk::c2ba5b26-9392-4f76-82ca-966719aba79f" providerId="AD" clId="Web-{396F7B07-D8A9-1D62-5938-B2C91605E961}" dt="2026-03-13T18:20:06.784" v="2139" actId="1076"/>
          <ac:spMkLst>
            <pc:docMk/>
            <pc:sldMk cId="1164575058" sldId="709"/>
            <ac:spMk id="7" creationId="{0E966B3F-9BA1-AD8B-53CB-6A7FA159B5E4}"/>
          </ac:spMkLst>
        </pc:spChg>
      </pc:sldChg>
      <pc:sldChg chg="modSp add del replId">
        <pc:chgData name="Naomi Doerge" userId="S::n.doerge@uwtsd.ac.uk::c2ba5b26-9392-4f76-82ca-966719aba79f" providerId="AD" clId="Web-{396F7B07-D8A9-1D62-5938-B2C91605E961}" dt="2026-03-13T19:01:01.823" v="2336"/>
        <pc:sldMkLst>
          <pc:docMk/>
          <pc:sldMk cId="1406294131" sldId="710"/>
        </pc:sldMkLst>
        <pc:spChg chg="mod">
          <ac:chgData name="Naomi Doerge" userId="S::n.doerge@uwtsd.ac.uk::c2ba5b26-9392-4f76-82ca-966719aba79f" providerId="AD" clId="Web-{396F7B07-D8A9-1D62-5938-B2C91605E961}" dt="2026-03-13T18:21:06.536" v="2190" actId="20577"/>
          <ac:spMkLst>
            <pc:docMk/>
            <pc:sldMk cId="1406294131" sldId="710"/>
            <ac:spMk id="2" creationId="{D2D6AFD1-9175-2011-3F97-1D5D68709022}"/>
          </ac:spMkLst>
        </pc:spChg>
        <pc:spChg chg="mod">
          <ac:chgData name="Naomi Doerge" userId="S::n.doerge@uwtsd.ac.uk::c2ba5b26-9392-4f76-82ca-966719aba79f" providerId="AD" clId="Web-{396F7B07-D8A9-1D62-5938-B2C91605E961}" dt="2026-03-13T18:22:00.099" v="2223" actId="20577"/>
          <ac:spMkLst>
            <pc:docMk/>
            <pc:sldMk cId="1406294131" sldId="710"/>
            <ac:spMk id="5" creationId="{8AE12CCB-8469-C032-BE55-B035A5C98FDE}"/>
          </ac:spMkLst>
        </pc:spChg>
        <pc:spChg chg="mod">
          <ac:chgData name="Naomi Doerge" userId="S::n.doerge@uwtsd.ac.uk::c2ba5b26-9392-4f76-82ca-966719aba79f" providerId="AD" clId="Web-{396F7B07-D8A9-1D62-5938-B2C91605E961}" dt="2026-03-13T18:22:26.662" v="2231" actId="20577"/>
          <ac:spMkLst>
            <pc:docMk/>
            <pc:sldMk cId="1406294131" sldId="710"/>
            <ac:spMk id="7" creationId="{0894F3FD-A99A-A4B6-3098-90722302A318}"/>
          </ac:spMkLst>
        </pc:spChg>
      </pc:sldChg>
      <pc:sldChg chg="delSp modSp add replId">
        <pc:chgData name="Naomi Doerge" userId="S::n.doerge@uwtsd.ac.uk::c2ba5b26-9392-4f76-82ca-966719aba79f" providerId="AD" clId="Web-{396F7B07-D8A9-1D62-5938-B2C91605E961}" dt="2026-03-13T19:01:38.901" v="2356" actId="20577"/>
        <pc:sldMkLst>
          <pc:docMk/>
          <pc:sldMk cId="2211674948" sldId="711"/>
        </pc:sldMkLst>
        <pc:spChg chg="mod">
          <ac:chgData name="Naomi Doerge" userId="S::n.doerge@uwtsd.ac.uk::c2ba5b26-9392-4f76-82ca-966719aba79f" providerId="AD" clId="Web-{396F7B07-D8A9-1D62-5938-B2C91605E961}" dt="2026-03-13T19:01:13.620" v="2341" actId="20577"/>
          <ac:spMkLst>
            <pc:docMk/>
            <pc:sldMk cId="2211674948" sldId="711"/>
            <ac:spMk id="2" creationId="{1619FB60-4A22-460F-F787-79269CDA70B2}"/>
          </ac:spMkLst>
        </pc:spChg>
        <pc:spChg chg="mod">
          <ac:chgData name="Naomi Doerge" userId="S::n.doerge@uwtsd.ac.uk::c2ba5b26-9392-4f76-82ca-966719aba79f" providerId="AD" clId="Web-{396F7B07-D8A9-1D62-5938-B2C91605E961}" dt="2026-03-13T19:01:38.901" v="2356" actId="20577"/>
          <ac:spMkLst>
            <pc:docMk/>
            <pc:sldMk cId="2211674948" sldId="711"/>
            <ac:spMk id="5" creationId="{9927D9AD-BC09-3695-41B9-0F8F687277A0}"/>
          </ac:spMkLst>
        </pc:spChg>
        <pc:spChg chg="del mod">
          <ac:chgData name="Naomi Doerge" userId="S::n.doerge@uwtsd.ac.uk::c2ba5b26-9392-4f76-82ca-966719aba79f" providerId="AD" clId="Web-{396F7B07-D8A9-1D62-5938-B2C91605E961}" dt="2026-03-13T19:01:17.385" v="2344"/>
          <ac:spMkLst>
            <pc:docMk/>
            <pc:sldMk cId="2211674948" sldId="711"/>
            <ac:spMk id="7" creationId="{2EC075DF-F930-97CF-F61B-022405196CF6}"/>
          </ac:spMkLst>
        </pc:spChg>
      </pc:sldChg>
      <pc:sldChg chg="addSp delSp modSp add replId">
        <pc:chgData name="Naomi Doerge" userId="S::n.doerge@uwtsd.ac.uk::c2ba5b26-9392-4f76-82ca-966719aba79f" providerId="AD" clId="Web-{396F7B07-D8A9-1D62-5938-B2C91605E961}" dt="2026-03-13T18:54:13.805" v="2310" actId="20577"/>
        <pc:sldMkLst>
          <pc:docMk/>
          <pc:sldMk cId="2312877340" sldId="712"/>
        </pc:sldMkLst>
        <pc:spChg chg="mod">
          <ac:chgData name="Naomi Doerge" userId="S::n.doerge@uwtsd.ac.uk::c2ba5b26-9392-4f76-82ca-966719aba79f" providerId="AD" clId="Web-{396F7B07-D8A9-1D62-5938-B2C91605E961}" dt="2026-03-13T18:34:45.680" v="2244" actId="20577"/>
          <ac:spMkLst>
            <pc:docMk/>
            <pc:sldMk cId="2312877340" sldId="712"/>
            <ac:spMk id="2" creationId="{1A8C3141-797C-1288-5A90-C67646ABFA22}"/>
          </ac:spMkLst>
        </pc:spChg>
        <pc:spChg chg="mod">
          <ac:chgData name="Naomi Doerge" userId="S::n.doerge@uwtsd.ac.uk::c2ba5b26-9392-4f76-82ca-966719aba79f" providerId="AD" clId="Web-{396F7B07-D8A9-1D62-5938-B2C91605E961}" dt="2026-03-13T18:54:13.805" v="2310" actId="20577"/>
          <ac:spMkLst>
            <pc:docMk/>
            <pc:sldMk cId="2312877340" sldId="712"/>
            <ac:spMk id="5" creationId="{3414D40B-CF94-0B2F-5CBD-F2AD21321E41}"/>
          </ac:spMkLst>
        </pc:spChg>
        <pc:spChg chg="add del mod">
          <ac:chgData name="Naomi Doerge" userId="S::n.doerge@uwtsd.ac.uk::c2ba5b26-9392-4f76-82ca-966719aba79f" providerId="AD" clId="Web-{396F7B07-D8A9-1D62-5938-B2C91605E961}" dt="2026-03-13T18:42:31.332" v="2275"/>
          <ac:spMkLst>
            <pc:docMk/>
            <pc:sldMk cId="2312877340" sldId="712"/>
            <ac:spMk id="6" creationId="{F3CC1A7F-E917-98EC-8C5D-9C0F2EBE6D76}"/>
          </ac:spMkLst>
        </pc:spChg>
      </pc:sldChg>
      <pc:sldChg chg="add del replId">
        <pc:chgData name="Naomi Doerge" userId="S::n.doerge@uwtsd.ac.uk::c2ba5b26-9392-4f76-82ca-966719aba79f" providerId="AD" clId="Web-{396F7B07-D8A9-1D62-5938-B2C91605E961}" dt="2026-03-13T18:35:01.649" v="2256"/>
        <pc:sldMkLst>
          <pc:docMk/>
          <pc:sldMk cId="2858764394" sldId="713"/>
        </pc:sldMkLst>
      </pc:sldChg>
      <pc:sldChg chg="modSp add del replId">
        <pc:chgData name="Naomi Doerge" userId="S::n.doerge@uwtsd.ac.uk::c2ba5b26-9392-4f76-82ca-966719aba79f" providerId="AD" clId="Web-{396F7B07-D8A9-1D62-5938-B2C91605E961}" dt="2026-03-13T18:42:56.381" v="2280"/>
        <pc:sldMkLst>
          <pc:docMk/>
          <pc:sldMk cId="3420676390" sldId="713"/>
        </pc:sldMkLst>
        <pc:spChg chg="mod">
          <ac:chgData name="Naomi Doerge" userId="S::n.doerge@uwtsd.ac.uk::c2ba5b26-9392-4f76-82ca-966719aba79f" providerId="AD" clId="Web-{396F7B07-D8A9-1D62-5938-B2C91605E961}" dt="2026-03-13T18:42:39.582" v="2278" actId="20577"/>
          <ac:spMkLst>
            <pc:docMk/>
            <pc:sldMk cId="3420676390" sldId="713"/>
            <ac:spMk id="5" creationId="{6763AC73-05DB-C0FC-4529-2B0392EEC30C}"/>
          </ac:spMkLst>
        </pc:spChg>
      </pc:sldChg>
      <pc:sldChg chg="modSp add replId">
        <pc:chgData name="Naomi Doerge" userId="S::n.doerge@uwtsd.ac.uk::c2ba5b26-9392-4f76-82ca-966719aba79f" providerId="AD" clId="Web-{396F7B07-D8A9-1D62-5938-B2C91605E961}" dt="2026-03-13T18:56:38.712" v="2320" actId="20577"/>
        <pc:sldMkLst>
          <pc:docMk/>
          <pc:sldMk cId="975688927" sldId="714"/>
        </pc:sldMkLst>
        <pc:spChg chg="mod">
          <ac:chgData name="Naomi Doerge" userId="S::n.doerge@uwtsd.ac.uk::c2ba5b26-9392-4f76-82ca-966719aba79f" providerId="AD" clId="Web-{396F7B07-D8A9-1D62-5938-B2C91605E961}" dt="2026-03-13T18:56:38.712" v="2320" actId="20577"/>
          <ac:spMkLst>
            <pc:docMk/>
            <pc:sldMk cId="975688927" sldId="714"/>
            <ac:spMk id="5" creationId="{3AB19F6F-911F-9B2F-20D2-4BC6680F6CBB}"/>
          </ac:spMkLst>
        </pc:spChg>
      </pc:sldChg>
      <pc:sldChg chg="modSp add replId">
        <pc:chgData name="Naomi Doerge" userId="S::n.doerge@uwtsd.ac.uk::c2ba5b26-9392-4f76-82ca-966719aba79f" providerId="AD" clId="Web-{396F7B07-D8A9-1D62-5938-B2C91605E961}" dt="2026-03-13T18:58:06.541" v="2335" actId="20577"/>
        <pc:sldMkLst>
          <pc:docMk/>
          <pc:sldMk cId="1812838919" sldId="715"/>
        </pc:sldMkLst>
        <pc:spChg chg="mod">
          <ac:chgData name="Naomi Doerge" userId="S::n.doerge@uwtsd.ac.uk::c2ba5b26-9392-4f76-82ca-966719aba79f" providerId="AD" clId="Web-{396F7B07-D8A9-1D62-5938-B2C91605E961}" dt="2026-03-13T18:57:52.916" v="2323" actId="20577"/>
          <ac:spMkLst>
            <pc:docMk/>
            <pc:sldMk cId="1812838919" sldId="715"/>
            <ac:spMk id="2" creationId="{1288721C-A51D-C5F7-905C-6183E55792C5}"/>
          </ac:spMkLst>
        </pc:spChg>
        <pc:spChg chg="mod">
          <ac:chgData name="Naomi Doerge" userId="S::n.doerge@uwtsd.ac.uk::c2ba5b26-9392-4f76-82ca-966719aba79f" providerId="AD" clId="Web-{396F7B07-D8A9-1D62-5938-B2C91605E961}" dt="2026-03-13T18:58:06.541" v="2335" actId="20577"/>
          <ac:spMkLst>
            <pc:docMk/>
            <pc:sldMk cId="1812838919" sldId="715"/>
            <ac:spMk id="3" creationId="{9E3556FB-9E7A-5B4D-4618-2D578CBD2ACD}"/>
          </ac:spMkLst>
        </pc:spChg>
      </pc:sldChg>
      <pc:sldChg chg="modSp add replId">
        <pc:chgData name="Naomi Doerge" userId="S::n.doerge@uwtsd.ac.uk::c2ba5b26-9392-4f76-82ca-966719aba79f" providerId="AD" clId="Web-{396F7B07-D8A9-1D62-5938-B2C91605E961}" dt="2026-03-13T19:06:27.222" v="2544" actId="20577"/>
        <pc:sldMkLst>
          <pc:docMk/>
          <pc:sldMk cId="3577303430" sldId="716"/>
        </pc:sldMkLst>
        <pc:spChg chg="mod">
          <ac:chgData name="Naomi Doerge" userId="S::n.doerge@uwtsd.ac.uk::c2ba5b26-9392-4f76-82ca-966719aba79f" providerId="AD" clId="Web-{396F7B07-D8A9-1D62-5938-B2C91605E961}" dt="2026-03-13T19:02:08.589" v="2368" actId="20577"/>
          <ac:spMkLst>
            <pc:docMk/>
            <pc:sldMk cId="3577303430" sldId="716"/>
            <ac:spMk id="2" creationId="{4CE2C861-A685-6A22-A8EA-2691A98C4C0E}"/>
          </ac:spMkLst>
        </pc:spChg>
        <pc:spChg chg="mod">
          <ac:chgData name="Naomi Doerge" userId="S::n.doerge@uwtsd.ac.uk::c2ba5b26-9392-4f76-82ca-966719aba79f" providerId="AD" clId="Web-{396F7B07-D8A9-1D62-5938-B2C91605E961}" dt="2026-03-13T19:06:27.222" v="2544" actId="20577"/>
          <ac:spMkLst>
            <pc:docMk/>
            <pc:sldMk cId="3577303430" sldId="716"/>
            <ac:spMk id="5" creationId="{1AED547E-F603-089E-E85A-7CFF61ECEFE4}"/>
          </ac:spMkLst>
        </pc:spChg>
      </pc:sldChg>
      <pc:sldChg chg="modSp add replId">
        <pc:chgData name="Naomi Doerge" userId="S::n.doerge@uwtsd.ac.uk::c2ba5b26-9392-4f76-82ca-966719aba79f" providerId="AD" clId="Web-{396F7B07-D8A9-1D62-5938-B2C91605E961}" dt="2026-03-13T19:10:22.148" v="2607" actId="20577"/>
        <pc:sldMkLst>
          <pc:docMk/>
          <pc:sldMk cId="3940847463" sldId="717"/>
        </pc:sldMkLst>
        <pc:spChg chg="mod">
          <ac:chgData name="Naomi Doerge" userId="S::n.doerge@uwtsd.ac.uk::c2ba5b26-9392-4f76-82ca-966719aba79f" providerId="AD" clId="Web-{396F7B07-D8A9-1D62-5938-B2C91605E961}" dt="2026-03-13T19:06:59.786" v="2559" actId="20577"/>
          <ac:spMkLst>
            <pc:docMk/>
            <pc:sldMk cId="3940847463" sldId="717"/>
            <ac:spMk id="2" creationId="{20403C27-300B-C602-910C-0C6B46317D39}"/>
          </ac:spMkLst>
        </pc:spChg>
        <pc:spChg chg="mod">
          <ac:chgData name="Naomi Doerge" userId="S::n.doerge@uwtsd.ac.uk::c2ba5b26-9392-4f76-82ca-966719aba79f" providerId="AD" clId="Web-{396F7B07-D8A9-1D62-5938-B2C91605E961}" dt="2026-03-13T19:10:22.148" v="2607" actId="20577"/>
          <ac:spMkLst>
            <pc:docMk/>
            <pc:sldMk cId="3940847463" sldId="717"/>
            <ac:spMk id="5" creationId="{B9D0254B-97B7-D55A-D80D-FE7E641ABD7F}"/>
          </ac:spMkLst>
        </pc:spChg>
      </pc:sldChg>
      <pc:sldChg chg="modSp add replId">
        <pc:chgData name="Naomi Doerge" userId="S::n.doerge@uwtsd.ac.uk::c2ba5b26-9392-4f76-82ca-966719aba79f" providerId="AD" clId="Web-{396F7B07-D8A9-1D62-5938-B2C91605E961}" dt="2026-03-13T19:13:32.620" v="2834" actId="20577"/>
        <pc:sldMkLst>
          <pc:docMk/>
          <pc:sldMk cId="1007069240" sldId="718"/>
        </pc:sldMkLst>
        <pc:spChg chg="mod">
          <ac:chgData name="Naomi Doerge" userId="S::n.doerge@uwtsd.ac.uk::c2ba5b26-9392-4f76-82ca-966719aba79f" providerId="AD" clId="Web-{396F7B07-D8A9-1D62-5938-B2C91605E961}" dt="2026-03-13T19:11:21.992" v="2619" actId="20577"/>
          <ac:spMkLst>
            <pc:docMk/>
            <pc:sldMk cId="1007069240" sldId="718"/>
            <ac:spMk id="2" creationId="{F7C6A52A-F105-6ADE-C97C-7D4781C27B86}"/>
          </ac:spMkLst>
        </pc:spChg>
        <pc:spChg chg="mod">
          <ac:chgData name="Naomi Doerge" userId="S::n.doerge@uwtsd.ac.uk::c2ba5b26-9392-4f76-82ca-966719aba79f" providerId="AD" clId="Web-{396F7B07-D8A9-1D62-5938-B2C91605E961}" dt="2026-03-13T19:13:32.620" v="2834" actId="20577"/>
          <ac:spMkLst>
            <pc:docMk/>
            <pc:sldMk cId="1007069240" sldId="718"/>
            <ac:spMk id="5" creationId="{7B2CF7F8-AD8E-5F49-4FC7-F750D2B3D4C7}"/>
          </ac:spMkLst>
        </pc:spChg>
      </pc:sldChg>
      <pc:sldChg chg="add del replId">
        <pc:chgData name="Naomi Doerge" userId="S::n.doerge@uwtsd.ac.uk::c2ba5b26-9392-4f76-82ca-966719aba79f" providerId="AD" clId="Web-{396F7B07-D8A9-1D62-5938-B2C91605E961}" dt="2026-03-13T19:07:51.896" v="2591"/>
        <pc:sldMkLst>
          <pc:docMk/>
          <pc:sldMk cId="2193638297" sldId="718"/>
        </pc:sldMkLst>
      </pc:sldChg>
    </pc:docChg>
  </pc:docChgLst>
  <pc:docChgLst>
    <pc:chgData name="Naomi Doerge" userId="S::n.doerge@uwtsd.ac.uk::c2ba5b26-9392-4f76-82ca-966719aba79f" providerId="AD" clId="Web-{7A23BB76-66E5-4841-83FB-FC0FC6CB91AD}"/>
    <pc:docChg chg="addSld modSld">
      <pc:chgData name="Naomi Doerge" userId="S::n.doerge@uwtsd.ac.uk::c2ba5b26-9392-4f76-82ca-966719aba79f" providerId="AD" clId="Web-{7A23BB76-66E5-4841-83FB-FC0FC6CB91AD}" dt="2026-03-14T15:50:21.087" v="1007" actId="20577"/>
      <pc:docMkLst>
        <pc:docMk/>
      </pc:docMkLst>
      <pc:sldChg chg="modSp">
        <pc:chgData name="Naomi Doerge" userId="S::n.doerge@uwtsd.ac.uk::c2ba5b26-9392-4f76-82ca-966719aba79f" providerId="AD" clId="Web-{7A23BB76-66E5-4841-83FB-FC0FC6CB91AD}" dt="2026-03-14T15:27:17.951" v="958" actId="20577"/>
        <pc:sldMkLst>
          <pc:docMk/>
          <pc:sldMk cId="727714249" sldId="694"/>
        </pc:sldMkLst>
        <pc:spChg chg="mod">
          <ac:chgData name="Naomi Doerge" userId="S::n.doerge@uwtsd.ac.uk::c2ba5b26-9392-4f76-82ca-966719aba79f" providerId="AD" clId="Web-{7A23BB76-66E5-4841-83FB-FC0FC6CB91AD}" dt="2026-03-14T15:27:17.951" v="958" actId="20577"/>
          <ac:spMkLst>
            <pc:docMk/>
            <pc:sldMk cId="727714249" sldId="694"/>
            <ac:spMk id="3" creationId="{FE8780C0-3C7F-DA0B-0563-05AE48C4BAE2}"/>
          </ac:spMkLst>
        </pc:spChg>
      </pc:sldChg>
      <pc:sldChg chg="modSp">
        <pc:chgData name="Naomi Doerge" userId="S::n.doerge@uwtsd.ac.uk::c2ba5b26-9392-4f76-82ca-966719aba79f" providerId="AD" clId="Web-{7A23BB76-66E5-4841-83FB-FC0FC6CB91AD}" dt="2026-03-14T15:28:05.001" v="998" actId="20577"/>
        <pc:sldMkLst>
          <pc:docMk/>
          <pc:sldMk cId="2748013433" sldId="695"/>
        </pc:sldMkLst>
        <pc:spChg chg="mod">
          <ac:chgData name="Naomi Doerge" userId="S::n.doerge@uwtsd.ac.uk::c2ba5b26-9392-4f76-82ca-966719aba79f" providerId="AD" clId="Web-{7A23BB76-66E5-4841-83FB-FC0FC6CB91AD}" dt="2026-03-14T15:27:25.107" v="964" actId="20577"/>
          <ac:spMkLst>
            <pc:docMk/>
            <pc:sldMk cId="2748013433" sldId="695"/>
            <ac:spMk id="3" creationId="{1BE59FF3-FB29-4EB2-21BC-3B40BAF01916}"/>
          </ac:spMkLst>
        </pc:spChg>
        <pc:spChg chg="mod">
          <ac:chgData name="Naomi Doerge" userId="S::n.doerge@uwtsd.ac.uk::c2ba5b26-9392-4f76-82ca-966719aba79f" providerId="AD" clId="Web-{7A23BB76-66E5-4841-83FB-FC0FC6CB91AD}" dt="2026-03-14T15:28:05.001" v="998" actId="20577"/>
          <ac:spMkLst>
            <pc:docMk/>
            <pc:sldMk cId="2748013433" sldId="695"/>
            <ac:spMk id="6" creationId="{C6842153-7C56-29DE-F5B9-47B44295797F}"/>
          </ac:spMkLst>
        </pc:spChg>
      </pc:sldChg>
      <pc:sldChg chg="modSp">
        <pc:chgData name="Naomi Doerge" userId="S::n.doerge@uwtsd.ac.uk::c2ba5b26-9392-4f76-82ca-966719aba79f" providerId="AD" clId="Web-{7A23BB76-66E5-4841-83FB-FC0FC6CB91AD}" dt="2026-03-14T15:02:45.277" v="75" actId="20577"/>
        <pc:sldMkLst>
          <pc:docMk/>
          <pc:sldMk cId="2447185062" sldId="700"/>
        </pc:sldMkLst>
        <pc:spChg chg="mod">
          <ac:chgData name="Naomi Doerge" userId="S::n.doerge@uwtsd.ac.uk::c2ba5b26-9392-4f76-82ca-966719aba79f" providerId="AD" clId="Web-{7A23BB76-66E5-4841-83FB-FC0FC6CB91AD}" dt="2026-03-14T15:02:45.277" v="75" actId="20577"/>
          <ac:spMkLst>
            <pc:docMk/>
            <pc:sldMk cId="2447185062" sldId="700"/>
            <ac:spMk id="3" creationId="{80E222F5-FCF2-E7CF-9B01-7B5FA49F2F35}"/>
          </ac:spMkLst>
        </pc:spChg>
      </pc:sldChg>
      <pc:sldChg chg="modSp">
        <pc:chgData name="Naomi Doerge" userId="S::n.doerge@uwtsd.ac.uk::c2ba5b26-9392-4f76-82ca-966719aba79f" providerId="AD" clId="Web-{7A23BB76-66E5-4841-83FB-FC0FC6CB91AD}" dt="2026-03-14T15:03:15.731" v="83" actId="20577"/>
        <pc:sldMkLst>
          <pc:docMk/>
          <pc:sldMk cId="1318844831" sldId="705"/>
        </pc:sldMkLst>
        <pc:spChg chg="mod">
          <ac:chgData name="Naomi Doerge" userId="S::n.doerge@uwtsd.ac.uk::c2ba5b26-9392-4f76-82ca-966719aba79f" providerId="AD" clId="Web-{7A23BB76-66E5-4841-83FB-FC0FC6CB91AD}" dt="2026-03-14T15:03:15.731" v="83" actId="20577"/>
          <ac:spMkLst>
            <pc:docMk/>
            <pc:sldMk cId="1318844831" sldId="705"/>
            <ac:spMk id="3" creationId="{5782541D-9E68-0FF5-E2FA-3D4F8E6861F6}"/>
          </ac:spMkLst>
        </pc:spChg>
      </pc:sldChg>
      <pc:sldChg chg="modSp">
        <pc:chgData name="Naomi Doerge" userId="S::n.doerge@uwtsd.ac.uk::c2ba5b26-9392-4f76-82ca-966719aba79f" providerId="AD" clId="Web-{7A23BB76-66E5-4841-83FB-FC0FC6CB91AD}" dt="2026-03-14T15:49:09.615" v="1003" actId="1076"/>
        <pc:sldMkLst>
          <pc:docMk/>
          <pc:sldMk cId="1270467736" sldId="708"/>
        </pc:sldMkLst>
        <pc:spChg chg="mod">
          <ac:chgData name="Naomi Doerge" userId="S::n.doerge@uwtsd.ac.uk::c2ba5b26-9392-4f76-82ca-966719aba79f" providerId="AD" clId="Web-{7A23BB76-66E5-4841-83FB-FC0FC6CB91AD}" dt="2026-03-14T15:49:09.615" v="1003" actId="1076"/>
          <ac:spMkLst>
            <pc:docMk/>
            <pc:sldMk cId="1270467736" sldId="708"/>
            <ac:spMk id="5" creationId="{0DEFA973-E193-686B-65F0-8646D7D766B0}"/>
          </ac:spMkLst>
        </pc:spChg>
      </pc:sldChg>
      <pc:sldChg chg="modSp">
        <pc:chgData name="Naomi Doerge" userId="S::n.doerge@uwtsd.ac.uk::c2ba5b26-9392-4f76-82ca-966719aba79f" providerId="AD" clId="Web-{7A23BB76-66E5-4841-83FB-FC0FC6CB91AD}" dt="2026-03-14T15:50:21.087" v="1007" actId="20577"/>
        <pc:sldMkLst>
          <pc:docMk/>
          <pc:sldMk cId="3940847463" sldId="717"/>
        </pc:sldMkLst>
        <pc:spChg chg="mod">
          <ac:chgData name="Naomi Doerge" userId="S::n.doerge@uwtsd.ac.uk::c2ba5b26-9392-4f76-82ca-966719aba79f" providerId="AD" clId="Web-{7A23BB76-66E5-4841-83FB-FC0FC6CB91AD}" dt="2026-03-14T15:50:21.087" v="1007" actId="20577"/>
          <ac:spMkLst>
            <pc:docMk/>
            <pc:sldMk cId="3940847463" sldId="717"/>
            <ac:spMk id="2" creationId="{20403C27-300B-C602-910C-0C6B46317D39}"/>
          </ac:spMkLst>
        </pc:spChg>
      </pc:sldChg>
      <pc:sldChg chg="addSp delSp modSp add replId delAnim">
        <pc:chgData name="Naomi Doerge" userId="S::n.doerge@uwtsd.ac.uk::c2ba5b26-9392-4f76-82ca-966719aba79f" providerId="AD" clId="Web-{7A23BB76-66E5-4841-83FB-FC0FC6CB91AD}" dt="2026-03-14T15:50:14.384" v="1006" actId="20577"/>
        <pc:sldMkLst>
          <pc:docMk/>
          <pc:sldMk cId="1036309689" sldId="719"/>
        </pc:sldMkLst>
        <pc:spChg chg="del mod">
          <ac:chgData name="Naomi Doerge" userId="S::n.doerge@uwtsd.ac.uk::c2ba5b26-9392-4f76-82ca-966719aba79f" providerId="AD" clId="Web-{7A23BB76-66E5-4841-83FB-FC0FC6CB91AD}" dt="2026-03-14T15:04:06.560" v="108"/>
          <ac:spMkLst>
            <pc:docMk/>
            <pc:sldMk cId="1036309689" sldId="719"/>
            <ac:spMk id="2" creationId="{719EB886-B634-E048-9B42-27BA0A3F476F}"/>
          </ac:spMkLst>
        </pc:spChg>
        <pc:spChg chg="mod">
          <ac:chgData name="Naomi Doerge" userId="S::n.doerge@uwtsd.ac.uk::c2ba5b26-9392-4f76-82ca-966719aba79f" providerId="AD" clId="Web-{7A23BB76-66E5-4841-83FB-FC0FC6CB91AD}" dt="2026-03-14T15:50:14.384" v="1006" actId="20577"/>
          <ac:spMkLst>
            <pc:docMk/>
            <pc:sldMk cId="1036309689" sldId="719"/>
            <ac:spMk id="5" creationId="{1070794E-724C-0C52-089D-B8C81095540A}"/>
          </ac:spMkLst>
        </pc:spChg>
        <pc:spChg chg="add mod">
          <ac:chgData name="Naomi Doerge" userId="S::n.doerge@uwtsd.ac.uk::c2ba5b26-9392-4f76-82ca-966719aba79f" providerId="AD" clId="Web-{7A23BB76-66E5-4841-83FB-FC0FC6CB91AD}" dt="2026-03-14T15:50:00.461" v="1005" actId="20577"/>
          <ac:spMkLst>
            <pc:docMk/>
            <pc:sldMk cId="1036309689" sldId="719"/>
            <ac:spMk id="6" creationId="{DF6BF66E-D3ED-2498-7D8E-084D13EFA23A}"/>
          </ac:spMkLst>
        </pc:spChg>
      </pc:sldChg>
    </pc:docChg>
  </pc:docChgLst>
  <pc:docChgLst>
    <pc:chgData name="Naomi Doerge" userId="S::n.doerge@uwtsd.ac.uk::c2ba5b26-9392-4f76-82ca-966719aba79f" providerId="AD" clId="Web-{23446FF8-5FE6-1049-583C-628F2D9014F2}"/>
    <pc:docChg chg="modSld">
      <pc:chgData name="Naomi Doerge" userId="S::n.doerge@uwtsd.ac.uk::c2ba5b26-9392-4f76-82ca-966719aba79f" providerId="AD" clId="Web-{23446FF8-5FE6-1049-583C-628F2D9014F2}" dt="2026-03-13T19:44:09.981" v="96" actId="20577"/>
      <pc:docMkLst>
        <pc:docMk/>
      </pc:docMkLst>
      <pc:sldChg chg="modSp">
        <pc:chgData name="Naomi Doerge" userId="S::n.doerge@uwtsd.ac.uk::c2ba5b26-9392-4f76-82ca-966719aba79f" providerId="AD" clId="Web-{23446FF8-5FE6-1049-583C-628F2D9014F2}" dt="2026-03-13T19:44:09.981" v="96" actId="20577"/>
        <pc:sldMkLst>
          <pc:docMk/>
          <pc:sldMk cId="2447185062" sldId="700"/>
        </pc:sldMkLst>
        <pc:spChg chg="mod">
          <ac:chgData name="Naomi Doerge" userId="S::n.doerge@uwtsd.ac.uk::c2ba5b26-9392-4f76-82ca-966719aba79f" providerId="AD" clId="Web-{23446FF8-5FE6-1049-583C-628F2D9014F2}" dt="2026-03-13T19:44:09.981" v="96" actId="20577"/>
          <ac:spMkLst>
            <pc:docMk/>
            <pc:sldMk cId="2447185062" sldId="700"/>
            <ac:spMk id="3" creationId="{80E222F5-FCF2-E7CF-9B01-7B5FA49F2F35}"/>
          </ac:spMkLst>
        </pc:spChg>
      </pc:sldChg>
    </pc:docChg>
  </pc:docChgLst>
  <pc:docChgLst>
    <pc:chgData name="Naomi Doerge" userId="S::n.doerge@uwtsd.ac.uk::c2ba5b26-9392-4f76-82ca-966719aba79f" providerId="AD" clId="Web-{AB914449-CFB8-18E8-561D-D1E2729704DC}"/>
    <pc:docChg chg="modSld">
      <pc:chgData name="Naomi Doerge" userId="S::n.doerge@uwtsd.ac.uk::c2ba5b26-9392-4f76-82ca-966719aba79f" providerId="AD" clId="Web-{AB914449-CFB8-18E8-561D-D1E2729704DC}" dt="2026-03-10T09:17:52.532" v="7" actId="20577"/>
      <pc:docMkLst>
        <pc:docMk/>
      </pc:docMkLst>
      <pc:sldChg chg="modSp">
        <pc:chgData name="Naomi Doerge" userId="S::n.doerge@uwtsd.ac.uk::c2ba5b26-9392-4f76-82ca-966719aba79f" providerId="AD" clId="Web-{AB914449-CFB8-18E8-561D-D1E2729704DC}" dt="2026-03-10T09:17:52.532" v="7" actId="20577"/>
        <pc:sldMkLst>
          <pc:docMk/>
          <pc:sldMk cId="2447185062" sldId="700"/>
        </pc:sldMkLst>
        <pc:spChg chg="mod">
          <ac:chgData name="Naomi Doerge" userId="S::n.doerge@uwtsd.ac.uk::c2ba5b26-9392-4f76-82ca-966719aba79f" providerId="AD" clId="Web-{AB914449-CFB8-18E8-561D-D1E2729704DC}" dt="2026-03-10T09:17:52.532" v="7" actId="20577"/>
          <ac:spMkLst>
            <pc:docMk/>
            <pc:sldMk cId="2447185062" sldId="700"/>
            <ac:spMk id="3" creationId="{80E222F5-FCF2-E7CF-9B01-7B5FA49F2F35}"/>
          </ac:spMkLst>
        </pc:spChg>
      </pc:sldChg>
    </pc:docChg>
  </pc:docChgLst>
  <pc:docChgLst>
    <pc:chgData name="Naomi Doerge" userId="S::n.doerge@uwtsd.ac.uk::c2ba5b26-9392-4f76-82ca-966719aba79f" providerId="AD" clId="Web-{3B81DA2F-0219-C165-67A3-CF6799008925}"/>
    <pc:docChg chg="modSld">
      <pc:chgData name="Naomi Doerge" userId="S::n.doerge@uwtsd.ac.uk::c2ba5b26-9392-4f76-82ca-966719aba79f" providerId="AD" clId="Web-{3B81DA2F-0219-C165-67A3-CF6799008925}" dt="2026-02-27T18:42:25.606" v="6" actId="20577"/>
      <pc:docMkLst>
        <pc:docMk/>
      </pc:docMkLst>
      <pc:sldChg chg="modSp">
        <pc:chgData name="Naomi Doerge" userId="S::n.doerge@uwtsd.ac.uk::c2ba5b26-9392-4f76-82ca-966719aba79f" providerId="AD" clId="Web-{3B81DA2F-0219-C165-67A3-CF6799008925}" dt="2026-02-27T18:42:25.606" v="6" actId="20577"/>
        <pc:sldMkLst>
          <pc:docMk/>
          <pc:sldMk cId="738942598" sldId="621"/>
        </pc:sldMkLst>
        <pc:spChg chg="mod">
          <ac:chgData name="Naomi Doerge" userId="S::n.doerge@uwtsd.ac.uk::c2ba5b26-9392-4f76-82ca-966719aba79f" providerId="AD" clId="Web-{3B81DA2F-0219-C165-67A3-CF6799008925}" dt="2026-02-27T18:42:25.606" v="6" actId="20577"/>
          <ac:spMkLst>
            <pc:docMk/>
            <pc:sldMk cId="738942598" sldId="621"/>
            <ac:spMk id="4" creationId="{00000000-0000-0000-0000-000000000000}"/>
          </ac:spMkLst>
        </pc:spChg>
      </pc:sldChg>
    </pc:docChg>
  </pc:docChgLst>
  <pc:docChgLst>
    <pc:chgData name="Naomi Doerge" userId="S::n.doerge@uwtsd.ac.uk::c2ba5b26-9392-4f76-82ca-966719aba79f" providerId="AD" clId="Web-{FE571151-C62C-6830-0759-90311B6DD012}"/>
    <pc:docChg chg="addSld delSld modSld">
      <pc:chgData name="Naomi Doerge" userId="S::n.doerge@uwtsd.ac.uk::c2ba5b26-9392-4f76-82ca-966719aba79f" providerId="AD" clId="Web-{FE571151-C62C-6830-0759-90311B6DD012}" dt="2026-02-27T14:44:55.073" v="613"/>
      <pc:docMkLst>
        <pc:docMk/>
      </pc:docMkLst>
      <pc:sldChg chg="addSp delSp modSp add replId">
        <pc:chgData name="Naomi Doerge" userId="S::n.doerge@uwtsd.ac.uk::c2ba5b26-9392-4f76-82ca-966719aba79f" providerId="AD" clId="Web-{FE571151-C62C-6830-0759-90311B6DD012}" dt="2026-02-27T12:32:00.707" v="185"/>
        <pc:sldMkLst>
          <pc:docMk/>
          <pc:sldMk cId="727714249" sldId="694"/>
        </pc:sldMkLst>
        <pc:spChg chg="mod">
          <ac:chgData name="Naomi Doerge" userId="S::n.doerge@uwtsd.ac.uk::c2ba5b26-9392-4f76-82ca-966719aba79f" providerId="AD" clId="Web-{FE571151-C62C-6830-0759-90311B6DD012}" dt="2026-02-27T12:26:17.240" v="3" actId="20577"/>
          <ac:spMkLst>
            <pc:docMk/>
            <pc:sldMk cId="727714249" sldId="694"/>
            <ac:spMk id="2" creationId="{00D1C3B0-4027-6ED6-EDE9-6801FCCA0BE3}"/>
          </ac:spMkLst>
        </pc:spChg>
        <pc:spChg chg="mod">
          <ac:chgData name="Naomi Doerge" userId="S::n.doerge@uwtsd.ac.uk::c2ba5b26-9392-4f76-82ca-966719aba79f" providerId="AD" clId="Web-{FE571151-C62C-6830-0759-90311B6DD012}" dt="2026-02-27T12:29:08.107" v="181" actId="1076"/>
          <ac:spMkLst>
            <pc:docMk/>
            <pc:sldMk cId="727714249" sldId="694"/>
            <ac:spMk id="3" creationId="{FE8780C0-3C7F-DA0B-0563-05AE48C4BAE2}"/>
          </ac:spMkLst>
        </pc:spChg>
      </pc:sldChg>
      <pc:sldChg chg="modSp add replId">
        <pc:chgData name="Naomi Doerge" userId="S::n.doerge@uwtsd.ac.uk::c2ba5b26-9392-4f76-82ca-966719aba79f" providerId="AD" clId="Web-{FE571151-C62C-6830-0759-90311B6DD012}" dt="2026-02-27T12:53:00.307" v="254" actId="1076"/>
        <pc:sldMkLst>
          <pc:docMk/>
          <pc:sldMk cId="2748013433" sldId="695"/>
        </pc:sldMkLst>
        <pc:spChg chg="mod">
          <ac:chgData name="Naomi Doerge" userId="S::n.doerge@uwtsd.ac.uk::c2ba5b26-9392-4f76-82ca-966719aba79f" providerId="AD" clId="Web-{FE571151-C62C-6830-0759-90311B6DD012}" dt="2026-02-27T12:53:00.307" v="254" actId="1076"/>
          <ac:spMkLst>
            <pc:docMk/>
            <pc:sldMk cId="2748013433" sldId="695"/>
            <ac:spMk id="2" creationId="{4E8B20F5-5359-33B6-CC2C-20D5183FC24B}"/>
          </ac:spMkLst>
        </pc:spChg>
        <pc:spChg chg="mod">
          <ac:chgData name="Naomi Doerge" userId="S::n.doerge@uwtsd.ac.uk::c2ba5b26-9392-4f76-82ca-966719aba79f" providerId="AD" clId="Web-{FE571151-C62C-6830-0759-90311B6DD012}" dt="2026-02-27T12:52:56.338" v="253" actId="20577"/>
          <ac:spMkLst>
            <pc:docMk/>
            <pc:sldMk cId="2748013433" sldId="695"/>
            <ac:spMk id="3" creationId="{1BE59FF3-FB29-4EB2-21BC-3B40BAF01916}"/>
          </ac:spMkLst>
        </pc:spChg>
      </pc:sldChg>
      <pc:sldChg chg="modSp add replId">
        <pc:chgData name="Naomi Doerge" userId="S::n.doerge@uwtsd.ac.uk::c2ba5b26-9392-4f76-82ca-966719aba79f" providerId="AD" clId="Web-{FE571151-C62C-6830-0759-90311B6DD012}" dt="2026-02-27T12:58:50.021" v="312" actId="1076"/>
        <pc:sldMkLst>
          <pc:docMk/>
          <pc:sldMk cId="2374755276" sldId="696"/>
        </pc:sldMkLst>
        <pc:spChg chg="mod">
          <ac:chgData name="Naomi Doerge" userId="S::n.doerge@uwtsd.ac.uk::c2ba5b26-9392-4f76-82ca-966719aba79f" providerId="AD" clId="Web-{FE571151-C62C-6830-0759-90311B6DD012}" dt="2026-02-27T12:58:50.021" v="312" actId="1076"/>
          <ac:spMkLst>
            <pc:docMk/>
            <pc:sldMk cId="2374755276" sldId="696"/>
            <ac:spMk id="2" creationId="{B35A24D2-428E-423F-B0C5-189E6781ADED}"/>
          </ac:spMkLst>
        </pc:spChg>
      </pc:sldChg>
      <pc:sldChg chg="addSp modSp add replId">
        <pc:chgData name="Naomi Doerge" userId="S::n.doerge@uwtsd.ac.uk::c2ba5b26-9392-4f76-82ca-966719aba79f" providerId="AD" clId="Web-{FE571151-C62C-6830-0759-90311B6DD012}" dt="2026-02-27T14:44:25.636" v="601" actId="14100"/>
        <pc:sldMkLst>
          <pc:docMk/>
          <pc:sldMk cId="2538020003" sldId="697"/>
        </pc:sldMkLst>
        <pc:spChg chg="mod">
          <ac:chgData name="Naomi Doerge" userId="S::n.doerge@uwtsd.ac.uk::c2ba5b26-9392-4f76-82ca-966719aba79f" providerId="AD" clId="Web-{FE571151-C62C-6830-0759-90311B6DD012}" dt="2026-02-27T14:43:40.994" v="589" actId="1076"/>
          <ac:spMkLst>
            <pc:docMk/>
            <pc:sldMk cId="2538020003" sldId="697"/>
            <ac:spMk id="2" creationId="{067C4285-FFB5-E428-E990-DFDDC2095C07}"/>
          </ac:spMkLst>
        </pc:spChg>
      </pc:sldChg>
    </pc:docChg>
  </pc:docChgLst>
  <pc:docChgLst>
    <pc:chgData name="Naomi Doerge" userId="S::n.doerge@uwtsd.ac.uk::c2ba5b26-9392-4f76-82ca-966719aba79f" providerId="AD" clId="Web-{5AF9C65A-9ABB-4572-9CB0-A6D30ECEE305}"/>
    <pc:docChg chg="addSld modSld">
      <pc:chgData name="Naomi Doerge" userId="S::n.doerge@uwtsd.ac.uk::c2ba5b26-9392-4f76-82ca-966719aba79f" providerId="AD" clId="Web-{5AF9C65A-9ABB-4572-9CB0-A6D30ECEE305}" dt="2026-02-27T16:10:53.637" v="53" actId="14100"/>
      <pc:docMkLst>
        <pc:docMk/>
      </pc:docMkLst>
    </pc:docChg>
  </pc:docChgLst>
  <pc:docChgLst>
    <pc:chgData name="Naomi Doerge" userId="S::n.doerge@uwtsd.ac.uk::c2ba5b26-9392-4f76-82ca-966719aba79f" providerId="AD" clId="Web-{4862F700-8710-216B-1BC4-7D1FB32F9679}"/>
    <pc:docChg chg="addSld delSld modSld">
      <pc:chgData name="Naomi Doerge" userId="S::n.doerge@uwtsd.ac.uk::c2ba5b26-9392-4f76-82ca-966719aba79f" providerId="AD" clId="Web-{4862F700-8710-216B-1BC4-7D1FB32F9679}" dt="2026-02-20T13:21:32.882" v="23"/>
      <pc:docMkLst>
        <pc:docMk/>
      </pc:docMkLst>
      <pc:sldChg chg="modSp">
        <pc:chgData name="Naomi Doerge" userId="S::n.doerge@uwtsd.ac.uk::c2ba5b26-9392-4f76-82ca-966719aba79f" providerId="AD" clId="Web-{4862F700-8710-216B-1BC4-7D1FB32F9679}" dt="2026-02-20T13:20:40.413" v="8" actId="20577"/>
        <pc:sldMkLst>
          <pc:docMk/>
          <pc:sldMk cId="738942598" sldId="621"/>
        </pc:sldMkLst>
        <pc:spChg chg="mod">
          <ac:chgData name="Naomi Doerge" userId="S::n.doerge@uwtsd.ac.uk::c2ba5b26-9392-4f76-82ca-966719aba79f" providerId="AD" clId="Web-{4862F700-8710-216B-1BC4-7D1FB32F9679}" dt="2026-02-20T13:20:40.413" v="8" actId="20577"/>
          <ac:spMkLst>
            <pc:docMk/>
            <pc:sldMk cId="738942598" sldId="621"/>
            <ac:spMk id="4" creationId="{00000000-0000-0000-0000-000000000000}"/>
          </ac:spMkLst>
        </pc:spChg>
      </pc:sldChg>
      <pc:sldChg chg="modSp add">
        <pc:chgData name="Naomi Doerge" userId="S::n.doerge@uwtsd.ac.uk::c2ba5b26-9392-4f76-82ca-966719aba79f" providerId="AD" clId="Web-{4862F700-8710-216B-1BC4-7D1FB32F9679}" dt="2026-02-20T13:21:28.366" v="18" actId="20577"/>
        <pc:sldMkLst>
          <pc:docMk/>
          <pc:sldMk cId="3316708496" sldId="686"/>
        </pc:sldMkLst>
        <pc:spChg chg="mod">
          <ac:chgData name="Naomi Doerge" userId="S::n.doerge@uwtsd.ac.uk::c2ba5b26-9392-4f76-82ca-966719aba79f" providerId="AD" clId="Web-{4862F700-8710-216B-1BC4-7D1FB32F9679}" dt="2026-02-20T13:21:23.726" v="17" actId="20577"/>
          <ac:spMkLst>
            <pc:docMk/>
            <pc:sldMk cId="3316708496" sldId="686"/>
            <ac:spMk id="2" creationId="{04D04A4A-D579-5D39-A797-473366D5D949}"/>
          </ac:spMkLst>
        </pc:spChg>
        <pc:spChg chg="mod">
          <ac:chgData name="Naomi Doerge" userId="S::n.doerge@uwtsd.ac.uk::c2ba5b26-9392-4f76-82ca-966719aba79f" providerId="AD" clId="Web-{4862F700-8710-216B-1BC4-7D1FB32F9679}" dt="2026-02-20T13:21:28.366" v="18" actId="20577"/>
          <ac:spMkLst>
            <pc:docMk/>
            <pc:sldMk cId="3316708496" sldId="686"/>
            <ac:spMk id="3" creationId="{2EE52CBB-6830-2569-F55D-8377DC4B6D1F}"/>
          </ac:spMkLst>
        </pc:spChg>
      </pc:sldChg>
    </pc:docChg>
  </pc:docChgLst>
</pc:chgInfo>
</file>

<file path=ppt/comments/modernComment_2AE_C5B0F490.xml><?xml version="1.0" encoding="utf-8"?>
<p188:cmLst xmlns:a="http://schemas.openxmlformats.org/drawingml/2006/main" xmlns:r="http://schemas.openxmlformats.org/officeDocument/2006/relationships" xmlns:p188="http://schemas.microsoft.com/office/powerpoint/2018/8/main">
  <p188:cm id="{7A4FF6EF-5F09-44DC-8B6C-C6520A640624}" authorId="{00822031-79EC-4574-D291-F4DD5DE11864}" status="resolved" created="2024-05-21T10:37:39.037">
    <ac:deMkLst xmlns:ac="http://schemas.microsoft.com/office/drawing/2013/main/command">
      <pc:docMk xmlns:pc="http://schemas.microsoft.com/office/powerpoint/2013/main/command"/>
      <pc:sldMk xmlns:pc="http://schemas.microsoft.com/office/powerpoint/2013/main/command" cId="843233347" sldId="648"/>
      <ac:picMk id="6" creationId="{419EEBA9-B54E-8798-FA11-53B41A93C222}"/>
    </ac:deMkLst>
    <p188:txBody>
      <a:bodyPr/>
      <a:lstStyle/>
      <a:p>
        <a:r>
          <a:rPr lang="en-US"/>
          <a:t>Lecturers: This rule of thumb is to let students know that good academic writing is usually a mix of all three ways
</a:t>
        </a:r>
      </a:p>
    </p188:txBody>
  </p188:cm>
</p188:cmLst>
</file>

<file path=ppt/diagrams/_rels/data1.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svg"/><Relationship Id="rId1" Type="http://schemas.openxmlformats.org/officeDocument/2006/relationships/image" Target="../media/image3.svg"/></Relationships>
</file>

<file path=ppt/diagrams/_rels/drawing1.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svg"/><Relationship Id="rId1" Type="http://schemas.openxmlformats.org/officeDocument/2006/relationships/image" Target="../media/image3.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536CEE7-EA18-4D52-AEC9-8F271FDD1B69}" type="doc">
      <dgm:prSet loTypeId="urn:microsoft.com/office/officeart/2018/2/layout/IconVerticalSolidList" loCatId="icon" qsTypeId="urn:microsoft.com/office/officeart/2005/8/quickstyle/simple3" qsCatId="simple" csTypeId="urn:microsoft.com/office/officeart/2005/8/colors/accent1_2" csCatId="accent1" phldr="1"/>
      <dgm:spPr/>
      <dgm:t>
        <a:bodyPr/>
        <a:lstStyle/>
        <a:p>
          <a:endParaRPr lang="en-US"/>
        </a:p>
      </dgm:t>
    </dgm:pt>
    <dgm:pt modelId="{8586050F-F81E-47F9-9C96-D5D95AC55E47}">
      <dgm:prSet/>
      <dgm:spPr/>
      <dgm:t>
        <a:bodyPr/>
        <a:lstStyle/>
        <a:p>
          <a:pPr>
            <a:lnSpc>
              <a:spcPct val="100000"/>
            </a:lnSpc>
          </a:pPr>
          <a:r>
            <a:rPr lang="en-GB" b="0" i="0"/>
            <a:t>When writing in an academic style, it can be useful to use a structure for individual body paragraphs. </a:t>
          </a:r>
          <a:endParaRPr lang="en-US"/>
        </a:p>
      </dgm:t>
    </dgm:pt>
    <dgm:pt modelId="{534A8BB9-605E-428D-9CBA-6B26D3093798}" type="parTrans" cxnId="{BE19F8DB-24B4-4BF9-823B-5BC4E53D92A6}">
      <dgm:prSet/>
      <dgm:spPr/>
      <dgm:t>
        <a:bodyPr/>
        <a:lstStyle/>
        <a:p>
          <a:endParaRPr lang="en-US"/>
        </a:p>
      </dgm:t>
    </dgm:pt>
    <dgm:pt modelId="{A60641BF-4B1E-4455-8D55-9C6D32CBE8C7}" type="sibTrans" cxnId="{BE19F8DB-24B4-4BF9-823B-5BC4E53D92A6}">
      <dgm:prSet/>
      <dgm:spPr/>
      <dgm:t>
        <a:bodyPr/>
        <a:lstStyle/>
        <a:p>
          <a:endParaRPr lang="en-US"/>
        </a:p>
      </dgm:t>
    </dgm:pt>
    <dgm:pt modelId="{1B436031-D22A-4D4B-82E6-BEB3065553A9}">
      <dgm:prSet/>
      <dgm:spPr/>
      <dgm:t>
        <a:bodyPr/>
        <a:lstStyle/>
        <a:p>
          <a:pPr>
            <a:lnSpc>
              <a:spcPct val="100000"/>
            </a:lnSpc>
          </a:pPr>
          <a:r>
            <a:rPr lang="en-GB" b="0" i="0"/>
            <a:t>The structure is a structure that can help you to organise your ideas effectively</a:t>
          </a:r>
          <a:endParaRPr lang="en-US"/>
        </a:p>
      </dgm:t>
    </dgm:pt>
    <dgm:pt modelId="{BF71A53A-8B41-416A-B08C-4947419F51FF}" type="parTrans" cxnId="{9A8C1DEA-26C8-4AF6-9B1F-E8D6F630FDDE}">
      <dgm:prSet/>
      <dgm:spPr/>
      <dgm:t>
        <a:bodyPr/>
        <a:lstStyle/>
        <a:p>
          <a:endParaRPr lang="en-US"/>
        </a:p>
      </dgm:t>
    </dgm:pt>
    <dgm:pt modelId="{18837AAC-026A-4ED1-946C-99FD9CAC3A57}" type="sibTrans" cxnId="{9A8C1DEA-26C8-4AF6-9B1F-E8D6F630FDDE}">
      <dgm:prSet/>
      <dgm:spPr/>
      <dgm:t>
        <a:bodyPr/>
        <a:lstStyle/>
        <a:p>
          <a:endParaRPr lang="en-US"/>
        </a:p>
      </dgm:t>
    </dgm:pt>
    <dgm:pt modelId="{16DF0981-59AE-44EF-A406-5CDA86AEE7D9}">
      <dgm:prSet/>
      <dgm:spPr/>
      <dgm:t>
        <a:bodyPr/>
        <a:lstStyle/>
        <a:p>
          <a:pPr>
            <a:lnSpc>
              <a:spcPct val="100000"/>
            </a:lnSpc>
          </a:pPr>
          <a:r>
            <a:rPr lang="en-GB" b="0" i="0"/>
            <a:t>Unlike the structure for a whole report, the </a:t>
          </a:r>
          <a:r>
            <a:rPr lang="en-GB" b="1" i="0" u="sng"/>
            <a:t>TEEL</a:t>
          </a:r>
          <a:r>
            <a:rPr lang="en-GB" b="0" i="0"/>
            <a:t> structure should be repeated for each main body paragraph.</a:t>
          </a:r>
          <a:endParaRPr lang="en-US"/>
        </a:p>
      </dgm:t>
    </dgm:pt>
    <dgm:pt modelId="{9F118771-DC95-4AA5-84E8-EE907937CDF6}" type="parTrans" cxnId="{C2D885C3-423C-49D3-9247-758F429D476B}">
      <dgm:prSet/>
      <dgm:spPr/>
      <dgm:t>
        <a:bodyPr/>
        <a:lstStyle/>
        <a:p>
          <a:endParaRPr lang="en-US"/>
        </a:p>
      </dgm:t>
    </dgm:pt>
    <dgm:pt modelId="{FA281107-A421-4FC8-A078-7C3A62E53E42}" type="sibTrans" cxnId="{C2D885C3-423C-49D3-9247-758F429D476B}">
      <dgm:prSet/>
      <dgm:spPr/>
      <dgm:t>
        <a:bodyPr/>
        <a:lstStyle/>
        <a:p>
          <a:endParaRPr lang="en-US"/>
        </a:p>
      </dgm:t>
    </dgm:pt>
    <dgm:pt modelId="{343334F0-570C-4A02-BB44-40C7A9BE93D4}" type="pres">
      <dgm:prSet presAssocID="{5536CEE7-EA18-4D52-AEC9-8F271FDD1B69}" presName="root" presStyleCnt="0">
        <dgm:presLayoutVars>
          <dgm:dir/>
          <dgm:resizeHandles val="exact"/>
        </dgm:presLayoutVars>
      </dgm:prSet>
      <dgm:spPr/>
    </dgm:pt>
    <dgm:pt modelId="{61F1E306-1FEB-475A-B865-C0EF1F82BC10}" type="pres">
      <dgm:prSet presAssocID="{8586050F-F81E-47F9-9C96-D5D95AC55E47}" presName="compNode" presStyleCnt="0"/>
      <dgm:spPr/>
    </dgm:pt>
    <dgm:pt modelId="{D68F71C3-3F54-4601-9249-E4F8DEE06BCE}" type="pres">
      <dgm:prSet presAssocID="{8586050F-F81E-47F9-9C96-D5D95AC55E47}" presName="bgRect" presStyleLbl="bgShp" presStyleIdx="0" presStyleCnt="3" custLinFactNeighborY="-43"/>
      <dgm:spPr/>
    </dgm:pt>
    <dgm:pt modelId="{EC53370A-F7C2-498D-A6A9-D8B8A4D05C9B}" type="pres">
      <dgm:prSet presAssocID="{8586050F-F81E-47F9-9C96-D5D95AC55E47}"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Pencil"/>
        </a:ext>
      </dgm:extLst>
    </dgm:pt>
    <dgm:pt modelId="{4AC6EF0B-1BA6-40C7-BEDC-9B8B115DEBD8}" type="pres">
      <dgm:prSet presAssocID="{8586050F-F81E-47F9-9C96-D5D95AC55E47}" presName="spaceRect" presStyleCnt="0"/>
      <dgm:spPr/>
    </dgm:pt>
    <dgm:pt modelId="{E11E3715-921D-404A-86D8-2B9D96F54145}" type="pres">
      <dgm:prSet presAssocID="{8586050F-F81E-47F9-9C96-D5D95AC55E47}" presName="parTx" presStyleLbl="revTx" presStyleIdx="0" presStyleCnt="3">
        <dgm:presLayoutVars>
          <dgm:chMax val="0"/>
          <dgm:chPref val="0"/>
        </dgm:presLayoutVars>
      </dgm:prSet>
      <dgm:spPr/>
    </dgm:pt>
    <dgm:pt modelId="{674DA07E-8CB5-4ECB-927E-429F1AA42872}" type="pres">
      <dgm:prSet presAssocID="{A60641BF-4B1E-4455-8D55-9C6D32CBE8C7}" presName="sibTrans" presStyleCnt="0"/>
      <dgm:spPr/>
    </dgm:pt>
    <dgm:pt modelId="{1D3BC7D3-CD7F-4941-BBBA-6BEC066C320E}" type="pres">
      <dgm:prSet presAssocID="{1B436031-D22A-4D4B-82E6-BEB3065553A9}" presName="compNode" presStyleCnt="0"/>
      <dgm:spPr/>
    </dgm:pt>
    <dgm:pt modelId="{6095975B-FA0A-4931-9C34-CFC3F1B2878B}" type="pres">
      <dgm:prSet presAssocID="{1B436031-D22A-4D4B-82E6-BEB3065553A9}" presName="bgRect" presStyleLbl="bgShp" presStyleIdx="1" presStyleCnt="3"/>
      <dgm:spPr/>
    </dgm:pt>
    <dgm:pt modelId="{68CDE596-DB6A-4B49-81B8-475956EB4284}" type="pres">
      <dgm:prSet presAssocID="{1B436031-D22A-4D4B-82E6-BEB3065553A9}"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ooks"/>
        </a:ext>
      </dgm:extLst>
    </dgm:pt>
    <dgm:pt modelId="{02EFBE70-5260-4CF1-BE3A-B5353CEFBD5E}" type="pres">
      <dgm:prSet presAssocID="{1B436031-D22A-4D4B-82E6-BEB3065553A9}" presName="spaceRect" presStyleCnt="0"/>
      <dgm:spPr/>
    </dgm:pt>
    <dgm:pt modelId="{260A5FA7-3060-4D7A-BA83-6944C3EBB6C4}" type="pres">
      <dgm:prSet presAssocID="{1B436031-D22A-4D4B-82E6-BEB3065553A9}" presName="parTx" presStyleLbl="revTx" presStyleIdx="1" presStyleCnt="3">
        <dgm:presLayoutVars>
          <dgm:chMax val="0"/>
          <dgm:chPref val="0"/>
        </dgm:presLayoutVars>
      </dgm:prSet>
      <dgm:spPr/>
    </dgm:pt>
    <dgm:pt modelId="{930943D6-0EAE-4C7B-B171-4AE709AAC938}" type="pres">
      <dgm:prSet presAssocID="{18837AAC-026A-4ED1-946C-99FD9CAC3A57}" presName="sibTrans" presStyleCnt="0"/>
      <dgm:spPr/>
    </dgm:pt>
    <dgm:pt modelId="{AEB3CB02-F503-4AC3-B682-42C62CA758A0}" type="pres">
      <dgm:prSet presAssocID="{16DF0981-59AE-44EF-A406-5CDA86AEE7D9}" presName="compNode" presStyleCnt="0"/>
      <dgm:spPr/>
    </dgm:pt>
    <dgm:pt modelId="{7AA754FA-016E-46BD-B77E-62E9376D2178}" type="pres">
      <dgm:prSet presAssocID="{16DF0981-59AE-44EF-A406-5CDA86AEE7D9}" presName="bgRect" presStyleLbl="bgShp" presStyleIdx="2" presStyleCnt="3"/>
      <dgm:spPr/>
    </dgm:pt>
    <dgm:pt modelId="{12BF2E7A-EE6C-43A6-B1AC-BF7267C9F25B}" type="pres">
      <dgm:prSet presAssocID="{16DF0981-59AE-44EF-A406-5CDA86AEE7D9}"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Quotes"/>
        </a:ext>
      </dgm:extLst>
    </dgm:pt>
    <dgm:pt modelId="{36ED31AE-4349-425F-B5A2-343FDCD9E25D}" type="pres">
      <dgm:prSet presAssocID="{16DF0981-59AE-44EF-A406-5CDA86AEE7D9}" presName="spaceRect" presStyleCnt="0"/>
      <dgm:spPr/>
    </dgm:pt>
    <dgm:pt modelId="{751AA424-01F5-4090-AD0D-F341B35DC8CA}" type="pres">
      <dgm:prSet presAssocID="{16DF0981-59AE-44EF-A406-5CDA86AEE7D9}" presName="parTx" presStyleLbl="revTx" presStyleIdx="2" presStyleCnt="3">
        <dgm:presLayoutVars>
          <dgm:chMax val="0"/>
          <dgm:chPref val="0"/>
        </dgm:presLayoutVars>
      </dgm:prSet>
      <dgm:spPr/>
    </dgm:pt>
  </dgm:ptLst>
  <dgm:cxnLst>
    <dgm:cxn modelId="{7570102A-09CC-4BB6-9152-F10392D589BF}" type="presOf" srcId="{16DF0981-59AE-44EF-A406-5CDA86AEE7D9}" destId="{751AA424-01F5-4090-AD0D-F341B35DC8CA}" srcOrd="0" destOrd="0" presId="urn:microsoft.com/office/officeart/2018/2/layout/IconVerticalSolidList"/>
    <dgm:cxn modelId="{F448DC7A-A922-4A63-944C-1B0396E73E18}" type="presOf" srcId="{8586050F-F81E-47F9-9C96-D5D95AC55E47}" destId="{E11E3715-921D-404A-86D8-2B9D96F54145}" srcOrd="0" destOrd="0" presId="urn:microsoft.com/office/officeart/2018/2/layout/IconVerticalSolidList"/>
    <dgm:cxn modelId="{B5AD92A5-4762-48DC-B196-A096E7D9DFEC}" type="presOf" srcId="{5536CEE7-EA18-4D52-AEC9-8F271FDD1B69}" destId="{343334F0-570C-4A02-BB44-40C7A9BE93D4}" srcOrd="0" destOrd="0" presId="urn:microsoft.com/office/officeart/2018/2/layout/IconVerticalSolidList"/>
    <dgm:cxn modelId="{C2D885C3-423C-49D3-9247-758F429D476B}" srcId="{5536CEE7-EA18-4D52-AEC9-8F271FDD1B69}" destId="{16DF0981-59AE-44EF-A406-5CDA86AEE7D9}" srcOrd="2" destOrd="0" parTransId="{9F118771-DC95-4AA5-84E8-EE907937CDF6}" sibTransId="{FA281107-A421-4FC8-A078-7C3A62E53E42}"/>
    <dgm:cxn modelId="{BE19F8DB-24B4-4BF9-823B-5BC4E53D92A6}" srcId="{5536CEE7-EA18-4D52-AEC9-8F271FDD1B69}" destId="{8586050F-F81E-47F9-9C96-D5D95AC55E47}" srcOrd="0" destOrd="0" parTransId="{534A8BB9-605E-428D-9CBA-6B26D3093798}" sibTransId="{A60641BF-4B1E-4455-8D55-9C6D32CBE8C7}"/>
    <dgm:cxn modelId="{9A8C1DEA-26C8-4AF6-9B1F-E8D6F630FDDE}" srcId="{5536CEE7-EA18-4D52-AEC9-8F271FDD1B69}" destId="{1B436031-D22A-4D4B-82E6-BEB3065553A9}" srcOrd="1" destOrd="0" parTransId="{BF71A53A-8B41-416A-B08C-4947419F51FF}" sibTransId="{18837AAC-026A-4ED1-946C-99FD9CAC3A57}"/>
    <dgm:cxn modelId="{BFC13DEB-BBA3-4DBA-80D0-FA10BB8B86BA}" type="presOf" srcId="{1B436031-D22A-4D4B-82E6-BEB3065553A9}" destId="{260A5FA7-3060-4D7A-BA83-6944C3EBB6C4}" srcOrd="0" destOrd="0" presId="urn:microsoft.com/office/officeart/2018/2/layout/IconVerticalSolidList"/>
    <dgm:cxn modelId="{2F829047-6983-4379-9D03-BDF070758991}" type="presParOf" srcId="{343334F0-570C-4A02-BB44-40C7A9BE93D4}" destId="{61F1E306-1FEB-475A-B865-C0EF1F82BC10}" srcOrd="0" destOrd="0" presId="urn:microsoft.com/office/officeart/2018/2/layout/IconVerticalSolidList"/>
    <dgm:cxn modelId="{EC08C419-2DD3-4635-9524-427F20016902}" type="presParOf" srcId="{61F1E306-1FEB-475A-B865-C0EF1F82BC10}" destId="{D68F71C3-3F54-4601-9249-E4F8DEE06BCE}" srcOrd="0" destOrd="0" presId="urn:microsoft.com/office/officeart/2018/2/layout/IconVerticalSolidList"/>
    <dgm:cxn modelId="{D01025C1-5CB6-46D5-8356-03D8D3552D0A}" type="presParOf" srcId="{61F1E306-1FEB-475A-B865-C0EF1F82BC10}" destId="{EC53370A-F7C2-498D-A6A9-D8B8A4D05C9B}" srcOrd="1" destOrd="0" presId="urn:microsoft.com/office/officeart/2018/2/layout/IconVerticalSolidList"/>
    <dgm:cxn modelId="{50FC97DC-345F-417F-A218-0D946DF39D6A}" type="presParOf" srcId="{61F1E306-1FEB-475A-B865-C0EF1F82BC10}" destId="{4AC6EF0B-1BA6-40C7-BEDC-9B8B115DEBD8}" srcOrd="2" destOrd="0" presId="urn:microsoft.com/office/officeart/2018/2/layout/IconVerticalSolidList"/>
    <dgm:cxn modelId="{653AEB1D-8C5E-4323-AE88-B277A926F3A6}" type="presParOf" srcId="{61F1E306-1FEB-475A-B865-C0EF1F82BC10}" destId="{E11E3715-921D-404A-86D8-2B9D96F54145}" srcOrd="3" destOrd="0" presId="urn:microsoft.com/office/officeart/2018/2/layout/IconVerticalSolidList"/>
    <dgm:cxn modelId="{6C0AD9F3-3B47-491C-8E17-4E7BFF5BC5F3}" type="presParOf" srcId="{343334F0-570C-4A02-BB44-40C7A9BE93D4}" destId="{674DA07E-8CB5-4ECB-927E-429F1AA42872}" srcOrd="1" destOrd="0" presId="urn:microsoft.com/office/officeart/2018/2/layout/IconVerticalSolidList"/>
    <dgm:cxn modelId="{B8FE0C1D-6211-4287-AA80-D3344908506C}" type="presParOf" srcId="{343334F0-570C-4A02-BB44-40C7A9BE93D4}" destId="{1D3BC7D3-CD7F-4941-BBBA-6BEC066C320E}" srcOrd="2" destOrd="0" presId="urn:microsoft.com/office/officeart/2018/2/layout/IconVerticalSolidList"/>
    <dgm:cxn modelId="{C31A058A-CA1B-4563-BFEB-62EB99060767}" type="presParOf" srcId="{1D3BC7D3-CD7F-4941-BBBA-6BEC066C320E}" destId="{6095975B-FA0A-4931-9C34-CFC3F1B2878B}" srcOrd="0" destOrd="0" presId="urn:microsoft.com/office/officeart/2018/2/layout/IconVerticalSolidList"/>
    <dgm:cxn modelId="{B2EEA6BA-E287-4E0B-ADD4-5F65CD4F3E20}" type="presParOf" srcId="{1D3BC7D3-CD7F-4941-BBBA-6BEC066C320E}" destId="{68CDE596-DB6A-4B49-81B8-475956EB4284}" srcOrd="1" destOrd="0" presId="urn:microsoft.com/office/officeart/2018/2/layout/IconVerticalSolidList"/>
    <dgm:cxn modelId="{C04CB2D8-E9A6-45AC-97F8-EAC19E04720F}" type="presParOf" srcId="{1D3BC7D3-CD7F-4941-BBBA-6BEC066C320E}" destId="{02EFBE70-5260-4CF1-BE3A-B5353CEFBD5E}" srcOrd="2" destOrd="0" presId="urn:microsoft.com/office/officeart/2018/2/layout/IconVerticalSolidList"/>
    <dgm:cxn modelId="{6A219E05-010E-440C-A1A1-8ACDD3400D22}" type="presParOf" srcId="{1D3BC7D3-CD7F-4941-BBBA-6BEC066C320E}" destId="{260A5FA7-3060-4D7A-BA83-6944C3EBB6C4}" srcOrd="3" destOrd="0" presId="urn:microsoft.com/office/officeart/2018/2/layout/IconVerticalSolidList"/>
    <dgm:cxn modelId="{81BA9A86-49DF-4C80-A665-02FF0211EAA3}" type="presParOf" srcId="{343334F0-570C-4A02-BB44-40C7A9BE93D4}" destId="{930943D6-0EAE-4C7B-B171-4AE709AAC938}" srcOrd="3" destOrd="0" presId="urn:microsoft.com/office/officeart/2018/2/layout/IconVerticalSolidList"/>
    <dgm:cxn modelId="{D9AD0987-1E7A-4986-877C-2C8DA6ABDD42}" type="presParOf" srcId="{343334F0-570C-4A02-BB44-40C7A9BE93D4}" destId="{AEB3CB02-F503-4AC3-B682-42C62CA758A0}" srcOrd="4" destOrd="0" presId="urn:microsoft.com/office/officeart/2018/2/layout/IconVerticalSolidList"/>
    <dgm:cxn modelId="{6892FF52-59B4-488D-97A7-FC05FF205875}" type="presParOf" srcId="{AEB3CB02-F503-4AC3-B682-42C62CA758A0}" destId="{7AA754FA-016E-46BD-B77E-62E9376D2178}" srcOrd="0" destOrd="0" presId="urn:microsoft.com/office/officeart/2018/2/layout/IconVerticalSolidList"/>
    <dgm:cxn modelId="{D85A92D0-B955-4D2A-BD19-769FC6431E36}" type="presParOf" srcId="{AEB3CB02-F503-4AC3-B682-42C62CA758A0}" destId="{12BF2E7A-EE6C-43A6-B1AC-BF7267C9F25B}" srcOrd="1" destOrd="0" presId="urn:microsoft.com/office/officeart/2018/2/layout/IconVerticalSolidList"/>
    <dgm:cxn modelId="{C4E13FAF-AA6D-4283-BFCC-5003A826BA57}" type="presParOf" srcId="{AEB3CB02-F503-4AC3-B682-42C62CA758A0}" destId="{36ED31AE-4349-425F-B5A2-343FDCD9E25D}" srcOrd="2" destOrd="0" presId="urn:microsoft.com/office/officeart/2018/2/layout/IconVerticalSolidList"/>
    <dgm:cxn modelId="{AC77335E-5AC4-40E9-BD1C-BE4B91DBECEA}" type="presParOf" srcId="{AEB3CB02-F503-4AC3-B682-42C62CA758A0}" destId="{751AA424-01F5-4090-AD0D-F341B35DC8CA}"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8F71C3-3F54-4601-9249-E4F8DEE06BCE}">
      <dsp:nvSpPr>
        <dsp:cNvPr id="0" name=""/>
        <dsp:cNvSpPr/>
      </dsp:nvSpPr>
      <dsp:spPr>
        <a:xfrm>
          <a:off x="0" y="0"/>
          <a:ext cx="8188900" cy="141665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1">
          <a:scrgbClr r="0" g="0" b="0"/>
        </a:effectRef>
        <a:fontRef idx="minor"/>
      </dsp:style>
    </dsp:sp>
    <dsp:sp modelId="{EC53370A-F7C2-498D-A6A9-D8B8A4D05C9B}">
      <dsp:nvSpPr>
        <dsp:cNvPr id="0" name=""/>
        <dsp:cNvSpPr/>
      </dsp:nvSpPr>
      <dsp:spPr>
        <a:xfrm>
          <a:off x="428539" y="319353"/>
          <a:ext cx="779162" cy="77916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E11E3715-921D-404A-86D8-2B9D96F54145}">
      <dsp:nvSpPr>
        <dsp:cNvPr id="0" name=""/>
        <dsp:cNvSpPr/>
      </dsp:nvSpPr>
      <dsp:spPr>
        <a:xfrm>
          <a:off x="1636241" y="605"/>
          <a:ext cx="6552658" cy="14166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9930" tIns="149930" rIns="149930" bIns="149930" numCol="1" spcCol="1270" anchor="ctr" anchorCtr="0">
          <a:noAutofit/>
        </a:bodyPr>
        <a:lstStyle/>
        <a:p>
          <a:pPr marL="0" lvl="0" indent="0" algn="l" defTabSz="977900">
            <a:lnSpc>
              <a:spcPct val="100000"/>
            </a:lnSpc>
            <a:spcBef>
              <a:spcPct val="0"/>
            </a:spcBef>
            <a:spcAft>
              <a:spcPct val="35000"/>
            </a:spcAft>
            <a:buNone/>
          </a:pPr>
          <a:r>
            <a:rPr lang="en-GB" sz="2200" b="0" i="0" kern="1200"/>
            <a:t>When writing in an academic style, it can be useful to use a structure for individual body paragraphs. </a:t>
          </a:r>
          <a:endParaRPr lang="en-US" sz="2200" kern="1200"/>
        </a:p>
      </dsp:txBody>
      <dsp:txXfrm>
        <a:off x="1636241" y="605"/>
        <a:ext cx="6552658" cy="1416659"/>
      </dsp:txXfrm>
    </dsp:sp>
    <dsp:sp modelId="{6095975B-FA0A-4931-9C34-CFC3F1B2878B}">
      <dsp:nvSpPr>
        <dsp:cNvPr id="0" name=""/>
        <dsp:cNvSpPr/>
      </dsp:nvSpPr>
      <dsp:spPr>
        <a:xfrm>
          <a:off x="0" y="1771429"/>
          <a:ext cx="8188900" cy="141665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1">
          <a:scrgbClr r="0" g="0" b="0"/>
        </a:effectRef>
        <a:fontRef idx="minor"/>
      </dsp:style>
    </dsp:sp>
    <dsp:sp modelId="{68CDE596-DB6A-4B49-81B8-475956EB4284}">
      <dsp:nvSpPr>
        <dsp:cNvPr id="0" name=""/>
        <dsp:cNvSpPr/>
      </dsp:nvSpPr>
      <dsp:spPr>
        <a:xfrm>
          <a:off x="428539" y="2090177"/>
          <a:ext cx="779162" cy="77916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260A5FA7-3060-4D7A-BA83-6944C3EBB6C4}">
      <dsp:nvSpPr>
        <dsp:cNvPr id="0" name=""/>
        <dsp:cNvSpPr/>
      </dsp:nvSpPr>
      <dsp:spPr>
        <a:xfrm>
          <a:off x="1636241" y="1771429"/>
          <a:ext cx="6552658" cy="14166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9930" tIns="149930" rIns="149930" bIns="149930" numCol="1" spcCol="1270" anchor="ctr" anchorCtr="0">
          <a:noAutofit/>
        </a:bodyPr>
        <a:lstStyle/>
        <a:p>
          <a:pPr marL="0" lvl="0" indent="0" algn="l" defTabSz="977900">
            <a:lnSpc>
              <a:spcPct val="100000"/>
            </a:lnSpc>
            <a:spcBef>
              <a:spcPct val="0"/>
            </a:spcBef>
            <a:spcAft>
              <a:spcPct val="35000"/>
            </a:spcAft>
            <a:buNone/>
          </a:pPr>
          <a:r>
            <a:rPr lang="en-GB" sz="2200" b="0" i="0" kern="1200"/>
            <a:t>The structure is a structure that can help you to organise your ideas effectively</a:t>
          </a:r>
          <a:endParaRPr lang="en-US" sz="2200" kern="1200"/>
        </a:p>
      </dsp:txBody>
      <dsp:txXfrm>
        <a:off x="1636241" y="1771429"/>
        <a:ext cx="6552658" cy="1416659"/>
      </dsp:txXfrm>
    </dsp:sp>
    <dsp:sp modelId="{7AA754FA-016E-46BD-B77E-62E9376D2178}">
      <dsp:nvSpPr>
        <dsp:cNvPr id="0" name=""/>
        <dsp:cNvSpPr/>
      </dsp:nvSpPr>
      <dsp:spPr>
        <a:xfrm>
          <a:off x="0" y="3542253"/>
          <a:ext cx="8188900" cy="141665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1">
          <a:scrgbClr r="0" g="0" b="0"/>
        </a:effectRef>
        <a:fontRef idx="minor"/>
      </dsp:style>
    </dsp:sp>
    <dsp:sp modelId="{12BF2E7A-EE6C-43A6-B1AC-BF7267C9F25B}">
      <dsp:nvSpPr>
        <dsp:cNvPr id="0" name=""/>
        <dsp:cNvSpPr/>
      </dsp:nvSpPr>
      <dsp:spPr>
        <a:xfrm>
          <a:off x="428539" y="3861001"/>
          <a:ext cx="779162" cy="77916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751AA424-01F5-4090-AD0D-F341B35DC8CA}">
      <dsp:nvSpPr>
        <dsp:cNvPr id="0" name=""/>
        <dsp:cNvSpPr/>
      </dsp:nvSpPr>
      <dsp:spPr>
        <a:xfrm>
          <a:off x="1636241" y="3542253"/>
          <a:ext cx="6552658" cy="14166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9930" tIns="149930" rIns="149930" bIns="149930" numCol="1" spcCol="1270" anchor="ctr" anchorCtr="0">
          <a:noAutofit/>
        </a:bodyPr>
        <a:lstStyle/>
        <a:p>
          <a:pPr marL="0" lvl="0" indent="0" algn="l" defTabSz="977900">
            <a:lnSpc>
              <a:spcPct val="100000"/>
            </a:lnSpc>
            <a:spcBef>
              <a:spcPct val="0"/>
            </a:spcBef>
            <a:spcAft>
              <a:spcPct val="35000"/>
            </a:spcAft>
            <a:buNone/>
          </a:pPr>
          <a:r>
            <a:rPr lang="en-GB" sz="2200" b="0" i="0" kern="1200"/>
            <a:t>Unlike the structure for a whole report, the </a:t>
          </a:r>
          <a:r>
            <a:rPr lang="en-GB" sz="2200" b="1" i="0" u="sng" kern="1200"/>
            <a:t>TEEL</a:t>
          </a:r>
          <a:r>
            <a:rPr lang="en-GB" sz="2200" b="0" i="0" kern="1200"/>
            <a:t> structure should be repeated for each main body paragraph.</a:t>
          </a:r>
          <a:endParaRPr lang="en-US" sz="2200" kern="1200"/>
        </a:p>
      </dsp:txBody>
      <dsp:txXfrm>
        <a:off x="1636241" y="3542253"/>
        <a:ext cx="6552658" cy="1416659"/>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eaLnBrk="1" fontAlgn="auto" hangingPunct="1">
              <a:spcBef>
                <a:spcPts val="0"/>
              </a:spcBef>
              <a:spcAft>
                <a:spcPts val="0"/>
              </a:spcAft>
              <a:defRPr sz="1200">
                <a:latin typeface="+mn-lt"/>
                <a:cs typeface="+mn-cs"/>
              </a:defRPr>
            </a:lvl1pPr>
          </a:lstStyle>
          <a:p>
            <a:pPr>
              <a:defRPr/>
            </a:pPr>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eaLnBrk="1" fontAlgn="auto" hangingPunct="1">
              <a:spcBef>
                <a:spcPts val="0"/>
              </a:spcBef>
              <a:spcAft>
                <a:spcPts val="0"/>
              </a:spcAft>
              <a:defRPr sz="1200">
                <a:latin typeface="+mn-lt"/>
                <a:cs typeface="+mn-cs"/>
              </a:defRPr>
            </a:lvl1pPr>
          </a:lstStyle>
          <a:p>
            <a:pPr>
              <a:defRPr/>
            </a:pPr>
            <a:fld id="{17E91A1E-6A64-42A7-A209-3AFA62F6EDA0}" type="datetimeFigureOut">
              <a:rPr lang="en-GB"/>
              <a:pPr>
                <a:defRPr/>
              </a:pPr>
              <a:t>14/03/2026</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eaLnBrk="1" fontAlgn="auto" hangingPunct="1">
              <a:spcBef>
                <a:spcPts val="0"/>
              </a:spcBef>
              <a:spcAft>
                <a:spcPts val="0"/>
              </a:spcAft>
              <a:defRPr sz="1200">
                <a:latin typeface="+mn-lt"/>
                <a:cs typeface="+mn-cs"/>
              </a:defRPr>
            </a:lvl1pPr>
          </a:lstStyle>
          <a:p>
            <a:pPr>
              <a:defRPr/>
            </a:pPr>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smtClean="0">
                <a:latin typeface="Calibri" panose="020F0502020204030204" pitchFamily="34" charset="0"/>
              </a:defRPr>
            </a:lvl1pPr>
          </a:lstStyle>
          <a:p>
            <a:pPr>
              <a:defRPr/>
            </a:pPr>
            <a:fld id="{8B691804-FF78-4E11-B8BE-B5CBC3CAFBAC}"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16092438-7EE4-4636-9103-C0C8A57CF5D9}" type="datetime1">
              <a:rPr lang="en-GB"/>
              <a:pPr>
                <a:defRPr/>
              </a:pPr>
              <a:t>14/03/2026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563152B0-4E52-4965-82E0-BBE352D8EE41}" type="slidenum">
              <a:rPr lang="en-GB" altLang="en-US"/>
              <a:pPr>
                <a:defRPr/>
              </a:pPr>
              <a:t>‹#›</a:t>
            </a:fld>
            <a:endParaRPr lang="en-GB" altLang="en-US"/>
          </a:p>
        </p:txBody>
      </p:sp>
    </p:spTree>
    <p:extLst>
      <p:ext uri="{BB962C8B-B14F-4D97-AF65-F5344CB8AC3E}">
        <p14:creationId xmlns:p14="http://schemas.microsoft.com/office/powerpoint/2010/main" val="40532918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3E169DBE-F815-4209-A118-DC7099F385FE}" type="datetime1">
              <a:rPr lang="en-GB"/>
              <a:pPr>
                <a:defRPr/>
              </a:pPr>
              <a:t>14/03/2026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265E5B65-DBC1-4AAD-A9F0-6763231A5C21}" type="slidenum">
              <a:rPr lang="en-GB" altLang="en-US"/>
              <a:pPr>
                <a:defRPr/>
              </a:pPr>
              <a:t>‹#›</a:t>
            </a:fld>
            <a:endParaRPr lang="en-GB" altLang="en-US"/>
          </a:p>
        </p:txBody>
      </p:sp>
    </p:spTree>
    <p:extLst>
      <p:ext uri="{BB962C8B-B14F-4D97-AF65-F5344CB8AC3E}">
        <p14:creationId xmlns:p14="http://schemas.microsoft.com/office/powerpoint/2010/main" val="4366346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BB933D0A-9AF9-4FC5-A54D-8C5CFBAE05F5}" type="datetime1">
              <a:rPr lang="en-GB"/>
              <a:pPr>
                <a:defRPr/>
              </a:pPr>
              <a:t>14/03/2026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878A0076-4526-4FA1-B57D-62052302D1FD}" type="slidenum">
              <a:rPr lang="en-GB" altLang="en-US"/>
              <a:pPr>
                <a:defRPr/>
              </a:pPr>
              <a:t>‹#›</a:t>
            </a:fld>
            <a:endParaRPr lang="en-GB" altLang="en-US"/>
          </a:p>
        </p:txBody>
      </p:sp>
    </p:spTree>
    <p:extLst>
      <p:ext uri="{BB962C8B-B14F-4D97-AF65-F5344CB8AC3E}">
        <p14:creationId xmlns:p14="http://schemas.microsoft.com/office/powerpoint/2010/main" val="22141432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9924F442-E04E-4E55-AC02-7420DD22683E}" type="datetime1">
              <a:rPr lang="en-GB"/>
              <a:pPr>
                <a:defRPr/>
              </a:pPr>
              <a:t>14/03/2026</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6E5A3FBD-B329-48C2-839C-4CD0D0E62EF6}" type="slidenum">
              <a:rPr lang="en-GB" altLang="en-US"/>
              <a:pPr>
                <a:defRPr/>
              </a:pPr>
              <a:t>‹#›</a:t>
            </a:fld>
            <a:endParaRPr lang="en-GB" altLang="en-US"/>
          </a:p>
        </p:txBody>
      </p:sp>
    </p:spTree>
    <p:extLst>
      <p:ext uri="{BB962C8B-B14F-4D97-AF65-F5344CB8AC3E}">
        <p14:creationId xmlns:p14="http://schemas.microsoft.com/office/powerpoint/2010/main" val="9627716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E946AA24-6785-448A-9B33-4500638632F2}" type="datetime1">
              <a:rPr lang="en-GB"/>
              <a:pPr>
                <a:defRPr/>
              </a:pPr>
              <a:t>14/03/2026</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ltLang="en-US"/>
          </a:p>
        </p:txBody>
      </p:sp>
      <p:sp>
        <p:nvSpPr>
          <p:cNvPr id="9" name="Slide Number Placeholder 5"/>
          <p:cNvSpPr>
            <a:spLocks noGrp="1"/>
          </p:cNvSpPr>
          <p:nvPr>
            <p:ph type="sldNum" sz="quarter" idx="12"/>
          </p:nvPr>
        </p:nvSpPr>
        <p:spPr/>
        <p:txBody>
          <a:bodyPr/>
          <a:lstStyle>
            <a:lvl1pPr>
              <a:defRPr/>
            </a:lvl1pPr>
          </a:lstStyle>
          <a:p>
            <a:pPr>
              <a:defRPr/>
            </a:pPr>
            <a:fld id="{BCF97199-F7DF-4DF3-A547-58B5A3F4291A}" type="slidenum">
              <a:rPr lang="en-GB" altLang="en-US"/>
              <a:pPr>
                <a:defRPr/>
              </a:pPr>
              <a:t>‹#›</a:t>
            </a:fld>
            <a:endParaRPr lang="en-GB" altLang="en-US"/>
          </a:p>
        </p:txBody>
      </p:sp>
    </p:spTree>
    <p:extLst>
      <p:ext uri="{BB962C8B-B14F-4D97-AF65-F5344CB8AC3E}">
        <p14:creationId xmlns:p14="http://schemas.microsoft.com/office/powerpoint/2010/main" val="1858138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7E7DE3E3-AD0F-4ECB-975B-5A2AF0C82EA9}" type="datetime1">
              <a:rPr lang="en-GB"/>
              <a:pPr>
                <a:defRPr/>
              </a:pPr>
              <a:t>14/03/2026</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ltLang="en-US"/>
          </a:p>
        </p:txBody>
      </p:sp>
      <p:sp>
        <p:nvSpPr>
          <p:cNvPr id="5" name="Slide Number Placeholder 5"/>
          <p:cNvSpPr>
            <a:spLocks noGrp="1"/>
          </p:cNvSpPr>
          <p:nvPr>
            <p:ph type="sldNum" sz="quarter" idx="12"/>
          </p:nvPr>
        </p:nvSpPr>
        <p:spPr/>
        <p:txBody>
          <a:bodyPr/>
          <a:lstStyle>
            <a:lvl1pPr>
              <a:defRPr/>
            </a:lvl1pPr>
          </a:lstStyle>
          <a:p>
            <a:pPr>
              <a:defRPr/>
            </a:pPr>
            <a:fld id="{3EC1A894-2A1A-48B2-98CB-3C2E10102BA0}" type="slidenum">
              <a:rPr lang="en-GB" altLang="en-US"/>
              <a:pPr>
                <a:defRPr/>
              </a:pPr>
              <a:t>‹#›</a:t>
            </a:fld>
            <a:endParaRPr lang="en-GB" altLang="en-US"/>
          </a:p>
        </p:txBody>
      </p:sp>
    </p:spTree>
    <p:extLst>
      <p:ext uri="{BB962C8B-B14F-4D97-AF65-F5344CB8AC3E}">
        <p14:creationId xmlns:p14="http://schemas.microsoft.com/office/powerpoint/2010/main" val="14928986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8A3A4249-34A0-4AAA-B7B4-ECC759B1121A}" type="datetime1">
              <a:rPr lang="en-GB"/>
              <a:pPr>
                <a:defRPr/>
              </a:pPr>
              <a:t>14/03/2026</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ltLang="en-US"/>
          </a:p>
        </p:txBody>
      </p:sp>
      <p:sp>
        <p:nvSpPr>
          <p:cNvPr id="4" name="Slide Number Placeholder 5"/>
          <p:cNvSpPr>
            <a:spLocks noGrp="1"/>
          </p:cNvSpPr>
          <p:nvPr>
            <p:ph type="sldNum" sz="quarter" idx="12"/>
          </p:nvPr>
        </p:nvSpPr>
        <p:spPr/>
        <p:txBody>
          <a:bodyPr/>
          <a:lstStyle>
            <a:lvl1pPr>
              <a:defRPr/>
            </a:lvl1pPr>
          </a:lstStyle>
          <a:p>
            <a:pPr>
              <a:defRPr/>
            </a:pPr>
            <a:fld id="{51353A8D-6BC7-4D3B-BB26-1AA1F7621235}" type="slidenum">
              <a:rPr lang="en-GB" altLang="en-US"/>
              <a:pPr>
                <a:defRPr/>
              </a:pPr>
              <a:t>‹#›</a:t>
            </a:fld>
            <a:endParaRPr lang="en-GB" altLang="en-US"/>
          </a:p>
        </p:txBody>
      </p:sp>
    </p:spTree>
    <p:extLst>
      <p:ext uri="{BB962C8B-B14F-4D97-AF65-F5344CB8AC3E}">
        <p14:creationId xmlns:p14="http://schemas.microsoft.com/office/powerpoint/2010/main" val="12128329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C21520C0-5B4C-4280-8044-2E08FF4019B4}" type="datetime1">
              <a:rPr lang="en-GB"/>
              <a:pPr>
                <a:defRPr/>
              </a:pPr>
              <a:t>14/03/2026</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4B9B457F-28A0-4FAE-9F0C-71AB9D9E79C0}" type="slidenum">
              <a:rPr lang="en-GB" altLang="en-US"/>
              <a:pPr>
                <a:defRPr/>
              </a:pPr>
              <a:t>‹#›</a:t>
            </a:fld>
            <a:endParaRPr lang="en-GB" altLang="en-US"/>
          </a:p>
        </p:txBody>
      </p:sp>
    </p:spTree>
    <p:extLst>
      <p:ext uri="{BB962C8B-B14F-4D97-AF65-F5344CB8AC3E}">
        <p14:creationId xmlns:p14="http://schemas.microsoft.com/office/powerpoint/2010/main" val="16806219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3B2D6B89-09AC-4741-9EC2-F119C3D2B8E1}" type="datetime1">
              <a:rPr lang="en-GB"/>
              <a:pPr>
                <a:defRPr/>
              </a:pPr>
              <a:t>14/03/2026</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0694D7AC-F2B1-40DF-8861-30D46F13E68F}" type="slidenum">
              <a:rPr lang="en-GB" altLang="en-US"/>
              <a:pPr>
                <a:defRPr/>
              </a:pPr>
              <a:t>‹#›</a:t>
            </a:fld>
            <a:endParaRPr lang="en-GB" altLang="en-US"/>
          </a:p>
        </p:txBody>
      </p:sp>
    </p:spTree>
    <p:extLst>
      <p:ext uri="{BB962C8B-B14F-4D97-AF65-F5344CB8AC3E}">
        <p14:creationId xmlns:p14="http://schemas.microsoft.com/office/powerpoint/2010/main" val="10740890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2ECC0777-1175-4649-A6CA-63F0B82C2A59}" type="datetime1">
              <a:rPr lang="en-GB"/>
              <a:pPr>
                <a:defRPr/>
              </a:pPr>
              <a:t>14/03/2026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CE65A7E0-D96E-4F21-B8A9-47C0C5269AEA}" type="slidenum">
              <a:rPr lang="en-GB" altLang="en-US"/>
              <a:pPr>
                <a:defRPr/>
              </a:pPr>
              <a:t>‹#›</a:t>
            </a:fld>
            <a:endParaRPr lang="en-GB" altLang="en-US"/>
          </a:p>
        </p:txBody>
      </p:sp>
    </p:spTree>
    <p:extLst>
      <p:ext uri="{BB962C8B-B14F-4D97-AF65-F5344CB8AC3E}">
        <p14:creationId xmlns:p14="http://schemas.microsoft.com/office/powerpoint/2010/main" val="1478656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7F0D7377-0FFC-46BA-81B2-23072C0AE3F8}" type="datetime1">
              <a:rPr lang="en-GB"/>
              <a:pPr>
                <a:defRPr/>
              </a:pPr>
              <a:t>14/03/2026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516E4200-1EE1-4A85-B8B2-A58E5A8E5CBF}" type="slidenum">
              <a:rPr lang="en-GB" altLang="en-US"/>
              <a:pPr>
                <a:defRPr/>
              </a:pPr>
              <a:t>‹#›</a:t>
            </a:fld>
            <a:endParaRPr lang="en-GB" altLang="en-US"/>
          </a:p>
        </p:txBody>
      </p:sp>
    </p:spTree>
    <p:extLst>
      <p:ext uri="{BB962C8B-B14F-4D97-AF65-F5344CB8AC3E}">
        <p14:creationId xmlns:p14="http://schemas.microsoft.com/office/powerpoint/2010/main" val="226430480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127ECC41-19EA-482A-953E-7123B3AD5E76}" type="datetime1">
              <a:rPr lang="en-GB"/>
              <a:pPr>
                <a:defRPr/>
              </a:pPr>
              <a:t>14/03/2026</a:t>
            </a:fld>
            <a:endParaRPr lang="en-GB"/>
          </a:p>
        </p:txBody>
      </p:sp>
      <p:sp>
        <p:nvSpPr>
          <p:cNvPr id="5" name="Slide Number Placeholder 5"/>
          <p:cNvSpPr>
            <a:spLocks noGrp="1"/>
          </p:cNvSpPr>
          <p:nvPr>
            <p:ph type="sldNum" sz="quarter" idx="11"/>
          </p:nvPr>
        </p:nvSpPr>
        <p:spPr/>
        <p:txBody>
          <a:bodyPr/>
          <a:lstStyle>
            <a:lvl1pPr>
              <a:defRPr/>
            </a:lvl1pPr>
          </a:lstStyle>
          <a:p>
            <a:pPr>
              <a:defRPr/>
            </a:pPr>
            <a:fld id="{2CBCEE50-36CB-41C1-8C57-9AC84F570812}" type="slidenum">
              <a:rPr lang="en-GB" altLang="en-US"/>
              <a:pPr>
                <a:defRPr/>
              </a:pPr>
              <a:t>‹#›</a:t>
            </a:fld>
            <a:endParaRPr lang="en-GB" altLang="en-US"/>
          </a:p>
        </p:txBody>
      </p:sp>
    </p:spTree>
    <p:extLst>
      <p:ext uri="{BB962C8B-B14F-4D97-AF65-F5344CB8AC3E}">
        <p14:creationId xmlns:p14="http://schemas.microsoft.com/office/powerpoint/2010/main" val="320118779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88CDF714-6E5E-4674-9BCB-7577AC040E7A}" type="datetime1">
              <a:rPr lang="en-GB"/>
              <a:pPr>
                <a:defRPr/>
              </a:pPr>
              <a:t>14/03/2026</a:t>
            </a:fld>
            <a:endParaRPr lang="en-GB"/>
          </a:p>
        </p:txBody>
      </p:sp>
      <p:sp>
        <p:nvSpPr>
          <p:cNvPr id="5" name="Slide Number Placeholder 5"/>
          <p:cNvSpPr>
            <a:spLocks noGrp="1"/>
          </p:cNvSpPr>
          <p:nvPr>
            <p:ph type="sldNum" sz="quarter" idx="11"/>
          </p:nvPr>
        </p:nvSpPr>
        <p:spPr/>
        <p:txBody>
          <a:bodyPr/>
          <a:lstStyle>
            <a:lvl1pPr>
              <a:defRPr/>
            </a:lvl1pPr>
          </a:lstStyle>
          <a:p>
            <a:pPr>
              <a:defRPr/>
            </a:pPr>
            <a:fld id="{0BA5DB35-34C8-44B6-B061-E823A941770D}" type="slidenum">
              <a:rPr lang="en-GB" altLang="en-US"/>
              <a:pPr>
                <a:defRPr/>
              </a:pPr>
              <a:t>‹#›</a:t>
            </a:fld>
            <a:endParaRPr lang="en-GB" altLang="en-US"/>
          </a:p>
        </p:txBody>
      </p:sp>
    </p:spTree>
    <p:extLst>
      <p:ext uri="{BB962C8B-B14F-4D97-AF65-F5344CB8AC3E}">
        <p14:creationId xmlns:p14="http://schemas.microsoft.com/office/powerpoint/2010/main" val="114325451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7E428EEB-D655-43C2-81ED-DA8813E2705E}" type="datetime1">
              <a:rPr lang="en-GB"/>
              <a:pPr>
                <a:defRPr/>
              </a:pPr>
              <a:t>14/03/2026</a:t>
            </a:fld>
            <a:endParaRPr lang="en-GB"/>
          </a:p>
        </p:txBody>
      </p:sp>
      <p:sp>
        <p:nvSpPr>
          <p:cNvPr id="5" name="Slide Number Placeholder 5"/>
          <p:cNvSpPr>
            <a:spLocks noGrp="1"/>
          </p:cNvSpPr>
          <p:nvPr>
            <p:ph type="sldNum" sz="quarter" idx="11"/>
          </p:nvPr>
        </p:nvSpPr>
        <p:spPr/>
        <p:txBody>
          <a:bodyPr/>
          <a:lstStyle>
            <a:lvl1pPr>
              <a:defRPr/>
            </a:lvl1pPr>
          </a:lstStyle>
          <a:p>
            <a:pPr>
              <a:defRPr/>
            </a:pPr>
            <a:fld id="{52796536-B6AD-4C4E-89A1-32E0A627C67F}" type="slidenum">
              <a:rPr lang="en-GB" altLang="en-US"/>
              <a:pPr>
                <a:defRPr/>
              </a:pPr>
              <a:t>‹#›</a:t>
            </a:fld>
            <a:endParaRPr lang="en-GB" altLang="en-US"/>
          </a:p>
        </p:txBody>
      </p:sp>
    </p:spTree>
    <p:extLst>
      <p:ext uri="{BB962C8B-B14F-4D97-AF65-F5344CB8AC3E}">
        <p14:creationId xmlns:p14="http://schemas.microsoft.com/office/powerpoint/2010/main" val="158000062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D54F57E8-5F16-48BD-A5AC-365AE284B917}" type="datetime1">
              <a:rPr lang="en-GB"/>
              <a:pPr>
                <a:defRPr/>
              </a:pPr>
              <a:t>14/03/2026</a:t>
            </a:fld>
            <a:endParaRPr lang="en-GB"/>
          </a:p>
        </p:txBody>
      </p:sp>
      <p:sp>
        <p:nvSpPr>
          <p:cNvPr id="6" name="Slide Number Placeholder 5"/>
          <p:cNvSpPr>
            <a:spLocks noGrp="1"/>
          </p:cNvSpPr>
          <p:nvPr>
            <p:ph type="sldNum" sz="quarter" idx="11"/>
          </p:nvPr>
        </p:nvSpPr>
        <p:spPr/>
        <p:txBody>
          <a:bodyPr/>
          <a:lstStyle>
            <a:lvl1pPr>
              <a:defRPr/>
            </a:lvl1pPr>
          </a:lstStyle>
          <a:p>
            <a:pPr>
              <a:defRPr/>
            </a:pPr>
            <a:fld id="{1158B231-97C8-43D3-A3DF-D8F3081D8AA8}" type="slidenum">
              <a:rPr lang="en-GB" altLang="en-US"/>
              <a:pPr>
                <a:defRPr/>
              </a:pPr>
              <a:t>‹#›</a:t>
            </a:fld>
            <a:endParaRPr lang="en-GB" altLang="en-US"/>
          </a:p>
        </p:txBody>
      </p:sp>
    </p:spTree>
    <p:extLst>
      <p:ext uri="{BB962C8B-B14F-4D97-AF65-F5344CB8AC3E}">
        <p14:creationId xmlns:p14="http://schemas.microsoft.com/office/powerpoint/2010/main" val="396547733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B9DD20E8-FDB4-49D5-80F6-768F72F91914}" type="datetime1">
              <a:rPr lang="en-GB"/>
              <a:pPr>
                <a:defRPr/>
              </a:pPr>
              <a:t>14/03/2026</a:t>
            </a:fld>
            <a:endParaRPr lang="en-GB"/>
          </a:p>
        </p:txBody>
      </p:sp>
      <p:sp>
        <p:nvSpPr>
          <p:cNvPr id="8" name="Slide Number Placeholder 5"/>
          <p:cNvSpPr>
            <a:spLocks noGrp="1"/>
          </p:cNvSpPr>
          <p:nvPr>
            <p:ph type="sldNum" sz="quarter" idx="11"/>
          </p:nvPr>
        </p:nvSpPr>
        <p:spPr/>
        <p:txBody>
          <a:bodyPr/>
          <a:lstStyle>
            <a:lvl1pPr>
              <a:defRPr/>
            </a:lvl1pPr>
          </a:lstStyle>
          <a:p>
            <a:pPr>
              <a:defRPr/>
            </a:pPr>
            <a:fld id="{C6FE8BAC-7553-4E63-815C-BCE64170BB95}" type="slidenum">
              <a:rPr lang="en-GB" altLang="en-US"/>
              <a:pPr>
                <a:defRPr/>
              </a:pPr>
              <a:t>‹#›</a:t>
            </a:fld>
            <a:endParaRPr lang="en-GB" altLang="en-US"/>
          </a:p>
        </p:txBody>
      </p:sp>
    </p:spTree>
    <p:extLst>
      <p:ext uri="{BB962C8B-B14F-4D97-AF65-F5344CB8AC3E}">
        <p14:creationId xmlns:p14="http://schemas.microsoft.com/office/powerpoint/2010/main" val="96367999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1DBECB00-7774-4B18-B6E4-B5FAED863DCC}" type="datetime1">
              <a:rPr lang="en-GB"/>
              <a:pPr>
                <a:defRPr/>
              </a:pPr>
              <a:t>14/03/2026</a:t>
            </a:fld>
            <a:endParaRPr lang="en-GB"/>
          </a:p>
        </p:txBody>
      </p:sp>
      <p:sp>
        <p:nvSpPr>
          <p:cNvPr id="4" name="Slide Number Placeholder 5"/>
          <p:cNvSpPr>
            <a:spLocks noGrp="1"/>
          </p:cNvSpPr>
          <p:nvPr>
            <p:ph type="sldNum" sz="quarter" idx="11"/>
          </p:nvPr>
        </p:nvSpPr>
        <p:spPr/>
        <p:txBody>
          <a:bodyPr/>
          <a:lstStyle>
            <a:lvl1pPr>
              <a:defRPr/>
            </a:lvl1pPr>
          </a:lstStyle>
          <a:p>
            <a:pPr>
              <a:defRPr/>
            </a:pPr>
            <a:fld id="{264E93B2-BB80-471B-BF15-CF7E4CBDA032}" type="slidenum">
              <a:rPr lang="en-GB" altLang="en-US"/>
              <a:pPr>
                <a:defRPr/>
              </a:pPr>
              <a:t>‹#›</a:t>
            </a:fld>
            <a:endParaRPr lang="en-GB" altLang="en-US"/>
          </a:p>
        </p:txBody>
      </p:sp>
    </p:spTree>
    <p:extLst>
      <p:ext uri="{BB962C8B-B14F-4D97-AF65-F5344CB8AC3E}">
        <p14:creationId xmlns:p14="http://schemas.microsoft.com/office/powerpoint/2010/main" val="354104560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ACA03EEC-B14E-4A7F-BFD6-5060B1114ACC}" type="datetime1">
              <a:rPr lang="en-GB"/>
              <a:pPr>
                <a:defRPr/>
              </a:pPr>
              <a:t>14/03/2026</a:t>
            </a:fld>
            <a:endParaRPr lang="en-GB"/>
          </a:p>
        </p:txBody>
      </p:sp>
      <p:sp>
        <p:nvSpPr>
          <p:cNvPr id="3" name="Slide Number Placeholder 5"/>
          <p:cNvSpPr>
            <a:spLocks noGrp="1"/>
          </p:cNvSpPr>
          <p:nvPr>
            <p:ph type="sldNum" sz="quarter" idx="11"/>
          </p:nvPr>
        </p:nvSpPr>
        <p:spPr/>
        <p:txBody>
          <a:bodyPr/>
          <a:lstStyle>
            <a:lvl1pPr>
              <a:defRPr/>
            </a:lvl1pPr>
          </a:lstStyle>
          <a:p>
            <a:pPr>
              <a:defRPr/>
            </a:pPr>
            <a:fld id="{703C9C18-436A-41F6-9797-10541D74A8B8}" type="slidenum">
              <a:rPr lang="en-GB" altLang="en-US"/>
              <a:pPr>
                <a:defRPr/>
              </a:pPr>
              <a:t>‹#›</a:t>
            </a:fld>
            <a:endParaRPr lang="en-GB" altLang="en-US"/>
          </a:p>
        </p:txBody>
      </p:sp>
    </p:spTree>
    <p:extLst>
      <p:ext uri="{BB962C8B-B14F-4D97-AF65-F5344CB8AC3E}">
        <p14:creationId xmlns:p14="http://schemas.microsoft.com/office/powerpoint/2010/main" val="284300033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52588FE9-B7CF-4C10-8F60-2AFD49FF6B4A}" type="datetime1">
              <a:rPr lang="en-GB"/>
              <a:pPr>
                <a:defRPr/>
              </a:pPr>
              <a:t>14/03/2026</a:t>
            </a:fld>
            <a:endParaRPr lang="en-GB"/>
          </a:p>
        </p:txBody>
      </p:sp>
      <p:sp>
        <p:nvSpPr>
          <p:cNvPr id="6" name="Slide Number Placeholder 5"/>
          <p:cNvSpPr>
            <a:spLocks noGrp="1"/>
          </p:cNvSpPr>
          <p:nvPr>
            <p:ph type="sldNum" sz="quarter" idx="11"/>
          </p:nvPr>
        </p:nvSpPr>
        <p:spPr/>
        <p:txBody>
          <a:bodyPr/>
          <a:lstStyle>
            <a:lvl1pPr>
              <a:defRPr/>
            </a:lvl1pPr>
          </a:lstStyle>
          <a:p>
            <a:pPr>
              <a:defRPr/>
            </a:pPr>
            <a:fld id="{E2B9FA73-AE59-4174-8456-F06501F255FB}" type="slidenum">
              <a:rPr lang="en-GB" altLang="en-US"/>
              <a:pPr>
                <a:defRPr/>
              </a:pPr>
              <a:t>‹#›</a:t>
            </a:fld>
            <a:endParaRPr lang="en-GB" altLang="en-US"/>
          </a:p>
        </p:txBody>
      </p:sp>
    </p:spTree>
    <p:extLst>
      <p:ext uri="{BB962C8B-B14F-4D97-AF65-F5344CB8AC3E}">
        <p14:creationId xmlns:p14="http://schemas.microsoft.com/office/powerpoint/2010/main" val="74393341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DB54B5C1-EB0C-4891-83EA-565F707CD801}" type="datetime1">
              <a:rPr lang="en-GB"/>
              <a:pPr>
                <a:defRPr/>
              </a:pPr>
              <a:t>14/03/2026</a:t>
            </a:fld>
            <a:endParaRPr lang="en-GB"/>
          </a:p>
        </p:txBody>
      </p:sp>
      <p:sp>
        <p:nvSpPr>
          <p:cNvPr id="6" name="Slide Number Placeholder 5"/>
          <p:cNvSpPr>
            <a:spLocks noGrp="1"/>
          </p:cNvSpPr>
          <p:nvPr>
            <p:ph type="sldNum" sz="quarter" idx="11"/>
          </p:nvPr>
        </p:nvSpPr>
        <p:spPr/>
        <p:txBody>
          <a:bodyPr/>
          <a:lstStyle>
            <a:lvl1pPr>
              <a:defRPr/>
            </a:lvl1pPr>
          </a:lstStyle>
          <a:p>
            <a:pPr>
              <a:defRPr/>
            </a:pPr>
            <a:fld id="{82FA35A5-3AA5-4D86-9171-7094E82C0F20}" type="slidenum">
              <a:rPr lang="en-GB" altLang="en-US"/>
              <a:pPr>
                <a:defRPr/>
              </a:pPr>
              <a:t>‹#›</a:t>
            </a:fld>
            <a:endParaRPr lang="en-GB" altLang="en-US"/>
          </a:p>
        </p:txBody>
      </p:sp>
    </p:spTree>
    <p:extLst>
      <p:ext uri="{BB962C8B-B14F-4D97-AF65-F5344CB8AC3E}">
        <p14:creationId xmlns:p14="http://schemas.microsoft.com/office/powerpoint/2010/main" val="260818638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23FFA933-8B13-44D1-B72A-3A40E63B9BEC}" type="datetime1">
              <a:rPr lang="en-GB"/>
              <a:pPr>
                <a:defRPr/>
              </a:pPr>
              <a:t>14/03/2026</a:t>
            </a:fld>
            <a:endParaRPr lang="en-GB"/>
          </a:p>
        </p:txBody>
      </p:sp>
      <p:sp>
        <p:nvSpPr>
          <p:cNvPr id="5" name="Slide Number Placeholder 5"/>
          <p:cNvSpPr>
            <a:spLocks noGrp="1"/>
          </p:cNvSpPr>
          <p:nvPr>
            <p:ph type="sldNum" sz="quarter" idx="11"/>
          </p:nvPr>
        </p:nvSpPr>
        <p:spPr/>
        <p:txBody>
          <a:bodyPr/>
          <a:lstStyle>
            <a:lvl1pPr>
              <a:defRPr/>
            </a:lvl1pPr>
          </a:lstStyle>
          <a:p>
            <a:pPr>
              <a:defRPr/>
            </a:pPr>
            <a:fld id="{20CA2798-5A76-40A3-8D8B-F8B170758745}" type="slidenum">
              <a:rPr lang="en-GB" altLang="en-US"/>
              <a:pPr>
                <a:defRPr/>
              </a:pPr>
              <a:t>‹#›</a:t>
            </a:fld>
            <a:endParaRPr lang="en-GB" altLang="en-US"/>
          </a:p>
        </p:txBody>
      </p:sp>
    </p:spTree>
    <p:extLst>
      <p:ext uri="{BB962C8B-B14F-4D97-AF65-F5344CB8AC3E}">
        <p14:creationId xmlns:p14="http://schemas.microsoft.com/office/powerpoint/2010/main" val="416074877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F1163F08-6A97-4156-9294-3C63E7FBB29C}" type="datetime1">
              <a:rPr lang="en-GB"/>
              <a:pPr>
                <a:defRPr/>
              </a:pPr>
              <a:t>14/03/2026</a:t>
            </a:fld>
            <a:endParaRPr lang="en-GB"/>
          </a:p>
        </p:txBody>
      </p:sp>
      <p:sp>
        <p:nvSpPr>
          <p:cNvPr id="5" name="Slide Number Placeholder 5"/>
          <p:cNvSpPr>
            <a:spLocks noGrp="1"/>
          </p:cNvSpPr>
          <p:nvPr>
            <p:ph type="sldNum" sz="quarter" idx="11"/>
          </p:nvPr>
        </p:nvSpPr>
        <p:spPr/>
        <p:txBody>
          <a:bodyPr/>
          <a:lstStyle>
            <a:lvl1pPr>
              <a:defRPr/>
            </a:lvl1pPr>
          </a:lstStyle>
          <a:p>
            <a:pPr>
              <a:defRPr/>
            </a:pPr>
            <a:fld id="{D4C3621B-BCF9-45C1-B6BD-A5169FE7BBAB}" type="slidenum">
              <a:rPr lang="en-GB" altLang="en-US"/>
              <a:pPr>
                <a:defRPr/>
              </a:pPr>
              <a:t>‹#›</a:t>
            </a:fld>
            <a:endParaRPr lang="en-GB" altLang="en-US"/>
          </a:p>
        </p:txBody>
      </p:sp>
    </p:spTree>
    <p:extLst>
      <p:ext uri="{BB962C8B-B14F-4D97-AF65-F5344CB8AC3E}">
        <p14:creationId xmlns:p14="http://schemas.microsoft.com/office/powerpoint/2010/main" val="99755576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06A18175-4CCB-4D59-9E7A-CB9E10CAD97C}" type="datetime1">
              <a:rPr lang="en-GB"/>
              <a:pPr>
                <a:defRPr/>
              </a:pPr>
              <a:t>14/03/2026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373FB7A2-415E-41A5-B6CD-01E09ABC31D7}" type="slidenum">
              <a:rPr lang="en-GB" altLang="en-US"/>
              <a:pPr>
                <a:defRPr/>
              </a:pPr>
              <a:t>‹#›</a:t>
            </a:fld>
            <a:endParaRPr lang="en-GB" altLang="en-US"/>
          </a:p>
        </p:txBody>
      </p:sp>
    </p:spTree>
    <p:extLst>
      <p:ext uri="{BB962C8B-B14F-4D97-AF65-F5344CB8AC3E}">
        <p14:creationId xmlns:p14="http://schemas.microsoft.com/office/powerpoint/2010/main" val="15051636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7734DD8D-AE26-4A6C-B780-968F72A0D9BC}" type="datetime1">
              <a:rPr lang="en-GB"/>
              <a:pPr>
                <a:defRPr/>
              </a:pPr>
              <a:t>14/03/2026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ADD17434-A7DD-4661-AAA4-10CC5EC625E0}" type="slidenum">
              <a:rPr lang="en-GB" altLang="en-US"/>
              <a:pPr>
                <a:defRPr/>
              </a:pPr>
              <a:t>‹#›</a:t>
            </a:fld>
            <a:endParaRPr lang="en-GB" altLang="en-US"/>
          </a:p>
        </p:txBody>
      </p:sp>
    </p:spTree>
    <p:extLst>
      <p:ext uri="{BB962C8B-B14F-4D97-AF65-F5344CB8AC3E}">
        <p14:creationId xmlns:p14="http://schemas.microsoft.com/office/powerpoint/2010/main" val="210533814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08B30223-4BA2-41A5-8378-082085042B8B}" type="datetime1">
              <a:rPr lang="en-GB"/>
              <a:pPr>
                <a:defRPr/>
              </a:pPr>
              <a:t>14/03/2026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039F0DC0-9577-4AF7-9997-F1F3A4753A89}" type="slidenum">
              <a:rPr lang="en-GB" altLang="en-US"/>
              <a:pPr>
                <a:defRPr/>
              </a:pPr>
              <a:t>‹#›</a:t>
            </a:fld>
            <a:endParaRPr lang="en-GB" altLang="en-US"/>
          </a:p>
        </p:txBody>
      </p:sp>
    </p:spTree>
    <p:extLst>
      <p:ext uri="{BB962C8B-B14F-4D97-AF65-F5344CB8AC3E}">
        <p14:creationId xmlns:p14="http://schemas.microsoft.com/office/powerpoint/2010/main" val="36959688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F11C2DB4-2A82-464E-9A30-E4E62EEAE577}" type="datetime1">
              <a:rPr lang="en-GB"/>
              <a:pPr>
                <a:defRPr/>
              </a:pPr>
              <a:t>14/03/2026</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BD3E0AAA-BD4A-47E9-8353-87A382C7C60D}" type="slidenum">
              <a:rPr lang="en-GB" altLang="en-US"/>
              <a:pPr>
                <a:defRPr/>
              </a:pPr>
              <a:t>‹#›</a:t>
            </a:fld>
            <a:endParaRPr lang="en-GB" altLang="en-US"/>
          </a:p>
        </p:txBody>
      </p:sp>
    </p:spTree>
    <p:extLst>
      <p:ext uri="{BB962C8B-B14F-4D97-AF65-F5344CB8AC3E}">
        <p14:creationId xmlns:p14="http://schemas.microsoft.com/office/powerpoint/2010/main" val="230101566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746D00B3-FBD0-4898-A21F-1C90CA3AC2AE}" type="datetime1">
              <a:rPr lang="en-GB"/>
              <a:pPr>
                <a:defRPr/>
              </a:pPr>
              <a:t>14/03/2026</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ltLang="en-US"/>
          </a:p>
        </p:txBody>
      </p:sp>
      <p:sp>
        <p:nvSpPr>
          <p:cNvPr id="9" name="Slide Number Placeholder 5"/>
          <p:cNvSpPr>
            <a:spLocks noGrp="1"/>
          </p:cNvSpPr>
          <p:nvPr>
            <p:ph type="sldNum" sz="quarter" idx="12"/>
          </p:nvPr>
        </p:nvSpPr>
        <p:spPr/>
        <p:txBody>
          <a:bodyPr/>
          <a:lstStyle>
            <a:lvl1pPr>
              <a:defRPr/>
            </a:lvl1pPr>
          </a:lstStyle>
          <a:p>
            <a:pPr>
              <a:defRPr/>
            </a:pPr>
            <a:fld id="{4CFBBD99-D03B-4006-8C30-13CE4ACD22F3}" type="slidenum">
              <a:rPr lang="en-GB" altLang="en-US"/>
              <a:pPr>
                <a:defRPr/>
              </a:pPr>
              <a:t>‹#›</a:t>
            </a:fld>
            <a:endParaRPr lang="en-GB" altLang="en-US"/>
          </a:p>
        </p:txBody>
      </p:sp>
    </p:spTree>
    <p:extLst>
      <p:ext uri="{BB962C8B-B14F-4D97-AF65-F5344CB8AC3E}">
        <p14:creationId xmlns:p14="http://schemas.microsoft.com/office/powerpoint/2010/main" val="68855210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D8CAC354-3C3A-42F3-94F7-BDC768A017A0}" type="datetime1">
              <a:rPr lang="en-GB"/>
              <a:pPr>
                <a:defRPr/>
              </a:pPr>
              <a:t>14/03/2026</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ltLang="en-US"/>
          </a:p>
        </p:txBody>
      </p:sp>
      <p:sp>
        <p:nvSpPr>
          <p:cNvPr id="5" name="Slide Number Placeholder 5"/>
          <p:cNvSpPr>
            <a:spLocks noGrp="1"/>
          </p:cNvSpPr>
          <p:nvPr>
            <p:ph type="sldNum" sz="quarter" idx="12"/>
          </p:nvPr>
        </p:nvSpPr>
        <p:spPr/>
        <p:txBody>
          <a:bodyPr/>
          <a:lstStyle>
            <a:lvl1pPr>
              <a:defRPr/>
            </a:lvl1pPr>
          </a:lstStyle>
          <a:p>
            <a:pPr>
              <a:defRPr/>
            </a:pPr>
            <a:fld id="{20A1F56E-245A-4786-9F0D-BF77875DF12F}" type="slidenum">
              <a:rPr lang="en-GB" altLang="en-US"/>
              <a:pPr>
                <a:defRPr/>
              </a:pPr>
              <a:t>‹#›</a:t>
            </a:fld>
            <a:endParaRPr lang="en-GB" altLang="en-US"/>
          </a:p>
        </p:txBody>
      </p:sp>
    </p:spTree>
    <p:extLst>
      <p:ext uri="{BB962C8B-B14F-4D97-AF65-F5344CB8AC3E}">
        <p14:creationId xmlns:p14="http://schemas.microsoft.com/office/powerpoint/2010/main" val="377252271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46A9C64A-C95D-40FB-94EC-91D162CC4BE6}" type="datetime1">
              <a:rPr lang="en-GB"/>
              <a:pPr>
                <a:defRPr/>
              </a:pPr>
              <a:t>14/03/2026</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ltLang="en-US"/>
          </a:p>
        </p:txBody>
      </p:sp>
      <p:sp>
        <p:nvSpPr>
          <p:cNvPr id="4" name="Slide Number Placeholder 5"/>
          <p:cNvSpPr>
            <a:spLocks noGrp="1"/>
          </p:cNvSpPr>
          <p:nvPr>
            <p:ph type="sldNum" sz="quarter" idx="12"/>
          </p:nvPr>
        </p:nvSpPr>
        <p:spPr/>
        <p:txBody>
          <a:bodyPr/>
          <a:lstStyle>
            <a:lvl1pPr>
              <a:defRPr/>
            </a:lvl1pPr>
          </a:lstStyle>
          <a:p>
            <a:pPr>
              <a:defRPr/>
            </a:pPr>
            <a:fld id="{5C7C6F31-1CA0-4C6C-A3BA-29E98D89E290}" type="slidenum">
              <a:rPr lang="en-GB" altLang="en-US"/>
              <a:pPr>
                <a:defRPr/>
              </a:pPr>
              <a:t>‹#›</a:t>
            </a:fld>
            <a:endParaRPr lang="en-GB" altLang="en-US"/>
          </a:p>
        </p:txBody>
      </p:sp>
    </p:spTree>
    <p:extLst>
      <p:ext uri="{BB962C8B-B14F-4D97-AF65-F5344CB8AC3E}">
        <p14:creationId xmlns:p14="http://schemas.microsoft.com/office/powerpoint/2010/main" val="4211268400"/>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B94F3833-EA02-4E1A-A7E8-D5A78044EBBC}" type="datetime1">
              <a:rPr lang="en-GB"/>
              <a:pPr>
                <a:defRPr/>
              </a:pPr>
              <a:t>14/03/2026</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D82228AD-6825-41E5-91E7-1C677A95F727}" type="slidenum">
              <a:rPr lang="en-GB" altLang="en-US"/>
              <a:pPr>
                <a:defRPr/>
              </a:pPr>
              <a:t>‹#›</a:t>
            </a:fld>
            <a:endParaRPr lang="en-GB" altLang="en-US"/>
          </a:p>
        </p:txBody>
      </p:sp>
    </p:spTree>
    <p:extLst>
      <p:ext uri="{BB962C8B-B14F-4D97-AF65-F5344CB8AC3E}">
        <p14:creationId xmlns:p14="http://schemas.microsoft.com/office/powerpoint/2010/main" val="1320083559"/>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023D7EC6-97FE-471F-BEC9-7BF2358EB8E2}" type="datetime1">
              <a:rPr lang="en-GB"/>
              <a:pPr>
                <a:defRPr/>
              </a:pPr>
              <a:t>14/03/2026</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35668082-4673-4954-9655-B6E541C98A60}" type="slidenum">
              <a:rPr lang="en-GB" altLang="en-US"/>
              <a:pPr>
                <a:defRPr/>
              </a:pPr>
              <a:t>‹#›</a:t>
            </a:fld>
            <a:endParaRPr lang="en-GB" altLang="en-US"/>
          </a:p>
        </p:txBody>
      </p:sp>
    </p:spTree>
    <p:extLst>
      <p:ext uri="{BB962C8B-B14F-4D97-AF65-F5344CB8AC3E}">
        <p14:creationId xmlns:p14="http://schemas.microsoft.com/office/powerpoint/2010/main" val="239412912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D3277691-3D83-4B5F-B87A-A61B87E980DE}" type="datetime1">
              <a:rPr lang="en-GB"/>
              <a:pPr>
                <a:defRPr/>
              </a:pPr>
              <a:t>14/03/2026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92529DA5-8ED2-4C51-B184-95EB2B5739C8}" type="slidenum">
              <a:rPr lang="en-GB" altLang="en-US"/>
              <a:pPr>
                <a:defRPr/>
              </a:pPr>
              <a:t>‹#›</a:t>
            </a:fld>
            <a:endParaRPr lang="en-GB" altLang="en-US"/>
          </a:p>
        </p:txBody>
      </p:sp>
    </p:spTree>
    <p:extLst>
      <p:ext uri="{BB962C8B-B14F-4D97-AF65-F5344CB8AC3E}">
        <p14:creationId xmlns:p14="http://schemas.microsoft.com/office/powerpoint/2010/main" val="142550370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41ED13E7-388D-4ED8-BB1D-E2F751DD14CC}" type="datetime1">
              <a:rPr lang="en-GB"/>
              <a:pPr>
                <a:defRPr/>
              </a:pPr>
              <a:t>14/03/2026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D843565E-6FD7-4D9D-8C7F-50E5CDEB8028}" type="slidenum">
              <a:rPr lang="en-GB" altLang="en-US"/>
              <a:pPr>
                <a:defRPr/>
              </a:pPr>
              <a:t>‹#›</a:t>
            </a:fld>
            <a:endParaRPr lang="en-GB" altLang="en-US"/>
          </a:p>
        </p:txBody>
      </p:sp>
    </p:spTree>
    <p:extLst>
      <p:ext uri="{BB962C8B-B14F-4D97-AF65-F5344CB8AC3E}">
        <p14:creationId xmlns:p14="http://schemas.microsoft.com/office/powerpoint/2010/main" val="15465952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image" Target="../media/image2.jpeg"/><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p:cNvSpPr>
            <a:spLocks noGrp="1"/>
          </p:cNvSpPr>
          <p:nvPr>
            <p:ph type="dt" sz="half" idx="2"/>
          </p:nvPr>
        </p:nvSpPr>
        <p:spPr>
          <a:xfrm>
            <a:off x="395288"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E2622CC5-44A9-4BFD-A04A-D5688105F279}" type="datetime1">
              <a:rPr lang="en-GB"/>
              <a:pPr>
                <a:defRPr/>
              </a:pPr>
              <a:t>14/03/2026</a:t>
            </a:fld>
            <a:endParaRPr lang="en-GB"/>
          </a:p>
        </p:txBody>
      </p:sp>
      <p:sp>
        <p:nvSpPr>
          <p:cNvPr id="8" name="Footer Placeholder 4"/>
          <p:cNvSpPr>
            <a:spLocks noGrp="1"/>
          </p:cNvSpPr>
          <p:nvPr>
            <p:ph type="ftr" sz="quarter" idx="3"/>
          </p:nvPr>
        </p:nvSpPr>
        <p:spPr>
          <a:xfrm>
            <a:off x="4140200" y="6381750"/>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smtClean="0">
                <a:latin typeface="+mn-lt"/>
              </a:defRPr>
            </a:lvl1pPr>
          </a:lstStyle>
          <a:p>
            <a:pPr>
              <a:defRPr/>
            </a:pPr>
            <a:endParaRPr lang="en-GB" altLang="en-US"/>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C3EB5211-CE4E-42BC-A697-56830D22AB37}"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52" r:id="rId1"/>
    <p:sldLayoutId id="2147483653" r:id="rId2"/>
    <p:sldLayoutId id="2147483654" r:id="rId3"/>
    <p:sldLayoutId id="2147483655" r:id="rId4"/>
    <p:sldLayoutId id="2147483656" r:id="rId5"/>
    <p:sldLayoutId id="2147483657" r:id="rId6"/>
    <p:sldLayoutId id="2147483658" r:id="rId7"/>
    <p:sldLayoutId id="2147483659" r:id="rId8"/>
    <p:sldLayoutId id="2147483660" r:id="rId9"/>
    <p:sldLayoutId id="2147483661" r:id="rId10"/>
    <p:sldLayoutId id="2147483662"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2050"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2051"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0769A3CC-BF66-429E-8512-19C50D06E9EB}" type="datetime1">
              <a:rPr lang="en-GB"/>
              <a:pPr>
                <a:defRPr/>
              </a:pPr>
              <a:t>14/03/2026</a:t>
            </a:fld>
            <a:endParaRPr lang="en-GB"/>
          </a:p>
        </p:txBody>
      </p:sp>
      <p:sp>
        <p:nvSpPr>
          <p:cNvPr id="6"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065C6194-56E4-49E1-BED6-DC1C35F4C08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63" r:id="rId1"/>
    <p:sldLayoutId id="2147483664" r:id="rId2"/>
    <p:sldLayoutId id="2147483665" r:id="rId3"/>
    <p:sldLayoutId id="2147483666" r:id="rId4"/>
    <p:sldLayoutId id="2147483667" r:id="rId5"/>
    <p:sldLayoutId id="2147483668" r:id="rId6"/>
    <p:sldLayoutId id="2147483669" r:id="rId7"/>
    <p:sldLayoutId id="2147483670" r:id="rId8"/>
    <p:sldLayoutId id="2147483671" r:id="rId9"/>
    <p:sldLayoutId id="2147483672" r:id="rId10"/>
    <p:sldLayoutId id="2147483673"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3074"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3075"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C6518447-C403-4ECE-92D7-1657AD9DD70C}" type="datetime1">
              <a:rPr lang="en-GB"/>
              <a:pPr>
                <a:defRPr/>
              </a:pPr>
              <a:t>14/03/2026</a:t>
            </a:fld>
            <a:endParaRPr lang="en-GB"/>
          </a:p>
        </p:txBody>
      </p:sp>
      <p:sp>
        <p:nvSpPr>
          <p:cNvPr id="8" name="Footer Placeholder 4"/>
          <p:cNvSpPr>
            <a:spLocks noGrp="1"/>
          </p:cNvSpPr>
          <p:nvPr>
            <p:ph type="ftr" sz="quarter" idx="3"/>
          </p:nvPr>
        </p:nvSpPr>
        <p:spPr>
          <a:xfrm>
            <a:off x="3132138" y="6461125"/>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smtClean="0">
                <a:latin typeface="+mn-lt"/>
              </a:defRPr>
            </a:lvl1pPr>
          </a:lstStyle>
          <a:p>
            <a:pPr>
              <a:defRPr/>
            </a:pPr>
            <a:endParaRPr lang="en-GB" altLang="en-US"/>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FA818105-6FC6-4727-AAAC-E2FBB310F377}"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microsoft.com/office/2018/10/relationships/comments" Target="../comments/modernComment_2AE_C5B0F49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ubtitle 3"/>
          <p:cNvSpPr>
            <a:spLocks noGrp="1"/>
          </p:cNvSpPr>
          <p:nvPr>
            <p:ph type="subTitle" idx="1"/>
          </p:nvPr>
        </p:nvSpPr>
        <p:spPr>
          <a:xfrm>
            <a:off x="1115616" y="1484784"/>
            <a:ext cx="7128792" cy="3672408"/>
          </a:xfrm>
        </p:spPr>
        <p:txBody>
          <a:bodyPr/>
          <a:lstStyle/>
          <a:p>
            <a:pPr eaLnBrk="1" hangingPunct="1"/>
            <a:endParaRPr lang="en-GB" b="1">
              <a:solidFill>
                <a:schemeClr val="bg1"/>
              </a:solidFill>
              <a:latin typeface="-apple-system"/>
            </a:endParaRPr>
          </a:p>
          <a:p>
            <a:pPr eaLnBrk="1" hangingPunct="1"/>
            <a:endParaRPr lang="en-GB" sz="3200" b="1">
              <a:solidFill>
                <a:schemeClr val="bg1"/>
              </a:solidFill>
              <a:effectLst>
                <a:outerShdw blurRad="38100" dist="38100" dir="2700000" algn="tl">
                  <a:srgbClr val="000000">
                    <a:alpha val="43137"/>
                  </a:srgbClr>
                </a:outerShdw>
              </a:effectLst>
            </a:endParaRPr>
          </a:p>
          <a:p>
            <a:pPr eaLnBrk="1" hangingPunct="1"/>
            <a:r>
              <a:rPr lang="en-GB" sz="3200" b="1">
                <a:solidFill>
                  <a:schemeClr val="bg1"/>
                </a:solidFill>
                <a:effectLst>
                  <a:outerShdw blurRad="38100" dist="38100" dir="2700000" algn="tl">
                    <a:srgbClr val="000000">
                      <a:alpha val="43137"/>
                    </a:srgbClr>
                  </a:outerShdw>
                </a:effectLst>
              </a:rPr>
              <a:t>Academic Skills (ACS) </a:t>
            </a:r>
          </a:p>
          <a:p>
            <a:pPr eaLnBrk="1" hangingPunct="1"/>
            <a:endParaRPr lang="en-GB" altLang="en-US" sz="3200">
              <a:effectLst>
                <a:outerShdw blurRad="38100" dist="38100" dir="2700000" algn="tl">
                  <a:srgbClr val="000000">
                    <a:alpha val="43137"/>
                  </a:srgbClr>
                </a:outerShdw>
              </a:effectLst>
            </a:endParaRPr>
          </a:p>
          <a:p>
            <a:pPr eaLnBrk="1" hangingPunct="1"/>
            <a:r>
              <a:rPr lang="en-US" sz="3200" b="1">
                <a:solidFill>
                  <a:srgbClr val="FFFF00"/>
                </a:solidFill>
                <a:effectLst>
                  <a:outerShdw blurRad="38100" dist="38100" dir="2700000" algn="tl">
                    <a:srgbClr val="000000">
                      <a:alpha val="43137"/>
                    </a:srgbClr>
                  </a:outerShdw>
                </a:effectLst>
              </a:rPr>
              <a:t>Week 6: Paragraphs</a:t>
            </a:r>
          </a:p>
          <a:p>
            <a:pPr eaLnBrk="1" hangingPunct="1"/>
            <a:endParaRPr lang="en-US" sz="3200" b="1">
              <a:solidFill>
                <a:srgbClr val="FFFF00"/>
              </a:solidFill>
              <a:effectLst>
                <a:outerShdw blurRad="38100" dist="38100" dir="2700000" algn="tl">
                  <a:srgbClr val="000000">
                    <a:alpha val="43137"/>
                  </a:srgbClr>
                </a:outerShdw>
              </a:effectLst>
            </a:endParaRPr>
          </a:p>
        </p:txBody>
      </p:sp>
      <p:sp>
        <p:nvSpPr>
          <p:cNvPr id="2" name="Date Placeholder 1"/>
          <p:cNvSpPr>
            <a:spLocks noGrp="1"/>
          </p:cNvSpPr>
          <p:nvPr>
            <p:ph type="dt" sz="half" idx="10"/>
          </p:nvPr>
        </p:nvSpPr>
        <p:spPr/>
        <p:txBody>
          <a:bodyPr/>
          <a:lstStyle/>
          <a:p>
            <a:pPr>
              <a:defRPr/>
            </a:pPr>
            <a:fld id="{46A9C64A-C95D-40FB-94EC-91D162CC4BE6}" type="datetime1">
              <a:rPr lang="en-GB" smtClean="0"/>
              <a:pPr>
                <a:defRPr/>
              </a:pPr>
              <a:t>14/03/2026</a:t>
            </a:fld>
            <a:endParaRPr lang="en-GB"/>
          </a:p>
        </p:txBody>
      </p:sp>
    </p:spTree>
    <p:extLst>
      <p:ext uri="{BB962C8B-B14F-4D97-AF65-F5344CB8AC3E}">
        <p14:creationId xmlns:p14="http://schemas.microsoft.com/office/powerpoint/2010/main" val="7389425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FFDE8"/>
        </a:solidFill>
        <a:effectLst/>
      </p:bgPr>
    </p:bg>
    <p:spTree>
      <p:nvGrpSpPr>
        <p:cNvPr id="1" name="">
          <a:extLst>
            <a:ext uri="{FF2B5EF4-FFF2-40B4-BE49-F238E27FC236}">
              <a16:creationId xmlns:a16="http://schemas.microsoft.com/office/drawing/2014/main" id="{843E21CB-7CE4-D3F3-576B-66875DC5C7D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0D1C3B0-4027-6ED6-EDE9-6801FCCA0BE3}"/>
              </a:ext>
            </a:extLst>
          </p:cNvPr>
          <p:cNvSpPr>
            <a:spLocks noGrp="1"/>
          </p:cNvSpPr>
          <p:nvPr>
            <p:ph type="title"/>
          </p:nvPr>
        </p:nvSpPr>
        <p:spPr>
          <a:xfrm>
            <a:off x="884321" y="-96252"/>
            <a:ext cx="7375358" cy="806116"/>
          </a:xfrm>
        </p:spPr>
        <p:txBody>
          <a:bodyPr/>
          <a:lstStyle/>
          <a:p>
            <a:r>
              <a:rPr lang="en-GB" sz="3200" b="1">
                <a:solidFill>
                  <a:srgbClr val="173AFF"/>
                </a:solidFill>
                <a:latin typeface="Segoe UI"/>
                <a:cs typeface="Calibri"/>
              </a:rPr>
              <a:t>Discuss</a:t>
            </a:r>
            <a:endParaRPr lang="en-US"/>
          </a:p>
        </p:txBody>
      </p:sp>
      <p:sp>
        <p:nvSpPr>
          <p:cNvPr id="3" name="Content Placeholder 2">
            <a:extLst>
              <a:ext uri="{FF2B5EF4-FFF2-40B4-BE49-F238E27FC236}">
                <a16:creationId xmlns:a16="http://schemas.microsoft.com/office/drawing/2014/main" id="{FE8780C0-3C7F-DA0B-0563-05AE48C4BAE2}"/>
              </a:ext>
            </a:extLst>
          </p:cNvPr>
          <p:cNvSpPr>
            <a:spLocks noGrp="1"/>
          </p:cNvSpPr>
          <p:nvPr>
            <p:ph idx="1"/>
          </p:nvPr>
        </p:nvSpPr>
        <p:spPr>
          <a:xfrm>
            <a:off x="270363" y="560693"/>
            <a:ext cx="8604417" cy="4651866"/>
          </a:xfrm>
        </p:spPr>
        <p:txBody>
          <a:bodyPr/>
          <a:lstStyle/>
          <a:p>
            <a:pPr algn="just">
              <a:buNone/>
            </a:pPr>
            <a:r>
              <a:rPr lang="en-GB" sz="2800">
                <a:solidFill>
                  <a:srgbClr val="173AFF"/>
                </a:solidFill>
                <a:latin typeface="Arial"/>
                <a:ea typeface="+mn-lt"/>
                <a:cs typeface="Arial"/>
              </a:rPr>
              <a:t>With a partner, discuss the following questions. Make notes while you discuss.</a:t>
            </a:r>
            <a:endParaRPr lang="en-US" sz="2800">
              <a:latin typeface="Arial"/>
              <a:cs typeface="Arial"/>
            </a:endParaRPr>
          </a:p>
          <a:p>
            <a:pPr marL="514350" indent="-514350" algn="just">
              <a:buAutoNum type="arabicPeriod"/>
            </a:pPr>
            <a:r>
              <a:rPr lang="en-GB" sz="2800">
                <a:solidFill>
                  <a:srgbClr val="173AFF"/>
                </a:solidFill>
                <a:latin typeface="Arial"/>
                <a:ea typeface="+mn-lt"/>
                <a:cs typeface="Arial"/>
              </a:rPr>
              <a:t>What problems often occur in workplaces or businesses?</a:t>
            </a:r>
            <a:endParaRPr lang="en-GB" sz="2800">
              <a:latin typeface="Arial"/>
              <a:ea typeface="+mn-lt"/>
              <a:cs typeface="Arial"/>
            </a:endParaRPr>
          </a:p>
          <a:p>
            <a:pPr marL="514350" indent="-514350" algn="just">
              <a:buAutoNum type="arabicPeriod"/>
            </a:pPr>
            <a:r>
              <a:rPr lang="en-GB" sz="2800">
                <a:solidFill>
                  <a:srgbClr val="173AFF"/>
                </a:solidFill>
                <a:latin typeface="Arial"/>
                <a:ea typeface="+mn-lt"/>
                <a:cs typeface="Arial"/>
              </a:rPr>
              <a:t>What problems can happen when communication in a team is poor?</a:t>
            </a:r>
            <a:endParaRPr lang="en-GB" sz="2800">
              <a:latin typeface="Arial"/>
              <a:ea typeface="+mn-lt"/>
              <a:cs typeface="Arial"/>
            </a:endParaRPr>
          </a:p>
          <a:p>
            <a:pPr marL="514350" indent="-514350" algn="just">
              <a:buAutoNum type="arabicPeriod"/>
            </a:pPr>
            <a:r>
              <a:rPr lang="en-GB" sz="2800">
                <a:solidFill>
                  <a:srgbClr val="173AFF"/>
                </a:solidFill>
                <a:latin typeface="Arial"/>
                <a:ea typeface="+mn-lt"/>
                <a:cs typeface="Arial"/>
              </a:rPr>
              <a:t>What problems can occur when employees are not trained well or do not understand their roles?</a:t>
            </a:r>
            <a:endParaRPr lang="en-GB" sz="2800">
              <a:latin typeface="Arial"/>
              <a:ea typeface="+mn-lt"/>
              <a:cs typeface="Arial"/>
            </a:endParaRPr>
          </a:p>
          <a:p>
            <a:pPr indent="0" algn="just">
              <a:buNone/>
            </a:pPr>
            <a:r>
              <a:rPr lang="en-GB" sz="2800" b="1">
                <a:solidFill>
                  <a:srgbClr val="173AFF"/>
                </a:solidFill>
                <a:latin typeface="Arial"/>
                <a:ea typeface="+mn-lt"/>
                <a:cs typeface="Arial"/>
              </a:rPr>
              <a:t>On your own:</a:t>
            </a:r>
            <a:endParaRPr lang="en-GB" sz="2800" b="1">
              <a:latin typeface="Arial"/>
              <a:ea typeface="+mn-lt"/>
              <a:cs typeface="Arial"/>
            </a:endParaRPr>
          </a:p>
          <a:p>
            <a:pPr algn="just">
              <a:buNone/>
            </a:pPr>
            <a:r>
              <a:rPr lang="en-GB" sz="2800" dirty="0">
                <a:solidFill>
                  <a:srgbClr val="173AFF"/>
                </a:solidFill>
                <a:latin typeface="Arial"/>
                <a:ea typeface="+mn-lt"/>
                <a:cs typeface="Arial"/>
              </a:rPr>
              <a:t>Choose one of the questions above. Write additional</a:t>
            </a:r>
            <a:endParaRPr lang="en-GB" sz="2800" dirty="0">
              <a:solidFill>
                <a:srgbClr val="000000"/>
              </a:solidFill>
              <a:latin typeface="Arial"/>
              <a:ea typeface="+mn-lt"/>
              <a:cs typeface="Arial"/>
            </a:endParaRPr>
          </a:p>
          <a:p>
            <a:pPr algn="just">
              <a:buNone/>
            </a:pPr>
            <a:r>
              <a:rPr lang="en-GB" sz="2800">
                <a:solidFill>
                  <a:srgbClr val="173AFF"/>
                </a:solidFill>
                <a:latin typeface="Arial"/>
                <a:ea typeface="+mn-lt"/>
                <a:cs typeface="Arial"/>
              </a:rPr>
              <a:t>notes/ideas about that problem to prepare for the </a:t>
            </a:r>
          </a:p>
          <a:p>
            <a:pPr algn="just">
              <a:buNone/>
            </a:pPr>
            <a:r>
              <a:rPr lang="en-GB" sz="2800">
                <a:solidFill>
                  <a:srgbClr val="173AFF"/>
                </a:solidFill>
                <a:latin typeface="Arial"/>
                <a:ea typeface="+mn-lt"/>
                <a:cs typeface="Arial"/>
              </a:rPr>
              <a:t>next step.</a:t>
            </a:r>
            <a:endParaRPr lang="en-GB"/>
          </a:p>
          <a:p>
            <a:pPr marL="0" indent="0" algn="just">
              <a:buNone/>
            </a:pPr>
            <a:endParaRPr lang="en-GB" sz="2800">
              <a:solidFill>
                <a:srgbClr val="173AFF"/>
              </a:solidFill>
              <a:latin typeface="Arial"/>
              <a:cs typeface="Arial"/>
            </a:endParaRPr>
          </a:p>
          <a:p>
            <a:pPr marL="0" indent="0" algn="just">
              <a:buNone/>
            </a:pPr>
            <a:endParaRPr lang="en-GB" b="1">
              <a:solidFill>
                <a:srgbClr val="173AFF"/>
              </a:solidFill>
              <a:latin typeface="Myriad Pro"/>
              <a:cs typeface="Segoe UI"/>
            </a:endParaRPr>
          </a:p>
        </p:txBody>
      </p:sp>
      <p:sp>
        <p:nvSpPr>
          <p:cNvPr id="4" name="Date Placeholder 3">
            <a:extLst>
              <a:ext uri="{FF2B5EF4-FFF2-40B4-BE49-F238E27FC236}">
                <a16:creationId xmlns:a16="http://schemas.microsoft.com/office/drawing/2014/main" id="{03E9ABC4-1846-A259-7201-6F1329386EC0}"/>
              </a:ext>
            </a:extLst>
          </p:cNvPr>
          <p:cNvSpPr>
            <a:spLocks noGrp="1"/>
          </p:cNvSpPr>
          <p:nvPr>
            <p:ph type="dt" sz="half" idx="10"/>
          </p:nvPr>
        </p:nvSpPr>
        <p:spPr/>
        <p:txBody>
          <a:bodyPr/>
          <a:lstStyle/>
          <a:p>
            <a:pPr>
              <a:defRPr/>
            </a:pPr>
            <a:fld id="{7734DD8D-AE26-4A6C-B780-968F72A0D9BC}" type="datetime1">
              <a:rPr lang="en-GB" smtClean="0"/>
              <a:pPr>
                <a:defRPr/>
              </a:pPr>
              <a:t>14/03/2026</a:t>
            </a:fld>
            <a:endParaRPr lang="en-GB"/>
          </a:p>
        </p:txBody>
      </p:sp>
    </p:spTree>
    <p:extLst>
      <p:ext uri="{BB962C8B-B14F-4D97-AF65-F5344CB8AC3E}">
        <p14:creationId xmlns:p14="http://schemas.microsoft.com/office/powerpoint/2010/main" val="7277142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FFDE8"/>
        </a:solidFill>
        <a:effectLst/>
      </p:bgPr>
    </p:bg>
    <p:spTree>
      <p:nvGrpSpPr>
        <p:cNvPr id="1" name="">
          <a:extLst>
            <a:ext uri="{FF2B5EF4-FFF2-40B4-BE49-F238E27FC236}">
              <a16:creationId xmlns:a16="http://schemas.microsoft.com/office/drawing/2014/main" id="{E1954DBE-FA16-A3AE-05E5-F73B4BCEEC7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E8B20F5-5359-33B6-CC2C-20D5183FC24B}"/>
              </a:ext>
            </a:extLst>
          </p:cNvPr>
          <p:cNvSpPr>
            <a:spLocks noGrp="1"/>
          </p:cNvSpPr>
          <p:nvPr>
            <p:ph type="title"/>
          </p:nvPr>
        </p:nvSpPr>
        <p:spPr>
          <a:xfrm>
            <a:off x="884321" y="-3031"/>
            <a:ext cx="7375358" cy="806116"/>
          </a:xfrm>
        </p:spPr>
        <p:txBody>
          <a:bodyPr/>
          <a:lstStyle/>
          <a:p>
            <a:r>
              <a:rPr lang="en-GB" sz="3200" b="1">
                <a:solidFill>
                  <a:srgbClr val="173AFF"/>
                </a:solidFill>
                <a:latin typeface="Segoe UI"/>
                <a:cs typeface="Calibri"/>
              </a:rPr>
              <a:t>Write</a:t>
            </a:r>
          </a:p>
        </p:txBody>
      </p:sp>
      <p:sp>
        <p:nvSpPr>
          <p:cNvPr id="3" name="Content Placeholder 2">
            <a:extLst>
              <a:ext uri="{FF2B5EF4-FFF2-40B4-BE49-F238E27FC236}">
                <a16:creationId xmlns:a16="http://schemas.microsoft.com/office/drawing/2014/main" id="{1BE59FF3-FB29-4EB2-21BC-3B40BAF01916}"/>
              </a:ext>
            </a:extLst>
          </p:cNvPr>
          <p:cNvSpPr>
            <a:spLocks noGrp="1"/>
          </p:cNvSpPr>
          <p:nvPr>
            <p:ph idx="1"/>
          </p:nvPr>
        </p:nvSpPr>
        <p:spPr>
          <a:xfrm>
            <a:off x="270363" y="794238"/>
            <a:ext cx="8604417" cy="4651866"/>
          </a:xfrm>
        </p:spPr>
        <p:txBody>
          <a:bodyPr/>
          <a:lstStyle/>
          <a:p>
            <a:pPr algn="just"/>
            <a:r>
              <a:rPr lang="en-GB" sz="2600">
                <a:solidFill>
                  <a:srgbClr val="173AFF"/>
                </a:solidFill>
                <a:latin typeface="Arial"/>
                <a:cs typeface="Arial"/>
              </a:rPr>
              <a:t>Without use of a phone/the internet write a paragraph about your chosen question and its answer. You do not need to use evidence, just your own ideas and examples.</a:t>
            </a:r>
          </a:p>
          <a:p>
            <a:pPr algn="just"/>
            <a:r>
              <a:rPr lang="en-GB" sz="2600">
                <a:solidFill>
                  <a:srgbClr val="173AFF"/>
                </a:solidFill>
                <a:latin typeface="Arial"/>
                <a:cs typeface="Arial"/>
              </a:rPr>
              <a:t>You have 10 minutes to write.</a:t>
            </a:r>
          </a:p>
          <a:p>
            <a:pPr algn="just"/>
            <a:r>
              <a:rPr lang="en-GB" sz="2600">
                <a:solidFill>
                  <a:srgbClr val="173AFF"/>
                </a:solidFill>
                <a:latin typeface="Arial"/>
                <a:cs typeface="Arial"/>
              </a:rPr>
              <a:t>Do not worry about spelling, grammar, or structure for now, just do your best!</a:t>
            </a:r>
          </a:p>
          <a:p>
            <a:pPr algn="just"/>
            <a:r>
              <a:rPr lang="en-GB" sz="2600">
                <a:solidFill>
                  <a:srgbClr val="173AFF"/>
                </a:solidFill>
                <a:latin typeface="Arial"/>
                <a:cs typeface="Arial"/>
              </a:rPr>
              <a:t>Your teacher will set a timer</a:t>
            </a:r>
          </a:p>
          <a:p>
            <a:pPr marL="0" indent="0" algn="just">
              <a:buNone/>
            </a:pPr>
            <a:endParaRPr lang="en-GB" sz="2800">
              <a:solidFill>
                <a:srgbClr val="173AFF"/>
              </a:solidFill>
              <a:latin typeface="Arial"/>
              <a:cs typeface="Arial"/>
            </a:endParaRPr>
          </a:p>
        </p:txBody>
      </p:sp>
      <p:sp>
        <p:nvSpPr>
          <p:cNvPr id="4" name="Date Placeholder 3">
            <a:extLst>
              <a:ext uri="{FF2B5EF4-FFF2-40B4-BE49-F238E27FC236}">
                <a16:creationId xmlns:a16="http://schemas.microsoft.com/office/drawing/2014/main" id="{C1E30DF1-0613-B857-C862-EF21A10A4015}"/>
              </a:ext>
            </a:extLst>
          </p:cNvPr>
          <p:cNvSpPr>
            <a:spLocks noGrp="1"/>
          </p:cNvSpPr>
          <p:nvPr>
            <p:ph type="dt" sz="half" idx="10"/>
          </p:nvPr>
        </p:nvSpPr>
        <p:spPr/>
        <p:txBody>
          <a:bodyPr/>
          <a:lstStyle/>
          <a:p>
            <a:pPr>
              <a:defRPr/>
            </a:pPr>
            <a:fld id="{7734DD8D-AE26-4A6C-B780-968F72A0D9BC}" type="datetime1">
              <a:rPr lang="en-GB" smtClean="0"/>
              <a:pPr>
                <a:defRPr/>
              </a:pPr>
              <a:t>14/03/2026</a:t>
            </a:fld>
            <a:endParaRPr lang="en-GB"/>
          </a:p>
        </p:txBody>
      </p:sp>
      <p:sp>
        <p:nvSpPr>
          <p:cNvPr id="6" name="TextBox 5">
            <a:extLst>
              <a:ext uri="{FF2B5EF4-FFF2-40B4-BE49-F238E27FC236}">
                <a16:creationId xmlns:a16="http://schemas.microsoft.com/office/drawing/2014/main" id="{C6842153-7C56-29DE-F5B9-47B44295797F}"/>
              </a:ext>
            </a:extLst>
          </p:cNvPr>
          <p:cNvSpPr txBox="1"/>
          <p:nvPr/>
        </p:nvSpPr>
        <p:spPr>
          <a:xfrm>
            <a:off x="273134" y="4331014"/>
            <a:ext cx="8584951" cy="3465564"/>
          </a:xfrm>
          <a:prstGeom prst="rect">
            <a:avLst/>
          </a:prstGeom>
          <a:noFill/>
          <a:ln w="28575">
            <a:solidFill>
              <a:schemeClr val="tx2"/>
            </a:solidFill>
          </a:ln>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r>
              <a:rPr lang="en-US" sz="2200" b="1">
                <a:solidFill>
                  <a:srgbClr val="173AFF"/>
                </a:solidFill>
                <a:latin typeface="Segoe UI"/>
                <a:cs typeface="Segoe UI"/>
              </a:rPr>
              <a:t>Questions Reminder:</a:t>
            </a:r>
          </a:p>
          <a:p>
            <a:pPr marL="514350" indent="-514350" algn="just">
              <a:spcBef>
                <a:spcPct val="20000"/>
              </a:spcBef>
              <a:buAutoNum type="arabicPeriod"/>
            </a:pPr>
            <a:r>
              <a:rPr lang="en-GB" sz="2400">
                <a:solidFill>
                  <a:srgbClr val="173AFF"/>
                </a:solidFill>
                <a:latin typeface="Arial"/>
                <a:cs typeface="Arial"/>
              </a:rPr>
              <a:t>What problems often occur in workplaces or businesses?</a:t>
            </a:r>
            <a:endParaRPr lang="en-GB" sz="2400">
              <a:solidFill>
                <a:srgbClr val="000000"/>
              </a:solidFill>
              <a:latin typeface="Arial"/>
              <a:cs typeface="Arial"/>
            </a:endParaRPr>
          </a:p>
          <a:p>
            <a:pPr marL="514350" indent="-514350" algn="just">
              <a:spcBef>
                <a:spcPct val="20000"/>
              </a:spcBef>
              <a:buAutoNum type="arabicPeriod"/>
            </a:pPr>
            <a:r>
              <a:rPr lang="en-GB" sz="2400">
                <a:solidFill>
                  <a:srgbClr val="173AFF"/>
                </a:solidFill>
                <a:latin typeface="Arial"/>
                <a:cs typeface="Arial"/>
              </a:rPr>
              <a:t>What problems can happen when communication in a team is poor?</a:t>
            </a:r>
            <a:endParaRPr lang="en-GB" sz="2400">
              <a:solidFill>
                <a:srgbClr val="000000"/>
              </a:solidFill>
              <a:latin typeface="Arial"/>
              <a:cs typeface="Arial"/>
            </a:endParaRPr>
          </a:p>
          <a:p>
            <a:pPr marL="514350" indent="-514350" algn="just">
              <a:spcBef>
                <a:spcPct val="20000"/>
              </a:spcBef>
              <a:buAutoNum type="arabicPeriod"/>
            </a:pPr>
            <a:r>
              <a:rPr lang="en-GB" sz="2400">
                <a:solidFill>
                  <a:srgbClr val="173AFF"/>
                </a:solidFill>
                <a:latin typeface="Arial"/>
                <a:cs typeface="Arial"/>
              </a:rPr>
              <a:t>What problems can occur when employees are not trained well or do not understand their roles?</a:t>
            </a:r>
            <a:endParaRPr lang="en-US" sz="2400"/>
          </a:p>
          <a:p>
            <a:pPr marL="514350" indent="-514350" algn="just">
              <a:spcBef>
                <a:spcPct val="20000"/>
              </a:spcBef>
              <a:buAutoNum type="arabicPeriod"/>
            </a:pPr>
            <a:endParaRPr lang="en-GB" sz="2400" dirty="0">
              <a:solidFill>
                <a:srgbClr val="173AFF"/>
              </a:solidFill>
              <a:latin typeface="Arial"/>
              <a:cs typeface="Arial"/>
            </a:endParaRPr>
          </a:p>
          <a:p>
            <a:pPr marL="514350" indent="-514350" algn="just">
              <a:spcBef>
                <a:spcPct val="20000"/>
              </a:spcBef>
              <a:buAutoNum type="arabicPeriod"/>
            </a:pPr>
            <a:r>
              <a:rPr lang="en-GB" sz="1000">
                <a:solidFill>
                  <a:srgbClr val="173AFF"/>
                </a:solidFill>
                <a:latin typeface="Arial"/>
                <a:cs typeface="Arial"/>
              </a:rPr>
              <a:t>Why is time management important for university students?</a:t>
            </a:r>
            <a:endParaRPr lang="en-GB" sz="1000" dirty="0">
              <a:solidFill>
                <a:srgbClr val="173AFF"/>
              </a:solidFill>
            </a:endParaRPr>
          </a:p>
          <a:p>
            <a:pPr algn="ctr"/>
            <a:endParaRPr lang="en-US" sz="2200">
              <a:solidFill>
                <a:srgbClr val="000000"/>
              </a:solidFill>
            </a:endParaRPr>
          </a:p>
        </p:txBody>
      </p:sp>
    </p:spTree>
    <p:extLst>
      <p:ext uri="{BB962C8B-B14F-4D97-AF65-F5344CB8AC3E}">
        <p14:creationId xmlns:p14="http://schemas.microsoft.com/office/powerpoint/2010/main" val="27480134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FFDE8"/>
        </a:solidFill>
        <a:effectLst/>
      </p:bgPr>
    </p:bg>
    <p:spTree>
      <p:nvGrpSpPr>
        <p:cNvPr id="1" name="">
          <a:extLst>
            <a:ext uri="{FF2B5EF4-FFF2-40B4-BE49-F238E27FC236}">
              <a16:creationId xmlns:a16="http://schemas.microsoft.com/office/drawing/2014/main" id="{5CE047B2-79A2-DBC9-D400-5CDBAC501FC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35A24D2-428E-423F-B0C5-189E6781ADED}"/>
              </a:ext>
            </a:extLst>
          </p:cNvPr>
          <p:cNvSpPr>
            <a:spLocks noGrp="1"/>
          </p:cNvSpPr>
          <p:nvPr>
            <p:ph type="title"/>
          </p:nvPr>
        </p:nvSpPr>
        <p:spPr>
          <a:xfrm>
            <a:off x="456968" y="249861"/>
            <a:ext cx="8230064" cy="806116"/>
          </a:xfrm>
        </p:spPr>
        <p:txBody>
          <a:bodyPr/>
          <a:lstStyle/>
          <a:p>
            <a:r>
              <a:rPr lang="en-GB" sz="2800" b="1">
                <a:solidFill>
                  <a:srgbClr val="173AFF"/>
                </a:solidFill>
                <a:latin typeface="Segoe UI"/>
                <a:cs typeface="Calibri"/>
              </a:rPr>
              <a:t>Check Understanding</a:t>
            </a:r>
            <a:endParaRPr lang="en-US"/>
          </a:p>
        </p:txBody>
      </p:sp>
      <p:sp>
        <p:nvSpPr>
          <p:cNvPr id="4" name="Date Placeholder 3">
            <a:extLst>
              <a:ext uri="{FF2B5EF4-FFF2-40B4-BE49-F238E27FC236}">
                <a16:creationId xmlns:a16="http://schemas.microsoft.com/office/drawing/2014/main" id="{F5853FBE-C684-FB1A-917F-DBC50D532957}"/>
              </a:ext>
            </a:extLst>
          </p:cNvPr>
          <p:cNvSpPr>
            <a:spLocks noGrp="1"/>
          </p:cNvSpPr>
          <p:nvPr>
            <p:ph type="dt" sz="half" idx="10"/>
          </p:nvPr>
        </p:nvSpPr>
        <p:spPr/>
        <p:txBody>
          <a:bodyPr/>
          <a:lstStyle/>
          <a:p>
            <a:pPr>
              <a:defRPr/>
            </a:pPr>
            <a:fld id="{7734DD8D-AE26-4A6C-B780-968F72A0D9BC}" type="datetime1">
              <a:rPr lang="en-GB" smtClean="0"/>
              <a:pPr>
                <a:defRPr/>
              </a:pPr>
              <a:t>14/03/2026</a:t>
            </a:fld>
            <a:endParaRPr lang="en-GB"/>
          </a:p>
        </p:txBody>
      </p:sp>
      <p:sp>
        <p:nvSpPr>
          <p:cNvPr id="6" name="Content Placeholder 5">
            <a:extLst>
              <a:ext uri="{FF2B5EF4-FFF2-40B4-BE49-F238E27FC236}">
                <a16:creationId xmlns:a16="http://schemas.microsoft.com/office/drawing/2014/main" id="{8355C2D9-7CE1-2F23-F344-51C125F2C6CA}"/>
              </a:ext>
            </a:extLst>
          </p:cNvPr>
          <p:cNvSpPr>
            <a:spLocks noGrp="1"/>
          </p:cNvSpPr>
          <p:nvPr>
            <p:ph idx="1"/>
          </p:nvPr>
        </p:nvSpPr>
        <p:spPr/>
        <p:txBody>
          <a:bodyPr/>
          <a:lstStyle/>
          <a:p>
            <a:r>
              <a:rPr lang="en-US" i="1">
                <a:solidFill>
                  <a:srgbClr val="002060"/>
                </a:solidFill>
              </a:rPr>
              <a:t>Follow your teacher's instructions to check understanding</a:t>
            </a:r>
            <a:endParaRPr lang="en-US"/>
          </a:p>
        </p:txBody>
      </p:sp>
    </p:spTree>
    <p:extLst>
      <p:ext uri="{BB962C8B-B14F-4D97-AF65-F5344CB8AC3E}">
        <p14:creationId xmlns:p14="http://schemas.microsoft.com/office/powerpoint/2010/main" val="23747552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FFDE8"/>
        </a:solidFill>
        <a:effectLst/>
      </p:bgPr>
    </p:bg>
    <p:spTree>
      <p:nvGrpSpPr>
        <p:cNvPr id="1" name="">
          <a:extLst>
            <a:ext uri="{FF2B5EF4-FFF2-40B4-BE49-F238E27FC236}">
              <a16:creationId xmlns:a16="http://schemas.microsoft.com/office/drawing/2014/main" id="{AC1499B3-691C-4EAF-58DC-76CFC3C56CD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67C4285-FFB5-E428-E990-DFDDC2095C07}"/>
              </a:ext>
            </a:extLst>
          </p:cNvPr>
          <p:cNvSpPr>
            <a:spLocks noGrp="1"/>
          </p:cNvSpPr>
          <p:nvPr>
            <p:ph type="title"/>
          </p:nvPr>
        </p:nvSpPr>
        <p:spPr>
          <a:xfrm>
            <a:off x="552919" y="120173"/>
            <a:ext cx="8369564" cy="542347"/>
          </a:xfrm>
        </p:spPr>
        <p:txBody>
          <a:bodyPr/>
          <a:lstStyle/>
          <a:p>
            <a:r>
              <a:rPr lang="en-GB" sz="3200" b="1">
                <a:solidFill>
                  <a:srgbClr val="002060"/>
                </a:solidFill>
                <a:latin typeface="Segoe UI"/>
                <a:cs typeface="Segoe UI"/>
              </a:rPr>
              <a:t>TEEL: A Suggested Structure</a:t>
            </a:r>
            <a:endParaRPr lang="en-GB" sz="3200" b="1">
              <a:solidFill>
                <a:srgbClr val="173AFF"/>
              </a:solidFill>
              <a:latin typeface="Segoe UI"/>
              <a:cs typeface="Segoe UI"/>
            </a:endParaRPr>
          </a:p>
        </p:txBody>
      </p:sp>
      <p:sp>
        <p:nvSpPr>
          <p:cNvPr id="4" name="Date Placeholder 3">
            <a:extLst>
              <a:ext uri="{FF2B5EF4-FFF2-40B4-BE49-F238E27FC236}">
                <a16:creationId xmlns:a16="http://schemas.microsoft.com/office/drawing/2014/main" id="{01D5BFB4-C16B-F7D1-1354-A0CC0111C848}"/>
              </a:ext>
            </a:extLst>
          </p:cNvPr>
          <p:cNvSpPr>
            <a:spLocks noGrp="1"/>
          </p:cNvSpPr>
          <p:nvPr>
            <p:ph type="dt" sz="half" idx="10"/>
          </p:nvPr>
        </p:nvSpPr>
        <p:spPr/>
        <p:txBody>
          <a:bodyPr/>
          <a:lstStyle/>
          <a:p>
            <a:pPr>
              <a:defRPr/>
            </a:pPr>
            <a:fld id="{7734DD8D-AE26-4A6C-B780-968F72A0D9BC}" type="datetime1">
              <a:rPr lang="en-GB" smtClean="0"/>
              <a:pPr>
                <a:defRPr/>
              </a:pPr>
              <a:t>14/03/2026</a:t>
            </a:fld>
            <a:endParaRPr lang="en-GB"/>
          </a:p>
        </p:txBody>
      </p:sp>
      <p:graphicFrame>
        <p:nvGraphicFramePr>
          <p:cNvPr id="5" name="Content Placeholder 2">
            <a:extLst>
              <a:ext uri="{FF2B5EF4-FFF2-40B4-BE49-F238E27FC236}">
                <a16:creationId xmlns:a16="http://schemas.microsoft.com/office/drawing/2014/main" id="{BC89420A-11D5-4372-38CA-C587A3ABAB92}"/>
              </a:ext>
            </a:extLst>
          </p:cNvPr>
          <p:cNvGraphicFramePr>
            <a:graphicFrameLocks noGrp="1"/>
          </p:cNvGraphicFramePr>
          <p:nvPr>
            <p:extLst>
              <p:ext uri="{D42A27DB-BD31-4B8C-83A1-F6EECF244321}">
                <p14:modId xmlns:p14="http://schemas.microsoft.com/office/powerpoint/2010/main" val="376310504"/>
              </p:ext>
            </p:extLst>
          </p:nvPr>
        </p:nvGraphicFramePr>
        <p:xfrm>
          <a:off x="457200" y="1196752"/>
          <a:ext cx="8188900" cy="49595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380200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FFDE8"/>
        </a:solidFill>
        <a:effectLst/>
      </p:bgPr>
    </p:bg>
    <p:spTree>
      <p:nvGrpSpPr>
        <p:cNvPr id="1" name="">
          <a:extLst>
            <a:ext uri="{FF2B5EF4-FFF2-40B4-BE49-F238E27FC236}">
              <a16:creationId xmlns:a16="http://schemas.microsoft.com/office/drawing/2014/main" id="{1B154854-EF26-3CE1-502F-B7BA2A7E40F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AEA97BF-E66D-6275-8418-3E2B1E13286A}"/>
              </a:ext>
            </a:extLst>
          </p:cNvPr>
          <p:cNvSpPr>
            <a:spLocks noGrp="1"/>
          </p:cNvSpPr>
          <p:nvPr>
            <p:ph type="title"/>
          </p:nvPr>
        </p:nvSpPr>
        <p:spPr>
          <a:xfrm>
            <a:off x="456968" y="-1124"/>
            <a:ext cx="8230064" cy="806116"/>
          </a:xfrm>
        </p:spPr>
        <p:txBody>
          <a:bodyPr/>
          <a:lstStyle/>
          <a:p>
            <a:r>
              <a:rPr lang="en-GB" sz="4000" b="1">
                <a:solidFill>
                  <a:srgbClr val="002060"/>
                </a:solidFill>
                <a:latin typeface="Segoe UI"/>
                <a:cs typeface="Calibri"/>
              </a:rPr>
              <a:t>TEEL</a:t>
            </a:r>
            <a:endParaRPr lang="en-US" sz="3600">
              <a:solidFill>
                <a:srgbClr val="000000"/>
              </a:solidFill>
            </a:endParaRPr>
          </a:p>
        </p:txBody>
      </p:sp>
      <p:sp>
        <p:nvSpPr>
          <p:cNvPr id="4" name="Date Placeholder 3">
            <a:extLst>
              <a:ext uri="{FF2B5EF4-FFF2-40B4-BE49-F238E27FC236}">
                <a16:creationId xmlns:a16="http://schemas.microsoft.com/office/drawing/2014/main" id="{17532DD9-FFED-225A-2C56-486C5D3D70E8}"/>
              </a:ext>
            </a:extLst>
          </p:cNvPr>
          <p:cNvSpPr>
            <a:spLocks noGrp="1"/>
          </p:cNvSpPr>
          <p:nvPr>
            <p:ph type="dt" sz="half" idx="10"/>
          </p:nvPr>
        </p:nvSpPr>
        <p:spPr/>
        <p:txBody>
          <a:bodyPr/>
          <a:lstStyle/>
          <a:p>
            <a:pPr>
              <a:defRPr/>
            </a:pPr>
            <a:fld id="{7734DD8D-AE26-4A6C-B780-968F72A0D9BC}" type="datetime1">
              <a:rPr lang="en-GB" smtClean="0"/>
              <a:pPr>
                <a:defRPr/>
              </a:pPr>
              <a:t>14/03/2026</a:t>
            </a:fld>
            <a:endParaRPr lang="en-GB"/>
          </a:p>
        </p:txBody>
      </p:sp>
      <p:sp>
        <p:nvSpPr>
          <p:cNvPr id="6" name="Content Placeholder 5">
            <a:extLst>
              <a:ext uri="{FF2B5EF4-FFF2-40B4-BE49-F238E27FC236}">
                <a16:creationId xmlns:a16="http://schemas.microsoft.com/office/drawing/2014/main" id="{283DF565-A2C5-2E5B-0ADB-6E66941CE054}"/>
              </a:ext>
            </a:extLst>
          </p:cNvPr>
          <p:cNvSpPr>
            <a:spLocks noGrp="1"/>
          </p:cNvSpPr>
          <p:nvPr>
            <p:ph idx="1"/>
          </p:nvPr>
        </p:nvSpPr>
        <p:spPr>
          <a:xfrm>
            <a:off x="212998" y="616609"/>
            <a:ext cx="8711219" cy="3916363"/>
          </a:xfrm>
        </p:spPr>
        <p:txBody>
          <a:bodyPr/>
          <a:lstStyle/>
          <a:p>
            <a:pPr marL="0" indent="0" algn="just">
              <a:buNone/>
            </a:pPr>
            <a:r>
              <a:rPr lang="en-US" sz="2600" b="1">
                <a:solidFill>
                  <a:srgbClr val="002060"/>
                </a:solidFill>
                <a:latin typeface="Arial"/>
                <a:ea typeface="+mn-lt"/>
                <a:cs typeface="Arial"/>
              </a:rPr>
              <a:t>T: </a:t>
            </a:r>
            <a:r>
              <a:rPr lang="en-US" sz="2600" b="1">
                <a:solidFill>
                  <a:srgbClr val="173AFF"/>
                </a:solidFill>
                <a:latin typeface="Arial"/>
                <a:ea typeface="+mn-lt"/>
                <a:cs typeface="Arial"/>
              </a:rPr>
              <a:t>Topic Sentence</a:t>
            </a:r>
            <a:r>
              <a:rPr lang="en-US" sz="2600">
                <a:solidFill>
                  <a:srgbClr val="002060"/>
                </a:solidFill>
                <a:latin typeface="Arial"/>
                <a:ea typeface="+mn-lt"/>
                <a:cs typeface="Arial"/>
              </a:rPr>
              <a:t> Introduces the main idea of the paragraph. It tells the reader what the paragraph is about.</a:t>
            </a:r>
            <a:endParaRPr lang="en-US" sz="2600">
              <a:solidFill>
                <a:srgbClr val="000000"/>
              </a:solidFill>
              <a:latin typeface="Arial"/>
              <a:cs typeface="Arial"/>
            </a:endParaRPr>
          </a:p>
          <a:p>
            <a:pPr marL="0" indent="0" algn="just">
              <a:buNone/>
            </a:pPr>
            <a:endParaRPr lang="en-US" sz="1200">
              <a:solidFill>
                <a:srgbClr val="002060"/>
              </a:solidFill>
              <a:latin typeface="Arial"/>
              <a:ea typeface="+mn-lt"/>
              <a:cs typeface="Arial"/>
            </a:endParaRPr>
          </a:p>
          <a:p>
            <a:pPr marL="0" indent="0" algn="just">
              <a:buNone/>
            </a:pPr>
            <a:r>
              <a:rPr lang="en-US" sz="2600" b="1">
                <a:solidFill>
                  <a:srgbClr val="002060"/>
                </a:solidFill>
                <a:latin typeface="Arial"/>
                <a:ea typeface="+mn-lt"/>
                <a:cs typeface="Arial"/>
              </a:rPr>
              <a:t>E: </a:t>
            </a:r>
            <a:r>
              <a:rPr lang="en-US" sz="2600" b="1">
                <a:solidFill>
                  <a:srgbClr val="173AFF"/>
                </a:solidFill>
                <a:latin typeface="Arial"/>
                <a:ea typeface="+mn-lt"/>
                <a:cs typeface="Arial"/>
              </a:rPr>
              <a:t>Explanation</a:t>
            </a:r>
            <a:r>
              <a:rPr lang="en-US" sz="2600">
                <a:solidFill>
                  <a:srgbClr val="002060"/>
                </a:solidFill>
                <a:latin typeface="Arial"/>
                <a:ea typeface="+mn-lt"/>
                <a:cs typeface="Arial"/>
              </a:rPr>
              <a:t> Explains the topic sentence in more detail. Shows why the idea is important or how it works. This can be multiple sentences throughout the paragraph.</a:t>
            </a:r>
            <a:endParaRPr lang="en-US" sz="2600">
              <a:latin typeface="Arial"/>
              <a:cs typeface="Arial"/>
            </a:endParaRPr>
          </a:p>
          <a:p>
            <a:pPr marL="0" indent="0" algn="just">
              <a:buNone/>
            </a:pPr>
            <a:endParaRPr lang="en-US" sz="1200">
              <a:solidFill>
                <a:srgbClr val="002060"/>
              </a:solidFill>
              <a:latin typeface="Arial"/>
              <a:ea typeface="+mn-lt"/>
              <a:cs typeface="Arial"/>
            </a:endParaRPr>
          </a:p>
          <a:p>
            <a:pPr marL="0" indent="0" algn="just">
              <a:buNone/>
            </a:pPr>
            <a:r>
              <a:rPr lang="en-US" sz="2600" b="1">
                <a:solidFill>
                  <a:srgbClr val="002060"/>
                </a:solidFill>
                <a:latin typeface="Arial"/>
                <a:ea typeface="+mn-lt"/>
                <a:cs typeface="Arial"/>
              </a:rPr>
              <a:t>E: </a:t>
            </a:r>
            <a:r>
              <a:rPr lang="en-US" sz="2600" b="1">
                <a:solidFill>
                  <a:srgbClr val="173AFF"/>
                </a:solidFill>
                <a:latin typeface="Arial"/>
                <a:ea typeface="+mn-lt"/>
                <a:cs typeface="Arial"/>
              </a:rPr>
              <a:t>Evidence/Examples</a:t>
            </a:r>
            <a:r>
              <a:rPr lang="en-US" sz="2600">
                <a:solidFill>
                  <a:srgbClr val="002060"/>
                </a:solidFill>
                <a:latin typeface="Arial"/>
                <a:ea typeface="+mn-lt"/>
                <a:cs typeface="Arial"/>
              </a:rPr>
              <a:t> Gives facts, examples, or data that support the explanation. This can be one sentence or more. It can include citations and/or the writer's own examples</a:t>
            </a:r>
            <a:endParaRPr lang="en-US" sz="2600">
              <a:latin typeface="Arial"/>
              <a:cs typeface="Arial"/>
            </a:endParaRPr>
          </a:p>
          <a:p>
            <a:pPr marL="0" indent="0" algn="just">
              <a:buNone/>
            </a:pPr>
            <a:endParaRPr lang="en-US" sz="1200">
              <a:solidFill>
                <a:srgbClr val="002060"/>
              </a:solidFill>
              <a:latin typeface="Arial"/>
              <a:ea typeface="+mn-lt"/>
              <a:cs typeface="Arial"/>
            </a:endParaRPr>
          </a:p>
          <a:p>
            <a:pPr marL="0" indent="0" algn="just">
              <a:buNone/>
            </a:pPr>
            <a:r>
              <a:rPr lang="en-US" sz="2600" b="1">
                <a:solidFill>
                  <a:srgbClr val="002060"/>
                </a:solidFill>
                <a:latin typeface="Arial"/>
                <a:ea typeface="+mn-lt"/>
                <a:cs typeface="Arial"/>
              </a:rPr>
              <a:t>L: </a:t>
            </a:r>
            <a:r>
              <a:rPr lang="en-US" sz="2600" b="1">
                <a:solidFill>
                  <a:srgbClr val="173AFF"/>
                </a:solidFill>
                <a:latin typeface="Arial"/>
                <a:ea typeface="+mn-lt"/>
                <a:cs typeface="Arial"/>
              </a:rPr>
              <a:t>Link</a:t>
            </a:r>
            <a:r>
              <a:rPr lang="en-US" sz="2600">
                <a:solidFill>
                  <a:srgbClr val="173AFF"/>
                </a:solidFill>
                <a:latin typeface="Arial"/>
                <a:ea typeface="+mn-lt"/>
                <a:cs typeface="Arial"/>
              </a:rPr>
              <a:t>  </a:t>
            </a:r>
            <a:r>
              <a:rPr lang="en-US" sz="2600">
                <a:solidFill>
                  <a:srgbClr val="002060"/>
                </a:solidFill>
                <a:latin typeface="Arial"/>
                <a:ea typeface="+mn-lt"/>
                <a:cs typeface="Arial"/>
              </a:rPr>
              <a:t>Connects everything back to the main idea or shows the effect or result. </a:t>
            </a:r>
            <a:r>
              <a:rPr lang="en-US" sz="2600" b="1">
                <a:solidFill>
                  <a:srgbClr val="002060"/>
                </a:solidFill>
                <a:latin typeface="Arial"/>
                <a:ea typeface="+mn-lt"/>
                <a:cs typeface="Arial"/>
              </a:rPr>
              <a:t>Is NOT the topic sentence simply paraphrased!</a:t>
            </a:r>
            <a:endParaRPr lang="en-US" sz="2600" b="1">
              <a:latin typeface="Arial"/>
              <a:ea typeface="+mn-lt"/>
              <a:cs typeface="Arial"/>
            </a:endParaRPr>
          </a:p>
          <a:p>
            <a:pPr algn="just"/>
            <a:endParaRPr lang="en-US" sz="2600">
              <a:solidFill>
                <a:srgbClr val="002060"/>
              </a:solidFill>
              <a:latin typeface="Arial"/>
              <a:cs typeface="Arial"/>
            </a:endParaRPr>
          </a:p>
        </p:txBody>
      </p:sp>
    </p:spTree>
    <p:extLst>
      <p:ext uri="{BB962C8B-B14F-4D97-AF65-F5344CB8AC3E}">
        <p14:creationId xmlns:p14="http://schemas.microsoft.com/office/powerpoint/2010/main" val="2614497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FFDE8"/>
        </a:solidFill>
        <a:effectLst/>
      </p:bgPr>
    </p:bg>
    <p:spTree>
      <p:nvGrpSpPr>
        <p:cNvPr id="1" name="">
          <a:extLst>
            <a:ext uri="{FF2B5EF4-FFF2-40B4-BE49-F238E27FC236}">
              <a16:creationId xmlns:a16="http://schemas.microsoft.com/office/drawing/2014/main" id="{FB438419-D92B-A32F-9FE1-EEB288BAD12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52CB2E3-A295-C748-0AFA-99EAFBA46B03}"/>
              </a:ext>
            </a:extLst>
          </p:cNvPr>
          <p:cNvSpPr>
            <a:spLocks noGrp="1"/>
          </p:cNvSpPr>
          <p:nvPr>
            <p:ph type="title"/>
          </p:nvPr>
        </p:nvSpPr>
        <p:spPr>
          <a:xfrm>
            <a:off x="552919" y="120173"/>
            <a:ext cx="8369564" cy="542347"/>
          </a:xfrm>
        </p:spPr>
        <p:txBody>
          <a:bodyPr/>
          <a:lstStyle/>
          <a:p>
            <a:r>
              <a:rPr lang="en-GB" sz="3200" b="1">
                <a:solidFill>
                  <a:srgbClr val="173AFF"/>
                </a:solidFill>
                <a:latin typeface="Segoe UI"/>
                <a:cs typeface="Segoe UI"/>
              </a:rPr>
              <a:t>Worksheet Activities 1 &amp; 2</a:t>
            </a:r>
          </a:p>
        </p:txBody>
      </p:sp>
      <p:sp>
        <p:nvSpPr>
          <p:cNvPr id="3" name="Content Placeholder 2">
            <a:extLst>
              <a:ext uri="{FF2B5EF4-FFF2-40B4-BE49-F238E27FC236}">
                <a16:creationId xmlns:a16="http://schemas.microsoft.com/office/drawing/2014/main" id="{6501269A-4026-296F-EA74-4F3BA709E473}"/>
              </a:ext>
            </a:extLst>
          </p:cNvPr>
          <p:cNvSpPr>
            <a:spLocks noGrp="1"/>
          </p:cNvSpPr>
          <p:nvPr>
            <p:ph idx="1"/>
          </p:nvPr>
        </p:nvSpPr>
        <p:spPr>
          <a:xfrm>
            <a:off x="155387" y="391088"/>
            <a:ext cx="8841132" cy="796778"/>
          </a:xfrm>
        </p:spPr>
        <p:txBody>
          <a:bodyPr/>
          <a:lstStyle/>
          <a:p>
            <a:pPr marL="0" indent="0" algn="just">
              <a:buNone/>
            </a:pPr>
            <a:endParaRPr lang="en-GB" sz="2000" b="1">
              <a:solidFill>
                <a:srgbClr val="173AFF"/>
              </a:solidFill>
              <a:latin typeface="Segoe UI"/>
              <a:cs typeface="Segoe UI"/>
            </a:endParaRPr>
          </a:p>
          <a:p>
            <a:pPr marL="0" indent="0" algn="just">
              <a:buNone/>
            </a:pPr>
            <a:endParaRPr lang="en-GB" sz="2000">
              <a:solidFill>
                <a:srgbClr val="002060"/>
              </a:solidFill>
            </a:endParaRPr>
          </a:p>
          <a:p>
            <a:pPr marL="0" indent="0" algn="just">
              <a:buNone/>
            </a:pPr>
            <a:r>
              <a:rPr lang="en-GB" sz="2000" b="1">
                <a:solidFill>
                  <a:srgbClr val="173AFF"/>
                </a:solidFill>
                <a:latin typeface="Arial"/>
                <a:cs typeface="Arial"/>
              </a:rPr>
              <a:t>Head to the worksheet and complete Activity 1 &amp; 2 with a partner</a:t>
            </a:r>
          </a:p>
          <a:p>
            <a:pPr marL="0" indent="0" algn="just">
              <a:buNone/>
            </a:pPr>
            <a:endParaRPr lang="en-GB" sz="2000" b="1">
              <a:solidFill>
                <a:srgbClr val="173AFF"/>
              </a:solidFill>
              <a:latin typeface="Arial"/>
              <a:cs typeface="Arial"/>
            </a:endParaRPr>
          </a:p>
          <a:p>
            <a:pPr marL="0" indent="0" algn="just">
              <a:buNone/>
            </a:pPr>
            <a:r>
              <a:rPr lang="en-GB" sz="2000" b="1">
                <a:solidFill>
                  <a:srgbClr val="173AFF"/>
                </a:solidFill>
                <a:latin typeface="Arial"/>
                <a:cs typeface="Arial"/>
              </a:rPr>
              <a:t>You have 15-20 minutes for both activities.</a:t>
            </a:r>
          </a:p>
          <a:p>
            <a:pPr marL="0" indent="0" algn="just">
              <a:buNone/>
            </a:pPr>
            <a:endParaRPr lang="en-GB" sz="2000">
              <a:solidFill>
                <a:srgbClr val="002060"/>
              </a:solidFill>
            </a:endParaRPr>
          </a:p>
        </p:txBody>
      </p:sp>
      <p:sp>
        <p:nvSpPr>
          <p:cNvPr id="4" name="Date Placeholder 3">
            <a:extLst>
              <a:ext uri="{FF2B5EF4-FFF2-40B4-BE49-F238E27FC236}">
                <a16:creationId xmlns:a16="http://schemas.microsoft.com/office/drawing/2014/main" id="{BF248D1C-E333-1437-C61B-4B2ECFA2155E}"/>
              </a:ext>
            </a:extLst>
          </p:cNvPr>
          <p:cNvSpPr>
            <a:spLocks noGrp="1"/>
          </p:cNvSpPr>
          <p:nvPr>
            <p:ph type="dt" sz="half" idx="10"/>
          </p:nvPr>
        </p:nvSpPr>
        <p:spPr/>
        <p:txBody>
          <a:bodyPr/>
          <a:lstStyle/>
          <a:p>
            <a:pPr>
              <a:defRPr/>
            </a:pPr>
            <a:fld id="{7734DD8D-AE26-4A6C-B780-968F72A0D9BC}" type="datetime1">
              <a:rPr lang="en-GB" smtClean="0"/>
              <a:pPr>
                <a:defRPr/>
              </a:pPr>
              <a:t>14/03/2026</a:t>
            </a:fld>
            <a:endParaRPr lang="en-GB"/>
          </a:p>
        </p:txBody>
      </p:sp>
    </p:spTree>
    <p:extLst>
      <p:ext uri="{BB962C8B-B14F-4D97-AF65-F5344CB8AC3E}">
        <p14:creationId xmlns:p14="http://schemas.microsoft.com/office/powerpoint/2010/main" val="19536730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FFDE8"/>
        </a:solidFill>
        <a:effectLst/>
      </p:bgPr>
    </p:bg>
    <p:spTree>
      <p:nvGrpSpPr>
        <p:cNvPr id="1" name="">
          <a:extLst>
            <a:ext uri="{FF2B5EF4-FFF2-40B4-BE49-F238E27FC236}">
              <a16:creationId xmlns:a16="http://schemas.microsoft.com/office/drawing/2014/main" id="{4E10C306-5DB4-6808-5C33-3ABE0633866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B2C01C4-B8EC-EE60-876C-34420441B0BF}"/>
              </a:ext>
            </a:extLst>
          </p:cNvPr>
          <p:cNvSpPr>
            <a:spLocks noGrp="1"/>
          </p:cNvSpPr>
          <p:nvPr>
            <p:ph type="title"/>
          </p:nvPr>
        </p:nvSpPr>
        <p:spPr>
          <a:xfrm>
            <a:off x="552919" y="-1928"/>
            <a:ext cx="8369564" cy="542347"/>
          </a:xfrm>
        </p:spPr>
        <p:txBody>
          <a:bodyPr/>
          <a:lstStyle/>
          <a:p>
            <a:r>
              <a:rPr lang="en-GB" sz="2400" b="1">
                <a:solidFill>
                  <a:srgbClr val="002060"/>
                </a:solidFill>
                <a:latin typeface="Segoe UI"/>
                <a:cs typeface="Segoe UI"/>
              </a:rPr>
              <a:t>A Little Look at Topic Sentences</a:t>
            </a:r>
            <a:endParaRPr lang="en-US" sz="3600"/>
          </a:p>
        </p:txBody>
      </p:sp>
      <p:sp>
        <p:nvSpPr>
          <p:cNvPr id="3" name="Content Placeholder 2">
            <a:extLst>
              <a:ext uri="{FF2B5EF4-FFF2-40B4-BE49-F238E27FC236}">
                <a16:creationId xmlns:a16="http://schemas.microsoft.com/office/drawing/2014/main" id="{80E222F5-FCF2-E7CF-9B01-7B5FA49F2F35}"/>
              </a:ext>
            </a:extLst>
          </p:cNvPr>
          <p:cNvSpPr>
            <a:spLocks noGrp="1"/>
          </p:cNvSpPr>
          <p:nvPr>
            <p:ph idx="1"/>
          </p:nvPr>
        </p:nvSpPr>
        <p:spPr>
          <a:xfrm>
            <a:off x="128254" y="418220"/>
            <a:ext cx="8793648" cy="5111009"/>
          </a:xfrm>
        </p:spPr>
        <p:txBody>
          <a:bodyPr/>
          <a:lstStyle/>
          <a:p>
            <a:pPr algn="just"/>
            <a:r>
              <a:rPr lang="en-GB" sz="2100">
                <a:solidFill>
                  <a:srgbClr val="002060"/>
                </a:solidFill>
                <a:latin typeface="Arial"/>
                <a:ea typeface="+mn-lt"/>
                <a:cs typeface="Arial"/>
              </a:rPr>
              <a:t>A strong topic sentence helps the reader know what the paragraph is about. It is usually the first sentence</a:t>
            </a:r>
            <a:r>
              <a:rPr lang="en-GB" sz="2200">
                <a:solidFill>
                  <a:srgbClr val="002060"/>
                </a:solidFill>
                <a:latin typeface="Arial"/>
                <a:ea typeface="+mn-lt"/>
                <a:cs typeface="Arial"/>
              </a:rPr>
              <a:t>.</a:t>
            </a:r>
          </a:p>
          <a:p>
            <a:pPr algn="just"/>
            <a:endParaRPr lang="en-GB" sz="900">
              <a:latin typeface="Arial"/>
              <a:cs typeface="Arial"/>
            </a:endParaRPr>
          </a:p>
          <a:p>
            <a:pPr algn="just"/>
            <a:r>
              <a:rPr lang="en-GB" sz="2100">
                <a:solidFill>
                  <a:srgbClr val="002060"/>
                </a:solidFill>
                <a:latin typeface="Arial"/>
                <a:ea typeface="+mn-lt"/>
                <a:cs typeface="Arial"/>
              </a:rPr>
              <a:t>It explains the topic and what you want to say about that topic.</a:t>
            </a:r>
            <a:endParaRPr lang="en-GB" sz="2100">
              <a:solidFill>
                <a:srgbClr val="000000"/>
              </a:solidFill>
              <a:latin typeface="Arial"/>
              <a:ea typeface="+mn-lt"/>
              <a:cs typeface="Arial"/>
            </a:endParaRPr>
          </a:p>
          <a:p>
            <a:pPr algn="just"/>
            <a:endParaRPr lang="en-GB" sz="900">
              <a:solidFill>
                <a:srgbClr val="002060"/>
              </a:solidFill>
              <a:latin typeface="Arial"/>
              <a:ea typeface="+mn-lt"/>
              <a:cs typeface="Arial"/>
            </a:endParaRPr>
          </a:p>
          <a:p>
            <a:pPr algn="just"/>
            <a:r>
              <a:rPr lang="en-GB" sz="2100" dirty="0">
                <a:solidFill>
                  <a:srgbClr val="002060"/>
                </a:solidFill>
                <a:latin typeface="Arial"/>
                <a:cs typeface="Arial"/>
              </a:rPr>
              <a:t>A strong topic sentence usually has a </a:t>
            </a:r>
            <a:r>
              <a:rPr lang="en-GB" sz="2100" b="1" dirty="0">
                <a:solidFill>
                  <a:srgbClr val="002060"/>
                </a:solidFill>
                <a:latin typeface="Arial"/>
                <a:cs typeface="Arial"/>
              </a:rPr>
              <a:t>topic </a:t>
            </a:r>
            <a:r>
              <a:rPr lang="en-GB" sz="2100" dirty="0">
                <a:solidFill>
                  <a:srgbClr val="002060"/>
                </a:solidFill>
                <a:latin typeface="Arial"/>
                <a:cs typeface="Arial"/>
              </a:rPr>
              <a:t>and then a</a:t>
            </a:r>
            <a:r>
              <a:rPr lang="en-GB" sz="2100" b="1" dirty="0">
                <a:solidFill>
                  <a:srgbClr val="173AFF"/>
                </a:solidFill>
                <a:latin typeface="Arial"/>
                <a:cs typeface="Arial"/>
              </a:rPr>
              <a:t> focus </a:t>
            </a:r>
            <a:r>
              <a:rPr lang="en-GB" sz="2100" dirty="0">
                <a:solidFill>
                  <a:srgbClr val="002060"/>
                </a:solidFill>
                <a:latin typeface="Arial"/>
                <a:cs typeface="Arial"/>
              </a:rPr>
              <a:t>(otherwise known as a </a:t>
            </a:r>
            <a:r>
              <a:rPr lang="en-GB" sz="2100" b="1" dirty="0">
                <a:solidFill>
                  <a:srgbClr val="173AFF"/>
                </a:solidFill>
                <a:latin typeface="Arial"/>
                <a:cs typeface="Arial"/>
              </a:rPr>
              <a:t>controlling idea), </a:t>
            </a:r>
            <a:r>
              <a:rPr lang="en-GB" sz="2100" dirty="0">
                <a:solidFill>
                  <a:srgbClr val="002060"/>
                </a:solidFill>
                <a:latin typeface="Arial"/>
                <a:cs typeface="Arial"/>
              </a:rPr>
              <a:t>which shows </a:t>
            </a:r>
            <a:r>
              <a:rPr lang="en-GB" sz="2100" b="1" dirty="0">
                <a:solidFill>
                  <a:srgbClr val="002060"/>
                </a:solidFill>
                <a:latin typeface="Arial"/>
                <a:cs typeface="Arial"/>
              </a:rPr>
              <a:t>how </a:t>
            </a:r>
            <a:r>
              <a:rPr lang="en-GB" sz="2100" dirty="0">
                <a:solidFill>
                  <a:srgbClr val="002060"/>
                </a:solidFill>
                <a:latin typeface="Arial"/>
                <a:cs typeface="Arial"/>
              </a:rPr>
              <a:t>the paragraph will discuss that topic.</a:t>
            </a:r>
            <a:r>
              <a:rPr lang="en-GB" sz="2200" b="1">
                <a:solidFill>
                  <a:srgbClr val="002060"/>
                </a:solidFill>
                <a:latin typeface="Arial"/>
                <a:cs typeface="Arial"/>
              </a:rPr>
              <a:t> (if this is too confusing for you , just consider that a topic sentence has a 'main idea' and 'reasons'!)</a:t>
            </a:r>
          </a:p>
          <a:p>
            <a:pPr algn="just"/>
            <a:endParaRPr lang="en-GB" sz="900" b="1">
              <a:solidFill>
                <a:srgbClr val="002060"/>
              </a:solidFill>
              <a:latin typeface="Arial"/>
              <a:cs typeface="Arial"/>
            </a:endParaRPr>
          </a:p>
          <a:p>
            <a:pPr algn="just"/>
            <a:r>
              <a:rPr lang="en-GB" sz="2100" dirty="0">
                <a:solidFill>
                  <a:srgbClr val="002060"/>
                </a:solidFill>
                <a:latin typeface="Arial"/>
                <a:cs typeface="Arial"/>
              </a:rPr>
              <a:t>Often</a:t>
            </a:r>
            <a:r>
              <a:rPr lang="en-GB" sz="2100" b="1" dirty="0">
                <a:solidFill>
                  <a:srgbClr val="002060"/>
                </a:solidFill>
                <a:latin typeface="Arial"/>
                <a:cs typeface="Arial"/>
              </a:rPr>
              <a:t>, </a:t>
            </a:r>
            <a:r>
              <a:rPr lang="en-GB" sz="2100" dirty="0">
                <a:solidFill>
                  <a:srgbClr val="002060"/>
                </a:solidFill>
                <a:latin typeface="Arial"/>
                <a:cs typeface="Arial"/>
              </a:rPr>
              <a:t>there can be more than one focus in the topic sentence, but it's best not to include more than 2-3 focuses in your topic sentence as your paragraph could become difficult to follow.</a:t>
            </a:r>
            <a:endParaRPr lang="en-GB" sz="2100" dirty="0">
              <a:latin typeface="Arial"/>
              <a:cs typeface="Arial"/>
            </a:endParaRPr>
          </a:p>
          <a:p>
            <a:pPr algn="just"/>
            <a:endParaRPr lang="en-GB" sz="900">
              <a:latin typeface="Arial"/>
              <a:cs typeface="Arial"/>
            </a:endParaRPr>
          </a:p>
          <a:p>
            <a:pPr marL="0" indent="0" algn="just">
              <a:buNone/>
            </a:pPr>
            <a:r>
              <a:rPr lang="en-GB" sz="2000" i="1">
                <a:solidFill>
                  <a:srgbClr val="002060"/>
                </a:solidFill>
                <a:latin typeface="Arial"/>
                <a:ea typeface="+mn-lt"/>
                <a:cs typeface="Arial"/>
              </a:rPr>
              <a:t>Example: </a:t>
            </a:r>
            <a:r>
              <a:rPr lang="en-GB" sz="2000" b="1" i="1">
                <a:solidFill>
                  <a:srgbClr val="002060"/>
                </a:solidFill>
                <a:latin typeface="Arial"/>
                <a:ea typeface="+mn-lt"/>
                <a:cs typeface="Arial"/>
              </a:rPr>
              <a:t>Many companies experience problems with their websites or online services </a:t>
            </a:r>
            <a:r>
              <a:rPr lang="en-GB" sz="2000" i="1">
                <a:solidFill>
                  <a:srgbClr val="002060"/>
                </a:solidFill>
                <a:latin typeface="Arial"/>
                <a:ea typeface="+mn-lt"/>
                <a:cs typeface="Arial"/>
              </a:rPr>
              <a:t>which </a:t>
            </a:r>
            <a:r>
              <a:rPr lang="en-GB" sz="2000" b="1" i="1">
                <a:solidFill>
                  <a:srgbClr val="173AFF"/>
                </a:solidFill>
                <a:latin typeface="Arial"/>
                <a:ea typeface="+mn-lt"/>
                <a:cs typeface="Arial"/>
              </a:rPr>
              <a:t>can frustrate customers </a:t>
            </a:r>
            <a:r>
              <a:rPr lang="en-GB" sz="2000" i="1">
                <a:solidFill>
                  <a:srgbClr val="002060"/>
                </a:solidFill>
                <a:latin typeface="Arial"/>
                <a:ea typeface="+mn-lt"/>
                <a:cs typeface="Arial"/>
              </a:rPr>
              <a:t>and </a:t>
            </a:r>
            <a:r>
              <a:rPr lang="en-GB" sz="2000" b="1" i="1">
                <a:solidFill>
                  <a:srgbClr val="173AFF"/>
                </a:solidFill>
                <a:latin typeface="Arial"/>
                <a:ea typeface="+mn-lt"/>
                <a:cs typeface="Arial"/>
              </a:rPr>
              <a:t>reduce sales.</a:t>
            </a:r>
          </a:p>
          <a:p>
            <a:pPr marL="0" indent="0" algn="just">
              <a:buNone/>
            </a:pPr>
            <a:endParaRPr lang="en-GB" sz="800" b="1" i="1" dirty="0">
              <a:solidFill>
                <a:srgbClr val="173AFF"/>
              </a:solidFill>
              <a:latin typeface="Arial"/>
              <a:cs typeface="Arial"/>
            </a:endParaRPr>
          </a:p>
          <a:p>
            <a:pPr marL="0" indent="0" algn="just">
              <a:buNone/>
            </a:pPr>
            <a:r>
              <a:rPr lang="en-GB" sz="2000" i="1">
                <a:solidFill>
                  <a:srgbClr val="002060"/>
                </a:solidFill>
                <a:latin typeface="Arial"/>
                <a:cs typeface="Arial"/>
              </a:rPr>
              <a:t>Example: </a:t>
            </a:r>
            <a:r>
              <a:rPr lang="en-GB" sz="2000" b="1" i="1">
                <a:solidFill>
                  <a:srgbClr val="002060"/>
                </a:solidFill>
                <a:latin typeface="Arial"/>
                <a:ea typeface="+mn-lt"/>
                <a:cs typeface="Arial"/>
              </a:rPr>
              <a:t>Employee turnover can cause serious problems for companies,</a:t>
            </a:r>
            <a:r>
              <a:rPr lang="en-GB" sz="2000" i="1" dirty="0">
                <a:solidFill>
                  <a:srgbClr val="002060"/>
                </a:solidFill>
                <a:latin typeface="Arial"/>
                <a:ea typeface="+mn-lt"/>
                <a:cs typeface="Arial"/>
              </a:rPr>
              <a:t> </a:t>
            </a:r>
            <a:r>
              <a:rPr lang="en-GB" sz="2000" b="1" i="1">
                <a:solidFill>
                  <a:srgbClr val="173AFF"/>
                </a:solidFill>
                <a:latin typeface="Arial"/>
                <a:ea typeface="+mn-lt"/>
                <a:cs typeface="Arial"/>
              </a:rPr>
              <a:t>affecting productivity</a:t>
            </a:r>
            <a:r>
              <a:rPr lang="en-GB" sz="2000" i="1">
                <a:solidFill>
                  <a:srgbClr val="002060"/>
                </a:solidFill>
                <a:latin typeface="Arial"/>
                <a:ea typeface="+mn-lt"/>
                <a:cs typeface="Arial"/>
              </a:rPr>
              <a:t> and </a:t>
            </a:r>
            <a:r>
              <a:rPr lang="en-GB" sz="2000" b="1" i="1">
                <a:solidFill>
                  <a:srgbClr val="173AFF"/>
                </a:solidFill>
                <a:latin typeface="Arial"/>
                <a:ea typeface="+mn-lt"/>
                <a:cs typeface="Arial"/>
              </a:rPr>
              <a:t>company morale.</a:t>
            </a:r>
          </a:p>
          <a:p>
            <a:pPr algn="just"/>
            <a:endParaRPr lang="en-GB" sz="1000">
              <a:solidFill>
                <a:srgbClr val="000000"/>
              </a:solidFill>
              <a:latin typeface="Arial"/>
              <a:ea typeface="+mn-lt"/>
              <a:cs typeface="Arial"/>
            </a:endParaRPr>
          </a:p>
          <a:p>
            <a:pPr algn="just"/>
            <a:endParaRPr lang="en-GB" sz="1800">
              <a:latin typeface="Arial"/>
              <a:cs typeface="Arial"/>
            </a:endParaRPr>
          </a:p>
        </p:txBody>
      </p:sp>
      <p:sp>
        <p:nvSpPr>
          <p:cNvPr id="4" name="Date Placeholder 3">
            <a:extLst>
              <a:ext uri="{FF2B5EF4-FFF2-40B4-BE49-F238E27FC236}">
                <a16:creationId xmlns:a16="http://schemas.microsoft.com/office/drawing/2014/main" id="{1E95E425-B8C4-9F43-07CC-315C26E4EFAD}"/>
              </a:ext>
            </a:extLst>
          </p:cNvPr>
          <p:cNvSpPr>
            <a:spLocks noGrp="1"/>
          </p:cNvSpPr>
          <p:nvPr>
            <p:ph type="dt" sz="half" idx="10"/>
          </p:nvPr>
        </p:nvSpPr>
        <p:spPr/>
        <p:txBody>
          <a:bodyPr/>
          <a:lstStyle/>
          <a:p>
            <a:pPr>
              <a:defRPr/>
            </a:pPr>
            <a:fld id="{7734DD8D-AE26-4A6C-B780-968F72A0D9BC}" type="datetime1">
              <a:rPr lang="en-GB" smtClean="0"/>
              <a:pPr>
                <a:defRPr/>
              </a:pPr>
              <a:t>14/03/2026</a:t>
            </a:fld>
            <a:endParaRPr lang="en-GB"/>
          </a:p>
        </p:txBody>
      </p:sp>
    </p:spTree>
    <p:extLst>
      <p:ext uri="{BB962C8B-B14F-4D97-AF65-F5344CB8AC3E}">
        <p14:creationId xmlns:p14="http://schemas.microsoft.com/office/powerpoint/2010/main" val="24471850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FFDE8"/>
        </a:solidFill>
        <a:effectLst/>
      </p:bgPr>
    </p:bg>
    <p:spTree>
      <p:nvGrpSpPr>
        <p:cNvPr id="1" name="">
          <a:extLst>
            <a:ext uri="{FF2B5EF4-FFF2-40B4-BE49-F238E27FC236}">
              <a16:creationId xmlns:a16="http://schemas.microsoft.com/office/drawing/2014/main" id="{15007F32-37E3-F3DB-412A-63F98D2619D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C094526-39AD-46DE-3216-F9FC5C03C407}"/>
              </a:ext>
            </a:extLst>
          </p:cNvPr>
          <p:cNvSpPr>
            <a:spLocks noGrp="1"/>
          </p:cNvSpPr>
          <p:nvPr>
            <p:ph type="title"/>
          </p:nvPr>
        </p:nvSpPr>
        <p:spPr>
          <a:xfrm>
            <a:off x="552919" y="-1928"/>
            <a:ext cx="8369564" cy="542347"/>
          </a:xfrm>
        </p:spPr>
        <p:txBody>
          <a:bodyPr/>
          <a:lstStyle/>
          <a:p>
            <a:r>
              <a:rPr lang="en-GB" sz="2400" b="1">
                <a:solidFill>
                  <a:srgbClr val="002060"/>
                </a:solidFill>
                <a:latin typeface="Segoe UI"/>
                <a:cs typeface="Segoe UI"/>
              </a:rPr>
              <a:t>A Little Look at Topic Sentences</a:t>
            </a:r>
            <a:endParaRPr lang="en-US" sz="3600"/>
          </a:p>
        </p:txBody>
      </p:sp>
      <p:sp>
        <p:nvSpPr>
          <p:cNvPr id="3" name="Content Placeholder 2">
            <a:extLst>
              <a:ext uri="{FF2B5EF4-FFF2-40B4-BE49-F238E27FC236}">
                <a16:creationId xmlns:a16="http://schemas.microsoft.com/office/drawing/2014/main" id="{5782541D-9E68-0FF5-E2FA-3D4F8E6861F6}"/>
              </a:ext>
            </a:extLst>
          </p:cNvPr>
          <p:cNvSpPr>
            <a:spLocks noGrp="1"/>
          </p:cNvSpPr>
          <p:nvPr>
            <p:ph idx="1"/>
          </p:nvPr>
        </p:nvSpPr>
        <p:spPr>
          <a:xfrm>
            <a:off x="128254" y="716689"/>
            <a:ext cx="8793648" cy="5111009"/>
          </a:xfrm>
        </p:spPr>
        <p:txBody>
          <a:bodyPr/>
          <a:lstStyle/>
          <a:p>
            <a:pPr algn="just"/>
            <a:r>
              <a:rPr lang="en-GB" sz="2400">
                <a:solidFill>
                  <a:srgbClr val="002060"/>
                </a:solidFill>
                <a:latin typeface="Arial"/>
                <a:ea typeface="+mn-lt"/>
                <a:cs typeface="Arial"/>
              </a:rPr>
              <a:t>Everything in the paragraph should relate to the topic sentence in some way.</a:t>
            </a:r>
          </a:p>
          <a:p>
            <a:pPr algn="just"/>
            <a:endParaRPr lang="en-GB" sz="2400">
              <a:solidFill>
                <a:srgbClr val="002060"/>
              </a:solidFill>
              <a:latin typeface="Arial"/>
              <a:ea typeface="+mn-lt"/>
              <a:cs typeface="Arial"/>
            </a:endParaRPr>
          </a:p>
          <a:p>
            <a:pPr algn="just"/>
            <a:r>
              <a:rPr lang="en-GB" sz="2400">
                <a:solidFill>
                  <a:srgbClr val="002060"/>
                </a:solidFill>
                <a:latin typeface="Arial"/>
                <a:ea typeface="+mn-lt"/>
                <a:cs typeface="Arial"/>
              </a:rPr>
              <a:t>Vague/general topic sentences can confuse the reader and the writer, often leading to irrelevant information in the paragraph. This is also why it helps to include controlling ideas in your topic </a:t>
            </a:r>
            <a:r>
              <a:rPr lang="en-GB" sz="2400" dirty="0">
                <a:solidFill>
                  <a:srgbClr val="002060"/>
                </a:solidFill>
                <a:latin typeface="Arial"/>
                <a:ea typeface="+mn-lt"/>
                <a:cs typeface="Arial"/>
              </a:rPr>
              <a:t>sentences.</a:t>
            </a:r>
            <a:endParaRPr lang="en-GB" sz="2400" dirty="0">
              <a:solidFill>
                <a:srgbClr val="002060"/>
              </a:solidFill>
              <a:latin typeface="Arial"/>
              <a:cs typeface="Arial"/>
            </a:endParaRPr>
          </a:p>
          <a:p>
            <a:pPr algn="just"/>
            <a:endParaRPr lang="en-GB" sz="2400">
              <a:solidFill>
                <a:srgbClr val="002060"/>
              </a:solidFill>
              <a:latin typeface="Arial"/>
              <a:ea typeface="+mn-lt"/>
              <a:cs typeface="Arial"/>
            </a:endParaRPr>
          </a:p>
          <a:p>
            <a:pPr algn="just"/>
            <a:r>
              <a:rPr lang="en-GB" sz="2400">
                <a:solidFill>
                  <a:srgbClr val="002060"/>
                </a:solidFill>
                <a:latin typeface="Arial"/>
                <a:ea typeface="+mn-lt"/>
                <a:cs typeface="Arial"/>
              </a:rPr>
              <a:t>Simple sentences can still be academic. Keep topic sentences clear and easy to understand.</a:t>
            </a:r>
            <a:endParaRPr lang="en-GB" sz="2400">
              <a:latin typeface="Arial"/>
              <a:cs typeface="Arial"/>
            </a:endParaRPr>
          </a:p>
          <a:p>
            <a:pPr algn="just"/>
            <a:endParaRPr lang="en-GB" sz="2400">
              <a:solidFill>
                <a:srgbClr val="002060"/>
              </a:solidFill>
              <a:latin typeface="Arial"/>
              <a:ea typeface="+mn-lt"/>
              <a:cs typeface="Arial"/>
            </a:endParaRPr>
          </a:p>
          <a:p>
            <a:pPr algn="just"/>
            <a:r>
              <a:rPr lang="en-GB" sz="2400">
                <a:solidFill>
                  <a:srgbClr val="002060"/>
                </a:solidFill>
                <a:latin typeface="Arial"/>
                <a:ea typeface="+mn-lt"/>
                <a:cs typeface="Arial"/>
              </a:rPr>
              <a:t>Avoid starting a paragraph with a citation or definition (how can you expand on a definition? There is nothing to add!). Use your own words to open and close paragraphs.</a:t>
            </a:r>
            <a:endParaRPr lang="en-GB" sz="2400">
              <a:latin typeface="Arial"/>
              <a:cs typeface="Arial"/>
            </a:endParaRPr>
          </a:p>
          <a:p>
            <a:pPr algn="just"/>
            <a:endParaRPr lang="en-GB" sz="2200">
              <a:solidFill>
                <a:srgbClr val="002060"/>
              </a:solidFill>
              <a:latin typeface="Arial"/>
              <a:ea typeface="+mn-lt"/>
              <a:cs typeface="Arial"/>
            </a:endParaRPr>
          </a:p>
          <a:p>
            <a:pPr algn="just"/>
            <a:endParaRPr lang="en-GB" sz="1000">
              <a:solidFill>
                <a:srgbClr val="000000"/>
              </a:solidFill>
              <a:latin typeface="Arial"/>
              <a:ea typeface="+mn-lt"/>
              <a:cs typeface="Arial"/>
            </a:endParaRPr>
          </a:p>
          <a:p>
            <a:pPr algn="just"/>
            <a:endParaRPr lang="en-GB" sz="1800">
              <a:latin typeface="Arial"/>
              <a:cs typeface="Arial"/>
            </a:endParaRPr>
          </a:p>
        </p:txBody>
      </p:sp>
      <p:sp>
        <p:nvSpPr>
          <p:cNvPr id="4" name="Date Placeholder 3">
            <a:extLst>
              <a:ext uri="{FF2B5EF4-FFF2-40B4-BE49-F238E27FC236}">
                <a16:creationId xmlns:a16="http://schemas.microsoft.com/office/drawing/2014/main" id="{EF387E40-EDC7-E55E-5996-F236E282CC14}"/>
              </a:ext>
            </a:extLst>
          </p:cNvPr>
          <p:cNvSpPr>
            <a:spLocks noGrp="1"/>
          </p:cNvSpPr>
          <p:nvPr>
            <p:ph type="dt" sz="half" idx="10"/>
          </p:nvPr>
        </p:nvSpPr>
        <p:spPr/>
        <p:txBody>
          <a:bodyPr/>
          <a:lstStyle/>
          <a:p>
            <a:pPr>
              <a:defRPr/>
            </a:pPr>
            <a:fld id="{7734DD8D-AE26-4A6C-B780-968F72A0D9BC}" type="datetime1">
              <a:rPr lang="en-GB" smtClean="0"/>
              <a:pPr>
                <a:defRPr/>
              </a:pPr>
              <a:t>14/03/2026</a:t>
            </a:fld>
            <a:endParaRPr lang="en-GB"/>
          </a:p>
        </p:txBody>
      </p:sp>
    </p:spTree>
    <p:extLst>
      <p:ext uri="{BB962C8B-B14F-4D97-AF65-F5344CB8AC3E}">
        <p14:creationId xmlns:p14="http://schemas.microsoft.com/office/powerpoint/2010/main" val="13188448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FFDE8"/>
        </a:solidFill>
        <a:effectLst/>
      </p:bgPr>
    </p:bg>
    <p:spTree>
      <p:nvGrpSpPr>
        <p:cNvPr id="1" name="">
          <a:extLst>
            <a:ext uri="{FF2B5EF4-FFF2-40B4-BE49-F238E27FC236}">
              <a16:creationId xmlns:a16="http://schemas.microsoft.com/office/drawing/2014/main" id="{C6DE2A2B-0CEA-7F26-EA45-0836FF627F9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A4CAC16-62E4-FC8B-903F-EC4FC0851ABF}"/>
              </a:ext>
            </a:extLst>
          </p:cNvPr>
          <p:cNvSpPr>
            <a:spLocks noGrp="1"/>
          </p:cNvSpPr>
          <p:nvPr>
            <p:ph type="title"/>
          </p:nvPr>
        </p:nvSpPr>
        <p:spPr>
          <a:xfrm>
            <a:off x="552919" y="133740"/>
            <a:ext cx="8369564" cy="542347"/>
          </a:xfrm>
        </p:spPr>
        <p:txBody>
          <a:bodyPr/>
          <a:lstStyle/>
          <a:p>
            <a:r>
              <a:rPr lang="en-GB" sz="2800" b="1">
                <a:solidFill>
                  <a:srgbClr val="002060"/>
                </a:solidFill>
                <a:latin typeface="Segoe UI"/>
                <a:cs typeface="Segoe UI"/>
              </a:rPr>
              <a:t>A Little Look at Explanation Sentences</a:t>
            </a:r>
            <a:endParaRPr lang="en-US" sz="2800"/>
          </a:p>
        </p:txBody>
      </p:sp>
      <p:sp>
        <p:nvSpPr>
          <p:cNvPr id="3" name="Content Placeholder 2">
            <a:extLst>
              <a:ext uri="{FF2B5EF4-FFF2-40B4-BE49-F238E27FC236}">
                <a16:creationId xmlns:a16="http://schemas.microsoft.com/office/drawing/2014/main" id="{EA8D825F-0699-7840-7BA7-33615AD7144A}"/>
              </a:ext>
            </a:extLst>
          </p:cNvPr>
          <p:cNvSpPr>
            <a:spLocks noGrp="1"/>
          </p:cNvSpPr>
          <p:nvPr>
            <p:ph idx="1"/>
          </p:nvPr>
        </p:nvSpPr>
        <p:spPr>
          <a:xfrm>
            <a:off x="128254" y="872707"/>
            <a:ext cx="8793648" cy="5111009"/>
          </a:xfrm>
        </p:spPr>
        <p:txBody>
          <a:bodyPr/>
          <a:lstStyle/>
          <a:p>
            <a:pPr algn="just"/>
            <a:r>
              <a:rPr lang="en-GB" sz="2400">
                <a:solidFill>
                  <a:srgbClr val="002060"/>
                </a:solidFill>
                <a:latin typeface="Arial"/>
                <a:ea typeface="+mn-lt"/>
                <a:cs typeface="Arial"/>
              </a:rPr>
              <a:t>Writing the development part of a paragraph involves expanding on the topic and controlling ideas presented in the topic sentence. </a:t>
            </a:r>
          </a:p>
          <a:p>
            <a:pPr algn="just"/>
            <a:endParaRPr lang="en-GB" sz="900">
              <a:latin typeface="Arial"/>
              <a:cs typeface="Arial"/>
            </a:endParaRPr>
          </a:p>
          <a:p>
            <a:pPr algn="just"/>
            <a:r>
              <a:rPr lang="en-GB" sz="2400">
                <a:solidFill>
                  <a:srgbClr val="002060"/>
                </a:solidFill>
                <a:latin typeface="Arial"/>
                <a:ea typeface="+mn-lt"/>
                <a:cs typeface="Arial"/>
              </a:rPr>
              <a:t>This is where you provide more context, explanation, analysis, and further details to help the reader fully understand and appreciate your main point. </a:t>
            </a:r>
            <a:endParaRPr lang="en-GB" sz="2400">
              <a:solidFill>
                <a:srgbClr val="002060"/>
              </a:solidFill>
              <a:latin typeface="Arial"/>
              <a:cs typeface="Arial"/>
            </a:endParaRPr>
          </a:p>
          <a:p>
            <a:pPr algn="just"/>
            <a:endParaRPr lang="en-GB" sz="900">
              <a:solidFill>
                <a:srgbClr val="002060"/>
              </a:solidFill>
              <a:latin typeface="Arial"/>
              <a:ea typeface="+mn-lt"/>
              <a:cs typeface="Arial"/>
            </a:endParaRPr>
          </a:p>
          <a:p>
            <a:pPr algn="just"/>
            <a:r>
              <a:rPr lang="en-GB" sz="2400">
                <a:solidFill>
                  <a:srgbClr val="002060"/>
                </a:solidFill>
                <a:latin typeface="Arial"/>
                <a:ea typeface="+mn-lt"/>
                <a:cs typeface="Arial"/>
              </a:rPr>
              <a:t>Avoid trying to show off how much you know by keeping everything on topic. </a:t>
            </a:r>
            <a:endParaRPr lang="en-GB" sz="2400">
              <a:latin typeface="Arial"/>
              <a:cs typeface="Arial"/>
            </a:endParaRPr>
          </a:p>
          <a:p>
            <a:pPr algn="just"/>
            <a:endParaRPr lang="en-GB" sz="900">
              <a:latin typeface="Arial"/>
              <a:cs typeface="Arial"/>
            </a:endParaRPr>
          </a:p>
          <a:p>
            <a:pPr algn="just"/>
            <a:r>
              <a:rPr lang="en-GB" sz="2400">
                <a:solidFill>
                  <a:srgbClr val="002060"/>
                </a:solidFill>
                <a:latin typeface="Arial"/>
                <a:ea typeface="+mn-lt"/>
                <a:cs typeface="Arial"/>
              </a:rPr>
              <a:t>Use linking devices to connect these sentences </a:t>
            </a:r>
            <a:endParaRPr lang="en-GB" sz="2400">
              <a:solidFill>
                <a:srgbClr val="002060"/>
              </a:solidFill>
              <a:latin typeface="Arial"/>
              <a:cs typeface="Arial"/>
            </a:endParaRPr>
          </a:p>
          <a:p>
            <a:pPr marL="0" indent="0" algn="just">
              <a:buNone/>
            </a:pPr>
            <a:endParaRPr lang="en-GB" sz="900">
              <a:solidFill>
                <a:srgbClr val="002060"/>
              </a:solidFill>
              <a:latin typeface="Arial"/>
              <a:ea typeface="+mn-lt"/>
              <a:cs typeface="Arial"/>
            </a:endParaRPr>
          </a:p>
          <a:p>
            <a:pPr algn="just"/>
            <a:r>
              <a:rPr lang="en-GB" sz="2400">
                <a:solidFill>
                  <a:srgbClr val="002060"/>
                </a:solidFill>
                <a:latin typeface="Arial"/>
                <a:ea typeface="+mn-lt"/>
                <a:cs typeface="Arial"/>
              </a:rPr>
              <a:t>Remember, the EEs of TEEL can be flipped, broken up, and moved around!</a:t>
            </a:r>
          </a:p>
          <a:p>
            <a:pPr algn="just"/>
            <a:endParaRPr lang="en-GB" sz="2800">
              <a:solidFill>
                <a:srgbClr val="002060"/>
              </a:solidFill>
              <a:latin typeface="Arial"/>
              <a:ea typeface="+mn-lt"/>
              <a:cs typeface="Arial"/>
            </a:endParaRPr>
          </a:p>
          <a:p>
            <a:pPr algn="just"/>
            <a:endParaRPr lang="en-GB" sz="2800">
              <a:latin typeface="Arial"/>
              <a:cs typeface="Arial"/>
            </a:endParaRPr>
          </a:p>
          <a:p>
            <a:pPr algn="just"/>
            <a:endParaRPr lang="en-GB" sz="1800">
              <a:latin typeface="Arial"/>
              <a:cs typeface="Arial"/>
            </a:endParaRPr>
          </a:p>
        </p:txBody>
      </p:sp>
      <p:sp>
        <p:nvSpPr>
          <p:cNvPr id="4" name="Date Placeholder 3">
            <a:extLst>
              <a:ext uri="{FF2B5EF4-FFF2-40B4-BE49-F238E27FC236}">
                <a16:creationId xmlns:a16="http://schemas.microsoft.com/office/drawing/2014/main" id="{01E9AA27-F726-81AC-380A-24DB1DE17CCB}"/>
              </a:ext>
            </a:extLst>
          </p:cNvPr>
          <p:cNvSpPr>
            <a:spLocks noGrp="1"/>
          </p:cNvSpPr>
          <p:nvPr>
            <p:ph type="dt" sz="half" idx="10"/>
          </p:nvPr>
        </p:nvSpPr>
        <p:spPr/>
        <p:txBody>
          <a:bodyPr/>
          <a:lstStyle/>
          <a:p>
            <a:pPr>
              <a:defRPr/>
            </a:pPr>
            <a:fld id="{7734DD8D-AE26-4A6C-B780-968F72A0D9BC}" type="datetime1">
              <a:rPr lang="en-GB" smtClean="0"/>
              <a:pPr>
                <a:defRPr/>
              </a:pPr>
              <a:t>14/03/2026</a:t>
            </a:fld>
            <a:endParaRPr lang="en-GB"/>
          </a:p>
        </p:txBody>
      </p:sp>
    </p:spTree>
    <p:extLst>
      <p:ext uri="{BB962C8B-B14F-4D97-AF65-F5344CB8AC3E}">
        <p14:creationId xmlns:p14="http://schemas.microsoft.com/office/powerpoint/2010/main" val="19140463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FFDE8"/>
        </a:solidFill>
        <a:effectLst/>
      </p:bgPr>
    </p:bg>
    <p:spTree>
      <p:nvGrpSpPr>
        <p:cNvPr id="1" name="">
          <a:extLst>
            <a:ext uri="{FF2B5EF4-FFF2-40B4-BE49-F238E27FC236}">
              <a16:creationId xmlns:a16="http://schemas.microsoft.com/office/drawing/2014/main" id="{6EE1C1AD-1F54-2B80-DA5E-1A8AA8EE50A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6698FC7-5854-DBCA-E085-AA6F8A423E62}"/>
              </a:ext>
            </a:extLst>
          </p:cNvPr>
          <p:cNvSpPr>
            <a:spLocks noGrp="1"/>
          </p:cNvSpPr>
          <p:nvPr>
            <p:ph type="title"/>
          </p:nvPr>
        </p:nvSpPr>
        <p:spPr>
          <a:xfrm>
            <a:off x="552919" y="133740"/>
            <a:ext cx="8369564" cy="542347"/>
          </a:xfrm>
        </p:spPr>
        <p:txBody>
          <a:bodyPr/>
          <a:lstStyle/>
          <a:p>
            <a:r>
              <a:rPr lang="en-GB" sz="2800" b="1">
                <a:solidFill>
                  <a:srgbClr val="002060"/>
                </a:solidFill>
                <a:latin typeface="Segoe UI"/>
                <a:cs typeface="Segoe UI"/>
              </a:rPr>
              <a:t>A Little Look at Evidence/Example Sentences</a:t>
            </a:r>
            <a:endParaRPr lang="en-US" sz="2800"/>
          </a:p>
        </p:txBody>
      </p:sp>
      <p:sp>
        <p:nvSpPr>
          <p:cNvPr id="3" name="Content Placeholder 2">
            <a:extLst>
              <a:ext uri="{FF2B5EF4-FFF2-40B4-BE49-F238E27FC236}">
                <a16:creationId xmlns:a16="http://schemas.microsoft.com/office/drawing/2014/main" id="{247030A4-E46E-A7D7-7437-8F187F3DAD0C}"/>
              </a:ext>
            </a:extLst>
          </p:cNvPr>
          <p:cNvSpPr>
            <a:spLocks noGrp="1"/>
          </p:cNvSpPr>
          <p:nvPr>
            <p:ph idx="1"/>
          </p:nvPr>
        </p:nvSpPr>
        <p:spPr>
          <a:xfrm>
            <a:off x="128254" y="872707"/>
            <a:ext cx="8793648" cy="5111009"/>
          </a:xfrm>
        </p:spPr>
        <p:txBody>
          <a:bodyPr/>
          <a:lstStyle/>
          <a:p>
            <a:pPr algn="just"/>
            <a:endParaRPr lang="en-GB" sz="2400">
              <a:solidFill>
                <a:srgbClr val="002060"/>
              </a:solidFill>
              <a:latin typeface="Arial"/>
              <a:ea typeface="+mn-lt"/>
              <a:cs typeface="Arial"/>
            </a:endParaRPr>
          </a:p>
          <a:p>
            <a:pPr algn="just"/>
            <a:endParaRPr lang="en-GB" sz="2800">
              <a:solidFill>
                <a:srgbClr val="002060"/>
              </a:solidFill>
              <a:latin typeface="Arial"/>
              <a:ea typeface="+mn-lt"/>
              <a:cs typeface="Arial"/>
            </a:endParaRPr>
          </a:p>
          <a:p>
            <a:pPr algn="just"/>
            <a:endParaRPr lang="en-GB" sz="2800">
              <a:latin typeface="Arial"/>
              <a:cs typeface="Arial"/>
            </a:endParaRPr>
          </a:p>
          <a:p>
            <a:pPr algn="just"/>
            <a:endParaRPr lang="en-GB" sz="1800">
              <a:latin typeface="Arial"/>
              <a:cs typeface="Arial"/>
            </a:endParaRPr>
          </a:p>
        </p:txBody>
      </p:sp>
      <p:sp>
        <p:nvSpPr>
          <p:cNvPr id="4" name="Date Placeholder 3">
            <a:extLst>
              <a:ext uri="{FF2B5EF4-FFF2-40B4-BE49-F238E27FC236}">
                <a16:creationId xmlns:a16="http://schemas.microsoft.com/office/drawing/2014/main" id="{B77BD98E-2B5F-8F54-79B4-36C4910E6ABD}"/>
              </a:ext>
            </a:extLst>
          </p:cNvPr>
          <p:cNvSpPr>
            <a:spLocks noGrp="1"/>
          </p:cNvSpPr>
          <p:nvPr>
            <p:ph type="dt" sz="half" idx="10"/>
          </p:nvPr>
        </p:nvSpPr>
        <p:spPr/>
        <p:txBody>
          <a:bodyPr/>
          <a:lstStyle/>
          <a:p>
            <a:pPr>
              <a:defRPr/>
            </a:pPr>
            <a:fld id="{7734DD8D-AE26-4A6C-B780-968F72A0D9BC}" type="datetime1">
              <a:rPr lang="en-GB" smtClean="0"/>
              <a:pPr>
                <a:defRPr/>
              </a:pPr>
              <a:t>14/03/2026</a:t>
            </a:fld>
            <a:endParaRPr lang="en-GB"/>
          </a:p>
        </p:txBody>
      </p:sp>
      <p:sp>
        <p:nvSpPr>
          <p:cNvPr id="5" name="TextBox 4">
            <a:extLst>
              <a:ext uri="{FF2B5EF4-FFF2-40B4-BE49-F238E27FC236}">
                <a16:creationId xmlns:a16="http://schemas.microsoft.com/office/drawing/2014/main" id="{0527FF09-E99D-83EC-3B8B-BA9B4A4D78C8}"/>
              </a:ext>
            </a:extLst>
          </p:cNvPr>
          <p:cNvSpPr txBox="1"/>
          <p:nvPr/>
        </p:nvSpPr>
        <p:spPr>
          <a:xfrm>
            <a:off x="387882" y="872954"/>
            <a:ext cx="8368631" cy="55092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US" sz="2200">
                <a:solidFill>
                  <a:srgbClr val="002060"/>
                </a:solidFill>
                <a:latin typeface="Arial"/>
                <a:cs typeface="Arial"/>
              </a:rPr>
              <a:t>This is where you provide evidence from sources for the arguments you’ve made in the explanation or provide further examples as support for your ideas.</a:t>
            </a:r>
            <a:endParaRPr lang="en-US"/>
          </a:p>
          <a:p>
            <a:pPr marL="342900" indent="-342900">
              <a:buFont typeface="Arial"/>
              <a:buChar char="•"/>
            </a:pPr>
            <a:endParaRPr lang="en-US" sz="2200">
              <a:solidFill>
                <a:srgbClr val="002060"/>
              </a:solidFill>
            </a:endParaRPr>
          </a:p>
          <a:p>
            <a:pPr marL="342900" indent="-342900">
              <a:buFont typeface="Arial"/>
              <a:buChar char="•"/>
            </a:pPr>
            <a:r>
              <a:rPr lang="en-US" sz="2200">
                <a:solidFill>
                  <a:srgbClr val="002060"/>
                </a:solidFill>
                <a:latin typeface="Arial"/>
                <a:cs typeface="Arial"/>
              </a:rPr>
              <a:t>Try to avoid using too much evidence. This may confuse the reader and bury the structure of the report or essay. </a:t>
            </a:r>
          </a:p>
          <a:p>
            <a:pPr marL="342900" indent="-342900">
              <a:buFont typeface="Arial"/>
              <a:buChar char="•"/>
            </a:pPr>
            <a:endParaRPr lang="en-US" sz="2200">
              <a:solidFill>
                <a:srgbClr val="002060"/>
              </a:solidFill>
            </a:endParaRPr>
          </a:p>
          <a:p>
            <a:pPr marL="342900" indent="-342900">
              <a:buFont typeface="Arial"/>
              <a:buChar char="•"/>
            </a:pPr>
            <a:r>
              <a:rPr lang="en-US" sz="2200">
                <a:solidFill>
                  <a:srgbClr val="002060"/>
                </a:solidFill>
                <a:latin typeface="Arial"/>
                <a:cs typeface="Arial"/>
              </a:rPr>
              <a:t>On the other hand, make sure you avoid giving too little evidence. Relying on your own ideas without any research to support them is problematic as well (for reasons discussed in Week 3!).</a:t>
            </a:r>
          </a:p>
          <a:p>
            <a:pPr marL="342900" indent="-342900">
              <a:buFont typeface="Arial"/>
              <a:buChar char="•"/>
            </a:pPr>
            <a:endParaRPr lang="en-US" sz="2200">
              <a:solidFill>
                <a:srgbClr val="002060"/>
              </a:solidFill>
            </a:endParaRPr>
          </a:p>
          <a:p>
            <a:pPr marL="342900" indent="-342900">
              <a:buFont typeface="Arial"/>
              <a:buChar char="•"/>
            </a:pPr>
            <a:r>
              <a:rPr lang="en-US" sz="2200">
                <a:solidFill>
                  <a:srgbClr val="002060"/>
                </a:solidFill>
                <a:latin typeface="Arial"/>
                <a:cs typeface="Arial"/>
              </a:rPr>
              <a:t>It is a balance between your ideas and the evidence you provide, and this balance will take time and practice! Try not to be too discouraged by your first attempts. It takes time to get right, and that’s okay.</a:t>
            </a:r>
          </a:p>
        </p:txBody>
      </p:sp>
    </p:spTree>
    <p:extLst>
      <p:ext uri="{BB962C8B-B14F-4D97-AF65-F5344CB8AC3E}">
        <p14:creationId xmlns:p14="http://schemas.microsoft.com/office/powerpoint/2010/main" val="17907875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FFDE8"/>
        </a:solidFill>
        <a:effectLst/>
      </p:bgPr>
    </p:bg>
    <p:spTree>
      <p:nvGrpSpPr>
        <p:cNvPr id="1" name="">
          <a:extLst>
            <a:ext uri="{FF2B5EF4-FFF2-40B4-BE49-F238E27FC236}">
              <a16:creationId xmlns:a16="http://schemas.microsoft.com/office/drawing/2014/main" id="{1AE75FA3-BB21-F386-EFD4-77DD786340D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CE2C0A9-5195-A11A-E7E9-7C580D27EFAC}"/>
              </a:ext>
            </a:extLst>
          </p:cNvPr>
          <p:cNvSpPr>
            <a:spLocks noGrp="1"/>
          </p:cNvSpPr>
          <p:nvPr>
            <p:ph type="title"/>
          </p:nvPr>
        </p:nvSpPr>
        <p:spPr>
          <a:xfrm>
            <a:off x="552919" y="133740"/>
            <a:ext cx="8369564" cy="542347"/>
          </a:xfrm>
        </p:spPr>
        <p:txBody>
          <a:bodyPr/>
          <a:lstStyle/>
          <a:p>
            <a:r>
              <a:rPr lang="en-GB" sz="2800" b="1">
                <a:solidFill>
                  <a:srgbClr val="002060"/>
                </a:solidFill>
                <a:latin typeface="Segoe UI"/>
                <a:cs typeface="Segoe UI"/>
              </a:rPr>
              <a:t>A Little Look at Concluding Sentences</a:t>
            </a:r>
            <a:endParaRPr lang="en-US" sz="2800"/>
          </a:p>
        </p:txBody>
      </p:sp>
      <p:sp>
        <p:nvSpPr>
          <p:cNvPr id="3" name="Content Placeholder 2">
            <a:extLst>
              <a:ext uri="{FF2B5EF4-FFF2-40B4-BE49-F238E27FC236}">
                <a16:creationId xmlns:a16="http://schemas.microsoft.com/office/drawing/2014/main" id="{4BDC66CA-444E-7DB7-D02D-5FAFE5C7E7F6}"/>
              </a:ext>
            </a:extLst>
          </p:cNvPr>
          <p:cNvSpPr>
            <a:spLocks noGrp="1"/>
          </p:cNvSpPr>
          <p:nvPr>
            <p:ph idx="1"/>
          </p:nvPr>
        </p:nvSpPr>
        <p:spPr>
          <a:xfrm>
            <a:off x="128254" y="872707"/>
            <a:ext cx="8793648" cy="5111009"/>
          </a:xfrm>
        </p:spPr>
        <p:txBody>
          <a:bodyPr/>
          <a:lstStyle/>
          <a:p>
            <a:pPr algn="just"/>
            <a:endParaRPr lang="en-GB" sz="2400">
              <a:solidFill>
                <a:srgbClr val="002060"/>
              </a:solidFill>
              <a:latin typeface="Arial"/>
              <a:ea typeface="+mn-lt"/>
              <a:cs typeface="Arial"/>
            </a:endParaRPr>
          </a:p>
          <a:p>
            <a:pPr algn="just"/>
            <a:endParaRPr lang="en-GB" sz="2800">
              <a:solidFill>
                <a:srgbClr val="002060"/>
              </a:solidFill>
              <a:latin typeface="Arial"/>
              <a:ea typeface="+mn-lt"/>
              <a:cs typeface="Arial"/>
            </a:endParaRPr>
          </a:p>
          <a:p>
            <a:pPr algn="just"/>
            <a:endParaRPr lang="en-GB" sz="2800">
              <a:latin typeface="Arial"/>
              <a:cs typeface="Arial"/>
            </a:endParaRPr>
          </a:p>
          <a:p>
            <a:pPr algn="just"/>
            <a:endParaRPr lang="en-GB" sz="1800">
              <a:latin typeface="Arial"/>
              <a:cs typeface="Arial"/>
            </a:endParaRPr>
          </a:p>
        </p:txBody>
      </p:sp>
      <p:sp>
        <p:nvSpPr>
          <p:cNvPr id="4" name="Date Placeholder 3">
            <a:extLst>
              <a:ext uri="{FF2B5EF4-FFF2-40B4-BE49-F238E27FC236}">
                <a16:creationId xmlns:a16="http://schemas.microsoft.com/office/drawing/2014/main" id="{507A052D-3DEC-D544-2B37-64BB1D752DA7}"/>
              </a:ext>
            </a:extLst>
          </p:cNvPr>
          <p:cNvSpPr>
            <a:spLocks noGrp="1"/>
          </p:cNvSpPr>
          <p:nvPr>
            <p:ph type="dt" sz="half" idx="10"/>
          </p:nvPr>
        </p:nvSpPr>
        <p:spPr/>
        <p:txBody>
          <a:bodyPr/>
          <a:lstStyle/>
          <a:p>
            <a:pPr>
              <a:defRPr/>
            </a:pPr>
            <a:fld id="{7734DD8D-AE26-4A6C-B780-968F72A0D9BC}" type="datetime1">
              <a:rPr lang="en-GB" smtClean="0"/>
              <a:pPr>
                <a:defRPr/>
              </a:pPr>
              <a:t>14/03/2026</a:t>
            </a:fld>
            <a:endParaRPr lang="en-GB"/>
          </a:p>
        </p:txBody>
      </p:sp>
      <p:sp>
        <p:nvSpPr>
          <p:cNvPr id="5" name="TextBox 4">
            <a:extLst>
              <a:ext uri="{FF2B5EF4-FFF2-40B4-BE49-F238E27FC236}">
                <a16:creationId xmlns:a16="http://schemas.microsoft.com/office/drawing/2014/main" id="{0DEFA973-E193-686B-65F0-8646D7D766B0}"/>
              </a:ext>
            </a:extLst>
          </p:cNvPr>
          <p:cNvSpPr txBox="1"/>
          <p:nvPr/>
        </p:nvSpPr>
        <p:spPr>
          <a:xfrm>
            <a:off x="387882" y="677011"/>
            <a:ext cx="8368631" cy="584775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US" sz="2200" dirty="0">
                <a:solidFill>
                  <a:srgbClr val="002060"/>
                </a:solidFill>
                <a:latin typeface="Arial"/>
                <a:cs typeface="Arial"/>
              </a:rPr>
              <a:t>Link/Concluding sentences can </a:t>
            </a:r>
            <a:r>
              <a:rPr lang="en-US" sz="2200" dirty="0" err="1">
                <a:solidFill>
                  <a:srgbClr val="002060"/>
                </a:solidFill>
                <a:latin typeface="Arial"/>
                <a:cs typeface="Arial"/>
              </a:rPr>
              <a:t>summarise</a:t>
            </a:r>
            <a:r>
              <a:rPr lang="en-US" sz="2200" dirty="0">
                <a:solidFill>
                  <a:srgbClr val="002060"/>
                </a:solidFill>
                <a:latin typeface="Arial"/>
                <a:cs typeface="Arial"/>
              </a:rPr>
              <a:t> the main idea and remind the reader of the focus and purpose of each paragraph. </a:t>
            </a:r>
            <a:endParaRPr lang="en-US" sz="2200" dirty="0"/>
          </a:p>
          <a:p>
            <a:pPr marL="342900" indent="-342900">
              <a:buFont typeface="Arial"/>
              <a:buChar char="•"/>
            </a:pPr>
            <a:endParaRPr lang="en-US" sz="2200" dirty="0">
              <a:solidFill>
                <a:srgbClr val="002060"/>
              </a:solidFill>
              <a:latin typeface="Arial"/>
              <a:cs typeface="Arial"/>
            </a:endParaRPr>
          </a:p>
          <a:p>
            <a:pPr marL="342900" indent="-342900">
              <a:buFont typeface="Arial"/>
              <a:buChar char="•"/>
            </a:pPr>
            <a:r>
              <a:rPr lang="en-US" sz="2200">
                <a:solidFill>
                  <a:srgbClr val="002060"/>
                </a:solidFill>
                <a:latin typeface="Arial"/>
                <a:cs typeface="Arial"/>
              </a:rPr>
              <a:t>Try to avoid too much repetition of the topic sentence. Instead offer a perspective that </a:t>
            </a:r>
            <a:r>
              <a:rPr lang="en-US" sz="2200" b="1">
                <a:solidFill>
                  <a:srgbClr val="002060"/>
                </a:solidFill>
                <a:latin typeface="Arial"/>
                <a:cs typeface="Arial"/>
              </a:rPr>
              <a:t>builds </a:t>
            </a:r>
            <a:r>
              <a:rPr lang="en-US" sz="2200">
                <a:solidFill>
                  <a:srgbClr val="002060"/>
                </a:solidFill>
                <a:latin typeface="Arial"/>
                <a:cs typeface="Arial"/>
              </a:rPr>
              <a:t>on what information you have provided. </a:t>
            </a:r>
            <a:endParaRPr lang="en-US" sz="2200" dirty="0"/>
          </a:p>
          <a:p>
            <a:pPr marL="342900" indent="-342900">
              <a:buFont typeface="Arial"/>
              <a:buChar char="•"/>
            </a:pPr>
            <a:endParaRPr lang="en-US" sz="2200" dirty="0"/>
          </a:p>
          <a:p>
            <a:pPr marL="342900" indent="-342900">
              <a:buFont typeface="Arial"/>
              <a:buChar char="•"/>
            </a:pPr>
            <a:r>
              <a:rPr lang="en-US" sz="2200" dirty="0">
                <a:solidFill>
                  <a:srgbClr val="002060"/>
                </a:solidFill>
                <a:latin typeface="Arial"/>
                <a:cs typeface="Arial"/>
              </a:rPr>
              <a:t>Links can sometimes transition to the next point IF </a:t>
            </a:r>
            <a:r>
              <a:rPr lang="en-US" sz="2200" dirty="0" err="1">
                <a:solidFill>
                  <a:srgbClr val="002060"/>
                </a:solidFill>
                <a:latin typeface="Arial"/>
                <a:cs typeface="Arial"/>
              </a:rPr>
              <a:t>applicable,this</a:t>
            </a:r>
            <a:r>
              <a:rPr lang="en-US" sz="2200" dirty="0">
                <a:solidFill>
                  <a:srgbClr val="002060"/>
                </a:solidFill>
                <a:latin typeface="Arial"/>
                <a:cs typeface="Arial"/>
              </a:rPr>
              <a:t> is a little more of an advanced skill.</a:t>
            </a:r>
            <a:endParaRPr lang="en-US" sz="2200">
              <a:solidFill>
                <a:srgbClr val="002060"/>
              </a:solidFill>
            </a:endParaRPr>
          </a:p>
          <a:p>
            <a:pPr marL="342900" indent="-342900">
              <a:buFont typeface="Arial"/>
              <a:buChar char="•"/>
            </a:pPr>
            <a:endParaRPr lang="en-US" sz="2200" dirty="0"/>
          </a:p>
          <a:p>
            <a:pPr marL="342900" indent="-342900">
              <a:buFont typeface="Arial"/>
              <a:buChar char="•"/>
            </a:pPr>
            <a:r>
              <a:rPr lang="en-US" sz="2200" dirty="0">
                <a:solidFill>
                  <a:srgbClr val="002060"/>
                </a:solidFill>
                <a:latin typeface="Arial"/>
                <a:cs typeface="Arial"/>
              </a:rPr>
              <a:t>Use transition words (e.g. ‘therefore’; ‘consequently’) to show the paragraph is about to end and to signal the relationship between the evidence you have just provided and the main idea. </a:t>
            </a:r>
            <a:endParaRPr lang="en-US" sz="2200" dirty="0"/>
          </a:p>
          <a:p>
            <a:pPr marL="342900" indent="-342900">
              <a:buFont typeface="Arial"/>
              <a:buChar char="•"/>
            </a:pPr>
            <a:endParaRPr lang="en-US" sz="2200" dirty="0"/>
          </a:p>
          <a:p>
            <a:pPr marL="342900" indent="-342900">
              <a:buFont typeface="Arial"/>
              <a:buChar char="•"/>
            </a:pPr>
            <a:r>
              <a:rPr lang="en-US" sz="2200">
                <a:solidFill>
                  <a:srgbClr val="002060"/>
                </a:solidFill>
                <a:latin typeface="Arial"/>
                <a:cs typeface="Arial"/>
              </a:rPr>
              <a:t>Be concise: keep link sentences short and to the point. Again, keep it simple!</a:t>
            </a:r>
            <a:endParaRPr lang="en-US" sz="2200"/>
          </a:p>
        </p:txBody>
      </p:sp>
    </p:spTree>
    <p:extLst>
      <p:ext uri="{BB962C8B-B14F-4D97-AF65-F5344CB8AC3E}">
        <p14:creationId xmlns:p14="http://schemas.microsoft.com/office/powerpoint/2010/main" val="12704677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FFDE8"/>
        </a:solidFill>
        <a:effectLst/>
      </p:bgPr>
    </p:bg>
    <p:spTree>
      <p:nvGrpSpPr>
        <p:cNvPr id="1" name="">
          <a:extLst>
            <a:ext uri="{FF2B5EF4-FFF2-40B4-BE49-F238E27FC236}">
              <a16:creationId xmlns:a16="http://schemas.microsoft.com/office/drawing/2014/main" id="{D22C3E90-A0EA-4AEB-7E0F-0F1029E0994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288721C-A51D-C5F7-905C-6183E55792C5}"/>
              </a:ext>
            </a:extLst>
          </p:cNvPr>
          <p:cNvSpPr>
            <a:spLocks noGrp="1"/>
          </p:cNvSpPr>
          <p:nvPr>
            <p:ph type="title"/>
          </p:nvPr>
        </p:nvSpPr>
        <p:spPr>
          <a:xfrm>
            <a:off x="552919" y="120173"/>
            <a:ext cx="8369564" cy="542347"/>
          </a:xfrm>
        </p:spPr>
        <p:txBody>
          <a:bodyPr/>
          <a:lstStyle/>
          <a:p>
            <a:r>
              <a:rPr lang="en-GB" sz="3200" b="1">
                <a:solidFill>
                  <a:srgbClr val="173AFF"/>
                </a:solidFill>
                <a:latin typeface="Segoe UI"/>
                <a:cs typeface="Segoe UI"/>
              </a:rPr>
              <a:t>Worksheet Activity 3</a:t>
            </a:r>
          </a:p>
        </p:txBody>
      </p:sp>
      <p:sp>
        <p:nvSpPr>
          <p:cNvPr id="3" name="Content Placeholder 2">
            <a:extLst>
              <a:ext uri="{FF2B5EF4-FFF2-40B4-BE49-F238E27FC236}">
                <a16:creationId xmlns:a16="http://schemas.microsoft.com/office/drawing/2014/main" id="{9E3556FB-9E7A-5B4D-4618-2D578CBD2ACD}"/>
              </a:ext>
            </a:extLst>
          </p:cNvPr>
          <p:cNvSpPr>
            <a:spLocks noGrp="1"/>
          </p:cNvSpPr>
          <p:nvPr>
            <p:ph idx="1"/>
          </p:nvPr>
        </p:nvSpPr>
        <p:spPr>
          <a:xfrm>
            <a:off x="155387" y="391088"/>
            <a:ext cx="8841132" cy="796778"/>
          </a:xfrm>
        </p:spPr>
        <p:txBody>
          <a:bodyPr/>
          <a:lstStyle/>
          <a:p>
            <a:pPr marL="0" indent="0" algn="just">
              <a:buNone/>
            </a:pPr>
            <a:endParaRPr lang="en-GB" sz="2000" b="1">
              <a:solidFill>
                <a:srgbClr val="173AFF"/>
              </a:solidFill>
              <a:latin typeface="Segoe UI"/>
              <a:cs typeface="Segoe UI"/>
            </a:endParaRPr>
          </a:p>
          <a:p>
            <a:pPr marL="0" indent="0" algn="just">
              <a:buNone/>
            </a:pPr>
            <a:endParaRPr lang="en-GB" sz="2000">
              <a:solidFill>
                <a:srgbClr val="002060"/>
              </a:solidFill>
            </a:endParaRPr>
          </a:p>
          <a:p>
            <a:pPr marL="0" indent="0" algn="just">
              <a:buNone/>
            </a:pPr>
            <a:r>
              <a:rPr lang="en-GB" sz="2000" b="1">
                <a:solidFill>
                  <a:srgbClr val="173AFF"/>
                </a:solidFill>
                <a:latin typeface="Arial"/>
                <a:cs typeface="Arial"/>
              </a:rPr>
              <a:t>Head to the worksheet and complete Activity 3 with a partner.</a:t>
            </a:r>
          </a:p>
          <a:p>
            <a:pPr marL="0" indent="0" algn="just">
              <a:buNone/>
            </a:pPr>
            <a:endParaRPr lang="en-GB" sz="2000">
              <a:solidFill>
                <a:srgbClr val="002060"/>
              </a:solidFill>
            </a:endParaRPr>
          </a:p>
        </p:txBody>
      </p:sp>
      <p:sp>
        <p:nvSpPr>
          <p:cNvPr id="4" name="Date Placeholder 3">
            <a:extLst>
              <a:ext uri="{FF2B5EF4-FFF2-40B4-BE49-F238E27FC236}">
                <a16:creationId xmlns:a16="http://schemas.microsoft.com/office/drawing/2014/main" id="{A7951D15-2065-BD38-E9E2-4B79307F85D2}"/>
              </a:ext>
            </a:extLst>
          </p:cNvPr>
          <p:cNvSpPr>
            <a:spLocks noGrp="1"/>
          </p:cNvSpPr>
          <p:nvPr>
            <p:ph type="dt" sz="half" idx="10"/>
          </p:nvPr>
        </p:nvSpPr>
        <p:spPr/>
        <p:txBody>
          <a:bodyPr/>
          <a:lstStyle/>
          <a:p>
            <a:pPr>
              <a:defRPr/>
            </a:pPr>
            <a:fld id="{7734DD8D-AE26-4A6C-B780-968F72A0D9BC}" type="datetime1">
              <a:rPr lang="en-GB" smtClean="0"/>
              <a:pPr>
                <a:defRPr/>
              </a:pPr>
              <a:t>14/03/2026</a:t>
            </a:fld>
            <a:endParaRPr lang="en-GB"/>
          </a:p>
        </p:txBody>
      </p:sp>
    </p:spTree>
    <p:extLst>
      <p:ext uri="{BB962C8B-B14F-4D97-AF65-F5344CB8AC3E}">
        <p14:creationId xmlns:p14="http://schemas.microsoft.com/office/powerpoint/2010/main" val="18128389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FFDE8"/>
        </a:solidFill>
        <a:effectLst/>
      </p:bgPr>
    </p:bg>
    <p:spTree>
      <p:nvGrpSpPr>
        <p:cNvPr id="1" name="">
          <a:extLst>
            <a:ext uri="{FF2B5EF4-FFF2-40B4-BE49-F238E27FC236}">
              <a16:creationId xmlns:a16="http://schemas.microsoft.com/office/drawing/2014/main" id="{44D2F954-3BFA-9D86-ED76-2C34782B427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8C1A8EF-CF1C-C346-F712-41F5E4AE4A5A}"/>
              </a:ext>
            </a:extLst>
          </p:cNvPr>
          <p:cNvSpPr>
            <a:spLocks noGrp="1"/>
          </p:cNvSpPr>
          <p:nvPr>
            <p:ph type="title"/>
          </p:nvPr>
        </p:nvSpPr>
        <p:spPr>
          <a:xfrm>
            <a:off x="552919" y="133740"/>
            <a:ext cx="8369564" cy="542347"/>
          </a:xfrm>
        </p:spPr>
        <p:txBody>
          <a:bodyPr/>
          <a:lstStyle/>
          <a:p>
            <a:r>
              <a:rPr lang="en-GB" sz="2800" b="1">
                <a:solidFill>
                  <a:srgbClr val="002060"/>
                </a:solidFill>
                <a:latin typeface="Segoe UI"/>
                <a:cs typeface="Segoe UI"/>
              </a:rPr>
              <a:t>Back to Sarah....</a:t>
            </a:r>
          </a:p>
        </p:txBody>
      </p:sp>
      <p:sp>
        <p:nvSpPr>
          <p:cNvPr id="3" name="Content Placeholder 2">
            <a:extLst>
              <a:ext uri="{FF2B5EF4-FFF2-40B4-BE49-F238E27FC236}">
                <a16:creationId xmlns:a16="http://schemas.microsoft.com/office/drawing/2014/main" id="{06D18A45-DC23-A09A-CF12-9F3994DC6698}"/>
              </a:ext>
            </a:extLst>
          </p:cNvPr>
          <p:cNvSpPr>
            <a:spLocks noGrp="1"/>
          </p:cNvSpPr>
          <p:nvPr>
            <p:ph idx="1"/>
          </p:nvPr>
        </p:nvSpPr>
        <p:spPr>
          <a:xfrm>
            <a:off x="128254" y="872707"/>
            <a:ext cx="8793648" cy="5111009"/>
          </a:xfrm>
        </p:spPr>
        <p:txBody>
          <a:bodyPr/>
          <a:lstStyle/>
          <a:p>
            <a:pPr algn="just"/>
            <a:endParaRPr lang="en-GB" sz="2400">
              <a:solidFill>
                <a:srgbClr val="002060"/>
              </a:solidFill>
              <a:latin typeface="Arial"/>
              <a:ea typeface="+mn-lt"/>
              <a:cs typeface="Arial"/>
            </a:endParaRPr>
          </a:p>
          <a:p>
            <a:pPr algn="just"/>
            <a:endParaRPr lang="en-GB" sz="2800">
              <a:solidFill>
                <a:srgbClr val="002060"/>
              </a:solidFill>
              <a:latin typeface="Arial"/>
              <a:ea typeface="+mn-lt"/>
              <a:cs typeface="Arial"/>
            </a:endParaRPr>
          </a:p>
          <a:p>
            <a:pPr algn="just"/>
            <a:endParaRPr lang="en-GB" sz="2800">
              <a:latin typeface="Arial"/>
              <a:cs typeface="Arial"/>
            </a:endParaRPr>
          </a:p>
          <a:p>
            <a:pPr algn="just"/>
            <a:endParaRPr lang="en-GB" sz="1800">
              <a:latin typeface="Arial"/>
              <a:cs typeface="Arial"/>
            </a:endParaRPr>
          </a:p>
        </p:txBody>
      </p:sp>
      <p:sp>
        <p:nvSpPr>
          <p:cNvPr id="4" name="Date Placeholder 3">
            <a:extLst>
              <a:ext uri="{FF2B5EF4-FFF2-40B4-BE49-F238E27FC236}">
                <a16:creationId xmlns:a16="http://schemas.microsoft.com/office/drawing/2014/main" id="{85404833-6C59-9532-A32F-6CCCEAFA4672}"/>
              </a:ext>
            </a:extLst>
          </p:cNvPr>
          <p:cNvSpPr>
            <a:spLocks noGrp="1"/>
          </p:cNvSpPr>
          <p:nvPr>
            <p:ph type="dt" sz="half" idx="10"/>
          </p:nvPr>
        </p:nvSpPr>
        <p:spPr/>
        <p:txBody>
          <a:bodyPr/>
          <a:lstStyle/>
          <a:p>
            <a:pPr>
              <a:defRPr/>
            </a:pPr>
            <a:fld id="{7734DD8D-AE26-4A6C-B780-968F72A0D9BC}" type="datetime1">
              <a:rPr lang="en-GB" smtClean="0"/>
              <a:pPr>
                <a:defRPr/>
              </a:pPr>
              <a:t>14/03/2026</a:t>
            </a:fld>
            <a:endParaRPr lang="en-GB"/>
          </a:p>
        </p:txBody>
      </p:sp>
      <p:sp>
        <p:nvSpPr>
          <p:cNvPr id="5" name="TextBox 4">
            <a:extLst>
              <a:ext uri="{FF2B5EF4-FFF2-40B4-BE49-F238E27FC236}">
                <a16:creationId xmlns:a16="http://schemas.microsoft.com/office/drawing/2014/main" id="{AD4396C2-A918-51AA-536F-93763A2AC809}"/>
              </a:ext>
            </a:extLst>
          </p:cNvPr>
          <p:cNvSpPr txBox="1"/>
          <p:nvPr/>
        </p:nvSpPr>
        <p:spPr>
          <a:xfrm>
            <a:off x="387882" y="872954"/>
            <a:ext cx="8368631"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US" sz="2000" b="1">
                <a:solidFill>
                  <a:srgbClr val="173AFF"/>
                </a:solidFill>
                <a:latin typeface="Arial"/>
                <a:cs typeface="Arial"/>
              </a:rPr>
              <a:t>Sarah has been working hard on her  report and she's fixed her TEEL issues. However, during peer feedback, Nick told her she still needs to improve her paragraph. What do you think is wrong with it? Discuss with a partner.</a:t>
            </a:r>
            <a:endParaRPr lang="en-US" sz="2000" b="1">
              <a:solidFill>
                <a:srgbClr val="173AFF"/>
              </a:solidFill>
            </a:endParaRPr>
          </a:p>
        </p:txBody>
      </p:sp>
      <p:sp>
        <p:nvSpPr>
          <p:cNvPr id="7" name="TextBox 6">
            <a:extLst>
              <a:ext uri="{FF2B5EF4-FFF2-40B4-BE49-F238E27FC236}">
                <a16:creationId xmlns:a16="http://schemas.microsoft.com/office/drawing/2014/main" id="{0E966B3F-9BA1-AD8B-53CB-6A7FA159B5E4}"/>
              </a:ext>
            </a:extLst>
          </p:cNvPr>
          <p:cNvSpPr txBox="1"/>
          <p:nvPr/>
        </p:nvSpPr>
        <p:spPr>
          <a:xfrm>
            <a:off x="420807" y="2195436"/>
            <a:ext cx="8502315" cy="415498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sz="2200">
                <a:solidFill>
                  <a:srgbClr val="002060"/>
                </a:solidFill>
                <a:latin typeface="Arial"/>
                <a:cs typeface="Arial"/>
              </a:rPr>
              <a:t>Many companies lose customers when their websites are slow or difficult to use. Slow-loading pages frustrate customers. Confusing navigation makes it hard to find products. Customers sometimes leave without making a purchase. A 2023 survey found that 50% of shoppers will switch to a competitor if a website takes more than four seconds to load (</a:t>
            </a:r>
            <a:r>
              <a:rPr lang="en-US" sz="2200" err="1">
                <a:solidFill>
                  <a:srgbClr val="002060"/>
                </a:solidFill>
                <a:latin typeface="Arial"/>
                <a:cs typeface="Arial"/>
              </a:rPr>
              <a:t>WebTech</a:t>
            </a:r>
            <a:r>
              <a:rPr lang="en-US" sz="2200">
                <a:solidFill>
                  <a:srgbClr val="002060"/>
                </a:solidFill>
                <a:latin typeface="Arial"/>
                <a:cs typeface="Arial"/>
              </a:rPr>
              <a:t> Research, 2023). Some businesses try adding pop-up promotions or flashy banners. Others invest in chatbots to answer questions. Another study found that 28% of customers stop returning to a website after encountering repeated technical errors (</a:t>
            </a:r>
            <a:r>
              <a:rPr lang="en-US" sz="2200" err="1">
                <a:solidFill>
                  <a:srgbClr val="002060"/>
                </a:solidFill>
                <a:latin typeface="Arial"/>
                <a:cs typeface="Arial"/>
              </a:rPr>
              <a:t>MarketInsights</a:t>
            </a:r>
            <a:r>
              <a:rPr lang="en-US" sz="2200">
                <a:solidFill>
                  <a:srgbClr val="002060"/>
                </a:solidFill>
                <a:latin typeface="Arial"/>
                <a:cs typeface="Arial"/>
              </a:rPr>
              <a:t>, 2023). These technology problems can reduce revenue and harm customer trust.</a:t>
            </a:r>
            <a:endParaRPr lang="en-US"/>
          </a:p>
        </p:txBody>
      </p:sp>
    </p:spTree>
    <p:extLst>
      <p:ext uri="{BB962C8B-B14F-4D97-AF65-F5344CB8AC3E}">
        <p14:creationId xmlns:p14="http://schemas.microsoft.com/office/powerpoint/2010/main" val="11645750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FFFDE8"/>
        </a:solidFill>
        <a:effectLst/>
      </p:bgPr>
    </p:bg>
    <p:spTree>
      <p:nvGrpSpPr>
        <p:cNvPr id="1" name="">
          <a:extLst>
            <a:ext uri="{FF2B5EF4-FFF2-40B4-BE49-F238E27FC236}">
              <a16:creationId xmlns:a16="http://schemas.microsoft.com/office/drawing/2014/main" id="{78DDE288-10B9-3C58-CC19-7C70A5F53D1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0403C27-300B-C602-910C-0C6B46317D39}"/>
              </a:ext>
            </a:extLst>
          </p:cNvPr>
          <p:cNvSpPr>
            <a:spLocks noGrp="1"/>
          </p:cNvSpPr>
          <p:nvPr>
            <p:ph type="title"/>
          </p:nvPr>
        </p:nvSpPr>
        <p:spPr>
          <a:xfrm>
            <a:off x="552919" y="133740"/>
            <a:ext cx="8369564" cy="542347"/>
          </a:xfrm>
        </p:spPr>
        <p:txBody>
          <a:bodyPr/>
          <a:lstStyle/>
          <a:p>
            <a:r>
              <a:rPr lang="en-GB" sz="2800" b="1">
                <a:solidFill>
                  <a:srgbClr val="002060"/>
                </a:solidFill>
                <a:latin typeface="Segoe UI"/>
                <a:cs typeface="Segoe UI"/>
              </a:rPr>
              <a:t>Coherence and Cohesion</a:t>
            </a:r>
            <a:endParaRPr lang="en-US">
              <a:solidFill>
                <a:srgbClr val="002060"/>
              </a:solidFill>
            </a:endParaRPr>
          </a:p>
        </p:txBody>
      </p:sp>
      <p:sp>
        <p:nvSpPr>
          <p:cNvPr id="3" name="Content Placeholder 2">
            <a:extLst>
              <a:ext uri="{FF2B5EF4-FFF2-40B4-BE49-F238E27FC236}">
                <a16:creationId xmlns:a16="http://schemas.microsoft.com/office/drawing/2014/main" id="{CCF21D28-A2AD-20BF-A3E1-7C8398B42C3F}"/>
              </a:ext>
            </a:extLst>
          </p:cNvPr>
          <p:cNvSpPr>
            <a:spLocks noGrp="1"/>
          </p:cNvSpPr>
          <p:nvPr>
            <p:ph idx="1"/>
          </p:nvPr>
        </p:nvSpPr>
        <p:spPr>
          <a:xfrm>
            <a:off x="128254" y="872707"/>
            <a:ext cx="8793648" cy="5111009"/>
          </a:xfrm>
        </p:spPr>
        <p:txBody>
          <a:bodyPr/>
          <a:lstStyle/>
          <a:p>
            <a:pPr algn="just"/>
            <a:endParaRPr lang="en-GB" sz="2400">
              <a:solidFill>
                <a:srgbClr val="002060"/>
              </a:solidFill>
              <a:latin typeface="Arial"/>
              <a:ea typeface="+mn-lt"/>
              <a:cs typeface="Arial"/>
            </a:endParaRPr>
          </a:p>
          <a:p>
            <a:pPr algn="just"/>
            <a:endParaRPr lang="en-GB" sz="2800">
              <a:solidFill>
                <a:srgbClr val="002060"/>
              </a:solidFill>
              <a:latin typeface="Arial"/>
              <a:ea typeface="+mn-lt"/>
              <a:cs typeface="Arial"/>
            </a:endParaRPr>
          </a:p>
          <a:p>
            <a:pPr algn="just"/>
            <a:endParaRPr lang="en-GB" sz="2800">
              <a:latin typeface="Arial"/>
              <a:cs typeface="Arial"/>
            </a:endParaRPr>
          </a:p>
          <a:p>
            <a:pPr algn="just"/>
            <a:endParaRPr lang="en-GB" sz="1800">
              <a:latin typeface="Arial"/>
              <a:cs typeface="Arial"/>
            </a:endParaRPr>
          </a:p>
        </p:txBody>
      </p:sp>
      <p:sp>
        <p:nvSpPr>
          <p:cNvPr id="4" name="Date Placeholder 3">
            <a:extLst>
              <a:ext uri="{FF2B5EF4-FFF2-40B4-BE49-F238E27FC236}">
                <a16:creationId xmlns:a16="http://schemas.microsoft.com/office/drawing/2014/main" id="{A234BAA2-BB9B-26F3-7FDA-9B6F07BE6D17}"/>
              </a:ext>
            </a:extLst>
          </p:cNvPr>
          <p:cNvSpPr>
            <a:spLocks noGrp="1"/>
          </p:cNvSpPr>
          <p:nvPr>
            <p:ph type="dt" sz="half" idx="10"/>
          </p:nvPr>
        </p:nvSpPr>
        <p:spPr/>
        <p:txBody>
          <a:bodyPr/>
          <a:lstStyle/>
          <a:p>
            <a:pPr>
              <a:defRPr/>
            </a:pPr>
            <a:fld id="{7734DD8D-AE26-4A6C-B780-968F72A0D9BC}" type="datetime1">
              <a:rPr lang="en-GB" smtClean="0"/>
              <a:pPr>
                <a:defRPr/>
              </a:pPr>
              <a:t>14/03/2026</a:t>
            </a:fld>
            <a:endParaRPr lang="en-GB"/>
          </a:p>
        </p:txBody>
      </p:sp>
      <p:sp>
        <p:nvSpPr>
          <p:cNvPr id="5" name="TextBox 4">
            <a:extLst>
              <a:ext uri="{FF2B5EF4-FFF2-40B4-BE49-F238E27FC236}">
                <a16:creationId xmlns:a16="http://schemas.microsoft.com/office/drawing/2014/main" id="{B9D0254B-97B7-D55A-D80D-FE7E641ABD7F}"/>
              </a:ext>
            </a:extLst>
          </p:cNvPr>
          <p:cNvSpPr txBox="1"/>
          <p:nvPr/>
        </p:nvSpPr>
        <p:spPr>
          <a:xfrm>
            <a:off x="387882" y="872954"/>
            <a:ext cx="8368631" cy="555844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US" sz="3200" b="1">
                <a:solidFill>
                  <a:srgbClr val="002060"/>
                </a:solidFill>
                <a:latin typeface="Arial"/>
                <a:cs typeface="Arial"/>
              </a:rPr>
              <a:t>Sarah's new draft lacks </a:t>
            </a:r>
            <a:r>
              <a:rPr lang="en-US" sz="3200" b="1">
                <a:solidFill>
                  <a:srgbClr val="173AFF"/>
                </a:solidFill>
                <a:latin typeface="Arial"/>
                <a:cs typeface="Arial"/>
              </a:rPr>
              <a:t>cohesion </a:t>
            </a:r>
            <a:r>
              <a:rPr lang="en-US" sz="3200" b="1">
                <a:solidFill>
                  <a:srgbClr val="002060"/>
                </a:solidFill>
                <a:latin typeface="Arial"/>
                <a:cs typeface="Arial"/>
              </a:rPr>
              <a:t>and </a:t>
            </a:r>
            <a:r>
              <a:rPr lang="en-US" sz="3200" b="1">
                <a:solidFill>
                  <a:srgbClr val="173AFF"/>
                </a:solidFill>
                <a:latin typeface="Arial"/>
                <a:cs typeface="Arial"/>
              </a:rPr>
              <a:t>coherence</a:t>
            </a:r>
          </a:p>
          <a:p>
            <a:pPr marL="285750" indent="-285750">
              <a:spcBef>
                <a:spcPct val="20000"/>
              </a:spcBef>
              <a:buFont typeface="Arial"/>
              <a:buChar char="•"/>
            </a:pPr>
            <a:r>
              <a:rPr lang="en-GB" sz="2800" b="1">
                <a:solidFill>
                  <a:srgbClr val="0F38F2"/>
                </a:solidFill>
                <a:latin typeface="Arial"/>
                <a:cs typeface="Arial"/>
              </a:rPr>
              <a:t>Coherence </a:t>
            </a:r>
            <a:r>
              <a:rPr lang="en-GB" sz="2800">
                <a:solidFill>
                  <a:srgbClr val="002060"/>
                </a:solidFill>
                <a:latin typeface="Arial"/>
                <a:cs typeface="Arial"/>
              </a:rPr>
              <a:t>means that your writing is easy to understand because all the ideas are connected and flow logically from one to the next. Think of it as making sure your writing is clear and makes sense as a whole.</a:t>
            </a:r>
            <a:endParaRPr lang="en-US" sz="2800">
              <a:solidFill>
                <a:srgbClr val="002060"/>
              </a:solidFill>
              <a:latin typeface="Arial"/>
              <a:cs typeface="Arial"/>
            </a:endParaRPr>
          </a:p>
          <a:p>
            <a:pPr marL="285750" indent="-285750">
              <a:spcBef>
                <a:spcPct val="20000"/>
              </a:spcBef>
              <a:buFont typeface="Arial"/>
              <a:buChar char="•"/>
            </a:pPr>
            <a:r>
              <a:rPr lang="en-GB" sz="2800" b="1">
                <a:solidFill>
                  <a:srgbClr val="0F38F2"/>
                </a:solidFill>
                <a:latin typeface="Arial"/>
                <a:cs typeface="Arial"/>
              </a:rPr>
              <a:t>Cohesion </a:t>
            </a:r>
            <a:r>
              <a:rPr lang="en-GB" sz="2800">
                <a:solidFill>
                  <a:srgbClr val="002060"/>
                </a:solidFill>
                <a:latin typeface="Arial"/>
                <a:cs typeface="Arial"/>
              </a:rPr>
              <a:t>refers to the way you link sentences and paragraphs together using words and phrases (linking language/devices) like "and," "but," "first," "next," and "however." These help your readers follow your ideas easily.</a:t>
            </a:r>
            <a:endParaRPr lang="en-US" sz="2800">
              <a:solidFill>
                <a:srgbClr val="002060"/>
              </a:solidFill>
              <a:latin typeface="Arial"/>
              <a:cs typeface="Arial"/>
            </a:endParaRPr>
          </a:p>
        </p:txBody>
      </p:sp>
    </p:spTree>
    <p:extLst>
      <p:ext uri="{BB962C8B-B14F-4D97-AF65-F5344CB8AC3E}">
        <p14:creationId xmlns:p14="http://schemas.microsoft.com/office/powerpoint/2010/main" val="39408474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FFFDE8"/>
        </a:solidFill>
        <a:effectLst/>
      </p:bgPr>
    </p:bg>
    <p:spTree>
      <p:nvGrpSpPr>
        <p:cNvPr id="1" name="">
          <a:extLst>
            <a:ext uri="{FF2B5EF4-FFF2-40B4-BE49-F238E27FC236}">
              <a16:creationId xmlns:a16="http://schemas.microsoft.com/office/drawing/2014/main" id="{2EBF01F6-24F9-E214-AEE2-2595C51FCE5C}"/>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FB99059-4BF5-D672-5C55-D63022AC16D9}"/>
              </a:ext>
            </a:extLst>
          </p:cNvPr>
          <p:cNvSpPr>
            <a:spLocks noGrp="1"/>
          </p:cNvSpPr>
          <p:nvPr>
            <p:ph idx="1"/>
          </p:nvPr>
        </p:nvSpPr>
        <p:spPr>
          <a:xfrm>
            <a:off x="128254" y="872707"/>
            <a:ext cx="8793648" cy="5111009"/>
          </a:xfrm>
        </p:spPr>
        <p:txBody>
          <a:bodyPr/>
          <a:lstStyle/>
          <a:p>
            <a:pPr algn="just"/>
            <a:endParaRPr lang="en-GB" sz="2400">
              <a:solidFill>
                <a:srgbClr val="002060"/>
              </a:solidFill>
              <a:latin typeface="Arial"/>
              <a:ea typeface="+mn-lt"/>
              <a:cs typeface="Arial"/>
            </a:endParaRPr>
          </a:p>
          <a:p>
            <a:pPr algn="just"/>
            <a:endParaRPr lang="en-GB" sz="2800">
              <a:solidFill>
                <a:srgbClr val="002060"/>
              </a:solidFill>
              <a:latin typeface="Arial"/>
              <a:ea typeface="+mn-lt"/>
              <a:cs typeface="Arial"/>
            </a:endParaRPr>
          </a:p>
          <a:p>
            <a:pPr algn="just"/>
            <a:endParaRPr lang="en-GB" sz="2800">
              <a:latin typeface="Arial"/>
              <a:cs typeface="Arial"/>
            </a:endParaRPr>
          </a:p>
          <a:p>
            <a:pPr algn="just"/>
            <a:endParaRPr lang="en-GB" sz="1800">
              <a:latin typeface="Arial"/>
              <a:cs typeface="Arial"/>
            </a:endParaRPr>
          </a:p>
        </p:txBody>
      </p:sp>
      <p:sp>
        <p:nvSpPr>
          <p:cNvPr id="4" name="Date Placeholder 3">
            <a:extLst>
              <a:ext uri="{FF2B5EF4-FFF2-40B4-BE49-F238E27FC236}">
                <a16:creationId xmlns:a16="http://schemas.microsoft.com/office/drawing/2014/main" id="{7E71B4C6-EADC-0B33-3B27-914A6BFBF4A3}"/>
              </a:ext>
            </a:extLst>
          </p:cNvPr>
          <p:cNvSpPr>
            <a:spLocks noGrp="1"/>
          </p:cNvSpPr>
          <p:nvPr>
            <p:ph type="dt" sz="half" idx="10"/>
          </p:nvPr>
        </p:nvSpPr>
        <p:spPr/>
        <p:txBody>
          <a:bodyPr/>
          <a:lstStyle/>
          <a:p>
            <a:pPr>
              <a:defRPr/>
            </a:pPr>
            <a:fld id="{7734DD8D-AE26-4A6C-B780-968F72A0D9BC}" type="datetime1">
              <a:rPr lang="en-GB" smtClean="0"/>
              <a:pPr>
                <a:defRPr/>
              </a:pPr>
              <a:t>14/03/2026</a:t>
            </a:fld>
            <a:endParaRPr lang="en-GB"/>
          </a:p>
        </p:txBody>
      </p:sp>
      <p:sp>
        <p:nvSpPr>
          <p:cNvPr id="5" name="TextBox 4">
            <a:extLst>
              <a:ext uri="{FF2B5EF4-FFF2-40B4-BE49-F238E27FC236}">
                <a16:creationId xmlns:a16="http://schemas.microsoft.com/office/drawing/2014/main" id="{1070794E-724C-0C52-089D-B8C81095540A}"/>
              </a:ext>
            </a:extLst>
          </p:cNvPr>
          <p:cNvSpPr txBox="1"/>
          <p:nvPr/>
        </p:nvSpPr>
        <p:spPr>
          <a:xfrm>
            <a:off x="550683" y="140349"/>
            <a:ext cx="8368631"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000" b="1">
                <a:solidFill>
                  <a:srgbClr val="002060"/>
                </a:solidFill>
                <a:latin typeface="Arial"/>
                <a:cs typeface="Arial"/>
              </a:rPr>
              <a:t>A (Possibly) Helpful Way to Think About Coherence and Cohesion</a:t>
            </a:r>
          </a:p>
        </p:txBody>
      </p:sp>
      <p:sp>
        <p:nvSpPr>
          <p:cNvPr id="6" name="TextBox 5">
            <a:extLst>
              <a:ext uri="{FF2B5EF4-FFF2-40B4-BE49-F238E27FC236}">
                <a16:creationId xmlns:a16="http://schemas.microsoft.com/office/drawing/2014/main" id="{DF6BF66E-D3ED-2498-7D8E-084D13EFA23A}"/>
              </a:ext>
            </a:extLst>
          </p:cNvPr>
          <p:cNvSpPr txBox="1"/>
          <p:nvPr/>
        </p:nvSpPr>
        <p:spPr>
          <a:xfrm>
            <a:off x="151655" y="601420"/>
            <a:ext cx="8841880" cy="61555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700">
                <a:solidFill>
                  <a:srgbClr val="002060"/>
                </a:solidFill>
                <a:latin typeface="Arial"/>
                <a:cs typeface="Arial"/>
              </a:rPr>
              <a:t>Ask a younger child about their day at nursery or school.</a:t>
            </a:r>
            <a:endParaRPr lang="en-US" sz="1700">
              <a:solidFill>
                <a:srgbClr val="002060"/>
              </a:solidFill>
            </a:endParaRPr>
          </a:p>
          <a:p>
            <a:r>
              <a:rPr lang="en-US" sz="1700">
                <a:solidFill>
                  <a:srgbClr val="002060"/>
                </a:solidFill>
                <a:latin typeface="Arial"/>
                <a:cs typeface="Arial"/>
              </a:rPr>
              <a:t>They might say: </a:t>
            </a:r>
            <a:r>
              <a:rPr lang="en-US" sz="1700" i="1">
                <a:solidFill>
                  <a:srgbClr val="002060"/>
                </a:solidFill>
                <a:latin typeface="Arial"/>
                <a:cs typeface="Arial"/>
              </a:rPr>
              <a:t>“I had a good day at school.”</a:t>
            </a:r>
            <a:r>
              <a:rPr lang="en-US" sz="1700">
                <a:solidFill>
                  <a:srgbClr val="002060"/>
                </a:solidFill>
                <a:latin typeface="Arial"/>
                <a:cs typeface="Arial"/>
              </a:rPr>
              <a:t> → this is their </a:t>
            </a:r>
            <a:r>
              <a:rPr lang="en-US" sz="1700" b="1">
                <a:solidFill>
                  <a:srgbClr val="002060"/>
                </a:solidFill>
                <a:latin typeface="Arial"/>
                <a:cs typeface="Arial"/>
              </a:rPr>
              <a:t>topic sentence</a:t>
            </a:r>
            <a:r>
              <a:rPr lang="en-US" sz="1700">
                <a:solidFill>
                  <a:srgbClr val="002060"/>
                </a:solidFill>
                <a:latin typeface="Arial"/>
                <a:cs typeface="Arial"/>
              </a:rPr>
              <a:t>.</a:t>
            </a:r>
            <a:endParaRPr lang="en-US" sz="1700">
              <a:solidFill>
                <a:srgbClr val="002060"/>
              </a:solidFill>
            </a:endParaRPr>
          </a:p>
          <a:p>
            <a:endParaRPr lang="en-US" sz="1700">
              <a:solidFill>
                <a:srgbClr val="002060"/>
              </a:solidFill>
              <a:latin typeface="Arial"/>
              <a:cs typeface="Arial"/>
            </a:endParaRPr>
          </a:p>
          <a:p>
            <a:r>
              <a:rPr lang="en-US" sz="1700">
                <a:solidFill>
                  <a:srgbClr val="002060"/>
                </a:solidFill>
                <a:latin typeface="Arial"/>
                <a:cs typeface="Arial"/>
              </a:rPr>
              <a:t>The child then describes why the day was good.</a:t>
            </a:r>
            <a:endParaRPr lang="en-US" sz="1700">
              <a:solidFill>
                <a:srgbClr val="002060"/>
              </a:solidFill>
            </a:endParaRPr>
          </a:p>
          <a:p>
            <a:r>
              <a:rPr lang="en-US" sz="1700" dirty="0">
                <a:solidFill>
                  <a:srgbClr val="002060"/>
                </a:solidFill>
                <a:latin typeface="Arial"/>
                <a:cs typeface="Arial"/>
              </a:rPr>
              <a:t>All the details are </a:t>
            </a:r>
            <a:r>
              <a:rPr lang="en-US" sz="1700" b="1" dirty="0">
                <a:solidFill>
                  <a:srgbClr val="002060"/>
                </a:solidFill>
                <a:latin typeface="Arial"/>
                <a:cs typeface="Arial"/>
              </a:rPr>
              <a:t>relevant</a:t>
            </a:r>
            <a:r>
              <a:rPr lang="en-US" sz="1700">
                <a:solidFill>
                  <a:srgbClr val="002060"/>
                </a:solidFill>
                <a:latin typeface="Arial"/>
                <a:cs typeface="Arial"/>
              </a:rPr>
              <a:t> because they support the topic sentence: e.g.</a:t>
            </a:r>
            <a:endParaRPr lang="en-US" sz="1700">
              <a:solidFill>
                <a:srgbClr val="002060"/>
              </a:solidFill>
            </a:endParaRPr>
          </a:p>
          <a:p>
            <a:pPr lvl="1"/>
            <a:r>
              <a:rPr lang="en-US" sz="1700" dirty="0">
                <a:solidFill>
                  <a:srgbClr val="002060"/>
                </a:solidFill>
                <a:latin typeface="Arial"/>
                <a:cs typeface="Arial"/>
              </a:rPr>
              <a:t>“We played outside” “Lunch was sausages!” “I learnt to draw a red circle” “Storytime was about a dragon!” “I had apple juice during break, I love apple juice" "I jumped in puddles on the way to school" "my boots are yellow!"</a:t>
            </a:r>
            <a:endParaRPr lang="en-US" sz="1700" dirty="0">
              <a:solidFill>
                <a:srgbClr val="002060"/>
              </a:solidFill>
            </a:endParaRPr>
          </a:p>
          <a:p>
            <a:endParaRPr lang="en-US" sz="1700" dirty="0">
              <a:solidFill>
                <a:srgbClr val="002060"/>
              </a:solidFill>
              <a:latin typeface="Arial"/>
              <a:cs typeface="Arial"/>
            </a:endParaRPr>
          </a:p>
          <a:p>
            <a:r>
              <a:rPr lang="en-US" sz="1700" b="1">
                <a:solidFill>
                  <a:srgbClr val="002060"/>
                </a:solidFill>
                <a:latin typeface="Arial"/>
                <a:cs typeface="Arial"/>
              </a:rPr>
              <a:t>The Problem with Coherence</a:t>
            </a:r>
            <a:endParaRPr lang="en-US" sz="1700" b="1">
              <a:solidFill>
                <a:srgbClr val="002060"/>
              </a:solidFill>
            </a:endParaRPr>
          </a:p>
          <a:p>
            <a:r>
              <a:rPr lang="en-US" sz="1700" dirty="0">
                <a:solidFill>
                  <a:srgbClr val="002060"/>
                </a:solidFill>
                <a:latin typeface="Arial"/>
                <a:cs typeface="Arial"/>
              </a:rPr>
              <a:t>Young children often jump around in their story as they are not yet used to </a:t>
            </a:r>
            <a:r>
              <a:rPr lang="en-US" sz="1700" dirty="0" err="1">
                <a:solidFill>
                  <a:srgbClr val="002060"/>
                </a:solidFill>
                <a:latin typeface="Arial"/>
                <a:cs typeface="Arial"/>
              </a:rPr>
              <a:t>organising</a:t>
            </a:r>
            <a:r>
              <a:rPr lang="en-US" sz="1700" dirty="0">
                <a:solidFill>
                  <a:srgbClr val="002060"/>
                </a:solidFill>
                <a:latin typeface="Arial"/>
                <a:cs typeface="Arial"/>
              </a:rPr>
              <a:t> their thoughts before they speak. They also often don't have the language (yet) to signal where in their story they are (e.g. "first, we..." "next, we..." "finally, I...")</a:t>
            </a:r>
            <a:endParaRPr lang="en-US" sz="1700" dirty="0">
              <a:solidFill>
                <a:srgbClr val="002060"/>
              </a:solidFill>
            </a:endParaRPr>
          </a:p>
          <a:p>
            <a:pPr lvl="1"/>
            <a:endParaRPr lang="en-US" sz="1700" dirty="0">
              <a:solidFill>
                <a:srgbClr val="002060"/>
              </a:solidFill>
              <a:latin typeface="Arial"/>
              <a:cs typeface="Arial"/>
            </a:endParaRPr>
          </a:p>
          <a:p>
            <a:r>
              <a:rPr lang="en-US" sz="1700" dirty="0">
                <a:solidFill>
                  <a:srgbClr val="002060"/>
                </a:solidFill>
                <a:latin typeface="Arial"/>
                <a:cs typeface="Arial"/>
              </a:rPr>
              <a:t>Even though all ideas are </a:t>
            </a:r>
            <a:r>
              <a:rPr lang="en-US" sz="1700" b="1" dirty="0">
                <a:solidFill>
                  <a:srgbClr val="002060"/>
                </a:solidFill>
                <a:latin typeface="Arial"/>
                <a:cs typeface="Arial"/>
              </a:rPr>
              <a:t>relevant</a:t>
            </a:r>
            <a:r>
              <a:rPr lang="en-US" sz="1700" dirty="0">
                <a:solidFill>
                  <a:srgbClr val="002060"/>
                </a:solidFill>
                <a:latin typeface="Arial"/>
                <a:cs typeface="Arial"/>
              </a:rPr>
              <a:t>, the </a:t>
            </a:r>
            <a:r>
              <a:rPr lang="en-US" sz="1700" b="1" dirty="0">
                <a:solidFill>
                  <a:srgbClr val="002060"/>
                </a:solidFill>
                <a:latin typeface="Arial"/>
                <a:cs typeface="Arial"/>
              </a:rPr>
              <a:t>order </a:t>
            </a:r>
            <a:r>
              <a:rPr lang="en-US" sz="1700" dirty="0">
                <a:solidFill>
                  <a:srgbClr val="002060"/>
                </a:solidFill>
                <a:latin typeface="Arial"/>
                <a:cs typeface="Arial"/>
              </a:rPr>
              <a:t>these are ideas are presented </a:t>
            </a:r>
            <a:r>
              <a:rPr lang="en-US" sz="1700">
                <a:solidFill>
                  <a:srgbClr val="002060"/>
                </a:solidFill>
                <a:latin typeface="Arial"/>
                <a:cs typeface="Arial"/>
              </a:rPr>
              <a:t>can be confusing</a:t>
            </a:r>
            <a:r>
              <a:rPr lang="en-US" sz="1700" dirty="0">
                <a:solidFill>
                  <a:srgbClr val="002060"/>
                </a:solidFill>
                <a:latin typeface="Arial"/>
                <a:cs typeface="Arial"/>
              </a:rPr>
              <a:t>.</a:t>
            </a:r>
            <a:endParaRPr lang="en-US" sz="1700" dirty="0">
              <a:solidFill>
                <a:srgbClr val="002060"/>
              </a:solidFill>
            </a:endParaRPr>
          </a:p>
          <a:p>
            <a:endParaRPr lang="en-US" sz="1700" b="1" dirty="0">
              <a:solidFill>
                <a:srgbClr val="002060"/>
              </a:solidFill>
            </a:endParaRPr>
          </a:p>
          <a:p>
            <a:r>
              <a:rPr lang="en-US" sz="1700" b="1">
                <a:solidFill>
                  <a:srgbClr val="002060"/>
                </a:solidFill>
                <a:latin typeface="Arial"/>
                <a:cs typeface="Arial"/>
              </a:rPr>
              <a:t>Relevance is not enough in your paragraph: </a:t>
            </a:r>
            <a:r>
              <a:rPr lang="en-US" sz="1700">
                <a:solidFill>
                  <a:srgbClr val="002060"/>
                </a:solidFill>
                <a:latin typeface="Arial"/>
                <a:cs typeface="Arial"/>
              </a:rPr>
              <a:t>ideas also need </a:t>
            </a:r>
            <a:r>
              <a:rPr lang="en-US" sz="1700" b="1" dirty="0">
                <a:solidFill>
                  <a:srgbClr val="002060"/>
                </a:solidFill>
                <a:latin typeface="Arial"/>
                <a:cs typeface="Arial"/>
              </a:rPr>
              <a:t>logical order and connection to one another</a:t>
            </a:r>
            <a:endParaRPr lang="en-US" sz="1700" b="1" dirty="0">
              <a:solidFill>
                <a:srgbClr val="002060"/>
              </a:solidFill>
            </a:endParaRPr>
          </a:p>
          <a:p>
            <a:endParaRPr lang="en-US" sz="1700" b="1" dirty="0">
              <a:solidFill>
                <a:srgbClr val="002060"/>
              </a:solidFill>
              <a:latin typeface="Arial"/>
              <a:cs typeface="Arial"/>
            </a:endParaRPr>
          </a:p>
          <a:p>
            <a:r>
              <a:rPr lang="en-US" sz="1700">
                <a:solidFill>
                  <a:srgbClr val="002060"/>
                </a:solidFill>
                <a:latin typeface="Arial"/>
                <a:cs typeface="Arial"/>
              </a:rPr>
              <a:t>This (in addition to using the TEEL structure) helps the reader </a:t>
            </a:r>
            <a:r>
              <a:rPr lang="en-US" sz="1700" dirty="0">
                <a:solidFill>
                  <a:srgbClr val="002060"/>
                </a:solidFill>
                <a:latin typeface="Arial"/>
                <a:cs typeface="Arial"/>
              </a:rPr>
              <a:t>understand the main points of your paragraph clearly.</a:t>
            </a:r>
            <a:endParaRPr lang="en-US" sz="1700" dirty="0">
              <a:solidFill>
                <a:srgbClr val="002060"/>
              </a:solidFill>
            </a:endParaRPr>
          </a:p>
          <a:p>
            <a:pPr marL="285750" indent="-285750">
              <a:buFont typeface="Arial"/>
              <a:buChar char="•"/>
            </a:pPr>
            <a:endParaRPr lang="en-US" sz="2000" dirty="0">
              <a:latin typeface="Arial"/>
              <a:cs typeface="Arial"/>
            </a:endParaRPr>
          </a:p>
        </p:txBody>
      </p:sp>
    </p:spTree>
    <p:extLst>
      <p:ext uri="{BB962C8B-B14F-4D97-AF65-F5344CB8AC3E}">
        <p14:creationId xmlns:p14="http://schemas.microsoft.com/office/powerpoint/2010/main" val="103630968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FFFDE8"/>
        </a:solidFill>
        <a:effectLst/>
      </p:bgPr>
    </p:bg>
    <p:spTree>
      <p:nvGrpSpPr>
        <p:cNvPr id="1" name="">
          <a:extLst>
            <a:ext uri="{FF2B5EF4-FFF2-40B4-BE49-F238E27FC236}">
              <a16:creationId xmlns:a16="http://schemas.microsoft.com/office/drawing/2014/main" id="{016D8835-5D85-BFC5-4568-3A00E1F3A3B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619FB60-4A22-460F-F787-79269CDA70B2}"/>
              </a:ext>
            </a:extLst>
          </p:cNvPr>
          <p:cNvSpPr>
            <a:spLocks noGrp="1"/>
          </p:cNvSpPr>
          <p:nvPr>
            <p:ph type="title"/>
          </p:nvPr>
        </p:nvSpPr>
        <p:spPr>
          <a:xfrm>
            <a:off x="552919" y="133740"/>
            <a:ext cx="8369564" cy="542347"/>
          </a:xfrm>
        </p:spPr>
        <p:txBody>
          <a:bodyPr/>
          <a:lstStyle/>
          <a:p>
            <a:r>
              <a:rPr lang="en-GB" sz="2800" b="1">
                <a:solidFill>
                  <a:srgbClr val="173AFF"/>
                </a:solidFill>
                <a:latin typeface="Segoe UI"/>
                <a:cs typeface="Segoe UI"/>
              </a:rPr>
              <a:t>Worksheet Activity 4 A &amp; B</a:t>
            </a:r>
            <a:endParaRPr lang="en-US">
              <a:solidFill>
                <a:srgbClr val="000000"/>
              </a:solidFill>
            </a:endParaRPr>
          </a:p>
        </p:txBody>
      </p:sp>
      <p:sp>
        <p:nvSpPr>
          <p:cNvPr id="3" name="Content Placeholder 2">
            <a:extLst>
              <a:ext uri="{FF2B5EF4-FFF2-40B4-BE49-F238E27FC236}">
                <a16:creationId xmlns:a16="http://schemas.microsoft.com/office/drawing/2014/main" id="{6AA03E2C-53A2-FEE8-E2BC-40F0552773C7}"/>
              </a:ext>
            </a:extLst>
          </p:cNvPr>
          <p:cNvSpPr>
            <a:spLocks noGrp="1"/>
          </p:cNvSpPr>
          <p:nvPr>
            <p:ph idx="1"/>
          </p:nvPr>
        </p:nvSpPr>
        <p:spPr>
          <a:xfrm>
            <a:off x="128254" y="872707"/>
            <a:ext cx="8793648" cy="5111009"/>
          </a:xfrm>
        </p:spPr>
        <p:txBody>
          <a:bodyPr/>
          <a:lstStyle/>
          <a:p>
            <a:pPr algn="just"/>
            <a:endParaRPr lang="en-GB" sz="2400">
              <a:solidFill>
                <a:srgbClr val="002060"/>
              </a:solidFill>
              <a:latin typeface="Arial"/>
              <a:ea typeface="+mn-lt"/>
              <a:cs typeface="Arial"/>
            </a:endParaRPr>
          </a:p>
          <a:p>
            <a:pPr algn="just"/>
            <a:endParaRPr lang="en-GB" sz="2800">
              <a:solidFill>
                <a:srgbClr val="002060"/>
              </a:solidFill>
              <a:latin typeface="Arial"/>
              <a:ea typeface="+mn-lt"/>
              <a:cs typeface="Arial"/>
            </a:endParaRPr>
          </a:p>
          <a:p>
            <a:pPr algn="just"/>
            <a:endParaRPr lang="en-GB" sz="2800">
              <a:latin typeface="Arial"/>
              <a:cs typeface="Arial"/>
            </a:endParaRPr>
          </a:p>
          <a:p>
            <a:pPr algn="just"/>
            <a:endParaRPr lang="en-GB" sz="1800">
              <a:latin typeface="Arial"/>
              <a:cs typeface="Arial"/>
            </a:endParaRPr>
          </a:p>
        </p:txBody>
      </p:sp>
      <p:sp>
        <p:nvSpPr>
          <p:cNvPr id="4" name="Date Placeholder 3">
            <a:extLst>
              <a:ext uri="{FF2B5EF4-FFF2-40B4-BE49-F238E27FC236}">
                <a16:creationId xmlns:a16="http://schemas.microsoft.com/office/drawing/2014/main" id="{B88F2ACB-D157-8D32-3EBC-718DFEFFCCEC}"/>
              </a:ext>
            </a:extLst>
          </p:cNvPr>
          <p:cNvSpPr>
            <a:spLocks noGrp="1"/>
          </p:cNvSpPr>
          <p:nvPr>
            <p:ph type="dt" sz="half" idx="10"/>
          </p:nvPr>
        </p:nvSpPr>
        <p:spPr/>
        <p:txBody>
          <a:bodyPr/>
          <a:lstStyle/>
          <a:p>
            <a:pPr>
              <a:defRPr/>
            </a:pPr>
            <a:fld id="{7734DD8D-AE26-4A6C-B780-968F72A0D9BC}" type="datetime1">
              <a:rPr lang="en-GB" smtClean="0"/>
              <a:pPr>
                <a:defRPr/>
              </a:pPr>
              <a:t>14/03/2026</a:t>
            </a:fld>
            <a:endParaRPr lang="en-GB"/>
          </a:p>
        </p:txBody>
      </p:sp>
      <p:sp>
        <p:nvSpPr>
          <p:cNvPr id="5" name="TextBox 4">
            <a:extLst>
              <a:ext uri="{FF2B5EF4-FFF2-40B4-BE49-F238E27FC236}">
                <a16:creationId xmlns:a16="http://schemas.microsoft.com/office/drawing/2014/main" id="{9927D9AD-BC09-3695-41B9-0F8F687277A0}"/>
              </a:ext>
            </a:extLst>
          </p:cNvPr>
          <p:cNvSpPr txBox="1"/>
          <p:nvPr/>
        </p:nvSpPr>
        <p:spPr>
          <a:xfrm>
            <a:off x="387882" y="872954"/>
            <a:ext cx="8368631"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US" sz="3200" b="1">
                <a:solidFill>
                  <a:srgbClr val="002060"/>
                </a:solidFill>
                <a:latin typeface="Arial"/>
                <a:cs typeface="Arial"/>
              </a:rPr>
              <a:t>Complete 4a and 4b with a partner </a:t>
            </a:r>
            <a:endParaRPr lang="en-US" sz="3200" b="1">
              <a:solidFill>
                <a:srgbClr val="002060"/>
              </a:solidFill>
            </a:endParaRPr>
          </a:p>
        </p:txBody>
      </p:sp>
    </p:spTree>
    <p:extLst>
      <p:ext uri="{BB962C8B-B14F-4D97-AF65-F5344CB8AC3E}">
        <p14:creationId xmlns:p14="http://schemas.microsoft.com/office/powerpoint/2010/main" val="22116749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FFFDE8"/>
        </a:solidFill>
        <a:effectLst/>
      </p:bgPr>
    </p:bg>
    <p:spTree>
      <p:nvGrpSpPr>
        <p:cNvPr id="1" name="">
          <a:extLst>
            <a:ext uri="{FF2B5EF4-FFF2-40B4-BE49-F238E27FC236}">
              <a16:creationId xmlns:a16="http://schemas.microsoft.com/office/drawing/2014/main" id="{4F58DDC2-D39C-4ED1-71CF-A942371DD1D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CE2C861-A685-6A22-A8EA-2691A98C4C0E}"/>
              </a:ext>
            </a:extLst>
          </p:cNvPr>
          <p:cNvSpPr>
            <a:spLocks noGrp="1"/>
          </p:cNvSpPr>
          <p:nvPr>
            <p:ph type="title"/>
          </p:nvPr>
        </p:nvSpPr>
        <p:spPr>
          <a:xfrm>
            <a:off x="552919" y="133740"/>
            <a:ext cx="8369564" cy="542347"/>
          </a:xfrm>
        </p:spPr>
        <p:txBody>
          <a:bodyPr/>
          <a:lstStyle/>
          <a:p>
            <a:r>
              <a:rPr lang="en-GB" sz="2800" b="1">
                <a:solidFill>
                  <a:srgbClr val="173AFF"/>
                </a:solidFill>
                <a:latin typeface="Segoe UI"/>
                <a:cs typeface="Segoe UI"/>
              </a:rPr>
              <a:t>Bring It Together</a:t>
            </a:r>
            <a:endParaRPr lang="en-US"/>
          </a:p>
        </p:txBody>
      </p:sp>
      <p:sp>
        <p:nvSpPr>
          <p:cNvPr id="3" name="Content Placeholder 2">
            <a:extLst>
              <a:ext uri="{FF2B5EF4-FFF2-40B4-BE49-F238E27FC236}">
                <a16:creationId xmlns:a16="http://schemas.microsoft.com/office/drawing/2014/main" id="{D1E76D91-1CA2-93A2-261A-80E96284A572}"/>
              </a:ext>
            </a:extLst>
          </p:cNvPr>
          <p:cNvSpPr>
            <a:spLocks noGrp="1"/>
          </p:cNvSpPr>
          <p:nvPr>
            <p:ph idx="1"/>
          </p:nvPr>
        </p:nvSpPr>
        <p:spPr>
          <a:xfrm>
            <a:off x="128254" y="872707"/>
            <a:ext cx="8793648" cy="5111009"/>
          </a:xfrm>
        </p:spPr>
        <p:txBody>
          <a:bodyPr/>
          <a:lstStyle/>
          <a:p>
            <a:pPr algn="just"/>
            <a:endParaRPr lang="en-GB" sz="2400">
              <a:solidFill>
                <a:srgbClr val="002060"/>
              </a:solidFill>
              <a:latin typeface="Arial"/>
              <a:ea typeface="+mn-lt"/>
              <a:cs typeface="Arial"/>
            </a:endParaRPr>
          </a:p>
          <a:p>
            <a:pPr algn="just"/>
            <a:endParaRPr lang="en-GB" sz="2800">
              <a:solidFill>
                <a:srgbClr val="002060"/>
              </a:solidFill>
              <a:latin typeface="Arial"/>
              <a:ea typeface="+mn-lt"/>
              <a:cs typeface="Arial"/>
            </a:endParaRPr>
          </a:p>
          <a:p>
            <a:pPr algn="just"/>
            <a:endParaRPr lang="en-GB" sz="2800">
              <a:latin typeface="Arial"/>
              <a:cs typeface="Arial"/>
            </a:endParaRPr>
          </a:p>
          <a:p>
            <a:pPr algn="just"/>
            <a:endParaRPr lang="en-GB" sz="1800">
              <a:latin typeface="Arial"/>
              <a:cs typeface="Arial"/>
            </a:endParaRPr>
          </a:p>
        </p:txBody>
      </p:sp>
      <p:sp>
        <p:nvSpPr>
          <p:cNvPr id="4" name="Date Placeholder 3">
            <a:extLst>
              <a:ext uri="{FF2B5EF4-FFF2-40B4-BE49-F238E27FC236}">
                <a16:creationId xmlns:a16="http://schemas.microsoft.com/office/drawing/2014/main" id="{CEB5DDB6-D3B6-5FBC-A818-B0002093BD2A}"/>
              </a:ext>
            </a:extLst>
          </p:cNvPr>
          <p:cNvSpPr>
            <a:spLocks noGrp="1"/>
          </p:cNvSpPr>
          <p:nvPr>
            <p:ph type="dt" sz="half" idx="10"/>
          </p:nvPr>
        </p:nvSpPr>
        <p:spPr/>
        <p:txBody>
          <a:bodyPr/>
          <a:lstStyle/>
          <a:p>
            <a:pPr>
              <a:defRPr/>
            </a:pPr>
            <a:fld id="{7734DD8D-AE26-4A6C-B780-968F72A0D9BC}" type="datetime1">
              <a:rPr lang="en-GB" smtClean="0"/>
              <a:pPr>
                <a:defRPr/>
              </a:pPr>
              <a:t>14/03/2026</a:t>
            </a:fld>
            <a:endParaRPr lang="en-GB"/>
          </a:p>
        </p:txBody>
      </p:sp>
      <p:sp>
        <p:nvSpPr>
          <p:cNvPr id="5" name="TextBox 4">
            <a:extLst>
              <a:ext uri="{FF2B5EF4-FFF2-40B4-BE49-F238E27FC236}">
                <a16:creationId xmlns:a16="http://schemas.microsoft.com/office/drawing/2014/main" id="{1AED547E-F603-089E-E85A-7CFF61ECEFE4}"/>
              </a:ext>
            </a:extLst>
          </p:cNvPr>
          <p:cNvSpPr txBox="1"/>
          <p:nvPr/>
        </p:nvSpPr>
        <p:spPr>
          <a:xfrm>
            <a:off x="387882" y="872954"/>
            <a:ext cx="8368631" cy="52014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US" sz="2800">
                <a:solidFill>
                  <a:srgbClr val="002060"/>
                </a:solidFill>
                <a:latin typeface="Arial"/>
                <a:cs typeface="Arial"/>
              </a:rPr>
              <a:t>Look at the draft you created at the beginning of the class.</a:t>
            </a:r>
            <a:endParaRPr lang="en-US" sz="2800">
              <a:solidFill>
                <a:srgbClr val="002060"/>
              </a:solidFill>
            </a:endParaRPr>
          </a:p>
          <a:p>
            <a:pPr marL="342900" indent="-342900">
              <a:buFont typeface="Arial"/>
              <a:buChar char="•"/>
            </a:pPr>
            <a:r>
              <a:rPr lang="en-GB" sz="2800">
                <a:solidFill>
                  <a:srgbClr val="002060"/>
                </a:solidFill>
                <a:latin typeface="Aptos"/>
                <a:cs typeface="Arial"/>
              </a:rPr>
              <a:t>Rewrite it using the TEEL structure: </a:t>
            </a:r>
            <a:br>
              <a:rPr lang="en-GB" sz="2800">
                <a:latin typeface="Aptos"/>
              </a:rPr>
            </a:br>
            <a:r>
              <a:rPr lang="en-GB" sz="2800">
                <a:solidFill>
                  <a:srgbClr val="002060"/>
                </a:solidFill>
                <a:latin typeface="Aptos"/>
                <a:cs typeface="Arial"/>
              </a:rPr>
              <a:t>1) Improve topic sentence </a:t>
            </a:r>
            <a:br>
              <a:rPr lang="en-GB" sz="2800">
                <a:latin typeface="Aptos"/>
              </a:rPr>
            </a:br>
            <a:r>
              <a:rPr lang="en-GB" sz="2800">
                <a:solidFill>
                  <a:srgbClr val="002060"/>
                </a:solidFill>
                <a:latin typeface="Aptos"/>
                <a:cs typeface="Arial"/>
              </a:rPr>
              <a:t>2) Add your own clear examples (you don't need to find evidence for this particular case!)</a:t>
            </a:r>
            <a:br>
              <a:rPr lang="en-GB" sz="2800">
                <a:latin typeface="Aptos"/>
              </a:rPr>
            </a:br>
            <a:r>
              <a:rPr lang="en-GB" sz="2800">
                <a:solidFill>
                  <a:srgbClr val="002060"/>
                </a:solidFill>
                <a:latin typeface="Aptos"/>
                <a:cs typeface="Arial"/>
              </a:rPr>
              <a:t>3) Strengthen explanation and delete anything irrelevant</a:t>
            </a:r>
            <a:br>
              <a:rPr lang="en-GB" sz="2800">
                <a:latin typeface="Aptos"/>
              </a:rPr>
            </a:br>
            <a:r>
              <a:rPr lang="en-GB" sz="2800">
                <a:solidFill>
                  <a:srgbClr val="002060"/>
                </a:solidFill>
                <a:latin typeface="Aptos"/>
                <a:cs typeface="Arial"/>
              </a:rPr>
              <a:t>4) Add a linking sentence</a:t>
            </a:r>
          </a:p>
          <a:p>
            <a:r>
              <a:rPr lang="en-GB" sz="2800">
                <a:solidFill>
                  <a:srgbClr val="002060"/>
                </a:solidFill>
                <a:latin typeface="Aptos"/>
                <a:cs typeface="Arial"/>
              </a:rPr>
              <a:t>    5) Include cohesive devices and check for   </a:t>
            </a:r>
          </a:p>
          <a:p>
            <a:r>
              <a:rPr lang="en-GB" sz="2800">
                <a:solidFill>
                  <a:srgbClr val="002060"/>
                </a:solidFill>
                <a:latin typeface="Aptos"/>
                <a:cs typeface="Arial"/>
              </a:rPr>
              <a:t>       coherence</a:t>
            </a:r>
            <a:endParaRPr lang="en-GB">
              <a:solidFill>
                <a:srgbClr val="000000"/>
              </a:solidFill>
              <a:latin typeface="Arial"/>
              <a:cs typeface="Arial"/>
            </a:endParaRPr>
          </a:p>
          <a:p>
            <a:br>
              <a:rPr lang="en-GB" sz="1200">
                <a:highlight>
                  <a:srgbClr val="FFFFFF"/>
                </a:highlight>
                <a:latin typeface="Aptos"/>
              </a:rPr>
            </a:br>
            <a:endParaRPr lang="en-US" sz="1200">
              <a:solidFill>
                <a:srgbClr val="000000"/>
              </a:solidFill>
              <a:highlight>
                <a:srgbClr val="FFFFFF"/>
              </a:highlight>
              <a:latin typeface="Aptos"/>
            </a:endParaRPr>
          </a:p>
        </p:txBody>
      </p:sp>
    </p:spTree>
    <p:extLst>
      <p:ext uri="{BB962C8B-B14F-4D97-AF65-F5344CB8AC3E}">
        <p14:creationId xmlns:p14="http://schemas.microsoft.com/office/powerpoint/2010/main" val="35773034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FFFDE8"/>
        </a:solidFill>
        <a:effectLst/>
      </p:bgPr>
    </p:bg>
    <p:spTree>
      <p:nvGrpSpPr>
        <p:cNvPr id="1" name="">
          <a:extLst>
            <a:ext uri="{FF2B5EF4-FFF2-40B4-BE49-F238E27FC236}">
              <a16:creationId xmlns:a16="http://schemas.microsoft.com/office/drawing/2014/main" id="{81AC2F31-15CF-C92E-5DE9-DEEA59A79F8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7C6A52A-F105-6ADE-C97C-7D4781C27B86}"/>
              </a:ext>
            </a:extLst>
          </p:cNvPr>
          <p:cNvSpPr>
            <a:spLocks noGrp="1"/>
          </p:cNvSpPr>
          <p:nvPr>
            <p:ph type="title"/>
          </p:nvPr>
        </p:nvSpPr>
        <p:spPr>
          <a:xfrm>
            <a:off x="552919" y="133740"/>
            <a:ext cx="8369564" cy="542347"/>
          </a:xfrm>
        </p:spPr>
        <p:txBody>
          <a:bodyPr/>
          <a:lstStyle/>
          <a:p>
            <a:r>
              <a:rPr lang="en-GB" sz="2800" b="1">
                <a:solidFill>
                  <a:srgbClr val="173AFF"/>
                </a:solidFill>
                <a:latin typeface="Segoe UI"/>
                <a:cs typeface="Segoe UI"/>
              </a:rPr>
              <a:t>EXTENSION: Peer Feedback</a:t>
            </a:r>
            <a:endParaRPr lang="en-US"/>
          </a:p>
        </p:txBody>
      </p:sp>
      <p:sp>
        <p:nvSpPr>
          <p:cNvPr id="3" name="Content Placeholder 2">
            <a:extLst>
              <a:ext uri="{FF2B5EF4-FFF2-40B4-BE49-F238E27FC236}">
                <a16:creationId xmlns:a16="http://schemas.microsoft.com/office/drawing/2014/main" id="{E7CCD77C-162E-D6C6-51F8-700596D93047}"/>
              </a:ext>
            </a:extLst>
          </p:cNvPr>
          <p:cNvSpPr>
            <a:spLocks noGrp="1"/>
          </p:cNvSpPr>
          <p:nvPr>
            <p:ph idx="1"/>
          </p:nvPr>
        </p:nvSpPr>
        <p:spPr>
          <a:xfrm>
            <a:off x="128254" y="872707"/>
            <a:ext cx="8793648" cy="5111009"/>
          </a:xfrm>
        </p:spPr>
        <p:txBody>
          <a:bodyPr/>
          <a:lstStyle/>
          <a:p>
            <a:pPr algn="just"/>
            <a:endParaRPr lang="en-GB" sz="2400">
              <a:solidFill>
                <a:srgbClr val="002060"/>
              </a:solidFill>
              <a:latin typeface="Arial"/>
              <a:ea typeface="+mn-lt"/>
              <a:cs typeface="Arial"/>
            </a:endParaRPr>
          </a:p>
          <a:p>
            <a:pPr algn="just"/>
            <a:endParaRPr lang="en-GB" sz="2800">
              <a:solidFill>
                <a:srgbClr val="002060"/>
              </a:solidFill>
              <a:latin typeface="Arial"/>
              <a:ea typeface="+mn-lt"/>
              <a:cs typeface="Arial"/>
            </a:endParaRPr>
          </a:p>
          <a:p>
            <a:pPr algn="just"/>
            <a:endParaRPr lang="en-GB" sz="2800">
              <a:latin typeface="Arial"/>
              <a:cs typeface="Arial"/>
            </a:endParaRPr>
          </a:p>
          <a:p>
            <a:pPr algn="just"/>
            <a:endParaRPr lang="en-GB" sz="1800">
              <a:latin typeface="Arial"/>
              <a:cs typeface="Arial"/>
            </a:endParaRPr>
          </a:p>
        </p:txBody>
      </p:sp>
      <p:sp>
        <p:nvSpPr>
          <p:cNvPr id="4" name="Date Placeholder 3">
            <a:extLst>
              <a:ext uri="{FF2B5EF4-FFF2-40B4-BE49-F238E27FC236}">
                <a16:creationId xmlns:a16="http://schemas.microsoft.com/office/drawing/2014/main" id="{6AD15C2B-97C0-259C-DCB2-0FA65F288340}"/>
              </a:ext>
            </a:extLst>
          </p:cNvPr>
          <p:cNvSpPr>
            <a:spLocks noGrp="1"/>
          </p:cNvSpPr>
          <p:nvPr>
            <p:ph type="dt" sz="half" idx="10"/>
          </p:nvPr>
        </p:nvSpPr>
        <p:spPr/>
        <p:txBody>
          <a:bodyPr/>
          <a:lstStyle/>
          <a:p>
            <a:pPr>
              <a:defRPr/>
            </a:pPr>
            <a:fld id="{7734DD8D-AE26-4A6C-B780-968F72A0D9BC}" type="datetime1">
              <a:rPr lang="en-GB" smtClean="0"/>
              <a:pPr>
                <a:defRPr/>
              </a:pPr>
              <a:t>14/03/2026</a:t>
            </a:fld>
            <a:endParaRPr lang="en-GB"/>
          </a:p>
        </p:txBody>
      </p:sp>
      <p:sp>
        <p:nvSpPr>
          <p:cNvPr id="5" name="TextBox 4">
            <a:extLst>
              <a:ext uri="{FF2B5EF4-FFF2-40B4-BE49-F238E27FC236}">
                <a16:creationId xmlns:a16="http://schemas.microsoft.com/office/drawing/2014/main" id="{7B2CF7F8-AD8E-5F49-4FC7-F750D2B3D4C7}"/>
              </a:ext>
            </a:extLst>
          </p:cNvPr>
          <p:cNvSpPr txBox="1"/>
          <p:nvPr/>
        </p:nvSpPr>
        <p:spPr>
          <a:xfrm>
            <a:off x="387882" y="872954"/>
            <a:ext cx="8368631" cy="60631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US" sz="2800">
                <a:solidFill>
                  <a:srgbClr val="002060"/>
                </a:solidFill>
                <a:latin typeface="Arial"/>
                <a:cs typeface="Arial"/>
              </a:rPr>
              <a:t>Exchange with a partner and read their paragraph. Try to find:</a:t>
            </a:r>
          </a:p>
          <a:p>
            <a:pPr marL="342900" indent="-342900">
              <a:buFont typeface="Arial"/>
              <a:buChar char="•"/>
            </a:pPr>
            <a:endParaRPr lang="en-US" sz="2800">
              <a:solidFill>
                <a:srgbClr val="002060"/>
              </a:solidFill>
              <a:latin typeface="Arial"/>
            </a:endParaRPr>
          </a:p>
          <a:p>
            <a:r>
              <a:rPr lang="en-US" sz="2800">
                <a:solidFill>
                  <a:srgbClr val="002060"/>
                </a:solidFill>
                <a:latin typeface="Arial"/>
                <a:cs typeface="Arial"/>
              </a:rPr>
              <a:t>1) Their topic sentence and the controlling idea(s) within the topic sentence</a:t>
            </a:r>
          </a:p>
          <a:p>
            <a:r>
              <a:rPr lang="en-US" sz="2800">
                <a:solidFill>
                  <a:srgbClr val="002060"/>
                </a:solidFill>
                <a:latin typeface="Arial"/>
                <a:cs typeface="Arial"/>
              </a:rPr>
              <a:t>2) Their explanation</a:t>
            </a:r>
            <a:endParaRPr lang="en-US" sz="2800">
              <a:solidFill>
                <a:srgbClr val="002060"/>
              </a:solidFill>
              <a:latin typeface="Arial"/>
            </a:endParaRPr>
          </a:p>
          <a:p>
            <a:r>
              <a:rPr lang="en-US" sz="2800">
                <a:solidFill>
                  <a:srgbClr val="002060"/>
                </a:solidFill>
                <a:latin typeface="Arial"/>
                <a:cs typeface="Arial"/>
              </a:rPr>
              <a:t>3) Their examples</a:t>
            </a:r>
            <a:endParaRPr lang="en-US" sz="2800">
              <a:solidFill>
                <a:srgbClr val="002060"/>
              </a:solidFill>
              <a:latin typeface="Arial"/>
            </a:endParaRPr>
          </a:p>
          <a:p>
            <a:r>
              <a:rPr lang="en-US" sz="2800">
                <a:solidFill>
                  <a:srgbClr val="002060"/>
                </a:solidFill>
                <a:latin typeface="Arial"/>
                <a:cs typeface="Arial"/>
              </a:rPr>
              <a:t>4) Their link sentence</a:t>
            </a:r>
            <a:endParaRPr lang="en-US" sz="2800">
              <a:solidFill>
                <a:srgbClr val="002060"/>
              </a:solidFill>
              <a:latin typeface="Arial"/>
            </a:endParaRPr>
          </a:p>
          <a:p>
            <a:r>
              <a:rPr lang="en-US" sz="2800">
                <a:solidFill>
                  <a:srgbClr val="002060"/>
                </a:solidFill>
                <a:latin typeface="Arial"/>
                <a:cs typeface="Arial"/>
              </a:rPr>
              <a:t>5) At least 3 cohesive devices</a:t>
            </a:r>
            <a:endParaRPr lang="en-US" sz="2800">
              <a:solidFill>
                <a:srgbClr val="002060"/>
              </a:solidFill>
              <a:latin typeface="Arial"/>
            </a:endParaRPr>
          </a:p>
          <a:p>
            <a:endParaRPr lang="en-US" sz="2800">
              <a:solidFill>
                <a:srgbClr val="002060"/>
              </a:solidFill>
              <a:latin typeface="Arial"/>
            </a:endParaRPr>
          </a:p>
          <a:p>
            <a:r>
              <a:rPr lang="en-US" sz="2800">
                <a:solidFill>
                  <a:srgbClr val="002060"/>
                </a:solidFill>
                <a:latin typeface="Arial"/>
                <a:cs typeface="Arial"/>
              </a:rPr>
              <a:t>Is their paragraph clear? </a:t>
            </a:r>
            <a:endParaRPr lang="en-US" sz="2800">
              <a:solidFill>
                <a:srgbClr val="002060"/>
              </a:solidFill>
              <a:latin typeface="Arial"/>
            </a:endParaRPr>
          </a:p>
          <a:p>
            <a:r>
              <a:rPr lang="en-US" sz="2800">
                <a:solidFill>
                  <a:srgbClr val="002060"/>
                </a:solidFill>
                <a:latin typeface="Arial"/>
                <a:cs typeface="Arial"/>
              </a:rPr>
              <a:t>Offer one thing you </a:t>
            </a:r>
            <a:r>
              <a:rPr lang="en-US" sz="2800" b="1">
                <a:solidFill>
                  <a:srgbClr val="002060"/>
                </a:solidFill>
                <a:latin typeface="Arial"/>
                <a:cs typeface="Arial"/>
              </a:rPr>
              <a:t>like </a:t>
            </a:r>
            <a:r>
              <a:rPr lang="en-US" sz="2800">
                <a:solidFill>
                  <a:srgbClr val="002060"/>
                </a:solidFill>
                <a:latin typeface="Arial"/>
                <a:cs typeface="Arial"/>
              </a:rPr>
              <a:t>about their paragraph</a:t>
            </a:r>
            <a:r>
              <a:rPr lang="en-US" sz="2800" b="1">
                <a:solidFill>
                  <a:srgbClr val="002060"/>
                </a:solidFill>
                <a:latin typeface="Arial"/>
                <a:cs typeface="Arial"/>
              </a:rPr>
              <a:t> and one </a:t>
            </a:r>
            <a:r>
              <a:rPr lang="en-US" sz="2800">
                <a:solidFill>
                  <a:srgbClr val="002060"/>
                </a:solidFill>
                <a:latin typeface="Arial"/>
                <a:cs typeface="Arial"/>
              </a:rPr>
              <a:t>piece of advice to improve</a:t>
            </a:r>
          </a:p>
          <a:p>
            <a:br>
              <a:rPr lang="en-GB" sz="1200">
                <a:highlight>
                  <a:srgbClr val="FFFFFF"/>
                </a:highlight>
                <a:latin typeface="Aptos"/>
              </a:rPr>
            </a:br>
            <a:endParaRPr lang="en-US" sz="1200">
              <a:solidFill>
                <a:srgbClr val="000000"/>
              </a:solidFill>
              <a:highlight>
                <a:srgbClr val="FFFFFF"/>
              </a:highlight>
              <a:latin typeface="Aptos"/>
            </a:endParaRPr>
          </a:p>
        </p:txBody>
      </p:sp>
    </p:spTree>
    <p:extLst>
      <p:ext uri="{BB962C8B-B14F-4D97-AF65-F5344CB8AC3E}">
        <p14:creationId xmlns:p14="http://schemas.microsoft.com/office/powerpoint/2010/main" val="10070692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FFFDE8"/>
        </a:solidFill>
        <a:effectLst/>
      </p:bgPr>
    </p:bg>
    <p:spTree>
      <p:nvGrpSpPr>
        <p:cNvPr id="1" name="">
          <a:extLst>
            <a:ext uri="{FF2B5EF4-FFF2-40B4-BE49-F238E27FC236}">
              <a16:creationId xmlns:a16="http://schemas.microsoft.com/office/drawing/2014/main" id="{420A6940-5DD8-ACA4-6A7D-9932E0BBB80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4D04A4A-D579-5D39-A797-473366D5D949}"/>
              </a:ext>
            </a:extLst>
          </p:cNvPr>
          <p:cNvSpPr>
            <a:spLocks noGrp="1"/>
          </p:cNvSpPr>
          <p:nvPr>
            <p:ph type="title"/>
          </p:nvPr>
        </p:nvSpPr>
        <p:spPr>
          <a:xfrm>
            <a:off x="457200" y="-309677"/>
            <a:ext cx="8229600" cy="1143000"/>
          </a:xfrm>
        </p:spPr>
        <p:txBody>
          <a:bodyPr/>
          <a:lstStyle/>
          <a:p>
            <a:r>
              <a:rPr lang="en-GB" sz="2400" b="1">
                <a:solidFill>
                  <a:srgbClr val="173AFF"/>
                </a:solidFill>
                <a:latin typeface="Segoe UI"/>
                <a:cs typeface="Segoe UI"/>
              </a:rPr>
              <a:t>Worksheet Activity 1 Answers</a:t>
            </a:r>
            <a:endParaRPr lang="en-US">
              <a:solidFill>
                <a:srgbClr val="173AFF"/>
              </a:solidFill>
            </a:endParaRPr>
          </a:p>
        </p:txBody>
      </p:sp>
      <p:sp>
        <p:nvSpPr>
          <p:cNvPr id="3" name="Content Placeholder 2">
            <a:extLst>
              <a:ext uri="{FF2B5EF4-FFF2-40B4-BE49-F238E27FC236}">
                <a16:creationId xmlns:a16="http://schemas.microsoft.com/office/drawing/2014/main" id="{2EE52CBB-6830-2569-F55D-8377DC4B6D1F}"/>
              </a:ext>
            </a:extLst>
          </p:cNvPr>
          <p:cNvSpPr>
            <a:spLocks noGrp="1"/>
          </p:cNvSpPr>
          <p:nvPr>
            <p:ph idx="1"/>
          </p:nvPr>
        </p:nvSpPr>
        <p:spPr>
          <a:xfrm>
            <a:off x="-250592" y="558593"/>
            <a:ext cx="9287200" cy="5829276"/>
          </a:xfrm>
        </p:spPr>
        <p:txBody>
          <a:bodyPr/>
          <a:lstStyle/>
          <a:p>
            <a:pPr lvl="1">
              <a:buNone/>
            </a:pPr>
            <a:r>
              <a:rPr lang="en-US" sz="1600" b="1">
                <a:solidFill>
                  <a:srgbClr val="002060"/>
                </a:solidFill>
                <a:highlight>
                  <a:srgbClr val="00FF00"/>
                </a:highlight>
                <a:latin typeface="Arial"/>
                <a:cs typeface="Arial"/>
              </a:rPr>
              <a:t>Topic Sentence </a:t>
            </a:r>
            <a:r>
              <a:rPr lang="en-US" sz="1600" b="1">
                <a:solidFill>
                  <a:srgbClr val="002060"/>
                </a:solidFill>
                <a:latin typeface="Arial"/>
                <a:cs typeface="Arial"/>
              </a:rPr>
              <a:t>  </a:t>
            </a:r>
            <a:r>
              <a:rPr lang="en-US" sz="1600" b="1">
                <a:solidFill>
                  <a:srgbClr val="002060"/>
                </a:solidFill>
                <a:highlight>
                  <a:srgbClr val="FF00FF"/>
                </a:highlight>
                <a:latin typeface="Arial"/>
                <a:cs typeface="Arial"/>
              </a:rPr>
              <a:t>Explanation</a:t>
            </a:r>
            <a:r>
              <a:rPr lang="en-US" sz="1600" b="1">
                <a:solidFill>
                  <a:srgbClr val="002060"/>
                </a:solidFill>
                <a:latin typeface="Arial"/>
                <a:cs typeface="Arial"/>
              </a:rPr>
              <a:t>  </a:t>
            </a:r>
            <a:r>
              <a:rPr lang="en-US" sz="1600" b="1">
                <a:solidFill>
                  <a:srgbClr val="002060"/>
                </a:solidFill>
                <a:highlight>
                  <a:srgbClr val="00FFFF"/>
                </a:highlight>
                <a:latin typeface="Arial"/>
                <a:cs typeface="Arial"/>
              </a:rPr>
              <a:t>Evidence or Examples</a:t>
            </a:r>
            <a:r>
              <a:rPr lang="en-US" sz="1600" b="1">
                <a:solidFill>
                  <a:srgbClr val="002060"/>
                </a:solidFill>
                <a:latin typeface="Arial"/>
                <a:cs typeface="Arial"/>
              </a:rPr>
              <a:t>   </a:t>
            </a:r>
            <a:r>
              <a:rPr lang="en-US" sz="1600" b="1">
                <a:solidFill>
                  <a:srgbClr val="002060"/>
                </a:solidFill>
                <a:highlight>
                  <a:srgbClr val="FFFF00"/>
                </a:highlight>
                <a:latin typeface="Arial"/>
                <a:cs typeface="Arial"/>
              </a:rPr>
              <a:t>Link Sentence</a:t>
            </a:r>
            <a:endParaRPr lang="en-GB" sz="1600">
              <a:solidFill>
                <a:srgbClr val="002060"/>
              </a:solidFill>
              <a:highlight>
                <a:srgbClr val="FFFFFF"/>
              </a:highlight>
              <a:latin typeface="Arial"/>
              <a:cs typeface="Arial"/>
            </a:endParaRPr>
          </a:p>
          <a:p>
            <a:pPr lvl="1">
              <a:buNone/>
            </a:pPr>
            <a:endParaRPr lang="en-US" sz="1600" b="1">
              <a:solidFill>
                <a:srgbClr val="002060"/>
              </a:solidFill>
              <a:highlight>
                <a:srgbClr val="FFFF00"/>
              </a:highlight>
              <a:latin typeface="Arial"/>
              <a:cs typeface="Arial"/>
            </a:endParaRPr>
          </a:p>
          <a:p>
            <a:pPr lvl="1" algn="just">
              <a:buNone/>
            </a:pPr>
            <a:r>
              <a:rPr lang="en-US" sz="2000" b="1">
                <a:solidFill>
                  <a:srgbClr val="002060"/>
                </a:solidFill>
                <a:highlight>
                  <a:srgbClr val="00FF00"/>
                </a:highlight>
                <a:latin typeface="Arial"/>
                <a:cs typeface="Arial"/>
              </a:rPr>
              <a:t>One problem some companies face is poor marketing, which means</a:t>
            </a:r>
            <a:endParaRPr lang="en-GB" sz="2000">
              <a:solidFill>
                <a:srgbClr val="002060"/>
              </a:solidFill>
              <a:highlight>
                <a:srgbClr val="FFFFFF"/>
              </a:highlight>
              <a:latin typeface="Arial"/>
              <a:cs typeface="Arial"/>
            </a:endParaRPr>
          </a:p>
          <a:p>
            <a:pPr lvl="1" algn="just">
              <a:buNone/>
            </a:pPr>
            <a:r>
              <a:rPr lang="en-US" sz="2000" b="1">
                <a:solidFill>
                  <a:srgbClr val="002060"/>
                </a:solidFill>
                <a:highlight>
                  <a:srgbClr val="00FF00"/>
                </a:highlight>
                <a:latin typeface="Arial"/>
                <a:cs typeface="Arial"/>
              </a:rPr>
              <a:t>customers do not know about their products or services.</a:t>
            </a:r>
            <a:r>
              <a:rPr lang="en-US" sz="2000" b="1">
                <a:solidFill>
                  <a:srgbClr val="002060"/>
                </a:solidFill>
                <a:highlight>
                  <a:srgbClr val="FFFFFF"/>
                </a:highlight>
                <a:latin typeface="Arial"/>
                <a:cs typeface="Arial"/>
              </a:rPr>
              <a:t> </a:t>
            </a:r>
            <a:r>
              <a:rPr lang="en-US" sz="2000" b="1">
                <a:solidFill>
                  <a:srgbClr val="002060"/>
                </a:solidFill>
                <a:highlight>
                  <a:srgbClr val="FF00FF"/>
                </a:highlight>
                <a:latin typeface="Arial"/>
                <a:cs typeface="Arial"/>
              </a:rPr>
              <a:t>Often,</a:t>
            </a:r>
            <a:endParaRPr lang="en-GB" sz="2000">
              <a:solidFill>
                <a:srgbClr val="002060"/>
              </a:solidFill>
              <a:highlight>
                <a:srgbClr val="FFFFFF"/>
              </a:highlight>
              <a:latin typeface="Arial"/>
              <a:cs typeface="Arial"/>
            </a:endParaRPr>
          </a:p>
          <a:p>
            <a:pPr lvl="1" algn="just">
              <a:buNone/>
            </a:pPr>
            <a:r>
              <a:rPr lang="en-US" sz="2000" b="1">
                <a:solidFill>
                  <a:srgbClr val="002060"/>
                </a:solidFill>
                <a:highlight>
                  <a:srgbClr val="FF00FF"/>
                </a:highlight>
                <a:latin typeface="Arial"/>
                <a:cs typeface="Arial"/>
              </a:rPr>
              <a:t>businesses struggle to reach the right audience or plan their marketing</a:t>
            </a:r>
            <a:endParaRPr lang="en-GB" sz="2000">
              <a:solidFill>
                <a:srgbClr val="002060"/>
              </a:solidFill>
              <a:highlight>
                <a:srgbClr val="FFFFFF"/>
              </a:highlight>
              <a:latin typeface="Arial"/>
              <a:cs typeface="Arial"/>
            </a:endParaRPr>
          </a:p>
          <a:p>
            <a:pPr lvl="1" algn="just">
              <a:buNone/>
            </a:pPr>
            <a:r>
              <a:rPr lang="en-US" sz="2000" b="1">
                <a:solidFill>
                  <a:srgbClr val="002060"/>
                </a:solidFill>
                <a:highlight>
                  <a:srgbClr val="FF00FF"/>
                </a:highlight>
                <a:latin typeface="Arial"/>
                <a:cs typeface="Arial"/>
              </a:rPr>
              <a:t>effectively.</a:t>
            </a:r>
            <a:r>
              <a:rPr lang="en-US" sz="2000" b="1">
                <a:solidFill>
                  <a:srgbClr val="002060"/>
                </a:solidFill>
                <a:highlight>
                  <a:srgbClr val="FFFFFF"/>
                </a:highlight>
                <a:latin typeface="Arial"/>
                <a:cs typeface="Arial"/>
              </a:rPr>
              <a:t> </a:t>
            </a:r>
            <a:r>
              <a:rPr lang="en-US" sz="2000" b="1">
                <a:solidFill>
                  <a:srgbClr val="002060"/>
                </a:solidFill>
                <a:highlight>
                  <a:srgbClr val="00FFFF"/>
                </a:highlight>
                <a:latin typeface="Arial"/>
                <a:cs typeface="Arial"/>
              </a:rPr>
              <a:t>For example, a survey found that 73% of small businesses</a:t>
            </a:r>
            <a:endParaRPr lang="en-GB" sz="2000">
              <a:solidFill>
                <a:srgbClr val="002060"/>
              </a:solidFill>
              <a:highlight>
                <a:srgbClr val="FFFFFF"/>
              </a:highlight>
              <a:latin typeface="Arial"/>
              <a:cs typeface="Arial"/>
            </a:endParaRPr>
          </a:p>
          <a:p>
            <a:pPr lvl="1" algn="just">
              <a:buNone/>
            </a:pPr>
            <a:r>
              <a:rPr lang="en-US" sz="2000" b="1">
                <a:solidFill>
                  <a:srgbClr val="002060"/>
                </a:solidFill>
                <a:highlight>
                  <a:srgbClr val="00FFFF"/>
                </a:highlight>
                <a:latin typeface="Arial"/>
                <a:cs typeface="Arial"/>
              </a:rPr>
              <a:t>are not confident their marketing strategy works (Constant Contact,</a:t>
            </a:r>
            <a:endParaRPr lang="en-GB" sz="2000">
              <a:solidFill>
                <a:srgbClr val="002060"/>
              </a:solidFill>
              <a:highlight>
                <a:srgbClr val="FFFFFF"/>
              </a:highlight>
              <a:latin typeface="Arial"/>
              <a:cs typeface="Arial"/>
            </a:endParaRPr>
          </a:p>
          <a:p>
            <a:pPr lvl="1" algn="just">
              <a:buNone/>
            </a:pPr>
            <a:r>
              <a:rPr lang="en-US" sz="2000" b="1">
                <a:solidFill>
                  <a:srgbClr val="002060"/>
                </a:solidFill>
                <a:highlight>
                  <a:srgbClr val="00FFFF"/>
                </a:highlight>
                <a:latin typeface="Arial"/>
                <a:cs typeface="Arial"/>
              </a:rPr>
              <a:t>2024).</a:t>
            </a:r>
            <a:r>
              <a:rPr lang="en-US" sz="2000" b="1">
                <a:solidFill>
                  <a:srgbClr val="002060"/>
                </a:solidFill>
                <a:highlight>
                  <a:srgbClr val="FFFFFF"/>
                </a:highlight>
                <a:latin typeface="Arial"/>
                <a:cs typeface="Arial"/>
              </a:rPr>
              <a:t> </a:t>
            </a:r>
            <a:r>
              <a:rPr lang="en-US" sz="2000" b="1">
                <a:solidFill>
                  <a:srgbClr val="002060"/>
                </a:solidFill>
                <a:highlight>
                  <a:srgbClr val="FF00FF"/>
                </a:highlight>
                <a:latin typeface="Arial"/>
                <a:cs typeface="Arial"/>
              </a:rPr>
              <a:t>As a result, even a good product may fail if customers are</a:t>
            </a:r>
            <a:endParaRPr lang="en-GB" sz="2000">
              <a:solidFill>
                <a:srgbClr val="002060"/>
              </a:solidFill>
              <a:highlight>
                <a:srgbClr val="FFFFFF"/>
              </a:highlight>
              <a:latin typeface="Arial"/>
              <a:cs typeface="Arial"/>
            </a:endParaRPr>
          </a:p>
          <a:p>
            <a:pPr lvl="1" algn="just">
              <a:buNone/>
            </a:pPr>
            <a:r>
              <a:rPr lang="en-US" sz="2000" b="1">
                <a:solidFill>
                  <a:srgbClr val="002060"/>
                </a:solidFill>
                <a:highlight>
                  <a:srgbClr val="FF00FF"/>
                </a:highlight>
                <a:latin typeface="Arial"/>
                <a:cs typeface="Arial"/>
              </a:rPr>
              <a:t>unaware of it. Poor marketing can also make it difficult for companies</a:t>
            </a:r>
            <a:endParaRPr lang="en-GB" sz="2000">
              <a:solidFill>
                <a:srgbClr val="002060"/>
              </a:solidFill>
              <a:highlight>
                <a:srgbClr val="FFFFFF"/>
              </a:highlight>
              <a:latin typeface="Arial"/>
              <a:cs typeface="Arial"/>
            </a:endParaRPr>
          </a:p>
          <a:p>
            <a:pPr lvl="1" algn="just">
              <a:buNone/>
            </a:pPr>
            <a:r>
              <a:rPr lang="en-US" sz="2000" b="1">
                <a:solidFill>
                  <a:srgbClr val="002060"/>
                </a:solidFill>
                <a:highlight>
                  <a:srgbClr val="FF00FF"/>
                </a:highlight>
                <a:latin typeface="Arial"/>
                <a:cs typeface="Arial"/>
              </a:rPr>
              <a:t>to attract new customers consistently.</a:t>
            </a:r>
            <a:r>
              <a:rPr lang="en-US" sz="2000" b="1">
                <a:solidFill>
                  <a:srgbClr val="002060"/>
                </a:solidFill>
                <a:highlight>
                  <a:srgbClr val="FFFFFF"/>
                </a:highlight>
                <a:latin typeface="Arial"/>
                <a:cs typeface="Arial"/>
              </a:rPr>
              <a:t> </a:t>
            </a:r>
            <a:r>
              <a:rPr lang="en-US" sz="2000" b="1">
                <a:solidFill>
                  <a:srgbClr val="002060"/>
                </a:solidFill>
                <a:highlight>
                  <a:srgbClr val="00FFFF"/>
                </a:highlight>
                <a:latin typeface="Arial"/>
                <a:cs typeface="Arial"/>
              </a:rPr>
              <a:t>Additionally, 60% of small</a:t>
            </a:r>
            <a:endParaRPr lang="en-GB" sz="2000">
              <a:solidFill>
                <a:srgbClr val="002060"/>
              </a:solidFill>
              <a:highlight>
                <a:srgbClr val="FFFFFF"/>
              </a:highlight>
              <a:latin typeface="Arial"/>
              <a:cs typeface="Arial"/>
            </a:endParaRPr>
          </a:p>
          <a:p>
            <a:pPr lvl="1" algn="just">
              <a:buNone/>
            </a:pPr>
            <a:r>
              <a:rPr lang="en-US" sz="2000" b="1">
                <a:solidFill>
                  <a:srgbClr val="002060"/>
                </a:solidFill>
                <a:highlight>
                  <a:srgbClr val="00FFFF"/>
                </a:highlight>
                <a:latin typeface="Arial"/>
                <a:cs typeface="Arial"/>
              </a:rPr>
              <a:t>businesses say finding new customers is their biggest marketing</a:t>
            </a:r>
            <a:endParaRPr lang="en-GB" sz="2000">
              <a:solidFill>
                <a:srgbClr val="002060"/>
              </a:solidFill>
              <a:highlight>
                <a:srgbClr val="FFFFFF"/>
              </a:highlight>
              <a:latin typeface="Arial"/>
              <a:cs typeface="Arial"/>
            </a:endParaRPr>
          </a:p>
          <a:p>
            <a:pPr lvl="1" algn="just">
              <a:buNone/>
            </a:pPr>
            <a:r>
              <a:rPr lang="en-US" sz="2000" b="1">
                <a:solidFill>
                  <a:srgbClr val="002060"/>
                </a:solidFill>
                <a:highlight>
                  <a:srgbClr val="00FFFF"/>
                </a:highlight>
                <a:latin typeface="Arial"/>
                <a:cs typeface="Arial"/>
              </a:rPr>
              <a:t>challenge (Agility PR Solutions, 2024),</a:t>
            </a:r>
            <a:r>
              <a:rPr lang="en-US" sz="2000" b="1">
                <a:solidFill>
                  <a:srgbClr val="002060"/>
                </a:solidFill>
                <a:highlight>
                  <a:srgbClr val="FFFFFF"/>
                </a:highlight>
                <a:latin typeface="Arial"/>
                <a:cs typeface="Arial"/>
              </a:rPr>
              <a:t> </a:t>
            </a:r>
            <a:r>
              <a:rPr lang="en-US" sz="2000" b="1">
                <a:solidFill>
                  <a:srgbClr val="002060"/>
                </a:solidFill>
                <a:highlight>
                  <a:srgbClr val="FF00FF"/>
                </a:highlight>
                <a:latin typeface="Arial"/>
                <a:cs typeface="Arial"/>
              </a:rPr>
              <a:t>which makes it harder for</a:t>
            </a:r>
            <a:endParaRPr lang="en-GB" sz="2000">
              <a:solidFill>
                <a:srgbClr val="002060"/>
              </a:solidFill>
              <a:highlight>
                <a:srgbClr val="FFFFFF"/>
              </a:highlight>
              <a:latin typeface="Arial"/>
              <a:cs typeface="Arial"/>
            </a:endParaRPr>
          </a:p>
          <a:p>
            <a:pPr lvl="1" algn="just">
              <a:buNone/>
            </a:pPr>
            <a:r>
              <a:rPr lang="en-US" sz="2000" b="1">
                <a:solidFill>
                  <a:srgbClr val="002060"/>
                </a:solidFill>
                <a:highlight>
                  <a:srgbClr val="FF00FF"/>
                </a:highlight>
                <a:latin typeface="Arial"/>
                <a:cs typeface="Arial"/>
              </a:rPr>
              <a:t>companies with strong products to grow and reach enough</a:t>
            </a:r>
            <a:endParaRPr lang="en-GB" sz="2000">
              <a:solidFill>
                <a:srgbClr val="002060"/>
              </a:solidFill>
              <a:highlight>
                <a:srgbClr val="FFFFFF"/>
              </a:highlight>
              <a:latin typeface="Arial"/>
              <a:cs typeface="Arial"/>
            </a:endParaRPr>
          </a:p>
          <a:p>
            <a:pPr lvl="1" algn="just">
              <a:buNone/>
            </a:pPr>
            <a:r>
              <a:rPr lang="en-US" sz="2000" b="1">
                <a:solidFill>
                  <a:srgbClr val="002060"/>
                </a:solidFill>
                <a:highlight>
                  <a:srgbClr val="FF00FF"/>
                </a:highlight>
                <a:latin typeface="Arial"/>
                <a:cs typeface="Arial"/>
              </a:rPr>
              <a:t>customers.</a:t>
            </a:r>
            <a:r>
              <a:rPr lang="en-US" sz="2000" b="1">
                <a:solidFill>
                  <a:srgbClr val="002060"/>
                </a:solidFill>
                <a:highlight>
                  <a:srgbClr val="FFFFFF"/>
                </a:highlight>
                <a:latin typeface="Arial"/>
                <a:cs typeface="Arial"/>
              </a:rPr>
              <a:t> </a:t>
            </a:r>
            <a:r>
              <a:rPr lang="en-US" sz="2000" b="1">
                <a:solidFill>
                  <a:srgbClr val="002060"/>
                </a:solidFill>
                <a:highlight>
                  <a:srgbClr val="FFFF00"/>
                </a:highlight>
                <a:latin typeface="Arial"/>
                <a:cs typeface="Arial"/>
              </a:rPr>
              <a:t>Therefore, poor marketing can lead to fewer customers and</a:t>
            </a:r>
            <a:endParaRPr lang="en-GB" sz="2000">
              <a:solidFill>
                <a:srgbClr val="002060"/>
              </a:solidFill>
              <a:highlight>
                <a:srgbClr val="FFFFFF"/>
              </a:highlight>
              <a:latin typeface="Arial"/>
              <a:cs typeface="Arial"/>
            </a:endParaRPr>
          </a:p>
          <a:p>
            <a:pPr lvl="1" algn="just">
              <a:buNone/>
            </a:pPr>
            <a:r>
              <a:rPr lang="en-US" sz="2000" b="1">
                <a:solidFill>
                  <a:srgbClr val="002060"/>
                </a:solidFill>
                <a:highlight>
                  <a:srgbClr val="FFFF00"/>
                </a:highlight>
                <a:latin typeface="Arial"/>
                <a:cs typeface="Arial"/>
              </a:rPr>
              <a:t>lower sales, which can slow down business growth.</a:t>
            </a:r>
            <a:endParaRPr lang="en-GB" sz="2000">
              <a:solidFill>
                <a:srgbClr val="002060"/>
              </a:solidFill>
              <a:highlight>
                <a:srgbClr val="FFFFFF"/>
              </a:highlight>
              <a:latin typeface="Arial"/>
              <a:cs typeface="Arial"/>
            </a:endParaRPr>
          </a:p>
          <a:p>
            <a:pPr marL="457200" lvl="1" indent="0" algn="ctr">
              <a:buNone/>
            </a:pPr>
            <a:endParaRPr lang="en-GB" sz="2000">
              <a:solidFill>
                <a:srgbClr val="002060"/>
              </a:solidFill>
              <a:latin typeface="Arial"/>
              <a:cs typeface="Arial"/>
            </a:endParaRPr>
          </a:p>
        </p:txBody>
      </p:sp>
      <p:sp>
        <p:nvSpPr>
          <p:cNvPr id="4" name="Date Placeholder 3">
            <a:extLst>
              <a:ext uri="{FF2B5EF4-FFF2-40B4-BE49-F238E27FC236}">
                <a16:creationId xmlns:a16="http://schemas.microsoft.com/office/drawing/2014/main" id="{9E3A22FF-E1DA-E04E-6C7A-E371F2D52A19}"/>
              </a:ext>
            </a:extLst>
          </p:cNvPr>
          <p:cNvSpPr>
            <a:spLocks noGrp="1"/>
          </p:cNvSpPr>
          <p:nvPr>
            <p:ph type="dt" sz="half" idx="10"/>
          </p:nvPr>
        </p:nvSpPr>
        <p:spPr/>
        <p:txBody>
          <a:bodyPr/>
          <a:lstStyle/>
          <a:p>
            <a:pPr>
              <a:defRPr/>
            </a:pPr>
            <a:fld id="{7734DD8D-AE26-4A6C-B780-968F72A0D9BC}" type="datetime1">
              <a:rPr lang="en-GB" smtClean="0"/>
              <a:pPr>
                <a:defRPr/>
              </a:pPr>
              <a:t>14/03/2026</a:t>
            </a:fld>
            <a:endParaRPr lang="en-GB"/>
          </a:p>
        </p:txBody>
      </p:sp>
    </p:spTree>
    <p:extLst>
      <p:ext uri="{BB962C8B-B14F-4D97-AF65-F5344CB8AC3E}">
        <p14:creationId xmlns:p14="http://schemas.microsoft.com/office/powerpoint/2010/main" val="3316708496"/>
      </p:ext>
    </p:extLst>
  </p:cSld>
  <p:clrMapOvr>
    <a:masterClrMapping/>
  </p:clrMapOvr>
  <p:extLst>
    <p:ext uri="{6950BFC3-D8DA-4A85-94F7-54DA5524770B}">
      <p188:commentRel xmlns:p188="http://schemas.microsoft.com/office/powerpoint/2018/8/main" r:id="rId2"/>
    </p:ext>
  </p:extLst>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FFFDE8"/>
        </a:solidFill>
        <a:effectLst/>
      </p:bgPr>
    </p:bg>
    <p:spTree>
      <p:nvGrpSpPr>
        <p:cNvPr id="1" name="">
          <a:extLst>
            <a:ext uri="{FF2B5EF4-FFF2-40B4-BE49-F238E27FC236}">
              <a16:creationId xmlns:a16="http://schemas.microsoft.com/office/drawing/2014/main" id="{E568E835-11C1-2ACF-DFF0-C56F4BC6EEB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3C21CBB-9B75-32BC-995E-B538E3AB749B}"/>
              </a:ext>
            </a:extLst>
          </p:cNvPr>
          <p:cNvSpPr>
            <a:spLocks noGrp="1"/>
          </p:cNvSpPr>
          <p:nvPr>
            <p:ph type="title"/>
          </p:nvPr>
        </p:nvSpPr>
        <p:spPr>
          <a:xfrm>
            <a:off x="552919" y="120173"/>
            <a:ext cx="8369564" cy="542347"/>
          </a:xfrm>
        </p:spPr>
        <p:txBody>
          <a:bodyPr/>
          <a:lstStyle/>
          <a:p>
            <a:r>
              <a:rPr lang="en-GB" sz="3200" b="1">
                <a:solidFill>
                  <a:srgbClr val="173AFF"/>
                </a:solidFill>
                <a:latin typeface="Segoe UI"/>
                <a:cs typeface="Segoe UI"/>
              </a:rPr>
              <a:t>Worksheet Activity 1A &amp; B: Answers</a:t>
            </a:r>
          </a:p>
        </p:txBody>
      </p:sp>
      <p:sp>
        <p:nvSpPr>
          <p:cNvPr id="3" name="Content Placeholder 2">
            <a:extLst>
              <a:ext uri="{FF2B5EF4-FFF2-40B4-BE49-F238E27FC236}">
                <a16:creationId xmlns:a16="http://schemas.microsoft.com/office/drawing/2014/main" id="{473B455E-18D1-CC2A-4599-40206E9CD8AA}"/>
              </a:ext>
            </a:extLst>
          </p:cNvPr>
          <p:cNvSpPr>
            <a:spLocks noGrp="1"/>
          </p:cNvSpPr>
          <p:nvPr>
            <p:ph idx="1"/>
          </p:nvPr>
        </p:nvSpPr>
        <p:spPr>
          <a:xfrm>
            <a:off x="155387" y="662423"/>
            <a:ext cx="8841132" cy="796778"/>
          </a:xfrm>
        </p:spPr>
        <p:txBody>
          <a:bodyPr/>
          <a:lstStyle/>
          <a:p>
            <a:pPr marL="0" indent="0" algn="just">
              <a:buNone/>
            </a:pPr>
            <a:endParaRPr lang="en-GB" sz="2000" b="1">
              <a:solidFill>
                <a:srgbClr val="173AFF"/>
              </a:solidFill>
              <a:latin typeface="Segoe UI"/>
              <a:cs typeface="Segoe UI"/>
            </a:endParaRPr>
          </a:p>
          <a:p>
            <a:pPr marL="0" indent="0" algn="just">
              <a:buNone/>
            </a:pPr>
            <a:endParaRPr lang="en-GB" sz="2000">
              <a:solidFill>
                <a:srgbClr val="002060"/>
              </a:solidFill>
            </a:endParaRPr>
          </a:p>
          <a:p>
            <a:pPr marL="0" indent="0" algn="just">
              <a:buNone/>
            </a:pPr>
            <a:endParaRPr lang="en-GB" sz="2000">
              <a:solidFill>
                <a:srgbClr val="002060"/>
              </a:solidFill>
            </a:endParaRPr>
          </a:p>
        </p:txBody>
      </p:sp>
      <p:sp>
        <p:nvSpPr>
          <p:cNvPr id="4" name="Date Placeholder 3">
            <a:extLst>
              <a:ext uri="{FF2B5EF4-FFF2-40B4-BE49-F238E27FC236}">
                <a16:creationId xmlns:a16="http://schemas.microsoft.com/office/drawing/2014/main" id="{7D56BD66-5F6D-4F47-A5AC-0016716F2719}"/>
              </a:ext>
            </a:extLst>
          </p:cNvPr>
          <p:cNvSpPr>
            <a:spLocks noGrp="1"/>
          </p:cNvSpPr>
          <p:nvPr>
            <p:ph type="dt" sz="half" idx="10"/>
          </p:nvPr>
        </p:nvSpPr>
        <p:spPr/>
        <p:txBody>
          <a:bodyPr/>
          <a:lstStyle/>
          <a:p>
            <a:pPr>
              <a:defRPr/>
            </a:pPr>
            <a:fld id="{7734DD8D-AE26-4A6C-B780-968F72A0D9BC}" type="datetime1">
              <a:rPr lang="en-GB" smtClean="0"/>
              <a:pPr>
                <a:defRPr/>
              </a:pPr>
              <a:t>14/03/2026</a:t>
            </a:fld>
            <a:endParaRPr lang="en-GB"/>
          </a:p>
        </p:txBody>
      </p:sp>
      <p:sp>
        <p:nvSpPr>
          <p:cNvPr id="5" name="TextBox 4">
            <a:extLst>
              <a:ext uri="{FF2B5EF4-FFF2-40B4-BE49-F238E27FC236}">
                <a16:creationId xmlns:a16="http://schemas.microsoft.com/office/drawing/2014/main" id="{322C2A7F-8041-20AA-C7E1-BF02F1B22334}"/>
              </a:ext>
            </a:extLst>
          </p:cNvPr>
          <p:cNvSpPr txBox="1"/>
          <p:nvPr/>
        </p:nvSpPr>
        <p:spPr>
          <a:xfrm>
            <a:off x="157050" y="788737"/>
            <a:ext cx="8814943" cy="577081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a:solidFill>
                  <a:srgbClr val="002060"/>
                </a:solidFill>
                <a:latin typeface="Arial"/>
                <a:cs typeface="Arial"/>
              </a:rPr>
              <a:t>A) Sarah's paragraph</a:t>
            </a:r>
            <a:r>
              <a:rPr lang="en-US" sz="2400" b="1">
                <a:solidFill>
                  <a:srgbClr val="002060"/>
                </a:solidFill>
                <a:latin typeface="Arial"/>
                <a:cs typeface="Arial"/>
              </a:rPr>
              <a:t> i</a:t>
            </a:r>
            <a:r>
              <a:rPr lang="en-US" sz="2400">
                <a:solidFill>
                  <a:srgbClr val="002060"/>
                </a:solidFill>
                <a:latin typeface="Arial"/>
                <a:cs typeface="Arial"/>
              </a:rPr>
              <a:t>s the </a:t>
            </a:r>
            <a:r>
              <a:rPr lang="en-US" sz="2400" b="1">
                <a:solidFill>
                  <a:srgbClr val="002060"/>
                </a:solidFill>
                <a:latin typeface="Arial"/>
                <a:cs typeface="Arial"/>
              </a:rPr>
              <a:t>weaker </a:t>
            </a:r>
            <a:r>
              <a:rPr lang="en-US" sz="2400">
                <a:solidFill>
                  <a:srgbClr val="002060"/>
                </a:solidFill>
                <a:latin typeface="Arial"/>
                <a:cs typeface="Arial"/>
              </a:rPr>
              <a:t>paragraph, </a:t>
            </a:r>
            <a:r>
              <a:rPr lang="en-US" sz="2400" b="1">
                <a:solidFill>
                  <a:srgbClr val="002060"/>
                </a:solidFill>
                <a:latin typeface="Arial"/>
                <a:cs typeface="Arial"/>
              </a:rPr>
              <a:t>Nick's </a:t>
            </a:r>
            <a:r>
              <a:rPr lang="en-US" sz="2400">
                <a:solidFill>
                  <a:srgbClr val="002060"/>
                </a:solidFill>
                <a:latin typeface="Arial"/>
                <a:cs typeface="Arial"/>
              </a:rPr>
              <a:t>is the stronger one.</a:t>
            </a:r>
          </a:p>
          <a:p>
            <a:endParaRPr lang="en-US" sz="2400">
              <a:solidFill>
                <a:srgbClr val="002060"/>
              </a:solidFill>
              <a:latin typeface="Arial"/>
              <a:cs typeface="Arial"/>
            </a:endParaRPr>
          </a:p>
          <a:p>
            <a:r>
              <a:rPr lang="en-US" sz="2400" b="1">
                <a:solidFill>
                  <a:srgbClr val="002060"/>
                </a:solidFill>
                <a:latin typeface="Arial"/>
                <a:cs typeface="Arial"/>
              </a:rPr>
              <a:t>B) Problems with</a:t>
            </a:r>
            <a:r>
              <a:rPr lang="en-US" sz="2400">
                <a:solidFill>
                  <a:srgbClr val="002060"/>
                </a:solidFill>
                <a:latin typeface="Arial"/>
                <a:cs typeface="Arial"/>
              </a:rPr>
              <a:t> </a:t>
            </a:r>
            <a:r>
              <a:rPr lang="en-US" sz="2400" b="1">
                <a:solidFill>
                  <a:srgbClr val="173AFF"/>
                </a:solidFill>
                <a:latin typeface="Arial"/>
                <a:cs typeface="Arial"/>
              </a:rPr>
              <a:t>Sarah's:</a:t>
            </a:r>
          </a:p>
          <a:p>
            <a:endParaRPr lang="en-US" sz="2100">
              <a:solidFill>
                <a:srgbClr val="002060"/>
              </a:solidFill>
              <a:latin typeface="Arial"/>
              <a:cs typeface="Arial"/>
            </a:endParaRPr>
          </a:p>
          <a:p>
            <a:r>
              <a:rPr lang="en-US" sz="2100">
                <a:solidFill>
                  <a:srgbClr val="002060"/>
                </a:solidFill>
                <a:latin typeface="Arial"/>
                <a:cs typeface="Arial"/>
              </a:rPr>
              <a:t>T (Topic Sentence): Vague and unclear. Doesn’t say which website problems matter or why.</a:t>
            </a:r>
            <a:endParaRPr lang="en-US" sz="2100">
              <a:latin typeface="Arial"/>
              <a:cs typeface="Arial"/>
            </a:endParaRPr>
          </a:p>
          <a:p>
            <a:endParaRPr lang="en-US" sz="2100"/>
          </a:p>
          <a:p>
            <a:r>
              <a:rPr lang="en-US" sz="2100">
                <a:solidFill>
                  <a:srgbClr val="002060"/>
                </a:solidFill>
                <a:latin typeface="Arial"/>
                <a:cs typeface="Arial"/>
              </a:rPr>
              <a:t>E (Explanation): Jumps between slow pages, banners, pop-ups, fonts, and chatbots. Mostly irrelevant and repetitive.</a:t>
            </a:r>
            <a:endParaRPr lang="en-US" sz="2100">
              <a:latin typeface="Arial"/>
              <a:cs typeface="Arial"/>
            </a:endParaRPr>
          </a:p>
          <a:p>
            <a:endParaRPr lang="en-US" sz="2100"/>
          </a:p>
          <a:p>
            <a:r>
              <a:rPr lang="en-US" sz="2100">
                <a:solidFill>
                  <a:srgbClr val="002060"/>
                </a:solidFill>
                <a:latin typeface="Arial"/>
                <a:cs typeface="Arial"/>
              </a:rPr>
              <a:t>E (Evidence): Some evidence is misleading or dropped in without explanation. Example: “70% of users enjoy pop-up surveys” does not support the main point. Other stats aren’t connected to the explanations.</a:t>
            </a:r>
            <a:endParaRPr lang="en-US" sz="2100">
              <a:latin typeface="Arial"/>
              <a:cs typeface="Arial"/>
            </a:endParaRPr>
          </a:p>
          <a:p>
            <a:endParaRPr lang="en-US" sz="2100"/>
          </a:p>
          <a:p>
            <a:r>
              <a:rPr lang="en-US" sz="2100">
                <a:solidFill>
                  <a:srgbClr val="002060"/>
                </a:solidFill>
                <a:latin typeface="Arial"/>
                <a:cs typeface="Arial"/>
              </a:rPr>
              <a:t>L (Link): Weak and general. Just repeats the topic sentence and doesn’t show the consequence or tie evidence together.</a:t>
            </a:r>
            <a:endParaRPr lang="en-US" sz="2100">
              <a:latin typeface="Arial"/>
              <a:cs typeface="Arial"/>
            </a:endParaRPr>
          </a:p>
        </p:txBody>
      </p:sp>
    </p:spTree>
    <p:extLst>
      <p:ext uri="{BB962C8B-B14F-4D97-AF65-F5344CB8AC3E}">
        <p14:creationId xmlns:p14="http://schemas.microsoft.com/office/powerpoint/2010/main" val="30901624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rgbClr val="FFFDE8"/>
        </a:solidFill>
        <a:effectLst/>
      </p:bgPr>
    </p:bg>
    <p:spTree>
      <p:nvGrpSpPr>
        <p:cNvPr id="1" name="">
          <a:extLst>
            <a:ext uri="{FF2B5EF4-FFF2-40B4-BE49-F238E27FC236}">
              <a16:creationId xmlns:a16="http://schemas.microsoft.com/office/drawing/2014/main" id="{0EBEC210-4687-9F1E-338A-69BACBC43A8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A740B5C-4E94-B4B8-5B89-904989AE8513}"/>
              </a:ext>
            </a:extLst>
          </p:cNvPr>
          <p:cNvSpPr>
            <a:spLocks noGrp="1"/>
          </p:cNvSpPr>
          <p:nvPr>
            <p:ph type="title"/>
          </p:nvPr>
        </p:nvSpPr>
        <p:spPr>
          <a:xfrm>
            <a:off x="552919" y="120173"/>
            <a:ext cx="8369564" cy="542347"/>
          </a:xfrm>
        </p:spPr>
        <p:txBody>
          <a:bodyPr/>
          <a:lstStyle/>
          <a:p>
            <a:r>
              <a:rPr lang="en-GB" sz="3200" b="1">
                <a:solidFill>
                  <a:srgbClr val="173AFF"/>
                </a:solidFill>
                <a:latin typeface="Segoe UI"/>
                <a:cs typeface="Segoe UI"/>
              </a:rPr>
              <a:t>Worksheet Activity 1B: Answers</a:t>
            </a:r>
          </a:p>
        </p:txBody>
      </p:sp>
      <p:sp>
        <p:nvSpPr>
          <p:cNvPr id="3" name="Content Placeholder 2">
            <a:extLst>
              <a:ext uri="{FF2B5EF4-FFF2-40B4-BE49-F238E27FC236}">
                <a16:creationId xmlns:a16="http://schemas.microsoft.com/office/drawing/2014/main" id="{DB22CB80-003F-82D5-29DD-2AE9534DF5FF}"/>
              </a:ext>
            </a:extLst>
          </p:cNvPr>
          <p:cNvSpPr>
            <a:spLocks noGrp="1"/>
          </p:cNvSpPr>
          <p:nvPr>
            <p:ph idx="1"/>
          </p:nvPr>
        </p:nvSpPr>
        <p:spPr>
          <a:xfrm>
            <a:off x="155387" y="662423"/>
            <a:ext cx="8841132" cy="796778"/>
          </a:xfrm>
        </p:spPr>
        <p:txBody>
          <a:bodyPr/>
          <a:lstStyle/>
          <a:p>
            <a:pPr marL="0" indent="0" algn="just">
              <a:buNone/>
            </a:pPr>
            <a:endParaRPr lang="en-GB" sz="2000" b="1">
              <a:solidFill>
                <a:srgbClr val="173AFF"/>
              </a:solidFill>
              <a:latin typeface="Segoe UI"/>
              <a:cs typeface="Segoe UI"/>
            </a:endParaRPr>
          </a:p>
          <a:p>
            <a:pPr marL="0" indent="0" algn="just">
              <a:buNone/>
            </a:pPr>
            <a:endParaRPr lang="en-GB" sz="2000">
              <a:solidFill>
                <a:srgbClr val="002060"/>
              </a:solidFill>
            </a:endParaRPr>
          </a:p>
          <a:p>
            <a:pPr marL="0" indent="0" algn="just">
              <a:buNone/>
            </a:pPr>
            <a:endParaRPr lang="en-GB" sz="2000">
              <a:solidFill>
                <a:srgbClr val="002060"/>
              </a:solidFill>
            </a:endParaRPr>
          </a:p>
        </p:txBody>
      </p:sp>
      <p:sp>
        <p:nvSpPr>
          <p:cNvPr id="4" name="Date Placeholder 3">
            <a:extLst>
              <a:ext uri="{FF2B5EF4-FFF2-40B4-BE49-F238E27FC236}">
                <a16:creationId xmlns:a16="http://schemas.microsoft.com/office/drawing/2014/main" id="{10998829-F0EF-FA97-2793-8329C47CA9C4}"/>
              </a:ext>
            </a:extLst>
          </p:cNvPr>
          <p:cNvSpPr>
            <a:spLocks noGrp="1"/>
          </p:cNvSpPr>
          <p:nvPr>
            <p:ph type="dt" sz="half" idx="10"/>
          </p:nvPr>
        </p:nvSpPr>
        <p:spPr/>
        <p:txBody>
          <a:bodyPr/>
          <a:lstStyle/>
          <a:p>
            <a:pPr>
              <a:defRPr/>
            </a:pPr>
            <a:fld id="{7734DD8D-AE26-4A6C-B780-968F72A0D9BC}" type="datetime1">
              <a:rPr lang="en-GB" smtClean="0"/>
              <a:pPr>
                <a:defRPr/>
              </a:pPr>
              <a:t>14/03/2026</a:t>
            </a:fld>
            <a:endParaRPr lang="en-GB"/>
          </a:p>
        </p:txBody>
      </p:sp>
      <p:sp>
        <p:nvSpPr>
          <p:cNvPr id="5" name="TextBox 4">
            <a:extLst>
              <a:ext uri="{FF2B5EF4-FFF2-40B4-BE49-F238E27FC236}">
                <a16:creationId xmlns:a16="http://schemas.microsoft.com/office/drawing/2014/main" id="{C6A0F925-FF67-784F-FC36-2AF0D1056B7E}"/>
              </a:ext>
            </a:extLst>
          </p:cNvPr>
          <p:cNvSpPr txBox="1"/>
          <p:nvPr/>
        </p:nvSpPr>
        <p:spPr>
          <a:xfrm>
            <a:off x="157050" y="788737"/>
            <a:ext cx="8814943" cy="567847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2400">
              <a:solidFill>
                <a:srgbClr val="002060"/>
              </a:solidFill>
              <a:latin typeface="Arial"/>
              <a:cs typeface="Arial"/>
            </a:endParaRPr>
          </a:p>
          <a:p>
            <a:r>
              <a:rPr lang="en-US" sz="2400" b="1">
                <a:solidFill>
                  <a:srgbClr val="002060"/>
                </a:solidFill>
                <a:latin typeface="Arial"/>
                <a:cs typeface="Arial"/>
              </a:rPr>
              <a:t>B) Strengths with</a:t>
            </a:r>
            <a:r>
              <a:rPr lang="en-US" sz="2400">
                <a:solidFill>
                  <a:srgbClr val="002060"/>
                </a:solidFill>
                <a:latin typeface="Arial"/>
                <a:cs typeface="Arial"/>
              </a:rPr>
              <a:t> </a:t>
            </a:r>
            <a:r>
              <a:rPr lang="en-US" sz="2400" b="1">
                <a:solidFill>
                  <a:srgbClr val="173AFF"/>
                </a:solidFill>
                <a:latin typeface="Arial"/>
                <a:cs typeface="Arial"/>
              </a:rPr>
              <a:t>Nick's:</a:t>
            </a:r>
          </a:p>
          <a:p>
            <a:endParaRPr lang="en-US" sz="2100">
              <a:solidFill>
                <a:srgbClr val="002060"/>
              </a:solidFill>
              <a:latin typeface="Arial"/>
              <a:cs typeface="Arial"/>
            </a:endParaRPr>
          </a:p>
          <a:p>
            <a:r>
              <a:rPr lang="en-US" sz="2100" b="1">
                <a:solidFill>
                  <a:srgbClr val="002060"/>
                </a:solidFill>
                <a:latin typeface="Arial"/>
                <a:cs typeface="Arial"/>
              </a:rPr>
              <a:t>T (Topic Sentence):</a:t>
            </a:r>
            <a:r>
              <a:rPr lang="en-US" sz="2100">
                <a:solidFill>
                  <a:srgbClr val="002060"/>
                </a:solidFill>
                <a:latin typeface="Arial"/>
                <a:cs typeface="Arial"/>
              </a:rPr>
              <a:t> Clear and specific. Shows the type of website problems, the context, and the impact on customers and sales.</a:t>
            </a:r>
            <a:endParaRPr lang="en-US"/>
          </a:p>
          <a:p>
            <a:endParaRPr lang="en-US" sz="2100">
              <a:solidFill>
                <a:srgbClr val="002060"/>
              </a:solidFill>
              <a:latin typeface="Arial"/>
              <a:cs typeface="Arial"/>
            </a:endParaRPr>
          </a:p>
          <a:p>
            <a:r>
              <a:rPr lang="en-US" sz="2100" b="1">
                <a:solidFill>
                  <a:srgbClr val="002060"/>
                </a:solidFill>
                <a:latin typeface="Arial"/>
                <a:cs typeface="Arial"/>
              </a:rPr>
              <a:t>E (Explanation):</a:t>
            </a:r>
            <a:r>
              <a:rPr lang="en-US" sz="2100">
                <a:solidFill>
                  <a:srgbClr val="002060"/>
                </a:solidFill>
                <a:latin typeface="Arial"/>
                <a:cs typeface="Arial"/>
              </a:rPr>
              <a:t> Explanations are logical and relevant. Problems like slow pages, confusing navigation, and broken </a:t>
            </a:r>
            <a:r>
              <a:rPr lang="en-US" sz="2100">
                <a:solidFill>
                  <a:srgbClr val="002060"/>
                </a:solidFill>
              </a:rPr>
              <a:t>links</a:t>
            </a:r>
            <a:r>
              <a:rPr lang="en-US" sz="2100">
                <a:solidFill>
                  <a:srgbClr val="002060"/>
                </a:solidFill>
                <a:latin typeface="Arial"/>
                <a:cs typeface="Arial"/>
              </a:rPr>
              <a:t> are described, and the effects on customers are clear.</a:t>
            </a:r>
            <a:endParaRPr lang="en-US"/>
          </a:p>
          <a:p>
            <a:endParaRPr lang="en-US" sz="2100">
              <a:solidFill>
                <a:srgbClr val="002060"/>
              </a:solidFill>
              <a:latin typeface="Arial"/>
              <a:cs typeface="Arial"/>
            </a:endParaRPr>
          </a:p>
          <a:p>
            <a:r>
              <a:rPr lang="en-US" sz="2100" b="1">
                <a:solidFill>
                  <a:srgbClr val="002060"/>
                </a:solidFill>
                <a:latin typeface="Arial"/>
                <a:cs typeface="Arial"/>
              </a:rPr>
              <a:t>E (Evidence):</a:t>
            </a:r>
            <a:r>
              <a:rPr lang="en-US" sz="2100">
                <a:solidFill>
                  <a:srgbClr val="002060"/>
                </a:solidFill>
                <a:latin typeface="Arial"/>
                <a:cs typeface="Arial"/>
              </a:rPr>
              <a:t> Evidence is linked to explanations. For example, 47% of shoppers leave slow websites, and stats about lost customers support the main point.</a:t>
            </a:r>
            <a:endParaRPr lang="en-US"/>
          </a:p>
          <a:p>
            <a:endParaRPr lang="en-US" sz="2100">
              <a:solidFill>
                <a:srgbClr val="002060"/>
              </a:solidFill>
              <a:latin typeface="Arial"/>
              <a:cs typeface="Arial"/>
            </a:endParaRPr>
          </a:p>
          <a:p>
            <a:r>
              <a:rPr lang="en-US" sz="2100" b="1">
                <a:solidFill>
                  <a:srgbClr val="002060"/>
                </a:solidFill>
                <a:latin typeface="Arial"/>
                <a:cs typeface="Arial"/>
              </a:rPr>
              <a:t>L (Link):</a:t>
            </a:r>
            <a:r>
              <a:rPr lang="en-US" sz="2100">
                <a:solidFill>
                  <a:srgbClr val="002060"/>
                </a:solidFill>
                <a:latin typeface="Arial"/>
                <a:cs typeface="Arial"/>
              </a:rPr>
              <a:t> Strong and clear. </a:t>
            </a:r>
            <a:r>
              <a:rPr lang="en-US" sz="2100" err="1">
                <a:solidFill>
                  <a:srgbClr val="002060"/>
                </a:solidFill>
                <a:latin typeface="Arial"/>
                <a:cs typeface="Arial"/>
              </a:rPr>
              <a:t>Summarises</a:t>
            </a:r>
            <a:r>
              <a:rPr lang="en-US" sz="2100">
                <a:solidFill>
                  <a:srgbClr val="002060"/>
                </a:solidFill>
                <a:latin typeface="Arial"/>
                <a:cs typeface="Arial"/>
              </a:rPr>
              <a:t> the problem and shows how it affects revenue, trust, and business growth.</a:t>
            </a:r>
            <a:endParaRPr lang="en-US"/>
          </a:p>
          <a:p>
            <a:endParaRPr lang="en-US" sz="2100">
              <a:solidFill>
                <a:srgbClr val="002060"/>
              </a:solidFill>
              <a:latin typeface="Arial"/>
              <a:cs typeface="Arial"/>
            </a:endParaRPr>
          </a:p>
        </p:txBody>
      </p:sp>
    </p:spTree>
    <p:extLst>
      <p:ext uri="{BB962C8B-B14F-4D97-AF65-F5344CB8AC3E}">
        <p14:creationId xmlns:p14="http://schemas.microsoft.com/office/powerpoint/2010/main" val="33621897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rgbClr val="FFFDE8"/>
        </a:solidFill>
        <a:effectLst/>
      </p:bgPr>
    </p:bg>
    <p:spTree>
      <p:nvGrpSpPr>
        <p:cNvPr id="1" name="">
          <a:extLst>
            <a:ext uri="{FF2B5EF4-FFF2-40B4-BE49-F238E27FC236}">
              <a16:creationId xmlns:a16="http://schemas.microsoft.com/office/drawing/2014/main" id="{2FFFD272-7370-26F6-5C38-F80E3C8F6D0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99C8ADC-316F-28B4-38EF-C57F0F0D7FE5}"/>
              </a:ext>
            </a:extLst>
          </p:cNvPr>
          <p:cNvSpPr>
            <a:spLocks noGrp="1"/>
          </p:cNvSpPr>
          <p:nvPr>
            <p:ph type="title"/>
          </p:nvPr>
        </p:nvSpPr>
        <p:spPr>
          <a:xfrm>
            <a:off x="552919" y="120173"/>
            <a:ext cx="8369564" cy="542347"/>
          </a:xfrm>
        </p:spPr>
        <p:txBody>
          <a:bodyPr/>
          <a:lstStyle/>
          <a:p>
            <a:r>
              <a:rPr lang="en-GB" sz="3200" b="1">
                <a:solidFill>
                  <a:srgbClr val="173AFF"/>
                </a:solidFill>
                <a:latin typeface="Segoe UI"/>
                <a:cs typeface="Segoe UI"/>
              </a:rPr>
              <a:t>Worksheet Activity 1C: Answers</a:t>
            </a:r>
          </a:p>
        </p:txBody>
      </p:sp>
      <p:sp>
        <p:nvSpPr>
          <p:cNvPr id="3" name="Content Placeholder 2">
            <a:extLst>
              <a:ext uri="{FF2B5EF4-FFF2-40B4-BE49-F238E27FC236}">
                <a16:creationId xmlns:a16="http://schemas.microsoft.com/office/drawing/2014/main" id="{955F2E35-5D53-22AF-6775-5CE15023D41E}"/>
              </a:ext>
            </a:extLst>
          </p:cNvPr>
          <p:cNvSpPr>
            <a:spLocks noGrp="1"/>
          </p:cNvSpPr>
          <p:nvPr>
            <p:ph idx="1"/>
          </p:nvPr>
        </p:nvSpPr>
        <p:spPr>
          <a:xfrm>
            <a:off x="155387" y="662423"/>
            <a:ext cx="8841132" cy="796778"/>
          </a:xfrm>
        </p:spPr>
        <p:txBody>
          <a:bodyPr/>
          <a:lstStyle/>
          <a:p>
            <a:pPr marL="0" indent="0" algn="just">
              <a:buNone/>
            </a:pPr>
            <a:endParaRPr lang="en-GB" sz="2000" b="1">
              <a:solidFill>
                <a:srgbClr val="173AFF"/>
              </a:solidFill>
              <a:latin typeface="Segoe UI"/>
              <a:cs typeface="Segoe UI"/>
            </a:endParaRPr>
          </a:p>
          <a:p>
            <a:pPr marL="0" indent="0" algn="just">
              <a:buNone/>
            </a:pPr>
            <a:endParaRPr lang="en-GB" sz="2000">
              <a:solidFill>
                <a:srgbClr val="002060"/>
              </a:solidFill>
            </a:endParaRPr>
          </a:p>
          <a:p>
            <a:pPr marL="0" indent="0" algn="just">
              <a:buNone/>
            </a:pPr>
            <a:endParaRPr lang="en-GB" sz="2000">
              <a:solidFill>
                <a:srgbClr val="002060"/>
              </a:solidFill>
            </a:endParaRPr>
          </a:p>
        </p:txBody>
      </p:sp>
      <p:sp>
        <p:nvSpPr>
          <p:cNvPr id="4" name="Date Placeholder 3">
            <a:extLst>
              <a:ext uri="{FF2B5EF4-FFF2-40B4-BE49-F238E27FC236}">
                <a16:creationId xmlns:a16="http://schemas.microsoft.com/office/drawing/2014/main" id="{2508461C-2AD9-5C64-CEBB-B2D9B9A5B804}"/>
              </a:ext>
            </a:extLst>
          </p:cNvPr>
          <p:cNvSpPr>
            <a:spLocks noGrp="1"/>
          </p:cNvSpPr>
          <p:nvPr>
            <p:ph type="dt" sz="half" idx="10"/>
          </p:nvPr>
        </p:nvSpPr>
        <p:spPr/>
        <p:txBody>
          <a:bodyPr/>
          <a:lstStyle/>
          <a:p>
            <a:pPr>
              <a:defRPr/>
            </a:pPr>
            <a:fld id="{7734DD8D-AE26-4A6C-B780-968F72A0D9BC}" type="datetime1">
              <a:rPr lang="en-GB" smtClean="0"/>
              <a:pPr>
                <a:defRPr/>
              </a:pPr>
              <a:t>14/03/2026</a:t>
            </a:fld>
            <a:endParaRPr lang="en-GB"/>
          </a:p>
        </p:txBody>
      </p:sp>
      <p:sp>
        <p:nvSpPr>
          <p:cNvPr id="5" name="TextBox 4">
            <a:extLst>
              <a:ext uri="{FF2B5EF4-FFF2-40B4-BE49-F238E27FC236}">
                <a16:creationId xmlns:a16="http://schemas.microsoft.com/office/drawing/2014/main" id="{18542147-95F2-62D4-9B2B-4553520057E3}"/>
              </a:ext>
            </a:extLst>
          </p:cNvPr>
          <p:cNvSpPr txBox="1"/>
          <p:nvPr/>
        </p:nvSpPr>
        <p:spPr>
          <a:xfrm>
            <a:off x="157050" y="788737"/>
            <a:ext cx="8814943" cy="61247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a:solidFill>
                  <a:srgbClr val="002060"/>
                </a:solidFill>
                <a:latin typeface="Arial"/>
                <a:cs typeface="Arial"/>
              </a:rPr>
              <a:t>TEEL in Nick’s Paragraph: </a:t>
            </a:r>
            <a:endParaRPr lang="en-US"/>
          </a:p>
          <a:p>
            <a:endParaRPr lang="en-US"/>
          </a:p>
          <a:p>
            <a:pPr algn="just"/>
            <a:r>
              <a:rPr lang="en-US" sz="2200">
                <a:solidFill>
                  <a:srgbClr val="002060"/>
                </a:solidFill>
                <a:highlight>
                  <a:srgbClr val="00FF00"/>
                </a:highlight>
                <a:latin typeface="Arial"/>
                <a:cs typeface="Arial"/>
              </a:rPr>
              <a:t>Many companies experience problems with their websites or online services which can frustrate customers and reduce sales.</a:t>
            </a:r>
            <a:r>
              <a:rPr lang="en-US" sz="2200">
                <a:solidFill>
                  <a:srgbClr val="002060"/>
                </a:solidFill>
                <a:latin typeface="Arial"/>
                <a:cs typeface="Arial"/>
              </a:rPr>
              <a:t> </a:t>
            </a:r>
            <a:r>
              <a:rPr lang="en-US" sz="2200">
                <a:solidFill>
                  <a:srgbClr val="002060"/>
                </a:solidFill>
                <a:highlight>
                  <a:srgbClr val="FF00FF"/>
                </a:highlight>
                <a:latin typeface="Arial"/>
                <a:cs typeface="Arial"/>
              </a:rPr>
              <a:t>Slow-loading pages, confusing navigation, or broken links make it difficult for customers to find information or buy products.</a:t>
            </a:r>
            <a:r>
              <a:rPr lang="en-US" sz="2200">
                <a:solidFill>
                  <a:srgbClr val="002060"/>
                </a:solidFill>
                <a:latin typeface="Arial"/>
                <a:cs typeface="Arial"/>
              </a:rPr>
              <a:t> </a:t>
            </a:r>
            <a:r>
              <a:rPr lang="en-US" sz="2200">
                <a:solidFill>
                  <a:srgbClr val="002060"/>
                </a:solidFill>
                <a:highlight>
                  <a:srgbClr val="00FFFF"/>
                </a:highlight>
                <a:latin typeface="Arial"/>
                <a:cs typeface="Arial"/>
              </a:rPr>
              <a:t>For example, research shows that 47% of online shoppers abandon a website if it takes more than three seconds to load (Google, 2022). </a:t>
            </a:r>
            <a:r>
              <a:rPr lang="en-US" sz="2200">
                <a:solidFill>
                  <a:srgbClr val="002060"/>
                </a:solidFill>
                <a:highlight>
                  <a:srgbClr val="FF00FF"/>
                </a:highlight>
                <a:latin typeface="Arial"/>
                <a:cs typeface="Arial"/>
              </a:rPr>
              <a:t>This demonstrates that even minor technical problems can directly affect sales and customer satisfaction. Technology issues can also reduce customer trust and make it harder for companies to attract new customers. </a:t>
            </a:r>
            <a:r>
              <a:rPr lang="en-US" sz="2200">
                <a:solidFill>
                  <a:srgbClr val="002060"/>
                </a:solidFill>
                <a:highlight>
                  <a:srgbClr val="00FFFF"/>
                </a:highlight>
                <a:latin typeface="Arial"/>
                <a:cs typeface="Arial"/>
              </a:rPr>
              <a:t>Another study found that companies with frequent website errors lose up to 30% of potential customers (Adobe, 2023), which makes it difficult to grow the business. </a:t>
            </a:r>
            <a:r>
              <a:rPr lang="en-US" sz="2200">
                <a:solidFill>
                  <a:srgbClr val="002060"/>
                </a:solidFill>
                <a:highlight>
                  <a:srgbClr val="FFFF00"/>
                </a:highlight>
                <a:latin typeface="Arial"/>
                <a:cs typeface="Arial"/>
              </a:rPr>
              <a:t>Therefore, addressing website and technology problems is essential for maintaining customer confidence and ensuring steady revenue growth. </a:t>
            </a:r>
            <a:endParaRPr lang="en-US" sz="2200">
              <a:highlight>
                <a:srgbClr val="FFFF00"/>
              </a:highlight>
            </a:endParaRPr>
          </a:p>
          <a:p>
            <a:endParaRPr lang="en-US" sz="2100">
              <a:solidFill>
                <a:srgbClr val="002060"/>
              </a:solidFill>
            </a:endParaRPr>
          </a:p>
          <a:p>
            <a:endParaRPr lang="en-US" sz="2100">
              <a:solidFill>
                <a:srgbClr val="002060"/>
              </a:solidFill>
              <a:latin typeface="Arial"/>
              <a:cs typeface="Arial"/>
            </a:endParaRPr>
          </a:p>
        </p:txBody>
      </p:sp>
    </p:spTree>
    <p:extLst>
      <p:ext uri="{BB962C8B-B14F-4D97-AF65-F5344CB8AC3E}">
        <p14:creationId xmlns:p14="http://schemas.microsoft.com/office/powerpoint/2010/main" val="21924460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rgbClr val="FFFDE8"/>
        </a:solidFill>
        <a:effectLst/>
      </p:bgPr>
    </p:bg>
    <p:spTree>
      <p:nvGrpSpPr>
        <p:cNvPr id="1" name="">
          <a:extLst>
            <a:ext uri="{FF2B5EF4-FFF2-40B4-BE49-F238E27FC236}">
              <a16:creationId xmlns:a16="http://schemas.microsoft.com/office/drawing/2014/main" id="{225AC5BF-DCF1-0301-84B4-8C124930A5D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A8C3141-797C-1288-5A90-C67646ABFA22}"/>
              </a:ext>
            </a:extLst>
          </p:cNvPr>
          <p:cNvSpPr>
            <a:spLocks noGrp="1"/>
          </p:cNvSpPr>
          <p:nvPr>
            <p:ph type="title"/>
          </p:nvPr>
        </p:nvSpPr>
        <p:spPr>
          <a:xfrm>
            <a:off x="552919" y="120173"/>
            <a:ext cx="8369564" cy="542347"/>
          </a:xfrm>
        </p:spPr>
        <p:txBody>
          <a:bodyPr/>
          <a:lstStyle/>
          <a:p>
            <a:r>
              <a:rPr lang="en-GB" sz="3200" b="1">
                <a:solidFill>
                  <a:srgbClr val="173AFF"/>
                </a:solidFill>
                <a:latin typeface="Segoe UI"/>
                <a:cs typeface="Segoe UI"/>
              </a:rPr>
              <a:t>Worksheet Activity 4: Answers</a:t>
            </a:r>
          </a:p>
        </p:txBody>
      </p:sp>
      <p:sp>
        <p:nvSpPr>
          <p:cNvPr id="3" name="Content Placeholder 2">
            <a:extLst>
              <a:ext uri="{FF2B5EF4-FFF2-40B4-BE49-F238E27FC236}">
                <a16:creationId xmlns:a16="http://schemas.microsoft.com/office/drawing/2014/main" id="{DFB46FF6-A0B5-14BA-9789-1A53084FFC5C}"/>
              </a:ext>
            </a:extLst>
          </p:cNvPr>
          <p:cNvSpPr>
            <a:spLocks noGrp="1"/>
          </p:cNvSpPr>
          <p:nvPr>
            <p:ph idx="1"/>
          </p:nvPr>
        </p:nvSpPr>
        <p:spPr>
          <a:xfrm>
            <a:off x="155387" y="662423"/>
            <a:ext cx="8841132" cy="796778"/>
          </a:xfrm>
        </p:spPr>
        <p:txBody>
          <a:bodyPr/>
          <a:lstStyle/>
          <a:p>
            <a:pPr marL="0" indent="0" algn="just">
              <a:buNone/>
            </a:pPr>
            <a:endParaRPr lang="en-GB" sz="2000" b="1">
              <a:solidFill>
                <a:srgbClr val="173AFF"/>
              </a:solidFill>
              <a:latin typeface="Segoe UI"/>
              <a:cs typeface="Segoe UI"/>
            </a:endParaRPr>
          </a:p>
          <a:p>
            <a:pPr marL="0" indent="0" algn="just">
              <a:buNone/>
            </a:pPr>
            <a:endParaRPr lang="en-GB" sz="2000">
              <a:solidFill>
                <a:srgbClr val="002060"/>
              </a:solidFill>
            </a:endParaRPr>
          </a:p>
          <a:p>
            <a:pPr marL="0" indent="0" algn="just">
              <a:buNone/>
            </a:pPr>
            <a:endParaRPr lang="en-GB" sz="2000">
              <a:solidFill>
                <a:srgbClr val="002060"/>
              </a:solidFill>
            </a:endParaRPr>
          </a:p>
        </p:txBody>
      </p:sp>
      <p:sp>
        <p:nvSpPr>
          <p:cNvPr id="4" name="Date Placeholder 3">
            <a:extLst>
              <a:ext uri="{FF2B5EF4-FFF2-40B4-BE49-F238E27FC236}">
                <a16:creationId xmlns:a16="http://schemas.microsoft.com/office/drawing/2014/main" id="{EC043EFB-9C39-B709-F65E-EE440B13977E}"/>
              </a:ext>
            </a:extLst>
          </p:cNvPr>
          <p:cNvSpPr>
            <a:spLocks noGrp="1"/>
          </p:cNvSpPr>
          <p:nvPr>
            <p:ph type="dt" sz="half" idx="10"/>
          </p:nvPr>
        </p:nvSpPr>
        <p:spPr/>
        <p:txBody>
          <a:bodyPr/>
          <a:lstStyle/>
          <a:p>
            <a:pPr>
              <a:defRPr/>
            </a:pPr>
            <a:fld id="{7734DD8D-AE26-4A6C-B780-968F72A0D9BC}" type="datetime1">
              <a:rPr lang="en-GB" smtClean="0"/>
              <a:pPr>
                <a:defRPr/>
              </a:pPr>
              <a:t>14/03/2026</a:t>
            </a:fld>
            <a:endParaRPr lang="en-GB"/>
          </a:p>
        </p:txBody>
      </p:sp>
      <p:sp>
        <p:nvSpPr>
          <p:cNvPr id="5" name="TextBox 4">
            <a:extLst>
              <a:ext uri="{FF2B5EF4-FFF2-40B4-BE49-F238E27FC236}">
                <a16:creationId xmlns:a16="http://schemas.microsoft.com/office/drawing/2014/main" id="{3414D40B-CF94-0B2F-5CBD-F2AD21321E41}"/>
              </a:ext>
            </a:extLst>
          </p:cNvPr>
          <p:cNvSpPr txBox="1"/>
          <p:nvPr/>
        </p:nvSpPr>
        <p:spPr>
          <a:xfrm>
            <a:off x="157050" y="788737"/>
            <a:ext cx="8814943" cy="664797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a:solidFill>
                  <a:srgbClr val="002060"/>
                </a:solidFill>
                <a:latin typeface="Arial"/>
                <a:cs typeface="Arial"/>
              </a:rPr>
              <a:t>Sarah's ordered paragraph:</a:t>
            </a:r>
            <a:endParaRPr lang="en-US"/>
          </a:p>
          <a:p>
            <a:endParaRPr lang="en-US" sz="2000">
              <a:solidFill>
                <a:srgbClr val="002060"/>
              </a:solidFill>
            </a:endParaRPr>
          </a:p>
          <a:p>
            <a:pPr algn="just"/>
            <a:r>
              <a:rPr lang="en-US" sz="2000">
                <a:solidFill>
                  <a:srgbClr val="002060"/>
                </a:solidFill>
                <a:latin typeface="Arial"/>
                <a:cs typeface="Arial"/>
              </a:rPr>
              <a:t>Many small businesses lose revenue when their websites are difficult to use because they often have limited staff and budgets to maintain them. Slow websites often result in slow-loading checkout pages because the software is not top-of-the-line or updated regularly. These slow checkout pages can frustrate customers and lead them to abandon their shopping carts. Small companies may also struggle to keep website security up to date, which can make customers hesitant to buy. A 2023 study found that 40% of customers will avoid websites that take more than five seconds to load on mobile devices (TechPulse, 2023), and another survey reported that 25% of customers stop buying from websites they consider insecure (SafeWeb, 2023). Some small businesses try adding unnecessary pop-ups or animations to attract attention and these features can distract users and increase users’ security concerns. Investing in website maintenance is crucial for small businesses to protect revenue, maintain customer trust, and compete with larger companies. </a:t>
            </a:r>
            <a:endParaRPr lang="en-US" sz="2000">
              <a:solidFill>
                <a:srgbClr val="002060"/>
              </a:solidFill>
            </a:endParaRPr>
          </a:p>
          <a:p>
            <a:endParaRPr lang="en-US">
              <a:solidFill>
                <a:srgbClr val="000000"/>
              </a:solidFill>
            </a:endParaRPr>
          </a:p>
          <a:p>
            <a:pPr algn="just"/>
            <a:endParaRPr lang="en-US" sz="2200">
              <a:solidFill>
                <a:srgbClr val="002060"/>
              </a:solidFill>
              <a:highlight>
                <a:srgbClr val="FFFF00"/>
              </a:highlight>
            </a:endParaRPr>
          </a:p>
          <a:p>
            <a:endParaRPr lang="en-US" sz="2100">
              <a:solidFill>
                <a:srgbClr val="002060"/>
              </a:solidFill>
            </a:endParaRPr>
          </a:p>
          <a:p>
            <a:endParaRPr lang="en-US" sz="2100">
              <a:solidFill>
                <a:srgbClr val="002060"/>
              </a:solidFill>
            </a:endParaRPr>
          </a:p>
        </p:txBody>
      </p:sp>
    </p:spTree>
    <p:extLst>
      <p:ext uri="{BB962C8B-B14F-4D97-AF65-F5344CB8AC3E}">
        <p14:creationId xmlns:p14="http://schemas.microsoft.com/office/powerpoint/2010/main" val="23128773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rgbClr val="FFFDE8"/>
        </a:solidFill>
        <a:effectLst/>
      </p:bgPr>
    </p:bg>
    <p:spTree>
      <p:nvGrpSpPr>
        <p:cNvPr id="1" name="">
          <a:extLst>
            <a:ext uri="{FF2B5EF4-FFF2-40B4-BE49-F238E27FC236}">
              <a16:creationId xmlns:a16="http://schemas.microsoft.com/office/drawing/2014/main" id="{6A72F9C3-1919-761C-30B5-85E6F791280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8DBDF2C-55BA-4300-BB13-784C875784E1}"/>
              </a:ext>
            </a:extLst>
          </p:cNvPr>
          <p:cNvSpPr>
            <a:spLocks noGrp="1"/>
          </p:cNvSpPr>
          <p:nvPr>
            <p:ph type="title"/>
          </p:nvPr>
        </p:nvSpPr>
        <p:spPr>
          <a:xfrm>
            <a:off x="552919" y="120173"/>
            <a:ext cx="8369564" cy="542347"/>
          </a:xfrm>
        </p:spPr>
        <p:txBody>
          <a:bodyPr/>
          <a:lstStyle/>
          <a:p>
            <a:r>
              <a:rPr lang="en-GB" sz="3200" b="1">
                <a:solidFill>
                  <a:srgbClr val="173AFF"/>
                </a:solidFill>
                <a:latin typeface="Segoe UI"/>
                <a:cs typeface="Segoe UI"/>
              </a:rPr>
              <a:t>Worksheet Activity 4: Answers</a:t>
            </a:r>
          </a:p>
        </p:txBody>
      </p:sp>
      <p:sp>
        <p:nvSpPr>
          <p:cNvPr id="3" name="Content Placeholder 2">
            <a:extLst>
              <a:ext uri="{FF2B5EF4-FFF2-40B4-BE49-F238E27FC236}">
                <a16:creationId xmlns:a16="http://schemas.microsoft.com/office/drawing/2014/main" id="{CD745F46-0B97-2BAB-BE06-A8723C4EC763}"/>
              </a:ext>
            </a:extLst>
          </p:cNvPr>
          <p:cNvSpPr>
            <a:spLocks noGrp="1"/>
          </p:cNvSpPr>
          <p:nvPr>
            <p:ph idx="1"/>
          </p:nvPr>
        </p:nvSpPr>
        <p:spPr>
          <a:xfrm>
            <a:off x="155387" y="662423"/>
            <a:ext cx="8841132" cy="796778"/>
          </a:xfrm>
        </p:spPr>
        <p:txBody>
          <a:bodyPr/>
          <a:lstStyle/>
          <a:p>
            <a:pPr marL="0" indent="0" algn="just">
              <a:buNone/>
            </a:pPr>
            <a:endParaRPr lang="en-GB" sz="2000" b="1">
              <a:solidFill>
                <a:srgbClr val="173AFF"/>
              </a:solidFill>
              <a:latin typeface="Segoe UI"/>
              <a:cs typeface="Segoe UI"/>
            </a:endParaRPr>
          </a:p>
          <a:p>
            <a:pPr marL="0" indent="0" algn="just">
              <a:buNone/>
            </a:pPr>
            <a:endParaRPr lang="en-GB" sz="2000">
              <a:solidFill>
                <a:srgbClr val="002060"/>
              </a:solidFill>
            </a:endParaRPr>
          </a:p>
          <a:p>
            <a:pPr marL="0" indent="0" algn="just">
              <a:buNone/>
            </a:pPr>
            <a:endParaRPr lang="en-GB" sz="2000">
              <a:solidFill>
                <a:srgbClr val="002060"/>
              </a:solidFill>
            </a:endParaRPr>
          </a:p>
        </p:txBody>
      </p:sp>
      <p:sp>
        <p:nvSpPr>
          <p:cNvPr id="4" name="Date Placeholder 3">
            <a:extLst>
              <a:ext uri="{FF2B5EF4-FFF2-40B4-BE49-F238E27FC236}">
                <a16:creationId xmlns:a16="http://schemas.microsoft.com/office/drawing/2014/main" id="{DCA7A172-C97A-B81B-42DF-4C345207352D}"/>
              </a:ext>
            </a:extLst>
          </p:cNvPr>
          <p:cNvSpPr>
            <a:spLocks noGrp="1"/>
          </p:cNvSpPr>
          <p:nvPr>
            <p:ph type="dt" sz="half" idx="10"/>
          </p:nvPr>
        </p:nvSpPr>
        <p:spPr/>
        <p:txBody>
          <a:bodyPr/>
          <a:lstStyle/>
          <a:p>
            <a:pPr>
              <a:defRPr/>
            </a:pPr>
            <a:fld id="{7734DD8D-AE26-4A6C-B780-968F72A0D9BC}" type="datetime1">
              <a:rPr lang="en-GB" smtClean="0"/>
              <a:pPr>
                <a:defRPr/>
              </a:pPr>
              <a:t>14/03/2026</a:t>
            </a:fld>
            <a:endParaRPr lang="en-GB"/>
          </a:p>
        </p:txBody>
      </p:sp>
      <p:sp>
        <p:nvSpPr>
          <p:cNvPr id="5" name="TextBox 4">
            <a:extLst>
              <a:ext uri="{FF2B5EF4-FFF2-40B4-BE49-F238E27FC236}">
                <a16:creationId xmlns:a16="http://schemas.microsoft.com/office/drawing/2014/main" id="{3AB19F6F-911F-9B2F-20D2-4BC6680F6CBB}"/>
              </a:ext>
            </a:extLst>
          </p:cNvPr>
          <p:cNvSpPr txBox="1"/>
          <p:nvPr/>
        </p:nvSpPr>
        <p:spPr>
          <a:xfrm>
            <a:off x="157050" y="788737"/>
            <a:ext cx="8814943" cy="69557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a:solidFill>
                  <a:srgbClr val="002060"/>
                </a:solidFill>
                <a:latin typeface="Arial"/>
                <a:cs typeface="Arial"/>
              </a:rPr>
              <a:t>Sarah's ordered paragraph:</a:t>
            </a:r>
            <a:endParaRPr lang="en-US"/>
          </a:p>
          <a:p>
            <a:endParaRPr lang="en-US" sz="2000">
              <a:solidFill>
                <a:srgbClr val="002060"/>
              </a:solidFill>
            </a:endParaRPr>
          </a:p>
          <a:p>
            <a:r>
              <a:rPr lang="en-US" sz="2000">
                <a:solidFill>
                  <a:srgbClr val="002060"/>
                </a:solidFill>
                <a:latin typeface="Arial"/>
                <a:cs typeface="Arial"/>
              </a:rPr>
              <a:t>Many small businesses lose revenue when their websites are difficult to use because they often have limited staff and budgets to maintain them. </a:t>
            </a:r>
            <a:r>
              <a:rPr lang="en-US" sz="2000" b="1">
                <a:solidFill>
                  <a:srgbClr val="173AFF"/>
                </a:solidFill>
                <a:latin typeface="Arial"/>
                <a:cs typeface="Arial"/>
              </a:rPr>
              <a:t>For example</a:t>
            </a:r>
            <a:r>
              <a:rPr lang="en-US" sz="2000">
                <a:solidFill>
                  <a:srgbClr val="002060"/>
                </a:solidFill>
                <a:latin typeface="Arial"/>
                <a:cs typeface="Arial"/>
              </a:rPr>
              <a:t>, slow websites often result in slow-loading checkout pages because the software is not top-of-the-line or updated regularly. These slow checkout pages can frustrate customers and lead them to abandon their shopping carts. </a:t>
            </a:r>
            <a:r>
              <a:rPr lang="en-US" sz="2000" b="1">
                <a:solidFill>
                  <a:srgbClr val="173AFF"/>
                </a:solidFill>
                <a:latin typeface="Arial"/>
                <a:cs typeface="Arial"/>
              </a:rPr>
              <a:t>In addition</a:t>
            </a:r>
            <a:r>
              <a:rPr lang="en-US" sz="2000">
                <a:solidFill>
                  <a:srgbClr val="002060"/>
                </a:solidFill>
                <a:latin typeface="Arial"/>
                <a:cs typeface="Arial"/>
              </a:rPr>
              <a:t>, small companies may also struggle to keep website security up to date, which can make customers hesitant to buy. </a:t>
            </a:r>
            <a:r>
              <a:rPr lang="en-US" sz="2000" b="1">
                <a:solidFill>
                  <a:srgbClr val="173AFF"/>
                </a:solidFill>
                <a:latin typeface="Arial"/>
                <a:cs typeface="Arial"/>
              </a:rPr>
              <a:t>For instance</a:t>
            </a:r>
            <a:r>
              <a:rPr lang="en-US" sz="2000">
                <a:solidFill>
                  <a:srgbClr val="002060"/>
                </a:solidFill>
                <a:latin typeface="Arial"/>
                <a:cs typeface="Arial"/>
              </a:rPr>
              <a:t>, a 2023 study found that 40% of customers will avoid websites that take more than five seconds to load on mobile devices (</a:t>
            </a:r>
            <a:r>
              <a:rPr lang="en-US" sz="2000" err="1">
                <a:solidFill>
                  <a:srgbClr val="002060"/>
                </a:solidFill>
                <a:latin typeface="Arial"/>
                <a:cs typeface="Arial"/>
              </a:rPr>
              <a:t>TechPulse</a:t>
            </a:r>
            <a:r>
              <a:rPr lang="en-US" sz="2000">
                <a:solidFill>
                  <a:srgbClr val="002060"/>
                </a:solidFill>
                <a:latin typeface="Arial"/>
                <a:cs typeface="Arial"/>
              </a:rPr>
              <a:t>, 2023), and another survey reported that 25% of customers stop buying from websites they consider insecure (</a:t>
            </a:r>
            <a:r>
              <a:rPr lang="en-US" sz="2000" err="1">
                <a:solidFill>
                  <a:srgbClr val="002060"/>
                </a:solidFill>
                <a:latin typeface="Arial"/>
                <a:cs typeface="Arial"/>
              </a:rPr>
              <a:t>SafeWeb</a:t>
            </a:r>
            <a:r>
              <a:rPr lang="en-US" sz="2000">
                <a:solidFill>
                  <a:srgbClr val="002060"/>
                </a:solidFill>
                <a:latin typeface="Arial"/>
                <a:cs typeface="Arial"/>
              </a:rPr>
              <a:t>, 2023). </a:t>
            </a:r>
            <a:r>
              <a:rPr lang="en-US" sz="2000" b="1">
                <a:solidFill>
                  <a:srgbClr val="173AFF"/>
                </a:solidFill>
                <a:latin typeface="Arial"/>
                <a:cs typeface="Arial"/>
              </a:rPr>
              <a:t>However</a:t>
            </a:r>
            <a:r>
              <a:rPr lang="en-US" sz="2000">
                <a:solidFill>
                  <a:srgbClr val="173AFF"/>
                </a:solidFill>
                <a:latin typeface="Arial"/>
                <a:cs typeface="Arial"/>
              </a:rPr>
              <a:t>,</a:t>
            </a:r>
            <a:r>
              <a:rPr lang="en-US" sz="2000">
                <a:solidFill>
                  <a:srgbClr val="002060"/>
                </a:solidFill>
                <a:latin typeface="Arial"/>
                <a:cs typeface="Arial"/>
              </a:rPr>
              <a:t> some small businesses try adding unnecessary pop-ups or animations to attract attention, and these features can distract users and increase users’ security concerns. </a:t>
            </a:r>
            <a:r>
              <a:rPr lang="en-US" sz="2000" b="1">
                <a:solidFill>
                  <a:srgbClr val="173AFF"/>
                </a:solidFill>
                <a:latin typeface="Arial"/>
                <a:cs typeface="Arial"/>
              </a:rPr>
              <a:t>Therefore</a:t>
            </a:r>
            <a:r>
              <a:rPr lang="en-US" sz="2000">
                <a:solidFill>
                  <a:srgbClr val="002060"/>
                </a:solidFill>
                <a:latin typeface="Arial"/>
                <a:cs typeface="Arial"/>
              </a:rPr>
              <a:t>, investing in website maintenance is crucial for small businesses to protect revenue, maintain customer trust, and compete with larger companies.</a:t>
            </a:r>
            <a:endParaRPr lang="en-US"/>
          </a:p>
          <a:p>
            <a:endParaRPr lang="en-US">
              <a:solidFill>
                <a:srgbClr val="000000"/>
              </a:solidFill>
            </a:endParaRPr>
          </a:p>
          <a:p>
            <a:pPr algn="just"/>
            <a:endParaRPr lang="en-US" sz="2200">
              <a:solidFill>
                <a:srgbClr val="002060"/>
              </a:solidFill>
              <a:highlight>
                <a:srgbClr val="FFFF00"/>
              </a:highlight>
            </a:endParaRPr>
          </a:p>
          <a:p>
            <a:endParaRPr lang="en-US" sz="2100">
              <a:solidFill>
                <a:srgbClr val="002060"/>
              </a:solidFill>
            </a:endParaRPr>
          </a:p>
          <a:p>
            <a:endParaRPr lang="en-US" sz="2100">
              <a:solidFill>
                <a:srgbClr val="002060"/>
              </a:solidFill>
            </a:endParaRPr>
          </a:p>
        </p:txBody>
      </p:sp>
    </p:spTree>
    <p:extLst>
      <p:ext uri="{BB962C8B-B14F-4D97-AF65-F5344CB8AC3E}">
        <p14:creationId xmlns:p14="http://schemas.microsoft.com/office/powerpoint/2010/main" val="9756889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1_20140311PresentationUWTSDTemplate">
  <a:themeElements>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1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0140311PresentationUWTSDTemplate">
  <a:themeElements>
    <a:clrScheme name="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2_20140311PresentationUWTSDTemplate">
  <a:themeElements>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PPT Template</Template>
  <Application>Microsoft Office PowerPoint</Application>
  <PresentationFormat>On-screen Show (4:3)</PresentationFormat>
  <Slides>25</Slides>
  <Notes>0</Notes>
  <HiddenSlides>0</HiddenSlides>
  <ScaleCrop>false</ScaleCrop>
  <HeadingPairs>
    <vt:vector size="4" baseType="variant">
      <vt:variant>
        <vt:lpstr>Theme</vt:lpstr>
      </vt:variant>
      <vt:variant>
        <vt:i4>3</vt:i4>
      </vt:variant>
      <vt:variant>
        <vt:lpstr>Slide Titles</vt:lpstr>
      </vt:variant>
      <vt:variant>
        <vt:i4>25</vt:i4>
      </vt:variant>
    </vt:vector>
  </HeadingPairs>
  <TitlesOfParts>
    <vt:vector size="28" baseType="lpstr">
      <vt:lpstr>1_20140311PresentationUWTSDTemplate</vt:lpstr>
      <vt:lpstr>20140311PresentationUWTSDTemplate</vt:lpstr>
      <vt:lpstr>2_20140311PresentationUWTSDTemplate</vt:lpstr>
      <vt:lpstr>PowerPoint Presentation</vt:lpstr>
      <vt:lpstr>Discuss</vt:lpstr>
      <vt:lpstr>Write</vt:lpstr>
      <vt:lpstr>Check Understanding</vt:lpstr>
      <vt:lpstr>TEEL: A Suggested Structure</vt:lpstr>
      <vt:lpstr>TEEL</vt:lpstr>
      <vt:lpstr>Worksheet Activities 1 &amp; 2</vt:lpstr>
      <vt:lpstr>A Little Look at Topic Sentences</vt:lpstr>
      <vt:lpstr>A Little Look at Topic Sentences</vt:lpstr>
      <vt:lpstr>A Little Look at Explanation Sentences</vt:lpstr>
      <vt:lpstr>A Little Look at Evidence/Example Sentences</vt:lpstr>
      <vt:lpstr>A Little Look at Concluding Sentences</vt:lpstr>
      <vt:lpstr>Worksheet Activity 3</vt:lpstr>
      <vt:lpstr>Back to Sarah....</vt:lpstr>
      <vt:lpstr>Coherence and Cohesion</vt:lpstr>
      <vt:lpstr>PowerPoint Presentation</vt:lpstr>
      <vt:lpstr>Worksheet Activity 4 A &amp; B</vt:lpstr>
      <vt:lpstr>Bring It Together</vt:lpstr>
      <vt:lpstr>EXTENSION: Peer Feedback</vt:lpstr>
      <vt:lpstr>Worksheet Activity 1 Answers</vt:lpstr>
      <vt:lpstr>Worksheet Activity 1A &amp; B: Answers</vt:lpstr>
      <vt:lpstr>Worksheet Activity 1B: Answers</vt:lpstr>
      <vt:lpstr>Worksheet Activity 1C: Answers</vt:lpstr>
      <vt:lpstr>Worksheet Activity 4: Answers</vt:lpstr>
      <vt:lpstr>Worksheet Activity 4: Answers</vt:lpstr>
    </vt:vector>
  </TitlesOfParts>
  <Company>Microsoft</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Employability Session 1</dc:title>
  <dc:creator>Bob Wilson</dc:creator>
  <cp:revision>135</cp:revision>
  <dcterms:created xsi:type="dcterms:W3CDTF">2012-10-20T16:04:33Z</dcterms:created>
  <dcterms:modified xsi:type="dcterms:W3CDTF">2026-03-14T15:50:24Z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9762d7e7-4474-4a67-9ef6-3d4dc52b0ea7_Enabled">
    <vt:lpwstr>true</vt:lpwstr>
  </property>
  <property fmtid="{D5CDD505-2E9C-101B-9397-08002B2CF9AE}" pid="3" name="MSIP_Label_9762d7e7-4474-4a67-9ef6-3d4dc52b0ea7_SetDate">
    <vt:lpwstr>2024-05-21T09:13:48Z</vt:lpwstr>
  </property>
  <property fmtid="{D5CDD505-2E9C-101B-9397-08002B2CF9AE}" pid="4" name="MSIP_Label_9762d7e7-4474-4a67-9ef6-3d4dc52b0ea7_Method">
    <vt:lpwstr>Privileged</vt:lpwstr>
  </property>
  <property fmtid="{D5CDD505-2E9C-101B-9397-08002B2CF9AE}" pid="5" name="MSIP_Label_9762d7e7-4474-4a67-9ef6-3d4dc52b0ea7_Name">
    <vt:lpwstr>Internal</vt:lpwstr>
  </property>
  <property fmtid="{D5CDD505-2E9C-101B-9397-08002B2CF9AE}" pid="6" name="MSIP_Label_9762d7e7-4474-4a67-9ef6-3d4dc52b0ea7_SiteId">
    <vt:lpwstr>057daf85-b1d5-44cd-ab7b-0a4ce1b29eae</vt:lpwstr>
  </property>
  <property fmtid="{D5CDD505-2E9C-101B-9397-08002B2CF9AE}" pid="7" name="MSIP_Label_9762d7e7-4474-4a67-9ef6-3d4dc52b0ea7_ActionId">
    <vt:lpwstr>e0fb5882-5df2-4b2e-858f-eac769ef9514</vt:lpwstr>
  </property>
  <property fmtid="{D5CDD505-2E9C-101B-9397-08002B2CF9AE}" pid="8" name="MSIP_Label_9762d7e7-4474-4a67-9ef6-3d4dc52b0ea7_ContentBits">
    <vt:lpwstr>0</vt:lpwstr>
  </property>
</Properties>
</file>