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C79C0-CEBA-40AE-A04C-F945AFE074D1}" v="201" dt="2024-12-15T08:00:06.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132"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alinova" userId="02284a026da37d73" providerId="LiveId" clId="{214C79C0-CEBA-40AE-A04C-F945AFE074D1}"/>
    <pc:docChg chg="undo custSel addSld modSld sldOrd">
      <pc:chgData name="Gabriela Malinova" userId="02284a026da37d73" providerId="LiveId" clId="{214C79C0-CEBA-40AE-A04C-F945AFE074D1}" dt="2024-12-15T08:02:42.150" v="1049" actId="2711"/>
      <pc:docMkLst>
        <pc:docMk/>
      </pc:docMkLst>
      <pc:sldChg chg="modSp">
        <pc:chgData name="Gabriela Malinova" userId="02284a026da37d73" providerId="LiveId" clId="{214C79C0-CEBA-40AE-A04C-F945AFE074D1}" dt="2024-12-15T07:23:03.159" v="927" actId="20577"/>
        <pc:sldMkLst>
          <pc:docMk/>
          <pc:sldMk cId="784468811" sldId="257"/>
        </pc:sldMkLst>
        <pc:graphicFrameChg chg="mod">
          <ac:chgData name="Gabriela Malinova" userId="02284a026da37d73" providerId="LiveId" clId="{214C79C0-CEBA-40AE-A04C-F945AFE074D1}" dt="2024-12-15T07:23:03.159" v="927" actId="20577"/>
          <ac:graphicFrameMkLst>
            <pc:docMk/>
            <pc:sldMk cId="784468811" sldId="257"/>
            <ac:graphicFrameMk id="11" creationId="{24244DA7-26DB-F297-917D-63C25ED0D009}"/>
          </ac:graphicFrameMkLst>
        </pc:graphicFrameChg>
      </pc:sldChg>
      <pc:sldChg chg="modSp mod setBg">
        <pc:chgData name="Gabriela Malinova" userId="02284a026da37d73" providerId="LiveId" clId="{214C79C0-CEBA-40AE-A04C-F945AFE074D1}" dt="2024-12-15T08:00:14.425" v="1045" actId="20577"/>
        <pc:sldMkLst>
          <pc:docMk/>
          <pc:sldMk cId="4033869130" sldId="258"/>
        </pc:sldMkLst>
        <pc:spChg chg="mod">
          <ac:chgData name="Gabriela Malinova" userId="02284a026da37d73" providerId="LiveId" clId="{214C79C0-CEBA-40AE-A04C-F945AFE074D1}" dt="2024-12-15T08:00:14.425" v="1045" actId="20577"/>
          <ac:spMkLst>
            <pc:docMk/>
            <pc:sldMk cId="4033869130" sldId="258"/>
            <ac:spMk id="4" creationId="{45798AC5-7369-624C-047D-A194FB0F044E}"/>
          </ac:spMkLst>
        </pc:spChg>
      </pc:sldChg>
      <pc:sldChg chg="addSp delSp modSp mod setBg setClrOvrMap">
        <pc:chgData name="Gabriela Malinova" userId="02284a026da37d73" providerId="LiveId" clId="{214C79C0-CEBA-40AE-A04C-F945AFE074D1}" dt="2024-12-15T07:49:34.296" v="1003" actId="27636"/>
        <pc:sldMkLst>
          <pc:docMk/>
          <pc:sldMk cId="2301963263" sldId="259"/>
        </pc:sldMkLst>
        <pc:spChg chg="mod">
          <ac:chgData name="Gabriela Malinova" userId="02284a026da37d73" providerId="LiveId" clId="{214C79C0-CEBA-40AE-A04C-F945AFE074D1}" dt="2024-12-15T05:39:28.892" v="156" actId="26606"/>
          <ac:spMkLst>
            <pc:docMk/>
            <pc:sldMk cId="2301963263" sldId="259"/>
            <ac:spMk id="2" creationId="{EFE05A1B-E2A6-4B91-6329-8621F2CCF61A}"/>
          </ac:spMkLst>
        </pc:spChg>
        <pc:spChg chg="mod">
          <ac:chgData name="Gabriela Malinova" userId="02284a026da37d73" providerId="LiveId" clId="{214C79C0-CEBA-40AE-A04C-F945AFE074D1}" dt="2024-12-15T07:49:34.289" v="1002" actId="27636"/>
          <ac:spMkLst>
            <pc:docMk/>
            <pc:sldMk cId="2301963263" sldId="259"/>
            <ac:spMk id="3" creationId="{41E019D9-3B25-48BE-B387-BE59B72C04CC}"/>
          </ac:spMkLst>
        </pc:spChg>
        <pc:spChg chg="mod">
          <ac:chgData name="Gabriela Malinova" userId="02284a026da37d73" providerId="LiveId" clId="{214C79C0-CEBA-40AE-A04C-F945AFE074D1}" dt="2024-12-15T07:49:34.296" v="1003" actId="27636"/>
          <ac:spMkLst>
            <pc:docMk/>
            <pc:sldMk cId="2301963263" sldId="259"/>
            <ac:spMk id="4" creationId="{3A43F955-2EEF-7330-AD56-C34A7F07F702}"/>
          </ac:spMkLst>
        </pc:spChg>
        <pc:spChg chg="add del">
          <ac:chgData name="Gabriela Malinova" userId="02284a026da37d73" providerId="LiveId" clId="{214C79C0-CEBA-40AE-A04C-F945AFE074D1}" dt="2024-12-15T05:39:24.059" v="153" actId="26606"/>
          <ac:spMkLst>
            <pc:docMk/>
            <pc:sldMk cId="2301963263" sldId="259"/>
            <ac:spMk id="9" creationId="{B36F400F-DF28-43BC-8D8E-4929793B392A}"/>
          </ac:spMkLst>
        </pc:spChg>
        <pc:spChg chg="add del">
          <ac:chgData name="Gabriela Malinova" userId="02284a026da37d73" providerId="LiveId" clId="{214C79C0-CEBA-40AE-A04C-F945AFE074D1}" dt="2024-12-15T05:39:28.886" v="155" actId="26606"/>
          <ac:spMkLst>
            <pc:docMk/>
            <pc:sldMk cId="2301963263" sldId="259"/>
            <ac:spMk id="12" creationId="{1E214AA7-F028-4A0D-8698-61AEC754D1BC}"/>
          </ac:spMkLst>
        </pc:spChg>
        <pc:spChg chg="add">
          <ac:chgData name="Gabriela Malinova" userId="02284a026da37d73" providerId="LiveId" clId="{214C79C0-CEBA-40AE-A04C-F945AFE074D1}" dt="2024-12-15T05:39:28.892" v="156" actId="26606"/>
          <ac:spMkLst>
            <pc:docMk/>
            <pc:sldMk cId="2301963263" sldId="259"/>
            <ac:spMk id="14" creationId="{B36F400F-DF28-43BC-8D8E-4929793B392A}"/>
          </ac:spMkLst>
        </pc:spChg>
        <pc:cxnChg chg="add del">
          <ac:chgData name="Gabriela Malinova" userId="02284a026da37d73" providerId="LiveId" clId="{214C79C0-CEBA-40AE-A04C-F945AFE074D1}" dt="2024-12-15T05:39:28.886" v="155" actId="26606"/>
          <ac:cxnSpMkLst>
            <pc:docMk/>
            <pc:sldMk cId="2301963263" sldId="259"/>
            <ac:cxnSpMk id="11" creationId="{D6206FDC-2777-4D7F-AF9C-73413DA664C9}"/>
          </ac:cxnSpMkLst>
        </pc:cxnChg>
      </pc:sldChg>
      <pc:sldChg chg="addSp modSp new mod setBg">
        <pc:chgData name="Gabriela Malinova" userId="02284a026da37d73" providerId="LiveId" clId="{214C79C0-CEBA-40AE-A04C-F945AFE074D1}" dt="2024-12-15T07:50:06.390" v="1014" actId="20577"/>
        <pc:sldMkLst>
          <pc:docMk/>
          <pc:sldMk cId="3244518857" sldId="260"/>
        </pc:sldMkLst>
        <pc:spChg chg="mod">
          <ac:chgData name="Gabriela Malinova" userId="02284a026da37d73" providerId="LiveId" clId="{214C79C0-CEBA-40AE-A04C-F945AFE074D1}" dt="2024-12-15T05:41:03.366" v="164" actId="26606"/>
          <ac:spMkLst>
            <pc:docMk/>
            <pc:sldMk cId="3244518857" sldId="260"/>
            <ac:spMk id="2" creationId="{D0A623BA-9CCD-8B5A-EF6D-B2E8264A073F}"/>
          </ac:spMkLst>
        </pc:spChg>
        <pc:spChg chg="mod">
          <ac:chgData name="Gabriela Malinova" userId="02284a026da37d73" providerId="LiveId" clId="{214C79C0-CEBA-40AE-A04C-F945AFE074D1}" dt="2024-12-15T07:49:50.793" v="1009" actId="27636"/>
          <ac:spMkLst>
            <pc:docMk/>
            <pc:sldMk cId="3244518857" sldId="260"/>
            <ac:spMk id="3" creationId="{D0D93FE4-CFD3-5E79-F6DA-EAA658CB413C}"/>
          </ac:spMkLst>
        </pc:spChg>
        <pc:spChg chg="mod">
          <ac:chgData name="Gabriela Malinova" userId="02284a026da37d73" providerId="LiveId" clId="{214C79C0-CEBA-40AE-A04C-F945AFE074D1}" dt="2024-12-15T07:50:06.390" v="1014" actId="20577"/>
          <ac:spMkLst>
            <pc:docMk/>
            <pc:sldMk cId="3244518857" sldId="260"/>
            <ac:spMk id="4" creationId="{545CE877-568B-CB06-B532-C0FE5043435E}"/>
          </ac:spMkLst>
        </pc:spChg>
        <pc:spChg chg="add">
          <ac:chgData name="Gabriela Malinova" userId="02284a026da37d73" providerId="LiveId" clId="{214C79C0-CEBA-40AE-A04C-F945AFE074D1}" dt="2024-12-15T05:41:03.366" v="164" actId="26606"/>
          <ac:spMkLst>
            <pc:docMk/>
            <pc:sldMk cId="3244518857" sldId="260"/>
            <ac:spMk id="9" creationId="{B36F400F-DF28-43BC-8D8E-4929793B392A}"/>
          </ac:spMkLst>
        </pc:spChg>
      </pc:sldChg>
      <pc:sldChg chg="addSp delSp modSp new mod setBg">
        <pc:chgData name="Gabriela Malinova" userId="02284a026da37d73" providerId="LiveId" clId="{214C79C0-CEBA-40AE-A04C-F945AFE074D1}" dt="2024-12-15T07:53:27.878" v="1017" actId="2711"/>
        <pc:sldMkLst>
          <pc:docMk/>
          <pc:sldMk cId="2165844960" sldId="261"/>
        </pc:sldMkLst>
        <pc:spChg chg="mod">
          <ac:chgData name="Gabriela Malinova" userId="02284a026da37d73" providerId="LiveId" clId="{214C79C0-CEBA-40AE-A04C-F945AFE074D1}" dt="2024-12-15T05:45:31.531" v="203" actId="207"/>
          <ac:spMkLst>
            <pc:docMk/>
            <pc:sldMk cId="2165844960" sldId="261"/>
            <ac:spMk id="2" creationId="{4B2AB3F5-E943-4019-57FF-A4F862556609}"/>
          </ac:spMkLst>
        </pc:spChg>
        <pc:spChg chg="del mod">
          <ac:chgData name="Gabriela Malinova" userId="02284a026da37d73" providerId="LiveId" clId="{214C79C0-CEBA-40AE-A04C-F945AFE074D1}" dt="2024-12-15T05:43:08.579" v="199"/>
          <ac:spMkLst>
            <pc:docMk/>
            <pc:sldMk cId="2165844960" sldId="261"/>
            <ac:spMk id="3" creationId="{8DE4AEBA-9C36-5C20-1C73-7142BCC2CA83}"/>
          </ac:spMkLst>
        </pc:spChg>
        <pc:spChg chg="del">
          <ac:chgData name="Gabriela Malinova" userId="02284a026da37d73" providerId="LiveId" clId="{214C79C0-CEBA-40AE-A04C-F945AFE074D1}" dt="2024-12-15T05:45:54.009" v="204" actId="931"/>
          <ac:spMkLst>
            <pc:docMk/>
            <pc:sldMk cId="2165844960" sldId="261"/>
            <ac:spMk id="4" creationId="{EB84D8A4-4D1F-0344-FFB0-01E4896B8AE9}"/>
          </ac:spMkLst>
        </pc:spChg>
        <pc:spChg chg="add del mod">
          <ac:chgData name="Gabriela Malinova" userId="02284a026da37d73" providerId="LiveId" clId="{214C79C0-CEBA-40AE-A04C-F945AFE074D1}" dt="2024-12-15T05:46:32.299" v="219" actId="931"/>
          <ac:spMkLst>
            <pc:docMk/>
            <pc:sldMk cId="2165844960" sldId="261"/>
            <ac:spMk id="11" creationId="{9040D97F-1B61-6CB5-98A8-3C002E03AA33}"/>
          </ac:spMkLst>
        </pc:spChg>
        <pc:spChg chg="add del mod">
          <ac:chgData name="Gabriela Malinova" userId="02284a026da37d73" providerId="LiveId" clId="{214C79C0-CEBA-40AE-A04C-F945AFE074D1}" dt="2024-12-15T05:47:54.449" v="226" actId="931"/>
          <ac:spMkLst>
            <pc:docMk/>
            <pc:sldMk cId="2165844960" sldId="261"/>
            <ac:spMk id="15" creationId="{375AB15F-9706-1042-CEBE-00B914EC053E}"/>
          </ac:spMkLst>
        </pc:spChg>
        <pc:spChg chg="add del mod">
          <ac:chgData name="Gabriela Malinova" userId="02284a026da37d73" providerId="LiveId" clId="{214C79C0-CEBA-40AE-A04C-F945AFE074D1}" dt="2024-12-15T05:48:59.409" v="232" actId="931"/>
          <ac:spMkLst>
            <pc:docMk/>
            <pc:sldMk cId="2165844960" sldId="261"/>
            <ac:spMk id="19" creationId="{33937892-6390-0F10-AD66-0762B4A8357B}"/>
          </ac:spMkLst>
        </pc:spChg>
        <pc:spChg chg="add del mod">
          <ac:chgData name="Gabriela Malinova" userId="02284a026da37d73" providerId="LiveId" clId="{214C79C0-CEBA-40AE-A04C-F945AFE074D1}" dt="2024-12-15T05:49:44.503" v="244" actId="931"/>
          <ac:spMkLst>
            <pc:docMk/>
            <pc:sldMk cId="2165844960" sldId="261"/>
            <ac:spMk id="23" creationId="{E0C435E6-D438-5A4C-14C2-901477D6B8DC}"/>
          </ac:spMkLst>
        </pc:spChg>
        <pc:spChg chg="add mod">
          <ac:chgData name="Gabriela Malinova" userId="02284a026da37d73" providerId="LiveId" clId="{214C79C0-CEBA-40AE-A04C-F945AFE074D1}" dt="2024-12-15T07:53:27.878" v="1017" actId="2711"/>
          <ac:spMkLst>
            <pc:docMk/>
            <pc:sldMk cId="2165844960" sldId="261"/>
            <ac:spMk id="28" creationId="{9948E46F-C9C3-C80D-FBC9-A1D2BF132B48}"/>
          </ac:spMkLst>
        </pc:spChg>
        <pc:graphicFrameChg chg="add mod">
          <ac:chgData name="Gabriela Malinova" userId="02284a026da37d73" providerId="LiveId" clId="{214C79C0-CEBA-40AE-A04C-F945AFE074D1}" dt="2024-12-15T06:45:06.474" v="574" actId="20577"/>
          <ac:graphicFrameMkLst>
            <pc:docMk/>
            <pc:sldMk cId="2165844960" sldId="261"/>
            <ac:graphicFrameMk id="5" creationId="{D2A48F1E-EE2D-6C5E-0BFA-4C6174E4E48A}"/>
          </ac:graphicFrameMkLst>
        </pc:graphicFrameChg>
        <pc:picChg chg="add del mod">
          <ac:chgData name="Gabriela Malinova" userId="02284a026da37d73" providerId="LiveId" clId="{214C79C0-CEBA-40AE-A04C-F945AFE074D1}" dt="2024-12-15T05:46:17.700" v="215" actId="478"/>
          <ac:picMkLst>
            <pc:docMk/>
            <pc:sldMk cId="2165844960" sldId="261"/>
            <ac:picMk id="7" creationId="{9AE962EF-0EC3-9D4B-900E-1B0B490E80DD}"/>
          </ac:picMkLst>
        </pc:picChg>
        <pc:picChg chg="add del mod">
          <ac:chgData name="Gabriela Malinova" userId="02284a026da37d73" providerId="LiveId" clId="{214C79C0-CEBA-40AE-A04C-F945AFE074D1}" dt="2024-12-15T05:49:28.791" v="243" actId="478"/>
          <ac:picMkLst>
            <pc:docMk/>
            <pc:sldMk cId="2165844960" sldId="261"/>
            <ac:picMk id="9" creationId="{48E9ABD4-9989-D61F-5B22-0EC2B5F0432D}"/>
          </ac:picMkLst>
        </pc:picChg>
        <pc:picChg chg="add del mod">
          <ac:chgData name="Gabriela Malinova" userId="02284a026da37d73" providerId="LiveId" clId="{214C79C0-CEBA-40AE-A04C-F945AFE074D1}" dt="2024-12-15T05:46:46.094" v="225" actId="478"/>
          <ac:picMkLst>
            <pc:docMk/>
            <pc:sldMk cId="2165844960" sldId="261"/>
            <ac:picMk id="13" creationId="{4E3BBC8F-F31E-D5E9-6200-5AE8862CE356}"/>
          </ac:picMkLst>
        </pc:picChg>
        <pc:picChg chg="add del mod">
          <ac:chgData name="Gabriela Malinova" userId="02284a026da37d73" providerId="LiveId" clId="{214C79C0-CEBA-40AE-A04C-F945AFE074D1}" dt="2024-12-15T05:47:59.955" v="230" actId="478"/>
          <ac:picMkLst>
            <pc:docMk/>
            <pc:sldMk cId="2165844960" sldId="261"/>
            <ac:picMk id="17" creationId="{BDDC2970-40E4-34C2-C6C5-D0A6796BC798}"/>
          </ac:picMkLst>
        </pc:picChg>
        <pc:picChg chg="add del mod">
          <ac:chgData name="Gabriela Malinova" userId="02284a026da37d73" providerId="LiveId" clId="{214C79C0-CEBA-40AE-A04C-F945AFE074D1}" dt="2024-12-15T05:49:26.777" v="242" actId="478"/>
          <ac:picMkLst>
            <pc:docMk/>
            <pc:sldMk cId="2165844960" sldId="261"/>
            <ac:picMk id="21" creationId="{8380EA69-4CB9-1AAC-0B76-749977E75604}"/>
          </ac:picMkLst>
        </pc:picChg>
        <pc:picChg chg="add mod ord">
          <ac:chgData name="Gabriela Malinova" userId="02284a026da37d73" providerId="LiveId" clId="{214C79C0-CEBA-40AE-A04C-F945AFE074D1}" dt="2024-12-15T06:08:38.506" v="282" actId="1076"/>
          <ac:picMkLst>
            <pc:docMk/>
            <pc:sldMk cId="2165844960" sldId="261"/>
            <ac:picMk id="25" creationId="{21626F00-04D2-E747-55A1-08D19B79D4F1}"/>
          </ac:picMkLst>
        </pc:picChg>
        <pc:picChg chg="add mod ord">
          <ac:chgData name="Gabriela Malinova" userId="02284a026da37d73" providerId="LiveId" clId="{214C79C0-CEBA-40AE-A04C-F945AFE074D1}" dt="2024-12-15T06:08:36.332" v="281" actId="1076"/>
          <ac:picMkLst>
            <pc:docMk/>
            <pc:sldMk cId="2165844960" sldId="261"/>
            <ac:picMk id="27" creationId="{AA53E2B1-6493-96CF-8BB8-D66E07BF09DD}"/>
          </ac:picMkLst>
        </pc:picChg>
      </pc:sldChg>
      <pc:sldChg chg="addSp delSp modSp new mod setBg">
        <pc:chgData name="Gabriela Malinova" userId="02284a026da37d73" providerId="LiveId" clId="{214C79C0-CEBA-40AE-A04C-F945AFE074D1}" dt="2024-12-15T07:58:20.822" v="1029" actId="255"/>
        <pc:sldMkLst>
          <pc:docMk/>
          <pc:sldMk cId="3403382245" sldId="262"/>
        </pc:sldMkLst>
        <pc:spChg chg="mod">
          <ac:chgData name="Gabriela Malinova" userId="02284a026da37d73" providerId="LiveId" clId="{214C79C0-CEBA-40AE-A04C-F945AFE074D1}" dt="2024-12-15T07:09:30.633" v="640" actId="26606"/>
          <ac:spMkLst>
            <pc:docMk/>
            <pc:sldMk cId="3403382245" sldId="262"/>
            <ac:spMk id="2" creationId="{D6C6B2DC-A394-B3C1-27EF-759D6A92ABD4}"/>
          </ac:spMkLst>
        </pc:spChg>
        <pc:spChg chg="mod">
          <ac:chgData name="Gabriela Malinova" userId="02284a026da37d73" providerId="LiveId" clId="{214C79C0-CEBA-40AE-A04C-F945AFE074D1}" dt="2024-12-15T07:58:20.822" v="1029" actId="255"/>
          <ac:spMkLst>
            <pc:docMk/>
            <pc:sldMk cId="3403382245" sldId="262"/>
            <ac:spMk id="3" creationId="{D56BA74E-75D7-6D9F-A4C0-0638516B1A78}"/>
          </ac:spMkLst>
        </pc:spChg>
        <pc:spChg chg="add del">
          <ac:chgData name="Gabriela Malinova" userId="02284a026da37d73" providerId="LiveId" clId="{214C79C0-CEBA-40AE-A04C-F945AFE074D1}" dt="2024-12-15T07:09:30.633" v="640" actId="26606"/>
          <ac:spMkLst>
            <pc:docMk/>
            <pc:sldMk cId="3403382245" sldId="262"/>
            <ac:spMk id="9" creationId="{C0763A76-9F1C-4FC5-82B7-DD475DA461B2}"/>
          </ac:spMkLst>
        </pc:spChg>
        <pc:spChg chg="add del">
          <ac:chgData name="Gabriela Malinova" userId="02284a026da37d73" providerId="LiveId" clId="{214C79C0-CEBA-40AE-A04C-F945AFE074D1}" dt="2024-12-15T07:09:30.633" v="640" actId="26606"/>
          <ac:spMkLst>
            <pc:docMk/>
            <pc:sldMk cId="3403382245" sldId="262"/>
            <ac:spMk id="11" creationId="{E81BF4F6-F2CF-4984-9D14-D6966D92F99F}"/>
          </ac:spMkLst>
        </pc:spChg>
        <pc:picChg chg="add del">
          <ac:chgData name="Gabriela Malinova" userId="02284a026da37d73" providerId="LiveId" clId="{214C79C0-CEBA-40AE-A04C-F945AFE074D1}" dt="2024-12-15T07:09:30.633" v="640" actId="26606"/>
          <ac:picMkLst>
            <pc:docMk/>
            <pc:sldMk cId="3403382245" sldId="262"/>
            <ac:picMk id="5" creationId="{2E9C44CD-8B13-90BF-3413-1FC87A561318}"/>
          </ac:picMkLst>
        </pc:picChg>
      </pc:sldChg>
      <pc:sldChg chg="modSp new mod setBg">
        <pc:chgData name="Gabriela Malinova" userId="02284a026da37d73" providerId="LiveId" clId="{214C79C0-CEBA-40AE-A04C-F945AFE074D1}" dt="2024-12-15T07:58:34.596" v="1033"/>
        <pc:sldMkLst>
          <pc:docMk/>
          <pc:sldMk cId="3196646102" sldId="263"/>
        </pc:sldMkLst>
        <pc:spChg chg="mod">
          <ac:chgData name="Gabriela Malinova" userId="02284a026da37d73" providerId="LiveId" clId="{214C79C0-CEBA-40AE-A04C-F945AFE074D1}" dt="2024-12-15T06:40:52.597" v="522"/>
          <ac:spMkLst>
            <pc:docMk/>
            <pc:sldMk cId="3196646102" sldId="263"/>
            <ac:spMk id="2" creationId="{8335270A-BBAD-EFF5-FD2C-3A7B68094210}"/>
          </ac:spMkLst>
        </pc:spChg>
        <pc:spChg chg="mod">
          <ac:chgData name="Gabriela Malinova" userId="02284a026da37d73" providerId="LiveId" clId="{214C79C0-CEBA-40AE-A04C-F945AFE074D1}" dt="2024-12-15T07:58:34.596" v="1033"/>
          <ac:spMkLst>
            <pc:docMk/>
            <pc:sldMk cId="3196646102" sldId="263"/>
            <ac:spMk id="3" creationId="{368D4EB1-9A00-EBC0-7DB6-95BDB59042FD}"/>
          </ac:spMkLst>
        </pc:spChg>
      </pc:sldChg>
      <pc:sldChg chg="addSp modSp new mod setBg setClrOvrMap">
        <pc:chgData name="Gabriela Malinova" userId="02284a026da37d73" providerId="LiveId" clId="{214C79C0-CEBA-40AE-A04C-F945AFE074D1}" dt="2024-12-15T07:34:47.605" v="983" actId="20577"/>
        <pc:sldMkLst>
          <pc:docMk/>
          <pc:sldMk cId="3785562445" sldId="264"/>
        </pc:sldMkLst>
        <pc:spChg chg="mod">
          <ac:chgData name="Gabriela Malinova" userId="02284a026da37d73" providerId="LiveId" clId="{214C79C0-CEBA-40AE-A04C-F945AFE074D1}" dt="2024-12-15T07:20:20.871" v="757" actId="14100"/>
          <ac:spMkLst>
            <pc:docMk/>
            <pc:sldMk cId="3785562445" sldId="264"/>
            <ac:spMk id="2" creationId="{152700F6-0CF4-220C-7FEB-46C611E559DF}"/>
          </ac:spMkLst>
        </pc:spChg>
        <pc:spChg chg="mod">
          <ac:chgData name="Gabriela Malinova" userId="02284a026da37d73" providerId="LiveId" clId="{214C79C0-CEBA-40AE-A04C-F945AFE074D1}" dt="2024-12-15T07:34:47.605" v="983" actId="20577"/>
          <ac:spMkLst>
            <pc:docMk/>
            <pc:sldMk cId="3785562445" sldId="264"/>
            <ac:spMk id="3" creationId="{6D6EC592-9010-32B5-C2B0-ACF5D54850FB}"/>
          </ac:spMkLst>
        </pc:spChg>
        <pc:spChg chg="add">
          <ac:chgData name="Gabriela Malinova" userId="02284a026da37d73" providerId="LiveId" clId="{214C79C0-CEBA-40AE-A04C-F945AFE074D1}" dt="2024-12-15T07:19:53.424" v="755" actId="26606"/>
          <ac:spMkLst>
            <pc:docMk/>
            <pc:sldMk cId="3785562445" sldId="264"/>
            <ac:spMk id="9" creationId="{C5E6CFF1-2F42-4E10-9A97-F116F46F53FE}"/>
          </ac:spMkLst>
        </pc:spChg>
        <pc:picChg chg="add mod">
          <ac:chgData name="Gabriela Malinova" userId="02284a026da37d73" providerId="LiveId" clId="{214C79C0-CEBA-40AE-A04C-F945AFE074D1}" dt="2024-12-15T07:20:28.490" v="759" actId="1076"/>
          <ac:picMkLst>
            <pc:docMk/>
            <pc:sldMk cId="3785562445" sldId="264"/>
            <ac:picMk id="5" creationId="{46956581-535E-B9FF-4DEE-A7C2D598AA72}"/>
          </ac:picMkLst>
        </pc:picChg>
        <pc:cxnChg chg="add">
          <ac:chgData name="Gabriela Malinova" userId="02284a026da37d73" providerId="LiveId" clId="{214C79C0-CEBA-40AE-A04C-F945AFE074D1}" dt="2024-12-15T07:19:53.424" v="755" actId="26606"/>
          <ac:cxnSpMkLst>
            <pc:docMk/>
            <pc:sldMk cId="3785562445" sldId="264"/>
            <ac:cxnSpMk id="11" creationId="{96A8629B-8289-498B-939B-1CA0C106182C}"/>
          </ac:cxnSpMkLst>
        </pc:cxnChg>
      </pc:sldChg>
      <pc:sldChg chg="addSp delSp modSp new mod ord setBg">
        <pc:chgData name="Gabriela Malinova" userId="02284a026da37d73" providerId="LiveId" clId="{214C79C0-CEBA-40AE-A04C-F945AFE074D1}" dt="2024-12-15T07:24:24.817" v="956" actId="20577"/>
        <pc:sldMkLst>
          <pc:docMk/>
          <pc:sldMk cId="233282851" sldId="265"/>
        </pc:sldMkLst>
        <pc:spChg chg="mod">
          <ac:chgData name="Gabriela Malinova" userId="02284a026da37d73" providerId="LiveId" clId="{214C79C0-CEBA-40AE-A04C-F945AFE074D1}" dt="2024-12-15T07:15:54.814" v="748" actId="26606"/>
          <ac:spMkLst>
            <pc:docMk/>
            <pc:sldMk cId="233282851" sldId="265"/>
            <ac:spMk id="2" creationId="{F2714801-43CF-92E1-5315-4D1DBDA2159F}"/>
          </ac:spMkLst>
        </pc:spChg>
        <pc:spChg chg="mod">
          <ac:chgData name="Gabriela Malinova" userId="02284a026da37d73" providerId="LiveId" clId="{214C79C0-CEBA-40AE-A04C-F945AFE074D1}" dt="2024-12-15T07:24:24.817" v="956" actId="20577"/>
          <ac:spMkLst>
            <pc:docMk/>
            <pc:sldMk cId="233282851" sldId="265"/>
            <ac:spMk id="3" creationId="{1663386A-FD77-DE44-7211-2E237FEF458D}"/>
          </ac:spMkLst>
        </pc:spChg>
        <pc:spChg chg="add">
          <ac:chgData name="Gabriela Malinova" userId="02284a026da37d73" providerId="LiveId" clId="{214C79C0-CEBA-40AE-A04C-F945AFE074D1}" dt="2024-12-15T07:15:54.814" v="748" actId="26606"/>
          <ac:spMkLst>
            <pc:docMk/>
            <pc:sldMk cId="233282851" sldId="265"/>
            <ac:spMk id="8" creationId="{70DFC902-7D23-471A-B557-B6B6917D7A0D}"/>
          </ac:spMkLst>
        </pc:spChg>
        <pc:spChg chg="add">
          <ac:chgData name="Gabriela Malinova" userId="02284a026da37d73" providerId="LiveId" clId="{214C79C0-CEBA-40AE-A04C-F945AFE074D1}" dt="2024-12-15T07:15:54.814" v="748" actId="26606"/>
          <ac:spMkLst>
            <pc:docMk/>
            <pc:sldMk cId="233282851" sldId="265"/>
            <ac:spMk id="10" creationId="{A55D5633-D557-4DCA-982C-FF36EB7A1C00}"/>
          </ac:spMkLst>
        </pc:spChg>
        <pc:spChg chg="add del">
          <ac:chgData name="Gabriela Malinova" userId="02284a026da37d73" providerId="LiveId" clId="{214C79C0-CEBA-40AE-A04C-F945AFE074D1}" dt="2024-12-15T07:15:54.805" v="747" actId="26606"/>
          <ac:spMkLst>
            <pc:docMk/>
            <pc:sldMk cId="233282851" sldId="265"/>
            <ac:spMk id="12" creationId="{5D7F64A8-D625-4F61-A290-B499BB62ACFF}"/>
          </ac:spMkLst>
        </pc:spChg>
        <pc:spChg chg="add">
          <ac:chgData name="Gabriela Malinova" userId="02284a026da37d73" providerId="LiveId" clId="{214C79C0-CEBA-40AE-A04C-F945AFE074D1}" dt="2024-12-15T07:15:54.814" v="748" actId="26606"/>
          <ac:spMkLst>
            <pc:docMk/>
            <pc:sldMk cId="233282851" sldId="265"/>
            <ac:spMk id="14" creationId="{450D3AD2-FA80-415F-A9CE-54D884561CD7}"/>
          </ac:spMkLst>
        </pc:spChg>
        <pc:picChg chg="add del">
          <ac:chgData name="Gabriela Malinova" userId="02284a026da37d73" providerId="LiveId" clId="{214C79C0-CEBA-40AE-A04C-F945AFE074D1}" dt="2024-12-15T07:15:54.805" v="747" actId="26606"/>
          <ac:picMkLst>
            <pc:docMk/>
            <pc:sldMk cId="233282851" sldId="265"/>
            <ac:picMk id="7" creationId="{39569394-1B89-6D63-A803-7A10CEF36D80}"/>
          </ac:picMkLst>
        </pc:picChg>
        <pc:picChg chg="add del">
          <ac:chgData name="Gabriela Malinova" userId="02284a026da37d73" providerId="LiveId" clId="{214C79C0-CEBA-40AE-A04C-F945AFE074D1}" dt="2024-12-15T07:15:54.805" v="747" actId="26606"/>
          <ac:picMkLst>
            <pc:docMk/>
            <pc:sldMk cId="233282851" sldId="265"/>
            <ac:picMk id="9" creationId="{1F2902BB-DA84-4D04-BEFA-EAC5F16FED76}"/>
          </ac:picMkLst>
        </pc:picChg>
      </pc:sldChg>
      <pc:sldChg chg="modSp new mod">
        <pc:chgData name="Gabriela Malinova" userId="02284a026da37d73" providerId="LiveId" clId="{214C79C0-CEBA-40AE-A04C-F945AFE074D1}" dt="2024-12-15T08:02:42.150" v="1049" actId="2711"/>
        <pc:sldMkLst>
          <pc:docMk/>
          <pc:sldMk cId="152869509" sldId="266"/>
        </pc:sldMkLst>
        <pc:spChg chg="mod">
          <ac:chgData name="Gabriela Malinova" userId="02284a026da37d73" providerId="LiveId" clId="{214C79C0-CEBA-40AE-A04C-F945AFE074D1}" dt="2024-12-15T07:46:41.822" v="994" actId="20577"/>
          <ac:spMkLst>
            <pc:docMk/>
            <pc:sldMk cId="152869509" sldId="266"/>
            <ac:spMk id="2" creationId="{7D2D33B3-D3FC-F30E-471F-AEE1F6BDBDC8}"/>
          </ac:spMkLst>
        </pc:spChg>
        <pc:spChg chg="mod">
          <ac:chgData name="Gabriela Malinova" userId="02284a026da37d73" providerId="LiveId" clId="{214C79C0-CEBA-40AE-A04C-F945AFE074D1}" dt="2024-12-15T08:02:42.150" v="1049" actId="2711"/>
          <ac:spMkLst>
            <pc:docMk/>
            <pc:sldMk cId="152869509" sldId="266"/>
            <ac:spMk id="3" creationId="{7F962804-C5B8-F02B-2E3A-8B3DF4248994}"/>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02284a026da37d73/Desktop/Charts%20A1%20IBC.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lvl="1" algn="l" rtl="0">
              <a:defRPr sz="1800" b="1" i="0" u="none" strike="noStrike" kern="1200" baseline="0">
                <a:solidFill>
                  <a:sysClr val="windowText" lastClr="000000">
                    <a:lumMod val="75000"/>
                    <a:lumOff val="25000"/>
                  </a:sysClr>
                </a:solidFill>
                <a:latin typeface="+mn-lt"/>
                <a:ea typeface="+mn-ea"/>
                <a:cs typeface="+mn-cs"/>
              </a:defRPr>
            </a:pPr>
            <a:r>
              <a:rPr lang="en-GB"/>
              <a:t>Hofstede</a:t>
            </a:r>
            <a:r>
              <a:rPr lang="en-GB" baseline="0"/>
              <a:t> Dimensions </a:t>
            </a:r>
            <a:endParaRPr lang="en-GB"/>
          </a:p>
        </c:rich>
      </c:tx>
      <c:layout>
        <c:manualLayout>
          <c:xMode val="edge"/>
          <c:yMode val="edge"/>
          <c:x val="0.27047222222222222"/>
          <c:y val="1.8518518518518517E-2"/>
        </c:manualLayout>
      </c:layout>
      <c:overlay val="0"/>
      <c:spPr>
        <a:noFill/>
        <a:ln>
          <a:noFill/>
        </a:ln>
        <a:effectLst/>
      </c:spPr>
      <c:txPr>
        <a:bodyPr rot="0" spcFirstLastPara="1" vertOverflow="ellipsis" vert="horz" wrap="square" anchor="ctr" anchorCtr="1"/>
        <a:lstStyle/>
        <a:p>
          <a:pPr lvl="1" algn="l" rtl="0">
            <a:defRPr sz="1800" b="1" i="0" u="none" strike="noStrike" kern="1200" baseline="0">
              <a:solidFill>
                <a:sysClr val="windowText" lastClr="000000">
                  <a:lumMod val="75000"/>
                  <a:lumOff val="25000"/>
                </a:sys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United Kingdom</c:v>
                </c:pt>
              </c:strCache>
            </c:strRef>
          </c:tx>
          <c:spPr>
            <a:solidFill>
              <a:schemeClr val="bg2">
                <a:lumMod val="25000"/>
                <a:alpha val="85000"/>
              </a:schemeClr>
            </a:solidFill>
            <a:ln w="9525" cap="flat" cmpd="sng" algn="ctr">
              <a:solidFill>
                <a:schemeClr val="lt1">
                  <a:alpha val="50000"/>
                </a:schemeClr>
              </a:solidFill>
              <a:round/>
            </a:ln>
            <a:effectLst>
              <a:softEdge rad="12700"/>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Sheet1!$B$2:$B$7</c:f>
              <c:numCache>
                <c:formatCode>General</c:formatCode>
                <c:ptCount val="6"/>
                <c:pt idx="0">
                  <c:v>35</c:v>
                </c:pt>
                <c:pt idx="1">
                  <c:v>89</c:v>
                </c:pt>
                <c:pt idx="2">
                  <c:v>66</c:v>
                </c:pt>
                <c:pt idx="3">
                  <c:v>35</c:v>
                </c:pt>
                <c:pt idx="4">
                  <c:v>60</c:v>
                </c:pt>
                <c:pt idx="5">
                  <c:v>69</c:v>
                </c:pt>
              </c:numCache>
            </c:numRef>
          </c:val>
          <c:extLst>
            <c:ext xmlns:c16="http://schemas.microsoft.com/office/drawing/2014/chart" uri="{C3380CC4-5D6E-409C-BE32-E72D297353CC}">
              <c16:uniqueId val="{00000000-0C10-457D-8EEF-DEE7413B9A42}"/>
            </c:ext>
          </c:extLst>
        </c:ser>
        <c:ser>
          <c:idx val="1"/>
          <c:order val="1"/>
          <c:tx>
            <c:strRef>
              <c:f>Sheet1!$C$1</c:f>
              <c:strCache>
                <c:ptCount val="1"/>
                <c:pt idx="0">
                  <c:v>China</c:v>
                </c:pt>
              </c:strCache>
            </c:strRef>
          </c:tx>
          <c:spPr>
            <a:solidFill>
              <a:srgbClr val="FF0000"/>
            </a:solidFill>
            <a:ln w="9525" cap="flat" cmpd="sng" algn="ctr">
              <a:solidFill>
                <a:schemeClr val="lt1">
                  <a:alpha val="50000"/>
                </a:schemeClr>
              </a:solidFill>
              <a:round/>
            </a:ln>
            <a:effectLst>
              <a:outerShdw blurRad="50800" dir="5400000" algn="ctr" rotWithShape="0">
                <a:srgbClr val="000000"/>
              </a:outerShdw>
              <a:softEdge rad="12700"/>
            </a:effectLst>
          </c:spPr>
          <c:invertIfNegative val="0"/>
          <c:dLbls>
            <c:dLbl>
              <c:idx val="4"/>
              <c:tx>
                <c:rich>
                  <a:bodyPr/>
                  <a:lstStyle/>
                  <a:p>
                    <a:r>
                      <a:rPr lang="en-US" dirty="0"/>
                      <a:t>87</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0C10-457D-8EEF-DEE7413B9A42}"/>
                </c:ext>
              </c:extLst>
            </c:dLbl>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Sheet1!$C$2:$C$7</c:f>
              <c:numCache>
                <c:formatCode>General</c:formatCode>
                <c:ptCount val="6"/>
                <c:pt idx="0">
                  <c:v>80</c:v>
                </c:pt>
                <c:pt idx="1">
                  <c:v>20</c:v>
                </c:pt>
                <c:pt idx="2">
                  <c:v>66</c:v>
                </c:pt>
                <c:pt idx="3">
                  <c:v>30</c:v>
                </c:pt>
                <c:pt idx="4">
                  <c:v>87</c:v>
                </c:pt>
                <c:pt idx="5">
                  <c:v>24</c:v>
                </c:pt>
              </c:numCache>
            </c:numRef>
          </c:val>
          <c:extLst>
            <c:ext xmlns:c16="http://schemas.microsoft.com/office/drawing/2014/chart" uri="{C3380CC4-5D6E-409C-BE32-E72D297353CC}">
              <c16:uniqueId val="{00000001-0C10-457D-8EEF-DEE7413B9A42}"/>
            </c:ext>
          </c:extLst>
        </c:ser>
        <c:dLbls>
          <c:showLegendKey val="0"/>
          <c:showVal val="1"/>
          <c:showCatName val="0"/>
          <c:showSerName val="0"/>
          <c:showPercent val="0"/>
          <c:showBubbleSize val="0"/>
        </c:dLbls>
        <c:gapWidth val="65"/>
        <c:axId val="496416495"/>
        <c:axId val="496416975"/>
      </c:barChart>
      <c:catAx>
        <c:axId val="496416495"/>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tx1">
                    <a:lumMod val="50000"/>
                  </a:schemeClr>
                </a:solidFill>
                <a:latin typeface="+mn-lt"/>
                <a:ea typeface="+mn-ea"/>
                <a:cs typeface="+mn-cs"/>
              </a:defRPr>
            </a:pPr>
            <a:endParaRPr lang="en-US"/>
          </a:p>
        </c:txPr>
        <c:crossAx val="496416975"/>
        <c:crosses val="autoZero"/>
        <c:auto val="1"/>
        <c:lblAlgn val="ctr"/>
        <c:lblOffset val="100"/>
        <c:noMultiLvlLbl val="0"/>
      </c:catAx>
      <c:valAx>
        <c:axId val="496416975"/>
        <c:scaling>
          <c:orientation val="minMax"/>
        </c:scaling>
        <c:delete val="1"/>
        <c:axPos val="l"/>
        <c:numFmt formatCode="General" sourceLinked="1"/>
        <c:majorTickMark val="none"/>
        <c:minorTickMark val="none"/>
        <c:tickLblPos val="nextTo"/>
        <c:crossAx val="496416495"/>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tx1">
                  <a:lumMod val="50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77D824-EAB7-4908-8F73-A61E67B3BCEC}" type="doc">
      <dgm:prSet loTypeId="urn:microsoft.com/office/officeart/2008/layout/LinedList" loCatId="list" qsTypeId="urn:microsoft.com/office/officeart/2005/8/quickstyle/simple2" qsCatId="simple" csTypeId="urn:microsoft.com/office/officeart/2005/8/colors/accent0_1" csCatId="mainScheme" phldr="1"/>
      <dgm:spPr/>
      <dgm:t>
        <a:bodyPr/>
        <a:lstStyle/>
        <a:p>
          <a:endParaRPr lang="en-GB"/>
        </a:p>
      </dgm:t>
    </dgm:pt>
    <dgm:pt modelId="{CB433647-D6F0-4703-BFFE-741205DBC592}">
      <dgm:prSet/>
      <dgm:spPr/>
      <dgm:t>
        <a:bodyPr/>
        <a:lstStyle/>
        <a:p>
          <a:r>
            <a:rPr lang="en-GB" dirty="0"/>
            <a:t>Introduction</a:t>
          </a:r>
        </a:p>
      </dgm:t>
    </dgm:pt>
    <dgm:pt modelId="{07553EAF-7D6F-462E-9F7E-A575748C9351}" type="parTrans" cxnId="{C70B95B8-2803-42F9-8A06-655321BBCE2E}">
      <dgm:prSet/>
      <dgm:spPr/>
      <dgm:t>
        <a:bodyPr/>
        <a:lstStyle/>
        <a:p>
          <a:endParaRPr lang="en-GB"/>
        </a:p>
      </dgm:t>
    </dgm:pt>
    <dgm:pt modelId="{03162C4E-6A62-49BD-BBC2-23C30CECA0E7}" type="sibTrans" cxnId="{C70B95B8-2803-42F9-8A06-655321BBCE2E}">
      <dgm:prSet/>
      <dgm:spPr/>
      <dgm:t>
        <a:bodyPr/>
        <a:lstStyle/>
        <a:p>
          <a:endParaRPr lang="en-GB"/>
        </a:p>
      </dgm:t>
    </dgm:pt>
    <dgm:pt modelId="{606D11FF-FA0F-472F-AE70-DBFBB4323863}">
      <dgm:prSet/>
      <dgm:spPr/>
      <dgm:t>
        <a:bodyPr/>
        <a:lstStyle/>
        <a:p>
          <a:r>
            <a:rPr lang="en-GB" dirty="0"/>
            <a:t>Chinese Culture &amp; Communication </a:t>
          </a:r>
        </a:p>
      </dgm:t>
    </dgm:pt>
    <dgm:pt modelId="{2BBFA81A-2ED6-41D3-926E-797C6E5B1D95}" type="parTrans" cxnId="{E2CAE03C-1617-48BE-9FF7-5C39722D4473}">
      <dgm:prSet/>
      <dgm:spPr/>
      <dgm:t>
        <a:bodyPr/>
        <a:lstStyle/>
        <a:p>
          <a:endParaRPr lang="en-GB"/>
        </a:p>
      </dgm:t>
    </dgm:pt>
    <dgm:pt modelId="{E16D7A8D-D9FC-48E2-814C-B4AD5DD4DECC}" type="sibTrans" cxnId="{E2CAE03C-1617-48BE-9FF7-5C39722D4473}">
      <dgm:prSet/>
      <dgm:spPr/>
      <dgm:t>
        <a:bodyPr/>
        <a:lstStyle/>
        <a:p>
          <a:endParaRPr lang="en-GB"/>
        </a:p>
      </dgm:t>
    </dgm:pt>
    <dgm:pt modelId="{0B37F6F3-DE89-45B8-AF3F-477216A8DD17}">
      <dgm:prSet/>
      <dgm:spPr/>
      <dgm:t>
        <a:bodyPr/>
        <a:lstStyle/>
        <a:p>
          <a:r>
            <a:rPr lang="en-GB" dirty="0"/>
            <a:t>Chinese Culture &amp; Communication </a:t>
          </a:r>
        </a:p>
      </dgm:t>
    </dgm:pt>
    <dgm:pt modelId="{94FC0059-5226-4924-9C83-F3B4D1A4E4E5}" type="parTrans" cxnId="{EAE7758D-3E04-4203-B359-BAAE8EA9CF95}">
      <dgm:prSet/>
      <dgm:spPr/>
      <dgm:t>
        <a:bodyPr/>
        <a:lstStyle/>
        <a:p>
          <a:endParaRPr lang="en-GB"/>
        </a:p>
      </dgm:t>
    </dgm:pt>
    <dgm:pt modelId="{A5B06792-4951-434A-8E06-DAF5FEED23B6}" type="sibTrans" cxnId="{EAE7758D-3E04-4203-B359-BAAE8EA9CF95}">
      <dgm:prSet/>
      <dgm:spPr/>
      <dgm:t>
        <a:bodyPr/>
        <a:lstStyle/>
        <a:p>
          <a:endParaRPr lang="en-GB"/>
        </a:p>
      </dgm:t>
    </dgm:pt>
    <dgm:pt modelId="{1AE3D190-AF6B-4711-AB3E-D5C13F6CEF74}">
      <dgm:prSet/>
      <dgm:spPr/>
      <dgm:t>
        <a:bodyPr/>
        <a:lstStyle/>
        <a:p>
          <a:r>
            <a:rPr lang="en-GB" dirty="0"/>
            <a:t>UK vs China</a:t>
          </a:r>
        </a:p>
      </dgm:t>
    </dgm:pt>
    <dgm:pt modelId="{1B0146D5-B495-4A1F-ABAD-99BE99515B49}" type="parTrans" cxnId="{C4B4A24F-6C9F-4718-80A3-29ECB9150219}">
      <dgm:prSet/>
      <dgm:spPr/>
      <dgm:t>
        <a:bodyPr/>
        <a:lstStyle/>
        <a:p>
          <a:endParaRPr lang="en-GB"/>
        </a:p>
      </dgm:t>
    </dgm:pt>
    <dgm:pt modelId="{C2C8D888-5E59-4BA6-8406-7D4BBBE49BF0}" type="sibTrans" cxnId="{C4B4A24F-6C9F-4718-80A3-29ECB9150219}">
      <dgm:prSet/>
      <dgm:spPr/>
      <dgm:t>
        <a:bodyPr/>
        <a:lstStyle/>
        <a:p>
          <a:endParaRPr lang="en-GB"/>
        </a:p>
      </dgm:t>
    </dgm:pt>
    <dgm:pt modelId="{0FF3C33D-E373-4F1F-AC44-26F7845ECE4A}">
      <dgm:prSet/>
      <dgm:spPr/>
      <dgm:t>
        <a:bodyPr/>
        <a:lstStyle/>
        <a:p>
          <a:r>
            <a:rPr lang="en-GB" dirty="0"/>
            <a:t>Potential Issues</a:t>
          </a:r>
        </a:p>
      </dgm:t>
    </dgm:pt>
    <dgm:pt modelId="{64A29008-D779-4EE5-91D6-3DF4001074B8}" type="parTrans" cxnId="{94E13BB9-7168-470E-8DBF-E3A9FC5C9F88}">
      <dgm:prSet/>
      <dgm:spPr/>
      <dgm:t>
        <a:bodyPr/>
        <a:lstStyle/>
        <a:p>
          <a:endParaRPr lang="en-GB"/>
        </a:p>
      </dgm:t>
    </dgm:pt>
    <dgm:pt modelId="{AD19FD56-3BF4-4461-8014-1786842D91CF}" type="sibTrans" cxnId="{94E13BB9-7168-470E-8DBF-E3A9FC5C9F88}">
      <dgm:prSet/>
      <dgm:spPr/>
      <dgm:t>
        <a:bodyPr/>
        <a:lstStyle/>
        <a:p>
          <a:endParaRPr lang="en-GB"/>
        </a:p>
      </dgm:t>
    </dgm:pt>
    <dgm:pt modelId="{B6C27982-AE38-415B-B8D3-9B623785DCAF}">
      <dgm:prSet/>
      <dgm:spPr/>
      <dgm:t>
        <a:bodyPr/>
        <a:lstStyle/>
        <a:p>
          <a:r>
            <a:rPr lang="en-GB" dirty="0"/>
            <a:t>Potential Issues</a:t>
          </a:r>
        </a:p>
      </dgm:t>
    </dgm:pt>
    <dgm:pt modelId="{EBBC785E-2967-4496-BD09-A698EE7F5834}" type="parTrans" cxnId="{FB142642-D2D5-48A4-834E-BD6DDF8DD474}">
      <dgm:prSet/>
      <dgm:spPr/>
      <dgm:t>
        <a:bodyPr/>
        <a:lstStyle/>
        <a:p>
          <a:endParaRPr lang="en-GB"/>
        </a:p>
      </dgm:t>
    </dgm:pt>
    <dgm:pt modelId="{D87E7B3B-8745-4DD3-8C25-6844D14D065B}" type="sibTrans" cxnId="{FB142642-D2D5-48A4-834E-BD6DDF8DD474}">
      <dgm:prSet/>
      <dgm:spPr/>
      <dgm:t>
        <a:bodyPr/>
        <a:lstStyle/>
        <a:p>
          <a:endParaRPr lang="en-GB"/>
        </a:p>
      </dgm:t>
    </dgm:pt>
    <dgm:pt modelId="{8A74572D-D64B-43B5-8F30-1A90C8EEBC35}">
      <dgm:prSet/>
      <dgm:spPr/>
      <dgm:t>
        <a:bodyPr/>
        <a:lstStyle/>
        <a:p>
          <a:r>
            <a:rPr lang="en-GB" dirty="0"/>
            <a:t>Recommendations</a:t>
          </a:r>
        </a:p>
      </dgm:t>
    </dgm:pt>
    <dgm:pt modelId="{D12F696B-A1FA-4B89-AD5D-D41396C781E6}" type="parTrans" cxnId="{38510B1C-0FEF-4A1E-A4FD-F0504B8C3650}">
      <dgm:prSet/>
      <dgm:spPr/>
      <dgm:t>
        <a:bodyPr/>
        <a:lstStyle/>
        <a:p>
          <a:endParaRPr lang="en-GB"/>
        </a:p>
      </dgm:t>
    </dgm:pt>
    <dgm:pt modelId="{9F5623DB-5E0C-49F9-8C2B-CD78737881E4}" type="sibTrans" cxnId="{38510B1C-0FEF-4A1E-A4FD-F0504B8C3650}">
      <dgm:prSet/>
      <dgm:spPr/>
      <dgm:t>
        <a:bodyPr/>
        <a:lstStyle/>
        <a:p>
          <a:endParaRPr lang="en-GB"/>
        </a:p>
      </dgm:t>
    </dgm:pt>
    <dgm:pt modelId="{7E75BA41-555D-4DD4-9D2F-36C65A90173F}">
      <dgm:prSet/>
      <dgm:spPr/>
      <dgm:t>
        <a:bodyPr/>
        <a:lstStyle/>
        <a:p>
          <a:r>
            <a:rPr lang="en-GB" dirty="0"/>
            <a:t>Conclusion</a:t>
          </a:r>
        </a:p>
      </dgm:t>
    </dgm:pt>
    <dgm:pt modelId="{AB8310AB-BC4A-4F39-9709-52E6D1934A6D}" type="parTrans" cxnId="{28CD57B8-8BA1-4DD7-A6FB-D6A5BD878E98}">
      <dgm:prSet/>
      <dgm:spPr/>
      <dgm:t>
        <a:bodyPr/>
        <a:lstStyle/>
        <a:p>
          <a:endParaRPr lang="en-GB"/>
        </a:p>
      </dgm:t>
    </dgm:pt>
    <dgm:pt modelId="{7D70E476-D6BF-4468-A763-4D6231371375}" type="sibTrans" cxnId="{28CD57B8-8BA1-4DD7-A6FB-D6A5BD878E98}">
      <dgm:prSet/>
      <dgm:spPr/>
      <dgm:t>
        <a:bodyPr/>
        <a:lstStyle/>
        <a:p>
          <a:endParaRPr lang="en-GB"/>
        </a:p>
      </dgm:t>
    </dgm:pt>
    <dgm:pt modelId="{DC33D3A4-9F01-4FDC-8E23-C350D493B4DC}">
      <dgm:prSet/>
      <dgm:spPr/>
      <dgm:t>
        <a:bodyPr/>
        <a:lstStyle/>
        <a:p>
          <a:r>
            <a:rPr lang="en-GB" dirty="0"/>
            <a:t>References</a:t>
          </a:r>
        </a:p>
      </dgm:t>
    </dgm:pt>
    <dgm:pt modelId="{A1E12365-48F5-4FA0-97EC-A0273C412794}" type="parTrans" cxnId="{2217E5DA-045C-42BC-A9A1-9AF83F4D740D}">
      <dgm:prSet/>
      <dgm:spPr/>
      <dgm:t>
        <a:bodyPr/>
        <a:lstStyle/>
        <a:p>
          <a:endParaRPr lang="en-GB"/>
        </a:p>
      </dgm:t>
    </dgm:pt>
    <dgm:pt modelId="{5A04236D-9337-413B-9D8B-6683B8173E8B}" type="sibTrans" cxnId="{2217E5DA-045C-42BC-A9A1-9AF83F4D740D}">
      <dgm:prSet/>
      <dgm:spPr/>
      <dgm:t>
        <a:bodyPr/>
        <a:lstStyle/>
        <a:p>
          <a:endParaRPr lang="en-GB"/>
        </a:p>
      </dgm:t>
    </dgm:pt>
    <dgm:pt modelId="{7D949D52-2896-4F04-9DFE-F7FBAA95E293}" type="pres">
      <dgm:prSet presAssocID="{8E77D824-EAB7-4908-8F73-A61E67B3BCEC}" presName="vert0" presStyleCnt="0">
        <dgm:presLayoutVars>
          <dgm:dir/>
          <dgm:animOne val="branch"/>
          <dgm:animLvl val="lvl"/>
        </dgm:presLayoutVars>
      </dgm:prSet>
      <dgm:spPr/>
    </dgm:pt>
    <dgm:pt modelId="{44466809-E8E1-4D51-BF08-64F744732A98}" type="pres">
      <dgm:prSet presAssocID="{CB433647-D6F0-4703-BFFE-741205DBC592}" presName="thickLine" presStyleLbl="alignNode1" presStyleIdx="0" presStyleCnt="9"/>
      <dgm:spPr/>
    </dgm:pt>
    <dgm:pt modelId="{91B14554-14D4-41D7-976C-3E2BBE41A7C2}" type="pres">
      <dgm:prSet presAssocID="{CB433647-D6F0-4703-BFFE-741205DBC592}" presName="horz1" presStyleCnt="0"/>
      <dgm:spPr/>
    </dgm:pt>
    <dgm:pt modelId="{31C08255-239F-4222-9538-F1FA00AA09C1}" type="pres">
      <dgm:prSet presAssocID="{CB433647-D6F0-4703-BFFE-741205DBC592}" presName="tx1" presStyleLbl="revTx" presStyleIdx="0" presStyleCnt="9"/>
      <dgm:spPr/>
    </dgm:pt>
    <dgm:pt modelId="{8C6EDFED-D8EB-4A8B-AB13-387241293F03}" type="pres">
      <dgm:prSet presAssocID="{CB433647-D6F0-4703-BFFE-741205DBC592}" presName="vert1" presStyleCnt="0"/>
      <dgm:spPr/>
    </dgm:pt>
    <dgm:pt modelId="{036F0CC7-6D6F-4D7E-BB34-91C2261395A6}" type="pres">
      <dgm:prSet presAssocID="{606D11FF-FA0F-472F-AE70-DBFBB4323863}" presName="thickLine" presStyleLbl="alignNode1" presStyleIdx="1" presStyleCnt="9"/>
      <dgm:spPr/>
    </dgm:pt>
    <dgm:pt modelId="{4FE14DBD-1BDE-48EE-825B-61FE2516068A}" type="pres">
      <dgm:prSet presAssocID="{606D11FF-FA0F-472F-AE70-DBFBB4323863}" presName="horz1" presStyleCnt="0"/>
      <dgm:spPr/>
    </dgm:pt>
    <dgm:pt modelId="{4E160285-9CF8-40D5-A61A-FA654F6181EE}" type="pres">
      <dgm:prSet presAssocID="{606D11FF-FA0F-472F-AE70-DBFBB4323863}" presName="tx1" presStyleLbl="revTx" presStyleIdx="1" presStyleCnt="9"/>
      <dgm:spPr/>
    </dgm:pt>
    <dgm:pt modelId="{A6887F7A-EA21-4482-8743-139D8B34D122}" type="pres">
      <dgm:prSet presAssocID="{606D11FF-FA0F-472F-AE70-DBFBB4323863}" presName="vert1" presStyleCnt="0"/>
      <dgm:spPr/>
    </dgm:pt>
    <dgm:pt modelId="{205D8E4F-E413-463C-8CA8-79330507C2A8}" type="pres">
      <dgm:prSet presAssocID="{0B37F6F3-DE89-45B8-AF3F-477216A8DD17}" presName="thickLine" presStyleLbl="alignNode1" presStyleIdx="2" presStyleCnt="9"/>
      <dgm:spPr/>
    </dgm:pt>
    <dgm:pt modelId="{D0A35AEF-07EE-400D-86C9-F169749EB971}" type="pres">
      <dgm:prSet presAssocID="{0B37F6F3-DE89-45B8-AF3F-477216A8DD17}" presName="horz1" presStyleCnt="0"/>
      <dgm:spPr/>
    </dgm:pt>
    <dgm:pt modelId="{DADBD85E-F9CA-41D5-9B26-85E9B2692330}" type="pres">
      <dgm:prSet presAssocID="{0B37F6F3-DE89-45B8-AF3F-477216A8DD17}" presName="tx1" presStyleLbl="revTx" presStyleIdx="2" presStyleCnt="9"/>
      <dgm:spPr/>
    </dgm:pt>
    <dgm:pt modelId="{D3C75865-DD06-4170-ADCE-F34DD05524DE}" type="pres">
      <dgm:prSet presAssocID="{0B37F6F3-DE89-45B8-AF3F-477216A8DD17}" presName="vert1" presStyleCnt="0"/>
      <dgm:spPr/>
    </dgm:pt>
    <dgm:pt modelId="{C270A8F1-7CE5-47BF-9094-208E11CA67B5}" type="pres">
      <dgm:prSet presAssocID="{1AE3D190-AF6B-4711-AB3E-D5C13F6CEF74}" presName="thickLine" presStyleLbl="alignNode1" presStyleIdx="3" presStyleCnt="9"/>
      <dgm:spPr/>
    </dgm:pt>
    <dgm:pt modelId="{EF8EBFCE-6DA9-46B6-933D-2E407A0F1FA2}" type="pres">
      <dgm:prSet presAssocID="{1AE3D190-AF6B-4711-AB3E-D5C13F6CEF74}" presName="horz1" presStyleCnt="0"/>
      <dgm:spPr/>
    </dgm:pt>
    <dgm:pt modelId="{7A97E0AD-7F63-40D3-AD64-CC599851C8AC}" type="pres">
      <dgm:prSet presAssocID="{1AE3D190-AF6B-4711-AB3E-D5C13F6CEF74}" presName="tx1" presStyleLbl="revTx" presStyleIdx="3" presStyleCnt="9"/>
      <dgm:spPr/>
    </dgm:pt>
    <dgm:pt modelId="{B94A5EE4-595B-49C5-8439-F24B2BD488A4}" type="pres">
      <dgm:prSet presAssocID="{1AE3D190-AF6B-4711-AB3E-D5C13F6CEF74}" presName="vert1" presStyleCnt="0"/>
      <dgm:spPr/>
    </dgm:pt>
    <dgm:pt modelId="{616BBDF1-39CA-44B8-9B65-305DBE6D4985}" type="pres">
      <dgm:prSet presAssocID="{0FF3C33D-E373-4F1F-AC44-26F7845ECE4A}" presName="thickLine" presStyleLbl="alignNode1" presStyleIdx="4" presStyleCnt="9"/>
      <dgm:spPr/>
    </dgm:pt>
    <dgm:pt modelId="{5B4B18FD-D3C8-45B3-9BD1-05F66B67F09F}" type="pres">
      <dgm:prSet presAssocID="{0FF3C33D-E373-4F1F-AC44-26F7845ECE4A}" presName="horz1" presStyleCnt="0"/>
      <dgm:spPr/>
    </dgm:pt>
    <dgm:pt modelId="{68EBA52D-71DF-4D6B-BA1C-4DBA6E5DA2FB}" type="pres">
      <dgm:prSet presAssocID="{0FF3C33D-E373-4F1F-AC44-26F7845ECE4A}" presName="tx1" presStyleLbl="revTx" presStyleIdx="4" presStyleCnt="9"/>
      <dgm:spPr/>
    </dgm:pt>
    <dgm:pt modelId="{591DFB77-39A3-4CF7-9235-4C7846EE11F6}" type="pres">
      <dgm:prSet presAssocID="{0FF3C33D-E373-4F1F-AC44-26F7845ECE4A}" presName="vert1" presStyleCnt="0"/>
      <dgm:spPr/>
    </dgm:pt>
    <dgm:pt modelId="{965BFA5F-ABAC-49CF-B3BD-F3A95605A680}" type="pres">
      <dgm:prSet presAssocID="{B6C27982-AE38-415B-B8D3-9B623785DCAF}" presName="thickLine" presStyleLbl="alignNode1" presStyleIdx="5" presStyleCnt="9"/>
      <dgm:spPr/>
    </dgm:pt>
    <dgm:pt modelId="{693DA9F6-3BE6-48C4-9BB5-08BE280EE5A0}" type="pres">
      <dgm:prSet presAssocID="{B6C27982-AE38-415B-B8D3-9B623785DCAF}" presName="horz1" presStyleCnt="0"/>
      <dgm:spPr/>
    </dgm:pt>
    <dgm:pt modelId="{E17DDDEB-78A5-4DEA-8565-82CB87464112}" type="pres">
      <dgm:prSet presAssocID="{B6C27982-AE38-415B-B8D3-9B623785DCAF}" presName="tx1" presStyleLbl="revTx" presStyleIdx="5" presStyleCnt="9"/>
      <dgm:spPr/>
    </dgm:pt>
    <dgm:pt modelId="{5D22F59C-D6EC-41B4-848B-1F6B0E1B610F}" type="pres">
      <dgm:prSet presAssocID="{B6C27982-AE38-415B-B8D3-9B623785DCAF}" presName="vert1" presStyleCnt="0"/>
      <dgm:spPr/>
    </dgm:pt>
    <dgm:pt modelId="{72DD4344-EDCB-4E34-8807-EDD29D52584D}" type="pres">
      <dgm:prSet presAssocID="{8A74572D-D64B-43B5-8F30-1A90C8EEBC35}" presName="thickLine" presStyleLbl="alignNode1" presStyleIdx="6" presStyleCnt="9"/>
      <dgm:spPr/>
    </dgm:pt>
    <dgm:pt modelId="{321E94D4-32A5-4914-A8C8-66C38DC9D447}" type="pres">
      <dgm:prSet presAssocID="{8A74572D-D64B-43B5-8F30-1A90C8EEBC35}" presName="horz1" presStyleCnt="0"/>
      <dgm:spPr/>
    </dgm:pt>
    <dgm:pt modelId="{DF0AA539-799E-41EF-81DA-01D6DA6036EE}" type="pres">
      <dgm:prSet presAssocID="{8A74572D-D64B-43B5-8F30-1A90C8EEBC35}" presName="tx1" presStyleLbl="revTx" presStyleIdx="6" presStyleCnt="9"/>
      <dgm:spPr/>
    </dgm:pt>
    <dgm:pt modelId="{492AC767-7881-4F1F-9EAB-3611827D08CF}" type="pres">
      <dgm:prSet presAssocID="{8A74572D-D64B-43B5-8F30-1A90C8EEBC35}" presName="vert1" presStyleCnt="0"/>
      <dgm:spPr/>
    </dgm:pt>
    <dgm:pt modelId="{D4F8F1BC-3A45-4490-9DA5-6FDB93CE4D62}" type="pres">
      <dgm:prSet presAssocID="{7E75BA41-555D-4DD4-9D2F-36C65A90173F}" presName="thickLine" presStyleLbl="alignNode1" presStyleIdx="7" presStyleCnt="9"/>
      <dgm:spPr/>
    </dgm:pt>
    <dgm:pt modelId="{BB6C7E30-D636-4FFC-8240-943A0DDABCCC}" type="pres">
      <dgm:prSet presAssocID="{7E75BA41-555D-4DD4-9D2F-36C65A90173F}" presName="horz1" presStyleCnt="0"/>
      <dgm:spPr/>
    </dgm:pt>
    <dgm:pt modelId="{168BE221-53BA-48CA-9C07-93A1955B17EA}" type="pres">
      <dgm:prSet presAssocID="{7E75BA41-555D-4DD4-9D2F-36C65A90173F}" presName="tx1" presStyleLbl="revTx" presStyleIdx="7" presStyleCnt="9"/>
      <dgm:spPr/>
    </dgm:pt>
    <dgm:pt modelId="{9E15B03C-57EE-4B7A-8264-3D9B7B1099CD}" type="pres">
      <dgm:prSet presAssocID="{7E75BA41-555D-4DD4-9D2F-36C65A90173F}" presName="vert1" presStyleCnt="0"/>
      <dgm:spPr/>
    </dgm:pt>
    <dgm:pt modelId="{CA79FD40-2599-4223-BBE8-BF7303F2404A}" type="pres">
      <dgm:prSet presAssocID="{DC33D3A4-9F01-4FDC-8E23-C350D493B4DC}" presName="thickLine" presStyleLbl="alignNode1" presStyleIdx="8" presStyleCnt="9"/>
      <dgm:spPr/>
    </dgm:pt>
    <dgm:pt modelId="{CA6BBF57-FCD3-4F4A-889A-A021E6FCB91B}" type="pres">
      <dgm:prSet presAssocID="{DC33D3A4-9F01-4FDC-8E23-C350D493B4DC}" presName="horz1" presStyleCnt="0"/>
      <dgm:spPr/>
    </dgm:pt>
    <dgm:pt modelId="{26B1CF82-F2CE-4B2C-88CB-A1D589E00665}" type="pres">
      <dgm:prSet presAssocID="{DC33D3A4-9F01-4FDC-8E23-C350D493B4DC}" presName="tx1" presStyleLbl="revTx" presStyleIdx="8" presStyleCnt="9"/>
      <dgm:spPr/>
    </dgm:pt>
    <dgm:pt modelId="{D46FD242-0C8B-4AD9-939C-8968EECC3B8A}" type="pres">
      <dgm:prSet presAssocID="{DC33D3A4-9F01-4FDC-8E23-C350D493B4DC}" presName="vert1" presStyleCnt="0"/>
      <dgm:spPr/>
    </dgm:pt>
  </dgm:ptLst>
  <dgm:cxnLst>
    <dgm:cxn modelId="{D73CF707-3069-453B-9DE2-D97C6FA7514F}" type="presOf" srcId="{B6C27982-AE38-415B-B8D3-9B623785DCAF}" destId="{E17DDDEB-78A5-4DEA-8565-82CB87464112}" srcOrd="0" destOrd="0" presId="urn:microsoft.com/office/officeart/2008/layout/LinedList"/>
    <dgm:cxn modelId="{911EC90E-E096-40B4-8F50-121DEC731AC9}" type="presOf" srcId="{7E75BA41-555D-4DD4-9D2F-36C65A90173F}" destId="{168BE221-53BA-48CA-9C07-93A1955B17EA}" srcOrd="0" destOrd="0" presId="urn:microsoft.com/office/officeart/2008/layout/LinedList"/>
    <dgm:cxn modelId="{FC8C9E14-BB12-46EA-B58C-6AF90F313436}" type="presOf" srcId="{DC33D3A4-9F01-4FDC-8E23-C350D493B4DC}" destId="{26B1CF82-F2CE-4B2C-88CB-A1D589E00665}" srcOrd="0" destOrd="0" presId="urn:microsoft.com/office/officeart/2008/layout/LinedList"/>
    <dgm:cxn modelId="{38510B1C-0FEF-4A1E-A4FD-F0504B8C3650}" srcId="{8E77D824-EAB7-4908-8F73-A61E67B3BCEC}" destId="{8A74572D-D64B-43B5-8F30-1A90C8EEBC35}" srcOrd="6" destOrd="0" parTransId="{D12F696B-A1FA-4B89-AD5D-D41396C781E6}" sibTransId="{9F5623DB-5E0C-49F9-8C2B-CD78737881E4}"/>
    <dgm:cxn modelId="{76463335-EF70-40D6-AD3B-E2C2D696C664}" type="presOf" srcId="{0B37F6F3-DE89-45B8-AF3F-477216A8DD17}" destId="{DADBD85E-F9CA-41D5-9B26-85E9B2692330}" srcOrd="0" destOrd="0" presId="urn:microsoft.com/office/officeart/2008/layout/LinedList"/>
    <dgm:cxn modelId="{E2CAE03C-1617-48BE-9FF7-5C39722D4473}" srcId="{8E77D824-EAB7-4908-8F73-A61E67B3BCEC}" destId="{606D11FF-FA0F-472F-AE70-DBFBB4323863}" srcOrd="1" destOrd="0" parTransId="{2BBFA81A-2ED6-41D3-926E-797C6E5B1D95}" sibTransId="{E16D7A8D-D9FC-48E2-814C-B4AD5DD4DECC}"/>
    <dgm:cxn modelId="{FB142642-D2D5-48A4-834E-BD6DDF8DD474}" srcId="{8E77D824-EAB7-4908-8F73-A61E67B3BCEC}" destId="{B6C27982-AE38-415B-B8D3-9B623785DCAF}" srcOrd="5" destOrd="0" parTransId="{EBBC785E-2967-4496-BD09-A698EE7F5834}" sibTransId="{D87E7B3B-8745-4DD3-8C25-6844D14D065B}"/>
    <dgm:cxn modelId="{9BB0334A-052B-447D-BE66-8D50A476AD48}" type="presOf" srcId="{1AE3D190-AF6B-4711-AB3E-D5C13F6CEF74}" destId="{7A97E0AD-7F63-40D3-AD64-CC599851C8AC}" srcOrd="0" destOrd="0" presId="urn:microsoft.com/office/officeart/2008/layout/LinedList"/>
    <dgm:cxn modelId="{C4B4A24F-6C9F-4718-80A3-29ECB9150219}" srcId="{8E77D824-EAB7-4908-8F73-A61E67B3BCEC}" destId="{1AE3D190-AF6B-4711-AB3E-D5C13F6CEF74}" srcOrd="3" destOrd="0" parTransId="{1B0146D5-B495-4A1F-ABAD-99BE99515B49}" sibTransId="{C2C8D888-5E59-4BA6-8406-7D4BBBE49BF0}"/>
    <dgm:cxn modelId="{E074D779-2A9F-41B8-957D-5649983869C6}" type="presOf" srcId="{606D11FF-FA0F-472F-AE70-DBFBB4323863}" destId="{4E160285-9CF8-40D5-A61A-FA654F6181EE}" srcOrd="0" destOrd="0" presId="urn:microsoft.com/office/officeart/2008/layout/LinedList"/>
    <dgm:cxn modelId="{EAE7758D-3E04-4203-B359-BAAE8EA9CF95}" srcId="{8E77D824-EAB7-4908-8F73-A61E67B3BCEC}" destId="{0B37F6F3-DE89-45B8-AF3F-477216A8DD17}" srcOrd="2" destOrd="0" parTransId="{94FC0059-5226-4924-9C83-F3B4D1A4E4E5}" sibTransId="{A5B06792-4951-434A-8E06-DAF5FEED23B6}"/>
    <dgm:cxn modelId="{51B43397-00EE-4D1A-9857-298CF2F5D454}" type="presOf" srcId="{8A74572D-D64B-43B5-8F30-1A90C8EEBC35}" destId="{DF0AA539-799E-41EF-81DA-01D6DA6036EE}" srcOrd="0" destOrd="0" presId="urn:microsoft.com/office/officeart/2008/layout/LinedList"/>
    <dgm:cxn modelId="{FCD5369D-2995-4456-9541-099AED6452DA}" type="presOf" srcId="{8E77D824-EAB7-4908-8F73-A61E67B3BCEC}" destId="{7D949D52-2896-4F04-9DFE-F7FBAA95E293}" srcOrd="0" destOrd="0" presId="urn:microsoft.com/office/officeart/2008/layout/LinedList"/>
    <dgm:cxn modelId="{684994A8-5807-4DA9-B9EF-7A13B7165B2D}" type="presOf" srcId="{0FF3C33D-E373-4F1F-AC44-26F7845ECE4A}" destId="{68EBA52D-71DF-4D6B-BA1C-4DBA6E5DA2FB}" srcOrd="0" destOrd="0" presId="urn:microsoft.com/office/officeart/2008/layout/LinedList"/>
    <dgm:cxn modelId="{28CD57B8-8BA1-4DD7-A6FB-D6A5BD878E98}" srcId="{8E77D824-EAB7-4908-8F73-A61E67B3BCEC}" destId="{7E75BA41-555D-4DD4-9D2F-36C65A90173F}" srcOrd="7" destOrd="0" parTransId="{AB8310AB-BC4A-4F39-9709-52E6D1934A6D}" sibTransId="{7D70E476-D6BF-4468-A763-4D6231371375}"/>
    <dgm:cxn modelId="{C70B95B8-2803-42F9-8A06-655321BBCE2E}" srcId="{8E77D824-EAB7-4908-8F73-A61E67B3BCEC}" destId="{CB433647-D6F0-4703-BFFE-741205DBC592}" srcOrd="0" destOrd="0" parTransId="{07553EAF-7D6F-462E-9F7E-A575748C9351}" sibTransId="{03162C4E-6A62-49BD-BBC2-23C30CECA0E7}"/>
    <dgm:cxn modelId="{94E13BB9-7168-470E-8DBF-E3A9FC5C9F88}" srcId="{8E77D824-EAB7-4908-8F73-A61E67B3BCEC}" destId="{0FF3C33D-E373-4F1F-AC44-26F7845ECE4A}" srcOrd="4" destOrd="0" parTransId="{64A29008-D779-4EE5-91D6-3DF4001074B8}" sibTransId="{AD19FD56-3BF4-4461-8014-1786842D91CF}"/>
    <dgm:cxn modelId="{002520C9-D657-4D8D-93F8-1E1782C82F4D}" type="presOf" srcId="{CB433647-D6F0-4703-BFFE-741205DBC592}" destId="{31C08255-239F-4222-9538-F1FA00AA09C1}" srcOrd="0" destOrd="0" presId="urn:microsoft.com/office/officeart/2008/layout/LinedList"/>
    <dgm:cxn modelId="{2217E5DA-045C-42BC-A9A1-9AF83F4D740D}" srcId="{8E77D824-EAB7-4908-8F73-A61E67B3BCEC}" destId="{DC33D3A4-9F01-4FDC-8E23-C350D493B4DC}" srcOrd="8" destOrd="0" parTransId="{A1E12365-48F5-4FA0-97EC-A0273C412794}" sibTransId="{5A04236D-9337-413B-9D8B-6683B8173E8B}"/>
    <dgm:cxn modelId="{BADF31D4-DE0B-4E71-85DC-59E9A2C6DD81}" type="presParOf" srcId="{7D949D52-2896-4F04-9DFE-F7FBAA95E293}" destId="{44466809-E8E1-4D51-BF08-64F744732A98}" srcOrd="0" destOrd="0" presId="urn:microsoft.com/office/officeart/2008/layout/LinedList"/>
    <dgm:cxn modelId="{A5B434BB-8995-41A2-93D6-CC9AC7E5667B}" type="presParOf" srcId="{7D949D52-2896-4F04-9DFE-F7FBAA95E293}" destId="{91B14554-14D4-41D7-976C-3E2BBE41A7C2}" srcOrd="1" destOrd="0" presId="urn:microsoft.com/office/officeart/2008/layout/LinedList"/>
    <dgm:cxn modelId="{7F6619E4-01AF-4B55-8390-71099A2C624F}" type="presParOf" srcId="{91B14554-14D4-41D7-976C-3E2BBE41A7C2}" destId="{31C08255-239F-4222-9538-F1FA00AA09C1}" srcOrd="0" destOrd="0" presId="urn:microsoft.com/office/officeart/2008/layout/LinedList"/>
    <dgm:cxn modelId="{E416A72B-4996-43BB-8841-5FF3A0948440}" type="presParOf" srcId="{91B14554-14D4-41D7-976C-3E2BBE41A7C2}" destId="{8C6EDFED-D8EB-4A8B-AB13-387241293F03}" srcOrd="1" destOrd="0" presId="urn:microsoft.com/office/officeart/2008/layout/LinedList"/>
    <dgm:cxn modelId="{6ADF78F0-A8BD-4393-AB66-FF0E0E4D5A0B}" type="presParOf" srcId="{7D949D52-2896-4F04-9DFE-F7FBAA95E293}" destId="{036F0CC7-6D6F-4D7E-BB34-91C2261395A6}" srcOrd="2" destOrd="0" presId="urn:microsoft.com/office/officeart/2008/layout/LinedList"/>
    <dgm:cxn modelId="{600FA3F6-DCB0-43A2-A19B-E35D14DE4BFB}" type="presParOf" srcId="{7D949D52-2896-4F04-9DFE-F7FBAA95E293}" destId="{4FE14DBD-1BDE-48EE-825B-61FE2516068A}" srcOrd="3" destOrd="0" presId="urn:microsoft.com/office/officeart/2008/layout/LinedList"/>
    <dgm:cxn modelId="{E7C3D78F-2C2F-414F-B55D-084B035F8B3E}" type="presParOf" srcId="{4FE14DBD-1BDE-48EE-825B-61FE2516068A}" destId="{4E160285-9CF8-40D5-A61A-FA654F6181EE}" srcOrd="0" destOrd="0" presId="urn:microsoft.com/office/officeart/2008/layout/LinedList"/>
    <dgm:cxn modelId="{BBCC0007-0669-4498-BBDB-38EB77C8818D}" type="presParOf" srcId="{4FE14DBD-1BDE-48EE-825B-61FE2516068A}" destId="{A6887F7A-EA21-4482-8743-139D8B34D122}" srcOrd="1" destOrd="0" presId="urn:microsoft.com/office/officeart/2008/layout/LinedList"/>
    <dgm:cxn modelId="{4F57195C-4D25-43B8-8EA3-E765DD1088EB}" type="presParOf" srcId="{7D949D52-2896-4F04-9DFE-F7FBAA95E293}" destId="{205D8E4F-E413-463C-8CA8-79330507C2A8}" srcOrd="4" destOrd="0" presId="urn:microsoft.com/office/officeart/2008/layout/LinedList"/>
    <dgm:cxn modelId="{29D46CF5-298E-4EAE-BF2A-34CB07CA7FA8}" type="presParOf" srcId="{7D949D52-2896-4F04-9DFE-F7FBAA95E293}" destId="{D0A35AEF-07EE-400D-86C9-F169749EB971}" srcOrd="5" destOrd="0" presId="urn:microsoft.com/office/officeart/2008/layout/LinedList"/>
    <dgm:cxn modelId="{0944277F-6802-4E1C-84F3-EBE2C73155D3}" type="presParOf" srcId="{D0A35AEF-07EE-400D-86C9-F169749EB971}" destId="{DADBD85E-F9CA-41D5-9B26-85E9B2692330}" srcOrd="0" destOrd="0" presId="urn:microsoft.com/office/officeart/2008/layout/LinedList"/>
    <dgm:cxn modelId="{3A932D57-A644-43E9-9693-6F4AF685CF1A}" type="presParOf" srcId="{D0A35AEF-07EE-400D-86C9-F169749EB971}" destId="{D3C75865-DD06-4170-ADCE-F34DD05524DE}" srcOrd="1" destOrd="0" presId="urn:microsoft.com/office/officeart/2008/layout/LinedList"/>
    <dgm:cxn modelId="{1CCEEF8A-6007-4073-ACE3-92BBA948C4A3}" type="presParOf" srcId="{7D949D52-2896-4F04-9DFE-F7FBAA95E293}" destId="{C270A8F1-7CE5-47BF-9094-208E11CA67B5}" srcOrd="6" destOrd="0" presId="urn:microsoft.com/office/officeart/2008/layout/LinedList"/>
    <dgm:cxn modelId="{44D7A0CA-DC82-49C8-8ED6-311B10220037}" type="presParOf" srcId="{7D949D52-2896-4F04-9DFE-F7FBAA95E293}" destId="{EF8EBFCE-6DA9-46B6-933D-2E407A0F1FA2}" srcOrd="7" destOrd="0" presId="urn:microsoft.com/office/officeart/2008/layout/LinedList"/>
    <dgm:cxn modelId="{9E79FE76-079A-46B0-931B-C67B9BAAE1C8}" type="presParOf" srcId="{EF8EBFCE-6DA9-46B6-933D-2E407A0F1FA2}" destId="{7A97E0AD-7F63-40D3-AD64-CC599851C8AC}" srcOrd="0" destOrd="0" presId="urn:microsoft.com/office/officeart/2008/layout/LinedList"/>
    <dgm:cxn modelId="{52FCB588-3F26-40E7-A676-DBDF2233D270}" type="presParOf" srcId="{EF8EBFCE-6DA9-46B6-933D-2E407A0F1FA2}" destId="{B94A5EE4-595B-49C5-8439-F24B2BD488A4}" srcOrd="1" destOrd="0" presId="urn:microsoft.com/office/officeart/2008/layout/LinedList"/>
    <dgm:cxn modelId="{AB0CD69C-E1BA-4550-8B3C-73113DFC8613}" type="presParOf" srcId="{7D949D52-2896-4F04-9DFE-F7FBAA95E293}" destId="{616BBDF1-39CA-44B8-9B65-305DBE6D4985}" srcOrd="8" destOrd="0" presId="urn:microsoft.com/office/officeart/2008/layout/LinedList"/>
    <dgm:cxn modelId="{D23A084F-B360-4736-B858-CC8762BE9D4D}" type="presParOf" srcId="{7D949D52-2896-4F04-9DFE-F7FBAA95E293}" destId="{5B4B18FD-D3C8-45B3-9BD1-05F66B67F09F}" srcOrd="9" destOrd="0" presId="urn:microsoft.com/office/officeart/2008/layout/LinedList"/>
    <dgm:cxn modelId="{F9840F6F-96AA-4B33-ACB7-74C3D4FF8D4B}" type="presParOf" srcId="{5B4B18FD-D3C8-45B3-9BD1-05F66B67F09F}" destId="{68EBA52D-71DF-4D6B-BA1C-4DBA6E5DA2FB}" srcOrd="0" destOrd="0" presId="urn:microsoft.com/office/officeart/2008/layout/LinedList"/>
    <dgm:cxn modelId="{83080F2D-43BF-41AB-92FA-A1BD3A6FA2D1}" type="presParOf" srcId="{5B4B18FD-D3C8-45B3-9BD1-05F66B67F09F}" destId="{591DFB77-39A3-4CF7-9235-4C7846EE11F6}" srcOrd="1" destOrd="0" presId="urn:microsoft.com/office/officeart/2008/layout/LinedList"/>
    <dgm:cxn modelId="{7A2ABEAB-D8C1-41BA-BFD3-2308FF39AF3F}" type="presParOf" srcId="{7D949D52-2896-4F04-9DFE-F7FBAA95E293}" destId="{965BFA5F-ABAC-49CF-B3BD-F3A95605A680}" srcOrd="10" destOrd="0" presId="urn:microsoft.com/office/officeart/2008/layout/LinedList"/>
    <dgm:cxn modelId="{DF155002-6DD2-438C-BBCD-7AB54AC92D00}" type="presParOf" srcId="{7D949D52-2896-4F04-9DFE-F7FBAA95E293}" destId="{693DA9F6-3BE6-48C4-9BB5-08BE280EE5A0}" srcOrd="11" destOrd="0" presId="urn:microsoft.com/office/officeart/2008/layout/LinedList"/>
    <dgm:cxn modelId="{6342C9AE-2A51-4D8A-A96E-65CB73C45DB1}" type="presParOf" srcId="{693DA9F6-3BE6-48C4-9BB5-08BE280EE5A0}" destId="{E17DDDEB-78A5-4DEA-8565-82CB87464112}" srcOrd="0" destOrd="0" presId="urn:microsoft.com/office/officeart/2008/layout/LinedList"/>
    <dgm:cxn modelId="{87BECB1A-E0B0-441D-B3D5-EFD18D8B3B45}" type="presParOf" srcId="{693DA9F6-3BE6-48C4-9BB5-08BE280EE5A0}" destId="{5D22F59C-D6EC-41B4-848B-1F6B0E1B610F}" srcOrd="1" destOrd="0" presId="urn:microsoft.com/office/officeart/2008/layout/LinedList"/>
    <dgm:cxn modelId="{29B5E0A7-5803-4608-BDE4-AEA8433064E4}" type="presParOf" srcId="{7D949D52-2896-4F04-9DFE-F7FBAA95E293}" destId="{72DD4344-EDCB-4E34-8807-EDD29D52584D}" srcOrd="12" destOrd="0" presId="urn:microsoft.com/office/officeart/2008/layout/LinedList"/>
    <dgm:cxn modelId="{01BC79F0-D32F-48C0-8A9E-AEBFCE5883F3}" type="presParOf" srcId="{7D949D52-2896-4F04-9DFE-F7FBAA95E293}" destId="{321E94D4-32A5-4914-A8C8-66C38DC9D447}" srcOrd="13" destOrd="0" presId="urn:microsoft.com/office/officeart/2008/layout/LinedList"/>
    <dgm:cxn modelId="{E7F8D087-3052-40DC-A663-F06CA6EDE7B2}" type="presParOf" srcId="{321E94D4-32A5-4914-A8C8-66C38DC9D447}" destId="{DF0AA539-799E-41EF-81DA-01D6DA6036EE}" srcOrd="0" destOrd="0" presId="urn:microsoft.com/office/officeart/2008/layout/LinedList"/>
    <dgm:cxn modelId="{2C85E8B5-E4B9-4CBE-9159-125187BC1257}" type="presParOf" srcId="{321E94D4-32A5-4914-A8C8-66C38DC9D447}" destId="{492AC767-7881-4F1F-9EAB-3611827D08CF}" srcOrd="1" destOrd="0" presId="urn:microsoft.com/office/officeart/2008/layout/LinedList"/>
    <dgm:cxn modelId="{8B2E6057-BB16-46DE-B951-CD7F847D5D41}" type="presParOf" srcId="{7D949D52-2896-4F04-9DFE-F7FBAA95E293}" destId="{D4F8F1BC-3A45-4490-9DA5-6FDB93CE4D62}" srcOrd="14" destOrd="0" presId="urn:microsoft.com/office/officeart/2008/layout/LinedList"/>
    <dgm:cxn modelId="{7AFBD1E2-6E96-40E8-864F-F7794640856B}" type="presParOf" srcId="{7D949D52-2896-4F04-9DFE-F7FBAA95E293}" destId="{BB6C7E30-D636-4FFC-8240-943A0DDABCCC}" srcOrd="15" destOrd="0" presId="urn:microsoft.com/office/officeart/2008/layout/LinedList"/>
    <dgm:cxn modelId="{F3AD9A41-B173-4605-ABF2-A8C59E011CB4}" type="presParOf" srcId="{BB6C7E30-D636-4FFC-8240-943A0DDABCCC}" destId="{168BE221-53BA-48CA-9C07-93A1955B17EA}" srcOrd="0" destOrd="0" presId="urn:microsoft.com/office/officeart/2008/layout/LinedList"/>
    <dgm:cxn modelId="{2195A714-781C-4E70-89E0-7EFCF45893F5}" type="presParOf" srcId="{BB6C7E30-D636-4FFC-8240-943A0DDABCCC}" destId="{9E15B03C-57EE-4B7A-8264-3D9B7B1099CD}" srcOrd="1" destOrd="0" presId="urn:microsoft.com/office/officeart/2008/layout/LinedList"/>
    <dgm:cxn modelId="{BDE2A576-E8FB-48F8-9358-902AC0D3CE3C}" type="presParOf" srcId="{7D949D52-2896-4F04-9DFE-F7FBAA95E293}" destId="{CA79FD40-2599-4223-BBE8-BF7303F2404A}" srcOrd="16" destOrd="0" presId="urn:microsoft.com/office/officeart/2008/layout/LinedList"/>
    <dgm:cxn modelId="{5B49A429-A2D5-475E-A9B1-30FCF63409E0}" type="presParOf" srcId="{7D949D52-2896-4F04-9DFE-F7FBAA95E293}" destId="{CA6BBF57-FCD3-4F4A-889A-A021E6FCB91B}" srcOrd="17" destOrd="0" presId="urn:microsoft.com/office/officeart/2008/layout/LinedList"/>
    <dgm:cxn modelId="{ED39A3C0-09F0-4E52-AD2C-9FB985F08CBE}" type="presParOf" srcId="{CA6BBF57-FCD3-4F4A-889A-A021E6FCB91B}" destId="{26B1CF82-F2CE-4B2C-88CB-A1D589E00665}" srcOrd="0" destOrd="0" presId="urn:microsoft.com/office/officeart/2008/layout/LinedList"/>
    <dgm:cxn modelId="{85939204-8660-4CAF-A9D2-02ED1FB9F8F3}" type="presParOf" srcId="{CA6BBF57-FCD3-4F4A-889A-A021E6FCB91B}" destId="{D46FD242-0C8B-4AD9-939C-8968EECC3B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66809-E8E1-4D51-BF08-64F744732A98}">
      <dsp:nvSpPr>
        <dsp:cNvPr id="0" name=""/>
        <dsp:cNvSpPr/>
      </dsp:nvSpPr>
      <dsp:spPr>
        <a:xfrm>
          <a:off x="0" y="576"/>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1C08255-239F-4222-9538-F1FA00AA09C1}">
      <dsp:nvSpPr>
        <dsp:cNvPr id="0" name=""/>
        <dsp:cNvSpPr/>
      </dsp:nvSpPr>
      <dsp:spPr>
        <a:xfrm>
          <a:off x="0" y="576"/>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Introduction</a:t>
          </a:r>
        </a:p>
      </dsp:txBody>
      <dsp:txXfrm>
        <a:off x="0" y="576"/>
        <a:ext cx="3860002" cy="525013"/>
      </dsp:txXfrm>
    </dsp:sp>
    <dsp:sp modelId="{036F0CC7-6D6F-4D7E-BB34-91C2261395A6}">
      <dsp:nvSpPr>
        <dsp:cNvPr id="0" name=""/>
        <dsp:cNvSpPr/>
      </dsp:nvSpPr>
      <dsp:spPr>
        <a:xfrm>
          <a:off x="0" y="525590"/>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E160285-9CF8-40D5-A61A-FA654F6181EE}">
      <dsp:nvSpPr>
        <dsp:cNvPr id="0" name=""/>
        <dsp:cNvSpPr/>
      </dsp:nvSpPr>
      <dsp:spPr>
        <a:xfrm>
          <a:off x="0" y="525590"/>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Chinese Culture &amp; Communication </a:t>
          </a:r>
        </a:p>
      </dsp:txBody>
      <dsp:txXfrm>
        <a:off x="0" y="525590"/>
        <a:ext cx="3860002" cy="525013"/>
      </dsp:txXfrm>
    </dsp:sp>
    <dsp:sp modelId="{205D8E4F-E413-463C-8CA8-79330507C2A8}">
      <dsp:nvSpPr>
        <dsp:cNvPr id="0" name=""/>
        <dsp:cNvSpPr/>
      </dsp:nvSpPr>
      <dsp:spPr>
        <a:xfrm>
          <a:off x="0" y="1050604"/>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ADBD85E-F9CA-41D5-9B26-85E9B2692330}">
      <dsp:nvSpPr>
        <dsp:cNvPr id="0" name=""/>
        <dsp:cNvSpPr/>
      </dsp:nvSpPr>
      <dsp:spPr>
        <a:xfrm>
          <a:off x="0" y="1050604"/>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Chinese Culture &amp; Communication </a:t>
          </a:r>
        </a:p>
      </dsp:txBody>
      <dsp:txXfrm>
        <a:off x="0" y="1050604"/>
        <a:ext cx="3860002" cy="525013"/>
      </dsp:txXfrm>
    </dsp:sp>
    <dsp:sp modelId="{C270A8F1-7CE5-47BF-9094-208E11CA67B5}">
      <dsp:nvSpPr>
        <dsp:cNvPr id="0" name=""/>
        <dsp:cNvSpPr/>
      </dsp:nvSpPr>
      <dsp:spPr>
        <a:xfrm>
          <a:off x="0" y="1575617"/>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A97E0AD-7F63-40D3-AD64-CC599851C8AC}">
      <dsp:nvSpPr>
        <dsp:cNvPr id="0" name=""/>
        <dsp:cNvSpPr/>
      </dsp:nvSpPr>
      <dsp:spPr>
        <a:xfrm>
          <a:off x="0" y="1575617"/>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UK vs China</a:t>
          </a:r>
        </a:p>
      </dsp:txBody>
      <dsp:txXfrm>
        <a:off x="0" y="1575617"/>
        <a:ext cx="3860002" cy="525013"/>
      </dsp:txXfrm>
    </dsp:sp>
    <dsp:sp modelId="{616BBDF1-39CA-44B8-9B65-305DBE6D4985}">
      <dsp:nvSpPr>
        <dsp:cNvPr id="0" name=""/>
        <dsp:cNvSpPr/>
      </dsp:nvSpPr>
      <dsp:spPr>
        <a:xfrm>
          <a:off x="0" y="2100631"/>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8EBA52D-71DF-4D6B-BA1C-4DBA6E5DA2FB}">
      <dsp:nvSpPr>
        <dsp:cNvPr id="0" name=""/>
        <dsp:cNvSpPr/>
      </dsp:nvSpPr>
      <dsp:spPr>
        <a:xfrm>
          <a:off x="0" y="2100631"/>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Potential Issues</a:t>
          </a:r>
        </a:p>
      </dsp:txBody>
      <dsp:txXfrm>
        <a:off x="0" y="2100631"/>
        <a:ext cx="3860002" cy="525013"/>
      </dsp:txXfrm>
    </dsp:sp>
    <dsp:sp modelId="{965BFA5F-ABAC-49CF-B3BD-F3A95605A680}">
      <dsp:nvSpPr>
        <dsp:cNvPr id="0" name=""/>
        <dsp:cNvSpPr/>
      </dsp:nvSpPr>
      <dsp:spPr>
        <a:xfrm>
          <a:off x="0" y="2625644"/>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17DDDEB-78A5-4DEA-8565-82CB87464112}">
      <dsp:nvSpPr>
        <dsp:cNvPr id="0" name=""/>
        <dsp:cNvSpPr/>
      </dsp:nvSpPr>
      <dsp:spPr>
        <a:xfrm>
          <a:off x="0" y="2625644"/>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Potential Issues</a:t>
          </a:r>
        </a:p>
      </dsp:txBody>
      <dsp:txXfrm>
        <a:off x="0" y="2625644"/>
        <a:ext cx="3860002" cy="525013"/>
      </dsp:txXfrm>
    </dsp:sp>
    <dsp:sp modelId="{72DD4344-EDCB-4E34-8807-EDD29D52584D}">
      <dsp:nvSpPr>
        <dsp:cNvPr id="0" name=""/>
        <dsp:cNvSpPr/>
      </dsp:nvSpPr>
      <dsp:spPr>
        <a:xfrm>
          <a:off x="0" y="3150658"/>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F0AA539-799E-41EF-81DA-01D6DA6036EE}">
      <dsp:nvSpPr>
        <dsp:cNvPr id="0" name=""/>
        <dsp:cNvSpPr/>
      </dsp:nvSpPr>
      <dsp:spPr>
        <a:xfrm>
          <a:off x="0" y="3150658"/>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Recommendations</a:t>
          </a:r>
        </a:p>
      </dsp:txBody>
      <dsp:txXfrm>
        <a:off x="0" y="3150658"/>
        <a:ext cx="3860002" cy="525013"/>
      </dsp:txXfrm>
    </dsp:sp>
    <dsp:sp modelId="{D4F8F1BC-3A45-4490-9DA5-6FDB93CE4D62}">
      <dsp:nvSpPr>
        <dsp:cNvPr id="0" name=""/>
        <dsp:cNvSpPr/>
      </dsp:nvSpPr>
      <dsp:spPr>
        <a:xfrm>
          <a:off x="0" y="3675671"/>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68BE221-53BA-48CA-9C07-93A1955B17EA}">
      <dsp:nvSpPr>
        <dsp:cNvPr id="0" name=""/>
        <dsp:cNvSpPr/>
      </dsp:nvSpPr>
      <dsp:spPr>
        <a:xfrm>
          <a:off x="0" y="3675671"/>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Conclusion</a:t>
          </a:r>
        </a:p>
      </dsp:txBody>
      <dsp:txXfrm>
        <a:off x="0" y="3675671"/>
        <a:ext cx="3860002" cy="525013"/>
      </dsp:txXfrm>
    </dsp:sp>
    <dsp:sp modelId="{CA79FD40-2599-4223-BBE8-BF7303F2404A}">
      <dsp:nvSpPr>
        <dsp:cNvPr id="0" name=""/>
        <dsp:cNvSpPr/>
      </dsp:nvSpPr>
      <dsp:spPr>
        <a:xfrm>
          <a:off x="0" y="4200685"/>
          <a:ext cx="3860002" cy="0"/>
        </a:xfrm>
        <a:prstGeom prst="lin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6B1CF82-F2CE-4B2C-88CB-A1D589E00665}">
      <dsp:nvSpPr>
        <dsp:cNvPr id="0" name=""/>
        <dsp:cNvSpPr/>
      </dsp:nvSpPr>
      <dsp:spPr>
        <a:xfrm>
          <a:off x="0" y="4200685"/>
          <a:ext cx="3860002" cy="52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References</a:t>
          </a:r>
        </a:p>
      </dsp:txBody>
      <dsp:txXfrm>
        <a:off x="0" y="4200685"/>
        <a:ext cx="3860002" cy="52501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819EC3-CC7E-4BB2-881C-DF9D5FC32970}" type="datetimeFigureOut">
              <a:rPr lang="en-GB" smtClean="0"/>
              <a:t>15/12/2024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E2C73C-7F89-4E1F-A1B7-102A4C916785}" type="slidenum">
              <a:rPr lang="en-GB" smtClean="0"/>
              <a:t>‹#›</a:t>
            </a:fld>
            <a:endParaRPr lang="en-GB"/>
          </a:p>
        </p:txBody>
      </p:sp>
    </p:spTree>
    <p:extLst>
      <p:ext uri="{BB962C8B-B14F-4D97-AF65-F5344CB8AC3E}">
        <p14:creationId xmlns:p14="http://schemas.microsoft.com/office/powerpoint/2010/main" val="1265052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55E6-E39F-484E-BF2E-3929AE74732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201085-51F1-4FC2-A93A-E7C24FFC34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DA3E31F-FC48-EAA0-29D6-83F5DA7FC77F}"/>
              </a:ext>
            </a:extLst>
          </p:cNvPr>
          <p:cNvSpPr>
            <a:spLocks noGrp="1"/>
          </p:cNvSpPr>
          <p:nvPr>
            <p:ph type="dt" sz="half" idx="10"/>
          </p:nvPr>
        </p:nvSpPr>
        <p:spPr/>
        <p:txBody>
          <a:bodyPr/>
          <a:lstStyle/>
          <a:p>
            <a:fld id="{6444479B-705B-4489-957E-7E8A228BDFA0}" type="datetime1">
              <a:rPr lang="en-US" smtClean="0"/>
              <a:t>12/15/2024</a:t>
            </a:fld>
            <a:endParaRPr lang="en-US"/>
          </a:p>
        </p:txBody>
      </p:sp>
      <p:sp>
        <p:nvSpPr>
          <p:cNvPr id="5" name="Footer Placeholder 4">
            <a:extLst>
              <a:ext uri="{FF2B5EF4-FFF2-40B4-BE49-F238E27FC236}">
                <a16:creationId xmlns:a16="http://schemas.microsoft.com/office/drawing/2014/main" id="{D31E3A1D-0220-7734-DA92-54AA47615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5D4C4E-099C-D77B-7697-5F2C79F7A86F}"/>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8641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56800-2061-0B38-E58B-4C64886B7D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47A437-F490-12EE-7533-3E63B2CCD7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1C2FB2-E62B-4937-DC28-62AAE7B7C705}"/>
              </a:ext>
            </a:extLst>
          </p:cNvPr>
          <p:cNvSpPr>
            <a:spLocks noGrp="1"/>
          </p:cNvSpPr>
          <p:nvPr>
            <p:ph type="dt" sz="half" idx="10"/>
          </p:nvPr>
        </p:nvSpPr>
        <p:spPr/>
        <p:txBody>
          <a:bodyPr/>
          <a:lstStyle/>
          <a:p>
            <a:fld id="{9F89F774-3FA6-43B8-9241-99959C8FD463}" type="datetime1">
              <a:rPr lang="en-US" smtClean="0"/>
              <a:t>12/15/2024</a:t>
            </a:fld>
            <a:endParaRPr lang="en-US"/>
          </a:p>
        </p:txBody>
      </p:sp>
      <p:sp>
        <p:nvSpPr>
          <p:cNvPr id="5" name="Footer Placeholder 4">
            <a:extLst>
              <a:ext uri="{FF2B5EF4-FFF2-40B4-BE49-F238E27FC236}">
                <a16:creationId xmlns:a16="http://schemas.microsoft.com/office/drawing/2014/main" id="{2B885A67-EDE7-BA8F-E5D2-3D8E02724A7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5C3DD1-D996-1504-2719-4A8962197A5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74339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601E8-4357-8456-D884-5B1A833BB7E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6DAB51-E4FB-52CB-33D3-519E837EA4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958A96-A508-A825-010F-FFE3DB146D7C}"/>
              </a:ext>
            </a:extLst>
          </p:cNvPr>
          <p:cNvSpPr>
            <a:spLocks noGrp="1"/>
          </p:cNvSpPr>
          <p:nvPr>
            <p:ph type="dt" sz="half" idx="10"/>
          </p:nvPr>
        </p:nvSpPr>
        <p:spPr/>
        <p:txBody>
          <a:bodyPr/>
          <a:lstStyle/>
          <a:p>
            <a:fld id="{F9504452-5DCC-4FE2-A5C9-8A5EF6714D65}" type="datetime1">
              <a:rPr lang="en-US" smtClean="0"/>
              <a:t>12/15/2024</a:t>
            </a:fld>
            <a:endParaRPr lang="en-US"/>
          </a:p>
        </p:txBody>
      </p:sp>
      <p:sp>
        <p:nvSpPr>
          <p:cNvPr id="5" name="Footer Placeholder 4">
            <a:extLst>
              <a:ext uri="{FF2B5EF4-FFF2-40B4-BE49-F238E27FC236}">
                <a16:creationId xmlns:a16="http://schemas.microsoft.com/office/drawing/2014/main" id="{C55D0116-9BA7-F593-7A42-2F82B33F2D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F4B6F4-4E5A-8C83-8E0A-A7DC9890036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206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FB8B3-1182-5D25-10D1-0D1684BAE63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0F0FB4-FEF1-8D44-AC5E-9BC1B38598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2E37E98-C5DB-366B-1AFE-7C320129CF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0CD0991-DC59-B05A-519A-AF6F0585E47C}"/>
              </a:ext>
            </a:extLst>
          </p:cNvPr>
          <p:cNvSpPr>
            <a:spLocks noGrp="1"/>
          </p:cNvSpPr>
          <p:nvPr>
            <p:ph type="dt" sz="half" idx="10"/>
          </p:nvPr>
        </p:nvSpPr>
        <p:spPr/>
        <p:txBody>
          <a:bodyPr/>
          <a:lstStyle/>
          <a:p>
            <a:fld id="{E579ABC2-0180-4F3A-A895-A85BC724D472}" type="datetime1">
              <a:rPr lang="en-US" smtClean="0"/>
              <a:t>12/15/2024</a:t>
            </a:fld>
            <a:endParaRPr lang="en-US"/>
          </a:p>
        </p:txBody>
      </p:sp>
      <p:sp>
        <p:nvSpPr>
          <p:cNvPr id="6" name="Footer Placeholder 5">
            <a:extLst>
              <a:ext uri="{FF2B5EF4-FFF2-40B4-BE49-F238E27FC236}">
                <a16:creationId xmlns:a16="http://schemas.microsoft.com/office/drawing/2014/main" id="{E775382A-77A1-199F-18E8-2B467DBA109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DBCD07B-68B1-8C0B-A17A-A1CC997440D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7888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3B6FA-829D-9B4A-69A5-942C83B3D19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AA853A2-0B7D-8BEC-5787-6C45892F19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6D850F-DBA5-67BC-8615-36013048D4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FE84E32-3E90-5302-4F09-50CBC52EE9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64445B-C2F2-9001-1891-3332506A7D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61197DB-2506-F90A-0D49-67BAD500FADD}"/>
              </a:ext>
            </a:extLst>
          </p:cNvPr>
          <p:cNvSpPr>
            <a:spLocks noGrp="1"/>
          </p:cNvSpPr>
          <p:nvPr>
            <p:ph type="dt" sz="half" idx="10"/>
          </p:nvPr>
        </p:nvSpPr>
        <p:spPr/>
        <p:txBody>
          <a:bodyPr/>
          <a:lstStyle/>
          <a:p>
            <a:fld id="{6AEEA9BA-4E8F-439E-BEA4-91FBA01E3F5F}" type="datetime1">
              <a:rPr lang="en-US" smtClean="0"/>
              <a:t>12/15/2024</a:t>
            </a:fld>
            <a:endParaRPr lang="en-US"/>
          </a:p>
        </p:txBody>
      </p:sp>
      <p:sp>
        <p:nvSpPr>
          <p:cNvPr id="8" name="Footer Placeholder 7">
            <a:extLst>
              <a:ext uri="{FF2B5EF4-FFF2-40B4-BE49-F238E27FC236}">
                <a16:creationId xmlns:a16="http://schemas.microsoft.com/office/drawing/2014/main" id="{BC11F5BD-46E2-176A-4EE4-B7180B4E388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81FFB1D-82CD-D57E-38DA-39E8F8B04EC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6124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9530-684A-4A45-226E-E65FA9E6CF3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FE983E9-6BFB-8B20-42A2-6C9428742170}"/>
              </a:ext>
            </a:extLst>
          </p:cNvPr>
          <p:cNvSpPr>
            <a:spLocks noGrp="1"/>
          </p:cNvSpPr>
          <p:nvPr>
            <p:ph type="dt" sz="half" idx="10"/>
          </p:nvPr>
        </p:nvSpPr>
        <p:spPr/>
        <p:txBody>
          <a:bodyPr/>
          <a:lstStyle/>
          <a:p>
            <a:fld id="{BE15BF18-0007-481C-AA29-413124BC3EE7}" type="datetime1">
              <a:rPr lang="en-US" smtClean="0"/>
              <a:t>12/15/2024</a:t>
            </a:fld>
            <a:endParaRPr lang="en-US"/>
          </a:p>
        </p:txBody>
      </p:sp>
      <p:sp>
        <p:nvSpPr>
          <p:cNvPr id="4" name="Footer Placeholder 3">
            <a:extLst>
              <a:ext uri="{FF2B5EF4-FFF2-40B4-BE49-F238E27FC236}">
                <a16:creationId xmlns:a16="http://schemas.microsoft.com/office/drawing/2014/main" id="{2FA1EA33-BBAF-EC96-6495-B425579B65E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6727C1B-2E4E-428B-0C4B-3349D972CF60}"/>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75681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5C95C2-CEA8-8430-CFFD-71F65780DB42}"/>
              </a:ext>
            </a:extLst>
          </p:cNvPr>
          <p:cNvSpPr>
            <a:spLocks noGrp="1"/>
          </p:cNvSpPr>
          <p:nvPr>
            <p:ph type="dt" sz="half" idx="10"/>
          </p:nvPr>
        </p:nvSpPr>
        <p:spPr/>
        <p:txBody>
          <a:bodyPr/>
          <a:lstStyle/>
          <a:p>
            <a:fld id="{09BE9870-3748-43AD-B547-02A075CB4A1D}" type="datetime1">
              <a:rPr lang="en-US" smtClean="0"/>
              <a:t>12/15/2024</a:t>
            </a:fld>
            <a:endParaRPr lang="en-US"/>
          </a:p>
        </p:txBody>
      </p:sp>
      <p:sp>
        <p:nvSpPr>
          <p:cNvPr id="3" name="Footer Placeholder 2">
            <a:extLst>
              <a:ext uri="{FF2B5EF4-FFF2-40B4-BE49-F238E27FC236}">
                <a16:creationId xmlns:a16="http://schemas.microsoft.com/office/drawing/2014/main" id="{625CF93A-8BCA-C9CC-8228-7F362D07FE1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9FE95D2-B4F4-1BA5-FC17-9F65C942A07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1011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1904-A622-FE05-F90C-83BDC37B00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DA4F39C-4BBE-575E-9A7E-8DD085B122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7DCFF0-0B68-FEC5-1B1C-CEA01905B0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1C9516-913B-6310-7431-524B3C50E600}"/>
              </a:ext>
            </a:extLst>
          </p:cNvPr>
          <p:cNvSpPr>
            <a:spLocks noGrp="1"/>
          </p:cNvSpPr>
          <p:nvPr>
            <p:ph type="dt" sz="half" idx="10"/>
          </p:nvPr>
        </p:nvSpPr>
        <p:spPr/>
        <p:txBody>
          <a:bodyPr/>
          <a:lstStyle/>
          <a:p>
            <a:fld id="{558E7897-33C5-4F1A-9307-D068E37F3DC7}" type="datetime1">
              <a:rPr lang="en-US" smtClean="0"/>
              <a:t>12/15/2024</a:t>
            </a:fld>
            <a:endParaRPr lang="en-US"/>
          </a:p>
        </p:txBody>
      </p:sp>
      <p:sp>
        <p:nvSpPr>
          <p:cNvPr id="6" name="Footer Placeholder 5">
            <a:extLst>
              <a:ext uri="{FF2B5EF4-FFF2-40B4-BE49-F238E27FC236}">
                <a16:creationId xmlns:a16="http://schemas.microsoft.com/office/drawing/2014/main" id="{F0A1E998-5400-49BE-E9D3-B58DB99EC0F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C59EB3-65B7-5F82-318E-5ACAF533EAA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51746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CE933-8FE1-37C9-42B2-AF40140247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FCEED6-007E-B52B-0A24-09765CB25E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276714-DD4B-0E84-2630-91F3935B6F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746263-2255-1012-9E07-DD0BFE5549A4}"/>
              </a:ext>
            </a:extLst>
          </p:cNvPr>
          <p:cNvSpPr>
            <a:spLocks noGrp="1"/>
          </p:cNvSpPr>
          <p:nvPr>
            <p:ph type="dt" sz="half" idx="10"/>
          </p:nvPr>
        </p:nvSpPr>
        <p:spPr/>
        <p:txBody>
          <a:bodyPr/>
          <a:lstStyle/>
          <a:p>
            <a:fld id="{82E171BA-CC09-47C8-A6DF-F5C5CB59CEEC}" type="datetime1">
              <a:rPr lang="en-US" smtClean="0"/>
              <a:t>12/15/2024</a:t>
            </a:fld>
            <a:endParaRPr lang="en-US"/>
          </a:p>
        </p:txBody>
      </p:sp>
      <p:sp>
        <p:nvSpPr>
          <p:cNvPr id="6" name="Footer Placeholder 5">
            <a:extLst>
              <a:ext uri="{FF2B5EF4-FFF2-40B4-BE49-F238E27FC236}">
                <a16:creationId xmlns:a16="http://schemas.microsoft.com/office/drawing/2014/main" id="{9CBC1D53-A6A4-4686-6B6F-2CD7AC4D8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2F8947-52BB-A924-806D-ED04CCDDDB5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346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3F31-B3B0-F9E0-DC76-E25F5CDF73D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6E6E4DF-5D0A-F934-6ACD-2CC4C7D5CC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08D224-02A1-BD76-0B98-9DE3CE32D0D6}"/>
              </a:ext>
            </a:extLst>
          </p:cNvPr>
          <p:cNvSpPr>
            <a:spLocks noGrp="1"/>
          </p:cNvSpPr>
          <p:nvPr>
            <p:ph type="dt" sz="half" idx="10"/>
          </p:nvPr>
        </p:nvSpPr>
        <p:spPr/>
        <p:txBody>
          <a:bodyPr/>
          <a:lstStyle/>
          <a:p>
            <a:fld id="{C07B66AD-7C08-490A-ADA4-B47E10FB2407}" type="datetime1">
              <a:rPr lang="en-US" smtClean="0"/>
              <a:t>12/15/2024</a:t>
            </a:fld>
            <a:endParaRPr lang="en-US"/>
          </a:p>
        </p:txBody>
      </p:sp>
      <p:sp>
        <p:nvSpPr>
          <p:cNvPr id="5" name="Footer Placeholder 4">
            <a:extLst>
              <a:ext uri="{FF2B5EF4-FFF2-40B4-BE49-F238E27FC236}">
                <a16:creationId xmlns:a16="http://schemas.microsoft.com/office/drawing/2014/main" id="{82E39CCB-BF65-C3D6-7D2D-680875666BD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4184DF-3214-EFB4-47AD-277B543018A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61843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3254-7311-4647-1EA2-D5A0B07D84A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562E141-9140-B1E5-DE06-5B5FB6ACFE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F8393F-FA50-162B-4879-033220FDEEBB}"/>
              </a:ext>
            </a:extLst>
          </p:cNvPr>
          <p:cNvSpPr>
            <a:spLocks noGrp="1"/>
          </p:cNvSpPr>
          <p:nvPr>
            <p:ph type="dt" sz="half" idx="10"/>
          </p:nvPr>
        </p:nvSpPr>
        <p:spPr/>
        <p:txBody>
          <a:bodyPr/>
          <a:lstStyle/>
          <a:p>
            <a:fld id="{05B95027-4255-49E7-9841-CD21BCC99996}" type="datetime1">
              <a:rPr lang="en-US" smtClean="0"/>
              <a:t>12/15/2024</a:t>
            </a:fld>
            <a:endParaRPr lang="en-US"/>
          </a:p>
        </p:txBody>
      </p:sp>
      <p:sp>
        <p:nvSpPr>
          <p:cNvPr id="5" name="Footer Placeholder 4">
            <a:extLst>
              <a:ext uri="{FF2B5EF4-FFF2-40B4-BE49-F238E27FC236}">
                <a16:creationId xmlns:a16="http://schemas.microsoft.com/office/drawing/2014/main" id="{7BBCBE2B-CDC7-136E-D32C-0B8D89CAEB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74C426-36EE-74A2-7191-339276AA2F2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8990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AFEC9D-4051-3BCE-70D2-13F613BADB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4E04C46-5374-3FF5-D5C7-9BF4438DD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C19C7F-6FD7-7952-6F38-E2887DECC3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12/15/2024</a:t>
            </a:fld>
            <a:endParaRPr lang="en-US"/>
          </a:p>
        </p:txBody>
      </p:sp>
      <p:sp>
        <p:nvSpPr>
          <p:cNvPr id="5" name="Footer Placeholder 4">
            <a:extLst>
              <a:ext uri="{FF2B5EF4-FFF2-40B4-BE49-F238E27FC236}">
                <a16:creationId xmlns:a16="http://schemas.microsoft.com/office/drawing/2014/main" id="{10E94397-588D-03C5-BA6A-A1C7841D2D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360A7857-DDA6-0FE1-9300-580304F8B5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03657515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puregym.com/" TargetMode="External"/><Relationship Id="rId2" Type="http://schemas.openxmlformats.org/officeDocument/2006/relationships/image" Target="../media/image4.png"/><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hyperlink" Target="https://www.gotokeep.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chart" Target="../charts/char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FBE9D1-E0D2-6597-E342-6D2F036E4FE4}"/>
              </a:ext>
            </a:extLst>
          </p:cNvPr>
          <p:cNvPicPr>
            <a:picLocks noChangeAspect="1"/>
          </p:cNvPicPr>
          <p:nvPr/>
        </p:nvPicPr>
        <p:blipFill>
          <a:blip r:embed="rId2">
            <a:extLst>
              <a:ext uri="{28A0092B-C50C-407E-A947-70E740481C1C}">
                <a14:useLocalDpi xmlns:a14="http://schemas.microsoft.com/office/drawing/2010/main" val="0"/>
              </a:ext>
            </a:extLst>
          </a:blip>
          <a:srcRect t="15730"/>
          <a:stretch/>
        </p:blipFill>
        <p:spPr>
          <a:xfrm>
            <a:off x="32658" y="0"/>
            <a:ext cx="12191999" cy="6857999"/>
          </a:xfrm>
          <a:prstGeom prst="rect">
            <a:avLst/>
          </a:prstGeom>
        </p:spPr>
      </p:pic>
      <p:sp>
        <p:nvSpPr>
          <p:cNvPr id="2" name="Title 1">
            <a:extLst>
              <a:ext uri="{FF2B5EF4-FFF2-40B4-BE49-F238E27FC236}">
                <a16:creationId xmlns:a16="http://schemas.microsoft.com/office/drawing/2014/main" id="{2DEF6DEB-32F6-64D5-0044-2CE0534AB3E9}"/>
              </a:ext>
            </a:extLst>
          </p:cNvPr>
          <p:cNvSpPr>
            <a:spLocks noGrp="1"/>
          </p:cNvSpPr>
          <p:nvPr>
            <p:ph type="ctrTitle"/>
          </p:nvPr>
        </p:nvSpPr>
        <p:spPr>
          <a:xfrm>
            <a:off x="193724" y="289932"/>
            <a:ext cx="3888419" cy="2866925"/>
          </a:xfrm>
        </p:spPr>
        <p:txBody>
          <a:bodyPr anchor="t">
            <a:normAutofit/>
          </a:bodyPr>
          <a:lstStyle/>
          <a:p>
            <a:pPr algn="l"/>
            <a: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t> </a:t>
            </a:r>
            <a:br>
              <a:rPr lang="en-GB" sz="2000" dirty="0">
                <a:ln>
                  <a:solidFill>
                    <a:srgbClr val="002060"/>
                  </a:solidFill>
                </a:ln>
                <a:effectLst/>
                <a:latin typeface="Arial" panose="020B0604020202020204" pitchFamily="34" charset="0"/>
                <a:ea typeface="Times New Roman" panose="02020603050405020304" pitchFamily="18" charset="0"/>
                <a:cs typeface="Arial" panose="020B0604020202020204" pitchFamily="34" charset="0"/>
              </a:rPr>
            </a:br>
            <a: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t>BA Business Management</a:t>
            </a:r>
            <a:br>
              <a:rPr lang="en-US"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br>
            <a:br>
              <a:rPr lang="en-US"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br>
            <a: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t>Module: International Business Communications</a:t>
            </a:r>
            <a:br>
              <a:rPr lang="en-GB" sz="2000" dirty="0">
                <a:ln>
                  <a:solidFill>
                    <a:srgbClr val="002060"/>
                  </a:solidFill>
                </a:ln>
                <a:effectLst/>
                <a:latin typeface="Arial" panose="020B0604020202020204" pitchFamily="34" charset="0"/>
                <a:ea typeface="Times New Roman" panose="02020603050405020304" pitchFamily="18" charset="0"/>
                <a:cs typeface="Arial" panose="020B0604020202020204" pitchFamily="34" charset="0"/>
              </a:rPr>
            </a:br>
            <a:b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br>
            <a: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t>Module code: LCBB6001</a:t>
            </a:r>
            <a:b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br>
            <a:b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br>
            <a:r>
              <a:rPr lang="en-GB" sz="2000" b="1" dirty="0">
                <a:ln>
                  <a:solidFill>
                    <a:srgbClr val="002060"/>
                  </a:solidFill>
                </a:ln>
                <a:solidFill>
                  <a:srgbClr val="072B62"/>
                </a:solidFill>
                <a:effectLst/>
                <a:latin typeface="Arial" panose="020B0604020202020204" pitchFamily="34" charset="0"/>
                <a:ea typeface="Times New Roman" panose="02020603050405020304" pitchFamily="18" charset="0"/>
                <a:cs typeface="Arial" panose="020B0604020202020204" pitchFamily="34" charset="0"/>
              </a:rPr>
              <a:t>Lecturer: Afzal Munna</a:t>
            </a:r>
            <a:br>
              <a:rPr lang="en-GB" sz="1800" dirty="0">
                <a:effectLst/>
                <a:latin typeface="Aptos" panose="020B0004020202020204" pitchFamily="34" charset="0"/>
                <a:ea typeface="Times New Roman" panose="02020603050405020304" pitchFamily="18" charset="0"/>
                <a:cs typeface="Times New Roman" panose="02020603050405020304" pitchFamily="18" charset="0"/>
              </a:rPr>
            </a:br>
            <a:endParaRPr lang="en-GB" sz="1800" dirty="0">
              <a:solidFill>
                <a:srgbClr val="FFFFFF"/>
              </a:solidFill>
            </a:endParaRPr>
          </a:p>
        </p:txBody>
      </p:sp>
      <p:sp>
        <p:nvSpPr>
          <p:cNvPr id="3" name="Subtitle 2">
            <a:extLst>
              <a:ext uri="{FF2B5EF4-FFF2-40B4-BE49-F238E27FC236}">
                <a16:creationId xmlns:a16="http://schemas.microsoft.com/office/drawing/2014/main" id="{E71D4B73-471F-9094-7CE6-0F0794246C23}"/>
              </a:ext>
            </a:extLst>
          </p:cNvPr>
          <p:cNvSpPr>
            <a:spLocks noGrp="1"/>
          </p:cNvSpPr>
          <p:nvPr>
            <p:ph type="subTitle" idx="1"/>
          </p:nvPr>
        </p:nvSpPr>
        <p:spPr>
          <a:xfrm>
            <a:off x="391886" y="5253050"/>
            <a:ext cx="3964623" cy="969264"/>
          </a:xfrm>
        </p:spPr>
        <p:txBody>
          <a:bodyPr anchor="t">
            <a:normAutofit/>
          </a:bodyPr>
          <a:lstStyle/>
          <a:p>
            <a:pPr algn="l"/>
            <a:r>
              <a:rPr lang="en-GB" sz="2000" dirty="0">
                <a:solidFill>
                  <a:srgbClr val="FFFFFF"/>
                </a:solidFill>
                <a:latin typeface="Arial" panose="020B0604020202020204" pitchFamily="34" charset="0"/>
                <a:cs typeface="Arial" panose="020B0604020202020204" pitchFamily="34" charset="0"/>
              </a:rPr>
              <a:t>Gabriela Malinova</a:t>
            </a:r>
          </a:p>
          <a:p>
            <a:pPr algn="l"/>
            <a:r>
              <a:rPr lang="en-GB" sz="2000" dirty="0">
                <a:solidFill>
                  <a:srgbClr val="FFFFFF"/>
                </a:solidFill>
                <a:latin typeface="Arial" panose="020B0604020202020204" pitchFamily="34" charset="0"/>
                <a:cs typeface="Arial" panose="020B0604020202020204" pitchFamily="34" charset="0"/>
              </a:rPr>
              <a:t>(2210803)</a:t>
            </a:r>
          </a:p>
        </p:txBody>
      </p:sp>
      <p:pic>
        <p:nvPicPr>
          <p:cNvPr id="6" name="Picture 5" descr="A close-up of a sign&#10;&#10;Description automatically generated">
            <a:extLst>
              <a:ext uri="{FF2B5EF4-FFF2-40B4-BE49-F238E27FC236}">
                <a16:creationId xmlns:a16="http://schemas.microsoft.com/office/drawing/2014/main" id="{A85AB42D-5739-A1D0-64C4-798D372BA2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4294" y="5591368"/>
            <a:ext cx="2835048" cy="1261891"/>
          </a:xfrm>
          <a:prstGeom prst="rect">
            <a:avLst/>
          </a:prstGeom>
        </p:spPr>
      </p:pic>
    </p:spTree>
    <p:extLst>
      <p:ext uri="{BB962C8B-B14F-4D97-AF65-F5344CB8AC3E}">
        <p14:creationId xmlns:p14="http://schemas.microsoft.com/office/powerpoint/2010/main" val="14909433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Flags on the same flag&#10;&#10;Description automatically generated with medium confidence">
            <a:extLst>
              <a:ext uri="{FF2B5EF4-FFF2-40B4-BE49-F238E27FC236}">
                <a16:creationId xmlns:a16="http://schemas.microsoft.com/office/drawing/2014/main" id="{27EC03D5-8DC4-2B24-FFA5-261C6C0D4977}"/>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42BAF74-8A1D-7E6A-E93C-1F27B34E098C}"/>
              </a:ext>
            </a:extLst>
          </p:cNvPr>
          <p:cNvSpPr>
            <a:spLocks noGrp="1"/>
          </p:cNvSpPr>
          <p:nvPr>
            <p:ph type="title"/>
          </p:nvPr>
        </p:nvSpPr>
        <p:spPr>
          <a:xfrm>
            <a:off x="838199" y="1065862"/>
            <a:ext cx="6052955" cy="4726276"/>
          </a:xfrm>
        </p:spPr>
        <p:txBody>
          <a:bodyPr>
            <a:normAutofit/>
          </a:bodyPr>
          <a:lstStyle/>
          <a:p>
            <a:pPr algn="r"/>
            <a:r>
              <a:rPr lang="en-GB" sz="8000" dirty="0">
                <a:ln w="22225">
                  <a:solidFill>
                    <a:srgbClr val="FFFFFF"/>
                  </a:solidFill>
                </a:ln>
                <a:noFill/>
              </a:rPr>
              <a:t>Contents</a:t>
            </a:r>
          </a:p>
        </p:txBody>
      </p:sp>
      <p:cxnSp>
        <p:nvCxnSpPr>
          <p:cNvPr id="36" name="Straight Connector 35">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1" name="Content Placeholder 10">
            <a:extLst>
              <a:ext uri="{FF2B5EF4-FFF2-40B4-BE49-F238E27FC236}">
                <a16:creationId xmlns:a16="http://schemas.microsoft.com/office/drawing/2014/main" id="{24244DA7-26DB-F297-917D-63C25ED0D009}"/>
              </a:ext>
            </a:extLst>
          </p:cNvPr>
          <p:cNvGraphicFramePr>
            <a:graphicFrameLocks noGrp="1"/>
          </p:cNvGraphicFramePr>
          <p:nvPr>
            <p:ph idx="1"/>
            <p:extLst>
              <p:ext uri="{D42A27DB-BD31-4B8C-83A1-F6EECF244321}">
                <p14:modId xmlns:p14="http://schemas.microsoft.com/office/powerpoint/2010/main" val="3962478425"/>
              </p:ext>
            </p:extLst>
          </p:nvPr>
        </p:nvGraphicFramePr>
        <p:xfrm>
          <a:off x="7534641" y="1065862"/>
          <a:ext cx="3860002"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446881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896C-6D0A-8929-436F-0016EACDAF20}"/>
              </a:ext>
            </a:extLst>
          </p:cNvPr>
          <p:cNvSpPr>
            <a:spLocks noGrp="1"/>
          </p:cNvSpPr>
          <p:nvPr>
            <p:ph type="title"/>
          </p:nvPr>
        </p:nvSpPr>
        <p:spPr/>
        <p:txBody>
          <a:bodyPr/>
          <a:lstStyle/>
          <a:p>
            <a:r>
              <a:rPr lang="en-GB" dirty="0">
                <a:solidFill>
                  <a:schemeClr val="tx1">
                    <a:lumMod val="50000"/>
                  </a:schemeClr>
                </a:solidFill>
              </a:rPr>
              <a:t>Introduction</a:t>
            </a:r>
          </a:p>
        </p:txBody>
      </p:sp>
      <p:pic>
        <p:nvPicPr>
          <p:cNvPr id="6" name="Content Placeholder 5" descr="A black and white logo&#10;&#10;Description automatically generated">
            <a:extLst>
              <a:ext uri="{FF2B5EF4-FFF2-40B4-BE49-F238E27FC236}">
                <a16:creationId xmlns:a16="http://schemas.microsoft.com/office/drawing/2014/main" id="{D4E8D6EE-A141-FE4C-7C16-369A7BC5FA9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04236" y="104623"/>
            <a:ext cx="4869881" cy="4869881"/>
          </a:xfrm>
        </p:spPr>
      </p:pic>
      <p:sp>
        <p:nvSpPr>
          <p:cNvPr id="4" name="Text Placeholder 3">
            <a:extLst>
              <a:ext uri="{FF2B5EF4-FFF2-40B4-BE49-F238E27FC236}">
                <a16:creationId xmlns:a16="http://schemas.microsoft.com/office/drawing/2014/main" id="{45798AC5-7369-624C-047D-A194FB0F044E}"/>
              </a:ext>
            </a:extLst>
          </p:cNvPr>
          <p:cNvSpPr>
            <a:spLocks noGrp="1"/>
          </p:cNvSpPr>
          <p:nvPr>
            <p:ph type="body" sz="half" idx="2"/>
          </p:nvPr>
        </p:nvSpPr>
        <p:spPr>
          <a:xfrm>
            <a:off x="839788" y="2057400"/>
            <a:ext cx="5583314" cy="3811588"/>
          </a:xfrm>
          <a:ln>
            <a:noFill/>
          </a:ln>
        </p:spPr>
        <p:txBody>
          <a:bodyPr>
            <a:normAutofit/>
          </a:bodyPr>
          <a:lstStyle/>
          <a:p>
            <a:pPr algn="just">
              <a:lnSpc>
                <a:spcPct val="150000"/>
              </a:lnSpc>
            </a:pPr>
            <a:r>
              <a:rPr lang="en-GB" b="0" i="0" dirty="0">
                <a:solidFill>
                  <a:srgbClr val="000000"/>
                </a:solidFill>
                <a:effectLst/>
                <a:latin typeface="Arial" panose="020B0604020202020204" pitchFamily="34" charset="0"/>
              </a:rPr>
              <a:t>“Culture is the collective programming of the mind which distinguishes the members of one group or category of people from another” </a:t>
            </a:r>
            <a:r>
              <a:rPr lang="en-GB" dirty="0">
                <a:solidFill>
                  <a:schemeClr val="tx1">
                    <a:lumMod val="50000"/>
                  </a:schemeClr>
                </a:solidFill>
                <a:effectLst/>
                <a:latin typeface="Arial" panose="020B0604020202020204" pitchFamily="34" charset="0"/>
                <a:cs typeface="Arial" panose="020B0604020202020204" pitchFamily="34" charset="0"/>
              </a:rPr>
              <a:t>(Hofstede, 1991, p.5).</a:t>
            </a:r>
          </a:p>
          <a:p>
            <a:pPr algn="just">
              <a:lnSpc>
                <a:spcPct val="150000"/>
              </a:lnSpc>
            </a:pPr>
            <a:r>
              <a:rPr lang="en-GB" dirty="0">
                <a:solidFill>
                  <a:schemeClr val="tx1">
                    <a:lumMod val="50000"/>
                  </a:schemeClr>
                </a:solidFill>
                <a:latin typeface="Arial" panose="020B0604020202020204" pitchFamily="34" charset="0"/>
                <a:cs typeface="Arial" panose="020B0604020202020204" pitchFamily="34" charset="0"/>
              </a:rPr>
              <a:t>This presentation discusses the partnership between </a:t>
            </a:r>
            <a:r>
              <a:rPr lang="en-GB" dirty="0" err="1">
                <a:solidFill>
                  <a:schemeClr val="tx1">
                    <a:lumMod val="50000"/>
                  </a:schemeClr>
                </a:solidFill>
                <a:latin typeface="Arial" panose="020B0604020202020204" pitchFamily="34" charset="0"/>
                <a:cs typeface="Arial" panose="020B0604020202020204" pitchFamily="34" charset="0"/>
              </a:rPr>
              <a:t>PureGym</a:t>
            </a:r>
            <a:r>
              <a:rPr lang="en-GB" dirty="0">
                <a:solidFill>
                  <a:schemeClr val="tx1">
                    <a:lumMod val="50000"/>
                  </a:schemeClr>
                </a:solidFill>
                <a:latin typeface="Arial" panose="020B0604020202020204" pitchFamily="34" charset="0"/>
                <a:cs typeface="Arial" panose="020B0604020202020204" pitchFamily="34" charset="0"/>
              </a:rPr>
              <a:t> Ltd </a:t>
            </a:r>
            <a:r>
              <a:rPr lang="en-GB" dirty="0">
                <a:solidFill>
                  <a:schemeClr val="tx1">
                    <a:lumMod val="50000"/>
                  </a:schemeClr>
                </a:solidFill>
                <a:latin typeface="Arial" panose="020B0604020202020204" pitchFamily="34" charset="0"/>
                <a:cs typeface="Arial" panose="020B0604020202020204" pitchFamily="34" charset="0"/>
                <a:hlinkClick r:id="rId3"/>
              </a:rPr>
              <a:t>https://www.puregym.com/</a:t>
            </a:r>
            <a:r>
              <a:rPr lang="en-GB" dirty="0">
                <a:solidFill>
                  <a:schemeClr val="tx1">
                    <a:lumMod val="50000"/>
                  </a:schemeClr>
                </a:solidFill>
                <a:latin typeface="Arial" panose="020B0604020202020204" pitchFamily="34" charset="0"/>
                <a:cs typeface="Arial" panose="020B0604020202020204" pitchFamily="34" charset="0"/>
              </a:rPr>
              <a:t> and the Asian Beijing Calories Technology, developer of the mobile fitness app Keep </a:t>
            </a:r>
            <a:r>
              <a:rPr lang="en-GB" dirty="0">
                <a:solidFill>
                  <a:schemeClr val="tx1">
                    <a:lumMod val="50000"/>
                  </a:schemeClr>
                </a:solidFill>
                <a:latin typeface="Arial" panose="020B0604020202020204" pitchFamily="34" charset="0"/>
                <a:cs typeface="Arial" panose="020B0604020202020204" pitchFamily="34" charset="0"/>
                <a:hlinkClick r:id="rId4"/>
              </a:rPr>
              <a:t>https://www.gotokeep.com/</a:t>
            </a:r>
            <a:r>
              <a:rPr lang="en-GB" dirty="0">
                <a:solidFill>
                  <a:schemeClr val="tx1">
                    <a:lumMod val="50000"/>
                  </a:schemeClr>
                </a:solidFill>
                <a:latin typeface="Arial" panose="020B0604020202020204" pitchFamily="34" charset="0"/>
                <a:cs typeface="Arial" panose="020B0604020202020204" pitchFamily="34" charset="0"/>
              </a:rPr>
              <a:t>, and describes the communication issues due to differences in Chinese and British culture.</a:t>
            </a:r>
          </a:p>
        </p:txBody>
      </p:sp>
      <p:pic>
        <p:nvPicPr>
          <p:cNvPr id="8" name="Picture 7" descr="A logo on a black background&#10;&#10;Description automatically generated">
            <a:extLst>
              <a:ext uri="{FF2B5EF4-FFF2-40B4-BE49-F238E27FC236}">
                <a16:creationId xmlns:a16="http://schemas.microsoft.com/office/drawing/2014/main" id="{57A099AF-0857-C46C-7419-9DD152A57BF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53159" y="1486694"/>
            <a:ext cx="4953000" cy="4953000"/>
          </a:xfrm>
          <a:prstGeom prst="rect">
            <a:avLst/>
          </a:prstGeom>
          <a:effectLst>
            <a:outerShdw blurRad="38100" dist="50800" dir="5400000" algn="ctr" rotWithShape="0">
              <a:srgbClr val="000000">
                <a:alpha val="43137"/>
              </a:srgbClr>
            </a:outerShdw>
          </a:effectLst>
        </p:spPr>
      </p:pic>
    </p:spTree>
    <p:extLst>
      <p:ext uri="{BB962C8B-B14F-4D97-AF65-F5344CB8AC3E}">
        <p14:creationId xmlns:p14="http://schemas.microsoft.com/office/powerpoint/2010/main" val="4033869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05A1B-E2A6-4B91-6329-8621F2CCF61A}"/>
              </a:ext>
            </a:extLst>
          </p:cNvPr>
          <p:cNvSpPr>
            <a:spLocks noGrp="1"/>
          </p:cNvSpPr>
          <p:nvPr>
            <p:ph type="title"/>
          </p:nvPr>
        </p:nvSpPr>
        <p:spPr>
          <a:xfrm>
            <a:off x="838200" y="668377"/>
            <a:ext cx="10515600" cy="1325563"/>
          </a:xfrm>
        </p:spPr>
        <p:txBody>
          <a:bodyPr>
            <a:normAutofit/>
          </a:bodyPr>
          <a:lstStyle/>
          <a:p>
            <a:r>
              <a:rPr lang="en-GB" dirty="0"/>
              <a:t>Chinese Culture &amp; Communication</a:t>
            </a:r>
          </a:p>
        </p:txBody>
      </p:sp>
      <p:sp>
        <p:nvSpPr>
          <p:cNvPr id="3" name="Content Placeholder 2">
            <a:extLst>
              <a:ext uri="{FF2B5EF4-FFF2-40B4-BE49-F238E27FC236}">
                <a16:creationId xmlns:a16="http://schemas.microsoft.com/office/drawing/2014/main" id="{41E019D9-3B25-48BE-B387-BE59B72C04CC}"/>
              </a:ext>
            </a:extLst>
          </p:cNvPr>
          <p:cNvSpPr>
            <a:spLocks noGrp="1"/>
          </p:cNvSpPr>
          <p:nvPr>
            <p:ph sz="half" idx="1"/>
          </p:nvPr>
        </p:nvSpPr>
        <p:spPr>
          <a:xfrm>
            <a:off x="838200" y="2177456"/>
            <a:ext cx="5097780" cy="3795748"/>
          </a:xfrm>
        </p:spPr>
        <p:txBody>
          <a:bodyPr>
            <a:normAutofit lnSpcReduction="10000"/>
          </a:bodyPr>
          <a:lstStyle/>
          <a:p>
            <a:pPr algn="just"/>
            <a:r>
              <a:rPr lang="en-GB" sz="2000" b="1" i="0" u="none" strike="noStrike" dirty="0">
                <a:effectLst/>
                <a:latin typeface="Arial" panose="020B0604020202020204" pitchFamily="34" charset="0"/>
                <a:cs typeface="Arial" panose="020B0604020202020204" pitchFamily="34" charset="0"/>
              </a:rPr>
              <a:t>Confucianism</a:t>
            </a:r>
          </a:p>
          <a:p>
            <a:pPr marL="0" indent="0" algn="just">
              <a:buNone/>
            </a:pPr>
            <a:r>
              <a:rPr lang="en-GB" sz="2000" kern="100" dirty="0">
                <a:effectLst/>
                <a:latin typeface="Arial" panose="020B0604020202020204" pitchFamily="34" charset="0"/>
                <a:ea typeface="Aptos" panose="020B0004020202020204" pitchFamily="34" charset="0"/>
                <a:cs typeface="Arial" panose="020B0604020202020204" pitchFamily="34" charset="0"/>
              </a:rPr>
              <a:t>Confucianism is China's main religion, and it emphasizes the necessity for individuals to be unequal with each other. It distributes the idea that relationships between people are unequal and everyone should have clear roles in a </a:t>
            </a:r>
            <a:r>
              <a:rPr lang="en-GB" sz="2000" b="1" kern="100" dirty="0">
                <a:effectLst/>
                <a:latin typeface="Arial" panose="020B0604020202020204" pitchFamily="34" charset="0"/>
                <a:ea typeface="Aptos" panose="020B0004020202020204" pitchFamily="34" charset="0"/>
                <a:cs typeface="Arial" panose="020B0604020202020204" pitchFamily="34" charset="0"/>
              </a:rPr>
              <a:t>hierarchy</a:t>
            </a:r>
            <a:r>
              <a:rPr lang="en-GB" sz="2000" kern="100" dirty="0">
                <a:effectLst/>
                <a:latin typeface="Arial" panose="020B0604020202020204" pitchFamily="34" charset="0"/>
                <a:ea typeface="Aptos" panose="020B0004020202020204" pitchFamily="34" charset="0"/>
                <a:cs typeface="Arial" panose="020B0604020202020204" pitchFamily="34" charset="0"/>
              </a:rPr>
              <a:t>. </a:t>
            </a:r>
            <a:r>
              <a:rPr lang="bg-BG" sz="2000" kern="100" dirty="0">
                <a:effectLst/>
                <a:latin typeface="Arial" panose="020B0604020202020204" pitchFamily="34" charset="0"/>
                <a:ea typeface="Aptos" panose="020B0004020202020204" pitchFamily="34" charset="0"/>
                <a:cs typeface="Arial" panose="020B0604020202020204" pitchFamily="34" charset="0"/>
              </a:rPr>
              <a:t>According to </a:t>
            </a:r>
            <a:r>
              <a:rPr lang="en-GB" sz="2000" kern="100" dirty="0">
                <a:effectLst/>
                <a:latin typeface="Arial" panose="020B0604020202020204" pitchFamily="34" charset="0"/>
                <a:ea typeface="Aptos" panose="020B0004020202020204" pitchFamily="34" charset="0"/>
                <a:cs typeface="Arial" panose="020B0604020202020204" pitchFamily="34" charset="0"/>
              </a:rPr>
              <a:t>the Chinese when this ideology is recognized,</a:t>
            </a:r>
            <a:r>
              <a:rPr lang="bg-BG" sz="2000" kern="100" dirty="0">
                <a:effectLst/>
                <a:latin typeface="Arial" panose="020B0604020202020204" pitchFamily="34" charset="0"/>
                <a:ea typeface="Aptos" panose="020B0004020202020204" pitchFamily="34" charset="0"/>
                <a:cs typeface="Arial" panose="020B0604020202020204" pitchFamily="34" charset="0"/>
              </a:rPr>
              <a:t> it is simpler to preserve stable, </a:t>
            </a:r>
            <a:r>
              <a:rPr lang="bg-BG" sz="2000" b="1" kern="100" dirty="0">
                <a:effectLst/>
                <a:latin typeface="Arial" panose="020B0604020202020204" pitchFamily="34" charset="0"/>
                <a:ea typeface="Aptos" panose="020B0004020202020204" pitchFamily="34" charset="0"/>
                <a:cs typeface="Arial" panose="020B0604020202020204" pitchFamily="34" charset="0"/>
              </a:rPr>
              <a:t>harmonious</a:t>
            </a:r>
            <a:r>
              <a:rPr lang="bg-BG" sz="2000" kern="100" dirty="0">
                <a:effectLst/>
                <a:latin typeface="Arial" panose="020B0604020202020204" pitchFamily="34" charset="0"/>
                <a:ea typeface="Aptos" panose="020B0004020202020204" pitchFamily="34" charset="0"/>
                <a:cs typeface="Arial" panose="020B0604020202020204" pitchFamily="34" charset="0"/>
              </a:rPr>
              <a:t> relationships between people and society in general</a:t>
            </a:r>
            <a:r>
              <a:rPr lang="en-GB" sz="2000" kern="100" dirty="0">
                <a:effectLst/>
                <a:latin typeface="Arial" panose="020B0604020202020204" pitchFamily="34" charset="0"/>
                <a:ea typeface="Aptos" panose="020B0004020202020204" pitchFamily="34" charset="0"/>
                <a:cs typeface="Arial" panose="020B0604020202020204" pitchFamily="34" charset="0"/>
              </a:rPr>
              <a:t> </a:t>
            </a:r>
            <a:r>
              <a:rPr lang="en-GB" sz="1800" dirty="0">
                <a:effectLst/>
                <a:latin typeface="Arial" panose="020B0604020202020204" pitchFamily="34" charset="0"/>
                <a:cs typeface="Arial" panose="020B0604020202020204" pitchFamily="34" charset="0"/>
              </a:rPr>
              <a:t>(</a:t>
            </a:r>
            <a:r>
              <a:rPr lang="en-GB" sz="1800" dirty="0" err="1">
                <a:effectLst/>
                <a:latin typeface="Arial" panose="020B0604020202020204" pitchFamily="34" charset="0"/>
                <a:cs typeface="Arial" panose="020B0604020202020204" pitchFamily="34" charset="0"/>
              </a:rPr>
              <a:t>Scroope</a:t>
            </a:r>
            <a:r>
              <a:rPr lang="en-GB" sz="1800" dirty="0">
                <a:effectLst/>
                <a:latin typeface="Arial" panose="020B0604020202020204" pitchFamily="34" charset="0"/>
                <a:cs typeface="Arial" panose="020B0604020202020204" pitchFamily="34" charset="0"/>
              </a:rPr>
              <a:t> and </a:t>
            </a:r>
            <a:r>
              <a:rPr lang="en-GB" sz="1800" dirty="0" err="1">
                <a:effectLst/>
                <a:latin typeface="Arial" panose="020B0604020202020204" pitchFamily="34" charset="0"/>
                <a:cs typeface="Arial" panose="020B0604020202020204" pitchFamily="34" charset="0"/>
              </a:rPr>
              <a:t>Evason</a:t>
            </a:r>
            <a:r>
              <a:rPr lang="en-GB" sz="1800" dirty="0">
                <a:effectLst/>
                <a:latin typeface="Arial" panose="020B0604020202020204" pitchFamily="34" charset="0"/>
                <a:cs typeface="Arial" panose="020B0604020202020204" pitchFamily="34" charset="0"/>
              </a:rPr>
              <a:t>, 2017)</a:t>
            </a:r>
            <a:r>
              <a:rPr lang="en-GB" sz="2000" kern="100" dirty="0">
                <a:effectLst/>
                <a:latin typeface="Arial" panose="020B0604020202020204" pitchFamily="34" charset="0"/>
                <a:ea typeface="Aptos" panose="020B0004020202020204" pitchFamily="34" charset="0"/>
                <a:cs typeface="Arial" panose="020B0604020202020204" pitchFamily="34" charset="0"/>
              </a:rPr>
              <a:t>. </a:t>
            </a:r>
          </a:p>
          <a:p>
            <a:pPr marL="0" indent="0">
              <a:buNone/>
            </a:pPr>
            <a:endParaRPr lang="en-GB" sz="2000" dirty="0"/>
          </a:p>
        </p:txBody>
      </p:sp>
      <p:sp>
        <p:nvSpPr>
          <p:cNvPr id="4" name="Content Placeholder 3">
            <a:extLst>
              <a:ext uri="{FF2B5EF4-FFF2-40B4-BE49-F238E27FC236}">
                <a16:creationId xmlns:a16="http://schemas.microsoft.com/office/drawing/2014/main" id="{3A43F955-2EEF-7330-AD56-C34A7F07F702}"/>
              </a:ext>
            </a:extLst>
          </p:cNvPr>
          <p:cNvSpPr>
            <a:spLocks noGrp="1"/>
          </p:cNvSpPr>
          <p:nvPr>
            <p:ph sz="half" idx="2"/>
          </p:nvPr>
        </p:nvSpPr>
        <p:spPr>
          <a:xfrm>
            <a:off x="6256020" y="2177456"/>
            <a:ext cx="5097780" cy="3795748"/>
          </a:xfrm>
        </p:spPr>
        <p:txBody>
          <a:bodyPr>
            <a:normAutofit lnSpcReduction="10000"/>
          </a:bodyPr>
          <a:lstStyle/>
          <a:p>
            <a:pPr algn="just"/>
            <a:r>
              <a:rPr lang="en-GB" sz="2000" b="1" i="1" dirty="0">
                <a:latin typeface="Arial" panose="020B0604020202020204" pitchFamily="34" charset="0"/>
                <a:cs typeface="Arial" panose="020B0604020202020204" pitchFamily="34" charset="0"/>
              </a:rPr>
              <a:t>Guanxi</a:t>
            </a:r>
          </a:p>
          <a:p>
            <a:pPr marL="0" indent="0" algn="just">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 "guanxi" principle encourages friends, family, and professionals to support each other. Losing </a:t>
            </a:r>
            <a:r>
              <a:rPr lang="en-GB" sz="2000" i="1" kern="100" dirty="0">
                <a:effectLst/>
                <a:latin typeface="Arial" panose="020B0604020202020204" pitchFamily="34" charset="0"/>
                <a:ea typeface="Aptos" panose="020B0004020202020204" pitchFamily="34" charset="0"/>
                <a:cs typeface="Arial" panose="020B0604020202020204" pitchFamily="34" charset="0"/>
              </a:rPr>
              <a:t>face</a:t>
            </a:r>
            <a:r>
              <a:rPr lang="en-GB" sz="2000" kern="100" dirty="0">
                <a:effectLst/>
                <a:latin typeface="Arial" panose="020B0604020202020204" pitchFamily="34" charset="0"/>
                <a:ea typeface="Aptos" panose="020B0004020202020204" pitchFamily="34" charset="0"/>
                <a:cs typeface="Arial" panose="020B0604020202020204" pitchFamily="34" charset="0"/>
              </a:rPr>
              <a:t> or </a:t>
            </a:r>
            <a:r>
              <a:rPr lang="en-GB" sz="2000" kern="100" dirty="0" err="1">
                <a:effectLst/>
                <a:latin typeface="Arial" panose="020B0604020202020204" pitchFamily="34" charset="0"/>
                <a:ea typeface="Aptos" panose="020B0004020202020204" pitchFamily="34" charset="0"/>
                <a:cs typeface="Arial" panose="020B0604020202020204" pitchFamily="34" charset="0"/>
              </a:rPr>
              <a:t>honor</a:t>
            </a:r>
            <a:r>
              <a:rPr lang="en-GB" sz="2000" kern="100" dirty="0">
                <a:effectLst/>
                <a:latin typeface="Arial" panose="020B0604020202020204" pitchFamily="34" charset="0"/>
                <a:ea typeface="Aptos" panose="020B0004020202020204" pitchFamily="34" charset="0"/>
                <a:cs typeface="Arial" panose="020B0604020202020204" pitchFamily="34" charset="0"/>
              </a:rPr>
              <a:t> can result from breaking “guanxi”. In commercial relationships and exchanges, “guanxi” is very important. Sometimes it demands good "guanxi" to open doors that would not otherwise be available. “Guanxi” requires confidence. Conversely, the Chinese will place a high value on establishing relationships, especially in a professional environment</a:t>
            </a:r>
            <a:r>
              <a:rPr lang="en-GB" sz="2000" kern="100" dirty="0">
                <a:latin typeface="Arial" panose="020B0604020202020204" pitchFamily="34" charset="0"/>
                <a:ea typeface="Aptos" panose="020B0004020202020204" pitchFamily="34" charset="0"/>
                <a:cs typeface="Arial" panose="020B0604020202020204" pitchFamily="34" charset="0"/>
              </a:rPr>
              <a:t> </a:t>
            </a:r>
            <a:r>
              <a:rPr lang="en-GB" sz="2000" dirty="0">
                <a:effectLst/>
                <a:latin typeface="Arial" panose="020B0604020202020204" pitchFamily="34" charset="0"/>
                <a:cs typeface="Arial" panose="020B0604020202020204" pitchFamily="34" charset="0"/>
              </a:rPr>
              <a:t>(</a:t>
            </a:r>
            <a:r>
              <a:rPr lang="en-GB" sz="2000" dirty="0" err="1">
                <a:effectLst/>
                <a:latin typeface="Arial" panose="020B0604020202020204" pitchFamily="34" charset="0"/>
                <a:cs typeface="Arial" panose="020B0604020202020204" pitchFamily="34" charset="0"/>
              </a:rPr>
              <a:t>Scroope</a:t>
            </a:r>
            <a:r>
              <a:rPr lang="en-GB" sz="2000" dirty="0">
                <a:effectLst/>
                <a:latin typeface="Arial" panose="020B0604020202020204" pitchFamily="34" charset="0"/>
                <a:cs typeface="Arial" panose="020B0604020202020204" pitchFamily="34" charset="0"/>
              </a:rPr>
              <a:t> and </a:t>
            </a:r>
            <a:r>
              <a:rPr lang="en-GB" sz="2000" dirty="0" err="1">
                <a:effectLst/>
                <a:latin typeface="Arial" panose="020B0604020202020204" pitchFamily="34" charset="0"/>
                <a:cs typeface="Arial" panose="020B0604020202020204" pitchFamily="34" charset="0"/>
              </a:rPr>
              <a:t>Evason</a:t>
            </a:r>
            <a:r>
              <a:rPr lang="en-GB" sz="2000" dirty="0">
                <a:effectLst/>
                <a:latin typeface="Arial" panose="020B0604020202020204" pitchFamily="34" charset="0"/>
                <a:cs typeface="Arial" panose="020B0604020202020204" pitchFamily="34" charset="0"/>
              </a:rPr>
              <a:t>, 2017)</a:t>
            </a:r>
            <a:r>
              <a:rPr lang="en-GB" sz="2400" kern="100" dirty="0">
                <a:effectLst/>
                <a:latin typeface="Arial" panose="020B0604020202020204" pitchFamily="34" charset="0"/>
                <a:ea typeface="Aptos" panose="020B0004020202020204" pitchFamily="34" charset="0"/>
                <a:cs typeface="Arial" panose="020B0604020202020204" pitchFamily="34" charset="0"/>
              </a:rPr>
              <a:t>.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2000" b="1" dirty="0"/>
          </a:p>
        </p:txBody>
      </p:sp>
    </p:spTree>
    <p:extLst>
      <p:ext uri="{BB962C8B-B14F-4D97-AF65-F5344CB8AC3E}">
        <p14:creationId xmlns:p14="http://schemas.microsoft.com/office/powerpoint/2010/main" val="2301963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623BA-9CCD-8B5A-EF6D-B2E8264A073F}"/>
              </a:ext>
            </a:extLst>
          </p:cNvPr>
          <p:cNvSpPr>
            <a:spLocks noGrp="1"/>
          </p:cNvSpPr>
          <p:nvPr>
            <p:ph type="title"/>
          </p:nvPr>
        </p:nvSpPr>
        <p:spPr>
          <a:xfrm>
            <a:off x="838200" y="668377"/>
            <a:ext cx="10515600" cy="1325563"/>
          </a:xfrm>
        </p:spPr>
        <p:txBody>
          <a:bodyPr>
            <a:normAutofit/>
          </a:bodyPr>
          <a:lstStyle/>
          <a:p>
            <a:r>
              <a:rPr lang="en-GB" dirty="0"/>
              <a:t>Chinese Culture &amp; Communication</a:t>
            </a:r>
          </a:p>
        </p:txBody>
      </p:sp>
      <p:sp>
        <p:nvSpPr>
          <p:cNvPr id="3" name="Content Placeholder 2">
            <a:extLst>
              <a:ext uri="{FF2B5EF4-FFF2-40B4-BE49-F238E27FC236}">
                <a16:creationId xmlns:a16="http://schemas.microsoft.com/office/drawing/2014/main" id="{D0D93FE4-CFD3-5E79-F6DA-EAA658CB413C}"/>
              </a:ext>
            </a:extLst>
          </p:cNvPr>
          <p:cNvSpPr>
            <a:spLocks noGrp="1"/>
          </p:cNvSpPr>
          <p:nvPr>
            <p:ph sz="half" idx="1"/>
          </p:nvPr>
        </p:nvSpPr>
        <p:spPr>
          <a:xfrm>
            <a:off x="838200" y="2177456"/>
            <a:ext cx="5097780" cy="3795748"/>
          </a:xfrm>
        </p:spPr>
        <p:txBody>
          <a:bodyPr>
            <a:normAutofit lnSpcReduction="10000"/>
          </a:bodyPr>
          <a:lstStyle/>
          <a:p>
            <a:pPr algn="just"/>
            <a:r>
              <a:rPr lang="en-GB" sz="2400" b="1" dirty="0">
                <a:latin typeface="Arial" panose="020B0604020202020204" pitchFamily="34" charset="0"/>
                <a:cs typeface="Arial" panose="020B0604020202020204" pitchFamily="34" charset="0"/>
              </a:rPr>
              <a:t>Hierarchy</a:t>
            </a:r>
          </a:p>
          <a:p>
            <a:pPr marL="0" indent="0" algn="just">
              <a:buNone/>
            </a:pPr>
            <a:r>
              <a:rPr lang="en-GB" sz="2400" kern="100" dirty="0">
                <a:effectLst/>
                <a:latin typeface="Arial" panose="020B0604020202020204" pitchFamily="34" charset="0"/>
                <a:ea typeface="Aptos" panose="020B0004020202020204" pitchFamily="34" charset="0"/>
                <a:cs typeface="Arial" panose="020B0604020202020204" pitchFamily="34" charset="0"/>
              </a:rPr>
              <a:t>Everyone has a certain place and job inside the company, and workplaces in China are hierarchical based on age and position </a:t>
            </a:r>
            <a:r>
              <a:rPr lang="en-GB" sz="2400" dirty="0">
                <a:effectLst/>
                <a:latin typeface="Arial" panose="020B0604020202020204" pitchFamily="34" charset="0"/>
                <a:cs typeface="Arial" panose="020B0604020202020204" pitchFamily="34" charset="0"/>
              </a:rPr>
              <a:t>(</a:t>
            </a:r>
            <a:r>
              <a:rPr lang="en-GB" sz="2400" dirty="0" err="1">
                <a:effectLst/>
                <a:latin typeface="Arial" panose="020B0604020202020204" pitchFamily="34" charset="0"/>
                <a:cs typeface="Arial" panose="020B0604020202020204" pitchFamily="34" charset="0"/>
              </a:rPr>
              <a:t>Scroope</a:t>
            </a:r>
            <a:r>
              <a:rPr lang="en-GB" sz="2400" dirty="0">
                <a:effectLst/>
                <a:latin typeface="Arial" panose="020B0604020202020204" pitchFamily="34" charset="0"/>
                <a:cs typeface="Arial" panose="020B0604020202020204" pitchFamily="34" charset="0"/>
              </a:rPr>
              <a:t> and </a:t>
            </a:r>
            <a:r>
              <a:rPr lang="en-GB" sz="2400" dirty="0" err="1">
                <a:effectLst/>
                <a:latin typeface="Arial" panose="020B0604020202020204" pitchFamily="34" charset="0"/>
                <a:cs typeface="Arial" panose="020B0604020202020204" pitchFamily="34" charset="0"/>
              </a:rPr>
              <a:t>Evason</a:t>
            </a:r>
            <a:r>
              <a:rPr lang="en-GB" sz="2400" dirty="0">
                <a:effectLst/>
                <a:latin typeface="Arial" panose="020B0604020202020204" pitchFamily="34" charset="0"/>
                <a:cs typeface="Arial" panose="020B0604020202020204" pitchFamily="34" charset="0"/>
              </a:rPr>
              <a:t>, 2017)</a:t>
            </a:r>
            <a:r>
              <a:rPr lang="en-GB" sz="2800" kern="100" dirty="0">
                <a:effectLst/>
                <a:latin typeface="Arial" panose="020B0604020202020204" pitchFamily="34" charset="0"/>
                <a:ea typeface="Aptos" panose="020B00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2400" b="1" dirty="0"/>
          </a:p>
        </p:txBody>
      </p:sp>
      <p:sp>
        <p:nvSpPr>
          <p:cNvPr id="4" name="Content Placeholder 3">
            <a:extLst>
              <a:ext uri="{FF2B5EF4-FFF2-40B4-BE49-F238E27FC236}">
                <a16:creationId xmlns:a16="http://schemas.microsoft.com/office/drawing/2014/main" id="{545CE877-568B-CB06-B532-C0FE5043435E}"/>
              </a:ext>
            </a:extLst>
          </p:cNvPr>
          <p:cNvSpPr>
            <a:spLocks noGrp="1"/>
          </p:cNvSpPr>
          <p:nvPr>
            <p:ph sz="half" idx="2"/>
          </p:nvPr>
        </p:nvSpPr>
        <p:spPr>
          <a:xfrm>
            <a:off x="6096000" y="2177456"/>
            <a:ext cx="5257800" cy="3795748"/>
          </a:xfrm>
        </p:spPr>
        <p:txBody>
          <a:bodyPr>
            <a:normAutofit lnSpcReduction="10000"/>
          </a:bodyPr>
          <a:lstStyle/>
          <a:p>
            <a:pPr algn="just"/>
            <a:r>
              <a:rPr lang="en-GB" sz="2400" b="1" dirty="0">
                <a:latin typeface="Arial" panose="020B0604020202020204" pitchFamily="34" charset="0"/>
                <a:cs typeface="Arial" panose="020B0604020202020204" pitchFamily="34" charset="0"/>
              </a:rPr>
              <a:t>Indirect communication</a:t>
            </a:r>
          </a:p>
          <a:p>
            <a:pPr marL="0" indent="0" algn="just">
              <a:buNone/>
            </a:pPr>
            <a:r>
              <a:rPr lang="en-GB" sz="2400" kern="100" dirty="0">
                <a:effectLst/>
                <a:latin typeface="Arial" panose="020B0604020202020204" pitchFamily="34" charset="0"/>
                <a:ea typeface="Aptos" panose="020B0004020202020204" pitchFamily="34" charset="0"/>
                <a:cs typeface="Arial" panose="020B0604020202020204" pitchFamily="34" charset="0"/>
              </a:rPr>
              <a:t>Chinese communication emphasizes indirect means to maintain good relations. They pay attention to posture, facial expressions, and voice intonation, using few words. Seeking clarification multiple times is effective. Chinese people rarely respond with a simple "no" or negative</a:t>
            </a:r>
            <a:r>
              <a:rPr lang="en-GB" sz="2400" kern="100" dirty="0">
                <a:latin typeface="Arial" panose="020B0604020202020204" pitchFamily="34" charset="0"/>
                <a:ea typeface="Aptos" panose="020B0004020202020204" pitchFamily="34" charset="0"/>
                <a:cs typeface="Arial" panose="020B0604020202020204" pitchFamily="34" charset="0"/>
              </a:rPr>
              <a:t> </a:t>
            </a:r>
            <a:r>
              <a:rPr lang="en-GB" sz="2400" dirty="0">
                <a:effectLst/>
                <a:latin typeface="Arial" panose="020B0604020202020204" pitchFamily="34" charset="0"/>
                <a:cs typeface="Arial" panose="020B0604020202020204" pitchFamily="34" charset="0"/>
              </a:rPr>
              <a:t>(</a:t>
            </a:r>
            <a:r>
              <a:rPr lang="en-GB" sz="2400" dirty="0" err="1">
                <a:effectLst/>
                <a:latin typeface="Arial" panose="020B0604020202020204" pitchFamily="34" charset="0"/>
                <a:cs typeface="Arial" panose="020B0604020202020204" pitchFamily="34" charset="0"/>
              </a:rPr>
              <a:t>Scroope</a:t>
            </a:r>
            <a:r>
              <a:rPr lang="en-GB" sz="2400" dirty="0">
                <a:effectLst/>
                <a:latin typeface="Arial" panose="020B0604020202020204" pitchFamily="34" charset="0"/>
                <a:cs typeface="Arial" panose="020B0604020202020204" pitchFamily="34" charset="0"/>
              </a:rPr>
              <a:t> and </a:t>
            </a:r>
            <a:r>
              <a:rPr lang="en-GB" sz="2400" dirty="0" err="1">
                <a:effectLst/>
                <a:latin typeface="Arial" panose="020B0604020202020204" pitchFamily="34" charset="0"/>
                <a:cs typeface="Arial" panose="020B0604020202020204" pitchFamily="34" charset="0"/>
              </a:rPr>
              <a:t>Evason</a:t>
            </a:r>
            <a:r>
              <a:rPr lang="en-GB" sz="2400" dirty="0">
                <a:effectLst/>
                <a:latin typeface="Arial" panose="020B0604020202020204" pitchFamily="34" charset="0"/>
                <a:cs typeface="Arial" panose="020B0604020202020204" pitchFamily="34" charset="0"/>
              </a:rPr>
              <a:t>, 2017)</a:t>
            </a:r>
            <a:r>
              <a:rPr lang="en-GB" sz="2800" kern="100" dirty="0">
                <a:effectLst/>
                <a:latin typeface="Arial" panose="020B0604020202020204" pitchFamily="34" charset="0"/>
                <a:ea typeface="Aptos" panose="020B00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2200" dirty="0"/>
          </a:p>
        </p:txBody>
      </p:sp>
    </p:spTree>
    <p:extLst>
      <p:ext uri="{BB962C8B-B14F-4D97-AF65-F5344CB8AC3E}">
        <p14:creationId xmlns:p14="http://schemas.microsoft.com/office/powerpoint/2010/main" val="3244518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descr="A map of the united states with a flag&#10;&#10;Description automatically generated">
            <a:extLst>
              <a:ext uri="{FF2B5EF4-FFF2-40B4-BE49-F238E27FC236}">
                <a16:creationId xmlns:a16="http://schemas.microsoft.com/office/drawing/2014/main" id="{AA53E2B1-6493-96CF-8BB8-D66E07BF09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7001" y="405859"/>
            <a:ext cx="5135171" cy="2839532"/>
          </a:xfrm>
          <a:prstGeom prst="rect">
            <a:avLst/>
          </a:prstGeom>
        </p:spPr>
      </p:pic>
      <p:pic>
        <p:nvPicPr>
          <p:cNvPr id="25" name="Content Placeholder 24" descr="A flag on a map&#10;&#10;Description automatically generated">
            <a:extLst>
              <a:ext uri="{FF2B5EF4-FFF2-40B4-BE49-F238E27FC236}">
                <a16:creationId xmlns:a16="http://schemas.microsoft.com/office/drawing/2014/main" id="{21626F00-04D2-E747-55A1-08D19B79D4F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09285" y="3612609"/>
            <a:ext cx="3280317" cy="2839532"/>
          </a:xfrm>
        </p:spPr>
      </p:pic>
      <p:sp>
        <p:nvSpPr>
          <p:cNvPr id="2" name="Title 1">
            <a:extLst>
              <a:ext uri="{FF2B5EF4-FFF2-40B4-BE49-F238E27FC236}">
                <a16:creationId xmlns:a16="http://schemas.microsoft.com/office/drawing/2014/main" id="{4B2AB3F5-E943-4019-57FF-A4F862556609}"/>
              </a:ext>
            </a:extLst>
          </p:cNvPr>
          <p:cNvSpPr>
            <a:spLocks noGrp="1"/>
          </p:cNvSpPr>
          <p:nvPr>
            <p:ph type="title"/>
          </p:nvPr>
        </p:nvSpPr>
        <p:spPr/>
        <p:txBody>
          <a:bodyPr/>
          <a:lstStyle/>
          <a:p>
            <a:r>
              <a:rPr lang="en-GB" dirty="0">
                <a:solidFill>
                  <a:schemeClr val="tx1">
                    <a:lumMod val="50000"/>
                  </a:schemeClr>
                </a:solidFill>
              </a:rPr>
              <a:t>China vs UK</a:t>
            </a:r>
          </a:p>
        </p:txBody>
      </p:sp>
      <p:graphicFrame>
        <p:nvGraphicFramePr>
          <p:cNvPr id="5" name="Content Placeholder 4">
            <a:extLst>
              <a:ext uri="{FF2B5EF4-FFF2-40B4-BE49-F238E27FC236}">
                <a16:creationId xmlns:a16="http://schemas.microsoft.com/office/drawing/2014/main" id="{D2A48F1E-EE2D-6C5E-0BFA-4C6174E4E48A}"/>
              </a:ext>
            </a:extLst>
          </p:cNvPr>
          <p:cNvGraphicFramePr>
            <a:graphicFrameLocks noGrp="1"/>
          </p:cNvGraphicFramePr>
          <p:nvPr>
            <p:ph sz="half" idx="1"/>
            <p:extLst>
              <p:ext uri="{D42A27DB-BD31-4B8C-83A1-F6EECF244321}">
                <p14:modId xmlns:p14="http://schemas.microsoft.com/office/powerpoint/2010/main" val="761234688"/>
              </p:ext>
            </p:extLst>
          </p:nvPr>
        </p:nvGraphicFramePr>
        <p:xfrm>
          <a:off x="838200" y="1825625"/>
          <a:ext cx="5334002" cy="4351338"/>
        </p:xfrm>
        <a:graphic>
          <a:graphicData uri="http://schemas.openxmlformats.org/drawingml/2006/chart">
            <c:chart xmlns:c="http://schemas.openxmlformats.org/drawingml/2006/chart" xmlns:r="http://schemas.openxmlformats.org/officeDocument/2006/relationships" r:id="rId4"/>
          </a:graphicData>
        </a:graphic>
      </p:graphicFrame>
      <p:sp>
        <p:nvSpPr>
          <p:cNvPr id="28" name="TextBox 27">
            <a:extLst>
              <a:ext uri="{FF2B5EF4-FFF2-40B4-BE49-F238E27FC236}">
                <a16:creationId xmlns:a16="http://schemas.microsoft.com/office/drawing/2014/main" id="{9948E46F-C9C3-C80D-FBC9-A1D2BF132B48}"/>
              </a:ext>
            </a:extLst>
          </p:cNvPr>
          <p:cNvSpPr txBox="1"/>
          <p:nvPr/>
        </p:nvSpPr>
        <p:spPr>
          <a:xfrm>
            <a:off x="4136571" y="6176963"/>
            <a:ext cx="2035631" cy="369332"/>
          </a:xfrm>
          <a:prstGeom prst="rect">
            <a:avLst/>
          </a:prstGeom>
          <a:noFill/>
        </p:spPr>
        <p:txBody>
          <a:bodyPr wrap="square" rtlCol="0">
            <a:spAutoFit/>
          </a:bodyPr>
          <a:lstStyle/>
          <a:p>
            <a:r>
              <a:rPr lang="en-GB" sz="1800" dirty="0">
                <a:effectLst/>
                <a:latin typeface="Times New Roman" panose="02020603050405020304" pitchFamily="18" charset="0"/>
              </a:rPr>
              <a:t>(</a:t>
            </a:r>
            <a:r>
              <a:rPr lang="en-GB" sz="1800" dirty="0">
                <a:effectLst/>
                <a:latin typeface="Arial" panose="020B0604020202020204" pitchFamily="34" charset="0"/>
                <a:cs typeface="Arial" panose="020B0604020202020204" pitchFamily="34" charset="0"/>
              </a:rPr>
              <a:t>Hofstede, 2011</a:t>
            </a:r>
            <a:r>
              <a:rPr lang="en-GB" sz="1800" dirty="0">
                <a:effectLst/>
                <a:latin typeface="Times New Roman" panose="02020603050405020304" pitchFamily="18" charset="0"/>
              </a:rPr>
              <a:t>)</a:t>
            </a:r>
            <a:endParaRPr lang="en-GB" dirty="0"/>
          </a:p>
        </p:txBody>
      </p:sp>
    </p:spTree>
    <p:extLst>
      <p:ext uri="{BB962C8B-B14F-4D97-AF65-F5344CB8AC3E}">
        <p14:creationId xmlns:p14="http://schemas.microsoft.com/office/powerpoint/2010/main" val="2165844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6B2DC-A394-B3C1-27EF-759D6A92ABD4}"/>
              </a:ext>
            </a:extLst>
          </p:cNvPr>
          <p:cNvSpPr>
            <a:spLocks noGrp="1"/>
          </p:cNvSpPr>
          <p:nvPr>
            <p:ph type="title"/>
          </p:nvPr>
        </p:nvSpPr>
        <p:spPr/>
        <p:txBody>
          <a:bodyPr/>
          <a:lstStyle/>
          <a:p>
            <a:r>
              <a:rPr lang="en-GB">
                <a:solidFill>
                  <a:schemeClr val="tx1">
                    <a:lumMod val="50000"/>
                  </a:schemeClr>
                </a:solidFill>
              </a:rPr>
              <a:t>Potential issues</a:t>
            </a:r>
            <a:endParaRPr lang="en-GB" dirty="0">
              <a:solidFill>
                <a:schemeClr val="tx1">
                  <a:lumMod val="50000"/>
                </a:schemeClr>
              </a:solidFill>
            </a:endParaRPr>
          </a:p>
        </p:txBody>
      </p:sp>
      <p:sp>
        <p:nvSpPr>
          <p:cNvPr id="3" name="Content Placeholder 2">
            <a:extLst>
              <a:ext uri="{FF2B5EF4-FFF2-40B4-BE49-F238E27FC236}">
                <a16:creationId xmlns:a16="http://schemas.microsoft.com/office/drawing/2014/main" id="{D56BA74E-75D7-6D9F-A4C0-0638516B1A78}"/>
              </a:ext>
            </a:extLst>
          </p:cNvPr>
          <p:cNvSpPr>
            <a:spLocks noGrp="1"/>
          </p:cNvSpPr>
          <p:nvPr>
            <p:ph idx="1"/>
          </p:nvPr>
        </p:nvSpPr>
        <p:spPr>
          <a:xfrm>
            <a:off x="838200" y="1690688"/>
            <a:ext cx="10515600" cy="4351338"/>
          </a:xfrm>
        </p:spPr>
        <p:txBody>
          <a:bodyPr>
            <a:normAutofit fontScale="92500"/>
          </a:bodyPr>
          <a:lstStyle/>
          <a:p>
            <a:pPr>
              <a:lnSpc>
                <a:spcPct val="150000"/>
              </a:lnSpc>
            </a:pPr>
            <a:r>
              <a:rPr lang="en-GB" dirty="0">
                <a:solidFill>
                  <a:schemeClr val="tx1">
                    <a:lumMod val="50000"/>
                  </a:schemeClr>
                </a:solidFill>
                <a:latin typeface="Arial" panose="020B0604020202020204" pitchFamily="34" charset="0"/>
                <a:cs typeface="Arial" panose="020B0604020202020204" pitchFamily="34" charset="0"/>
              </a:rPr>
              <a:t>British Direct Communication vs Chinese Indirect Communication</a:t>
            </a:r>
          </a:p>
          <a:p>
            <a:pPr marL="0" indent="0" algn="just">
              <a:lnSpc>
                <a:spcPct val="150000"/>
              </a:lnSpc>
              <a:buNone/>
            </a:pP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Indirect communication, which depends on context and nonverbal signals, is valued in Chinese culture. Delicateness is frequently the result of respect for hierarchy. British society, on the other hand, encourages directness. Open communication is prevalent, and honesty and clarity are appreciated </a:t>
            </a:r>
            <a:r>
              <a:rPr lang="en-GB" sz="1900" dirty="0">
                <a:solidFill>
                  <a:schemeClr val="tx1">
                    <a:lumMod val="50000"/>
                  </a:schemeClr>
                </a:solidFill>
                <a:effectLst/>
                <a:latin typeface="Arial" panose="020B0604020202020204" pitchFamily="34" charset="0"/>
                <a:cs typeface="Arial" panose="020B0604020202020204" pitchFamily="34" charset="0"/>
              </a:rPr>
              <a:t>(CBBC, 2024)</a:t>
            </a:r>
            <a:r>
              <a:rPr lang="en-GB" sz="19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a:t>
            </a:r>
          </a:p>
          <a:p>
            <a:pPr>
              <a:lnSpc>
                <a:spcPct val="150000"/>
              </a:lnSpc>
            </a:pPr>
            <a:r>
              <a:rPr lang="en-GB" dirty="0">
                <a:solidFill>
                  <a:schemeClr val="tx1">
                    <a:lumMod val="50000"/>
                  </a:schemeClr>
                </a:solidFill>
                <a:latin typeface="Arial" panose="020B0604020202020204" pitchFamily="34" charset="0"/>
                <a:cs typeface="Arial" panose="020B0604020202020204" pitchFamily="34" charset="0"/>
              </a:rPr>
              <a:t>Power Distance</a:t>
            </a:r>
          </a:p>
          <a:p>
            <a:pPr marL="0" indent="0">
              <a:lnSpc>
                <a:spcPct val="150000"/>
              </a:lnSpc>
              <a:buNone/>
            </a:pP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In Britain, individuals believe that social inequality should be reduced, in contrast to China, where the level of hierarchy is high </a:t>
            </a:r>
            <a:r>
              <a:rPr lang="en-GB" sz="1900" dirty="0">
                <a:solidFill>
                  <a:schemeClr val="tx1">
                    <a:lumMod val="50000"/>
                  </a:schemeClr>
                </a:solidFill>
                <a:effectLst/>
                <a:latin typeface="Arial" panose="020B0604020202020204" pitchFamily="34" charset="0"/>
                <a:cs typeface="Arial" panose="020B0604020202020204" pitchFamily="34" charset="0"/>
              </a:rPr>
              <a:t>(The Culture Factor, 2020)</a:t>
            </a: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403382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270A-BBAD-EFF5-FD2C-3A7B68094210}"/>
              </a:ext>
            </a:extLst>
          </p:cNvPr>
          <p:cNvSpPr>
            <a:spLocks noGrp="1"/>
          </p:cNvSpPr>
          <p:nvPr>
            <p:ph type="title"/>
          </p:nvPr>
        </p:nvSpPr>
        <p:spPr/>
        <p:txBody>
          <a:bodyPr/>
          <a:lstStyle/>
          <a:p>
            <a:r>
              <a:rPr lang="en-GB" dirty="0">
                <a:solidFill>
                  <a:schemeClr val="tx1">
                    <a:lumMod val="50000"/>
                  </a:schemeClr>
                </a:solidFill>
              </a:rPr>
              <a:t>Potential issues</a:t>
            </a:r>
            <a:endParaRPr lang="en-GB" dirty="0"/>
          </a:p>
        </p:txBody>
      </p:sp>
      <p:sp>
        <p:nvSpPr>
          <p:cNvPr id="3" name="Content Placeholder 2">
            <a:extLst>
              <a:ext uri="{FF2B5EF4-FFF2-40B4-BE49-F238E27FC236}">
                <a16:creationId xmlns:a16="http://schemas.microsoft.com/office/drawing/2014/main" id="{368D4EB1-9A00-EBC0-7DB6-95BDB59042FD}"/>
              </a:ext>
            </a:extLst>
          </p:cNvPr>
          <p:cNvSpPr>
            <a:spLocks noGrp="1"/>
          </p:cNvSpPr>
          <p:nvPr>
            <p:ph idx="1"/>
          </p:nvPr>
        </p:nvSpPr>
        <p:spPr/>
        <p:txBody>
          <a:bodyPr/>
          <a:lstStyle/>
          <a:p>
            <a:r>
              <a:rPr lang="en-GB" dirty="0">
                <a:solidFill>
                  <a:schemeClr val="tx1">
                    <a:lumMod val="50000"/>
                  </a:schemeClr>
                </a:solidFill>
                <a:latin typeface="Arial" panose="020B0604020202020204" pitchFamily="34" charset="0"/>
                <a:cs typeface="Arial" panose="020B0604020202020204" pitchFamily="34" charset="0"/>
              </a:rPr>
              <a:t>Individualism vs </a:t>
            </a:r>
            <a:r>
              <a:rPr lang="en-GB" dirty="0" err="1">
                <a:solidFill>
                  <a:schemeClr val="tx1">
                    <a:lumMod val="50000"/>
                  </a:schemeClr>
                </a:solidFill>
                <a:latin typeface="Arial" panose="020B0604020202020204" pitchFamily="34" charset="0"/>
                <a:cs typeface="Arial" panose="020B0604020202020204" pitchFamily="34" charset="0"/>
              </a:rPr>
              <a:t>Colectivism</a:t>
            </a:r>
            <a:endParaRPr lang="en-GB" dirty="0">
              <a:solidFill>
                <a:schemeClr val="tx1">
                  <a:lumMod val="50000"/>
                </a:schemeClr>
              </a:solidFill>
              <a:latin typeface="Arial" panose="020B0604020202020204" pitchFamily="34" charset="0"/>
              <a:cs typeface="Arial" panose="020B0604020202020204" pitchFamily="34" charset="0"/>
            </a:endParaRPr>
          </a:p>
          <a:p>
            <a:pPr marL="0" indent="0" algn="just">
              <a:lnSpc>
                <a:spcPct val="150000"/>
              </a:lnSpc>
              <a:buNone/>
            </a:pP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Chinese culture emphasizes family and community values and tends to be collectivist. Decisions are frequently made with the group's interest in mind. British culture is more individualistic, emphasizing freedom and personal success </a:t>
            </a:r>
            <a:r>
              <a:rPr lang="en-GB" sz="1800" dirty="0">
                <a:solidFill>
                  <a:schemeClr val="tx1">
                    <a:lumMod val="50000"/>
                  </a:schemeClr>
                </a:solidFill>
                <a:effectLst/>
                <a:latin typeface="Arial" panose="020B0604020202020204" pitchFamily="34" charset="0"/>
                <a:cs typeface="Arial" panose="020B0604020202020204" pitchFamily="34" charset="0"/>
              </a:rPr>
              <a:t>(The Culture Factor, 2020)</a:t>
            </a: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a:t>
            </a:r>
          </a:p>
          <a:p>
            <a:r>
              <a:rPr lang="en-GB" dirty="0">
                <a:solidFill>
                  <a:schemeClr val="tx1">
                    <a:lumMod val="50000"/>
                  </a:schemeClr>
                </a:solidFill>
              </a:rPr>
              <a:t>Indulgence</a:t>
            </a:r>
          </a:p>
          <a:p>
            <a:pPr marL="0" indent="0" algn="just">
              <a:lnSpc>
                <a:spcPct val="150000"/>
              </a:lnSpc>
              <a:buNone/>
            </a:pP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The indulgent culture of the United Kingdom empowers its citizens to satisfy their basic human aspirations and pleasures. People are allowed to have fun and enjoy their life. They believe that their lives are under their control. The strict rules and norms in Asian cultures prevent needs and desires from being met </a:t>
            </a:r>
            <a:r>
              <a:rPr lang="en-GB" sz="1800" dirty="0">
                <a:solidFill>
                  <a:schemeClr val="tx1">
                    <a:lumMod val="50000"/>
                  </a:schemeClr>
                </a:solidFill>
                <a:effectLst/>
                <a:latin typeface="Arial" panose="020B0604020202020204" pitchFamily="34" charset="0"/>
                <a:cs typeface="Arial" panose="020B0604020202020204" pitchFamily="34" charset="0"/>
              </a:rPr>
              <a:t>(The Culture Factor, 2020)</a:t>
            </a:r>
            <a:r>
              <a:rPr lang="en-GB" sz="1800" kern="100" dirty="0">
                <a:solidFill>
                  <a:schemeClr val="tx1">
                    <a:lumMod val="50000"/>
                  </a:schemeClr>
                </a:solidFill>
                <a:effectLst/>
                <a:latin typeface="Arial" panose="020B0604020202020204" pitchFamily="34" charset="0"/>
                <a:ea typeface="Aptos" panose="020B00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3196646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6956581-535E-B9FF-4DEE-A7C2D598AA72}"/>
              </a:ext>
            </a:extLst>
          </p:cNvPr>
          <p:cNvPicPr>
            <a:picLocks noChangeAspect="1"/>
          </p:cNvPicPr>
          <p:nvPr/>
        </p:nvPicPr>
        <p:blipFill>
          <a:blip r:embed="rId2">
            <a:alphaModFix amt="35000"/>
          </a:blip>
          <a:srcRect/>
          <a:stretch/>
        </p:blipFill>
        <p:spPr>
          <a:xfrm>
            <a:off x="20" y="0"/>
            <a:ext cx="12191980" cy="6857999"/>
          </a:xfrm>
          <a:prstGeom prst="rect">
            <a:avLst/>
          </a:prstGeom>
        </p:spPr>
      </p:pic>
      <p:sp>
        <p:nvSpPr>
          <p:cNvPr id="2" name="Title 1">
            <a:extLst>
              <a:ext uri="{FF2B5EF4-FFF2-40B4-BE49-F238E27FC236}">
                <a16:creationId xmlns:a16="http://schemas.microsoft.com/office/drawing/2014/main" id="{152700F6-0CF4-220C-7FEB-46C611E559DF}"/>
              </a:ext>
            </a:extLst>
          </p:cNvPr>
          <p:cNvSpPr>
            <a:spLocks noGrp="1"/>
          </p:cNvSpPr>
          <p:nvPr>
            <p:ph type="title"/>
          </p:nvPr>
        </p:nvSpPr>
        <p:spPr>
          <a:xfrm>
            <a:off x="838200" y="1065862"/>
            <a:ext cx="5662962" cy="4726276"/>
          </a:xfrm>
        </p:spPr>
        <p:txBody>
          <a:bodyPr>
            <a:normAutofit/>
          </a:bodyPr>
          <a:lstStyle/>
          <a:p>
            <a:pPr algn="r"/>
            <a:r>
              <a:rPr lang="en-GB" sz="5600" dirty="0">
                <a:ln w="22225">
                  <a:solidFill>
                    <a:srgbClr val="FFFFFF"/>
                  </a:solidFill>
                </a:ln>
                <a:noFill/>
              </a:rPr>
              <a:t>Recommendations </a:t>
            </a: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6EC592-9010-32B5-C2B0-ACF5D54850FB}"/>
              </a:ext>
            </a:extLst>
          </p:cNvPr>
          <p:cNvSpPr>
            <a:spLocks noGrp="1"/>
          </p:cNvSpPr>
          <p:nvPr>
            <p:ph idx="1"/>
          </p:nvPr>
        </p:nvSpPr>
        <p:spPr>
          <a:xfrm>
            <a:off x="7212899" y="1065862"/>
            <a:ext cx="4347729" cy="4726276"/>
          </a:xfrm>
        </p:spPr>
        <p:txBody>
          <a:bodyPr anchor="ctr">
            <a:normAutofit fontScale="92500"/>
          </a:bodyPr>
          <a:lstStyle/>
          <a:p>
            <a:pPr algn="just">
              <a:lnSpc>
                <a:spcPct val="100000"/>
              </a:lnSpc>
            </a:pPr>
            <a:r>
              <a:rPr lang="en-GB" sz="1800" dirty="0">
                <a:solidFill>
                  <a:srgbClr val="FFFFFF"/>
                </a:solidFill>
                <a:effectLst/>
                <a:latin typeface="Arial" panose="020B0604020202020204" pitchFamily="34" charset="0"/>
                <a:ea typeface="Aptos" panose="020B0004020202020204" pitchFamily="34" charset="0"/>
                <a:cs typeface="Arial" panose="020B0604020202020204" pitchFamily="34" charset="0"/>
              </a:rPr>
              <a:t>Frequent cross-cultural training sessions foster understanding and assist in closing gaps.</a:t>
            </a:r>
          </a:p>
          <a:p>
            <a:pPr algn="just">
              <a:lnSpc>
                <a:spcPct val="100000"/>
              </a:lnSpc>
            </a:pPr>
            <a:r>
              <a:rPr lang="en-GB" sz="1800" dirty="0">
                <a:solidFill>
                  <a:srgbClr val="FFFFFF"/>
                </a:solidFill>
                <a:effectLst/>
                <a:latin typeface="Arial" panose="020B0604020202020204" pitchFamily="34" charset="0"/>
                <a:ea typeface="Aptos" panose="020B0004020202020204" pitchFamily="34" charset="0"/>
                <a:cs typeface="Arial" panose="020B0604020202020204" pitchFamily="34" charset="0"/>
              </a:rPr>
              <a:t>Concentrating on gradually establishing a connection and confidence via regular conversation and similar experiences.</a:t>
            </a:r>
            <a:endParaRPr lang="en-GB" sz="1800" dirty="0">
              <a:solidFill>
                <a:srgbClr val="FFFFFF"/>
              </a:solidFill>
              <a:latin typeface="Arial" panose="020B0604020202020204" pitchFamily="34" charset="0"/>
              <a:ea typeface="Aptos" panose="020B0004020202020204" pitchFamily="34" charset="0"/>
              <a:cs typeface="Arial" panose="020B0604020202020204" pitchFamily="34" charset="0"/>
            </a:endParaRPr>
          </a:p>
          <a:p>
            <a:pPr algn="just">
              <a:lnSpc>
                <a:spcPct val="100000"/>
              </a:lnSpc>
            </a:pPr>
            <a:r>
              <a:rPr lang="en-GB" sz="1800" dirty="0">
                <a:solidFill>
                  <a:srgbClr val="FFFFFF"/>
                </a:solidFill>
                <a:effectLst/>
                <a:latin typeface="Arial" panose="020B0604020202020204" pitchFamily="34" charset="0"/>
                <a:ea typeface="Aptos" panose="020B0004020202020204" pitchFamily="34" charset="0"/>
                <a:cs typeface="Arial" panose="020B0604020202020204" pitchFamily="34" charset="0"/>
              </a:rPr>
              <a:t>Engaging local experts or cultural consultants who are knowledgeable about the specifics of Chinese culture and can help with strategic decision-making.</a:t>
            </a:r>
          </a:p>
          <a:p>
            <a:pPr algn="just">
              <a:lnSpc>
                <a:spcPct val="100000"/>
              </a:lnSpc>
            </a:pPr>
            <a:r>
              <a:rPr lang="en-GB" sz="1800"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t>Scheduling </a:t>
            </a:r>
            <a:r>
              <a:rPr lang="en-GB" sz="1800" kern="100" dirty="0">
                <a:solidFill>
                  <a:srgbClr val="FFFFFF"/>
                </a:solidFill>
                <a:latin typeface="Arial" panose="020B0604020202020204" pitchFamily="34" charset="0"/>
                <a:ea typeface="Aptos" panose="020B0004020202020204" pitchFamily="34" charset="0"/>
                <a:cs typeface="Arial" panose="020B0604020202020204" pitchFamily="34" charset="0"/>
              </a:rPr>
              <a:t>regular </a:t>
            </a:r>
            <a:r>
              <a:rPr lang="en-GB" sz="1800"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t>check-ins to spot and resolve cultural misunderstandings or new problems early</a:t>
            </a:r>
            <a:r>
              <a:rPr lang="en-GB" sz="1600"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t>.</a:t>
            </a:r>
          </a:p>
          <a:p>
            <a:pPr marL="0" indent="0">
              <a:buNone/>
            </a:pPr>
            <a:br>
              <a:rPr lang="en-GB" sz="1600" dirty="0">
                <a:solidFill>
                  <a:srgbClr val="FFFFFF"/>
                </a:solidFill>
                <a:effectLst/>
                <a:latin typeface="Arial" panose="020B0604020202020204" pitchFamily="34" charset="0"/>
                <a:ea typeface="Aptos" panose="020B0004020202020204" pitchFamily="34" charset="0"/>
              </a:rPr>
            </a:br>
            <a:endParaRPr lang="en-GB" sz="1600" dirty="0">
              <a:solidFill>
                <a:srgbClr val="FFFFFF"/>
              </a:solidFill>
            </a:endParaRPr>
          </a:p>
        </p:txBody>
      </p:sp>
    </p:spTree>
    <p:extLst>
      <p:ext uri="{BB962C8B-B14F-4D97-AF65-F5344CB8AC3E}">
        <p14:creationId xmlns:p14="http://schemas.microsoft.com/office/powerpoint/2010/main" val="378556244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14801-43CF-92E1-5315-4D1DBDA2159F}"/>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Conclusion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3386A-FD77-DE44-7211-2E237FEF458D}"/>
              </a:ext>
            </a:extLst>
          </p:cNvPr>
          <p:cNvSpPr>
            <a:spLocks noGrp="1"/>
          </p:cNvSpPr>
          <p:nvPr>
            <p:ph idx="1"/>
          </p:nvPr>
        </p:nvSpPr>
        <p:spPr>
          <a:xfrm>
            <a:off x="1155548" y="2217343"/>
            <a:ext cx="9880893" cy="3959619"/>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British businesses need to understand the culture and communication styles to collaborate with the Chinese. Additionally, they ought to implement customized strategies like frequent cross-cultural training sessions and consultations. A mutually beneficial collaboration requires a strategy that prioritizes relationship-building, cultural sensitivity, and open communication.</a:t>
            </a:r>
          </a:p>
        </p:txBody>
      </p:sp>
    </p:spTree>
    <p:extLst>
      <p:ext uri="{BB962C8B-B14F-4D97-AF65-F5344CB8AC3E}">
        <p14:creationId xmlns:p14="http://schemas.microsoft.com/office/powerpoint/2010/main" val="233282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D33B3-D3FC-F30E-471F-AEE1F6BDBDC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F962804-C5B8-F02B-2E3A-8B3DF4248994}"/>
              </a:ext>
            </a:extLst>
          </p:cNvPr>
          <p:cNvSpPr>
            <a:spLocks noGrp="1"/>
          </p:cNvSpPr>
          <p:nvPr>
            <p:ph idx="1"/>
          </p:nvPr>
        </p:nvSpPr>
        <p:spPr/>
        <p:txBody>
          <a:bodyPr>
            <a:normAutofit fontScale="70000" lnSpcReduction="20000"/>
          </a:bodyPr>
          <a:lstStyle/>
          <a:p>
            <a:pPr>
              <a:lnSpc>
                <a:spcPct val="150000"/>
              </a:lnSpc>
            </a:pPr>
            <a:r>
              <a:rPr lang="en-GB" sz="1800" dirty="0">
                <a:effectLst/>
                <a:latin typeface="Arial" panose="020B0604020202020204" pitchFamily="34" charset="0"/>
                <a:cs typeface="Arial" panose="020B0604020202020204" pitchFamily="34" charset="0"/>
              </a:rPr>
              <a:t>CBBC (2024). </a:t>
            </a:r>
            <a:r>
              <a:rPr lang="en-GB" sz="1800" i="1" dirty="0">
                <a:effectLst/>
                <a:latin typeface="Arial" panose="020B0604020202020204" pitchFamily="34" charset="0"/>
                <a:cs typeface="Arial" panose="020B0604020202020204" pitchFamily="34" charset="0"/>
              </a:rPr>
              <a:t>How to understand and navigate China’s workplace culture</a:t>
            </a:r>
            <a:r>
              <a:rPr lang="en-GB" sz="1800" dirty="0">
                <a:effectLst/>
                <a:latin typeface="Arial" panose="020B0604020202020204" pitchFamily="34" charset="0"/>
                <a:cs typeface="Arial" panose="020B0604020202020204" pitchFamily="34" charset="0"/>
              </a:rPr>
              <a:t>. [online] Focus - China Britain Business Council. Available at: https://focus.cbbc.org/how-to-navigate-chinas-workplace-culture/.</a:t>
            </a:r>
          </a:p>
          <a:p>
            <a:pPr>
              <a:lnSpc>
                <a:spcPct val="150000"/>
              </a:lnSpc>
            </a:pPr>
            <a:r>
              <a:rPr lang="en-GB" sz="1800" dirty="0">
                <a:effectLst/>
                <a:latin typeface="Arial" panose="020B0604020202020204" pitchFamily="34" charset="0"/>
                <a:cs typeface="Arial" panose="020B0604020202020204" pitchFamily="34" charset="0"/>
              </a:rPr>
              <a:t>Hofstede, G. (1991). </a:t>
            </a:r>
            <a:r>
              <a:rPr lang="en-GB" sz="1800" i="1" dirty="0">
                <a:effectLst/>
                <a:latin typeface="Arial" panose="020B0604020202020204" pitchFamily="34" charset="0"/>
                <a:cs typeface="Arial" panose="020B0604020202020204" pitchFamily="34" charset="0"/>
              </a:rPr>
              <a:t>Cultures and organizations software of the mind : intercultural cooperation and its importance for survival</a:t>
            </a:r>
            <a:r>
              <a:rPr lang="en-GB" sz="1800" dirty="0">
                <a:effectLst/>
                <a:latin typeface="Arial" panose="020B0604020202020204" pitchFamily="34" charset="0"/>
                <a:cs typeface="Arial" panose="020B0604020202020204" pitchFamily="34" charset="0"/>
              </a:rPr>
              <a:t>. London Harper Collins Business, p.5.</a:t>
            </a:r>
          </a:p>
          <a:p>
            <a:pPr>
              <a:lnSpc>
                <a:spcPct val="150000"/>
              </a:lnSpc>
            </a:pPr>
            <a:r>
              <a:rPr lang="en-GB" sz="1800" dirty="0">
                <a:effectLst/>
                <a:latin typeface="Arial" panose="020B0604020202020204" pitchFamily="34" charset="0"/>
                <a:cs typeface="Arial" panose="020B0604020202020204" pitchFamily="34" charset="0"/>
              </a:rPr>
              <a:t>Hofstede, G. (2011). </a:t>
            </a:r>
            <a:r>
              <a:rPr lang="en-GB" sz="1800" i="1" dirty="0">
                <a:effectLst/>
                <a:latin typeface="Arial" panose="020B0604020202020204" pitchFamily="34" charset="0"/>
                <a:cs typeface="Arial" panose="020B0604020202020204" pitchFamily="34" charset="0"/>
              </a:rPr>
              <a:t>Country comparison graphs</a:t>
            </a:r>
            <a:r>
              <a:rPr lang="en-GB" sz="1800" dirty="0">
                <a:effectLst/>
                <a:latin typeface="Arial" panose="020B0604020202020204" pitchFamily="34" charset="0"/>
                <a:cs typeface="Arial" panose="020B0604020202020204" pitchFamily="34" charset="0"/>
              </a:rPr>
              <a:t>. [online] Geert Hofstede. Available at: https://geerthofstede.com/country-comparison-graphs/.</a:t>
            </a:r>
          </a:p>
          <a:p>
            <a:pPr>
              <a:lnSpc>
                <a:spcPct val="150000"/>
              </a:lnSpc>
            </a:pPr>
            <a:r>
              <a:rPr lang="en-GB" sz="1800" dirty="0">
                <a:effectLst/>
                <a:latin typeface="Arial" panose="020B0604020202020204" pitchFamily="34" charset="0"/>
                <a:cs typeface="Arial" panose="020B0604020202020204" pitchFamily="34" charset="0"/>
              </a:rPr>
              <a:t>Keep (2024). </a:t>
            </a:r>
            <a:r>
              <a:rPr lang="en-GB" sz="1800" i="1" dirty="0">
                <a:effectLst/>
                <a:latin typeface="Arial" panose="020B0604020202020204" pitchFamily="34" charset="0"/>
                <a:cs typeface="Arial" panose="020B0604020202020204" pitchFamily="34" charset="0"/>
              </a:rPr>
              <a:t>Keep-</a:t>
            </a:r>
            <a:r>
              <a:rPr lang="ja-JP" altLang="en-US" sz="1800" i="1" dirty="0">
                <a:effectLst/>
                <a:latin typeface="Arial" panose="020B0604020202020204" pitchFamily="34" charset="0"/>
                <a:cs typeface="Arial" panose="020B0604020202020204" pitchFamily="34" charset="0"/>
              </a:rPr>
              <a:t>自律给我自由</a:t>
            </a:r>
            <a:r>
              <a:rPr lang="en-US" altLang="ja-JP" sz="1800" i="1" dirty="0">
                <a:effectLst/>
                <a:latin typeface="Arial" panose="020B0604020202020204" pitchFamily="34" charset="0"/>
                <a:cs typeface="Arial" panose="020B0604020202020204" pitchFamily="34" charset="0"/>
              </a:rPr>
              <a:t>: </a:t>
            </a:r>
            <a:r>
              <a:rPr lang="ja-JP" altLang="en-US" sz="1800" i="1" dirty="0">
                <a:effectLst/>
                <a:latin typeface="Arial" panose="020B0604020202020204" pitchFamily="34" charset="0"/>
                <a:cs typeface="Arial" panose="020B0604020202020204" pitchFamily="34" charset="0"/>
              </a:rPr>
              <a:t>健身跑步瑜伽</a:t>
            </a:r>
            <a:r>
              <a:rPr lang="en-US" altLang="ja-JP" sz="1800" i="1" dirty="0">
                <a:effectLst/>
                <a:latin typeface="Arial" panose="020B0604020202020204" pitchFamily="34" charset="0"/>
                <a:cs typeface="Arial" panose="020B0604020202020204" pitchFamily="34" charset="0"/>
              </a:rPr>
              <a:t>,</a:t>
            </a:r>
            <a:r>
              <a:rPr lang="ja-JP" altLang="en-US" sz="1800" i="1" dirty="0">
                <a:effectLst/>
                <a:latin typeface="Arial" panose="020B0604020202020204" pitchFamily="34" charset="0"/>
                <a:cs typeface="Arial" panose="020B0604020202020204" pitchFamily="34" charset="0"/>
              </a:rPr>
              <a:t>达人力荐的运动社区</a:t>
            </a:r>
            <a:r>
              <a:rPr lang="en-US" altLang="ja-JP" sz="1800" dirty="0">
                <a:effectLst/>
                <a:latin typeface="Arial" panose="020B0604020202020204" pitchFamily="34" charset="0"/>
                <a:cs typeface="Arial" panose="020B0604020202020204" pitchFamily="34" charset="0"/>
              </a:rPr>
              <a:t>. [</a:t>
            </a:r>
            <a:r>
              <a:rPr lang="en-GB" sz="1800" dirty="0">
                <a:effectLst/>
                <a:latin typeface="Arial" panose="020B0604020202020204" pitchFamily="34" charset="0"/>
                <a:cs typeface="Arial" panose="020B0604020202020204" pitchFamily="34" charset="0"/>
              </a:rPr>
              <a:t>online] www.gotokeep.com. Available at: https://www.gotokeep.com/.</a:t>
            </a:r>
          </a:p>
          <a:p>
            <a:pPr>
              <a:lnSpc>
                <a:spcPct val="150000"/>
              </a:lnSpc>
            </a:pPr>
            <a:r>
              <a:rPr lang="en-GB" sz="1800" dirty="0" err="1">
                <a:effectLst/>
                <a:latin typeface="Arial" panose="020B0604020202020204" pitchFamily="34" charset="0"/>
                <a:cs typeface="Arial" panose="020B0604020202020204" pitchFamily="34" charset="0"/>
              </a:rPr>
              <a:t>PureGym</a:t>
            </a:r>
            <a:r>
              <a:rPr lang="en-GB" sz="1800" dirty="0">
                <a:effectLst/>
                <a:latin typeface="Arial" panose="020B0604020202020204" pitchFamily="34" charset="0"/>
                <a:cs typeface="Arial" panose="020B0604020202020204" pitchFamily="34" charset="0"/>
              </a:rPr>
              <a:t> (2024). </a:t>
            </a:r>
            <a:r>
              <a:rPr lang="en-GB" sz="1800" i="1" dirty="0" err="1">
                <a:effectLst/>
                <a:latin typeface="Arial" panose="020B0604020202020204" pitchFamily="34" charset="0"/>
                <a:cs typeface="Arial" panose="020B0604020202020204" pitchFamily="34" charset="0"/>
              </a:rPr>
              <a:t>PureGym</a:t>
            </a:r>
            <a:r>
              <a:rPr lang="en-GB" sz="1800" dirty="0">
                <a:effectLst/>
                <a:latin typeface="Arial" panose="020B0604020202020204" pitchFamily="34" charset="0"/>
                <a:cs typeface="Arial" panose="020B0604020202020204" pitchFamily="34" charset="0"/>
              </a:rPr>
              <a:t>. [online] </a:t>
            </a:r>
            <a:r>
              <a:rPr lang="en-GB" sz="1800" dirty="0" err="1">
                <a:effectLst/>
                <a:latin typeface="Arial" panose="020B0604020202020204" pitchFamily="34" charset="0"/>
                <a:cs typeface="Arial" panose="020B0604020202020204" pitchFamily="34" charset="0"/>
              </a:rPr>
              <a:t>PureGym</a:t>
            </a:r>
            <a:r>
              <a:rPr lang="en-GB" sz="1800" dirty="0">
                <a:effectLst/>
                <a:latin typeface="Arial" panose="020B0604020202020204" pitchFamily="34" charset="0"/>
                <a:cs typeface="Arial" panose="020B0604020202020204" pitchFamily="34" charset="0"/>
              </a:rPr>
              <a:t>. Available at: https://www.puregym.com/.</a:t>
            </a:r>
          </a:p>
          <a:p>
            <a:pPr>
              <a:lnSpc>
                <a:spcPct val="150000"/>
              </a:lnSpc>
            </a:pPr>
            <a:r>
              <a:rPr lang="en-GB" sz="1800" dirty="0" err="1">
                <a:effectLst/>
                <a:latin typeface="Arial" panose="020B0604020202020204" pitchFamily="34" charset="0"/>
                <a:cs typeface="Arial" panose="020B0604020202020204" pitchFamily="34" charset="0"/>
              </a:rPr>
              <a:t>Scroope</a:t>
            </a:r>
            <a:r>
              <a:rPr lang="en-GB" sz="1800" dirty="0">
                <a:effectLst/>
                <a:latin typeface="Arial" panose="020B0604020202020204" pitchFamily="34" charset="0"/>
                <a:cs typeface="Arial" panose="020B0604020202020204" pitchFamily="34" charset="0"/>
              </a:rPr>
              <a:t>, C. and </a:t>
            </a:r>
            <a:r>
              <a:rPr lang="en-GB" sz="1800" dirty="0" err="1">
                <a:effectLst/>
                <a:latin typeface="Arial" panose="020B0604020202020204" pitchFamily="34" charset="0"/>
                <a:cs typeface="Arial" panose="020B0604020202020204" pitchFamily="34" charset="0"/>
              </a:rPr>
              <a:t>Evason</a:t>
            </a:r>
            <a:r>
              <a:rPr lang="en-GB" sz="1800" dirty="0">
                <a:effectLst/>
                <a:latin typeface="Arial" panose="020B0604020202020204" pitchFamily="34" charset="0"/>
                <a:cs typeface="Arial" panose="020B0604020202020204" pitchFamily="34" charset="0"/>
              </a:rPr>
              <a:t>, N. (2017). </a:t>
            </a:r>
            <a:r>
              <a:rPr lang="en-GB" sz="1800" i="1" dirty="0">
                <a:effectLst/>
                <a:latin typeface="Arial" panose="020B0604020202020204" pitchFamily="34" charset="0"/>
                <a:cs typeface="Arial" panose="020B0604020202020204" pitchFamily="34" charset="0"/>
              </a:rPr>
              <a:t>Chinese Culture - Core Concepts</a:t>
            </a:r>
            <a:r>
              <a:rPr lang="en-GB" sz="1800" dirty="0">
                <a:effectLst/>
                <a:latin typeface="Arial" panose="020B0604020202020204" pitchFamily="34" charset="0"/>
                <a:cs typeface="Arial" panose="020B0604020202020204" pitchFamily="34" charset="0"/>
              </a:rPr>
              <a:t>. [online] Cultural Atlas. Available at: https://culturalatlas.sbs.com.au/chinese-culture/chinese-culture-core-concepts.</a:t>
            </a:r>
          </a:p>
          <a:p>
            <a:pPr>
              <a:lnSpc>
                <a:spcPct val="150000"/>
              </a:lnSpc>
            </a:pPr>
            <a:r>
              <a:rPr lang="en-GB" sz="1800" dirty="0">
                <a:effectLst/>
                <a:latin typeface="Arial" panose="020B0604020202020204" pitchFamily="34" charset="0"/>
                <a:cs typeface="Arial" panose="020B0604020202020204" pitchFamily="34" charset="0"/>
              </a:rPr>
              <a:t>The Culture Factor (2020). </a:t>
            </a:r>
            <a:r>
              <a:rPr lang="en-GB" sz="1800" i="1" dirty="0">
                <a:effectLst/>
                <a:latin typeface="Arial" panose="020B0604020202020204" pitchFamily="34" charset="0"/>
                <a:cs typeface="Arial" panose="020B0604020202020204" pitchFamily="34" charset="0"/>
              </a:rPr>
              <a:t>Country comparison tool</a:t>
            </a:r>
            <a:r>
              <a:rPr lang="en-GB" sz="1800" dirty="0">
                <a:effectLst/>
                <a:latin typeface="Arial" panose="020B0604020202020204" pitchFamily="34" charset="0"/>
                <a:cs typeface="Arial" panose="020B0604020202020204" pitchFamily="34" charset="0"/>
              </a:rPr>
              <a:t>. [online] Theculturefactor.com. Available at: https://www.theculturefactor.com/country-comparison-tool?countries=china%2Cunited+kingdom.</a:t>
            </a:r>
          </a:p>
          <a:p>
            <a:endParaRPr lang="en-GB" dirty="0"/>
          </a:p>
        </p:txBody>
      </p:sp>
    </p:spTree>
    <p:extLst>
      <p:ext uri="{BB962C8B-B14F-4D97-AF65-F5344CB8AC3E}">
        <p14:creationId xmlns:p14="http://schemas.microsoft.com/office/powerpoint/2010/main" val="152869509"/>
      </p:ext>
    </p:extLst>
  </p:cSld>
  <p:clrMapOvr>
    <a:masterClrMapping/>
  </p:clrMapOvr>
</p:sld>
</file>

<file path=ppt/theme/theme1.xml><?xml version="1.0" encoding="utf-8"?>
<a:theme xmlns:a="http://schemas.openxmlformats.org/drawingml/2006/main" name="Office Theme">
  <a:themeElements>
    <a:clrScheme name="Custom 7">
      <a:dk1>
        <a:srgbClr val="7F7F7F"/>
      </a:dk1>
      <a:lt1>
        <a:sysClr val="window" lastClr="FFFFFF"/>
      </a:lt1>
      <a:dk2>
        <a:srgbClr val="242852"/>
      </a:dk2>
      <a:lt2>
        <a:srgbClr val="ACCBF9"/>
      </a:lt2>
      <a:accent1>
        <a:srgbClr val="4A66AC"/>
      </a:accent1>
      <a:accent2>
        <a:srgbClr val="3477B2"/>
      </a:accent2>
      <a:accent3>
        <a:srgbClr val="C00000"/>
      </a:accent3>
      <a:accent4>
        <a:srgbClr val="7F8FA9"/>
      </a:accent4>
      <a:accent5>
        <a:srgbClr val="5AA2AE"/>
      </a:accent5>
      <a:accent6>
        <a:srgbClr val="9D90A0"/>
      </a:accent6>
      <a:hlink>
        <a:srgbClr val="9454C3"/>
      </a:hlink>
      <a:folHlink>
        <a:srgbClr val="00206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571</TotalTime>
  <Words>971</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Times New Roman</vt:lpstr>
      <vt:lpstr>Office Theme</vt:lpstr>
      <vt:lpstr>  BA Business Management  Module: International Business Communications  Module code: LCBB6001  Lecturer: Afzal Munna </vt:lpstr>
      <vt:lpstr>Contents</vt:lpstr>
      <vt:lpstr>Introduction</vt:lpstr>
      <vt:lpstr>Chinese Culture &amp; Communication</vt:lpstr>
      <vt:lpstr>Chinese Culture &amp; Communication</vt:lpstr>
      <vt:lpstr>China vs UK</vt:lpstr>
      <vt:lpstr>Potential issues</vt:lpstr>
      <vt:lpstr>Potential issues</vt:lpstr>
      <vt:lpstr>Recommendations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Malinova</dc:creator>
  <cp:lastModifiedBy>Gabriela Malinova</cp:lastModifiedBy>
  <cp:revision>1</cp:revision>
  <dcterms:created xsi:type="dcterms:W3CDTF">2024-12-14T17:36:21Z</dcterms:created>
  <dcterms:modified xsi:type="dcterms:W3CDTF">2024-12-15T08:02:44Z</dcterms:modified>
</cp:coreProperties>
</file>