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60" r:id="rId2"/>
    <p:sldId id="261" r:id="rId3"/>
    <p:sldId id="270" r:id="rId4"/>
    <p:sldId id="2565" r:id="rId5"/>
    <p:sldId id="259" r:id="rId6"/>
    <p:sldId id="304" r:id="rId7"/>
    <p:sldId id="305" r:id="rId8"/>
    <p:sldId id="2571" r:id="rId9"/>
    <p:sldId id="2572" r:id="rId10"/>
    <p:sldId id="2568" r:id="rId11"/>
    <p:sldId id="2573" r:id="rId12"/>
    <p:sldId id="2574" r:id="rId13"/>
    <p:sldId id="2575" r:id="rId14"/>
    <p:sldId id="2584" r:id="rId15"/>
    <p:sldId id="2577" r:id="rId16"/>
    <p:sldId id="2578" r:id="rId17"/>
    <p:sldId id="2580" r:id="rId18"/>
    <p:sldId id="2579" r:id="rId19"/>
    <p:sldId id="2581" r:id="rId20"/>
    <p:sldId id="2582" r:id="rId21"/>
    <p:sldId id="258" r:id="rId22"/>
    <p:sldId id="2583" r:id="rId23"/>
    <p:sldId id="2576" r:id="rId24"/>
    <p:sldId id="2585" r:id="rId25"/>
    <p:sldId id="2586" r:id="rId26"/>
    <p:sldId id="2587" r:id="rId27"/>
    <p:sldId id="300" r:id="rId28"/>
    <p:sldId id="271"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AB6F44-2C6B-4F6E-930E-DA72AE3987E9}" v="1349" dt="2025-02-20T13:05:39.7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p:scale>
          <a:sx n="93" d="100"/>
          <a:sy n="93" d="100"/>
        </p:scale>
        <p:origin x="150" y="30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4008"/>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5CAB6F44-2C6B-4F6E-930E-DA72AE3987E9}"/>
    <pc:docChg chg="undo custSel addSld delSld modSld sldOrd delMainMaster">
      <pc:chgData name="Renuga Jayakumar" userId="1646daa7-fe1a-42b7-b8a5-8b35b8f148e5" providerId="ADAL" clId="{5CAB6F44-2C6B-4F6E-930E-DA72AE3987E9}" dt="2025-02-20T13:05:58.469" v="2808" actId="1076"/>
      <pc:docMkLst>
        <pc:docMk/>
      </pc:docMkLst>
      <pc:sldChg chg="add del ord">
        <pc:chgData name="Renuga Jayakumar" userId="1646daa7-fe1a-42b7-b8a5-8b35b8f148e5" providerId="ADAL" clId="{5CAB6F44-2C6B-4F6E-930E-DA72AE3987E9}" dt="2025-02-17T19:07:01.149" v="569" actId="2696"/>
        <pc:sldMkLst>
          <pc:docMk/>
          <pc:sldMk cId="0" sldId="256"/>
        </pc:sldMkLst>
      </pc:sldChg>
      <pc:sldChg chg="del">
        <pc:chgData name="Renuga Jayakumar" userId="1646daa7-fe1a-42b7-b8a5-8b35b8f148e5" providerId="ADAL" clId="{5CAB6F44-2C6B-4F6E-930E-DA72AE3987E9}" dt="2025-02-11T17:55:26.468" v="4" actId="47"/>
        <pc:sldMkLst>
          <pc:docMk/>
          <pc:sldMk cId="683011063" sldId="256"/>
        </pc:sldMkLst>
      </pc:sldChg>
      <pc:sldChg chg="add del">
        <pc:chgData name="Renuga Jayakumar" userId="1646daa7-fe1a-42b7-b8a5-8b35b8f148e5" providerId="ADAL" clId="{5CAB6F44-2C6B-4F6E-930E-DA72AE3987E9}" dt="2025-02-20T12:35:53.078" v="2298" actId="47"/>
        <pc:sldMkLst>
          <pc:docMk/>
          <pc:sldMk cId="0" sldId="257"/>
        </pc:sldMkLst>
      </pc:sldChg>
      <pc:sldChg chg="del">
        <pc:chgData name="Renuga Jayakumar" userId="1646daa7-fe1a-42b7-b8a5-8b35b8f148e5" providerId="ADAL" clId="{5CAB6F44-2C6B-4F6E-930E-DA72AE3987E9}" dt="2025-02-11T17:55:28.205" v="5" actId="47"/>
        <pc:sldMkLst>
          <pc:docMk/>
          <pc:sldMk cId="1410117958" sldId="257"/>
        </pc:sldMkLst>
      </pc:sldChg>
      <pc:sldChg chg="addSp delSp modSp add mod">
        <pc:chgData name="Renuga Jayakumar" userId="1646daa7-fe1a-42b7-b8a5-8b35b8f148e5" providerId="ADAL" clId="{5CAB6F44-2C6B-4F6E-930E-DA72AE3987E9}" dt="2025-02-20T12:37:24.549" v="2304" actId="14100"/>
        <pc:sldMkLst>
          <pc:docMk/>
          <pc:sldMk cId="0" sldId="258"/>
        </pc:sldMkLst>
        <pc:spChg chg="mod">
          <ac:chgData name="Renuga Jayakumar" userId="1646daa7-fe1a-42b7-b8a5-8b35b8f148e5" providerId="ADAL" clId="{5CAB6F44-2C6B-4F6E-930E-DA72AE3987E9}" dt="2025-02-20T12:37:17.019" v="2301" actId="1076"/>
          <ac:spMkLst>
            <pc:docMk/>
            <pc:sldMk cId="0" sldId="258"/>
            <ac:spMk id="2" creationId="{00000000-0000-0000-0000-000000000000}"/>
          </ac:spMkLst>
        </pc:spChg>
        <pc:spChg chg="del">
          <ac:chgData name="Renuga Jayakumar" userId="1646daa7-fe1a-42b7-b8a5-8b35b8f148e5" providerId="ADAL" clId="{5CAB6F44-2C6B-4F6E-930E-DA72AE3987E9}" dt="2025-02-20T12:37:12.066" v="2299" actId="478"/>
          <ac:spMkLst>
            <pc:docMk/>
            <pc:sldMk cId="0" sldId="258"/>
            <ac:spMk id="3" creationId="{00000000-0000-0000-0000-000000000000}"/>
          </ac:spMkLst>
        </pc:spChg>
        <pc:spChg chg="add del mod">
          <ac:chgData name="Renuga Jayakumar" userId="1646daa7-fe1a-42b7-b8a5-8b35b8f148e5" providerId="ADAL" clId="{5CAB6F44-2C6B-4F6E-930E-DA72AE3987E9}" dt="2025-02-20T12:37:14.357" v="2300" actId="478"/>
          <ac:spMkLst>
            <pc:docMk/>
            <pc:sldMk cId="0" sldId="258"/>
            <ac:spMk id="4" creationId="{93810911-6F47-D096-E16D-98E522972DED}"/>
          </ac:spMkLst>
        </pc:spChg>
        <pc:picChg chg="add mod">
          <ac:chgData name="Renuga Jayakumar" userId="1646daa7-fe1a-42b7-b8a5-8b35b8f148e5" providerId="ADAL" clId="{5CAB6F44-2C6B-4F6E-930E-DA72AE3987E9}" dt="2025-02-20T12:37:24.549" v="2304" actId="14100"/>
          <ac:picMkLst>
            <pc:docMk/>
            <pc:sldMk cId="0" sldId="258"/>
            <ac:picMk id="6" creationId="{C113786C-34DE-E35F-F0AE-4549964E7041}"/>
          </ac:picMkLst>
        </pc:picChg>
      </pc:sldChg>
      <pc:sldChg chg="del">
        <pc:chgData name="Renuga Jayakumar" userId="1646daa7-fe1a-42b7-b8a5-8b35b8f148e5" providerId="ADAL" clId="{5CAB6F44-2C6B-4F6E-930E-DA72AE3987E9}" dt="2025-02-11T17:55:28.688" v="6" actId="47"/>
        <pc:sldMkLst>
          <pc:docMk/>
          <pc:sldMk cId="3660581196" sldId="258"/>
        </pc:sldMkLst>
      </pc:sldChg>
      <pc:sldChg chg="add ord">
        <pc:chgData name="Renuga Jayakumar" userId="1646daa7-fe1a-42b7-b8a5-8b35b8f148e5" providerId="ADAL" clId="{5CAB6F44-2C6B-4F6E-930E-DA72AE3987E9}" dt="2025-02-20T12:34:56.179" v="2269"/>
        <pc:sldMkLst>
          <pc:docMk/>
          <pc:sldMk cId="0" sldId="259"/>
        </pc:sldMkLst>
      </pc:sldChg>
      <pc:sldChg chg="del">
        <pc:chgData name="Renuga Jayakumar" userId="1646daa7-fe1a-42b7-b8a5-8b35b8f148e5" providerId="ADAL" clId="{5CAB6F44-2C6B-4F6E-930E-DA72AE3987E9}" dt="2025-02-11T17:55:29.869" v="7" actId="47"/>
        <pc:sldMkLst>
          <pc:docMk/>
          <pc:sldMk cId="3418073226" sldId="259"/>
        </pc:sldMkLst>
      </pc:sldChg>
      <pc:sldChg chg="modSp add mod">
        <pc:chgData name="Renuga Jayakumar" userId="1646daa7-fe1a-42b7-b8a5-8b35b8f148e5" providerId="ADAL" clId="{5CAB6F44-2C6B-4F6E-930E-DA72AE3987E9}" dt="2025-02-17T19:06:50.570" v="567" actId="14100"/>
        <pc:sldMkLst>
          <pc:docMk/>
          <pc:sldMk cId="0" sldId="260"/>
        </pc:sldMkLst>
        <pc:spChg chg="mod">
          <ac:chgData name="Renuga Jayakumar" userId="1646daa7-fe1a-42b7-b8a5-8b35b8f148e5" providerId="ADAL" clId="{5CAB6F44-2C6B-4F6E-930E-DA72AE3987E9}" dt="2025-02-11T17:57:45.118" v="107" actId="20577"/>
          <ac:spMkLst>
            <pc:docMk/>
            <pc:sldMk cId="0" sldId="260"/>
            <ac:spMk id="2" creationId="{00000000-0000-0000-0000-000000000000}"/>
          </ac:spMkLst>
        </pc:spChg>
        <pc:spChg chg="mod">
          <ac:chgData name="Renuga Jayakumar" userId="1646daa7-fe1a-42b7-b8a5-8b35b8f148e5" providerId="ADAL" clId="{5CAB6F44-2C6B-4F6E-930E-DA72AE3987E9}" dt="2025-02-17T19:06:50.570" v="567" actId="14100"/>
          <ac:spMkLst>
            <pc:docMk/>
            <pc:sldMk cId="0" sldId="260"/>
            <ac:spMk id="3" creationId="{00000000-0000-0000-0000-000000000000}"/>
          </ac:spMkLst>
        </pc:spChg>
      </pc:sldChg>
      <pc:sldChg chg="del">
        <pc:chgData name="Renuga Jayakumar" userId="1646daa7-fe1a-42b7-b8a5-8b35b8f148e5" providerId="ADAL" clId="{5CAB6F44-2C6B-4F6E-930E-DA72AE3987E9}" dt="2025-02-11T17:55:16.302" v="2" actId="47"/>
        <pc:sldMkLst>
          <pc:docMk/>
          <pc:sldMk cId="743303803" sldId="260"/>
        </pc:sldMkLst>
      </pc:sldChg>
      <pc:sldChg chg="modSp add mod">
        <pc:chgData name="Renuga Jayakumar" userId="1646daa7-fe1a-42b7-b8a5-8b35b8f148e5" providerId="ADAL" clId="{5CAB6F44-2C6B-4F6E-930E-DA72AE3987E9}" dt="2025-02-20T12:32:25.317" v="2185" actId="20577"/>
        <pc:sldMkLst>
          <pc:docMk/>
          <pc:sldMk cId="0" sldId="261"/>
        </pc:sldMkLst>
        <pc:spChg chg="mod">
          <ac:chgData name="Renuga Jayakumar" userId="1646daa7-fe1a-42b7-b8a5-8b35b8f148e5" providerId="ADAL" clId="{5CAB6F44-2C6B-4F6E-930E-DA72AE3987E9}" dt="2025-02-20T12:32:25.317" v="2185" actId="20577"/>
          <ac:spMkLst>
            <pc:docMk/>
            <pc:sldMk cId="0" sldId="261"/>
            <ac:spMk id="3" creationId="{00000000-0000-0000-0000-000000000000}"/>
          </ac:spMkLst>
        </pc:spChg>
        <pc:picChg chg="mod">
          <ac:chgData name="Renuga Jayakumar" userId="1646daa7-fe1a-42b7-b8a5-8b35b8f148e5" providerId="ADAL" clId="{5CAB6F44-2C6B-4F6E-930E-DA72AE3987E9}" dt="2025-02-11T17:58:32.729" v="188" actId="1076"/>
          <ac:picMkLst>
            <pc:docMk/>
            <pc:sldMk cId="0" sldId="261"/>
            <ac:picMk id="5" creationId="{B7D677A7-B6D9-0E21-A143-0E6800318B6C}"/>
          </ac:picMkLst>
        </pc:picChg>
      </pc:sldChg>
      <pc:sldChg chg="del">
        <pc:chgData name="Renuga Jayakumar" userId="1646daa7-fe1a-42b7-b8a5-8b35b8f148e5" providerId="ADAL" clId="{5CAB6F44-2C6B-4F6E-930E-DA72AE3987E9}" dt="2025-02-11T17:55:16.302" v="2" actId="47"/>
        <pc:sldMkLst>
          <pc:docMk/>
          <pc:sldMk cId="2144405283" sldId="261"/>
        </pc:sldMkLst>
      </pc:sldChg>
      <pc:sldChg chg="add del">
        <pc:chgData name="Renuga Jayakumar" userId="1646daa7-fe1a-42b7-b8a5-8b35b8f148e5" providerId="ADAL" clId="{5CAB6F44-2C6B-4F6E-930E-DA72AE3987E9}" dt="2025-02-20T12:37:32.954" v="2305" actId="2696"/>
        <pc:sldMkLst>
          <pc:docMk/>
          <pc:sldMk cId="0" sldId="262"/>
        </pc:sldMkLst>
      </pc:sldChg>
      <pc:sldChg chg="del">
        <pc:chgData name="Renuga Jayakumar" userId="1646daa7-fe1a-42b7-b8a5-8b35b8f148e5" providerId="ADAL" clId="{5CAB6F44-2C6B-4F6E-930E-DA72AE3987E9}" dt="2025-02-11T17:55:16.302" v="2" actId="47"/>
        <pc:sldMkLst>
          <pc:docMk/>
          <pc:sldMk cId="3600674138" sldId="262"/>
        </pc:sldMkLst>
      </pc:sldChg>
      <pc:sldChg chg="addSp modSp add del mod">
        <pc:chgData name="Renuga Jayakumar" userId="1646daa7-fe1a-42b7-b8a5-8b35b8f148e5" providerId="ADAL" clId="{5CAB6F44-2C6B-4F6E-930E-DA72AE3987E9}" dt="2025-02-20T12:38:49.228" v="2405" actId="2696"/>
        <pc:sldMkLst>
          <pc:docMk/>
          <pc:sldMk cId="0" sldId="263"/>
        </pc:sldMkLst>
        <pc:spChg chg="mod">
          <ac:chgData name="Renuga Jayakumar" userId="1646daa7-fe1a-42b7-b8a5-8b35b8f148e5" providerId="ADAL" clId="{5CAB6F44-2C6B-4F6E-930E-DA72AE3987E9}" dt="2025-02-20T12:38:35.834" v="2404" actId="12"/>
          <ac:spMkLst>
            <pc:docMk/>
            <pc:sldMk cId="0" sldId="263"/>
            <ac:spMk id="3" creationId="{00000000-0000-0000-0000-000000000000}"/>
          </ac:spMkLst>
        </pc:spChg>
      </pc:sldChg>
      <pc:sldChg chg="del">
        <pc:chgData name="Renuga Jayakumar" userId="1646daa7-fe1a-42b7-b8a5-8b35b8f148e5" providerId="ADAL" clId="{5CAB6F44-2C6B-4F6E-930E-DA72AE3987E9}" dt="2025-02-11T17:55:16.302" v="2" actId="47"/>
        <pc:sldMkLst>
          <pc:docMk/>
          <pc:sldMk cId="1594229740" sldId="263"/>
        </pc:sldMkLst>
      </pc:sldChg>
      <pc:sldChg chg="del">
        <pc:chgData name="Renuga Jayakumar" userId="1646daa7-fe1a-42b7-b8a5-8b35b8f148e5" providerId="ADAL" clId="{5CAB6F44-2C6B-4F6E-930E-DA72AE3987E9}" dt="2025-02-11T17:55:16.302" v="2" actId="47"/>
        <pc:sldMkLst>
          <pc:docMk/>
          <pc:sldMk cId="1355862450" sldId="264"/>
        </pc:sldMkLst>
      </pc:sldChg>
      <pc:sldChg chg="modSp add del mod ord">
        <pc:chgData name="Renuga Jayakumar" userId="1646daa7-fe1a-42b7-b8a5-8b35b8f148e5" providerId="ADAL" clId="{5CAB6F44-2C6B-4F6E-930E-DA72AE3987E9}" dt="2025-02-17T19:05:34.147" v="516" actId="47"/>
        <pc:sldMkLst>
          <pc:docMk/>
          <pc:sldMk cId="3310705202" sldId="264"/>
        </pc:sldMkLst>
      </pc:sldChg>
      <pc:sldChg chg="modSp add del">
        <pc:chgData name="Renuga Jayakumar" userId="1646daa7-fe1a-42b7-b8a5-8b35b8f148e5" providerId="ADAL" clId="{5CAB6F44-2C6B-4F6E-930E-DA72AE3987E9}" dt="2025-02-17T19:05:32.970" v="512" actId="47"/>
        <pc:sldMkLst>
          <pc:docMk/>
          <pc:sldMk cId="234159666" sldId="265"/>
        </pc:sldMkLst>
      </pc:sldChg>
      <pc:sldChg chg="del">
        <pc:chgData name="Renuga Jayakumar" userId="1646daa7-fe1a-42b7-b8a5-8b35b8f148e5" providerId="ADAL" clId="{5CAB6F44-2C6B-4F6E-930E-DA72AE3987E9}" dt="2025-02-11T17:55:16.302" v="2" actId="47"/>
        <pc:sldMkLst>
          <pc:docMk/>
          <pc:sldMk cId="2154979614" sldId="265"/>
        </pc:sldMkLst>
      </pc:sldChg>
      <pc:sldChg chg="add del">
        <pc:chgData name="Renuga Jayakumar" userId="1646daa7-fe1a-42b7-b8a5-8b35b8f148e5" providerId="ADAL" clId="{5CAB6F44-2C6B-4F6E-930E-DA72AE3987E9}" dt="2025-02-17T19:05:29.684" v="505" actId="47"/>
        <pc:sldMkLst>
          <pc:docMk/>
          <pc:sldMk cId="210220891" sldId="266"/>
        </pc:sldMkLst>
      </pc:sldChg>
      <pc:sldChg chg="del">
        <pc:chgData name="Renuga Jayakumar" userId="1646daa7-fe1a-42b7-b8a5-8b35b8f148e5" providerId="ADAL" clId="{5CAB6F44-2C6B-4F6E-930E-DA72AE3987E9}" dt="2025-02-11T17:55:16.302" v="2" actId="47"/>
        <pc:sldMkLst>
          <pc:docMk/>
          <pc:sldMk cId="2317511860" sldId="266"/>
        </pc:sldMkLst>
      </pc:sldChg>
      <pc:sldChg chg="modSp add del mod">
        <pc:chgData name="Renuga Jayakumar" userId="1646daa7-fe1a-42b7-b8a5-8b35b8f148e5" providerId="ADAL" clId="{5CAB6F44-2C6B-4F6E-930E-DA72AE3987E9}" dt="2025-02-17T19:05:33.343" v="514" actId="47"/>
        <pc:sldMkLst>
          <pc:docMk/>
          <pc:sldMk cId="2697139834" sldId="267"/>
        </pc:sldMkLst>
      </pc:sldChg>
      <pc:sldChg chg="del">
        <pc:chgData name="Renuga Jayakumar" userId="1646daa7-fe1a-42b7-b8a5-8b35b8f148e5" providerId="ADAL" clId="{5CAB6F44-2C6B-4F6E-930E-DA72AE3987E9}" dt="2025-02-11T17:55:16.302" v="2" actId="47"/>
        <pc:sldMkLst>
          <pc:docMk/>
          <pc:sldMk cId="3794152912" sldId="267"/>
        </pc:sldMkLst>
      </pc:sldChg>
      <pc:sldChg chg="modSp add del mod">
        <pc:chgData name="Renuga Jayakumar" userId="1646daa7-fe1a-42b7-b8a5-8b35b8f148e5" providerId="ADAL" clId="{5CAB6F44-2C6B-4F6E-930E-DA72AE3987E9}" dt="2025-02-17T19:05:35.288" v="519" actId="47"/>
        <pc:sldMkLst>
          <pc:docMk/>
          <pc:sldMk cId="1914238570" sldId="268"/>
        </pc:sldMkLst>
      </pc:sldChg>
      <pc:sldChg chg="del">
        <pc:chgData name="Renuga Jayakumar" userId="1646daa7-fe1a-42b7-b8a5-8b35b8f148e5" providerId="ADAL" clId="{5CAB6F44-2C6B-4F6E-930E-DA72AE3987E9}" dt="2025-02-11T17:55:16.302" v="2" actId="47"/>
        <pc:sldMkLst>
          <pc:docMk/>
          <pc:sldMk cId="2108044842" sldId="268"/>
        </pc:sldMkLst>
      </pc:sldChg>
      <pc:sldChg chg="modSp add del mod">
        <pc:chgData name="Renuga Jayakumar" userId="1646daa7-fe1a-42b7-b8a5-8b35b8f148e5" providerId="ADAL" clId="{5CAB6F44-2C6B-4F6E-930E-DA72AE3987E9}" dt="2025-02-17T19:05:36.972" v="521" actId="47"/>
        <pc:sldMkLst>
          <pc:docMk/>
          <pc:sldMk cId="756614507" sldId="269"/>
        </pc:sldMkLst>
      </pc:sldChg>
      <pc:sldChg chg="del">
        <pc:chgData name="Renuga Jayakumar" userId="1646daa7-fe1a-42b7-b8a5-8b35b8f148e5" providerId="ADAL" clId="{5CAB6F44-2C6B-4F6E-930E-DA72AE3987E9}" dt="2025-02-11T17:55:16.302" v="2" actId="47"/>
        <pc:sldMkLst>
          <pc:docMk/>
          <pc:sldMk cId="1882389982" sldId="269"/>
        </pc:sldMkLst>
      </pc:sldChg>
      <pc:sldChg chg="del">
        <pc:chgData name="Renuga Jayakumar" userId="1646daa7-fe1a-42b7-b8a5-8b35b8f148e5" providerId="ADAL" clId="{5CAB6F44-2C6B-4F6E-930E-DA72AE3987E9}" dt="2025-02-11T17:55:16.302" v="2" actId="47"/>
        <pc:sldMkLst>
          <pc:docMk/>
          <pc:sldMk cId="1341288580" sldId="270"/>
        </pc:sldMkLst>
      </pc:sldChg>
      <pc:sldChg chg="addSp delSp modSp add mod">
        <pc:chgData name="Renuga Jayakumar" userId="1646daa7-fe1a-42b7-b8a5-8b35b8f148e5" providerId="ADAL" clId="{5CAB6F44-2C6B-4F6E-930E-DA72AE3987E9}" dt="2025-02-13T12:34:27.526" v="425" actId="1076"/>
        <pc:sldMkLst>
          <pc:docMk/>
          <pc:sldMk cId="3867774115" sldId="270"/>
        </pc:sldMkLst>
        <pc:spChg chg="mod">
          <ac:chgData name="Renuga Jayakumar" userId="1646daa7-fe1a-42b7-b8a5-8b35b8f148e5" providerId="ADAL" clId="{5CAB6F44-2C6B-4F6E-930E-DA72AE3987E9}" dt="2025-02-11T18:21:18.515" v="405" actId="1076"/>
          <ac:spMkLst>
            <pc:docMk/>
            <pc:sldMk cId="3867774115" sldId="270"/>
            <ac:spMk id="2" creationId="{914573EC-5D30-F1D0-0D83-95114324BF57}"/>
          </ac:spMkLst>
        </pc:spChg>
        <pc:picChg chg="add mod">
          <ac:chgData name="Renuga Jayakumar" userId="1646daa7-fe1a-42b7-b8a5-8b35b8f148e5" providerId="ADAL" clId="{5CAB6F44-2C6B-4F6E-930E-DA72AE3987E9}" dt="2025-02-13T12:34:27.526" v="425" actId="1076"/>
          <ac:picMkLst>
            <pc:docMk/>
            <pc:sldMk cId="3867774115" sldId="270"/>
            <ac:picMk id="4" creationId="{35F4F3E3-24D5-CDE6-74B6-93A676F0FA99}"/>
          </ac:picMkLst>
        </pc:picChg>
      </pc:sldChg>
      <pc:sldChg chg="del">
        <pc:chgData name="Renuga Jayakumar" userId="1646daa7-fe1a-42b7-b8a5-8b35b8f148e5" providerId="ADAL" clId="{5CAB6F44-2C6B-4F6E-930E-DA72AE3987E9}" dt="2025-02-11T17:55:16.302" v="2" actId="47"/>
        <pc:sldMkLst>
          <pc:docMk/>
          <pc:sldMk cId="1320870626" sldId="271"/>
        </pc:sldMkLst>
      </pc:sldChg>
      <pc:sldChg chg="modSp add mod ord">
        <pc:chgData name="Renuga Jayakumar" userId="1646daa7-fe1a-42b7-b8a5-8b35b8f148e5" providerId="ADAL" clId="{5CAB6F44-2C6B-4F6E-930E-DA72AE3987E9}" dt="2025-02-20T12:38:18.951" v="2403" actId="20577"/>
        <pc:sldMkLst>
          <pc:docMk/>
          <pc:sldMk cId="2573682773" sldId="271"/>
        </pc:sldMkLst>
        <pc:spChg chg="mod">
          <ac:chgData name="Renuga Jayakumar" userId="1646daa7-fe1a-42b7-b8a5-8b35b8f148e5" providerId="ADAL" clId="{5CAB6F44-2C6B-4F6E-930E-DA72AE3987E9}" dt="2025-02-20T12:38:18.951" v="2403" actId="20577"/>
          <ac:spMkLst>
            <pc:docMk/>
            <pc:sldMk cId="2573682773" sldId="271"/>
            <ac:spMk id="3" creationId="{D9630D61-FA1C-3FA0-6F62-AC191DC61581}"/>
          </ac:spMkLst>
        </pc:spChg>
      </pc:sldChg>
      <pc:sldChg chg="modSp add del mod">
        <pc:chgData name="Renuga Jayakumar" userId="1646daa7-fe1a-42b7-b8a5-8b35b8f148e5" providerId="ADAL" clId="{5CAB6F44-2C6B-4F6E-930E-DA72AE3987E9}" dt="2025-02-17T19:05:34.368" v="517" actId="47"/>
        <pc:sldMkLst>
          <pc:docMk/>
          <pc:sldMk cId="511075408" sldId="272"/>
        </pc:sldMkLst>
      </pc:sldChg>
      <pc:sldChg chg="del">
        <pc:chgData name="Renuga Jayakumar" userId="1646daa7-fe1a-42b7-b8a5-8b35b8f148e5" providerId="ADAL" clId="{5CAB6F44-2C6B-4F6E-930E-DA72AE3987E9}" dt="2025-02-11T17:55:08.612" v="1" actId="47"/>
        <pc:sldMkLst>
          <pc:docMk/>
          <pc:sldMk cId="2323019541" sldId="272"/>
        </pc:sldMkLst>
      </pc:sldChg>
      <pc:sldChg chg="delSp modSp add del mod delAnim modAnim">
        <pc:chgData name="Renuga Jayakumar" userId="1646daa7-fe1a-42b7-b8a5-8b35b8f148e5" providerId="ADAL" clId="{5CAB6F44-2C6B-4F6E-930E-DA72AE3987E9}" dt="2025-02-17T19:05:30.500" v="507" actId="47"/>
        <pc:sldMkLst>
          <pc:docMk/>
          <pc:sldMk cId="1143881662" sldId="273"/>
        </pc:sldMkLst>
      </pc:sldChg>
      <pc:sldChg chg="del">
        <pc:chgData name="Renuga Jayakumar" userId="1646daa7-fe1a-42b7-b8a5-8b35b8f148e5" providerId="ADAL" clId="{5CAB6F44-2C6B-4F6E-930E-DA72AE3987E9}" dt="2025-02-11T17:55:08.612" v="1" actId="47"/>
        <pc:sldMkLst>
          <pc:docMk/>
          <pc:sldMk cId="2798911683" sldId="273"/>
        </pc:sldMkLst>
      </pc:sldChg>
      <pc:sldChg chg="modSp add del mod">
        <pc:chgData name="Renuga Jayakumar" userId="1646daa7-fe1a-42b7-b8a5-8b35b8f148e5" providerId="ADAL" clId="{5CAB6F44-2C6B-4F6E-930E-DA72AE3987E9}" dt="2025-02-17T19:05:31.646" v="509" actId="47"/>
        <pc:sldMkLst>
          <pc:docMk/>
          <pc:sldMk cId="1484878896" sldId="274"/>
        </pc:sldMkLst>
      </pc:sldChg>
      <pc:sldChg chg="del">
        <pc:chgData name="Renuga Jayakumar" userId="1646daa7-fe1a-42b7-b8a5-8b35b8f148e5" providerId="ADAL" clId="{5CAB6F44-2C6B-4F6E-930E-DA72AE3987E9}" dt="2025-02-11T17:55:08.612" v="1" actId="47"/>
        <pc:sldMkLst>
          <pc:docMk/>
          <pc:sldMk cId="4114946482" sldId="274"/>
        </pc:sldMkLst>
      </pc:sldChg>
      <pc:sldChg chg="del">
        <pc:chgData name="Renuga Jayakumar" userId="1646daa7-fe1a-42b7-b8a5-8b35b8f148e5" providerId="ADAL" clId="{5CAB6F44-2C6B-4F6E-930E-DA72AE3987E9}" dt="2025-02-11T17:55:08.612" v="1" actId="47"/>
        <pc:sldMkLst>
          <pc:docMk/>
          <pc:sldMk cId="2044279892" sldId="275"/>
        </pc:sldMkLst>
      </pc:sldChg>
      <pc:sldChg chg="del">
        <pc:chgData name="Renuga Jayakumar" userId="1646daa7-fe1a-42b7-b8a5-8b35b8f148e5" providerId="ADAL" clId="{5CAB6F44-2C6B-4F6E-930E-DA72AE3987E9}" dt="2025-02-11T17:55:08.612" v="1" actId="47"/>
        <pc:sldMkLst>
          <pc:docMk/>
          <pc:sldMk cId="380034356" sldId="276"/>
        </pc:sldMkLst>
      </pc:sldChg>
      <pc:sldChg chg="del">
        <pc:chgData name="Renuga Jayakumar" userId="1646daa7-fe1a-42b7-b8a5-8b35b8f148e5" providerId="ADAL" clId="{5CAB6F44-2C6B-4F6E-930E-DA72AE3987E9}" dt="2025-02-11T17:55:08.612" v="1" actId="47"/>
        <pc:sldMkLst>
          <pc:docMk/>
          <pc:sldMk cId="2943977855" sldId="277"/>
        </pc:sldMkLst>
      </pc:sldChg>
      <pc:sldChg chg="del">
        <pc:chgData name="Renuga Jayakumar" userId="1646daa7-fe1a-42b7-b8a5-8b35b8f148e5" providerId="ADAL" clId="{5CAB6F44-2C6B-4F6E-930E-DA72AE3987E9}" dt="2025-02-11T17:55:08.612" v="1" actId="47"/>
        <pc:sldMkLst>
          <pc:docMk/>
          <pc:sldMk cId="4049503376" sldId="278"/>
        </pc:sldMkLst>
      </pc:sldChg>
      <pc:sldChg chg="del">
        <pc:chgData name="Renuga Jayakumar" userId="1646daa7-fe1a-42b7-b8a5-8b35b8f148e5" providerId="ADAL" clId="{5CAB6F44-2C6B-4F6E-930E-DA72AE3987E9}" dt="2025-02-11T17:55:08.612" v="1" actId="47"/>
        <pc:sldMkLst>
          <pc:docMk/>
          <pc:sldMk cId="213216933" sldId="279"/>
        </pc:sldMkLst>
      </pc:sldChg>
      <pc:sldChg chg="del">
        <pc:chgData name="Renuga Jayakumar" userId="1646daa7-fe1a-42b7-b8a5-8b35b8f148e5" providerId="ADAL" clId="{5CAB6F44-2C6B-4F6E-930E-DA72AE3987E9}" dt="2025-02-11T17:55:08.612" v="1" actId="47"/>
        <pc:sldMkLst>
          <pc:docMk/>
          <pc:sldMk cId="329796060" sldId="280"/>
        </pc:sldMkLst>
      </pc:sldChg>
      <pc:sldChg chg="del">
        <pc:chgData name="Renuga Jayakumar" userId="1646daa7-fe1a-42b7-b8a5-8b35b8f148e5" providerId="ADAL" clId="{5CAB6F44-2C6B-4F6E-930E-DA72AE3987E9}" dt="2025-02-11T17:55:08.612" v="1" actId="47"/>
        <pc:sldMkLst>
          <pc:docMk/>
          <pc:sldMk cId="1111985338" sldId="281"/>
        </pc:sldMkLst>
      </pc:sldChg>
      <pc:sldChg chg="del">
        <pc:chgData name="Renuga Jayakumar" userId="1646daa7-fe1a-42b7-b8a5-8b35b8f148e5" providerId="ADAL" clId="{5CAB6F44-2C6B-4F6E-930E-DA72AE3987E9}" dt="2025-02-11T17:55:08.612" v="1" actId="47"/>
        <pc:sldMkLst>
          <pc:docMk/>
          <pc:sldMk cId="3687040275" sldId="282"/>
        </pc:sldMkLst>
      </pc:sldChg>
      <pc:sldChg chg="modSp add del mod">
        <pc:chgData name="Renuga Jayakumar" userId="1646daa7-fe1a-42b7-b8a5-8b35b8f148e5" providerId="ADAL" clId="{5CAB6F44-2C6B-4F6E-930E-DA72AE3987E9}" dt="2025-02-17T19:05:35.713" v="520" actId="47"/>
        <pc:sldMkLst>
          <pc:docMk/>
          <pc:sldMk cId="963785087" sldId="283"/>
        </pc:sldMkLst>
      </pc:sldChg>
      <pc:sldChg chg="del">
        <pc:chgData name="Renuga Jayakumar" userId="1646daa7-fe1a-42b7-b8a5-8b35b8f148e5" providerId="ADAL" clId="{5CAB6F44-2C6B-4F6E-930E-DA72AE3987E9}" dt="2025-02-11T17:55:08.612" v="1" actId="47"/>
        <pc:sldMkLst>
          <pc:docMk/>
          <pc:sldMk cId="1209296802" sldId="283"/>
        </pc:sldMkLst>
      </pc:sldChg>
      <pc:sldChg chg="add del">
        <pc:chgData name="Renuga Jayakumar" userId="1646daa7-fe1a-42b7-b8a5-8b35b8f148e5" providerId="ADAL" clId="{5CAB6F44-2C6B-4F6E-930E-DA72AE3987E9}" dt="2025-02-11T18:22:43.249" v="413" actId="47"/>
        <pc:sldMkLst>
          <pc:docMk/>
          <pc:sldMk cId="1968233083" sldId="284"/>
        </pc:sldMkLst>
      </pc:sldChg>
      <pc:sldChg chg="del">
        <pc:chgData name="Renuga Jayakumar" userId="1646daa7-fe1a-42b7-b8a5-8b35b8f148e5" providerId="ADAL" clId="{5CAB6F44-2C6B-4F6E-930E-DA72AE3987E9}" dt="2025-02-11T17:55:00.168" v="0" actId="47"/>
        <pc:sldMkLst>
          <pc:docMk/>
          <pc:sldMk cId="2847784564" sldId="284"/>
        </pc:sldMkLst>
      </pc:sldChg>
      <pc:sldChg chg="del">
        <pc:chgData name="Renuga Jayakumar" userId="1646daa7-fe1a-42b7-b8a5-8b35b8f148e5" providerId="ADAL" clId="{5CAB6F44-2C6B-4F6E-930E-DA72AE3987E9}" dt="2025-02-11T17:55:00.168" v="0" actId="47"/>
        <pc:sldMkLst>
          <pc:docMk/>
          <pc:sldMk cId="1509958518" sldId="285"/>
        </pc:sldMkLst>
      </pc:sldChg>
      <pc:sldChg chg="modSp add del mod">
        <pc:chgData name="Renuga Jayakumar" userId="1646daa7-fe1a-42b7-b8a5-8b35b8f148e5" providerId="ADAL" clId="{5CAB6F44-2C6B-4F6E-930E-DA72AE3987E9}" dt="2025-02-11T18:08:05.167" v="275" actId="47"/>
        <pc:sldMkLst>
          <pc:docMk/>
          <pc:sldMk cId="154078341" sldId="286"/>
        </pc:sldMkLst>
      </pc:sldChg>
      <pc:sldChg chg="del">
        <pc:chgData name="Renuga Jayakumar" userId="1646daa7-fe1a-42b7-b8a5-8b35b8f148e5" providerId="ADAL" clId="{5CAB6F44-2C6B-4F6E-930E-DA72AE3987E9}" dt="2025-02-11T17:55:00.168" v="0" actId="47"/>
        <pc:sldMkLst>
          <pc:docMk/>
          <pc:sldMk cId="1839746363" sldId="286"/>
        </pc:sldMkLst>
      </pc:sldChg>
      <pc:sldChg chg="del">
        <pc:chgData name="Renuga Jayakumar" userId="1646daa7-fe1a-42b7-b8a5-8b35b8f148e5" providerId="ADAL" clId="{5CAB6F44-2C6B-4F6E-930E-DA72AE3987E9}" dt="2025-02-11T17:55:00.168" v="0" actId="47"/>
        <pc:sldMkLst>
          <pc:docMk/>
          <pc:sldMk cId="2005761663" sldId="287"/>
        </pc:sldMkLst>
      </pc:sldChg>
      <pc:sldChg chg="modSp add del mod">
        <pc:chgData name="Renuga Jayakumar" userId="1646daa7-fe1a-42b7-b8a5-8b35b8f148e5" providerId="ADAL" clId="{5CAB6F44-2C6B-4F6E-930E-DA72AE3987E9}" dt="2025-02-17T19:05:32.614" v="511" actId="47"/>
        <pc:sldMkLst>
          <pc:docMk/>
          <pc:sldMk cId="4262098404" sldId="287"/>
        </pc:sldMkLst>
      </pc:sldChg>
      <pc:sldChg chg="modSp add del mod">
        <pc:chgData name="Renuga Jayakumar" userId="1646daa7-fe1a-42b7-b8a5-8b35b8f148e5" providerId="ADAL" clId="{5CAB6F44-2C6B-4F6E-930E-DA72AE3987E9}" dt="2025-02-11T18:13:44.481" v="303" actId="47"/>
        <pc:sldMkLst>
          <pc:docMk/>
          <pc:sldMk cId="411209444" sldId="288"/>
        </pc:sldMkLst>
      </pc:sldChg>
      <pc:sldChg chg="del">
        <pc:chgData name="Renuga Jayakumar" userId="1646daa7-fe1a-42b7-b8a5-8b35b8f148e5" providerId="ADAL" clId="{5CAB6F44-2C6B-4F6E-930E-DA72AE3987E9}" dt="2025-02-11T17:55:00.168" v="0" actId="47"/>
        <pc:sldMkLst>
          <pc:docMk/>
          <pc:sldMk cId="2983812951" sldId="288"/>
        </pc:sldMkLst>
      </pc:sldChg>
      <pc:sldChg chg="modSp add del mod">
        <pc:chgData name="Renuga Jayakumar" userId="1646daa7-fe1a-42b7-b8a5-8b35b8f148e5" providerId="ADAL" clId="{5CAB6F44-2C6B-4F6E-930E-DA72AE3987E9}" dt="2025-02-17T19:05:33.572" v="515" actId="47"/>
        <pc:sldMkLst>
          <pc:docMk/>
          <pc:sldMk cId="0" sldId="289"/>
        </pc:sldMkLst>
      </pc:sldChg>
      <pc:sldChg chg="del">
        <pc:chgData name="Renuga Jayakumar" userId="1646daa7-fe1a-42b7-b8a5-8b35b8f148e5" providerId="ADAL" clId="{5CAB6F44-2C6B-4F6E-930E-DA72AE3987E9}" dt="2025-02-11T17:55:00.168" v="0" actId="47"/>
        <pc:sldMkLst>
          <pc:docMk/>
          <pc:sldMk cId="388495266" sldId="289"/>
        </pc:sldMkLst>
      </pc:sldChg>
      <pc:sldChg chg="modSp add del mod">
        <pc:chgData name="Renuga Jayakumar" userId="1646daa7-fe1a-42b7-b8a5-8b35b8f148e5" providerId="ADAL" clId="{5CAB6F44-2C6B-4F6E-930E-DA72AE3987E9}" dt="2025-02-17T19:05:34.553" v="518" actId="47"/>
        <pc:sldMkLst>
          <pc:docMk/>
          <pc:sldMk cId="1465455552" sldId="290"/>
        </pc:sldMkLst>
      </pc:sldChg>
      <pc:sldChg chg="del">
        <pc:chgData name="Renuga Jayakumar" userId="1646daa7-fe1a-42b7-b8a5-8b35b8f148e5" providerId="ADAL" clId="{5CAB6F44-2C6B-4F6E-930E-DA72AE3987E9}" dt="2025-02-11T17:55:00.168" v="0" actId="47"/>
        <pc:sldMkLst>
          <pc:docMk/>
          <pc:sldMk cId="2776936966" sldId="290"/>
        </pc:sldMkLst>
      </pc:sldChg>
      <pc:sldChg chg="del">
        <pc:chgData name="Renuga Jayakumar" userId="1646daa7-fe1a-42b7-b8a5-8b35b8f148e5" providerId="ADAL" clId="{5CAB6F44-2C6B-4F6E-930E-DA72AE3987E9}" dt="2025-02-11T17:55:00.168" v="0" actId="47"/>
        <pc:sldMkLst>
          <pc:docMk/>
          <pc:sldMk cId="504070489" sldId="291"/>
        </pc:sldMkLst>
      </pc:sldChg>
      <pc:sldChg chg="modSp add del mod">
        <pc:chgData name="Renuga Jayakumar" userId="1646daa7-fe1a-42b7-b8a5-8b35b8f148e5" providerId="ADAL" clId="{5CAB6F44-2C6B-4F6E-930E-DA72AE3987E9}" dt="2025-02-11T18:22:43.249" v="413" actId="47"/>
        <pc:sldMkLst>
          <pc:docMk/>
          <pc:sldMk cId="1607815460" sldId="291"/>
        </pc:sldMkLst>
      </pc:sldChg>
      <pc:sldChg chg="del">
        <pc:chgData name="Renuga Jayakumar" userId="1646daa7-fe1a-42b7-b8a5-8b35b8f148e5" providerId="ADAL" clId="{5CAB6F44-2C6B-4F6E-930E-DA72AE3987E9}" dt="2025-02-11T17:55:00.168" v="0" actId="47"/>
        <pc:sldMkLst>
          <pc:docMk/>
          <pc:sldMk cId="363588956" sldId="292"/>
        </pc:sldMkLst>
      </pc:sldChg>
      <pc:sldChg chg="add del">
        <pc:chgData name="Renuga Jayakumar" userId="1646daa7-fe1a-42b7-b8a5-8b35b8f148e5" providerId="ADAL" clId="{5CAB6F44-2C6B-4F6E-930E-DA72AE3987E9}" dt="2025-02-11T18:22:43.249" v="413" actId="47"/>
        <pc:sldMkLst>
          <pc:docMk/>
          <pc:sldMk cId="3583931048" sldId="292"/>
        </pc:sldMkLst>
      </pc:sldChg>
      <pc:sldChg chg="del">
        <pc:chgData name="Renuga Jayakumar" userId="1646daa7-fe1a-42b7-b8a5-8b35b8f148e5" providerId="ADAL" clId="{5CAB6F44-2C6B-4F6E-930E-DA72AE3987E9}" dt="2025-02-11T17:55:00.168" v="0" actId="47"/>
        <pc:sldMkLst>
          <pc:docMk/>
          <pc:sldMk cId="498630188" sldId="293"/>
        </pc:sldMkLst>
      </pc:sldChg>
      <pc:sldChg chg="delSp modSp add del mod ord delAnim modAnim">
        <pc:chgData name="Renuga Jayakumar" userId="1646daa7-fe1a-42b7-b8a5-8b35b8f148e5" providerId="ADAL" clId="{5CAB6F44-2C6B-4F6E-930E-DA72AE3987E9}" dt="2025-02-17T19:05:30.170" v="506" actId="47"/>
        <pc:sldMkLst>
          <pc:docMk/>
          <pc:sldMk cId="3028860833" sldId="293"/>
        </pc:sldMkLst>
      </pc:sldChg>
      <pc:sldChg chg="modSp add del mod">
        <pc:chgData name="Renuga Jayakumar" userId="1646daa7-fe1a-42b7-b8a5-8b35b8f148e5" providerId="ADAL" clId="{5CAB6F44-2C6B-4F6E-930E-DA72AE3987E9}" dt="2025-02-11T18:07:50.435" v="273"/>
        <pc:sldMkLst>
          <pc:docMk/>
          <pc:sldMk cId="852148294" sldId="294"/>
        </pc:sldMkLst>
      </pc:sldChg>
      <pc:sldChg chg="del">
        <pc:chgData name="Renuga Jayakumar" userId="1646daa7-fe1a-42b7-b8a5-8b35b8f148e5" providerId="ADAL" clId="{5CAB6F44-2C6B-4F6E-930E-DA72AE3987E9}" dt="2025-02-11T17:55:00.168" v="0" actId="47"/>
        <pc:sldMkLst>
          <pc:docMk/>
          <pc:sldMk cId="2448970547" sldId="294"/>
        </pc:sldMkLst>
      </pc:sldChg>
      <pc:sldChg chg="modSp add del mod">
        <pc:chgData name="Renuga Jayakumar" userId="1646daa7-fe1a-42b7-b8a5-8b35b8f148e5" providerId="ADAL" clId="{5CAB6F44-2C6B-4F6E-930E-DA72AE3987E9}" dt="2025-02-17T19:05:32.146" v="510" actId="47"/>
        <pc:sldMkLst>
          <pc:docMk/>
          <pc:sldMk cId="3861211681" sldId="294"/>
        </pc:sldMkLst>
      </pc:sldChg>
      <pc:sldChg chg="modSp add del mod">
        <pc:chgData name="Renuga Jayakumar" userId="1646daa7-fe1a-42b7-b8a5-8b35b8f148e5" providerId="ADAL" clId="{5CAB6F44-2C6B-4F6E-930E-DA72AE3987E9}" dt="2025-02-11T18:13:35.951" v="300"/>
        <pc:sldMkLst>
          <pc:docMk/>
          <pc:sldMk cId="1141649059" sldId="295"/>
        </pc:sldMkLst>
      </pc:sldChg>
      <pc:sldChg chg="del">
        <pc:chgData name="Renuga Jayakumar" userId="1646daa7-fe1a-42b7-b8a5-8b35b8f148e5" providerId="ADAL" clId="{5CAB6F44-2C6B-4F6E-930E-DA72AE3987E9}" dt="2025-02-11T17:55:00.168" v="0" actId="47"/>
        <pc:sldMkLst>
          <pc:docMk/>
          <pc:sldMk cId="2677175335" sldId="295"/>
        </pc:sldMkLst>
      </pc:sldChg>
      <pc:sldChg chg="modSp add del mod">
        <pc:chgData name="Renuga Jayakumar" userId="1646daa7-fe1a-42b7-b8a5-8b35b8f148e5" providerId="ADAL" clId="{5CAB6F44-2C6B-4F6E-930E-DA72AE3987E9}" dt="2025-02-17T19:05:33.202" v="513" actId="47"/>
        <pc:sldMkLst>
          <pc:docMk/>
          <pc:sldMk cId="4195017588" sldId="295"/>
        </pc:sldMkLst>
      </pc:sldChg>
      <pc:sldChg chg="add del">
        <pc:chgData name="Renuga Jayakumar" userId="1646daa7-fe1a-42b7-b8a5-8b35b8f148e5" providerId="ADAL" clId="{5CAB6F44-2C6B-4F6E-930E-DA72AE3987E9}" dt="2025-02-17T19:05:42.021" v="522" actId="47"/>
        <pc:sldMkLst>
          <pc:docMk/>
          <pc:sldMk cId="116860337" sldId="296"/>
        </pc:sldMkLst>
      </pc:sldChg>
      <pc:sldChg chg="del">
        <pc:chgData name="Renuga Jayakumar" userId="1646daa7-fe1a-42b7-b8a5-8b35b8f148e5" providerId="ADAL" clId="{5CAB6F44-2C6B-4F6E-930E-DA72AE3987E9}" dt="2025-02-11T17:55:00.168" v="0" actId="47"/>
        <pc:sldMkLst>
          <pc:docMk/>
          <pc:sldMk cId="657945682" sldId="296"/>
        </pc:sldMkLst>
      </pc:sldChg>
      <pc:sldChg chg="add del">
        <pc:chgData name="Renuga Jayakumar" userId="1646daa7-fe1a-42b7-b8a5-8b35b8f148e5" providerId="ADAL" clId="{5CAB6F44-2C6B-4F6E-930E-DA72AE3987E9}" dt="2025-02-17T19:05:42.574" v="523" actId="47"/>
        <pc:sldMkLst>
          <pc:docMk/>
          <pc:sldMk cId="117908564" sldId="297"/>
        </pc:sldMkLst>
      </pc:sldChg>
      <pc:sldChg chg="del">
        <pc:chgData name="Renuga Jayakumar" userId="1646daa7-fe1a-42b7-b8a5-8b35b8f148e5" providerId="ADAL" clId="{5CAB6F44-2C6B-4F6E-930E-DA72AE3987E9}" dt="2025-02-11T17:55:00.168" v="0" actId="47"/>
        <pc:sldMkLst>
          <pc:docMk/>
          <pc:sldMk cId="2432774738" sldId="297"/>
        </pc:sldMkLst>
      </pc:sldChg>
      <pc:sldChg chg="add del">
        <pc:chgData name="Renuga Jayakumar" userId="1646daa7-fe1a-42b7-b8a5-8b35b8f148e5" providerId="ADAL" clId="{5CAB6F44-2C6B-4F6E-930E-DA72AE3987E9}" dt="2025-02-17T19:05:43.199" v="524" actId="47"/>
        <pc:sldMkLst>
          <pc:docMk/>
          <pc:sldMk cId="3323049344" sldId="298"/>
        </pc:sldMkLst>
      </pc:sldChg>
      <pc:sldChg chg="del">
        <pc:chgData name="Renuga Jayakumar" userId="1646daa7-fe1a-42b7-b8a5-8b35b8f148e5" providerId="ADAL" clId="{5CAB6F44-2C6B-4F6E-930E-DA72AE3987E9}" dt="2025-02-11T17:55:00.168" v="0" actId="47"/>
        <pc:sldMkLst>
          <pc:docMk/>
          <pc:sldMk cId="3477868274" sldId="298"/>
        </pc:sldMkLst>
      </pc:sldChg>
      <pc:sldChg chg="modSp new del mod">
        <pc:chgData name="Renuga Jayakumar" userId="1646daa7-fe1a-42b7-b8a5-8b35b8f148e5" providerId="ADAL" clId="{5CAB6F44-2C6B-4F6E-930E-DA72AE3987E9}" dt="2025-02-13T12:41:17.811" v="504" actId="47"/>
        <pc:sldMkLst>
          <pc:docMk/>
          <pc:sldMk cId="421384811" sldId="299"/>
        </pc:sldMkLst>
      </pc:sldChg>
      <pc:sldChg chg="del">
        <pc:chgData name="Renuga Jayakumar" userId="1646daa7-fe1a-42b7-b8a5-8b35b8f148e5" providerId="ADAL" clId="{5CAB6F44-2C6B-4F6E-930E-DA72AE3987E9}" dt="2025-02-11T17:55:00.168" v="0" actId="47"/>
        <pc:sldMkLst>
          <pc:docMk/>
          <pc:sldMk cId="795575010" sldId="299"/>
        </pc:sldMkLst>
      </pc:sldChg>
      <pc:sldChg chg="del">
        <pc:chgData name="Renuga Jayakumar" userId="1646daa7-fe1a-42b7-b8a5-8b35b8f148e5" providerId="ADAL" clId="{5CAB6F44-2C6B-4F6E-930E-DA72AE3987E9}" dt="2025-02-11T17:55:00.168" v="0" actId="47"/>
        <pc:sldMkLst>
          <pc:docMk/>
          <pc:sldMk cId="2491419880" sldId="300"/>
        </pc:sldMkLst>
      </pc:sldChg>
      <pc:sldChg chg="modSp new mod ord">
        <pc:chgData name="Renuga Jayakumar" userId="1646daa7-fe1a-42b7-b8a5-8b35b8f148e5" providerId="ADAL" clId="{5CAB6F44-2C6B-4F6E-930E-DA72AE3987E9}" dt="2025-02-13T12:41:11.719" v="503" actId="14"/>
        <pc:sldMkLst>
          <pc:docMk/>
          <pc:sldMk cId="4078269736" sldId="300"/>
        </pc:sldMkLst>
        <pc:spChg chg="mod">
          <ac:chgData name="Renuga Jayakumar" userId="1646daa7-fe1a-42b7-b8a5-8b35b8f148e5" providerId="ADAL" clId="{5CAB6F44-2C6B-4F6E-930E-DA72AE3987E9}" dt="2025-02-13T12:40:30.560" v="472" actId="20577"/>
          <ac:spMkLst>
            <pc:docMk/>
            <pc:sldMk cId="4078269736" sldId="300"/>
            <ac:spMk id="2" creationId="{E5A08444-8F2E-6322-FDB8-D8F9A3C5B5FB}"/>
          </ac:spMkLst>
        </pc:spChg>
        <pc:spChg chg="mod">
          <ac:chgData name="Renuga Jayakumar" userId="1646daa7-fe1a-42b7-b8a5-8b35b8f148e5" providerId="ADAL" clId="{5CAB6F44-2C6B-4F6E-930E-DA72AE3987E9}" dt="2025-02-13T12:41:11.719" v="503" actId="14"/>
          <ac:spMkLst>
            <pc:docMk/>
            <pc:sldMk cId="4078269736" sldId="300"/>
            <ac:spMk id="3" creationId="{5845511F-C60C-5B9B-0451-8BD6C583D271}"/>
          </ac:spMkLst>
        </pc:spChg>
      </pc:sldChg>
      <pc:sldChg chg="modSp add del mod ord">
        <pc:chgData name="Renuga Jayakumar" userId="1646daa7-fe1a-42b7-b8a5-8b35b8f148e5" providerId="ADAL" clId="{5CAB6F44-2C6B-4F6E-930E-DA72AE3987E9}" dt="2025-02-20T12:12:52.625" v="1691" actId="47"/>
        <pc:sldMkLst>
          <pc:docMk/>
          <pc:sldMk cId="0" sldId="301"/>
        </pc:sldMkLst>
        <pc:spChg chg="mod">
          <ac:chgData name="Renuga Jayakumar" userId="1646daa7-fe1a-42b7-b8a5-8b35b8f148e5" providerId="ADAL" clId="{5CAB6F44-2C6B-4F6E-930E-DA72AE3987E9}" dt="2025-02-19T11:09:20.403" v="776" actId="21"/>
          <ac:spMkLst>
            <pc:docMk/>
            <pc:sldMk cId="0" sldId="301"/>
            <ac:spMk id="3" creationId="{00000000-0000-0000-0000-000000000000}"/>
          </ac:spMkLst>
        </pc:spChg>
      </pc:sldChg>
      <pc:sldChg chg="del">
        <pc:chgData name="Renuga Jayakumar" userId="1646daa7-fe1a-42b7-b8a5-8b35b8f148e5" providerId="ADAL" clId="{5CAB6F44-2C6B-4F6E-930E-DA72AE3987E9}" dt="2025-02-11T17:55:00.168" v="0" actId="47"/>
        <pc:sldMkLst>
          <pc:docMk/>
          <pc:sldMk cId="977503491" sldId="301"/>
        </pc:sldMkLst>
      </pc:sldChg>
      <pc:sldChg chg="modSp add del ord">
        <pc:chgData name="Renuga Jayakumar" userId="1646daa7-fe1a-42b7-b8a5-8b35b8f148e5" providerId="ADAL" clId="{5CAB6F44-2C6B-4F6E-930E-DA72AE3987E9}" dt="2025-02-20T12:31:53.706" v="2149" actId="2696"/>
        <pc:sldMkLst>
          <pc:docMk/>
          <pc:sldMk cId="0" sldId="302"/>
        </pc:sldMkLst>
        <pc:spChg chg="mod">
          <ac:chgData name="Renuga Jayakumar" userId="1646daa7-fe1a-42b7-b8a5-8b35b8f148e5" providerId="ADAL" clId="{5CAB6F44-2C6B-4F6E-930E-DA72AE3987E9}" dt="2025-02-19T11:09:26.823" v="777" actId="1076"/>
          <ac:spMkLst>
            <pc:docMk/>
            <pc:sldMk cId="0" sldId="302"/>
            <ac:spMk id="3" creationId="{00000000-0000-0000-0000-000000000000}"/>
          </ac:spMkLst>
        </pc:spChg>
      </pc:sldChg>
      <pc:sldChg chg="del">
        <pc:chgData name="Renuga Jayakumar" userId="1646daa7-fe1a-42b7-b8a5-8b35b8f148e5" providerId="ADAL" clId="{5CAB6F44-2C6B-4F6E-930E-DA72AE3987E9}" dt="2025-02-11T17:55:00.168" v="0" actId="47"/>
        <pc:sldMkLst>
          <pc:docMk/>
          <pc:sldMk cId="218081604" sldId="302"/>
        </pc:sldMkLst>
      </pc:sldChg>
      <pc:sldChg chg="add del">
        <pc:chgData name="Renuga Jayakumar" userId="1646daa7-fe1a-42b7-b8a5-8b35b8f148e5" providerId="ADAL" clId="{5CAB6F44-2C6B-4F6E-930E-DA72AE3987E9}" dt="2025-02-17T19:07:04.523" v="570" actId="2696"/>
        <pc:sldMkLst>
          <pc:docMk/>
          <pc:sldMk cId="1009767082" sldId="303"/>
        </pc:sldMkLst>
      </pc:sldChg>
      <pc:sldChg chg="modSp add del mod">
        <pc:chgData name="Renuga Jayakumar" userId="1646daa7-fe1a-42b7-b8a5-8b35b8f148e5" providerId="ADAL" clId="{5CAB6F44-2C6B-4F6E-930E-DA72AE3987E9}" dt="2025-02-20T12:23:09.063" v="2001" actId="47"/>
        <pc:sldMkLst>
          <pc:docMk/>
          <pc:sldMk cId="1612199007" sldId="303"/>
        </pc:sldMkLst>
        <pc:spChg chg="mod">
          <ac:chgData name="Renuga Jayakumar" userId="1646daa7-fe1a-42b7-b8a5-8b35b8f148e5" providerId="ADAL" clId="{5CAB6F44-2C6B-4F6E-930E-DA72AE3987E9}" dt="2025-02-19T11:10:04.978" v="787" actId="5793"/>
          <ac:spMkLst>
            <pc:docMk/>
            <pc:sldMk cId="1612199007" sldId="303"/>
            <ac:spMk id="3" creationId="{0379B584-D78A-A209-0142-40B3DE192513}"/>
          </ac:spMkLst>
        </pc:spChg>
      </pc:sldChg>
      <pc:sldChg chg="del">
        <pc:chgData name="Renuga Jayakumar" userId="1646daa7-fe1a-42b7-b8a5-8b35b8f148e5" providerId="ADAL" clId="{5CAB6F44-2C6B-4F6E-930E-DA72AE3987E9}" dt="2025-02-11T17:55:00.168" v="0" actId="47"/>
        <pc:sldMkLst>
          <pc:docMk/>
          <pc:sldMk cId="3803768231" sldId="303"/>
        </pc:sldMkLst>
      </pc:sldChg>
      <pc:sldChg chg="del">
        <pc:chgData name="Renuga Jayakumar" userId="1646daa7-fe1a-42b7-b8a5-8b35b8f148e5" providerId="ADAL" clId="{5CAB6F44-2C6B-4F6E-930E-DA72AE3987E9}" dt="2025-02-11T17:55:00.168" v="0" actId="47"/>
        <pc:sldMkLst>
          <pc:docMk/>
          <pc:sldMk cId="515456993" sldId="304"/>
        </pc:sldMkLst>
      </pc:sldChg>
      <pc:sldChg chg="addSp delSp modSp add mod ord modClrScheme chgLayout">
        <pc:chgData name="Renuga Jayakumar" userId="1646daa7-fe1a-42b7-b8a5-8b35b8f148e5" providerId="ADAL" clId="{5CAB6F44-2C6B-4F6E-930E-DA72AE3987E9}" dt="2025-02-20T12:34:48.657" v="2267" actId="14100"/>
        <pc:sldMkLst>
          <pc:docMk/>
          <pc:sldMk cId="3638039081" sldId="304"/>
        </pc:sldMkLst>
        <pc:spChg chg="mod ord">
          <ac:chgData name="Renuga Jayakumar" userId="1646daa7-fe1a-42b7-b8a5-8b35b8f148e5" providerId="ADAL" clId="{5CAB6F44-2C6B-4F6E-930E-DA72AE3987E9}" dt="2025-02-19T11:11:47.448" v="796" actId="700"/>
          <ac:spMkLst>
            <pc:docMk/>
            <pc:sldMk cId="3638039081" sldId="304"/>
            <ac:spMk id="2" creationId="{3D37B153-76F9-E7F0-AA3C-86A043FFB14E}"/>
          </ac:spMkLst>
        </pc:spChg>
        <pc:spChg chg="mod ord">
          <ac:chgData name="Renuga Jayakumar" userId="1646daa7-fe1a-42b7-b8a5-8b35b8f148e5" providerId="ADAL" clId="{5CAB6F44-2C6B-4F6E-930E-DA72AE3987E9}" dt="2025-02-19T11:11:47.448" v="796" actId="700"/>
          <ac:spMkLst>
            <pc:docMk/>
            <pc:sldMk cId="3638039081" sldId="304"/>
            <ac:spMk id="3" creationId="{C19BACA7-7B2B-ABDD-9185-86CA1FDF11E4}"/>
          </ac:spMkLst>
        </pc:spChg>
        <pc:spChg chg="add del mod ord">
          <ac:chgData name="Renuga Jayakumar" userId="1646daa7-fe1a-42b7-b8a5-8b35b8f148e5" providerId="ADAL" clId="{5CAB6F44-2C6B-4F6E-930E-DA72AE3987E9}" dt="2025-02-19T11:10:45.033" v="794" actId="700"/>
          <ac:spMkLst>
            <pc:docMk/>
            <pc:sldMk cId="3638039081" sldId="304"/>
            <ac:spMk id="4" creationId="{EB3D8F88-5AFC-3587-252C-461AA2E1B2D2}"/>
          </ac:spMkLst>
        </pc:spChg>
        <pc:spChg chg="add del mod ord">
          <ac:chgData name="Renuga Jayakumar" userId="1646daa7-fe1a-42b7-b8a5-8b35b8f148e5" providerId="ADAL" clId="{5CAB6F44-2C6B-4F6E-930E-DA72AE3987E9}" dt="2025-02-19T11:11:47.448" v="796" actId="700"/>
          <ac:spMkLst>
            <pc:docMk/>
            <pc:sldMk cId="3638039081" sldId="304"/>
            <ac:spMk id="5" creationId="{E82EAAAF-E2C9-ED28-A743-AF7ED5B964F0}"/>
          </ac:spMkLst>
        </pc:spChg>
        <pc:spChg chg="add del mod ord">
          <ac:chgData name="Renuga Jayakumar" userId="1646daa7-fe1a-42b7-b8a5-8b35b8f148e5" providerId="ADAL" clId="{5CAB6F44-2C6B-4F6E-930E-DA72AE3987E9}" dt="2025-02-19T11:11:47.448" v="796" actId="700"/>
          <ac:spMkLst>
            <pc:docMk/>
            <pc:sldMk cId="3638039081" sldId="304"/>
            <ac:spMk id="6" creationId="{EEBBC40F-EF74-2731-A285-FB3B3F1B0D1F}"/>
          </ac:spMkLst>
        </pc:spChg>
        <pc:spChg chg="add del mod ord">
          <ac:chgData name="Renuga Jayakumar" userId="1646daa7-fe1a-42b7-b8a5-8b35b8f148e5" providerId="ADAL" clId="{5CAB6F44-2C6B-4F6E-930E-DA72AE3987E9}" dt="2025-02-19T11:11:47.448" v="796" actId="700"/>
          <ac:spMkLst>
            <pc:docMk/>
            <pc:sldMk cId="3638039081" sldId="304"/>
            <ac:spMk id="7" creationId="{850E904B-FA6F-177D-23F9-394A81B56A18}"/>
          </ac:spMkLst>
        </pc:spChg>
        <pc:picChg chg="add mod">
          <ac:chgData name="Renuga Jayakumar" userId="1646daa7-fe1a-42b7-b8a5-8b35b8f148e5" providerId="ADAL" clId="{5CAB6F44-2C6B-4F6E-930E-DA72AE3987E9}" dt="2025-02-20T12:34:48.657" v="2267" actId="14100"/>
          <ac:picMkLst>
            <pc:docMk/>
            <pc:sldMk cId="3638039081" sldId="304"/>
            <ac:picMk id="9" creationId="{BF8812A0-F2DD-7AD9-F53F-D730E2B0615A}"/>
          </ac:picMkLst>
        </pc:picChg>
      </pc:sldChg>
      <pc:sldChg chg="del">
        <pc:chgData name="Renuga Jayakumar" userId="1646daa7-fe1a-42b7-b8a5-8b35b8f148e5" providerId="ADAL" clId="{5CAB6F44-2C6B-4F6E-930E-DA72AE3987E9}" dt="2025-02-11T17:55:00.168" v="0" actId="47"/>
        <pc:sldMkLst>
          <pc:docMk/>
          <pc:sldMk cId="2789181107" sldId="305"/>
        </pc:sldMkLst>
      </pc:sldChg>
      <pc:sldChg chg="addSp delSp modSp add mod ord">
        <pc:chgData name="Renuga Jayakumar" userId="1646daa7-fe1a-42b7-b8a5-8b35b8f148e5" providerId="ADAL" clId="{5CAB6F44-2C6B-4F6E-930E-DA72AE3987E9}" dt="2025-02-20T12:35:41.222" v="2297" actId="20577"/>
        <pc:sldMkLst>
          <pc:docMk/>
          <pc:sldMk cId="3611332642" sldId="305"/>
        </pc:sldMkLst>
        <pc:spChg chg="mod">
          <ac:chgData name="Renuga Jayakumar" userId="1646daa7-fe1a-42b7-b8a5-8b35b8f148e5" providerId="ADAL" clId="{5CAB6F44-2C6B-4F6E-930E-DA72AE3987E9}" dt="2025-02-20T12:35:41.222" v="2297" actId="20577"/>
          <ac:spMkLst>
            <pc:docMk/>
            <pc:sldMk cId="3611332642" sldId="305"/>
            <ac:spMk id="2" creationId="{1927CC11-8EA9-58B8-C8A8-F2A956567038}"/>
          </ac:spMkLst>
        </pc:spChg>
        <pc:picChg chg="add mod">
          <ac:chgData name="Renuga Jayakumar" userId="1646daa7-fe1a-42b7-b8a5-8b35b8f148e5" providerId="ADAL" clId="{5CAB6F44-2C6B-4F6E-930E-DA72AE3987E9}" dt="2025-02-20T12:35:34.523" v="2276" actId="1076"/>
          <ac:picMkLst>
            <pc:docMk/>
            <pc:sldMk cId="3611332642" sldId="305"/>
            <ac:picMk id="5" creationId="{DF3B359E-346A-3989-A597-85EF80098FF2}"/>
          </ac:picMkLst>
        </pc:picChg>
        <pc:picChg chg="del">
          <ac:chgData name="Renuga Jayakumar" userId="1646daa7-fe1a-42b7-b8a5-8b35b8f148e5" providerId="ADAL" clId="{5CAB6F44-2C6B-4F6E-930E-DA72AE3987E9}" dt="2025-02-19T11:12:22.024" v="804" actId="478"/>
          <ac:picMkLst>
            <pc:docMk/>
            <pc:sldMk cId="3611332642" sldId="305"/>
            <ac:picMk id="9" creationId="{0C971C75-3D42-B7C8-A2A1-4ABF6983F97D}"/>
          </ac:picMkLst>
        </pc:picChg>
      </pc:sldChg>
      <pc:sldChg chg="del">
        <pc:chgData name="Renuga Jayakumar" userId="1646daa7-fe1a-42b7-b8a5-8b35b8f148e5" providerId="ADAL" clId="{5CAB6F44-2C6B-4F6E-930E-DA72AE3987E9}" dt="2025-02-11T17:55:00.168" v="0" actId="47"/>
        <pc:sldMkLst>
          <pc:docMk/>
          <pc:sldMk cId="3590094042" sldId="306"/>
        </pc:sldMkLst>
      </pc:sldChg>
      <pc:sldChg chg="del">
        <pc:chgData name="Renuga Jayakumar" userId="1646daa7-fe1a-42b7-b8a5-8b35b8f148e5" providerId="ADAL" clId="{5CAB6F44-2C6B-4F6E-930E-DA72AE3987E9}" dt="2025-02-11T17:55:00.168" v="0" actId="47"/>
        <pc:sldMkLst>
          <pc:docMk/>
          <pc:sldMk cId="2922322363" sldId="307"/>
        </pc:sldMkLst>
      </pc:sldChg>
      <pc:sldChg chg="del">
        <pc:chgData name="Renuga Jayakumar" userId="1646daa7-fe1a-42b7-b8a5-8b35b8f148e5" providerId="ADAL" clId="{5CAB6F44-2C6B-4F6E-930E-DA72AE3987E9}" dt="2025-02-11T17:55:00.168" v="0" actId="47"/>
        <pc:sldMkLst>
          <pc:docMk/>
          <pc:sldMk cId="581587122" sldId="308"/>
        </pc:sldMkLst>
      </pc:sldChg>
      <pc:sldChg chg="del">
        <pc:chgData name="Renuga Jayakumar" userId="1646daa7-fe1a-42b7-b8a5-8b35b8f148e5" providerId="ADAL" clId="{5CAB6F44-2C6B-4F6E-930E-DA72AE3987E9}" dt="2025-02-11T17:55:00.168" v="0" actId="47"/>
        <pc:sldMkLst>
          <pc:docMk/>
          <pc:sldMk cId="1323353988" sldId="309"/>
        </pc:sldMkLst>
      </pc:sldChg>
      <pc:sldChg chg="del">
        <pc:chgData name="Renuga Jayakumar" userId="1646daa7-fe1a-42b7-b8a5-8b35b8f148e5" providerId="ADAL" clId="{5CAB6F44-2C6B-4F6E-930E-DA72AE3987E9}" dt="2025-02-11T17:55:00.168" v="0" actId="47"/>
        <pc:sldMkLst>
          <pc:docMk/>
          <pc:sldMk cId="3847403793" sldId="310"/>
        </pc:sldMkLst>
      </pc:sldChg>
      <pc:sldChg chg="del">
        <pc:chgData name="Renuga Jayakumar" userId="1646daa7-fe1a-42b7-b8a5-8b35b8f148e5" providerId="ADAL" clId="{5CAB6F44-2C6B-4F6E-930E-DA72AE3987E9}" dt="2025-02-11T17:55:00.168" v="0" actId="47"/>
        <pc:sldMkLst>
          <pc:docMk/>
          <pc:sldMk cId="1007481135" sldId="311"/>
        </pc:sldMkLst>
      </pc:sldChg>
      <pc:sldChg chg="delSp modSp add mod setBg delDesignElem">
        <pc:chgData name="Renuga Jayakumar" userId="1646daa7-fe1a-42b7-b8a5-8b35b8f148e5" providerId="ADAL" clId="{5CAB6F44-2C6B-4F6E-930E-DA72AE3987E9}" dt="2025-02-20T12:34:04.344" v="2261" actId="113"/>
        <pc:sldMkLst>
          <pc:docMk/>
          <pc:sldMk cId="818443620" sldId="2565"/>
        </pc:sldMkLst>
        <pc:spChg chg="mod">
          <ac:chgData name="Renuga Jayakumar" userId="1646daa7-fe1a-42b7-b8a5-8b35b8f148e5" providerId="ADAL" clId="{5CAB6F44-2C6B-4F6E-930E-DA72AE3987E9}" dt="2025-02-20T12:32:44.843" v="2188" actId="1076"/>
          <ac:spMkLst>
            <pc:docMk/>
            <pc:sldMk cId="818443620" sldId="2565"/>
            <ac:spMk id="2" creationId="{2756396C-0548-CF72-089F-78F1159A3559}"/>
          </ac:spMkLst>
        </pc:spChg>
        <pc:spChg chg="mod">
          <ac:chgData name="Renuga Jayakumar" userId="1646daa7-fe1a-42b7-b8a5-8b35b8f148e5" providerId="ADAL" clId="{5CAB6F44-2C6B-4F6E-930E-DA72AE3987E9}" dt="2025-02-20T12:34:04.344" v="2261" actId="113"/>
          <ac:spMkLst>
            <pc:docMk/>
            <pc:sldMk cId="818443620" sldId="2565"/>
            <ac:spMk id="4" creationId="{796E016A-5525-94E9-8B7F-AA1EB19C2964}"/>
          </ac:spMkLst>
        </pc:spChg>
        <pc:spChg chg="del">
          <ac:chgData name="Renuga Jayakumar" userId="1646daa7-fe1a-42b7-b8a5-8b35b8f148e5" providerId="ADAL" clId="{5CAB6F44-2C6B-4F6E-930E-DA72AE3987E9}" dt="2025-02-20T10:18:35.325" v="810"/>
          <ac:spMkLst>
            <pc:docMk/>
            <pc:sldMk cId="818443620" sldId="2565"/>
            <ac:spMk id="12" creationId="{744CAA32-F237-419C-A2DD-43C28D920D3C}"/>
          </ac:spMkLst>
        </pc:spChg>
        <pc:picChg chg="mod">
          <ac:chgData name="Renuga Jayakumar" userId="1646daa7-fe1a-42b7-b8a5-8b35b8f148e5" providerId="ADAL" clId="{5CAB6F44-2C6B-4F6E-930E-DA72AE3987E9}" dt="2025-02-20T12:32:39.691" v="2187" actId="1076"/>
          <ac:picMkLst>
            <pc:docMk/>
            <pc:sldMk cId="818443620" sldId="2565"/>
            <ac:picMk id="5" creationId="{18536DBF-BFC4-4C88-ABAF-54C76CE03A9B}"/>
          </ac:picMkLst>
        </pc:picChg>
        <pc:cxnChg chg="del">
          <ac:chgData name="Renuga Jayakumar" userId="1646daa7-fe1a-42b7-b8a5-8b35b8f148e5" providerId="ADAL" clId="{5CAB6F44-2C6B-4F6E-930E-DA72AE3987E9}" dt="2025-02-20T10:18:35.325" v="810"/>
          <ac:cxnSpMkLst>
            <pc:docMk/>
            <pc:sldMk cId="818443620" sldId="2565"/>
            <ac:cxnSpMk id="10" creationId="{118E06E4-607B-144B-382B-AD3D06B1EE8C}"/>
          </ac:cxnSpMkLst>
        </pc:cxnChg>
        <pc:cxnChg chg="del">
          <ac:chgData name="Renuga Jayakumar" userId="1646daa7-fe1a-42b7-b8a5-8b35b8f148e5" providerId="ADAL" clId="{5CAB6F44-2C6B-4F6E-930E-DA72AE3987E9}" dt="2025-02-20T10:18:35.325" v="810"/>
          <ac:cxnSpMkLst>
            <pc:docMk/>
            <pc:sldMk cId="818443620" sldId="2565"/>
            <ac:cxnSpMk id="14" creationId="{08052531-D50B-3899-B150-D05525F4F2BC}"/>
          </ac:cxnSpMkLst>
        </pc:cxnChg>
      </pc:sldChg>
      <pc:sldChg chg="delSp add del setBg delDesignElem">
        <pc:chgData name="Renuga Jayakumar" userId="1646daa7-fe1a-42b7-b8a5-8b35b8f148e5" providerId="ADAL" clId="{5CAB6F44-2C6B-4F6E-930E-DA72AE3987E9}" dt="2025-02-20T12:32:04.577" v="2150" actId="47"/>
        <pc:sldMkLst>
          <pc:docMk/>
          <pc:sldMk cId="583618341" sldId="2567"/>
        </pc:sldMkLst>
        <pc:spChg chg="del">
          <ac:chgData name="Renuga Jayakumar" userId="1646daa7-fe1a-42b7-b8a5-8b35b8f148e5" providerId="ADAL" clId="{5CAB6F44-2C6B-4F6E-930E-DA72AE3987E9}" dt="2025-02-20T10:19:04.212" v="815"/>
          <ac:spMkLst>
            <pc:docMk/>
            <pc:sldMk cId="583618341" sldId="2567"/>
            <ac:spMk id="7" creationId="{46B9231A-B34B-4A29-A6AC-532E1EE81575}"/>
          </ac:spMkLst>
        </pc:spChg>
        <pc:spChg chg="del">
          <ac:chgData name="Renuga Jayakumar" userId="1646daa7-fe1a-42b7-b8a5-8b35b8f148e5" providerId="ADAL" clId="{5CAB6F44-2C6B-4F6E-930E-DA72AE3987E9}" dt="2025-02-20T10:19:04.212" v="815"/>
          <ac:spMkLst>
            <pc:docMk/>
            <pc:sldMk cId="583618341" sldId="2567"/>
            <ac:spMk id="9" creationId="{19F9BF86-FE94-4517-B97D-026C7515E589}"/>
          </ac:spMkLst>
        </pc:spChg>
        <pc:cxnChg chg="del">
          <ac:chgData name="Renuga Jayakumar" userId="1646daa7-fe1a-42b7-b8a5-8b35b8f148e5" providerId="ADAL" clId="{5CAB6F44-2C6B-4F6E-930E-DA72AE3987E9}" dt="2025-02-20T10:19:04.212" v="815"/>
          <ac:cxnSpMkLst>
            <pc:docMk/>
            <pc:sldMk cId="583618341" sldId="2567"/>
            <ac:cxnSpMk id="11" creationId="{53C0BBAA-A5EC-5D5D-32E6-9F7EA6048489}"/>
          </ac:cxnSpMkLst>
        </pc:cxnChg>
      </pc:sldChg>
      <pc:sldChg chg="addSp delSp modSp add mod setBg modClrScheme modAnim delDesignElem chgLayout">
        <pc:chgData name="Renuga Jayakumar" userId="1646daa7-fe1a-42b7-b8a5-8b35b8f148e5" providerId="ADAL" clId="{5CAB6F44-2C6B-4F6E-930E-DA72AE3987E9}" dt="2025-02-20T11:54:11.320" v="1356" actId="20577"/>
        <pc:sldMkLst>
          <pc:docMk/>
          <pc:sldMk cId="3487378138" sldId="2568"/>
        </pc:sldMkLst>
        <pc:spChg chg="mod ord">
          <ac:chgData name="Renuga Jayakumar" userId="1646daa7-fe1a-42b7-b8a5-8b35b8f148e5" providerId="ADAL" clId="{5CAB6F44-2C6B-4F6E-930E-DA72AE3987E9}" dt="2025-02-20T10:53:48.342" v="1195" actId="20577"/>
          <ac:spMkLst>
            <pc:docMk/>
            <pc:sldMk cId="3487378138" sldId="2568"/>
            <ac:spMk id="2" creationId="{EDDEB8E6-2174-6435-905E-47B2F1FF26FF}"/>
          </ac:spMkLst>
        </pc:spChg>
        <pc:spChg chg="mod ord">
          <ac:chgData name="Renuga Jayakumar" userId="1646daa7-fe1a-42b7-b8a5-8b35b8f148e5" providerId="ADAL" clId="{5CAB6F44-2C6B-4F6E-930E-DA72AE3987E9}" dt="2025-02-20T11:54:11.320" v="1356" actId="20577"/>
          <ac:spMkLst>
            <pc:docMk/>
            <pc:sldMk cId="3487378138" sldId="2568"/>
            <ac:spMk id="4" creationId="{5BC4C234-C44D-C34D-98FA-8C7BDA752905}"/>
          </ac:spMkLst>
        </pc:spChg>
        <pc:spChg chg="del mod">
          <ac:chgData name="Renuga Jayakumar" userId="1646daa7-fe1a-42b7-b8a5-8b35b8f148e5" providerId="ADAL" clId="{5CAB6F44-2C6B-4F6E-930E-DA72AE3987E9}" dt="2025-02-20T10:19:17.569" v="817" actId="478"/>
          <ac:spMkLst>
            <pc:docMk/>
            <pc:sldMk cId="3487378138" sldId="2568"/>
            <ac:spMk id="6" creationId="{26E2A50D-4533-67AB-EF7C-2CAB0140FE6D}"/>
          </ac:spMkLst>
        </pc:spChg>
        <pc:spChg chg="del">
          <ac:chgData name="Renuga Jayakumar" userId="1646daa7-fe1a-42b7-b8a5-8b35b8f148e5" providerId="ADAL" clId="{5CAB6F44-2C6B-4F6E-930E-DA72AE3987E9}" dt="2025-02-20T10:19:04.212" v="815"/>
          <ac:spMkLst>
            <pc:docMk/>
            <pc:sldMk cId="3487378138" sldId="2568"/>
            <ac:spMk id="12" creationId="{744CAA32-F237-419C-A2DD-43C28D920D3C}"/>
          </ac:spMkLst>
        </pc:spChg>
        <pc:picChg chg="add mod">
          <ac:chgData name="Renuga Jayakumar" userId="1646daa7-fe1a-42b7-b8a5-8b35b8f148e5" providerId="ADAL" clId="{5CAB6F44-2C6B-4F6E-930E-DA72AE3987E9}" dt="2025-02-20T11:53:48.680" v="1355" actId="1076"/>
          <ac:picMkLst>
            <pc:docMk/>
            <pc:sldMk cId="3487378138" sldId="2568"/>
            <ac:picMk id="5" creationId="{037E4EC7-1864-80C9-1D2C-7A65E70AA829}"/>
          </ac:picMkLst>
        </pc:picChg>
        <pc:picChg chg="add del mod">
          <ac:chgData name="Renuga Jayakumar" userId="1646daa7-fe1a-42b7-b8a5-8b35b8f148e5" providerId="ADAL" clId="{5CAB6F44-2C6B-4F6E-930E-DA72AE3987E9}" dt="2025-02-20T11:29:53.613" v="1254" actId="21"/>
          <ac:picMkLst>
            <pc:docMk/>
            <pc:sldMk cId="3487378138" sldId="2568"/>
            <ac:picMk id="8" creationId="{6FE0173C-3320-4B41-B46D-402808103902}"/>
          </ac:picMkLst>
        </pc:picChg>
        <pc:cxnChg chg="del">
          <ac:chgData name="Renuga Jayakumar" userId="1646daa7-fe1a-42b7-b8a5-8b35b8f148e5" providerId="ADAL" clId="{5CAB6F44-2C6B-4F6E-930E-DA72AE3987E9}" dt="2025-02-20T10:19:04.212" v="815"/>
          <ac:cxnSpMkLst>
            <pc:docMk/>
            <pc:sldMk cId="3487378138" sldId="2568"/>
            <ac:cxnSpMk id="10" creationId="{118E06E4-607B-144B-382B-AD3D06B1EE8C}"/>
          </ac:cxnSpMkLst>
        </pc:cxnChg>
        <pc:cxnChg chg="del">
          <ac:chgData name="Renuga Jayakumar" userId="1646daa7-fe1a-42b7-b8a5-8b35b8f148e5" providerId="ADAL" clId="{5CAB6F44-2C6B-4F6E-930E-DA72AE3987E9}" dt="2025-02-20T10:19:04.212" v="815"/>
          <ac:cxnSpMkLst>
            <pc:docMk/>
            <pc:sldMk cId="3487378138" sldId="2568"/>
            <ac:cxnSpMk id="14" creationId="{753FE100-D0AB-4AE2-824B-60CFA31EC6A2}"/>
          </ac:cxnSpMkLst>
        </pc:cxnChg>
      </pc:sldChg>
      <pc:sldChg chg="addSp delSp modSp add del mod setBg modClrScheme delDesignElem chgLayout">
        <pc:chgData name="Renuga Jayakumar" userId="1646daa7-fe1a-42b7-b8a5-8b35b8f148e5" providerId="ADAL" clId="{5CAB6F44-2C6B-4F6E-930E-DA72AE3987E9}" dt="2025-02-20T11:58:40.954" v="1483" actId="47"/>
        <pc:sldMkLst>
          <pc:docMk/>
          <pc:sldMk cId="1376170365" sldId="2569"/>
        </pc:sldMkLst>
        <pc:spChg chg="mod ord">
          <ac:chgData name="Renuga Jayakumar" userId="1646daa7-fe1a-42b7-b8a5-8b35b8f148e5" providerId="ADAL" clId="{5CAB6F44-2C6B-4F6E-930E-DA72AE3987E9}" dt="2025-02-20T11:35:09.866" v="1338" actId="20577"/>
          <ac:spMkLst>
            <pc:docMk/>
            <pc:sldMk cId="1376170365" sldId="2569"/>
            <ac:spMk id="2" creationId="{D1D8ED84-6E8D-1565-25E2-D557B01E8A62}"/>
          </ac:spMkLst>
        </pc:spChg>
        <pc:spChg chg="add del mod">
          <ac:chgData name="Renuga Jayakumar" userId="1646daa7-fe1a-42b7-b8a5-8b35b8f148e5" providerId="ADAL" clId="{5CAB6F44-2C6B-4F6E-930E-DA72AE3987E9}" dt="2025-02-20T11:34:38.224" v="1335" actId="478"/>
          <ac:spMkLst>
            <pc:docMk/>
            <pc:sldMk cId="1376170365" sldId="2569"/>
            <ac:spMk id="3" creationId="{D628DB81-6162-0934-CEDF-2D3C3A0563AE}"/>
          </ac:spMkLst>
        </pc:spChg>
        <pc:spChg chg="mod ord">
          <ac:chgData name="Renuga Jayakumar" userId="1646daa7-fe1a-42b7-b8a5-8b35b8f148e5" providerId="ADAL" clId="{5CAB6F44-2C6B-4F6E-930E-DA72AE3987E9}" dt="2025-02-20T11:54:44.083" v="1358" actId="20577"/>
          <ac:spMkLst>
            <pc:docMk/>
            <pc:sldMk cId="1376170365" sldId="2569"/>
            <ac:spMk id="4" creationId="{86E43F8B-E2D5-8315-6BEA-29CBB66B64A0}"/>
          </ac:spMkLst>
        </pc:spChg>
        <pc:spChg chg="del">
          <ac:chgData name="Renuga Jayakumar" userId="1646daa7-fe1a-42b7-b8a5-8b35b8f148e5" providerId="ADAL" clId="{5CAB6F44-2C6B-4F6E-930E-DA72AE3987E9}" dt="2025-02-20T10:19:04.212" v="815"/>
          <ac:spMkLst>
            <pc:docMk/>
            <pc:sldMk cId="1376170365" sldId="2569"/>
            <ac:spMk id="12" creationId="{744CAA32-F237-419C-A2DD-43C28D920D3C}"/>
          </ac:spMkLst>
        </pc:spChg>
        <pc:picChg chg="del">
          <ac:chgData name="Renuga Jayakumar" userId="1646daa7-fe1a-42b7-b8a5-8b35b8f148e5" providerId="ADAL" clId="{5CAB6F44-2C6B-4F6E-930E-DA72AE3987E9}" dt="2025-02-20T11:34:34.132" v="1334" actId="478"/>
          <ac:picMkLst>
            <pc:docMk/>
            <pc:sldMk cId="1376170365" sldId="2569"/>
            <ac:picMk id="5" creationId="{7A4794C9-9BEE-4A15-8AB2-D7C25377981E}"/>
          </ac:picMkLst>
        </pc:picChg>
        <pc:cxnChg chg="del">
          <ac:chgData name="Renuga Jayakumar" userId="1646daa7-fe1a-42b7-b8a5-8b35b8f148e5" providerId="ADAL" clId="{5CAB6F44-2C6B-4F6E-930E-DA72AE3987E9}" dt="2025-02-20T10:19:04.212" v="815"/>
          <ac:cxnSpMkLst>
            <pc:docMk/>
            <pc:sldMk cId="1376170365" sldId="2569"/>
            <ac:cxnSpMk id="10" creationId="{118E06E4-607B-144B-382B-AD3D06B1EE8C}"/>
          </ac:cxnSpMkLst>
        </pc:cxnChg>
        <pc:cxnChg chg="del">
          <ac:chgData name="Renuga Jayakumar" userId="1646daa7-fe1a-42b7-b8a5-8b35b8f148e5" providerId="ADAL" clId="{5CAB6F44-2C6B-4F6E-930E-DA72AE3987E9}" dt="2025-02-20T10:19:04.212" v="815"/>
          <ac:cxnSpMkLst>
            <pc:docMk/>
            <pc:sldMk cId="1376170365" sldId="2569"/>
            <ac:cxnSpMk id="14" creationId="{92025DBA-8780-9CA0-2826-FF6E3BD1A0C9}"/>
          </ac:cxnSpMkLst>
        </pc:cxnChg>
      </pc:sldChg>
      <pc:sldChg chg="delSp modSp add del setBg delDesignElem">
        <pc:chgData name="Renuga Jayakumar" userId="1646daa7-fe1a-42b7-b8a5-8b35b8f148e5" providerId="ADAL" clId="{5CAB6F44-2C6B-4F6E-930E-DA72AE3987E9}" dt="2025-02-20T12:12:33.483" v="1690" actId="47"/>
        <pc:sldMkLst>
          <pc:docMk/>
          <pc:sldMk cId="492768512" sldId="2570"/>
        </pc:sldMkLst>
        <pc:spChg chg="del">
          <ac:chgData name="Renuga Jayakumar" userId="1646daa7-fe1a-42b7-b8a5-8b35b8f148e5" providerId="ADAL" clId="{5CAB6F44-2C6B-4F6E-930E-DA72AE3987E9}" dt="2025-02-20T10:19:04.212" v="815"/>
          <ac:spMkLst>
            <pc:docMk/>
            <pc:sldMk cId="492768512" sldId="2570"/>
            <ac:spMk id="12" creationId="{744CAA32-F237-419C-A2DD-43C28D920D3C}"/>
          </ac:spMkLst>
        </pc:spChg>
        <pc:picChg chg="mod">
          <ac:chgData name="Renuga Jayakumar" userId="1646daa7-fe1a-42b7-b8a5-8b35b8f148e5" providerId="ADAL" clId="{5CAB6F44-2C6B-4F6E-930E-DA72AE3987E9}" dt="2025-02-20T12:03:17.826" v="1631" actId="1076"/>
          <ac:picMkLst>
            <pc:docMk/>
            <pc:sldMk cId="492768512" sldId="2570"/>
            <ac:picMk id="5" creationId="{2679ED99-D8A4-454E-BF51-2B61CC7936F9}"/>
          </ac:picMkLst>
        </pc:picChg>
        <pc:cxnChg chg="del">
          <ac:chgData name="Renuga Jayakumar" userId="1646daa7-fe1a-42b7-b8a5-8b35b8f148e5" providerId="ADAL" clId="{5CAB6F44-2C6B-4F6E-930E-DA72AE3987E9}" dt="2025-02-20T10:19:04.212" v="815"/>
          <ac:cxnSpMkLst>
            <pc:docMk/>
            <pc:sldMk cId="492768512" sldId="2570"/>
            <ac:cxnSpMk id="10" creationId="{118E06E4-607B-144B-382B-AD3D06B1EE8C}"/>
          </ac:cxnSpMkLst>
        </pc:cxnChg>
        <pc:cxnChg chg="del">
          <ac:chgData name="Renuga Jayakumar" userId="1646daa7-fe1a-42b7-b8a5-8b35b8f148e5" providerId="ADAL" clId="{5CAB6F44-2C6B-4F6E-930E-DA72AE3987E9}" dt="2025-02-20T10:19:04.212" v="815"/>
          <ac:cxnSpMkLst>
            <pc:docMk/>
            <pc:sldMk cId="492768512" sldId="2570"/>
            <ac:cxnSpMk id="14" creationId="{92025DBA-8780-9CA0-2826-FF6E3BD1A0C9}"/>
          </ac:cxnSpMkLst>
        </pc:cxnChg>
      </pc:sldChg>
      <pc:sldChg chg="addSp modSp new mod ord">
        <pc:chgData name="Renuga Jayakumar" userId="1646daa7-fe1a-42b7-b8a5-8b35b8f148e5" providerId="ADAL" clId="{5CAB6F44-2C6B-4F6E-930E-DA72AE3987E9}" dt="2025-02-20T10:41:14.037" v="938"/>
        <pc:sldMkLst>
          <pc:docMk/>
          <pc:sldMk cId="2410159014" sldId="2571"/>
        </pc:sldMkLst>
        <pc:spChg chg="mod">
          <ac:chgData name="Renuga Jayakumar" userId="1646daa7-fe1a-42b7-b8a5-8b35b8f148e5" providerId="ADAL" clId="{5CAB6F44-2C6B-4F6E-930E-DA72AE3987E9}" dt="2025-02-20T10:20:30.561" v="886" actId="20577"/>
          <ac:spMkLst>
            <pc:docMk/>
            <pc:sldMk cId="2410159014" sldId="2571"/>
            <ac:spMk id="2" creationId="{A1C6FB02-A935-9093-7F2F-C82B5E281741}"/>
          </ac:spMkLst>
        </pc:spChg>
        <pc:spChg chg="mod">
          <ac:chgData name="Renuga Jayakumar" userId="1646daa7-fe1a-42b7-b8a5-8b35b8f148e5" providerId="ADAL" clId="{5CAB6F44-2C6B-4F6E-930E-DA72AE3987E9}" dt="2025-02-20T10:40:53.453" v="936" actId="20577"/>
          <ac:spMkLst>
            <pc:docMk/>
            <pc:sldMk cId="2410159014" sldId="2571"/>
            <ac:spMk id="3" creationId="{3858D920-F6FE-E12D-90AC-34C6F3BC2F51}"/>
          </ac:spMkLst>
        </pc:spChg>
        <pc:picChg chg="add mod">
          <ac:chgData name="Renuga Jayakumar" userId="1646daa7-fe1a-42b7-b8a5-8b35b8f148e5" providerId="ADAL" clId="{5CAB6F44-2C6B-4F6E-930E-DA72AE3987E9}" dt="2025-02-20T10:40:45.717" v="930" actId="14100"/>
          <ac:picMkLst>
            <pc:docMk/>
            <pc:sldMk cId="2410159014" sldId="2571"/>
            <ac:picMk id="7" creationId="{522DE388-24E0-39AD-4196-8B0234ACB69D}"/>
          </ac:picMkLst>
        </pc:picChg>
      </pc:sldChg>
      <pc:sldChg chg="modSp add mod ord">
        <pc:chgData name="Renuga Jayakumar" userId="1646daa7-fe1a-42b7-b8a5-8b35b8f148e5" providerId="ADAL" clId="{5CAB6F44-2C6B-4F6E-930E-DA72AE3987E9}" dt="2025-02-20T11:33:13.938" v="1305"/>
        <pc:sldMkLst>
          <pc:docMk/>
          <pc:sldMk cId="2897749776" sldId="2572"/>
        </pc:sldMkLst>
        <pc:spChg chg="mod">
          <ac:chgData name="Renuga Jayakumar" userId="1646daa7-fe1a-42b7-b8a5-8b35b8f148e5" providerId="ADAL" clId="{5CAB6F44-2C6B-4F6E-930E-DA72AE3987E9}" dt="2025-02-20T11:33:08.155" v="1303" actId="207"/>
          <ac:spMkLst>
            <pc:docMk/>
            <pc:sldMk cId="2897749776" sldId="2572"/>
            <ac:spMk id="4" creationId="{1D6FB62D-6C62-7C40-E67B-AEA5ABEE5342}"/>
          </ac:spMkLst>
        </pc:spChg>
      </pc:sldChg>
      <pc:sldChg chg="addSp delSp modSp add mod modClrScheme chgLayout">
        <pc:chgData name="Renuga Jayakumar" userId="1646daa7-fe1a-42b7-b8a5-8b35b8f148e5" providerId="ADAL" clId="{5CAB6F44-2C6B-4F6E-930E-DA72AE3987E9}" dt="2025-02-20T11:53:34.977" v="1354" actId="1076"/>
        <pc:sldMkLst>
          <pc:docMk/>
          <pc:sldMk cId="2074159223" sldId="2573"/>
        </pc:sldMkLst>
        <pc:spChg chg="mod">
          <ac:chgData name="Renuga Jayakumar" userId="1646daa7-fe1a-42b7-b8a5-8b35b8f148e5" providerId="ADAL" clId="{5CAB6F44-2C6B-4F6E-930E-DA72AE3987E9}" dt="2025-02-20T11:53:22.380" v="1350" actId="26606"/>
          <ac:spMkLst>
            <pc:docMk/>
            <pc:sldMk cId="2074159223" sldId="2573"/>
            <ac:spMk id="2" creationId="{42B84CFC-9878-40EA-0312-C5EFD1F72E44}"/>
          </ac:spMkLst>
        </pc:spChg>
        <pc:spChg chg="mod">
          <ac:chgData name="Renuga Jayakumar" userId="1646daa7-fe1a-42b7-b8a5-8b35b8f148e5" providerId="ADAL" clId="{5CAB6F44-2C6B-4F6E-930E-DA72AE3987E9}" dt="2025-02-20T11:53:31.767" v="1353" actId="6549"/>
          <ac:spMkLst>
            <pc:docMk/>
            <pc:sldMk cId="2074159223" sldId="2573"/>
            <ac:spMk id="4" creationId="{5D44A4C3-EA67-5979-5E23-B807888820E8}"/>
          </ac:spMkLst>
        </pc:spChg>
        <pc:spChg chg="add del mod">
          <ac:chgData name="Renuga Jayakumar" userId="1646daa7-fe1a-42b7-b8a5-8b35b8f148e5" providerId="ADAL" clId="{5CAB6F44-2C6B-4F6E-930E-DA72AE3987E9}" dt="2025-02-20T11:53:22.380" v="1350" actId="26606"/>
          <ac:spMkLst>
            <pc:docMk/>
            <pc:sldMk cId="2074159223" sldId="2573"/>
            <ac:spMk id="14" creationId="{337EAF32-E709-54E9-3D5C-820F51EDFCCC}"/>
          </ac:spMkLst>
        </pc:spChg>
        <pc:spChg chg="add del mod">
          <ac:chgData name="Renuga Jayakumar" userId="1646daa7-fe1a-42b7-b8a5-8b35b8f148e5" providerId="ADAL" clId="{5CAB6F44-2C6B-4F6E-930E-DA72AE3987E9}" dt="2025-02-20T11:53:22.380" v="1350" actId="26606"/>
          <ac:spMkLst>
            <pc:docMk/>
            <pc:sldMk cId="2074159223" sldId="2573"/>
            <ac:spMk id="16" creationId="{B51DC106-5D88-2671-FC14-D8A0CF5C72BD}"/>
          </ac:spMkLst>
        </pc:spChg>
        <pc:picChg chg="del mod">
          <ac:chgData name="Renuga Jayakumar" userId="1646daa7-fe1a-42b7-b8a5-8b35b8f148e5" providerId="ADAL" clId="{5CAB6F44-2C6B-4F6E-930E-DA72AE3987E9}" dt="2025-02-20T11:33:42.152" v="1326" actId="478"/>
          <ac:picMkLst>
            <pc:docMk/>
            <pc:sldMk cId="2074159223" sldId="2573"/>
            <ac:picMk id="5" creationId="{9DF761C9-E1D0-17A3-6560-2451E83C7513}"/>
          </ac:picMkLst>
        </pc:picChg>
        <pc:picChg chg="add del mod">
          <ac:chgData name="Renuga Jayakumar" userId="1646daa7-fe1a-42b7-b8a5-8b35b8f148e5" providerId="ADAL" clId="{5CAB6F44-2C6B-4F6E-930E-DA72AE3987E9}" dt="2025-02-20T11:33:57.028" v="1330" actId="478"/>
          <ac:picMkLst>
            <pc:docMk/>
            <pc:sldMk cId="2074159223" sldId="2573"/>
            <ac:picMk id="6" creationId="{62F97CF3-F293-CEE2-41AC-4D00F9320ACC}"/>
          </ac:picMkLst>
        </pc:picChg>
        <pc:picChg chg="add del mod">
          <ac:chgData name="Renuga Jayakumar" userId="1646daa7-fe1a-42b7-b8a5-8b35b8f148e5" providerId="ADAL" clId="{5CAB6F44-2C6B-4F6E-930E-DA72AE3987E9}" dt="2025-02-20T11:53:00.771" v="1343" actId="478"/>
          <ac:picMkLst>
            <pc:docMk/>
            <pc:sldMk cId="2074159223" sldId="2573"/>
            <ac:picMk id="8" creationId="{6BA119BF-52F1-89EA-052D-77BA27758034}"/>
          </ac:picMkLst>
        </pc:picChg>
        <pc:picChg chg="add mod">
          <ac:chgData name="Renuga Jayakumar" userId="1646daa7-fe1a-42b7-b8a5-8b35b8f148e5" providerId="ADAL" clId="{5CAB6F44-2C6B-4F6E-930E-DA72AE3987E9}" dt="2025-02-20T11:53:34.977" v="1354" actId="1076"/>
          <ac:picMkLst>
            <pc:docMk/>
            <pc:sldMk cId="2074159223" sldId="2573"/>
            <ac:picMk id="9" creationId="{606BA47B-D15C-AE09-3034-944985F25DF1}"/>
          </ac:picMkLst>
        </pc:picChg>
      </pc:sldChg>
      <pc:sldChg chg="add">
        <pc:chgData name="Renuga Jayakumar" userId="1646daa7-fe1a-42b7-b8a5-8b35b8f148e5" providerId="ADAL" clId="{5CAB6F44-2C6B-4F6E-930E-DA72AE3987E9}" dt="2025-02-20T11:52:50.032" v="1339" actId="2890"/>
        <pc:sldMkLst>
          <pc:docMk/>
          <pc:sldMk cId="2149969892" sldId="2574"/>
        </pc:sldMkLst>
      </pc:sldChg>
      <pc:sldChg chg="addSp delSp modSp add mod ord">
        <pc:chgData name="Renuga Jayakumar" userId="1646daa7-fe1a-42b7-b8a5-8b35b8f148e5" providerId="ADAL" clId="{5CAB6F44-2C6B-4F6E-930E-DA72AE3987E9}" dt="2025-02-20T12:00:58.362" v="1608" actId="1076"/>
        <pc:sldMkLst>
          <pc:docMk/>
          <pc:sldMk cId="4057568835" sldId="2575"/>
        </pc:sldMkLst>
        <pc:spChg chg="mod">
          <ac:chgData name="Renuga Jayakumar" userId="1646daa7-fe1a-42b7-b8a5-8b35b8f148e5" providerId="ADAL" clId="{5CAB6F44-2C6B-4F6E-930E-DA72AE3987E9}" dt="2025-02-20T11:55:16.560" v="1389" actId="20577"/>
          <ac:spMkLst>
            <pc:docMk/>
            <pc:sldMk cId="4057568835" sldId="2575"/>
            <ac:spMk id="2" creationId="{6A709CBE-188B-211B-FF03-AC6C0ED6BBB5}"/>
          </ac:spMkLst>
        </pc:spChg>
        <pc:spChg chg="add del">
          <ac:chgData name="Renuga Jayakumar" userId="1646daa7-fe1a-42b7-b8a5-8b35b8f148e5" providerId="ADAL" clId="{5CAB6F44-2C6B-4F6E-930E-DA72AE3987E9}" dt="2025-02-20T11:57:29.585" v="1465" actId="478"/>
          <ac:spMkLst>
            <pc:docMk/>
            <pc:sldMk cId="4057568835" sldId="2575"/>
            <ac:spMk id="3" creationId="{C8FDF006-7F6E-A968-248E-A123322CF5E3}"/>
          </ac:spMkLst>
        </pc:spChg>
        <pc:spChg chg="mod">
          <ac:chgData name="Renuga Jayakumar" userId="1646daa7-fe1a-42b7-b8a5-8b35b8f148e5" providerId="ADAL" clId="{5CAB6F44-2C6B-4F6E-930E-DA72AE3987E9}" dt="2025-02-20T11:58:29.609" v="1481" actId="20577"/>
          <ac:spMkLst>
            <pc:docMk/>
            <pc:sldMk cId="4057568835" sldId="2575"/>
            <ac:spMk id="4" creationId="{C9A2812C-3D0B-E050-06C9-D3B3D709F37C}"/>
          </ac:spMkLst>
        </pc:spChg>
        <pc:picChg chg="del mod">
          <ac:chgData name="Renuga Jayakumar" userId="1646daa7-fe1a-42b7-b8a5-8b35b8f148e5" providerId="ADAL" clId="{5CAB6F44-2C6B-4F6E-930E-DA72AE3987E9}" dt="2025-02-20T11:56:56.862" v="1463" actId="478"/>
          <ac:picMkLst>
            <pc:docMk/>
            <pc:sldMk cId="4057568835" sldId="2575"/>
            <ac:picMk id="5" creationId="{F82DADCA-7C94-E0F2-D5D5-0367EBB6909A}"/>
          </ac:picMkLst>
        </pc:picChg>
        <pc:picChg chg="add del mod">
          <ac:chgData name="Renuga Jayakumar" userId="1646daa7-fe1a-42b7-b8a5-8b35b8f148e5" providerId="ADAL" clId="{5CAB6F44-2C6B-4F6E-930E-DA72AE3987E9}" dt="2025-02-20T12:00:53.800" v="1607" actId="478"/>
          <ac:picMkLst>
            <pc:docMk/>
            <pc:sldMk cId="4057568835" sldId="2575"/>
            <ac:picMk id="7" creationId="{7BC407A8-5CA0-CA59-832C-539CB1575A0C}"/>
          </ac:picMkLst>
        </pc:picChg>
        <pc:picChg chg="add mod">
          <ac:chgData name="Renuga Jayakumar" userId="1646daa7-fe1a-42b7-b8a5-8b35b8f148e5" providerId="ADAL" clId="{5CAB6F44-2C6B-4F6E-930E-DA72AE3987E9}" dt="2025-02-20T12:00:58.362" v="1608" actId="1076"/>
          <ac:picMkLst>
            <pc:docMk/>
            <pc:sldMk cId="4057568835" sldId="2575"/>
            <ac:picMk id="9" creationId="{7537C940-6FD4-01AA-0B65-7BFF18124D0A}"/>
          </ac:picMkLst>
        </pc:picChg>
      </pc:sldChg>
      <pc:sldChg chg="addSp delSp modSp add mod">
        <pc:chgData name="Renuga Jayakumar" userId="1646daa7-fe1a-42b7-b8a5-8b35b8f148e5" providerId="ADAL" clId="{5CAB6F44-2C6B-4F6E-930E-DA72AE3987E9}" dt="2025-02-20T12:53:24.304" v="2608" actId="207"/>
        <pc:sldMkLst>
          <pc:docMk/>
          <pc:sldMk cId="2119807141" sldId="2576"/>
        </pc:sldMkLst>
        <pc:spChg chg="mod">
          <ac:chgData name="Renuga Jayakumar" userId="1646daa7-fe1a-42b7-b8a5-8b35b8f148e5" providerId="ADAL" clId="{5CAB6F44-2C6B-4F6E-930E-DA72AE3987E9}" dt="2025-02-20T12:48:33.684" v="2508" actId="20577"/>
          <ac:spMkLst>
            <pc:docMk/>
            <pc:sldMk cId="2119807141" sldId="2576"/>
            <ac:spMk id="2" creationId="{1DF22999-FF16-0E14-B7BB-E646B3D8FDFE}"/>
          </ac:spMkLst>
        </pc:spChg>
        <pc:spChg chg="mod">
          <ac:chgData name="Renuga Jayakumar" userId="1646daa7-fe1a-42b7-b8a5-8b35b8f148e5" providerId="ADAL" clId="{5CAB6F44-2C6B-4F6E-930E-DA72AE3987E9}" dt="2025-02-20T12:53:24.304" v="2608" actId="207"/>
          <ac:spMkLst>
            <pc:docMk/>
            <pc:sldMk cId="2119807141" sldId="2576"/>
            <ac:spMk id="4" creationId="{4BD1E702-0022-321B-ED28-2FFBFC75454D}"/>
          </ac:spMkLst>
        </pc:spChg>
        <pc:picChg chg="del">
          <ac:chgData name="Renuga Jayakumar" userId="1646daa7-fe1a-42b7-b8a5-8b35b8f148e5" providerId="ADAL" clId="{5CAB6F44-2C6B-4F6E-930E-DA72AE3987E9}" dt="2025-02-20T12:48:57.751" v="2542" actId="478"/>
          <ac:picMkLst>
            <pc:docMk/>
            <pc:sldMk cId="2119807141" sldId="2576"/>
            <ac:picMk id="5" creationId="{8BCA5FEA-E2C6-EF2C-9DD3-88DF72119866}"/>
          </ac:picMkLst>
        </pc:picChg>
        <pc:picChg chg="add mod ord">
          <ac:chgData name="Renuga Jayakumar" userId="1646daa7-fe1a-42b7-b8a5-8b35b8f148e5" providerId="ADAL" clId="{5CAB6F44-2C6B-4F6E-930E-DA72AE3987E9}" dt="2025-02-20T12:53:07.646" v="2600" actId="14100"/>
          <ac:picMkLst>
            <pc:docMk/>
            <pc:sldMk cId="2119807141" sldId="2576"/>
            <ac:picMk id="6" creationId="{82C3005F-E665-36CE-788E-6CD14A80203F}"/>
          </ac:picMkLst>
        </pc:picChg>
        <pc:picChg chg="add mod ord">
          <ac:chgData name="Renuga Jayakumar" userId="1646daa7-fe1a-42b7-b8a5-8b35b8f148e5" providerId="ADAL" clId="{5CAB6F44-2C6B-4F6E-930E-DA72AE3987E9}" dt="2025-02-20T12:52:29.859" v="2583" actId="1076"/>
          <ac:picMkLst>
            <pc:docMk/>
            <pc:sldMk cId="2119807141" sldId="2576"/>
            <ac:picMk id="8" creationId="{62776EDF-2C4F-47F2-24D1-5658B5ECCAF0}"/>
          </ac:picMkLst>
        </pc:picChg>
      </pc:sldChg>
      <pc:sldChg chg="addSp delSp modSp add del mod">
        <pc:chgData name="Renuga Jayakumar" userId="1646daa7-fe1a-42b7-b8a5-8b35b8f148e5" providerId="ADAL" clId="{5CAB6F44-2C6B-4F6E-930E-DA72AE3987E9}" dt="2025-02-20T12:41:18.232" v="2408" actId="2696"/>
        <pc:sldMkLst>
          <pc:docMk/>
          <pc:sldMk cId="2624583724" sldId="2576"/>
        </pc:sldMkLst>
        <pc:spChg chg="mod">
          <ac:chgData name="Renuga Jayakumar" userId="1646daa7-fe1a-42b7-b8a5-8b35b8f148e5" providerId="ADAL" clId="{5CAB6F44-2C6B-4F6E-930E-DA72AE3987E9}" dt="2025-02-20T12:00:00.384" v="1593" actId="255"/>
          <ac:spMkLst>
            <pc:docMk/>
            <pc:sldMk cId="2624583724" sldId="2576"/>
            <ac:spMk id="4" creationId="{4BD1E702-0022-321B-ED28-2FFBFC75454D}"/>
          </ac:spMkLst>
        </pc:spChg>
        <pc:picChg chg="add mod">
          <ac:chgData name="Renuga Jayakumar" userId="1646daa7-fe1a-42b7-b8a5-8b35b8f148e5" providerId="ADAL" clId="{5CAB6F44-2C6B-4F6E-930E-DA72AE3987E9}" dt="2025-02-20T12:00:25.011" v="1603" actId="1076"/>
          <ac:picMkLst>
            <pc:docMk/>
            <pc:sldMk cId="2624583724" sldId="2576"/>
            <ac:picMk id="5" creationId="{8BCA5FEA-E2C6-EF2C-9DD3-88DF72119866}"/>
          </ac:picMkLst>
        </pc:picChg>
        <pc:picChg chg="del">
          <ac:chgData name="Renuga Jayakumar" userId="1646daa7-fe1a-42b7-b8a5-8b35b8f148e5" providerId="ADAL" clId="{5CAB6F44-2C6B-4F6E-930E-DA72AE3987E9}" dt="2025-02-20T12:00:07.063" v="1594" actId="478"/>
          <ac:picMkLst>
            <pc:docMk/>
            <pc:sldMk cId="2624583724" sldId="2576"/>
            <ac:picMk id="7" creationId="{C035C649-AFB8-1DB3-E2B5-729C6FD423E5}"/>
          </ac:picMkLst>
        </pc:picChg>
      </pc:sldChg>
      <pc:sldChg chg="addSp delSp modSp add mod">
        <pc:chgData name="Renuga Jayakumar" userId="1646daa7-fe1a-42b7-b8a5-8b35b8f148e5" providerId="ADAL" clId="{5CAB6F44-2C6B-4F6E-930E-DA72AE3987E9}" dt="2025-02-20T12:22:31.819" v="1998" actId="207"/>
        <pc:sldMkLst>
          <pc:docMk/>
          <pc:sldMk cId="208944420" sldId="2577"/>
        </pc:sldMkLst>
        <pc:spChg chg="mod">
          <ac:chgData name="Renuga Jayakumar" userId="1646daa7-fe1a-42b7-b8a5-8b35b8f148e5" providerId="ADAL" clId="{5CAB6F44-2C6B-4F6E-930E-DA72AE3987E9}" dt="2025-02-20T12:02:19.069" v="1629" actId="20577"/>
          <ac:spMkLst>
            <pc:docMk/>
            <pc:sldMk cId="208944420" sldId="2577"/>
            <ac:spMk id="2" creationId="{FEF514AD-674E-51F8-21E3-FADD35BDB84A}"/>
          </ac:spMkLst>
        </pc:spChg>
        <pc:spChg chg="mod">
          <ac:chgData name="Renuga Jayakumar" userId="1646daa7-fe1a-42b7-b8a5-8b35b8f148e5" providerId="ADAL" clId="{5CAB6F44-2C6B-4F6E-930E-DA72AE3987E9}" dt="2025-02-20T12:22:31.819" v="1998" actId="207"/>
          <ac:spMkLst>
            <pc:docMk/>
            <pc:sldMk cId="208944420" sldId="2577"/>
            <ac:spMk id="4" creationId="{1E483F31-B320-5535-0AAA-C43E4E95BA5B}"/>
          </ac:spMkLst>
        </pc:spChg>
        <pc:picChg chg="del mod">
          <ac:chgData name="Renuga Jayakumar" userId="1646daa7-fe1a-42b7-b8a5-8b35b8f148e5" providerId="ADAL" clId="{5CAB6F44-2C6B-4F6E-930E-DA72AE3987E9}" dt="2025-02-20T12:10:08.488" v="1654" actId="478"/>
          <ac:picMkLst>
            <pc:docMk/>
            <pc:sldMk cId="208944420" sldId="2577"/>
            <ac:picMk id="5" creationId="{F2033D38-9D90-CA4A-6DEB-9E3C48EE744F}"/>
          </ac:picMkLst>
        </pc:picChg>
        <pc:picChg chg="add mod">
          <ac:chgData name="Renuga Jayakumar" userId="1646daa7-fe1a-42b7-b8a5-8b35b8f148e5" providerId="ADAL" clId="{5CAB6F44-2C6B-4F6E-930E-DA72AE3987E9}" dt="2025-02-20T12:22:01.307" v="1985" actId="1076"/>
          <ac:picMkLst>
            <pc:docMk/>
            <pc:sldMk cId="208944420" sldId="2577"/>
            <ac:picMk id="6" creationId="{34D66FDF-993B-A34D-B4E2-D8C9599F16D7}"/>
          </ac:picMkLst>
        </pc:picChg>
      </pc:sldChg>
      <pc:sldChg chg="addSp delSp modSp add mod modAnim">
        <pc:chgData name="Renuga Jayakumar" userId="1646daa7-fe1a-42b7-b8a5-8b35b8f148e5" providerId="ADAL" clId="{5CAB6F44-2C6B-4F6E-930E-DA72AE3987E9}" dt="2025-02-20T12:21:33.499" v="1930" actId="1076"/>
        <pc:sldMkLst>
          <pc:docMk/>
          <pc:sldMk cId="3714204935" sldId="2578"/>
        </pc:sldMkLst>
        <pc:spChg chg="mod">
          <ac:chgData name="Renuga Jayakumar" userId="1646daa7-fe1a-42b7-b8a5-8b35b8f148e5" providerId="ADAL" clId="{5CAB6F44-2C6B-4F6E-930E-DA72AE3987E9}" dt="2025-02-20T12:15:27.274" v="1750" actId="14100"/>
          <ac:spMkLst>
            <pc:docMk/>
            <pc:sldMk cId="3714204935" sldId="2578"/>
            <ac:spMk id="2" creationId="{615CD2C8-1F61-657A-EE9D-3926A5883DC4}"/>
          </ac:spMkLst>
        </pc:spChg>
        <pc:spChg chg="mod">
          <ac:chgData name="Renuga Jayakumar" userId="1646daa7-fe1a-42b7-b8a5-8b35b8f148e5" providerId="ADAL" clId="{5CAB6F44-2C6B-4F6E-930E-DA72AE3987E9}" dt="2025-02-20T12:21:30.882" v="1929" actId="1076"/>
          <ac:spMkLst>
            <pc:docMk/>
            <pc:sldMk cId="3714204935" sldId="2578"/>
            <ac:spMk id="4" creationId="{5750C5E2-21F4-6058-3F26-ED1447B79FF2}"/>
          </ac:spMkLst>
        </pc:spChg>
        <pc:picChg chg="add mod">
          <ac:chgData name="Renuga Jayakumar" userId="1646daa7-fe1a-42b7-b8a5-8b35b8f148e5" providerId="ADAL" clId="{5CAB6F44-2C6B-4F6E-930E-DA72AE3987E9}" dt="2025-02-20T12:21:33.499" v="1930" actId="1076"/>
          <ac:picMkLst>
            <pc:docMk/>
            <pc:sldMk cId="3714204935" sldId="2578"/>
            <ac:picMk id="5" creationId="{636D3420-4B29-7DD4-9612-7088D267A5BD}"/>
          </ac:picMkLst>
        </pc:picChg>
        <pc:picChg chg="del mod">
          <ac:chgData name="Renuga Jayakumar" userId="1646daa7-fe1a-42b7-b8a5-8b35b8f148e5" providerId="ADAL" clId="{5CAB6F44-2C6B-4F6E-930E-DA72AE3987E9}" dt="2025-02-20T12:14:53.471" v="1725" actId="478"/>
          <ac:picMkLst>
            <pc:docMk/>
            <pc:sldMk cId="3714204935" sldId="2578"/>
            <ac:picMk id="6" creationId="{C84348F9-0549-D32B-7949-63BF23F331FC}"/>
          </ac:picMkLst>
        </pc:picChg>
      </pc:sldChg>
      <pc:sldChg chg="addSp delSp modSp add mod">
        <pc:chgData name="Renuga Jayakumar" userId="1646daa7-fe1a-42b7-b8a5-8b35b8f148e5" providerId="ADAL" clId="{5CAB6F44-2C6B-4F6E-930E-DA72AE3987E9}" dt="2025-02-20T12:21:21.131" v="1928" actId="1076"/>
        <pc:sldMkLst>
          <pc:docMk/>
          <pc:sldMk cId="1831795218" sldId="2579"/>
        </pc:sldMkLst>
        <pc:spChg chg="mod">
          <ac:chgData name="Renuga Jayakumar" userId="1646daa7-fe1a-42b7-b8a5-8b35b8f148e5" providerId="ADAL" clId="{5CAB6F44-2C6B-4F6E-930E-DA72AE3987E9}" dt="2025-02-20T12:16:16.346" v="1783" actId="20577"/>
          <ac:spMkLst>
            <pc:docMk/>
            <pc:sldMk cId="1831795218" sldId="2579"/>
            <ac:spMk id="2" creationId="{20FA6A26-7DC7-BE47-E6A9-BCA4752759DD}"/>
          </ac:spMkLst>
        </pc:spChg>
        <pc:spChg chg="mod">
          <ac:chgData name="Renuga Jayakumar" userId="1646daa7-fe1a-42b7-b8a5-8b35b8f148e5" providerId="ADAL" clId="{5CAB6F44-2C6B-4F6E-930E-DA72AE3987E9}" dt="2025-02-20T12:21:17.906" v="1927" actId="1076"/>
          <ac:spMkLst>
            <pc:docMk/>
            <pc:sldMk cId="1831795218" sldId="2579"/>
            <ac:spMk id="4" creationId="{37676FB7-505C-631A-8A52-BED6F841AA28}"/>
          </ac:spMkLst>
        </pc:spChg>
        <pc:picChg chg="del">
          <ac:chgData name="Renuga Jayakumar" userId="1646daa7-fe1a-42b7-b8a5-8b35b8f148e5" providerId="ADAL" clId="{5CAB6F44-2C6B-4F6E-930E-DA72AE3987E9}" dt="2025-02-20T12:16:42.252" v="1822" actId="478"/>
          <ac:picMkLst>
            <pc:docMk/>
            <pc:sldMk cId="1831795218" sldId="2579"/>
            <ac:picMk id="5" creationId="{2A40A3A3-EDAC-4BF8-7FFF-13E7899472AC}"/>
          </ac:picMkLst>
        </pc:picChg>
        <pc:picChg chg="add del mod">
          <ac:chgData name="Renuga Jayakumar" userId="1646daa7-fe1a-42b7-b8a5-8b35b8f148e5" providerId="ADAL" clId="{5CAB6F44-2C6B-4F6E-930E-DA72AE3987E9}" dt="2025-02-20T12:17:32.202" v="1846" actId="478"/>
          <ac:picMkLst>
            <pc:docMk/>
            <pc:sldMk cId="1831795218" sldId="2579"/>
            <ac:picMk id="6" creationId="{B4D1AD6E-F97F-6F8F-630F-C36568A95BC2}"/>
          </ac:picMkLst>
        </pc:picChg>
        <pc:picChg chg="add mod">
          <ac:chgData name="Renuga Jayakumar" userId="1646daa7-fe1a-42b7-b8a5-8b35b8f148e5" providerId="ADAL" clId="{5CAB6F44-2C6B-4F6E-930E-DA72AE3987E9}" dt="2025-02-20T12:21:21.131" v="1928" actId="1076"/>
          <ac:picMkLst>
            <pc:docMk/>
            <pc:sldMk cId="1831795218" sldId="2579"/>
            <ac:picMk id="8" creationId="{53D8641A-2916-9ACF-F5AE-DB5D8590527B}"/>
          </ac:picMkLst>
        </pc:picChg>
      </pc:sldChg>
      <pc:sldChg chg="modSp add mod ord modAnim">
        <pc:chgData name="Renuga Jayakumar" userId="1646daa7-fe1a-42b7-b8a5-8b35b8f148e5" providerId="ADAL" clId="{5CAB6F44-2C6B-4F6E-930E-DA72AE3987E9}" dt="2025-02-20T12:25:05.854" v="2044" actId="20577"/>
        <pc:sldMkLst>
          <pc:docMk/>
          <pc:sldMk cId="2700662213" sldId="2580"/>
        </pc:sldMkLst>
        <pc:spChg chg="mod">
          <ac:chgData name="Renuga Jayakumar" userId="1646daa7-fe1a-42b7-b8a5-8b35b8f148e5" providerId="ADAL" clId="{5CAB6F44-2C6B-4F6E-930E-DA72AE3987E9}" dt="2025-02-20T12:21:11.380" v="1926" actId="20577"/>
          <ac:spMkLst>
            <pc:docMk/>
            <pc:sldMk cId="2700662213" sldId="2580"/>
            <ac:spMk id="2" creationId="{3BCB9085-FFD3-E536-C27B-6525A2310993}"/>
          </ac:spMkLst>
        </pc:spChg>
        <pc:spChg chg="mod">
          <ac:chgData name="Renuga Jayakumar" userId="1646daa7-fe1a-42b7-b8a5-8b35b8f148e5" providerId="ADAL" clId="{5CAB6F44-2C6B-4F6E-930E-DA72AE3987E9}" dt="2025-02-20T12:25:05.854" v="2044" actId="20577"/>
          <ac:spMkLst>
            <pc:docMk/>
            <pc:sldMk cId="2700662213" sldId="2580"/>
            <ac:spMk id="4" creationId="{AF8CEB4A-D1FE-129A-46A4-30D84250C899}"/>
          </ac:spMkLst>
        </pc:spChg>
        <pc:picChg chg="mod">
          <ac:chgData name="Renuga Jayakumar" userId="1646daa7-fe1a-42b7-b8a5-8b35b8f148e5" providerId="ADAL" clId="{5CAB6F44-2C6B-4F6E-930E-DA72AE3987E9}" dt="2025-02-20T12:20:39.707" v="1914" actId="1076"/>
          <ac:picMkLst>
            <pc:docMk/>
            <pc:sldMk cId="2700662213" sldId="2580"/>
            <ac:picMk id="6" creationId="{6FF45D63-8C1F-8164-05AC-8BD6BB274BD3}"/>
          </ac:picMkLst>
        </pc:picChg>
      </pc:sldChg>
      <pc:sldChg chg="addSp delSp modSp add mod ord">
        <pc:chgData name="Renuga Jayakumar" userId="1646daa7-fe1a-42b7-b8a5-8b35b8f148e5" providerId="ADAL" clId="{5CAB6F44-2C6B-4F6E-930E-DA72AE3987E9}" dt="2025-02-20T12:28:04.984" v="2100" actId="20577"/>
        <pc:sldMkLst>
          <pc:docMk/>
          <pc:sldMk cId="3339240077" sldId="2581"/>
        </pc:sldMkLst>
        <pc:spChg chg="mod">
          <ac:chgData name="Renuga Jayakumar" userId="1646daa7-fe1a-42b7-b8a5-8b35b8f148e5" providerId="ADAL" clId="{5CAB6F44-2C6B-4F6E-930E-DA72AE3987E9}" dt="2025-02-20T12:28:04.984" v="2100" actId="20577"/>
          <ac:spMkLst>
            <pc:docMk/>
            <pc:sldMk cId="3339240077" sldId="2581"/>
            <ac:spMk id="2" creationId="{6C01A1A1-F2EF-B0F0-68A5-F4E2C37AA747}"/>
          </ac:spMkLst>
        </pc:spChg>
        <pc:spChg chg="mod">
          <ac:chgData name="Renuga Jayakumar" userId="1646daa7-fe1a-42b7-b8a5-8b35b8f148e5" providerId="ADAL" clId="{5CAB6F44-2C6B-4F6E-930E-DA72AE3987E9}" dt="2025-02-20T12:27:48.267" v="2093" actId="20577"/>
          <ac:spMkLst>
            <pc:docMk/>
            <pc:sldMk cId="3339240077" sldId="2581"/>
            <ac:spMk id="4" creationId="{ABE2DCF5-51EE-7BAA-4810-00707DCD52AD}"/>
          </ac:spMkLst>
        </pc:spChg>
        <pc:picChg chg="add mod">
          <ac:chgData name="Renuga Jayakumar" userId="1646daa7-fe1a-42b7-b8a5-8b35b8f148e5" providerId="ADAL" clId="{5CAB6F44-2C6B-4F6E-930E-DA72AE3987E9}" dt="2025-02-20T12:27:56.979" v="2095" actId="1076"/>
          <ac:picMkLst>
            <pc:docMk/>
            <pc:sldMk cId="3339240077" sldId="2581"/>
            <ac:picMk id="5" creationId="{E3F74C7E-43BD-9029-597A-9DB332CC9951}"/>
          </ac:picMkLst>
        </pc:picChg>
        <pc:picChg chg="del">
          <ac:chgData name="Renuga Jayakumar" userId="1646daa7-fe1a-42b7-b8a5-8b35b8f148e5" providerId="ADAL" clId="{5CAB6F44-2C6B-4F6E-930E-DA72AE3987E9}" dt="2025-02-20T12:27:19.893" v="2050" actId="478"/>
          <ac:picMkLst>
            <pc:docMk/>
            <pc:sldMk cId="3339240077" sldId="2581"/>
            <ac:picMk id="6" creationId="{6887619C-481C-13DD-A404-CD4368217E1D}"/>
          </ac:picMkLst>
        </pc:picChg>
      </pc:sldChg>
      <pc:sldChg chg="addSp delSp modSp add mod">
        <pc:chgData name="Renuga Jayakumar" userId="1646daa7-fe1a-42b7-b8a5-8b35b8f148e5" providerId="ADAL" clId="{5CAB6F44-2C6B-4F6E-930E-DA72AE3987E9}" dt="2025-02-20T12:29:54.914" v="2148" actId="20577"/>
        <pc:sldMkLst>
          <pc:docMk/>
          <pc:sldMk cId="648252978" sldId="2582"/>
        </pc:sldMkLst>
        <pc:spChg chg="mod">
          <ac:chgData name="Renuga Jayakumar" userId="1646daa7-fe1a-42b7-b8a5-8b35b8f148e5" providerId="ADAL" clId="{5CAB6F44-2C6B-4F6E-930E-DA72AE3987E9}" dt="2025-02-20T12:29:03.265" v="2116" actId="20577"/>
          <ac:spMkLst>
            <pc:docMk/>
            <pc:sldMk cId="648252978" sldId="2582"/>
            <ac:spMk id="2" creationId="{FC727BB0-EBA7-BD99-ABED-1F049DC6DE6F}"/>
          </ac:spMkLst>
        </pc:spChg>
        <pc:spChg chg="mod">
          <ac:chgData name="Renuga Jayakumar" userId="1646daa7-fe1a-42b7-b8a5-8b35b8f148e5" providerId="ADAL" clId="{5CAB6F44-2C6B-4F6E-930E-DA72AE3987E9}" dt="2025-02-20T12:29:54.914" v="2148" actId="20577"/>
          <ac:spMkLst>
            <pc:docMk/>
            <pc:sldMk cId="648252978" sldId="2582"/>
            <ac:spMk id="4" creationId="{1F924670-889B-070D-309A-2C8091CC9CD5}"/>
          </ac:spMkLst>
        </pc:spChg>
        <pc:picChg chg="del mod">
          <ac:chgData name="Renuga Jayakumar" userId="1646daa7-fe1a-42b7-b8a5-8b35b8f148e5" providerId="ADAL" clId="{5CAB6F44-2C6B-4F6E-930E-DA72AE3987E9}" dt="2025-02-20T12:29:28.238" v="2132" actId="478"/>
          <ac:picMkLst>
            <pc:docMk/>
            <pc:sldMk cId="648252978" sldId="2582"/>
            <ac:picMk id="5" creationId="{6607B333-6F88-B3BC-9658-E8F13DCA7E9C}"/>
          </ac:picMkLst>
        </pc:picChg>
        <pc:picChg chg="add mod">
          <ac:chgData name="Renuga Jayakumar" userId="1646daa7-fe1a-42b7-b8a5-8b35b8f148e5" providerId="ADAL" clId="{5CAB6F44-2C6B-4F6E-930E-DA72AE3987E9}" dt="2025-02-20T12:29:49.291" v="2141" actId="1076"/>
          <ac:picMkLst>
            <pc:docMk/>
            <pc:sldMk cId="648252978" sldId="2582"/>
            <ac:picMk id="6" creationId="{F27A2D6F-19D1-6367-7807-2297781892A5}"/>
          </ac:picMkLst>
        </pc:picChg>
      </pc:sldChg>
      <pc:sldChg chg="add del">
        <pc:chgData name="Renuga Jayakumar" userId="1646daa7-fe1a-42b7-b8a5-8b35b8f148e5" providerId="ADAL" clId="{5CAB6F44-2C6B-4F6E-930E-DA72AE3987E9}" dt="2025-02-20T12:41:18.232" v="2408" actId="2696"/>
        <pc:sldMkLst>
          <pc:docMk/>
          <pc:sldMk cId="875095900" sldId="2583"/>
        </pc:sldMkLst>
      </pc:sldChg>
      <pc:sldChg chg="addSp delSp modSp add mod">
        <pc:chgData name="Renuga Jayakumar" userId="1646daa7-fe1a-42b7-b8a5-8b35b8f148e5" providerId="ADAL" clId="{5CAB6F44-2C6B-4F6E-930E-DA72AE3987E9}" dt="2025-02-20T12:50:51.644" v="2571" actId="20577"/>
        <pc:sldMkLst>
          <pc:docMk/>
          <pc:sldMk cId="3372831357" sldId="2583"/>
        </pc:sldMkLst>
        <pc:spChg chg="mod">
          <ac:chgData name="Renuga Jayakumar" userId="1646daa7-fe1a-42b7-b8a5-8b35b8f148e5" providerId="ADAL" clId="{5CAB6F44-2C6B-4F6E-930E-DA72AE3987E9}" dt="2025-02-20T12:41:42.194" v="2425" actId="1076"/>
          <ac:spMkLst>
            <pc:docMk/>
            <pc:sldMk cId="3372831357" sldId="2583"/>
            <ac:spMk id="2" creationId="{0036D778-BC6B-E345-6628-7F6358069C63}"/>
          </ac:spMkLst>
        </pc:spChg>
        <pc:spChg chg="mod">
          <ac:chgData name="Renuga Jayakumar" userId="1646daa7-fe1a-42b7-b8a5-8b35b8f148e5" providerId="ADAL" clId="{5CAB6F44-2C6B-4F6E-930E-DA72AE3987E9}" dt="2025-02-20T12:50:51.644" v="2571" actId="20577"/>
          <ac:spMkLst>
            <pc:docMk/>
            <pc:sldMk cId="3372831357" sldId="2583"/>
            <ac:spMk id="4" creationId="{C55E5601-DC1A-700F-8D77-474597B66239}"/>
          </ac:spMkLst>
        </pc:spChg>
        <pc:picChg chg="add del mod">
          <ac:chgData name="Renuga Jayakumar" userId="1646daa7-fe1a-42b7-b8a5-8b35b8f148e5" providerId="ADAL" clId="{5CAB6F44-2C6B-4F6E-930E-DA72AE3987E9}" dt="2025-02-20T12:50:39.733" v="2552" actId="478"/>
          <ac:picMkLst>
            <pc:docMk/>
            <pc:sldMk cId="3372831357" sldId="2583"/>
            <ac:picMk id="5" creationId="{A70E2A97-221F-CAE6-5DB3-E24148DB091B}"/>
          </ac:picMkLst>
        </pc:picChg>
        <pc:picChg chg="add mod">
          <ac:chgData name="Renuga Jayakumar" userId="1646daa7-fe1a-42b7-b8a5-8b35b8f148e5" providerId="ADAL" clId="{5CAB6F44-2C6B-4F6E-930E-DA72AE3987E9}" dt="2025-02-20T12:50:45.017" v="2554" actId="14100"/>
          <ac:picMkLst>
            <pc:docMk/>
            <pc:sldMk cId="3372831357" sldId="2583"/>
            <ac:picMk id="7" creationId="{02DFB9A7-CC6E-B15C-09A8-919673F2990A}"/>
          </ac:picMkLst>
        </pc:picChg>
        <pc:picChg chg="del">
          <ac:chgData name="Renuga Jayakumar" userId="1646daa7-fe1a-42b7-b8a5-8b35b8f148e5" providerId="ADAL" clId="{5CAB6F44-2C6B-4F6E-930E-DA72AE3987E9}" dt="2025-02-20T12:42:02.052" v="2448" actId="478"/>
          <ac:picMkLst>
            <pc:docMk/>
            <pc:sldMk cId="3372831357" sldId="2583"/>
            <ac:picMk id="9" creationId="{C453DD79-2241-308B-7125-28A8D1D8F67F}"/>
          </ac:picMkLst>
        </pc:picChg>
        <pc:picChg chg="add del mod">
          <ac:chgData name="Renuga Jayakumar" userId="1646daa7-fe1a-42b7-b8a5-8b35b8f148e5" providerId="ADAL" clId="{5CAB6F44-2C6B-4F6E-930E-DA72AE3987E9}" dt="2025-02-20T12:45:10.515" v="2461" actId="478"/>
          <ac:picMkLst>
            <pc:docMk/>
            <pc:sldMk cId="3372831357" sldId="2583"/>
            <ac:picMk id="2050" creationId="{30D104A8-2620-D92D-C1F3-624CE5BF705B}"/>
          </ac:picMkLst>
        </pc:picChg>
      </pc:sldChg>
      <pc:sldChg chg="add">
        <pc:chgData name="Renuga Jayakumar" userId="1646daa7-fe1a-42b7-b8a5-8b35b8f148e5" providerId="ADAL" clId="{5CAB6F44-2C6B-4F6E-930E-DA72AE3987E9}" dt="2025-02-20T12:40:56.178" v="2407" actId="2890"/>
        <pc:sldMkLst>
          <pc:docMk/>
          <pc:sldMk cId="1656875088" sldId="2584"/>
        </pc:sldMkLst>
      </pc:sldChg>
      <pc:sldChg chg="add">
        <pc:chgData name="Renuga Jayakumar" userId="1646daa7-fe1a-42b7-b8a5-8b35b8f148e5" providerId="ADAL" clId="{5CAB6F44-2C6B-4F6E-930E-DA72AE3987E9}" dt="2025-02-20T12:44:23.544" v="2460" actId="2890"/>
        <pc:sldMkLst>
          <pc:docMk/>
          <pc:sldMk cId="737006091" sldId="2585"/>
        </pc:sldMkLst>
      </pc:sldChg>
      <pc:sldChg chg="addSp delSp modSp add mod">
        <pc:chgData name="Renuga Jayakumar" userId="1646daa7-fe1a-42b7-b8a5-8b35b8f148e5" providerId="ADAL" clId="{5CAB6F44-2C6B-4F6E-930E-DA72AE3987E9}" dt="2025-02-20T13:03:05.320" v="2759" actId="20577"/>
        <pc:sldMkLst>
          <pc:docMk/>
          <pc:sldMk cId="2362142502" sldId="2586"/>
        </pc:sldMkLst>
        <pc:spChg chg="mod">
          <ac:chgData name="Renuga Jayakumar" userId="1646daa7-fe1a-42b7-b8a5-8b35b8f148e5" providerId="ADAL" clId="{5CAB6F44-2C6B-4F6E-930E-DA72AE3987E9}" dt="2025-02-20T12:53:41.123" v="2632" actId="6549"/>
          <ac:spMkLst>
            <pc:docMk/>
            <pc:sldMk cId="2362142502" sldId="2586"/>
            <ac:spMk id="2" creationId="{6738862F-D79A-221D-A887-C37C581322AF}"/>
          </ac:spMkLst>
        </pc:spChg>
        <pc:spChg chg="mod">
          <ac:chgData name="Renuga Jayakumar" userId="1646daa7-fe1a-42b7-b8a5-8b35b8f148e5" providerId="ADAL" clId="{5CAB6F44-2C6B-4F6E-930E-DA72AE3987E9}" dt="2025-02-20T13:03:05.320" v="2759" actId="20577"/>
          <ac:spMkLst>
            <pc:docMk/>
            <pc:sldMk cId="2362142502" sldId="2586"/>
            <ac:spMk id="4" creationId="{64661ACD-2B4D-47AC-0631-3A6C5A080EE4}"/>
          </ac:spMkLst>
        </pc:spChg>
        <pc:picChg chg="del">
          <ac:chgData name="Renuga Jayakumar" userId="1646daa7-fe1a-42b7-b8a5-8b35b8f148e5" providerId="ADAL" clId="{5CAB6F44-2C6B-4F6E-930E-DA72AE3987E9}" dt="2025-02-20T13:01:47.868" v="2698" actId="478"/>
          <ac:picMkLst>
            <pc:docMk/>
            <pc:sldMk cId="2362142502" sldId="2586"/>
            <ac:picMk id="5" creationId="{FC54E22F-E868-4E38-3BC1-B80A843D2B6F}"/>
          </ac:picMkLst>
        </pc:picChg>
        <pc:picChg chg="add mod">
          <ac:chgData name="Renuga Jayakumar" userId="1646daa7-fe1a-42b7-b8a5-8b35b8f148e5" providerId="ADAL" clId="{5CAB6F44-2C6B-4F6E-930E-DA72AE3987E9}" dt="2025-02-20T13:02:12.948" v="2704" actId="1076"/>
          <ac:picMkLst>
            <pc:docMk/>
            <pc:sldMk cId="2362142502" sldId="2586"/>
            <ac:picMk id="6" creationId="{C66D65BA-03AA-9D8F-C791-A47E0423D91F}"/>
          </ac:picMkLst>
        </pc:picChg>
      </pc:sldChg>
      <pc:sldChg chg="addSp delSp modSp add mod">
        <pc:chgData name="Renuga Jayakumar" userId="1646daa7-fe1a-42b7-b8a5-8b35b8f148e5" providerId="ADAL" clId="{5CAB6F44-2C6B-4F6E-930E-DA72AE3987E9}" dt="2025-02-20T13:05:58.469" v="2808" actId="1076"/>
        <pc:sldMkLst>
          <pc:docMk/>
          <pc:sldMk cId="412225430" sldId="2587"/>
        </pc:sldMkLst>
        <pc:spChg chg="mod">
          <ac:chgData name="Renuga Jayakumar" userId="1646daa7-fe1a-42b7-b8a5-8b35b8f148e5" providerId="ADAL" clId="{5CAB6F44-2C6B-4F6E-930E-DA72AE3987E9}" dt="2025-02-20T13:03:32.199" v="2781" actId="20577"/>
          <ac:spMkLst>
            <pc:docMk/>
            <pc:sldMk cId="412225430" sldId="2587"/>
            <ac:spMk id="2" creationId="{DB2DAF7E-3BB7-FDA7-4C55-0C606EA47469}"/>
          </ac:spMkLst>
        </pc:spChg>
        <pc:spChg chg="mod">
          <ac:chgData name="Renuga Jayakumar" userId="1646daa7-fe1a-42b7-b8a5-8b35b8f148e5" providerId="ADAL" clId="{5CAB6F44-2C6B-4F6E-930E-DA72AE3987E9}" dt="2025-02-20T13:05:39.720" v="2802" actId="5793"/>
          <ac:spMkLst>
            <pc:docMk/>
            <pc:sldMk cId="412225430" sldId="2587"/>
            <ac:spMk id="4" creationId="{4EC35930-2088-ACC4-4268-D1CC38F51C3D}"/>
          </ac:spMkLst>
        </pc:spChg>
        <pc:picChg chg="add del mod ord">
          <ac:chgData name="Renuga Jayakumar" userId="1646daa7-fe1a-42b7-b8a5-8b35b8f148e5" providerId="ADAL" clId="{5CAB6F44-2C6B-4F6E-930E-DA72AE3987E9}" dt="2025-02-20T13:05:50.168" v="2805" actId="478"/>
          <ac:picMkLst>
            <pc:docMk/>
            <pc:sldMk cId="412225430" sldId="2587"/>
            <ac:picMk id="5" creationId="{164DD996-D38D-D594-9FA4-D7E06F1A812B}"/>
          </ac:picMkLst>
        </pc:picChg>
        <pc:picChg chg="del mod">
          <ac:chgData name="Renuga Jayakumar" userId="1646daa7-fe1a-42b7-b8a5-8b35b8f148e5" providerId="ADAL" clId="{5CAB6F44-2C6B-4F6E-930E-DA72AE3987E9}" dt="2025-02-20T13:05:46.522" v="2803" actId="478"/>
          <ac:picMkLst>
            <pc:docMk/>
            <pc:sldMk cId="412225430" sldId="2587"/>
            <ac:picMk id="6" creationId="{66176669-A4D5-747C-DFDC-51D919EAD43C}"/>
          </ac:picMkLst>
        </pc:picChg>
        <pc:picChg chg="add mod">
          <ac:chgData name="Renuga Jayakumar" userId="1646daa7-fe1a-42b7-b8a5-8b35b8f148e5" providerId="ADAL" clId="{5CAB6F44-2C6B-4F6E-930E-DA72AE3987E9}" dt="2025-02-20T13:05:58.469" v="2808" actId="1076"/>
          <ac:picMkLst>
            <pc:docMk/>
            <pc:sldMk cId="412225430" sldId="2587"/>
            <ac:picMk id="8" creationId="{A71746F3-4A24-6ED8-4AC3-1D3B000F7951}"/>
          </ac:picMkLst>
        </pc:picChg>
      </pc:sldChg>
      <pc:sldMasterChg chg="del delSldLayout">
        <pc:chgData name="Renuga Jayakumar" userId="1646daa7-fe1a-42b7-b8a5-8b35b8f148e5" providerId="ADAL" clId="{5CAB6F44-2C6B-4F6E-930E-DA72AE3987E9}" dt="2025-02-17T19:05:43.199" v="524" actId="47"/>
        <pc:sldMasterMkLst>
          <pc:docMk/>
          <pc:sldMasterMk cId="4163213478" sldId="2147483788"/>
        </pc:sldMasterMkLst>
        <pc:sldLayoutChg chg="del">
          <pc:chgData name="Renuga Jayakumar" userId="1646daa7-fe1a-42b7-b8a5-8b35b8f148e5" providerId="ADAL" clId="{5CAB6F44-2C6B-4F6E-930E-DA72AE3987E9}" dt="2025-02-17T19:05:43.199" v="524" actId="47"/>
          <pc:sldLayoutMkLst>
            <pc:docMk/>
            <pc:sldMasterMk cId="4163213478" sldId="2147483788"/>
            <pc:sldLayoutMk cId="1669293752" sldId="2147483789"/>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825779127" sldId="2147483790"/>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2279669322" sldId="2147483791"/>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1869484997" sldId="2147483792"/>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443429872" sldId="2147483793"/>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3096056397" sldId="2147483794"/>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400877942" sldId="2147483795"/>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1964558622" sldId="2147483796"/>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3157004876" sldId="2147483797"/>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3931839337" sldId="2147483798"/>
          </pc:sldLayoutMkLst>
        </pc:sldLayoutChg>
        <pc:sldLayoutChg chg="del">
          <pc:chgData name="Renuga Jayakumar" userId="1646daa7-fe1a-42b7-b8a5-8b35b8f148e5" providerId="ADAL" clId="{5CAB6F44-2C6B-4F6E-930E-DA72AE3987E9}" dt="2025-02-17T19:05:43.199" v="524" actId="47"/>
          <pc:sldLayoutMkLst>
            <pc:docMk/>
            <pc:sldMasterMk cId="4163213478" sldId="2147483788"/>
            <pc:sldLayoutMk cId="141020764" sldId="2147483799"/>
          </pc:sldLayoutMkLst>
        </pc:sldLayoutChg>
      </pc:sldMasterChg>
      <pc:sldMasterChg chg="del delSldLayout">
        <pc:chgData name="Renuga Jayakumar" userId="1646daa7-fe1a-42b7-b8a5-8b35b8f148e5" providerId="ADAL" clId="{5CAB6F44-2C6B-4F6E-930E-DA72AE3987E9}" dt="2025-02-17T19:05:33.202" v="513" actId="47"/>
        <pc:sldMasterMkLst>
          <pc:docMk/>
          <pc:sldMasterMk cId="808726293" sldId="2147483800"/>
        </pc:sldMasterMkLst>
        <pc:sldLayoutChg chg="del">
          <pc:chgData name="Renuga Jayakumar" userId="1646daa7-fe1a-42b7-b8a5-8b35b8f148e5" providerId="ADAL" clId="{5CAB6F44-2C6B-4F6E-930E-DA72AE3987E9}" dt="2025-02-17T19:05:33.202" v="513" actId="47"/>
          <pc:sldLayoutMkLst>
            <pc:docMk/>
            <pc:sldMasterMk cId="808726293" sldId="2147483800"/>
            <pc:sldLayoutMk cId="2413347183" sldId="2147483801"/>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148288188" sldId="2147483802"/>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1731780363" sldId="2147483803"/>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51386157" sldId="2147483804"/>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1417273762" sldId="2147483805"/>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3627421867" sldId="2147483806"/>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181862931" sldId="2147483807"/>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4179425613" sldId="2147483808"/>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3017276795" sldId="2147483809"/>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297866122" sldId="2147483810"/>
          </pc:sldLayoutMkLst>
        </pc:sldLayoutChg>
        <pc:sldLayoutChg chg="del">
          <pc:chgData name="Renuga Jayakumar" userId="1646daa7-fe1a-42b7-b8a5-8b35b8f148e5" providerId="ADAL" clId="{5CAB6F44-2C6B-4F6E-930E-DA72AE3987E9}" dt="2025-02-17T19:05:33.202" v="513" actId="47"/>
          <pc:sldLayoutMkLst>
            <pc:docMk/>
            <pc:sldMasterMk cId="808726293" sldId="2147483800"/>
            <pc:sldLayoutMk cId="308110971" sldId="214748381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Installing Docker involves downloading the Docker Desktop application for your operating system, followed by configuring the Docker daemon. We'll go through the steps to ensure you have Docker up and running.</a:t>
            </a:r>
          </a:p>
        </p:txBody>
      </p:sp>
      <p:sp>
        <p:nvSpPr>
          <p:cNvPr id="4" name="Slide Number Placeholder 3"/>
          <p:cNvSpPr>
            <a:spLocks noGrp="1"/>
          </p:cNvSpPr>
          <p:nvPr>
            <p:ph type="sldNum" sz="quarter" idx="5"/>
          </p:nvPr>
        </p:nvSpPr>
        <p:spPr/>
        <p:txBody>
          <a:bodyPr/>
          <a:lstStyle/>
          <a:p>
            <a:fld id="{5CC71C9E-2571-4B83-A8A7-5814AA66DB85}" type="slidenum">
              <a:rPr lang="en-GB" smtClean="0"/>
              <a:t>4</a:t>
            </a:fld>
            <a:endParaRPr lang="en-GB"/>
          </a:p>
        </p:txBody>
      </p:sp>
    </p:spTree>
    <p:extLst>
      <p:ext uri="{BB962C8B-B14F-4D97-AF65-F5344CB8AC3E}">
        <p14:creationId xmlns:p14="http://schemas.microsoft.com/office/powerpoint/2010/main" val="139981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ED63D3-04D6-B0CF-B245-5B952CAA37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DFA418-0063-785D-C42B-782E6E835B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098092-4E03-2ACC-6130-955B4AC8F5C1}"/>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26541FD5-2063-0881-B29C-997733C21067}"/>
              </a:ext>
            </a:extLst>
          </p:cNvPr>
          <p:cNvSpPr>
            <a:spLocks noGrp="1"/>
          </p:cNvSpPr>
          <p:nvPr>
            <p:ph type="sldNum" sz="quarter" idx="5"/>
          </p:nvPr>
        </p:nvSpPr>
        <p:spPr/>
        <p:txBody>
          <a:bodyPr/>
          <a:lstStyle/>
          <a:p>
            <a:fld id="{5CC71C9E-2571-4B83-A8A7-5814AA66DB85}" type="slidenum">
              <a:rPr lang="en-GB" smtClean="0"/>
              <a:t>9</a:t>
            </a:fld>
            <a:endParaRPr lang="en-GB"/>
          </a:p>
        </p:txBody>
      </p:sp>
    </p:spTree>
    <p:extLst>
      <p:ext uri="{BB962C8B-B14F-4D97-AF65-F5344CB8AC3E}">
        <p14:creationId xmlns:p14="http://schemas.microsoft.com/office/powerpoint/2010/main" val="2614672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p:cNvSpPr>
            <a:spLocks noGrp="1"/>
          </p:cNvSpPr>
          <p:nvPr>
            <p:ph type="sldNum" sz="quarter" idx="5"/>
          </p:nvPr>
        </p:nvSpPr>
        <p:spPr/>
        <p:txBody>
          <a:bodyPr/>
          <a:lstStyle/>
          <a:p>
            <a:fld id="{5CC71C9E-2571-4B83-A8A7-5814AA66DB85}" type="slidenum">
              <a:rPr lang="en-GB" smtClean="0"/>
              <a:t>10</a:t>
            </a:fld>
            <a:endParaRPr lang="en-GB"/>
          </a:p>
        </p:txBody>
      </p:sp>
    </p:spTree>
    <p:extLst>
      <p:ext uri="{BB962C8B-B14F-4D97-AF65-F5344CB8AC3E}">
        <p14:creationId xmlns:p14="http://schemas.microsoft.com/office/powerpoint/2010/main" val="557516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C0090-A5CE-8C6D-F40C-3CF45D7F5F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B9687C-17BE-D0AA-444E-1D11A55A8C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9BCEDB-17FA-4620-600A-266C11E46899}"/>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835E8F13-4E7D-A196-B995-009F21C2A870}"/>
              </a:ext>
            </a:extLst>
          </p:cNvPr>
          <p:cNvSpPr>
            <a:spLocks noGrp="1"/>
          </p:cNvSpPr>
          <p:nvPr>
            <p:ph type="sldNum" sz="quarter" idx="5"/>
          </p:nvPr>
        </p:nvSpPr>
        <p:spPr/>
        <p:txBody>
          <a:bodyPr/>
          <a:lstStyle/>
          <a:p>
            <a:fld id="{5CC71C9E-2571-4B83-A8A7-5814AA66DB85}" type="slidenum">
              <a:rPr lang="en-GB" smtClean="0"/>
              <a:t>11</a:t>
            </a:fld>
            <a:endParaRPr lang="en-GB"/>
          </a:p>
        </p:txBody>
      </p:sp>
    </p:spTree>
    <p:extLst>
      <p:ext uri="{BB962C8B-B14F-4D97-AF65-F5344CB8AC3E}">
        <p14:creationId xmlns:p14="http://schemas.microsoft.com/office/powerpoint/2010/main" val="1466143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07079-C1DB-8505-C53B-AD64FB7D89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1703BB-CEE4-FEEC-60D3-9AED46B1B0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C2946C-05F0-E0E3-534A-BD9E47B164C1}"/>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27DD2949-8A7F-264E-083E-EF39D58A950D}"/>
              </a:ext>
            </a:extLst>
          </p:cNvPr>
          <p:cNvSpPr>
            <a:spLocks noGrp="1"/>
          </p:cNvSpPr>
          <p:nvPr>
            <p:ph type="sldNum" sz="quarter" idx="5"/>
          </p:nvPr>
        </p:nvSpPr>
        <p:spPr/>
        <p:txBody>
          <a:bodyPr/>
          <a:lstStyle/>
          <a:p>
            <a:fld id="{5CC71C9E-2571-4B83-A8A7-5814AA66DB85}" type="slidenum">
              <a:rPr lang="en-GB" smtClean="0"/>
              <a:t>12</a:t>
            </a:fld>
            <a:endParaRPr lang="en-GB"/>
          </a:p>
        </p:txBody>
      </p:sp>
    </p:spTree>
    <p:extLst>
      <p:ext uri="{BB962C8B-B14F-4D97-AF65-F5344CB8AC3E}">
        <p14:creationId xmlns:p14="http://schemas.microsoft.com/office/powerpoint/2010/main" val="3519093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6158B-7CFB-915C-4318-7E132FC7A6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5B46FD-A170-1904-40FB-4B8072B3F6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CD9AD2-781C-5956-0526-BB6B6BCF9CA2}"/>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C8CE43CB-CE23-8AED-83AC-29AA5DD1448A}"/>
              </a:ext>
            </a:extLst>
          </p:cNvPr>
          <p:cNvSpPr>
            <a:spLocks noGrp="1"/>
          </p:cNvSpPr>
          <p:nvPr>
            <p:ph type="sldNum" sz="quarter" idx="5"/>
          </p:nvPr>
        </p:nvSpPr>
        <p:spPr/>
        <p:txBody>
          <a:bodyPr/>
          <a:lstStyle/>
          <a:p>
            <a:fld id="{5CC71C9E-2571-4B83-A8A7-5814AA66DB85}" type="slidenum">
              <a:rPr lang="en-GB" smtClean="0"/>
              <a:t>13</a:t>
            </a:fld>
            <a:endParaRPr lang="en-GB"/>
          </a:p>
        </p:txBody>
      </p:sp>
    </p:spTree>
    <p:extLst>
      <p:ext uri="{BB962C8B-B14F-4D97-AF65-F5344CB8AC3E}">
        <p14:creationId xmlns:p14="http://schemas.microsoft.com/office/powerpoint/2010/main" val="1244123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8FD3C-D130-853C-57A4-C1FE754B1D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D2D8B-F468-0446-52AF-71A981FA91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9CC3B0-8FD7-606F-784A-FEB8A1B7F76A}"/>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5D8E7201-220B-5EB0-51FF-9BBFB416043E}"/>
              </a:ext>
            </a:extLst>
          </p:cNvPr>
          <p:cNvSpPr>
            <a:spLocks noGrp="1"/>
          </p:cNvSpPr>
          <p:nvPr>
            <p:ph type="sldNum" sz="quarter" idx="5"/>
          </p:nvPr>
        </p:nvSpPr>
        <p:spPr/>
        <p:txBody>
          <a:bodyPr/>
          <a:lstStyle/>
          <a:p>
            <a:fld id="{5CC71C9E-2571-4B83-A8A7-5814AA66DB85}" type="slidenum">
              <a:rPr lang="en-GB" smtClean="0"/>
              <a:t>14</a:t>
            </a:fld>
            <a:endParaRPr lang="en-GB"/>
          </a:p>
        </p:txBody>
      </p:sp>
    </p:spTree>
    <p:extLst>
      <p:ext uri="{BB962C8B-B14F-4D97-AF65-F5344CB8AC3E}">
        <p14:creationId xmlns:p14="http://schemas.microsoft.com/office/powerpoint/2010/main" val="717201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F6D36-67F5-E72B-02AB-23FFC45052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82345C-EF39-027B-3DBE-441BF8C69A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549ED3-37C8-399B-63DC-2A67C8A175DE}"/>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D9F316B7-F880-78CE-E83E-ECE19C1051CB}"/>
              </a:ext>
            </a:extLst>
          </p:cNvPr>
          <p:cNvSpPr>
            <a:spLocks noGrp="1"/>
          </p:cNvSpPr>
          <p:nvPr>
            <p:ph type="sldNum" sz="quarter" idx="5"/>
          </p:nvPr>
        </p:nvSpPr>
        <p:spPr/>
        <p:txBody>
          <a:bodyPr/>
          <a:lstStyle/>
          <a:p>
            <a:fld id="{5CC71C9E-2571-4B83-A8A7-5814AA66DB85}" type="slidenum">
              <a:rPr lang="en-GB" smtClean="0"/>
              <a:t>15</a:t>
            </a:fld>
            <a:endParaRPr lang="en-GB"/>
          </a:p>
        </p:txBody>
      </p:sp>
    </p:spTree>
    <p:extLst>
      <p:ext uri="{BB962C8B-B14F-4D97-AF65-F5344CB8AC3E}">
        <p14:creationId xmlns:p14="http://schemas.microsoft.com/office/powerpoint/2010/main" val="1137114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7523A-CDF7-8280-E31C-F5CCBEF362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83AE3C-DA39-C6F4-5BC2-7C48E97D9B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AFCE19-2736-D088-848C-570761BEBE9C}"/>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5F5565BB-3CDA-F956-26D2-55EBA0BFCAD9}"/>
              </a:ext>
            </a:extLst>
          </p:cNvPr>
          <p:cNvSpPr>
            <a:spLocks noGrp="1"/>
          </p:cNvSpPr>
          <p:nvPr>
            <p:ph type="sldNum" sz="quarter" idx="5"/>
          </p:nvPr>
        </p:nvSpPr>
        <p:spPr/>
        <p:txBody>
          <a:bodyPr/>
          <a:lstStyle/>
          <a:p>
            <a:fld id="{5CC71C9E-2571-4B83-A8A7-5814AA66DB85}" type="slidenum">
              <a:rPr lang="en-GB" smtClean="0"/>
              <a:t>16</a:t>
            </a:fld>
            <a:endParaRPr lang="en-GB"/>
          </a:p>
        </p:txBody>
      </p:sp>
    </p:spTree>
    <p:extLst>
      <p:ext uri="{BB962C8B-B14F-4D97-AF65-F5344CB8AC3E}">
        <p14:creationId xmlns:p14="http://schemas.microsoft.com/office/powerpoint/2010/main" val="18780464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594FC-5177-D818-8567-EA55880CB1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1A3750-B19B-5DA6-9AEE-F4DFD453EA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05BFCC-DCF1-2E01-23D0-38CF988B10D8}"/>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67D22D93-6D0D-CD9F-6116-329E9BEB9117}"/>
              </a:ext>
            </a:extLst>
          </p:cNvPr>
          <p:cNvSpPr>
            <a:spLocks noGrp="1"/>
          </p:cNvSpPr>
          <p:nvPr>
            <p:ph type="sldNum" sz="quarter" idx="5"/>
          </p:nvPr>
        </p:nvSpPr>
        <p:spPr/>
        <p:txBody>
          <a:bodyPr/>
          <a:lstStyle/>
          <a:p>
            <a:fld id="{5CC71C9E-2571-4B83-A8A7-5814AA66DB85}" type="slidenum">
              <a:rPr lang="en-GB" smtClean="0"/>
              <a:t>17</a:t>
            </a:fld>
            <a:endParaRPr lang="en-GB"/>
          </a:p>
        </p:txBody>
      </p:sp>
    </p:spTree>
    <p:extLst>
      <p:ext uri="{BB962C8B-B14F-4D97-AF65-F5344CB8AC3E}">
        <p14:creationId xmlns:p14="http://schemas.microsoft.com/office/powerpoint/2010/main" val="4200497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8DCAD-D31F-1220-CB33-BA431BB68C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E4197E-FB90-E415-C9DD-4667F8C61B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53276-3F6D-B0EB-E0FF-D2B172BF47B5}"/>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0D6A1D23-C8CD-F017-62D0-3FEBCB2E1238}"/>
              </a:ext>
            </a:extLst>
          </p:cNvPr>
          <p:cNvSpPr>
            <a:spLocks noGrp="1"/>
          </p:cNvSpPr>
          <p:nvPr>
            <p:ph type="sldNum" sz="quarter" idx="5"/>
          </p:nvPr>
        </p:nvSpPr>
        <p:spPr/>
        <p:txBody>
          <a:bodyPr/>
          <a:lstStyle/>
          <a:p>
            <a:fld id="{5CC71C9E-2571-4B83-A8A7-5814AA66DB85}" type="slidenum">
              <a:rPr lang="en-GB" smtClean="0"/>
              <a:t>18</a:t>
            </a:fld>
            <a:endParaRPr lang="en-GB"/>
          </a:p>
        </p:txBody>
      </p:sp>
    </p:spTree>
    <p:extLst>
      <p:ext uri="{BB962C8B-B14F-4D97-AF65-F5344CB8AC3E}">
        <p14:creationId xmlns:p14="http://schemas.microsoft.com/office/powerpoint/2010/main" val="3834375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4A1F1-0BD0-3472-37CE-281C7B32C8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83147F-BCD5-AFDD-6EF3-FF5158784C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9B8555-CF9F-C7D3-678D-DFDFE9F47FFA}"/>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BA35FBC1-B461-6079-D644-ADDF95D2ACBE}"/>
              </a:ext>
            </a:extLst>
          </p:cNvPr>
          <p:cNvSpPr>
            <a:spLocks noGrp="1"/>
          </p:cNvSpPr>
          <p:nvPr>
            <p:ph type="sldNum" sz="quarter" idx="5"/>
          </p:nvPr>
        </p:nvSpPr>
        <p:spPr/>
        <p:txBody>
          <a:bodyPr/>
          <a:lstStyle/>
          <a:p>
            <a:fld id="{5CC71C9E-2571-4B83-A8A7-5814AA66DB85}" type="slidenum">
              <a:rPr lang="en-GB" smtClean="0"/>
              <a:t>19</a:t>
            </a:fld>
            <a:endParaRPr lang="en-GB"/>
          </a:p>
        </p:txBody>
      </p:sp>
    </p:spTree>
    <p:extLst>
      <p:ext uri="{BB962C8B-B14F-4D97-AF65-F5344CB8AC3E}">
        <p14:creationId xmlns:p14="http://schemas.microsoft.com/office/powerpoint/2010/main" val="1929888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972DB-0D96-83ED-7171-53B9843965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4C000F-0E8A-92BA-F041-A67F5EA8E7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6F304E-6275-6ABB-4E90-0D36F252C1F2}"/>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2F9EC4E4-74F8-CB49-77B6-FE433C47EE3B}"/>
              </a:ext>
            </a:extLst>
          </p:cNvPr>
          <p:cNvSpPr>
            <a:spLocks noGrp="1"/>
          </p:cNvSpPr>
          <p:nvPr>
            <p:ph type="sldNum" sz="quarter" idx="5"/>
          </p:nvPr>
        </p:nvSpPr>
        <p:spPr/>
        <p:txBody>
          <a:bodyPr/>
          <a:lstStyle/>
          <a:p>
            <a:fld id="{5CC71C9E-2571-4B83-A8A7-5814AA66DB85}" type="slidenum">
              <a:rPr lang="en-GB" smtClean="0"/>
              <a:t>20</a:t>
            </a:fld>
            <a:endParaRPr lang="en-GB"/>
          </a:p>
        </p:txBody>
      </p:sp>
    </p:spTree>
    <p:extLst>
      <p:ext uri="{BB962C8B-B14F-4D97-AF65-F5344CB8AC3E}">
        <p14:creationId xmlns:p14="http://schemas.microsoft.com/office/powerpoint/2010/main" val="40732019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A8253-AA04-9AC5-9060-5C5CBAEF75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B93D30-6DA0-5F6B-9A07-AD91B6DDCA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DFE3DD-D29E-3CC3-362B-BA464ECDAC3B}"/>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FF51C836-3A81-9A38-EC5C-FD5FE364C364}"/>
              </a:ext>
            </a:extLst>
          </p:cNvPr>
          <p:cNvSpPr>
            <a:spLocks noGrp="1"/>
          </p:cNvSpPr>
          <p:nvPr>
            <p:ph type="sldNum" sz="quarter" idx="5"/>
          </p:nvPr>
        </p:nvSpPr>
        <p:spPr/>
        <p:txBody>
          <a:bodyPr/>
          <a:lstStyle/>
          <a:p>
            <a:fld id="{5CC71C9E-2571-4B83-A8A7-5814AA66DB85}" type="slidenum">
              <a:rPr lang="en-GB" smtClean="0"/>
              <a:t>22</a:t>
            </a:fld>
            <a:endParaRPr lang="en-GB"/>
          </a:p>
        </p:txBody>
      </p:sp>
    </p:spTree>
    <p:extLst>
      <p:ext uri="{BB962C8B-B14F-4D97-AF65-F5344CB8AC3E}">
        <p14:creationId xmlns:p14="http://schemas.microsoft.com/office/powerpoint/2010/main" val="2308822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9AEC3-CBAF-AE2D-DFB8-3BD220C426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A4EDE1-383D-6B23-7583-0C20F82320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660D08-33EC-D426-F407-159A26DB0850}"/>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D479EA3C-53C6-6C9F-1D60-F89B67A9F814}"/>
              </a:ext>
            </a:extLst>
          </p:cNvPr>
          <p:cNvSpPr>
            <a:spLocks noGrp="1"/>
          </p:cNvSpPr>
          <p:nvPr>
            <p:ph type="sldNum" sz="quarter" idx="5"/>
          </p:nvPr>
        </p:nvSpPr>
        <p:spPr/>
        <p:txBody>
          <a:bodyPr/>
          <a:lstStyle/>
          <a:p>
            <a:fld id="{5CC71C9E-2571-4B83-A8A7-5814AA66DB85}" type="slidenum">
              <a:rPr lang="en-GB" smtClean="0"/>
              <a:t>23</a:t>
            </a:fld>
            <a:endParaRPr lang="en-GB"/>
          </a:p>
        </p:txBody>
      </p:sp>
    </p:spTree>
    <p:extLst>
      <p:ext uri="{BB962C8B-B14F-4D97-AF65-F5344CB8AC3E}">
        <p14:creationId xmlns:p14="http://schemas.microsoft.com/office/powerpoint/2010/main" val="14713491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B0400-E50C-4430-228E-27B42F330A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F6B302-9AB3-8F1D-15C0-FFEFDB7264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7DC2A5-36B0-AC14-FD90-B301BF278F59}"/>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FA9955E5-8170-7020-F953-9FF0276CA9B2}"/>
              </a:ext>
            </a:extLst>
          </p:cNvPr>
          <p:cNvSpPr>
            <a:spLocks noGrp="1"/>
          </p:cNvSpPr>
          <p:nvPr>
            <p:ph type="sldNum" sz="quarter" idx="5"/>
          </p:nvPr>
        </p:nvSpPr>
        <p:spPr/>
        <p:txBody>
          <a:bodyPr/>
          <a:lstStyle/>
          <a:p>
            <a:fld id="{5CC71C9E-2571-4B83-A8A7-5814AA66DB85}" type="slidenum">
              <a:rPr lang="en-GB" smtClean="0"/>
              <a:t>24</a:t>
            </a:fld>
            <a:endParaRPr lang="en-GB"/>
          </a:p>
        </p:txBody>
      </p:sp>
    </p:spTree>
    <p:extLst>
      <p:ext uri="{BB962C8B-B14F-4D97-AF65-F5344CB8AC3E}">
        <p14:creationId xmlns:p14="http://schemas.microsoft.com/office/powerpoint/2010/main" val="30868891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483DAB-8C5C-B4E0-6A34-90FAEF1191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314A4E-A98C-4976-DAA2-195814242A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1EF98A-B9C6-CD3F-903B-C7407ECFC3B5}"/>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6E116E82-1756-768C-735E-42A4E23DAAB3}"/>
              </a:ext>
            </a:extLst>
          </p:cNvPr>
          <p:cNvSpPr>
            <a:spLocks noGrp="1"/>
          </p:cNvSpPr>
          <p:nvPr>
            <p:ph type="sldNum" sz="quarter" idx="5"/>
          </p:nvPr>
        </p:nvSpPr>
        <p:spPr/>
        <p:txBody>
          <a:bodyPr/>
          <a:lstStyle/>
          <a:p>
            <a:fld id="{5CC71C9E-2571-4B83-A8A7-5814AA66DB85}" type="slidenum">
              <a:rPr lang="en-GB" smtClean="0"/>
              <a:t>25</a:t>
            </a:fld>
            <a:endParaRPr lang="en-GB"/>
          </a:p>
        </p:txBody>
      </p:sp>
    </p:spTree>
    <p:extLst>
      <p:ext uri="{BB962C8B-B14F-4D97-AF65-F5344CB8AC3E}">
        <p14:creationId xmlns:p14="http://schemas.microsoft.com/office/powerpoint/2010/main" val="8464083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32FF9-A28B-179A-8973-44C7322BB0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F21A96-06F8-ED15-0FB6-16FDCB0590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B1DF3C-19B2-E74B-FA6B-B47D171C06E6}"/>
              </a:ext>
            </a:extLst>
          </p:cNvPr>
          <p:cNvSpPr>
            <a:spLocks noGrp="1"/>
          </p:cNvSpPr>
          <p:nvPr>
            <p:ph type="body" idx="1"/>
          </p:nvPr>
        </p:nvSpPr>
        <p:spPr/>
        <p:txBody>
          <a:bodyPr/>
          <a:lstStyle/>
          <a:p>
            <a:r>
              <a:rPr lang="en-GB"/>
              <a:t>The 'docker run' command is used to create a new container from an image and run it. This command allows you to specify various options, such as ports and environment variables, for the container.</a:t>
            </a:r>
          </a:p>
        </p:txBody>
      </p:sp>
      <p:sp>
        <p:nvSpPr>
          <p:cNvPr id="4" name="Slide Number Placeholder 3">
            <a:extLst>
              <a:ext uri="{FF2B5EF4-FFF2-40B4-BE49-F238E27FC236}">
                <a16:creationId xmlns:a16="http://schemas.microsoft.com/office/drawing/2014/main" id="{EAAD7C74-5F73-6E84-C828-0C9D28539643}"/>
              </a:ext>
            </a:extLst>
          </p:cNvPr>
          <p:cNvSpPr>
            <a:spLocks noGrp="1"/>
          </p:cNvSpPr>
          <p:nvPr>
            <p:ph type="sldNum" sz="quarter" idx="5"/>
          </p:nvPr>
        </p:nvSpPr>
        <p:spPr/>
        <p:txBody>
          <a:bodyPr/>
          <a:lstStyle/>
          <a:p>
            <a:fld id="{5CC71C9E-2571-4B83-A8A7-5814AA66DB85}" type="slidenum">
              <a:rPr lang="en-GB" smtClean="0"/>
              <a:t>26</a:t>
            </a:fld>
            <a:endParaRPr lang="en-GB"/>
          </a:p>
        </p:txBody>
      </p:sp>
    </p:spTree>
    <p:extLst>
      <p:ext uri="{BB962C8B-B14F-4D97-AF65-F5344CB8AC3E}">
        <p14:creationId xmlns:p14="http://schemas.microsoft.com/office/powerpoint/2010/main" val="11063779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lvl1pPr>
              <a:defRPr sz="4800"/>
            </a:lvl1pPr>
          </a:lstStyle>
          <a:p>
            <a:r>
              <a:rPr lang="en-US" dirty="0"/>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sz="4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20/02/2025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docs.docker.co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chemeClr val="bg1"/>
                </a:solidFill>
              </a:rPr>
              <a:t>Cloud Engineering Principles and Practices</a:t>
            </a:r>
            <a:endParaRPr b="1" dirty="0">
              <a:solidFill>
                <a:schemeClr val="bg1"/>
              </a:solidFill>
            </a:endParaRPr>
          </a:p>
        </p:txBody>
      </p:sp>
      <p:sp>
        <p:nvSpPr>
          <p:cNvPr id="3" name="Subtitle 2"/>
          <p:cNvSpPr>
            <a:spLocks noGrp="1"/>
          </p:cNvSpPr>
          <p:nvPr>
            <p:ph type="subTitle" idx="1"/>
          </p:nvPr>
        </p:nvSpPr>
        <p:spPr>
          <a:xfrm>
            <a:off x="1825824" y="3764632"/>
            <a:ext cx="8534400" cy="1320552"/>
          </a:xfrm>
        </p:spPr>
        <p:txBody>
          <a:bodyPr/>
          <a:lstStyle/>
          <a:p>
            <a:r>
              <a:rPr lang="en-GB" sz="3600" b="1" i="1" dirty="0">
                <a:solidFill>
                  <a:schemeClr val="bg1"/>
                </a:solidFill>
              </a:rPr>
              <a:t>Docker Images &amp; Containers Commands </a:t>
            </a:r>
            <a:endParaRPr sz="3600" b="1" i="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Lesson Objectives</a:t>
            </a:r>
            <a:endParaRPr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dirty="0"/>
              <a:t>Basic Docker/Container commands</a:t>
            </a:r>
          </a:p>
          <a:p>
            <a:pPr>
              <a:buFont typeface="Arial" panose="020B0604020202020204" pitchFamily="34" charset="0"/>
              <a:buChar char="•"/>
            </a:pPr>
            <a:r>
              <a:rPr lang="en-GB" dirty="0"/>
              <a:t>Practice the commands</a:t>
            </a:r>
          </a:p>
          <a:p>
            <a:pPr marL="0" indent="0">
              <a:buNone/>
            </a:pPr>
            <a:endParaRPr dirty="0"/>
          </a:p>
        </p:txBody>
      </p:sp>
      <p:pic>
        <p:nvPicPr>
          <p:cNvPr id="5" name="Picture 4">
            <a:extLst>
              <a:ext uri="{FF2B5EF4-FFF2-40B4-BE49-F238E27FC236}">
                <a16:creationId xmlns:a16="http://schemas.microsoft.com/office/drawing/2014/main" id="{B7D677A7-B6D9-0E21-A143-0E6800318B6C}"/>
              </a:ext>
            </a:extLst>
          </p:cNvPr>
          <p:cNvPicPr>
            <a:picLocks noChangeAspect="1"/>
          </p:cNvPicPr>
          <p:nvPr/>
        </p:nvPicPr>
        <p:blipFill>
          <a:blip r:embed="rId2"/>
          <a:stretch>
            <a:fillRect/>
          </a:stretch>
        </p:blipFill>
        <p:spPr>
          <a:xfrm>
            <a:off x="8832304" y="3194544"/>
            <a:ext cx="2124169" cy="232268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73EC-5D30-F1D0-0D83-95114324BF57}"/>
              </a:ext>
            </a:extLst>
          </p:cNvPr>
          <p:cNvSpPr>
            <a:spLocks noGrp="1"/>
          </p:cNvSpPr>
          <p:nvPr>
            <p:ph type="title"/>
          </p:nvPr>
        </p:nvSpPr>
        <p:spPr>
          <a:xfrm>
            <a:off x="1847528" y="-417174"/>
            <a:ext cx="8229600" cy="1143000"/>
          </a:xfrm>
        </p:spPr>
        <p:txBody>
          <a:bodyPr/>
          <a:lstStyle/>
          <a:p>
            <a:r>
              <a:rPr lang="en-GB" dirty="0"/>
              <a:t>Docker Architecture</a:t>
            </a:r>
          </a:p>
        </p:txBody>
      </p:sp>
      <p:pic>
        <p:nvPicPr>
          <p:cNvPr id="4" name="Picture 3">
            <a:extLst>
              <a:ext uri="{FF2B5EF4-FFF2-40B4-BE49-F238E27FC236}">
                <a16:creationId xmlns:a16="http://schemas.microsoft.com/office/drawing/2014/main" id="{35F4F3E3-24D5-CDE6-74B6-93A676F0FA99}"/>
              </a:ext>
            </a:extLst>
          </p:cNvPr>
          <p:cNvPicPr>
            <a:picLocks noChangeAspect="1"/>
          </p:cNvPicPr>
          <p:nvPr/>
        </p:nvPicPr>
        <p:blipFill>
          <a:blip r:embed="rId2"/>
          <a:stretch>
            <a:fillRect/>
          </a:stretch>
        </p:blipFill>
        <p:spPr>
          <a:xfrm>
            <a:off x="0" y="516217"/>
            <a:ext cx="12359807" cy="5825565"/>
          </a:xfrm>
          <a:prstGeom prst="rect">
            <a:avLst/>
          </a:prstGeom>
        </p:spPr>
      </p:pic>
    </p:spTree>
    <p:extLst>
      <p:ext uri="{BB962C8B-B14F-4D97-AF65-F5344CB8AC3E}">
        <p14:creationId xmlns:p14="http://schemas.microsoft.com/office/powerpoint/2010/main" val="3867774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Laptop, smart phone and computer service on digital background">
            <a:extLst>
              <a:ext uri="{FF2B5EF4-FFF2-40B4-BE49-F238E27FC236}">
                <a16:creationId xmlns:a16="http://schemas.microsoft.com/office/drawing/2014/main" id="{18536DBF-BFC4-4C88-ABAF-54C76CE03A9B}"/>
              </a:ext>
            </a:extLst>
          </p:cNvPr>
          <p:cNvPicPr>
            <a:picLocks noGrp="1" noChangeAspect="1"/>
          </p:cNvPicPr>
          <p:nvPr>
            <p:ph sz="half" idx="1"/>
          </p:nvPr>
        </p:nvPicPr>
        <p:blipFill>
          <a:blip r:embed="rId3"/>
          <a:srcRect l="6219" r="11284" b="1"/>
          <a:stretch/>
        </p:blipFill>
        <p:spPr>
          <a:xfrm>
            <a:off x="119336" y="188640"/>
            <a:ext cx="4416532" cy="5353523"/>
          </a:xfrm>
          <a:prstGeom prst="rect">
            <a:avLst/>
          </a:prstGeom>
        </p:spPr>
      </p:pic>
      <p:sp>
        <p:nvSpPr>
          <p:cNvPr id="2" name="Title 1">
            <a:extLst>
              <a:ext uri="{FF2B5EF4-FFF2-40B4-BE49-F238E27FC236}">
                <a16:creationId xmlns:a16="http://schemas.microsoft.com/office/drawing/2014/main" id="{2756396C-0548-CF72-089F-78F1159A3559}"/>
              </a:ext>
            </a:extLst>
          </p:cNvPr>
          <p:cNvSpPr>
            <a:spLocks noGrp="1"/>
          </p:cNvSpPr>
          <p:nvPr>
            <p:ph type="title"/>
          </p:nvPr>
        </p:nvSpPr>
        <p:spPr>
          <a:xfrm>
            <a:off x="4799856" y="188640"/>
            <a:ext cx="6501810" cy="1097280"/>
          </a:xfrm>
        </p:spPr>
        <p:txBody>
          <a:bodyPr vert="horz" lIns="91440" tIns="45720" rIns="91440" bIns="45720" rtlCol="0" anchor="t">
            <a:normAutofit/>
          </a:bodyPr>
          <a:lstStyle/>
          <a:p>
            <a:pPr>
              <a:lnSpc>
                <a:spcPct val="90000"/>
              </a:lnSpc>
            </a:pPr>
            <a:r>
              <a:rPr lang="en-US" sz="3400" dirty="0"/>
              <a:t>Installation and Setup of Docker</a:t>
            </a:r>
          </a:p>
        </p:txBody>
      </p:sp>
      <p:sp>
        <p:nvSpPr>
          <p:cNvPr id="4" name="Content Placeholder 3">
            <a:extLst>
              <a:ext uri="{FF2B5EF4-FFF2-40B4-BE49-F238E27FC236}">
                <a16:creationId xmlns:a16="http://schemas.microsoft.com/office/drawing/2014/main" id="{796E016A-5525-94E9-8B7F-AA1EB19C2964}"/>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81488" y="1124744"/>
            <a:ext cx="6501810" cy="4121885"/>
          </a:xfrm>
        </p:spPr>
        <p:txBody>
          <a:bodyPr>
            <a:normAutofit lnSpcReduction="10000"/>
          </a:bodyPr>
          <a:lstStyle/>
          <a:p>
            <a:pPr marL="0" indent="0">
              <a:spcBef>
                <a:spcPts val="2500"/>
              </a:spcBef>
              <a:buNone/>
            </a:pPr>
            <a:r>
              <a:rPr lang="en-GB" sz="2000" b="1" dirty="0"/>
              <a:t>Downloading Docker Desktop</a:t>
            </a:r>
          </a:p>
          <a:p>
            <a:pPr marL="0" lvl="1" indent="0">
              <a:buNone/>
            </a:pPr>
            <a:r>
              <a:rPr lang="en-GB" sz="2000" dirty="0"/>
              <a:t>The first step in installing Docker is to download the Docker Desktop application suitable for your operating system.</a:t>
            </a:r>
          </a:p>
          <a:p>
            <a:pPr marL="0" indent="0">
              <a:spcBef>
                <a:spcPts val="2500"/>
              </a:spcBef>
              <a:buNone/>
            </a:pPr>
            <a:r>
              <a:rPr lang="en-GB" sz="2000" b="1" dirty="0"/>
              <a:t>Configuring Docker Daemon</a:t>
            </a:r>
          </a:p>
          <a:p>
            <a:pPr marL="0" lvl="1" indent="0">
              <a:buNone/>
            </a:pPr>
            <a:r>
              <a:rPr lang="en-GB" sz="2000" dirty="0"/>
              <a:t>After installation, configure the Docker daemon to ensure it runs correctly on your system.</a:t>
            </a:r>
          </a:p>
          <a:p>
            <a:pPr marL="0" indent="0">
              <a:spcBef>
                <a:spcPts val="2500"/>
              </a:spcBef>
              <a:buNone/>
            </a:pPr>
            <a:r>
              <a:rPr lang="en-GB" sz="2000" b="1" dirty="0"/>
              <a:t>Ensuring Docker is Running</a:t>
            </a:r>
          </a:p>
          <a:p>
            <a:pPr marL="0" lvl="1" indent="0">
              <a:buNone/>
            </a:pPr>
            <a:r>
              <a:rPr lang="en-GB" sz="2000" dirty="0"/>
              <a:t>Finally, verify that Docker is up and running by checking the status in the Docker application.</a:t>
            </a:r>
          </a:p>
          <a:p>
            <a:pPr marL="0" lvl="1" indent="0">
              <a:buNone/>
            </a:pPr>
            <a:endParaRPr lang="en-GB" sz="2000" dirty="0"/>
          </a:p>
          <a:p>
            <a:pPr marL="0" lvl="1" indent="0">
              <a:buNone/>
            </a:pPr>
            <a:r>
              <a:rPr lang="en-GB" sz="2000" b="1" dirty="0">
                <a:solidFill>
                  <a:srgbClr val="FF0000"/>
                </a:solidFill>
              </a:rPr>
              <a:t>By now, you should finish installing Docker Desktop</a:t>
            </a:r>
          </a:p>
        </p:txBody>
      </p:sp>
    </p:spTree>
    <p:extLst>
      <p:ext uri="{BB962C8B-B14F-4D97-AF65-F5344CB8AC3E}">
        <p14:creationId xmlns:p14="http://schemas.microsoft.com/office/powerpoint/2010/main" val="8184436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is a Docker Container?</a:t>
            </a:r>
          </a:p>
        </p:txBody>
      </p:sp>
      <p:sp>
        <p:nvSpPr>
          <p:cNvPr id="3" name="Content Placeholder 2"/>
          <p:cNvSpPr>
            <a:spLocks noGrp="1"/>
          </p:cNvSpPr>
          <p:nvPr>
            <p:ph idx="1"/>
          </p:nvPr>
        </p:nvSpPr>
        <p:spPr/>
        <p:txBody>
          <a:bodyPr/>
          <a:lstStyle/>
          <a:p>
            <a:r>
              <a:t>• A Docker container is a lightweight, executable software package that includes everything needed to run an application: code, runtime, system tools, and libraries.</a:t>
            </a:r>
          </a:p>
          <a:p>
            <a:r>
              <a:t>• Containers are created from Docker images and can be started, stopped, and managed.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146E0-1A77-4545-E123-6DC736F80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37B153-76F9-E7F0-AA3C-86A043FFB14E}"/>
              </a:ext>
            </a:extLst>
          </p:cNvPr>
          <p:cNvSpPr>
            <a:spLocks noGrp="1"/>
          </p:cNvSpPr>
          <p:nvPr>
            <p:ph type="title"/>
          </p:nvPr>
        </p:nvSpPr>
        <p:spPr/>
        <p:txBody>
          <a:bodyPr/>
          <a:lstStyle/>
          <a:p>
            <a:r>
              <a:t>Docker Container Commands</a:t>
            </a:r>
          </a:p>
        </p:txBody>
      </p:sp>
      <p:sp>
        <p:nvSpPr>
          <p:cNvPr id="3" name="Content Placeholder 2">
            <a:extLst>
              <a:ext uri="{FF2B5EF4-FFF2-40B4-BE49-F238E27FC236}">
                <a16:creationId xmlns:a16="http://schemas.microsoft.com/office/drawing/2014/main" id="{C19BACA7-7B2B-ABDD-9185-86CA1FDF11E4}"/>
              </a:ext>
            </a:extLst>
          </p:cNvPr>
          <p:cNvSpPr>
            <a:spLocks noGrp="1"/>
          </p:cNvSpPr>
          <p:nvPr>
            <p:ph idx="1"/>
          </p:nvPr>
        </p:nvSpPr>
        <p:spPr/>
        <p:txBody>
          <a:bodyPr/>
          <a:lstStyle/>
          <a:p>
            <a:endParaRPr lang="en-GB" dirty="0"/>
          </a:p>
          <a:p>
            <a:pPr marL="0" indent="0">
              <a:buNone/>
            </a:pPr>
            <a:endParaRPr dirty="0"/>
          </a:p>
        </p:txBody>
      </p:sp>
      <p:pic>
        <p:nvPicPr>
          <p:cNvPr id="9" name="Picture 8" descr="A screenshot of a computer program">
            <a:extLst>
              <a:ext uri="{FF2B5EF4-FFF2-40B4-BE49-F238E27FC236}">
                <a16:creationId xmlns:a16="http://schemas.microsoft.com/office/drawing/2014/main" id="{BF8812A0-F2DD-7AD9-F53F-D730E2B061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3512" y="1196752"/>
            <a:ext cx="8168283" cy="4545421"/>
          </a:xfrm>
          <a:prstGeom prst="rect">
            <a:avLst/>
          </a:prstGeom>
        </p:spPr>
      </p:pic>
    </p:spTree>
    <p:extLst>
      <p:ext uri="{BB962C8B-B14F-4D97-AF65-F5344CB8AC3E}">
        <p14:creationId xmlns:p14="http://schemas.microsoft.com/office/powerpoint/2010/main" val="3638039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87808-88E4-DFC3-86B7-2848902B60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27CC11-8EA9-58B8-C8A8-F2A956567038}"/>
              </a:ext>
            </a:extLst>
          </p:cNvPr>
          <p:cNvSpPr>
            <a:spLocks noGrp="1"/>
          </p:cNvSpPr>
          <p:nvPr>
            <p:ph type="title"/>
          </p:nvPr>
        </p:nvSpPr>
        <p:spPr>
          <a:xfrm>
            <a:off x="263352" y="-143030"/>
            <a:ext cx="10972800" cy="1143000"/>
          </a:xfrm>
        </p:spPr>
        <p:txBody>
          <a:bodyPr/>
          <a:lstStyle/>
          <a:p>
            <a:r>
              <a:rPr dirty="0"/>
              <a:t>Docker </a:t>
            </a:r>
            <a:r>
              <a:rPr lang="en-GB" dirty="0"/>
              <a:t>Management</a:t>
            </a:r>
            <a:r>
              <a:rPr dirty="0"/>
              <a:t> Commands</a:t>
            </a:r>
          </a:p>
        </p:txBody>
      </p:sp>
      <p:sp>
        <p:nvSpPr>
          <p:cNvPr id="3" name="Content Placeholder 2">
            <a:extLst>
              <a:ext uri="{FF2B5EF4-FFF2-40B4-BE49-F238E27FC236}">
                <a16:creationId xmlns:a16="http://schemas.microsoft.com/office/drawing/2014/main" id="{D6744794-EBFD-C212-C7EC-FDAC78BD4A86}"/>
              </a:ext>
            </a:extLst>
          </p:cNvPr>
          <p:cNvSpPr>
            <a:spLocks noGrp="1"/>
          </p:cNvSpPr>
          <p:nvPr>
            <p:ph idx="1"/>
          </p:nvPr>
        </p:nvSpPr>
        <p:spPr/>
        <p:txBody>
          <a:bodyPr/>
          <a:lstStyle/>
          <a:p>
            <a:endParaRPr lang="en-GB" dirty="0"/>
          </a:p>
          <a:p>
            <a:pPr marL="0" indent="0">
              <a:buNone/>
            </a:pPr>
            <a:endParaRPr dirty="0"/>
          </a:p>
        </p:txBody>
      </p:sp>
      <p:pic>
        <p:nvPicPr>
          <p:cNvPr id="5" name="Picture 4" descr="A screenshot of a computer program&#10;&#10;AI-generated content may be incorrect.">
            <a:extLst>
              <a:ext uri="{FF2B5EF4-FFF2-40B4-BE49-F238E27FC236}">
                <a16:creationId xmlns:a16="http://schemas.microsoft.com/office/drawing/2014/main" id="{DF3B359E-346A-3989-A597-85EF80098F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8775" y="842802"/>
            <a:ext cx="9261954" cy="4674431"/>
          </a:xfrm>
          <a:prstGeom prst="rect">
            <a:avLst/>
          </a:prstGeom>
        </p:spPr>
      </p:pic>
    </p:spTree>
    <p:extLst>
      <p:ext uri="{BB962C8B-B14F-4D97-AF65-F5344CB8AC3E}">
        <p14:creationId xmlns:p14="http://schemas.microsoft.com/office/powerpoint/2010/main" val="3611332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6FB02-A935-9093-7F2F-C82B5E281741}"/>
              </a:ext>
            </a:extLst>
          </p:cNvPr>
          <p:cNvSpPr>
            <a:spLocks noGrp="1"/>
          </p:cNvSpPr>
          <p:nvPr>
            <p:ph type="title"/>
          </p:nvPr>
        </p:nvSpPr>
        <p:spPr/>
        <p:txBody>
          <a:bodyPr/>
          <a:lstStyle/>
          <a:p>
            <a:r>
              <a:rPr lang="en-GB" dirty="0"/>
              <a:t>Docker Version</a:t>
            </a:r>
          </a:p>
        </p:txBody>
      </p:sp>
      <p:sp>
        <p:nvSpPr>
          <p:cNvPr id="3" name="Content Placeholder 2">
            <a:extLst>
              <a:ext uri="{FF2B5EF4-FFF2-40B4-BE49-F238E27FC236}">
                <a16:creationId xmlns:a16="http://schemas.microsoft.com/office/drawing/2014/main" id="{3858D920-F6FE-E12D-90AC-34C6F3BC2F51}"/>
              </a:ext>
            </a:extLst>
          </p:cNvPr>
          <p:cNvSpPr>
            <a:spLocks noGrp="1"/>
          </p:cNvSpPr>
          <p:nvPr>
            <p:ph idx="1"/>
          </p:nvPr>
        </p:nvSpPr>
        <p:spPr/>
        <p:txBody>
          <a:bodyPr/>
          <a:lstStyle/>
          <a:p>
            <a:r>
              <a:rPr lang="en-GB" dirty="0"/>
              <a:t>docker  -- version</a:t>
            </a:r>
          </a:p>
          <a:p>
            <a:pPr marL="0" indent="0">
              <a:buNone/>
            </a:pPr>
            <a:endParaRPr lang="en-GB" dirty="0"/>
          </a:p>
        </p:txBody>
      </p:sp>
      <p:sp>
        <p:nvSpPr>
          <p:cNvPr id="4" name="Date Placeholder 3">
            <a:extLst>
              <a:ext uri="{FF2B5EF4-FFF2-40B4-BE49-F238E27FC236}">
                <a16:creationId xmlns:a16="http://schemas.microsoft.com/office/drawing/2014/main" id="{F4BDE251-59CF-74AA-22C3-48800D60F4D2}"/>
              </a:ext>
            </a:extLst>
          </p:cNvPr>
          <p:cNvSpPr>
            <a:spLocks noGrp="1"/>
          </p:cNvSpPr>
          <p:nvPr>
            <p:ph type="dt" sz="half" idx="10"/>
          </p:nvPr>
        </p:nvSpPr>
        <p:spPr/>
        <p:txBody>
          <a:bodyPr/>
          <a:lstStyle/>
          <a:p>
            <a:pPr>
              <a:defRPr/>
            </a:pPr>
            <a:fld id="{2303D31F-598B-47EE-BA37-93F097A3D676}" type="datetime1">
              <a:rPr lang="en-GB" altLang="en-US" smtClean="0"/>
              <a:pPr>
                <a:defRPr/>
              </a:pPr>
              <a:t>20/02/2025</a:t>
            </a:fld>
            <a:endParaRPr lang="en-GB" altLang="en-US"/>
          </a:p>
        </p:txBody>
      </p:sp>
      <p:sp>
        <p:nvSpPr>
          <p:cNvPr id="5" name="Slide Number Placeholder 4">
            <a:extLst>
              <a:ext uri="{FF2B5EF4-FFF2-40B4-BE49-F238E27FC236}">
                <a16:creationId xmlns:a16="http://schemas.microsoft.com/office/drawing/2014/main" id="{D4820FE9-5CD5-4863-FA01-F5550924B7CF}"/>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Picture 6" descr="A computer screen shot of a computer program&#10;&#10;AI-generated content may be incorrect.">
            <a:extLst>
              <a:ext uri="{FF2B5EF4-FFF2-40B4-BE49-F238E27FC236}">
                <a16:creationId xmlns:a16="http://schemas.microsoft.com/office/drawing/2014/main" id="{522DE388-24E0-39AD-4196-8B0234ACB6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35760" y="1340767"/>
            <a:ext cx="5613860" cy="4245926"/>
          </a:xfrm>
          <a:prstGeom prst="rect">
            <a:avLst/>
          </a:prstGeom>
        </p:spPr>
      </p:pic>
    </p:spTree>
    <p:extLst>
      <p:ext uri="{BB962C8B-B14F-4D97-AF65-F5344CB8AC3E}">
        <p14:creationId xmlns:p14="http://schemas.microsoft.com/office/powerpoint/2010/main" val="2410159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82E0E-CF50-E940-26CD-59A0E10443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B89E1A-50FF-55A6-DD73-8BCBD556C946}"/>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Running a Container</a:t>
            </a:r>
          </a:p>
        </p:txBody>
      </p:sp>
      <p:sp>
        <p:nvSpPr>
          <p:cNvPr id="4" name="Content Placeholder 3">
            <a:extLst>
              <a:ext uri="{FF2B5EF4-FFF2-40B4-BE49-F238E27FC236}">
                <a16:creationId xmlns:a16="http://schemas.microsoft.com/office/drawing/2014/main" id="{1D6FB62D-6C62-7C40-E67B-AEA5ABEE534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392489"/>
          </a:xfrm>
        </p:spPr>
        <p:txBody>
          <a:bodyPr>
            <a:normAutofit fontScale="70000" lnSpcReduction="20000"/>
          </a:bodyPr>
          <a:lstStyle/>
          <a:p>
            <a:pPr marL="0" indent="0">
              <a:spcBef>
                <a:spcPts val="2500"/>
              </a:spcBef>
              <a:buNone/>
            </a:pPr>
            <a:r>
              <a:rPr lang="en-GB" dirty="0"/>
              <a:t>docker container run [OPTIONS] IMAGE [COMMAND] [ARG...]</a:t>
            </a:r>
          </a:p>
          <a:p>
            <a:pPr marL="0" indent="0">
              <a:spcBef>
                <a:spcPts val="2500"/>
              </a:spcBef>
              <a:buNone/>
            </a:pPr>
            <a:r>
              <a:rPr lang="en-GB" sz="3400" b="1" dirty="0">
                <a:solidFill>
                  <a:srgbClr val="FF0000"/>
                </a:solidFill>
              </a:rPr>
              <a:t>Common Options:</a:t>
            </a:r>
          </a:p>
          <a:p>
            <a:pPr marL="0" indent="0">
              <a:buNone/>
            </a:pPr>
            <a:r>
              <a:rPr lang="en-GB" b="1" dirty="0"/>
              <a:t>-d, --detach</a:t>
            </a:r>
            <a:r>
              <a:rPr lang="en-GB" dirty="0"/>
              <a:t>: Run the container in the background and print the container ID.</a:t>
            </a:r>
          </a:p>
          <a:p>
            <a:pPr marL="0" indent="0">
              <a:buNone/>
            </a:pPr>
            <a:r>
              <a:rPr lang="en-GB" b="1" dirty="0"/>
              <a:t>-</a:t>
            </a:r>
            <a:r>
              <a:rPr lang="en-GB" b="1" dirty="0" err="1"/>
              <a:t>i</a:t>
            </a:r>
            <a:r>
              <a:rPr lang="en-GB" b="1" dirty="0"/>
              <a:t>, --interactive</a:t>
            </a:r>
            <a:r>
              <a:rPr lang="en-GB" dirty="0"/>
              <a:t>: Keep STDIN open even if not attached.</a:t>
            </a:r>
          </a:p>
          <a:p>
            <a:pPr marL="0" indent="0">
              <a:buNone/>
            </a:pPr>
            <a:r>
              <a:rPr lang="en-GB" b="1" dirty="0"/>
              <a:t>-t, --</a:t>
            </a:r>
            <a:r>
              <a:rPr lang="en-GB" b="1" dirty="0" err="1"/>
              <a:t>tty</a:t>
            </a:r>
            <a:r>
              <a:rPr lang="en-GB" dirty="0"/>
              <a:t>: Allocate a pseudo-TTY.</a:t>
            </a:r>
          </a:p>
          <a:p>
            <a:pPr marL="0" indent="0">
              <a:buNone/>
            </a:pPr>
            <a:r>
              <a:rPr lang="en-GB" b="1" dirty="0"/>
              <a:t>--name</a:t>
            </a:r>
            <a:r>
              <a:rPr lang="en-GB" dirty="0"/>
              <a:t>: Assign a name to the container.</a:t>
            </a:r>
          </a:p>
          <a:p>
            <a:pPr marL="0" indent="0">
              <a:buNone/>
            </a:pPr>
            <a:r>
              <a:rPr lang="en-GB" b="1" dirty="0"/>
              <a:t>-p, --publish</a:t>
            </a:r>
            <a:r>
              <a:rPr lang="en-GB" dirty="0"/>
              <a:t>: Publish a container's port(s) to the host.</a:t>
            </a:r>
          </a:p>
          <a:p>
            <a:pPr marL="0" indent="0">
              <a:buNone/>
            </a:pPr>
            <a:r>
              <a:rPr lang="en-GB" b="1" dirty="0"/>
              <a:t>-v, --volume</a:t>
            </a:r>
            <a:r>
              <a:rPr lang="en-GB" dirty="0"/>
              <a:t>: Bind mount a volume.</a:t>
            </a:r>
          </a:p>
          <a:p>
            <a:pPr marL="0" indent="0">
              <a:buNone/>
            </a:pPr>
            <a:r>
              <a:rPr lang="en-GB" b="1" dirty="0"/>
              <a:t>--rm</a:t>
            </a:r>
            <a:r>
              <a:rPr lang="en-GB" dirty="0"/>
              <a:t>: Automatically remove the container when it exits.</a:t>
            </a:r>
          </a:p>
          <a:p>
            <a:pPr marL="0" indent="0">
              <a:buNone/>
            </a:pPr>
            <a:r>
              <a:rPr lang="en-GB" b="1" dirty="0"/>
              <a:t>--network</a:t>
            </a:r>
            <a:r>
              <a:rPr lang="en-GB" dirty="0"/>
              <a:t>: Connect a container to a network.</a:t>
            </a:r>
          </a:p>
          <a:p>
            <a:pPr marL="0" indent="0">
              <a:buNone/>
            </a:pPr>
            <a:r>
              <a:rPr lang="en-GB" b="1" dirty="0"/>
              <a:t>-e, --env</a:t>
            </a:r>
            <a:r>
              <a:rPr lang="en-GB" dirty="0"/>
              <a:t>: Set environment variables.</a:t>
            </a:r>
          </a:p>
          <a:p>
            <a:pPr marL="0" indent="0">
              <a:buNone/>
            </a:pPr>
            <a:r>
              <a:rPr lang="en-GB" b="1" dirty="0"/>
              <a:t>--restart</a:t>
            </a:r>
            <a:r>
              <a:rPr lang="en-GB" dirty="0"/>
              <a:t>: Set the restart policy for the container.</a:t>
            </a:r>
          </a:p>
          <a:p>
            <a:pPr marL="0" lvl="1" indent="0">
              <a:buNone/>
            </a:pPr>
            <a:endParaRPr lang="en-GB" sz="1400" dirty="0"/>
          </a:p>
        </p:txBody>
      </p:sp>
    </p:spTree>
    <p:extLst>
      <p:ext uri="{BB962C8B-B14F-4D97-AF65-F5344CB8AC3E}">
        <p14:creationId xmlns:p14="http://schemas.microsoft.com/office/powerpoint/2010/main" val="28977497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EB8E6-2174-6435-905E-47B2F1FF26FF}"/>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Example : Running a Container</a:t>
            </a:r>
          </a:p>
        </p:txBody>
      </p:sp>
      <p:sp>
        <p:nvSpPr>
          <p:cNvPr id="4" name="Content Placeholder 3">
            <a:extLst>
              <a:ext uri="{FF2B5EF4-FFF2-40B4-BE49-F238E27FC236}">
                <a16:creationId xmlns:a16="http://schemas.microsoft.com/office/drawing/2014/main" id="{5BC4C234-C44D-C34D-98FA-8C7BDA75290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indent="0">
              <a:spcBef>
                <a:spcPts val="2500"/>
              </a:spcBef>
              <a:buNone/>
            </a:pPr>
            <a:r>
              <a:rPr lang="en-GB" sz="2800" dirty="0"/>
              <a:t>docker container run [OPTIONS] IMAGE [COMMAND] [ARG...]</a:t>
            </a:r>
            <a:endParaRPr lang="en-GB" sz="2800" b="1" dirty="0"/>
          </a:p>
          <a:p>
            <a:pPr marL="0" lvl="1" indent="0">
              <a:buNone/>
            </a:pPr>
            <a:endParaRPr lang="en-GB" sz="1400" dirty="0"/>
          </a:p>
          <a:p>
            <a:pPr marL="0" indent="0">
              <a:spcBef>
                <a:spcPts val="2500"/>
              </a:spcBef>
              <a:buNone/>
            </a:pPr>
            <a:r>
              <a:rPr lang="en-GB" sz="2800" b="1" dirty="0">
                <a:solidFill>
                  <a:srgbClr val="FF0000"/>
                </a:solidFill>
              </a:rPr>
              <a:t>docker container run  -p 80:80 –d nginx </a:t>
            </a:r>
          </a:p>
          <a:p>
            <a:pPr marL="0" indent="0">
              <a:spcBef>
                <a:spcPts val="2500"/>
              </a:spcBef>
              <a:buNone/>
            </a:pPr>
            <a:endParaRPr lang="en-GB" sz="1400" b="1" dirty="0"/>
          </a:p>
        </p:txBody>
      </p:sp>
      <p:pic>
        <p:nvPicPr>
          <p:cNvPr id="5" name="Picture 4" descr="A computer screen with white text&#10;&#10;AI-generated content may be incorrect.">
            <a:extLst>
              <a:ext uri="{FF2B5EF4-FFF2-40B4-BE49-F238E27FC236}">
                <a16:creationId xmlns:a16="http://schemas.microsoft.com/office/drawing/2014/main" id="{037E4EC7-1864-80C9-1D2C-7A65E70AA8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2996952"/>
            <a:ext cx="10972800" cy="1542473"/>
          </a:xfrm>
          <a:prstGeom prst="rect">
            <a:avLst/>
          </a:prstGeom>
        </p:spPr>
      </p:pic>
    </p:spTree>
    <p:extLst>
      <p:ext uri="{BB962C8B-B14F-4D97-AF65-F5344CB8AC3E}">
        <p14:creationId xmlns:p14="http://schemas.microsoft.com/office/powerpoint/2010/main" val="34873781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C88D0-8092-2BEC-6015-149CEC0012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B84CFC-9878-40EA-0312-C5EFD1F72E44}"/>
              </a:ext>
            </a:extLst>
          </p:cNvPr>
          <p:cNvSpPr>
            <a:spLocks noGrp="1"/>
          </p:cNvSpPr>
          <p:nvPr>
            <p:ph type="title"/>
          </p:nvPr>
        </p:nvSpPr>
        <p:spPr/>
        <p:txBody>
          <a:bodyPr vert="horz" lIns="91440" tIns="45720" rIns="91440" bIns="45720" rtlCol="0" anchor="t">
            <a:normAutofit/>
          </a:bodyPr>
          <a:lstStyle/>
          <a:p>
            <a:pPr>
              <a:lnSpc>
                <a:spcPct val="90000"/>
              </a:lnSpc>
            </a:pPr>
            <a:r>
              <a:rPr lang="en-US" sz="3400"/>
              <a:t>Example : Running a Container</a:t>
            </a:r>
            <a:endParaRPr lang="en-US" sz="3400" dirty="0"/>
          </a:p>
        </p:txBody>
      </p:sp>
      <p:sp>
        <p:nvSpPr>
          <p:cNvPr id="4" name="Content Placeholder 3">
            <a:extLst>
              <a:ext uri="{FF2B5EF4-FFF2-40B4-BE49-F238E27FC236}">
                <a16:creationId xmlns:a16="http://schemas.microsoft.com/office/drawing/2014/main" id="{5D44A4C3-EA67-5979-5E23-B807888820E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indent="0">
              <a:spcBef>
                <a:spcPts val="2500"/>
              </a:spcBef>
              <a:buNone/>
            </a:pPr>
            <a:r>
              <a:rPr lang="en-GB" sz="2800" dirty="0"/>
              <a:t>docker container run [OPTIONS] IMAGE [COMMAND] [ARG...]</a:t>
            </a:r>
            <a:endParaRPr lang="en-GB" sz="2800" b="1" dirty="0"/>
          </a:p>
          <a:p>
            <a:pPr marL="0" indent="0">
              <a:spcBef>
                <a:spcPts val="2500"/>
              </a:spcBef>
              <a:buNone/>
            </a:pPr>
            <a:r>
              <a:rPr lang="en-GB" sz="2800" b="1" dirty="0">
                <a:solidFill>
                  <a:srgbClr val="FF0000"/>
                </a:solidFill>
              </a:rPr>
              <a:t>docker container run  -p 80:80 -- name </a:t>
            </a:r>
            <a:r>
              <a:rPr lang="en-GB" sz="2800" b="1" dirty="0" err="1">
                <a:solidFill>
                  <a:srgbClr val="FF0000"/>
                </a:solidFill>
              </a:rPr>
              <a:t>myweb</a:t>
            </a:r>
            <a:r>
              <a:rPr lang="en-GB" sz="2800" b="1" dirty="0">
                <a:solidFill>
                  <a:srgbClr val="FF0000"/>
                </a:solidFill>
              </a:rPr>
              <a:t> nginx</a:t>
            </a:r>
          </a:p>
          <a:p>
            <a:pPr marL="0" indent="0">
              <a:spcBef>
                <a:spcPts val="2500"/>
              </a:spcBef>
              <a:buNone/>
            </a:pPr>
            <a:endParaRPr lang="en-GB" sz="1400" b="1" dirty="0"/>
          </a:p>
        </p:txBody>
      </p:sp>
      <p:pic>
        <p:nvPicPr>
          <p:cNvPr id="9" name="Picture 8">
            <a:extLst>
              <a:ext uri="{FF2B5EF4-FFF2-40B4-BE49-F238E27FC236}">
                <a16:creationId xmlns:a16="http://schemas.microsoft.com/office/drawing/2014/main" id="{606BA47B-D15C-AE09-3034-944985F25DF1}"/>
              </a:ext>
            </a:extLst>
          </p:cNvPr>
          <p:cNvPicPr>
            <a:picLocks noChangeAspect="1"/>
          </p:cNvPicPr>
          <p:nvPr/>
        </p:nvPicPr>
        <p:blipFill>
          <a:blip r:embed="rId3"/>
          <a:stretch>
            <a:fillRect/>
          </a:stretch>
        </p:blipFill>
        <p:spPr>
          <a:xfrm>
            <a:off x="839416" y="2446592"/>
            <a:ext cx="7464152" cy="3221650"/>
          </a:xfrm>
          <a:prstGeom prst="rect">
            <a:avLst/>
          </a:prstGeom>
        </p:spPr>
      </p:pic>
    </p:spTree>
    <p:extLst>
      <p:ext uri="{BB962C8B-B14F-4D97-AF65-F5344CB8AC3E}">
        <p14:creationId xmlns:p14="http://schemas.microsoft.com/office/powerpoint/2010/main" val="20741592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99D75-8AC5-F4CD-0396-25751DC852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18C0A-661C-B29F-BBB2-EDEB1AD35E5A}"/>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Example : Running a Container</a:t>
            </a:r>
          </a:p>
        </p:txBody>
      </p:sp>
      <p:sp>
        <p:nvSpPr>
          <p:cNvPr id="4" name="Content Placeholder 3">
            <a:extLst>
              <a:ext uri="{FF2B5EF4-FFF2-40B4-BE49-F238E27FC236}">
                <a16:creationId xmlns:a16="http://schemas.microsoft.com/office/drawing/2014/main" id="{90E7A5E2-5373-0ED6-2016-39EE6E8B205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indent="0">
              <a:spcBef>
                <a:spcPts val="2500"/>
              </a:spcBef>
              <a:buNone/>
            </a:pPr>
            <a:r>
              <a:rPr lang="en-GB" sz="2800" dirty="0"/>
              <a:t>docker container run [OPTIONS] IMAGE [COMMAND] [ARG...]</a:t>
            </a:r>
            <a:endParaRPr lang="en-GB" sz="2800" b="1" dirty="0"/>
          </a:p>
          <a:p>
            <a:pPr marL="0" lvl="1" indent="0">
              <a:buNone/>
            </a:pPr>
            <a:endParaRPr lang="en-GB" sz="1400" dirty="0"/>
          </a:p>
          <a:p>
            <a:pPr marL="0" indent="0">
              <a:spcBef>
                <a:spcPts val="2500"/>
              </a:spcBef>
              <a:buNone/>
            </a:pPr>
            <a:r>
              <a:rPr lang="en-GB" sz="2800" b="1" dirty="0">
                <a:solidFill>
                  <a:srgbClr val="FF0000"/>
                </a:solidFill>
              </a:rPr>
              <a:t>docker container run  -p 80:80 –d -- name </a:t>
            </a:r>
            <a:r>
              <a:rPr lang="en-GB" sz="2800" b="1" dirty="0" err="1">
                <a:solidFill>
                  <a:srgbClr val="FF0000"/>
                </a:solidFill>
              </a:rPr>
              <a:t>myweb</a:t>
            </a:r>
            <a:r>
              <a:rPr lang="en-GB" sz="2800" b="1" dirty="0">
                <a:solidFill>
                  <a:srgbClr val="FF0000"/>
                </a:solidFill>
              </a:rPr>
              <a:t> nginx</a:t>
            </a:r>
          </a:p>
          <a:p>
            <a:pPr marL="0" indent="0">
              <a:spcBef>
                <a:spcPts val="2500"/>
              </a:spcBef>
              <a:buNone/>
            </a:pPr>
            <a:endParaRPr lang="en-GB" sz="1400" b="1" dirty="0"/>
          </a:p>
        </p:txBody>
      </p:sp>
      <p:pic>
        <p:nvPicPr>
          <p:cNvPr id="8" name="Picture 7">
            <a:extLst>
              <a:ext uri="{FF2B5EF4-FFF2-40B4-BE49-F238E27FC236}">
                <a16:creationId xmlns:a16="http://schemas.microsoft.com/office/drawing/2014/main" id="{9ECCCC8F-8B94-A747-8C48-01BEEF548E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360" y="3284984"/>
            <a:ext cx="11856640" cy="953983"/>
          </a:xfrm>
          <a:prstGeom prst="rect">
            <a:avLst/>
          </a:prstGeom>
        </p:spPr>
      </p:pic>
    </p:spTree>
    <p:extLst>
      <p:ext uri="{BB962C8B-B14F-4D97-AF65-F5344CB8AC3E}">
        <p14:creationId xmlns:p14="http://schemas.microsoft.com/office/powerpoint/2010/main" val="21499698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19DF49-D099-46C8-624C-6A27A247F8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709CBE-188B-211B-FF03-AC6C0ED6BBB5}"/>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Docker : Listing Container</a:t>
            </a:r>
          </a:p>
        </p:txBody>
      </p:sp>
      <p:sp>
        <p:nvSpPr>
          <p:cNvPr id="4" name="Content Placeholder 3">
            <a:extLst>
              <a:ext uri="{FF2B5EF4-FFF2-40B4-BE49-F238E27FC236}">
                <a16:creationId xmlns:a16="http://schemas.microsoft.com/office/drawing/2014/main" id="{C9A2812C-3D0B-E050-06C9-D3B3D709F37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indent="0">
              <a:spcBef>
                <a:spcPts val="2500"/>
              </a:spcBef>
              <a:buNone/>
            </a:pPr>
            <a:r>
              <a:rPr lang="en-GB" sz="2800" dirty="0"/>
              <a:t>docker container ls  [OPTIONS] or docker </a:t>
            </a:r>
            <a:r>
              <a:rPr lang="en-GB" sz="2800" dirty="0" err="1"/>
              <a:t>ps</a:t>
            </a:r>
            <a:endParaRPr lang="en-GB" sz="2800" b="1" dirty="0"/>
          </a:p>
          <a:p>
            <a:pPr marL="0" lvl="1" indent="0">
              <a:buNone/>
            </a:pPr>
            <a:endParaRPr lang="en-GB" sz="1400" dirty="0"/>
          </a:p>
          <a:p>
            <a:pPr marL="0" indent="0">
              <a:spcBef>
                <a:spcPts val="0"/>
              </a:spcBef>
              <a:buNone/>
            </a:pPr>
            <a:r>
              <a:rPr lang="en-GB" sz="2800" b="1" dirty="0">
                <a:solidFill>
                  <a:srgbClr val="FF0000"/>
                </a:solidFill>
              </a:rPr>
              <a:t>docker container ls - </a:t>
            </a:r>
            <a:r>
              <a:rPr lang="en-GB" sz="2800" b="1" dirty="0"/>
              <a:t> list all the running containers </a:t>
            </a:r>
          </a:p>
          <a:p>
            <a:pPr marL="0" indent="0">
              <a:spcBef>
                <a:spcPts val="0"/>
              </a:spcBef>
              <a:buNone/>
            </a:pPr>
            <a:r>
              <a:rPr lang="en-GB" sz="2800" b="1" dirty="0">
                <a:solidFill>
                  <a:srgbClr val="FF0000"/>
                </a:solidFill>
              </a:rPr>
              <a:t>docker </a:t>
            </a:r>
            <a:r>
              <a:rPr lang="en-GB" sz="2800" b="1" dirty="0" err="1">
                <a:solidFill>
                  <a:srgbClr val="FF0000"/>
                </a:solidFill>
              </a:rPr>
              <a:t>ps</a:t>
            </a:r>
            <a:endParaRPr lang="en-GB" sz="2800" b="1" dirty="0">
              <a:solidFill>
                <a:srgbClr val="FF0000"/>
              </a:solidFill>
            </a:endParaRPr>
          </a:p>
          <a:p>
            <a:pPr marL="0" indent="0">
              <a:spcBef>
                <a:spcPts val="2500"/>
              </a:spcBef>
              <a:buNone/>
            </a:pPr>
            <a:endParaRPr lang="en-GB" sz="1400" b="1" dirty="0"/>
          </a:p>
        </p:txBody>
      </p:sp>
      <p:pic>
        <p:nvPicPr>
          <p:cNvPr id="9" name="Picture 8">
            <a:extLst>
              <a:ext uri="{FF2B5EF4-FFF2-40B4-BE49-F238E27FC236}">
                <a16:creationId xmlns:a16="http://schemas.microsoft.com/office/drawing/2014/main" id="{7537C940-6FD4-01AA-0B65-7BFF18124D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84" y="3284984"/>
            <a:ext cx="12192000" cy="1368079"/>
          </a:xfrm>
          <a:prstGeom prst="rect">
            <a:avLst/>
          </a:prstGeom>
        </p:spPr>
      </p:pic>
    </p:spTree>
    <p:extLst>
      <p:ext uri="{BB962C8B-B14F-4D97-AF65-F5344CB8AC3E}">
        <p14:creationId xmlns:p14="http://schemas.microsoft.com/office/powerpoint/2010/main" val="40575688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F19B8-AC46-76FB-9D05-30B569DDD3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9DBC61-E85C-21AF-3824-47D33994FFAE}"/>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Docker : Listing Container</a:t>
            </a:r>
          </a:p>
        </p:txBody>
      </p:sp>
      <p:sp>
        <p:nvSpPr>
          <p:cNvPr id="4" name="Content Placeholder 3">
            <a:extLst>
              <a:ext uri="{FF2B5EF4-FFF2-40B4-BE49-F238E27FC236}">
                <a16:creationId xmlns:a16="http://schemas.microsoft.com/office/drawing/2014/main" id="{84A604B3-FB78-6405-818C-3D70CEA156F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en-GB" b="1" dirty="0">
                <a:solidFill>
                  <a:srgbClr val="FF0000"/>
                </a:solidFill>
              </a:rPr>
              <a:t>docker </a:t>
            </a:r>
            <a:r>
              <a:rPr lang="en-GB" b="1" dirty="0" err="1">
                <a:solidFill>
                  <a:srgbClr val="FF0000"/>
                </a:solidFill>
              </a:rPr>
              <a:t>ps</a:t>
            </a:r>
            <a:r>
              <a:rPr lang="en-GB" b="1" dirty="0">
                <a:solidFill>
                  <a:srgbClr val="FF0000"/>
                </a:solidFill>
              </a:rPr>
              <a:t> -a</a:t>
            </a:r>
          </a:p>
          <a:p>
            <a:pPr marL="0" indent="0">
              <a:spcBef>
                <a:spcPts val="0"/>
              </a:spcBef>
              <a:buNone/>
            </a:pPr>
            <a:r>
              <a:rPr lang="en-GB" sz="2800" b="1" dirty="0">
                <a:solidFill>
                  <a:srgbClr val="FF0000"/>
                </a:solidFill>
              </a:rPr>
              <a:t>docker container ls –a </a:t>
            </a:r>
            <a:r>
              <a:rPr lang="en-GB" sz="2800" b="1" dirty="0"/>
              <a:t>list all the containers both actively running and non running.</a:t>
            </a:r>
          </a:p>
          <a:p>
            <a:pPr marL="0" indent="0">
              <a:spcBef>
                <a:spcPts val="2500"/>
              </a:spcBef>
              <a:buNone/>
            </a:pPr>
            <a:endParaRPr lang="en-GB" sz="1400" b="1" dirty="0"/>
          </a:p>
        </p:txBody>
      </p:sp>
      <p:pic>
        <p:nvPicPr>
          <p:cNvPr id="5" name="Picture 4" descr="A screen shot of a computer screen">
            <a:extLst>
              <a:ext uri="{FF2B5EF4-FFF2-40B4-BE49-F238E27FC236}">
                <a16:creationId xmlns:a16="http://schemas.microsoft.com/office/drawing/2014/main" id="{511CA753-48A4-AE7F-BAC2-95F5258948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5234" y="1988840"/>
            <a:ext cx="8616280" cy="4074182"/>
          </a:xfrm>
          <a:prstGeom prst="rect">
            <a:avLst/>
          </a:prstGeom>
        </p:spPr>
      </p:pic>
    </p:spTree>
    <p:extLst>
      <p:ext uri="{BB962C8B-B14F-4D97-AF65-F5344CB8AC3E}">
        <p14:creationId xmlns:p14="http://schemas.microsoft.com/office/powerpoint/2010/main" val="16568750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D9EF8-CD2A-9351-95D0-5400106B00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F514AD-674E-51F8-21E3-FADD35BDB84A}"/>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Docker : Stopping a Container</a:t>
            </a:r>
          </a:p>
        </p:txBody>
      </p:sp>
      <p:sp>
        <p:nvSpPr>
          <p:cNvPr id="4" name="Content Placeholder 3">
            <a:extLst>
              <a:ext uri="{FF2B5EF4-FFF2-40B4-BE49-F238E27FC236}">
                <a16:creationId xmlns:a16="http://schemas.microsoft.com/office/drawing/2014/main" id="{1E483F31-B320-5535-0AAA-C43E4E95BA5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en-GB" dirty="0"/>
              <a:t>To stop one or more running containers</a:t>
            </a:r>
            <a:endParaRPr lang="en-GB" b="1" dirty="0">
              <a:solidFill>
                <a:srgbClr val="FF0000"/>
              </a:solidFill>
            </a:endParaRPr>
          </a:p>
          <a:p>
            <a:pPr marL="0" lvl="1" indent="0">
              <a:buNone/>
            </a:pPr>
            <a:r>
              <a:rPr lang="en-GB" b="1" dirty="0">
                <a:solidFill>
                  <a:srgbClr val="FF0000"/>
                </a:solidFill>
              </a:rPr>
              <a:t>docker container stop [OPTIONS] &lt;&lt;name of the container&gt;&gt;</a:t>
            </a:r>
          </a:p>
          <a:p>
            <a:pPr marL="0" lvl="1" indent="0">
              <a:buNone/>
            </a:pPr>
            <a:r>
              <a:rPr lang="en-GB" b="1" dirty="0">
                <a:solidFill>
                  <a:srgbClr val="FF0000"/>
                </a:solidFill>
              </a:rPr>
              <a:t>docker stop &lt;&lt;container name&gt;&gt; </a:t>
            </a:r>
          </a:p>
          <a:p>
            <a:pPr marL="0" lvl="1" indent="0">
              <a:buNone/>
            </a:pPr>
            <a:r>
              <a:rPr lang="en-GB" b="1" dirty="0" err="1"/>
              <a:t>eg</a:t>
            </a:r>
            <a:r>
              <a:rPr lang="en-GB" b="1" dirty="0"/>
              <a:t>: </a:t>
            </a:r>
            <a:r>
              <a:rPr lang="en-GB" sz="2800" b="1" dirty="0"/>
              <a:t>docker container stop </a:t>
            </a:r>
            <a:r>
              <a:rPr lang="en-GB" sz="2800" b="1" dirty="0" err="1"/>
              <a:t>myweb</a:t>
            </a:r>
            <a:endParaRPr lang="en-GB" sz="2800" b="1" dirty="0"/>
          </a:p>
        </p:txBody>
      </p:sp>
      <p:pic>
        <p:nvPicPr>
          <p:cNvPr id="6" name="Picture 5" descr="A black screen with white text&#10;&#10;AI-generated content may be incorrect.">
            <a:extLst>
              <a:ext uri="{FF2B5EF4-FFF2-40B4-BE49-F238E27FC236}">
                <a16:creationId xmlns:a16="http://schemas.microsoft.com/office/drawing/2014/main" id="{34D66FDF-993B-A34D-B4E2-D8C9599F16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416" y="3277209"/>
            <a:ext cx="11532604" cy="2483945"/>
          </a:xfrm>
          <a:prstGeom prst="rect">
            <a:avLst/>
          </a:prstGeom>
        </p:spPr>
      </p:pic>
    </p:spTree>
    <p:extLst>
      <p:ext uri="{BB962C8B-B14F-4D97-AF65-F5344CB8AC3E}">
        <p14:creationId xmlns:p14="http://schemas.microsoft.com/office/powerpoint/2010/main" val="2089444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F4C11-677A-E1D3-D8D1-7DF7BBB525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5CD2C8-1F61-657A-EE9D-3926A5883DC4}"/>
              </a:ext>
            </a:extLst>
          </p:cNvPr>
          <p:cNvSpPr>
            <a:spLocks noGrp="1"/>
          </p:cNvSpPr>
          <p:nvPr>
            <p:ph type="title"/>
          </p:nvPr>
        </p:nvSpPr>
        <p:spPr>
          <a:xfrm>
            <a:off x="609600" y="274638"/>
            <a:ext cx="10972800" cy="850106"/>
          </a:xfrm>
        </p:spPr>
        <p:txBody>
          <a:bodyPr vert="horz" lIns="91440" tIns="45720" rIns="91440" bIns="45720" rtlCol="0" anchor="t">
            <a:normAutofit/>
          </a:bodyPr>
          <a:lstStyle/>
          <a:p>
            <a:pPr>
              <a:lnSpc>
                <a:spcPct val="90000"/>
              </a:lnSpc>
            </a:pPr>
            <a:r>
              <a:rPr lang="en-US" sz="3400" dirty="0"/>
              <a:t>Docker : Stopping many Container</a:t>
            </a:r>
          </a:p>
        </p:txBody>
      </p:sp>
      <p:sp>
        <p:nvSpPr>
          <p:cNvPr id="4" name="Content Placeholder 3">
            <a:extLst>
              <a:ext uri="{FF2B5EF4-FFF2-40B4-BE49-F238E27FC236}">
                <a16:creationId xmlns:a16="http://schemas.microsoft.com/office/drawing/2014/main" id="{5750C5E2-21F4-6058-3F26-ED1447B79FF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4488" y="836712"/>
            <a:ext cx="11103024" cy="4536504"/>
          </a:xfrm>
        </p:spPr>
        <p:txBody>
          <a:bodyPr>
            <a:normAutofit/>
          </a:bodyPr>
          <a:lstStyle/>
          <a:p>
            <a:pPr marL="0" lvl="1" indent="0">
              <a:buNone/>
            </a:pPr>
            <a:r>
              <a:rPr lang="en-GB" b="1" dirty="0">
                <a:solidFill>
                  <a:srgbClr val="FF0000"/>
                </a:solidFill>
              </a:rPr>
              <a:t>docker container stop $(docker </a:t>
            </a:r>
            <a:r>
              <a:rPr lang="en-GB" b="1" dirty="0" err="1">
                <a:solidFill>
                  <a:srgbClr val="FF0000"/>
                </a:solidFill>
              </a:rPr>
              <a:t>ps</a:t>
            </a:r>
            <a:r>
              <a:rPr lang="en-GB" b="1" dirty="0">
                <a:solidFill>
                  <a:srgbClr val="FF0000"/>
                </a:solidFill>
              </a:rPr>
              <a:t> –a –q) -</a:t>
            </a:r>
            <a:r>
              <a:rPr lang="en-GB" dirty="0"/>
              <a:t>To stop all running containers</a:t>
            </a:r>
            <a:endParaRPr lang="en-GB" b="1" dirty="0"/>
          </a:p>
          <a:p>
            <a:pPr marL="0" lvl="1" indent="0">
              <a:buNone/>
            </a:pPr>
            <a:endParaRPr lang="en-GB" b="1" dirty="0">
              <a:solidFill>
                <a:srgbClr val="FF0000"/>
              </a:solidFill>
            </a:endParaRPr>
          </a:p>
          <a:p>
            <a:pPr marL="0" indent="0">
              <a:spcBef>
                <a:spcPts val="2500"/>
              </a:spcBef>
              <a:buNone/>
            </a:pPr>
            <a:endParaRPr lang="en-GB" sz="1400" b="1" dirty="0"/>
          </a:p>
        </p:txBody>
      </p:sp>
      <p:pic>
        <p:nvPicPr>
          <p:cNvPr id="5" name="Picture 4" descr="A screen shot of a computer&#10;&#10;AI-generated content may be incorrect.">
            <a:extLst>
              <a:ext uri="{FF2B5EF4-FFF2-40B4-BE49-F238E27FC236}">
                <a16:creationId xmlns:a16="http://schemas.microsoft.com/office/drawing/2014/main" id="{636D3420-4B29-7DD4-9612-7088D267A5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1504" y="1317580"/>
            <a:ext cx="7968208" cy="4222840"/>
          </a:xfrm>
          <a:prstGeom prst="rect">
            <a:avLst/>
          </a:prstGeom>
        </p:spPr>
      </p:pic>
    </p:spTree>
    <p:extLst>
      <p:ext uri="{BB962C8B-B14F-4D97-AF65-F5344CB8AC3E}">
        <p14:creationId xmlns:p14="http://schemas.microsoft.com/office/powerpoint/2010/main" val="37142049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5605F-239D-170E-96D7-42DC6B2041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CB9085-FFD3-E536-C27B-6525A2310993}"/>
              </a:ext>
            </a:extLst>
          </p:cNvPr>
          <p:cNvSpPr>
            <a:spLocks noGrp="1"/>
          </p:cNvSpPr>
          <p:nvPr>
            <p:ph type="title"/>
          </p:nvPr>
        </p:nvSpPr>
        <p:spPr>
          <a:xfrm>
            <a:off x="609600" y="274638"/>
            <a:ext cx="10972800" cy="850106"/>
          </a:xfrm>
        </p:spPr>
        <p:txBody>
          <a:bodyPr vert="horz" lIns="91440" tIns="45720" rIns="91440" bIns="45720" rtlCol="0" anchor="t">
            <a:normAutofit/>
          </a:bodyPr>
          <a:lstStyle/>
          <a:p>
            <a:pPr>
              <a:lnSpc>
                <a:spcPct val="90000"/>
              </a:lnSpc>
            </a:pPr>
            <a:r>
              <a:rPr lang="en-US" sz="3400" dirty="0"/>
              <a:t>Docker : Removing a  Container</a:t>
            </a:r>
          </a:p>
        </p:txBody>
      </p:sp>
      <p:sp>
        <p:nvSpPr>
          <p:cNvPr id="4" name="Content Placeholder 3">
            <a:extLst>
              <a:ext uri="{FF2B5EF4-FFF2-40B4-BE49-F238E27FC236}">
                <a16:creationId xmlns:a16="http://schemas.microsoft.com/office/drawing/2014/main" id="{AF8CEB4A-D1FE-129A-46A4-30D84250C89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fr-FR" b="1" dirty="0">
                <a:solidFill>
                  <a:srgbClr val="FF0000"/>
                </a:solidFill>
              </a:rPr>
              <a:t>docker container </a:t>
            </a:r>
            <a:r>
              <a:rPr lang="fr-FR" b="1" dirty="0" err="1">
                <a:solidFill>
                  <a:srgbClr val="FF0000"/>
                </a:solidFill>
              </a:rPr>
              <a:t>rm</a:t>
            </a:r>
            <a:r>
              <a:rPr lang="fr-FR" b="1" dirty="0">
                <a:solidFill>
                  <a:srgbClr val="FF0000"/>
                </a:solidFill>
              </a:rPr>
              <a:t> [OPTIONS] &lt;&lt;container </a:t>
            </a:r>
            <a:r>
              <a:rPr lang="fr-FR" b="1" dirty="0" err="1">
                <a:solidFill>
                  <a:srgbClr val="FF0000"/>
                </a:solidFill>
              </a:rPr>
              <a:t>name</a:t>
            </a:r>
            <a:r>
              <a:rPr lang="fr-FR" b="1" dirty="0">
                <a:solidFill>
                  <a:srgbClr val="FF0000"/>
                </a:solidFill>
              </a:rPr>
              <a:t>&gt;&gt;  </a:t>
            </a:r>
          </a:p>
          <a:p>
            <a:pPr marL="0" lvl="1" indent="0">
              <a:buNone/>
            </a:pPr>
            <a:r>
              <a:rPr lang="fr-FR" b="1" dirty="0">
                <a:solidFill>
                  <a:srgbClr val="FF0000"/>
                </a:solidFill>
              </a:rPr>
              <a:t>docker </a:t>
            </a:r>
            <a:r>
              <a:rPr lang="fr-FR" b="1" dirty="0" err="1">
                <a:solidFill>
                  <a:srgbClr val="FF0000"/>
                </a:solidFill>
              </a:rPr>
              <a:t>rm</a:t>
            </a:r>
            <a:r>
              <a:rPr lang="fr-FR" b="1" dirty="0">
                <a:solidFill>
                  <a:srgbClr val="FF0000"/>
                </a:solidFill>
              </a:rPr>
              <a:t> &lt;&lt;container </a:t>
            </a:r>
            <a:r>
              <a:rPr lang="fr-FR" b="1" dirty="0" err="1">
                <a:solidFill>
                  <a:srgbClr val="FF0000"/>
                </a:solidFill>
              </a:rPr>
              <a:t>name</a:t>
            </a:r>
            <a:r>
              <a:rPr lang="fr-FR" b="1" dirty="0">
                <a:solidFill>
                  <a:srgbClr val="FF0000"/>
                </a:solidFill>
              </a:rPr>
              <a:t>&gt;&gt;        </a:t>
            </a:r>
            <a:endParaRPr lang="en-GB" b="1" dirty="0">
              <a:solidFill>
                <a:srgbClr val="FF0000"/>
              </a:solidFill>
            </a:endParaRPr>
          </a:p>
          <a:p>
            <a:pPr marL="0" lvl="1" indent="0">
              <a:buNone/>
            </a:pPr>
            <a:r>
              <a:rPr lang="en-GB" b="1" dirty="0" err="1"/>
              <a:t>Eg</a:t>
            </a:r>
            <a:r>
              <a:rPr lang="en-GB" b="1" dirty="0"/>
              <a:t>:</a:t>
            </a:r>
            <a:r>
              <a:rPr lang="en-GB" b="1" dirty="0">
                <a:solidFill>
                  <a:srgbClr val="FF0000"/>
                </a:solidFill>
              </a:rPr>
              <a:t> </a:t>
            </a:r>
            <a:r>
              <a:rPr lang="en-GB" b="1" dirty="0"/>
              <a:t>docker container rm </a:t>
            </a:r>
            <a:r>
              <a:rPr lang="en-GB" b="1" dirty="0" err="1"/>
              <a:t>myweb</a:t>
            </a:r>
            <a:r>
              <a:rPr lang="en-GB" b="1" dirty="0"/>
              <a:t>      </a:t>
            </a:r>
          </a:p>
          <a:p>
            <a:pPr marL="0" indent="0">
              <a:spcBef>
                <a:spcPts val="2500"/>
              </a:spcBef>
              <a:buNone/>
            </a:pPr>
            <a:endParaRPr lang="en-GB" sz="1400" b="1" dirty="0"/>
          </a:p>
        </p:txBody>
      </p:sp>
      <p:pic>
        <p:nvPicPr>
          <p:cNvPr id="6" name="Picture 5" descr="A screen shot of a computer&#10;&#10;AI-generated content may be incorrect.">
            <a:extLst>
              <a:ext uri="{FF2B5EF4-FFF2-40B4-BE49-F238E27FC236}">
                <a16:creationId xmlns:a16="http://schemas.microsoft.com/office/drawing/2014/main" id="{6FF45D63-8C1F-8164-05AC-8BD6BB274B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3150" y="3068960"/>
            <a:ext cx="9239250" cy="2400300"/>
          </a:xfrm>
          <a:prstGeom prst="rect">
            <a:avLst/>
          </a:prstGeom>
        </p:spPr>
      </p:pic>
    </p:spTree>
    <p:extLst>
      <p:ext uri="{BB962C8B-B14F-4D97-AF65-F5344CB8AC3E}">
        <p14:creationId xmlns:p14="http://schemas.microsoft.com/office/powerpoint/2010/main" val="27006622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42FF7-32E3-37C3-174A-13438BDD54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FA6A26-7DC7-BE47-E6A9-BCA4752759DD}"/>
              </a:ext>
            </a:extLst>
          </p:cNvPr>
          <p:cNvSpPr>
            <a:spLocks noGrp="1"/>
          </p:cNvSpPr>
          <p:nvPr>
            <p:ph type="title"/>
          </p:nvPr>
        </p:nvSpPr>
        <p:spPr>
          <a:xfrm>
            <a:off x="609600" y="274638"/>
            <a:ext cx="10972800" cy="850106"/>
          </a:xfrm>
        </p:spPr>
        <p:txBody>
          <a:bodyPr vert="horz" lIns="91440" tIns="45720" rIns="91440" bIns="45720" rtlCol="0" anchor="t">
            <a:normAutofit/>
          </a:bodyPr>
          <a:lstStyle/>
          <a:p>
            <a:pPr>
              <a:lnSpc>
                <a:spcPct val="90000"/>
              </a:lnSpc>
            </a:pPr>
            <a:r>
              <a:rPr lang="en-US" sz="3400" dirty="0"/>
              <a:t>Docker : Removing many Containers</a:t>
            </a:r>
          </a:p>
        </p:txBody>
      </p:sp>
      <p:sp>
        <p:nvSpPr>
          <p:cNvPr id="4" name="Content Placeholder 3">
            <a:extLst>
              <a:ext uri="{FF2B5EF4-FFF2-40B4-BE49-F238E27FC236}">
                <a16:creationId xmlns:a16="http://schemas.microsoft.com/office/drawing/2014/main" id="{37676FB7-505C-631A-8A52-BED6F841AA2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35360" y="783428"/>
            <a:ext cx="11103024" cy="4536504"/>
          </a:xfrm>
        </p:spPr>
        <p:txBody>
          <a:bodyPr>
            <a:normAutofit/>
          </a:bodyPr>
          <a:lstStyle/>
          <a:p>
            <a:pPr marL="0" lvl="1" indent="0">
              <a:buNone/>
            </a:pPr>
            <a:r>
              <a:rPr lang="en-GB" b="1" dirty="0">
                <a:solidFill>
                  <a:srgbClr val="FF0000"/>
                </a:solidFill>
              </a:rPr>
              <a:t>docker container rm $(docker </a:t>
            </a:r>
            <a:r>
              <a:rPr lang="en-GB" b="1" dirty="0" err="1">
                <a:solidFill>
                  <a:srgbClr val="FF0000"/>
                </a:solidFill>
              </a:rPr>
              <a:t>ps</a:t>
            </a:r>
            <a:r>
              <a:rPr lang="en-GB" b="1" dirty="0">
                <a:solidFill>
                  <a:srgbClr val="FF0000"/>
                </a:solidFill>
              </a:rPr>
              <a:t> –a –q) -</a:t>
            </a:r>
            <a:r>
              <a:rPr lang="en-GB" dirty="0"/>
              <a:t>To remove all the containers</a:t>
            </a:r>
            <a:endParaRPr lang="en-GB" b="1" dirty="0"/>
          </a:p>
          <a:p>
            <a:pPr marL="0" lvl="1" indent="0">
              <a:buNone/>
            </a:pPr>
            <a:endParaRPr lang="en-GB" b="1" dirty="0">
              <a:solidFill>
                <a:srgbClr val="FF0000"/>
              </a:solidFill>
            </a:endParaRPr>
          </a:p>
          <a:p>
            <a:pPr marL="0" indent="0">
              <a:spcBef>
                <a:spcPts val="2500"/>
              </a:spcBef>
              <a:buNone/>
            </a:pPr>
            <a:endParaRPr lang="en-GB" sz="1400" b="1" dirty="0"/>
          </a:p>
        </p:txBody>
      </p:sp>
      <p:pic>
        <p:nvPicPr>
          <p:cNvPr id="8" name="Picture 7" descr="A screen shot of a computer&#10;&#10;AI-generated content may be incorrect.">
            <a:extLst>
              <a:ext uri="{FF2B5EF4-FFF2-40B4-BE49-F238E27FC236}">
                <a16:creationId xmlns:a16="http://schemas.microsoft.com/office/drawing/2014/main" id="{53D8641A-2916-9ACF-F5AE-DB5D859052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5480" y="1338973"/>
            <a:ext cx="8712968" cy="4180053"/>
          </a:xfrm>
          <a:prstGeom prst="rect">
            <a:avLst/>
          </a:prstGeom>
        </p:spPr>
      </p:pic>
    </p:spTree>
    <p:extLst>
      <p:ext uri="{BB962C8B-B14F-4D97-AF65-F5344CB8AC3E}">
        <p14:creationId xmlns:p14="http://schemas.microsoft.com/office/powerpoint/2010/main" val="18317952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D5859-1606-F8AD-17F6-927F6F65E4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01A1A1-F2EF-B0F0-68A5-F4E2C37AA747}"/>
              </a:ext>
            </a:extLst>
          </p:cNvPr>
          <p:cNvSpPr>
            <a:spLocks noGrp="1"/>
          </p:cNvSpPr>
          <p:nvPr>
            <p:ph type="title"/>
          </p:nvPr>
        </p:nvSpPr>
        <p:spPr>
          <a:xfrm>
            <a:off x="609600" y="274638"/>
            <a:ext cx="10972800" cy="850106"/>
          </a:xfrm>
        </p:spPr>
        <p:txBody>
          <a:bodyPr vert="horz" lIns="91440" tIns="45720" rIns="91440" bIns="45720" rtlCol="0" anchor="t">
            <a:normAutofit/>
          </a:bodyPr>
          <a:lstStyle/>
          <a:p>
            <a:pPr>
              <a:lnSpc>
                <a:spcPct val="90000"/>
              </a:lnSpc>
            </a:pPr>
            <a:r>
              <a:rPr lang="en-US" sz="3400" dirty="0"/>
              <a:t>Container logs</a:t>
            </a:r>
          </a:p>
        </p:txBody>
      </p:sp>
      <p:sp>
        <p:nvSpPr>
          <p:cNvPr id="4" name="Content Placeholder 3">
            <a:extLst>
              <a:ext uri="{FF2B5EF4-FFF2-40B4-BE49-F238E27FC236}">
                <a16:creationId xmlns:a16="http://schemas.microsoft.com/office/drawing/2014/main" id="{ABE2DCF5-51EE-7BAA-4810-00707DCD52A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fr-FR" b="1" dirty="0">
                <a:solidFill>
                  <a:srgbClr val="FF0000"/>
                </a:solidFill>
              </a:rPr>
              <a:t>docker container logs [OPTIONS] &lt;&lt;container </a:t>
            </a:r>
            <a:r>
              <a:rPr lang="fr-FR" b="1" dirty="0" err="1">
                <a:solidFill>
                  <a:srgbClr val="FF0000"/>
                </a:solidFill>
              </a:rPr>
              <a:t>name</a:t>
            </a:r>
            <a:r>
              <a:rPr lang="fr-FR" b="1" dirty="0">
                <a:solidFill>
                  <a:srgbClr val="FF0000"/>
                </a:solidFill>
              </a:rPr>
              <a:t>&gt;&gt;</a:t>
            </a:r>
          </a:p>
          <a:p>
            <a:pPr marL="0" lvl="1" indent="0">
              <a:buNone/>
            </a:pPr>
            <a:r>
              <a:rPr lang="en-GB" b="1" dirty="0" err="1"/>
              <a:t>Eg</a:t>
            </a:r>
            <a:r>
              <a:rPr lang="en-GB" b="1" dirty="0"/>
              <a:t>:</a:t>
            </a:r>
            <a:r>
              <a:rPr lang="en-GB" b="1" dirty="0">
                <a:solidFill>
                  <a:srgbClr val="FF0000"/>
                </a:solidFill>
              </a:rPr>
              <a:t> </a:t>
            </a:r>
            <a:r>
              <a:rPr lang="en-GB" b="1" dirty="0"/>
              <a:t>docker container logs </a:t>
            </a:r>
            <a:r>
              <a:rPr lang="en-GB" b="1" dirty="0" err="1"/>
              <a:t>myweb</a:t>
            </a:r>
            <a:endParaRPr lang="en-GB" b="1" dirty="0"/>
          </a:p>
          <a:p>
            <a:pPr marL="0" indent="0">
              <a:spcBef>
                <a:spcPts val="2500"/>
              </a:spcBef>
              <a:buNone/>
            </a:pPr>
            <a:endParaRPr lang="en-GB" sz="1400" b="1" dirty="0"/>
          </a:p>
        </p:txBody>
      </p:sp>
      <p:pic>
        <p:nvPicPr>
          <p:cNvPr id="5" name="Picture 4" descr="A screen shot of a computer screen&#10;&#10;AI-generated content may be incorrect.">
            <a:extLst>
              <a:ext uri="{FF2B5EF4-FFF2-40B4-BE49-F238E27FC236}">
                <a16:creationId xmlns:a16="http://schemas.microsoft.com/office/drawing/2014/main" id="{E3F74C7E-43BD-9029-597A-9DB332CC99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9656" y="2060848"/>
            <a:ext cx="9074701" cy="3916789"/>
          </a:xfrm>
          <a:prstGeom prst="rect">
            <a:avLst/>
          </a:prstGeom>
        </p:spPr>
      </p:pic>
    </p:spTree>
    <p:extLst>
      <p:ext uri="{BB962C8B-B14F-4D97-AF65-F5344CB8AC3E}">
        <p14:creationId xmlns:p14="http://schemas.microsoft.com/office/powerpoint/2010/main" val="33392400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280D6-343B-0D31-2449-C912282378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727BB0-EBA7-BD99-ABED-1F049DC6DE6F}"/>
              </a:ext>
            </a:extLst>
          </p:cNvPr>
          <p:cNvSpPr>
            <a:spLocks noGrp="1"/>
          </p:cNvSpPr>
          <p:nvPr>
            <p:ph type="title"/>
          </p:nvPr>
        </p:nvSpPr>
        <p:spPr>
          <a:xfrm>
            <a:off x="609600" y="274638"/>
            <a:ext cx="10972800" cy="850106"/>
          </a:xfrm>
        </p:spPr>
        <p:txBody>
          <a:bodyPr vert="horz" lIns="91440" tIns="45720" rIns="91440" bIns="45720" rtlCol="0" anchor="t">
            <a:normAutofit/>
          </a:bodyPr>
          <a:lstStyle/>
          <a:p>
            <a:pPr>
              <a:lnSpc>
                <a:spcPct val="90000"/>
              </a:lnSpc>
            </a:pPr>
            <a:r>
              <a:rPr lang="en-US" sz="3400" dirty="0"/>
              <a:t>Container Top command</a:t>
            </a:r>
          </a:p>
        </p:txBody>
      </p:sp>
      <p:sp>
        <p:nvSpPr>
          <p:cNvPr id="4" name="Content Placeholder 3">
            <a:extLst>
              <a:ext uri="{FF2B5EF4-FFF2-40B4-BE49-F238E27FC236}">
                <a16:creationId xmlns:a16="http://schemas.microsoft.com/office/drawing/2014/main" id="{1F924670-889B-070D-309A-2C8091CC9CD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fr-FR" b="1" dirty="0">
                <a:solidFill>
                  <a:srgbClr val="FF0000"/>
                </a:solidFill>
              </a:rPr>
              <a:t>docker container top [OPTIONS] &lt;&lt;container </a:t>
            </a:r>
            <a:r>
              <a:rPr lang="fr-FR" b="1" dirty="0" err="1">
                <a:solidFill>
                  <a:srgbClr val="FF0000"/>
                </a:solidFill>
              </a:rPr>
              <a:t>name</a:t>
            </a:r>
            <a:r>
              <a:rPr lang="fr-FR" b="1" dirty="0">
                <a:solidFill>
                  <a:srgbClr val="FF0000"/>
                </a:solidFill>
              </a:rPr>
              <a:t>&gt;&gt; - </a:t>
            </a:r>
            <a:r>
              <a:rPr lang="en-GB" dirty="0"/>
              <a:t>Display the running processes of a container</a:t>
            </a:r>
            <a:endParaRPr lang="fr-FR" b="1" dirty="0">
              <a:solidFill>
                <a:srgbClr val="FF0000"/>
              </a:solidFill>
            </a:endParaRPr>
          </a:p>
          <a:p>
            <a:pPr marL="0" lvl="1" indent="0">
              <a:buNone/>
            </a:pPr>
            <a:r>
              <a:rPr lang="en-GB" b="1" dirty="0" err="1"/>
              <a:t>Eg</a:t>
            </a:r>
            <a:r>
              <a:rPr lang="en-GB" b="1" dirty="0"/>
              <a:t>:</a:t>
            </a:r>
            <a:r>
              <a:rPr lang="en-GB" b="1" dirty="0">
                <a:solidFill>
                  <a:srgbClr val="FF0000"/>
                </a:solidFill>
              </a:rPr>
              <a:t> </a:t>
            </a:r>
            <a:r>
              <a:rPr lang="en-GB" b="1" dirty="0"/>
              <a:t>docker container top </a:t>
            </a:r>
            <a:r>
              <a:rPr lang="en-GB" b="1" dirty="0" err="1"/>
              <a:t>myweb</a:t>
            </a:r>
            <a:endParaRPr lang="en-GB" b="1" dirty="0"/>
          </a:p>
          <a:p>
            <a:pPr marL="0" indent="0">
              <a:spcBef>
                <a:spcPts val="2500"/>
              </a:spcBef>
              <a:buNone/>
            </a:pPr>
            <a:endParaRPr lang="en-GB" sz="1400" b="1" dirty="0"/>
          </a:p>
        </p:txBody>
      </p:sp>
      <p:pic>
        <p:nvPicPr>
          <p:cNvPr id="6" name="Picture 5" descr="A computer screen with white text&#10;&#10;AI-generated content may be incorrect.">
            <a:extLst>
              <a:ext uri="{FF2B5EF4-FFF2-40B4-BE49-F238E27FC236}">
                <a16:creationId xmlns:a16="http://schemas.microsoft.com/office/drawing/2014/main" id="{F27A2D6F-19D1-6367-7807-2297781892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1464" y="2564904"/>
            <a:ext cx="10607824" cy="3407362"/>
          </a:xfrm>
          <a:prstGeom prst="rect">
            <a:avLst/>
          </a:prstGeom>
        </p:spPr>
      </p:pic>
    </p:spTree>
    <p:extLst>
      <p:ext uri="{BB962C8B-B14F-4D97-AF65-F5344CB8AC3E}">
        <p14:creationId xmlns:p14="http://schemas.microsoft.com/office/powerpoint/2010/main" val="6482529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243408"/>
            <a:ext cx="10972800" cy="1143000"/>
          </a:xfrm>
        </p:spPr>
        <p:txBody>
          <a:bodyPr/>
          <a:lstStyle/>
          <a:p>
            <a:r>
              <a:rPr dirty="0"/>
              <a:t>Docker Image Commands</a:t>
            </a:r>
          </a:p>
        </p:txBody>
      </p:sp>
      <p:pic>
        <p:nvPicPr>
          <p:cNvPr id="6" name="Picture 5">
            <a:extLst>
              <a:ext uri="{FF2B5EF4-FFF2-40B4-BE49-F238E27FC236}">
                <a16:creationId xmlns:a16="http://schemas.microsoft.com/office/drawing/2014/main" id="{C113786C-34DE-E35F-F0AE-4549964E7041}"/>
              </a:ext>
            </a:extLst>
          </p:cNvPr>
          <p:cNvPicPr>
            <a:picLocks noChangeAspect="1"/>
          </p:cNvPicPr>
          <p:nvPr/>
        </p:nvPicPr>
        <p:blipFill>
          <a:blip r:embed="rId2"/>
          <a:stretch>
            <a:fillRect/>
          </a:stretch>
        </p:blipFill>
        <p:spPr>
          <a:xfrm>
            <a:off x="1271464" y="623187"/>
            <a:ext cx="9215561" cy="505756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E9F7A0-DDED-CC75-854A-EC5CF65424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36D778-BC6B-E345-6628-7F6358069C63}"/>
              </a:ext>
            </a:extLst>
          </p:cNvPr>
          <p:cNvSpPr>
            <a:spLocks noGrp="1"/>
          </p:cNvSpPr>
          <p:nvPr>
            <p:ph type="title"/>
          </p:nvPr>
        </p:nvSpPr>
        <p:spPr>
          <a:xfrm>
            <a:off x="645447" y="-35010"/>
            <a:ext cx="10972800" cy="1143000"/>
          </a:xfrm>
        </p:spPr>
        <p:txBody>
          <a:bodyPr vert="horz" lIns="91440" tIns="45720" rIns="91440" bIns="45720" rtlCol="0" anchor="t">
            <a:normAutofit/>
          </a:bodyPr>
          <a:lstStyle/>
          <a:p>
            <a:pPr>
              <a:lnSpc>
                <a:spcPct val="90000"/>
              </a:lnSpc>
            </a:pPr>
            <a:r>
              <a:rPr lang="en-US" sz="3400" dirty="0"/>
              <a:t>Docker : Listing Images</a:t>
            </a:r>
          </a:p>
        </p:txBody>
      </p:sp>
      <p:sp>
        <p:nvSpPr>
          <p:cNvPr id="4" name="Content Placeholder 3">
            <a:extLst>
              <a:ext uri="{FF2B5EF4-FFF2-40B4-BE49-F238E27FC236}">
                <a16:creationId xmlns:a16="http://schemas.microsoft.com/office/drawing/2014/main" id="{C55E5601-DC1A-700F-8D77-474597B6623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31039" y="406007"/>
            <a:ext cx="11398862" cy="6718742"/>
          </a:xfrm>
        </p:spPr>
        <p:txBody>
          <a:bodyPr>
            <a:normAutofit/>
          </a:bodyPr>
          <a:lstStyle/>
          <a:p>
            <a:pPr marL="0" indent="0">
              <a:spcBef>
                <a:spcPts val="2500"/>
              </a:spcBef>
              <a:buNone/>
            </a:pPr>
            <a:r>
              <a:rPr lang="en-GB" dirty="0">
                <a:solidFill>
                  <a:srgbClr val="FF0000"/>
                </a:solidFill>
              </a:rPr>
              <a:t>docker images ls  [OPTIONS] or docker images</a:t>
            </a:r>
            <a:endParaRPr lang="en-GB" b="1" dirty="0">
              <a:solidFill>
                <a:srgbClr val="FF0000"/>
              </a:solidFill>
            </a:endParaRPr>
          </a:p>
          <a:p>
            <a:pPr marL="0" lvl="1" indent="0">
              <a:buNone/>
            </a:pPr>
            <a:endParaRPr lang="en-GB" sz="1400" dirty="0"/>
          </a:p>
          <a:p>
            <a:pPr marL="0" indent="0">
              <a:spcBef>
                <a:spcPts val="0"/>
              </a:spcBef>
              <a:buNone/>
            </a:pPr>
            <a:r>
              <a:rPr lang="en-GB" sz="2800" b="1" dirty="0">
                <a:solidFill>
                  <a:srgbClr val="FF0000"/>
                </a:solidFill>
              </a:rPr>
              <a:t>docker images ls - </a:t>
            </a:r>
            <a:r>
              <a:rPr lang="en-GB" sz="2800" b="1" dirty="0"/>
              <a:t> list all the running containers </a:t>
            </a:r>
          </a:p>
          <a:p>
            <a:pPr marL="0" indent="0">
              <a:spcBef>
                <a:spcPts val="2500"/>
              </a:spcBef>
              <a:buNone/>
            </a:pPr>
            <a:endParaRPr lang="en-GB" sz="1400" b="1" dirty="0"/>
          </a:p>
        </p:txBody>
      </p:sp>
      <p:pic>
        <p:nvPicPr>
          <p:cNvPr id="7" name="Picture 6">
            <a:extLst>
              <a:ext uri="{FF2B5EF4-FFF2-40B4-BE49-F238E27FC236}">
                <a16:creationId xmlns:a16="http://schemas.microsoft.com/office/drawing/2014/main" id="{02DFB9A7-CC6E-B15C-09A8-919673F2990A}"/>
              </a:ext>
            </a:extLst>
          </p:cNvPr>
          <p:cNvPicPr>
            <a:picLocks noChangeAspect="1"/>
          </p:cNvPicPr>
          <p:nvPr/>
        </p:nvPicPr>
        <p:blipFill>
          <a:blip r:embed="rId3"/>
          <a:stretch>
            <a:fillRect/>
          </a:stretch>
        </p:blipFill>
        <p:spPr>
          <a:xfrm>
            <a:off x="479376" y="2420888"/>
            <a:ext cx="8640960" cy="1944216"/>
          </a:xfrm>
          <a:prstGeom prst="rect">
            <a:avLst/>
          </a:prstGeom>
        </p:spPr>
      </p:pic>
    </p:spTree>
    <p:extLst>
      <p:ext uri="{BB962C8B-B14F-4D97-AF65-F5344CB8AC3E}">
        <p14:creationId xmlns:p14="http://schemas.microsoft.com/office/powerpoint/2010/main" val="33728313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36CCD-4B0B-383A-E129-5BE65CC779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22999-FF16-0E14-B7BB-E646B3D8FDFE}"/>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To remove unused images </a:t>
            </a:r>
          </a:p>
        </p:txBody>
      </p:sp>
      <p:sp>
        <p:nvSpPr>
          <p:cNvPr id="4" name="Content Placeholder 3">
            <a:extLst>
              <a:ext uri="{FF2B5EF4-FFF2-40B4-BE49-F238E27FC236}">
                <a16:creationId xmlns:a16="http://schemas.microsoft.com/office/drawing/2014/main" id="{4BD1E702-0022-321B-ED28-2FFBFC75454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57634" y="851740"/>
            <a:ext cx="11103024" cy="4536504"/>
          </a:xfrm>
        </p:spPr>
        <p:txBody>
          <a:bodyPr>
            <a:normAutofit/>
          </a:bodyPr>
          <a:lstStyle/>
          <a:p>
            <a:pPr marL="0" lvl="1" indent="0">
              <a:buNone/>
            </a:pPr>
            <a:r>
              <a:rPr lang="en-GB" b="1" dirty="0">
                <a:solidFill>
                  <a:srgbClr val="FF0000"/>
                </a:solidFill>
              </a:rPr>
              <a:t>docker  images prune [OPTIONS]</a:t>
            </a:r>
          </a:p>
          <a:p>
            <a:pPr marL="0" indent="0">
              <a:spcBef>
                <a:spcPts val="0"/>
              </a:spcBef>
              <a:buNone/>
            </a:pPr>
            <a:r>
              <a:rPr lang="en-GB" sz="2800" b="1" dirty="0" err="1"/>
              <a:t>Eg</a:t>
            </a:r>
            <a:r>
              <a:rPr lang="en-GB" sz="2800" b="1" dirty="0"/>
              <a:t>:</a:t>
            </a:r>
          </a:p>
          <a:p>
            <a:pPr marL="0" indent="0">
              <a:spcBef>
                <a:spcPts val="0"/>
              </a:spcBef>
              <a:buNone/>
            </a:pPr>
            <a:r>
              <a:rPr lang="en-GB" sz="2800" b="1" dirty="0"/>
              <a:t>docker images prune –a </a:t>
            </a:r>
          </a:p>
          <a:p>
            <a:pPr marL="0" indent="0">
              <a:spcBef>
                <a:spcPts val="2500"/>
              </a:spcBef>
              <a:buNone/>
            </a:pPr>
            <a:endParaRPr lang="en-GB" sz="1400" b="1" dirty="0"/>
          </a:p>
        </p:txBody>
      </p:sp>
      <p:pic>
        <p:nvPicPr>
          <p:cNvPr id="8" name="Picture 7">
            <a:extLst>
              <a:ext uri="{FF2B5EF4-FFF2-40B4-BE49-F238E27FC236}">
                <a16:creationId xmlns:a16="http://schemas.microsoft.com/office/drawing/2014/main" id="{62776EDF-2C4F-47F2-24D1-5658B5ECCAF0}"/>
              </a:ext>
            </a:extLst>
          </p:cNvPr>
          <p:cNvPicPr>
            <a:picLocks noChangeAspect="1"/>
          </p:cNvPicPr>
          <p:nvPr/>
        </p:nvPicPr>
        <p:blipFill>
          <a:blip r:embed="rId3"/>
          <a:stretch>
            <a:fillRect/>
          </a:stretch>
        </p:blipFill>
        <p:spPr>
          <a:xfrm>
            <a:off x="191344" y="2624121"/>
            <a:ext cx="6845799" cy="1609758"/>
          </a:xfrm>
          <a:prstGeom prst="rect">
            <a:avLst/>
          </a:prstGeom>
        </p:spPr>
      </p:pic>
      <p:pic>
        <p:nvPicPr>
          <p:cNvPr id="6" name="Picture 5">
            <a:extLst>
              <a:ext uri="{FF2B5EF4-FFF2-40B4-BE49-F238E27FC236}">
                <a16:creationId xmlns:a16="http://schemas.microsoft.com/office/drawing/2014/main" id="{82C3005F-E665-36CE-788E-6CD14A80203F}"/>
              </a:ext>
            </a:extLst>
          </p:cNvPr>
          <p:cNvPicPr>
            <a:picLocks noChangeAspect="1"/>
          </p:cNvPicPr>
          <p:nvPr/>
        </p:nvPicPr>
        <p:blipFill>
          <a:blip r:embed="rId4"/>
          <a:stretch>
            <a:fillRect/>
          </a:stretch>
        </p:blipFill>
        <p:spPr>
          <a:xfrm>
            <a:off x="5087888" y="956844"/>
            <a:ext cx="4593206" cy="4316137"/>
          </a:xfrm>
          <a:prstGeom prst="rect">
            <a:avLst/>
          </a:prstGeom>
        </p:spPr>
      </p:pic>
    </p:spTree>
    <p:extLst>
      <p:ext uri="{BB962C8B-B14F-4D97-AF65-F5344CB8AC3E}">
        <p14:creationId xmlns:p14="http://schemas.microsoft.com/office/powerpoint/2010/main" val="21198071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689D1-5E3E-E6E7-1BDB-4B13647B04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E1368C-50F7-E5FF-35F8-5083D26083B2}"/>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Docker : Listing Container</a:t>
            </a:r>
          </a:p>
        </p:txBody>
      </p:sp>
      <p:sp>
        <p:nvSpPr>
          <p:cNvPr id="4" name="Content Placeholder 3">
            <a:extLst>
              <a:ext uri="{FF2B5EF4-FFF2-40B4-BE49-F238E27FC236}">
                <a16:creationId xmlns:a16="http://schemas.microsoft.com/office/drawing/2014/main" id="{2FCE4256-6C07-7359-18BA-0ACE49BB0A2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en-GB" b="1" dirty="0">
                <a:solidFill>
                  <a:srgbClr val="FF0000"/>
                </a:solidFill>
              </a:rPr>
              <a:t>docker </a:t>
            </a:r>
            <a:r>
              <a:rPr lang="en-GB" b="1" dirty="0" err="1">
                <a:solidFill>
                  <a:srgbClr val="FF0000"/>
                </a:solidFill>
              </a:rPr>
              <a:t>ps</a:t>
            </a:r>
            <a:r>
              <a:rPr lang="en-GB" b="1" dirty="0">
                <a:solidFill>
                  <a:srgbClr val="FF0000"/>
                </a:solidFill>
              </a:rPr>
              <a:t> -a</a:t>
            </a:r>
          </a:p>
          <a:p>
            <a:pPr marL="0" indent="0">
              <a:spcBef>
                <a:spcPts val="0"/>
              </a:spcBef>
              <a:buNone/>
            </a:pPr>
            <a:r>
              <a:rPr lang="en-GB" sz="2800" b="1" dirty="0">
                <a:solidFill>
                  <a:srgbClr val="FF0000"/>
                </a:solidFill>
              </a:rPr>
              <a:t>docker container ls –a </a:t>
            </a:r>
            <a:r>
              <a:rPr lang="en-GB" sz="2800" b="1" dirty="0"/>
              <a:t>list all the containers both actively running and non running.</a:t>
            </a:r>
          </a:p>
          <a:p>
            <a:pPr marL="0" indent="0">
              <a:spcBef>
                <a:spcPts val="2500"/>
              </a:spcBef>
              <a:buNone/>
            </a:pPr>
            <a:endParaRPr lang="en-GB" sz="1400" b="1" dirty="0"/>
          </a:p>
        </p:txBody>
      </p:sp>
      <p:pic>
        <p:nvPicPr>
          <p:cNvPr id="5" name="Picture 4" descr="A screen shot of a computer screen">
            <a:extLst>
              <a:ext uri="{FF2B5EF4-FFF2-40B4-BE49-F238E27FC236}">
                <a16:creationId xmlns:a16="http://schemas.microsoft.com/office/drawing/2014/main" id="{FE45063A-4E5E-284B-8AE3-EC358989EA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5234" y="1988840"/>
            <a:ext cx="8616280" cy="4074182"/>
          </a:xfrm>
          <a:prstGeom prst="rect">
            <a:avLst/>
          </a:prstGeom>
        </p:spPr>
      </p:pic>
    </p:spTree>
    <p:extLst>
      <p:ext uri="{BB962C8B-B14F-4D97-AF65-F5344CB8AC3E}">
        <p14:creationId xmlns:p14="http://schemas.microsoft.com/office/powerpoint/2010/main" val="7370060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3CD11-7125-FDE6-CE88-F92DFBB625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38862F-D79A-221D-A887-C37C581322AF}"/>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Remove Images</a:t>
            </a:r>
          </a:p>
        </p:txBody>
      </p:sp>
      <p:sp>
        <p:nvSpPr>
          <p:cNvPr id="4" name="Content Placeholder 3">
            <a:extLst>
              <a:ext uri="{FF2B5EF4-FFF2-40B4-BE49-F238E27FC236}">
                <a16:creationId xmlns:a16="http://schemas.microsoft.com/office/drawing/2014/main" id="{64661ACD-2B4D-47AC-0631-3A6C5A080EE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en-GB" dirty="0"/>
              <a:t>Remove one or more images : </a:t>
            </a:r>
            <a:r>
              <a:rPr lang="en-GB" dirty="0">
                <a:solidFill>
                  <a:srgbClr val="FF0000"/>
                </a:solidFill>
              </a:rPr>
              <a:t>docker image rm [OPTIONS] &lt;&lt;</a:t>
            </a:r>
            <a:r>
              <a:rPr lang="en-GB" dirty="0" err="1">
                <a:solidFill>
                  <a:srgbClr val="FF0000"/>
                </a:solidFill>
              </a:rPr>
              <a:t>imagename</a:t>
            </a:r>
            <a:r>
              <a:rPr lang="en-GB" dirty="0">
                <a:solidFill>
                  <a:srgbClr val="FF0000"/>
                </a:solidFill>
              </a:rPr>
              <a:t>&gt;&gt;</a:t>
            </a:r>
          </a:p>
          <a:p>
            <a:pPr marL="0" lvl="1" indent="0">
              <a:buNone/>
            </a:pPr>
            <a:r>
              <a:rPr lang="en-GB" sz="2800" b="1" dirty="0">
                <a:solidFill>
                  <a:srgbClr val="FF0000"/>
                </a:solidFill>
              </a:rPr>
              <a:t>docker images rm test1 </a:t>
            </a:r>
          </a:p>
          <a:p>
            <a:pPr marL="0" lvl="1" indent="0">
              <a:buNone/>
            </a:pPr>
            <a:r>
              <a:rPr lang="en-GB" b="1" dirty="0">
                <a:solidFill>
                  <a:srgbClr val="FF0000"/>
                </a:solidFill>
              </a:rPr>
              <a:t>or</a:t>
            </a:r>
            <a:endParaRPr lang="en-GB" sz="2800" b="1" dirty="0">
              <a:solidFill>
                <a:srgbClr val="FF0000"/>
              </a:solidFill>
            </a:endParaRPr>
          </a:p>
          <a:p>
            <a:pPr marL="0" lvl="1" indent="0">
              <a:buNone/>
            </a:pPr>
            <a:r>
              <a:rPr lang="en-GB" b="1" dirty="0">
                <a:solidFill>
                  <a:srgbClr val="FF0000"/>
                </a:solidFill>
              </a:rPr>
              <a:t>docker </a:t>
            </a:r>
            <a:r>
              <a:rPr lang="en-GB" b="1" dirty="0" err="1">
                <a:solidFill>
                  <a:srgbClr val="FF0000"/>
                </a:solidFill>
              </a:rPr>
              <a:t>rmi</a:t>
            </a:r>
            <a:r>
              <a:rPr lang="en-GB" b="1" dirty="0">
                <a:solidFill>
                  <a:srgbClr val="FF0000"/>
                </a:solidFill>
              </a:rPr>
              <a:t> fd484f</a:t>
            </a:r>
            <a:endParaRPr lang="en-GB" sz="2800" b="1" dirty="0"/>
          </a:p>
          <a:p>
            <a:pPr marL="0" indent="0">
              <a:spcBef>
                <a:spcPts val="2500"/>
              </a:spcBef>
              <a:buNone/>
            </a:pPr>
            <a:endParaRPr lang="en-GB" sz="1400" b="1" dirty="0"/>
          </a:p>
        </p:txBody>
      </p:sp>
      <p:pic>
        <p:nvPicPr>
          <p:cNvPr id="6" name="Picture 5">
            <a:extLst>
              <a:ext uri="{FF2B5EF4-FFF2-40B4-BE49-F238E27FC236}">
                <a16:creationId xmlns:a16="http://schemas.microsoft.com/office/drawing/2014/main" id="{C66D65BA-03AA-9D8F-C791-A47E0423D91F}"/>
              </a:ext>
            </a:extLst>
          </p:cNvPr>
          <p:cNvPicPr>
            <a:picLocks noChangeAspect="1"/>
          </p:cNvPicPr>
          <p:nvPr/>
        </p:nvPicPr>
        <p:blipFill>
          <a:blip r:embed="rId3"/>
          <a:stretch>
            <a:fillRect/>
          </a:stretch>
        </p:blipFill>
        <p:spPr>
          <a:xfrm>
            <a:off x="5087888" y="1533115"/>
            <a:ext cx="6111255" cy="4128133"/>
          </a:xfrm>
          <a:prstGeom prst="rect">
            <a:avLst/>
          </a:prstGeom>
        </p:spPr>
      </p:pic>
    </p:spTree>
    <p:extLst>
      <p:ext uri="{BB962C8B-B14F-4D97-AF65-F5344CB8AC3E}">
        <p14:creationId xmlns:p14="http://schemas.microsoft.com/office/powerpoint/2010/main" val="23621425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30AFE-FE29-9D04-C28E-B64564D0E0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2DAF7E-3BB7-FDA7-4C55-0C606EA47469}"/>
              </a:ext>
            </a:extLst>
          </p:cNvPr>
          <p:cNvSpPr>
            <a:spLocks noGrp="1"/>
          </p:cNvSpPr>
          <p:nvPr>
            <p:ph type="title"/>
          </p:nvPr>
        </p:nvSpPr>
        <p:spPr/>
        <p:txBody>
          <a:bodyPr vert="horz" lIns="91440" tIns="45720" rIns="91440" bIns="45720" rtlCol="0" anchor="t">
            <a:normAutofit/>
          </a:bodyPr>
          <a:lstStyle/>
          <a:p>
            <a:pPr>
              <a:lnSpc>
                <a:spcPct val="90000"/>
              </a:lnSpc>
            </a:pPr>
            <a:r>
              <a:rPr lang="en-US" sz="3400" dirty="0"/>
              <a:t>Remove images forcefully</a:t>
            </a:r>
          </a:p>
        </p:txBody>
      </p:sp>
      <p:sp>
        <p:nvSpPr>
          <p:cNvPr id="4" name="Content Placeholder 3">
            <a:extLst>
              <a:ext uri="{FF2B5EF4-FFF2-40B4-BE49-F238E27FC236}">
                <a16:creationId xmlns:a16="http://schemas.microsoft.com/office/drawing/2014/main" id="{4EC35930-2088-ACC4-4268-D1CC38F51C3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9376" y="1124744"/>
            <a:ext cx="11103024" cy="4536504"/>
          </a:xfrm>
        </p:spPr>
        <p:txBody>
          <a:bodyPr>
            <a:normAutofit/>
          </a:bodyPr>
          <a:lstStyle/>
          <a:p>
            <a:pPr marL="0" lvl="1" indent="0">
              <a:buNone/>
            </a:pPr>
            <a:r>
              <a:rPr lang="en-GB" dirty="0"/>
              <a:t>Remove one or more images : </a:t>
            </a:r>
            <a:r>
              <a:rPr lang="en-GB" dirty="0">
                <a:solidFill>
                  <a:srgbClr val="FF0000"/>
                </a:solidFill>
              </a:rPr>
              <a:t>docker image rm [OPTIONS] &lt;&lt;</a:t>
            </a:r>
            <a:r>
              <a:rPr lang="en-GB" dirty="0" err="1">
                <a:solidFill>
                  <a:srgbClr val="FF0000"/>
                </a:solidFill>
              </a:rPr>
              <a:t>imagename</a:t>
            </a:r>
            <a:r>
              <a:rPr lang="en-GB" dirty="0">
                <a:solidFill>
                  <a:srgbClr val="FF0000"/>
                </a:solidFill>
              </a:rPr>
              <a:t>&gt;&gt;</a:t>
            </a:r>
          </a:p>
          <a:p>
            <a:pPr marL="0" lvl="1" indent="0">
              <a:buNone/>
            </a:pPr>
            <a:r>
              <a:rPr lang="en-GB" sz="2800" b="1" dirty="0">
                <a:solidFill>
                  <a:srgbClr val="FF0000"/>
                </a:solidFill>
              </a:rPr>
              <a:t>docker images rm –f test1 </a:t>
            </a:r>
          </a:p>
          <a:p>
            <a:pPr marL="0" lvl="1" indent="0">
              <a:buNone/>
            </a:pPr>
            <a:r>
              <a:rPr lang="en-GB" b="1" dirty="0">
                <a:solidFill>
                  <a:srgbClr val="FF0000"/>
                </a:solidFill>
              </a:rPr>
              <a:t>or</a:t>
            </a:r>
            <a:endParaRPr lang="en-GB" sz="2800" b="1" dirty="0">
              <a:solidFill>
                <a:srgbClr val="FF0000"/>
              </a:solidFill>
            </a:endParaRPr>
          </a:p>
          <a:p>
            <a:pPr marL="0" lvl="1" indent="0">
              <a:buNone/>
            </a:pPr>
            <a:r>
              <a:rPr lang="en-GB" b="1" dirty="0">
                <a:solidFill>
                  <a:srgbClr val="FF0000"/>
                </a:solidFill>
              </a:rPr>
              <a:t>docker </a:t>
            </a:r>
            <a:r>
              <a:rPr lang="en-GB" b="1" dirty="0" err="1">
                <a:solidFill>
                  <a:srgbClr val="FF0000"/>
                </a:solidFill>
              </a:rPr>
              <a:t>rmi</a:t>
            </a:r>
            <a:r>
              <a:rPr lang="en-GB" b="1" dirty="0">
                <a:solidFill>
                  <a:srgbClr val="FF0000"/>
                </a:solidFill>
              </a:rPr>
              <a:t> –f fd484f</a:t>
            </a:r>
            <a:endParaRPr lang="en-GB" sz="2800" b="1" dirty="0"/>
          </a:p>
          <a:p>
            <a:pPr marL="0" indent="0">
              <a:spcBef>
                <a:spcPts val="2500"/>
              </a:spcBef>
              <a:buNone/>
            </a:pPr>
            <a:endParaRPr lang="en-GB" sz="1400" b="1" dirty="0"/>
          </a:p>
        </p:txBody>
      </p:sp>
      <p:pic>
        <p:nvPicPr>
          <p:cNvPr id="8" name="Picture 7">
            <a:extLst>
              <a:ext uri="{FF2B5EF4-FFF2-40B4-BE49-F238E27FC236}">
                <a16:creationId xmlns:a16="http://schemas.microsoft.com/office/drawing/2014/main" id="{A71746F3-4A24-6ED8-4AC3-1D3B000F7951}"/>
              </a:ext>
            </a:extLst>
          </p:cNvPr>
          <p:cNvPicPr>
            <a:picLocks noChangeAspect="1"/>
          </p:cNvPicPr>
          <p:nvPr/>
        </p:nvPicPr>
        <p:blipFill>
          <a:blip r:embed="rId3"/>
          <a:stretch>
            <a:fillRect/>
          </a:stretch>
        </p:blipFill>
        <p:spPr>
          <a:xfrm>
            <a:off x="4151784" y="2204864"/>
            <a:ext cx="7272808" cy="2989114"/>
          </a:xfrm>
          <a:prstGeom prst="rect">
            <a:avLst/>
          </a:prstGeom>
        </p:spPr>
      </p:pic>
    </p:spTree>
    <p:extLst>
      <p:ext uri="{BB962C8B-B14F-4D97-AF65-F5344CB8AC3E}">
        <p14:creationId xmlns:p14="http://schemas.microsoft.com/office/powerpoint/2010/main" val="4122254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08444-8F2E-6322-FDB8-D8F9A3C5B5F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845511F-C60C-5B9B-0451-8BD6C583D271}"/>
              </a:ext>
            </a:extLst>
          </p:cNvPr>
          <p:cNvSpPr>
            <a:spLocks noGrp="1"/>
          </p:cNvSpPr>
          <p:nvPr>
            <p:ph idx="1"/>
          </p:nvPr>
        </p:nvSpPr>
        <p:spPr/>
        <p:txBody>
          <a:bodyPr/>
          <a:lstStyle/>
          <a:p>
            <a:r>
              <a:rPr lang="en-GB" dirty="0"/>
              <a:t>Docker Documentation</a:t>
            </a:r>
          </a:p>
          <a:p>
            <a:pPr marL="800100" lvl="2" indent="0">
              <a:buNone/>
            </a:pPr>
            <a:r>
              <a:rPr lang="en-GB" dirty="0">
                <a:hlinkClick r:id="rId2"/>
              </a:rPr>
              <a:t>Docker Docs</a:t>
            </a:r>
            <a:endParaRPr lang="en-GB" dirty="0"/>
          </a:p>
        </p:txBody>
      </p:sp>
      <p:sp>
        <p:nvSpPr>
          <p:cNvPr id="4" name="Date Placeholder 3">
            <a:extLst>
              <a:ext uri="{FF2B5EF4-FFF2-40B4-BE49-F238E27FC236}">
                <a16:creationId xmlns:a16="http://schemas.microsoft.com/office/drawing/2014/main" id="{46157E6D-AEEA-854F-9056-5BC674FE9040}"/>
              </a:ext>
            </a:extLst>
          </p:cNvPr>
          <p:cNvSpPr>
            <a:spLocks noGrp="1"/>
          </p:cNvSpPr>
          <p:nvPr>
            <p:ph type="dt" sz="half" idx="10"/>
          </p:nvPr>
        </p:nvSpPr>
        <p:spPr/>
        <p:txBody>
          <a:bodyPr/>
          <a:lstStyle/>
          <a:p>
            <a:pPr>
              <a:defRPr/>
            </a:pPr>
            <a:fld id="{2303D31F-598B-47EE-BA37-93F097A3D676}" type="datetime1">
              <a:rPr lang="en-GB" altLang="en-US" smtClean="0"/>
              <a:pPr>
                <a:defRPr/>
              </a:pPr>
              <a:t>20/02/2025</a:t>
            </a:fld>
            <a:endParaRPr lang="en-GB" altLang="en-US"/>
          </a:p>
        </p:txBody>
      </p:sp>
      <p:sp>
        <p:nvSpPr>
          <p:cNvPr id="5" name="Slide Number Placeholder 4">
            <a:extLst>
              <a:ext uri="{FF2B5EF4-FFF2-40B4-BE49-F238E27FC236}">
                <a16:creationId xmlns:a16="http://schemas.microsoft.com/office/drawing/2014/main" id="{1B5F57A4-F571-DAC0-C590-E2328819B4E0}"/>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4078269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1D0DF-14A7-D507-C5C2-DA2A8874538F}"/>
              </a:ext>
            </a:extLst>
          </p:cNvPr>
          <p:cNvSpPr>
            <a:spLocks noGrp="1"/>
          </p:cNvSpPr>
          <p:nvPr>
            <p:ph type="title"/>
          </p:nvPr>
        </p:nvSpPr>
        <p:spPr/>
        <p:txBody>
          <a:bodyPr/>
          <a:lstStyle/>
          <a:p>
            <a:r>
              <a:rPr lang="en-GB" dirty="0"/>
              <a:t>Next lecture</a:t>
            </a:r>
          </a:p>
        </p:txBody>
      </p:sp>
      <p:sp>
        <p:nvSpPr>
          <p:cNvPr id="3" name="Content Placeholder 2">
            <a:extLst>
              <a:ext uri="{FF2B5EF4-FFF2-40B4-BE49-F238E27FC236}">
                <a16:creationId xmlns:a16="http://schemas.microsoft.com/office/drawing/2014/main" id="{D9630D61-FA1C-3FA0-6F62-AC191DC61581}"/>
              </a:ext>
            </a:extLst>
          </p:cNvPr>
          <p:cNvSpPr>
            <a:spLocks noGrp="1"/>
          </p:cNvSpPr>
          <p:nvPr>
            <p:ph idx="1"/>
          </p:nvPr>
        </p:nvSpPr>
        <p:spPr/>
        <p:txBody>
          <a:bodyPr/>
          <a:lstStyle/>
          <a:p>
            <a:r>
              <a:rPr lang="en-GB" dirty="0"/>
              <a:t>Docker Networking </a:t>
            </a:r>
          </a:p>
          <a:p>
            <a:r>
              <a:rPr lang="en-GB" dirty="0"/>
              <a:t>Docker Volume</a:t>
            </a:r>
          </a:p>
        </p:txBody>
      </p:sp>
    </p:spTree>
    <p:extLst>
      <p:ext uri="{BB962C8B-B14F-4D97-AF65-F5344CB8AC3E}">
        <p14:creationId xmlns:p14="http://schemas.microsoft.com/office/powerpoint/2010/main" val="25736827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1440</Words>
  <Application>Microsoft Office PowerPoint</Application>
  <PresentationFormat>Widescreen</PresentationFormat>
  <Paragraphs>141</Paragraphs>
  <Slides>28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Myriad Pro</vt:lpstr>
      <vt:lpstr>Arial</vt:lpstr>
      <vt:lpstr>Calibri</vt:lpstr>
      <vt:lpstr>Verdana</vt:lpstr>
      <vt:lpstr>20140311PresentationUWTSDTemplate</vt:lpstr>
      <vt:lpstr>Cloud Engineering Principles and Practices</vt:lpstr>
      <vt:lpstr>Lesson Objectives</vt:lpstr>
      <vt:lpstr>Docker Architecture</vt:lpstr>
      <vt:lpstr>Installation and Setup of Docker</vt:lpstr>
      <vt:lpstr>What is a Docker Container?</vt:lpstr>
      <vt:lpstr>Docker Container Commands</vt:lpstr>
      <vt:lpstr>Docker Management Commands</vt:lpstr>
      <vt:lpstr>Docker Version</vt:lpstr>
      <vt:lpstr>Running a Container</vt:lpstr>
      <vt:lpstr>Example : Running a Container</vt:lpstr>
      <vt:lpstr>Example : Running a Container</vt:lpstr>
      <vt:lpstr>Example : Running a Container</vt:lpstr>
      <vt:lpstr>Docker : Listing Container</vt:lpstr>
      <vt:lpstr>Docker : Listing Container</vt:lpstr>
      <vt:lpstr>Docker : Stopping a Container</vt:lpstr>
      <vt:lpstr>Docker : Stopping many Container</vt:lpstr>
      <vt:lpstr>Docker : Removing a  Container</vt:lpstr>
      <vt:lpstr>Docker : Removing many Containers</vt:lpstr>
      <vt:lpstr>Container logs</vt:lpstr>
      <vt:lpstr>Container Top command</vt:lpstr>
      <vt:lpstr>Docker Image Commands</vt:lpstr>
      <vt:lpstr>Docker : Listing Images</vt:lpstr>
      <vt:lpstr>To remove unused images </vt:lpstr>
      <vt:lpstr>Docker : Listing Container</vt:lpstr>
      <vt:lpstr>Remove Images</vt:lpstr>
      <vt:lpstr>Remove images forcefully</vt:lpstr>
      <vt:lpstr>References</vt:lpstr>
      <vt:lpstr>Next lecture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58</cp:revision>
  <cp:lastPrinted>2018-07-09T15:27:01Z</cp:lastPrinted>
  <dcterms:created xsi:type="dcterms:W3CDTF">2002-10-07T19:43:58Z</dcterms:created>
  <dcterms:modified xsi:type="dcterms:W3CDTF">2025-02-20T13:06:02Z</dcterms:modified>
</cp:coreProperties>
</file>