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6" r:id="rId3"/>
    <p:sldId id="281" r:id="rId4"/>
    <p:sldId id="282" r:id="rId5"/>
    <p:sldId id="283" r:id="rId6"/>
    <p:sldId id="284" r:id="rId7"/>
    <p:sldId id="257" r:id="rId8"/>
    <p:sldId id="258" r:id="rId9"/>
    <p:sldId id="259" r:id="rId10"/>
    <p:sldId id="261" r:id="rId11"/>
    <p:sldId id="263" r:id="rId12"/>
    <p:sldId id="264" r:id="rId13"/>
    <p:sldId id="265" r:id="rId14"/>
    <p:sldId id="274" r:id="rId15"/>
    <p:sldId id="275" r:id="rId16"/>
    <p:sldId id="276" r:id="rId17"/>
    <p:sldId id="27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3278D-206D-4C77-B0A1-9113336AF2CD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840AD6-3FA9-4DE1-AC5E-3C2E7DA90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03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A6F1-E550-407C-BFA4-EFC48E06AF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2BD08-0A36-4281-AF66-3133F74796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86850-F32C-4FF9-A742-49F3066BD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018E5-5BA1-409B-9C0C-F27CE7B77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E8169-F3CA-414E-9296-DCB91914B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08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31D4-419C-4428-9027-F9F86426E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88408-228D-48C2-A240-A8D806048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81154-7DC5-4683-B74D-A127E3B4A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0C933-A28E-4149-B2A2-4E8EEAB8B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E411E-A988-4BA9-8140-15675A175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2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A5138-9FEB-4D24-AC26-C4BEDB1EF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57DEC-CD2B-4B82-8453-B6456A19C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2CFF2-F164-492A-9813-5A6B56E0B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2A446-07CA-4DF5-8382-06C0C0E34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C3389-B26D-4E4F-A493-D910718D0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82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47104-5BB0-4620-A176-6E5D7779A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1BFDF-F3CA-4270-9837-AF4D2C6C1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DBF94-C80D-404B-92BA-7D678372E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28CE2F-D637-4193-AFD1-9819A91C5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7CA2A-46FE-4101-B721-93B79D1EF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FC23E4-3D39-4CD7-83AC-81378228A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247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F0E98-483C-4441-9F29-B26A4352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4AA45-EAB9-45B8-9C90-154C334407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D6F2A-F83A-41D5-B92B-D124340783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842CF6-A4F8-4B68-8816-0343DAC259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E61CE-8C2B-4F31-845B-1F74475DE4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D52BEB-FBA3-4EE6-95F4-250917345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232FBA-2173-4DC7-8D77-F87C93A87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27599-E08F-4C9A-8128-840886B5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4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0BD32-895F-4EFB-A77A-7CBACA015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106BE9-276A-4E09-AA66-0D704A641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8C1690-60C4-4BC8-8813-E9CD00BE5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4C35D-6F1A-4553-B7D9-F55E50F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645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0C616A-9100-4A94-8012-54D45794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FD8AFB-317B-4936-9CFC-2F641FDD9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19A10-A9AE-4609-8F37-2E4257A13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930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45A7-B5BE-406C-8342-5359FDC4C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8051C-DFC7-4F74-A2A4-36DC9491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302D7-6722-41AF-8E85-5C4545BBD1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809F4-FA2D-4484-98E7-085181F31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B0517-3870-4E43-B3AF-5C59D9FFA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E53EE-F68C-407B-A526-0ECD8C882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414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114E-2DC2-4742-BE91-903626B85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EA3FE3-BB80-4AF0-8CEA-4718AD9898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82282-8320-4538-B0C6-F35C18B0A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969D8-88AC-4CE5-93C2-85A7586C7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BA871-857D-48F2-A3AF-11B778A52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9B7C1-DE4D-4A74-9DFC-526A461AA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161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423A5-0F1E-46E5-835C-CC5002AB2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7337D-2E52-4E49-BF17-5D07115609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5FEC8-D53F-434D-BC8E-D7593CE08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A1021-C019-4001-87F8-91A9CD7C6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7D781-D34D-4E59-87F3-115CC275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67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DE4059-7535-4B89-A8D0-695AF73180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6530-3627-47BC-833D-E236E812C6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10E4E-9A39-4A15-9C1E-4CC26BDF5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4A9F5-676D-4FA4-BAE9-CEF6978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07180-D039-4B0C-AE0D-A920E602F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3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633EE2-F504-48DA-8039-4CD4FA3D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06414-769F-46FB-B892-07E9652EFF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3B33D-559C-443D-B220-F015CBD4D6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8DCFF-D52E-4A4C-9939-DEE2BE068427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2A9C0-ED35-4F7B-BCE6-13545B0ACA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B929C-CC01-4A5A-B870-EB42375D3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47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6096C-BB97-44EF-A248-0DEB2F0F57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 Your Marks…..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3CB916-B59B-4877-A461-9984AE853B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672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8283F-6C18-9E4C-BB27-1D369BCF5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381" y="4583289"/>
            <a:ext cx="11685318" cy="2912533"/>
          </a:xfrm>
        </p:spPr>
        <p:txBody>
          <a:bodyPr>
            <a:normAutofit/>
          </a:bodyPr>
          <a:lstStyle/>
          <a:p>
            <a:br>
              <a:rPr lang="en-US" sz="4000" dirty="0">
                <a:latin typeface="+mn-lt"/>
              </a:rPr>
            </a:br>
            <a:br>
              <a:rPr lang="en-US" sz="4000" dirty="0">
                <a:latin typeface="+mn-lt"/>
              </a:rPr>
            </a:br>
            <a:endParaRPr lang="en-US" sz="3100" dirty="0"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23C0FC-3305-8247-B421-3FE36628E0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949" y="1019267"/>
            <a:ext cx="4832571" cy="35640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35CF05-F31E-764F-B094-4FA5151B03B9}"/>
              </a:ext>
            </a:extLst>
          </p:cNvPr>
          <p:cNvSpPr txBox="1"/>
          <p:nvPr/>
        </p:nvSpPr>
        <p:spPr>
          <a:xfrm>
            <a:off x="154380" y="6039555"/>
            <a:ext cx="11845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Buckminster Fuller      Geodesic Dome                        Jan </a:t>
            </a:r>
            <a:r>
              <a:rPr lang="en-US" sz="2400" dirty="0" err="1"/>
              <a:t>Kaplicky’s</a:t>
            </a:r>
            <a:r>
              <a:rPr lang="en-US" sz="2400" dirty="0"/>
              <a:t>      Co-</a:t>
            </a:r>
            <a:r>
              <a:rPr lang="en-US" sz="2400" dirty="0" err="1"/>
              <a:t>exsistence</a:t>
            </a:r>
            <a:r>
              <a:rPr lang="en-US" sz="2400" dirty="0"/>
              <a:t>    1984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DDAAF6-0523-B344-8370-9ED71C06E1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20" y="797499"/>
            <a:ext cx="7064229" cy="3973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682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F7D5-200B-1F45-85BD-C7809805D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BB5CBA-F772-5A4A-A6F0-C8E6ED149F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203202"/>
            <a:ext cx="10690577" cy="553155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1F8D09-6ADF-504C-B532-E3DC08D2B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971821"/>
            <a:ext cx="10515600" cy="59831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Michael Craig Martin     </a:t>
            </a:r>
            <a:r>
              <a:rPr lang="en-US" sz="1800" dirty="0"/>
              <a:t>Book/ Kindle                                              Telephone/ iPhone          2017</a:t>
            </a:r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912729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DDFDA-046E-F047-96E0-1BEB96661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89" y="5746044"/>
            <a:ext cx="11844328" cy="406400"/>
          </a:xfrm>
        </p:spPr>
        <p:txBody>
          <a:bodyPr>
            <a:noAutofit/>
          </a:bodyPr>
          <a:lstStyle/>
          <a:p>
            <a:r>
              <a:rPr lang="en-US" sz="2400" dirty="0"/>
              <a:t>         </a:t>
            </a:r>
            <a:r>
              <a:rPr lang="en-US" sz="1800" dirty="0"/>
              <a:t>Housework 1997                       Untitled ( Tennis Racquet Fragment) 2017            Innocence and Experience ( Fan) 1996     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2D0108-C08E-D148-82A6-76D36C5093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44054" y="1012348"/>
            <a:ext cx="4314764" cy="42917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84339C-D1B5-A042-A309-16A01082F6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9275" y="1012348"/>
            <a:ext cx="4297481" cy="42917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1A0A60-55A1-A34E-8266-8D6A4F5D79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239" y="1012348"/>
            <a:ext cx="3308909" cy="4291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55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CA8D5-61B5-8D41-854E-598B1FB4C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47733"/>
            <a:ext cx="10515600" cy="530578"/>
          </a:xfrm>
        </p:spPr>
        <p:txBody>
          <a:bodyPr>
            <a:normAutofit fontScale="90000"/>
          </a:bodyPr>
          <a:lstStyle/>
          <a:p>
            <a:r>
              <a:rPr lang="en-US" dirty="0"/>
              <a:t>Pattern Magic 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85C069-F220-A04B-865D-75E6BBF816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8646" y="958144"/>
            <a:ext cx="5079999" cy="3428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1277D2-107D-2E46-BDC6-429F60374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3800" y="958144"/>
            <a:ext cx="5080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15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6E887-9FED-B04E-B52C-F2D6E5825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13777"/>
            <a:ext cx="10515600" cy="722489"/>
          </a:xfrm>
        </p:spPr>
        <p:txBody>
          <a:bodyPr>
            <a:normAutofit/>
          </a:bodyPr>
          <a:lstStyle/>
          <a:p>
            <a:r>
              <a:rPr lang="en-US" sz="2400" dirty="0"/>
              <a:t>Bic Biro </a:t>
            </a:r>
            <a:r>
              <a:rPr lang="en-GB" sz="2400" dirty="0"/>
              <a:t>Marcel </a:t>
            </a:r>
            <a:r>
              <a:rPr lang="en-GB" sz="2400" dirty="0" err="1"/>
              <a:t>Bich</a:t>
            </a:r>
            <a:r>
              <a:rPr lang="en-GB" sz="2400" dirty="0"/>
              <a:t>         1950 </a:t>
            </a:r>
            <a:endParaRPr lang="en-US" sz="2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9CFCAE-B362-634D-B548-436EFBFFB3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0039" y="-519289"/>
            <a:ext cx="9284739" cy="6216738"/>
          </a:xfrm>
        </p:spPr>
      </p:pic>
    </p:spTree>
    <p:extLst>
      <p:ext uri="{BB962C8B-B14F-4D97-AF65-F5344CB8AC3E}">
        <p14:creationId xmlns:p14="http://schemas.microsoft.com/office/powerpoint/2010/main" val="3453740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1D117-48A4-46AB-BAF3-6F823C8AD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Rebecca Horn – Drawing Machines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110F0C-69E0-47AA-9F4A-D266D61D3B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7197" y="1442244"/>
            <a:ext cx="7294217" cy="524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678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DD3D1-9BA3-48E6-9E23-4A6F302C8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			Cy Twombly – </a:t>
            </a:r>
            <a:br>
              <a:rPr lang="en-GB" dirty="0"/>
            </a:br>
            <a:r>
              <a:rPr lang="en-GB" dirty="0"/>
              <a:t>			  Leda and the Swan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348C2FD-2A79-4A0A-9E70-C8DBD68DD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72204" y="1690688"/>
            <a:ext cx="5295058" cy="502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731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AA29C-3529-45C3-8080-CD8C2A0CF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Eva Hesse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7E35B1A-AC2C-4613-8B17-1DB58CC1EA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8990" y="1617819"/>
            <a:ext cx="3487995" cy="524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489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46D71-2073-4218-9F1A-6B839F1CF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Marie Lau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DCAE2A5-4374-4FC6-B498-8FA4158D0E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8896" y="1405510"/>
            <a:ext cx="7034208" cy="527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071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AC99C-DF02-4E1E-A128-B14B597A5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Stan </a:t>
            </a:r>
            <a:r>
              <a:rPr lang="en-GB" dirty="0" err="1"/>
              <a:t>Brakhage</a:t>
            </a:r>
            <a:endParaRPr lang="en-GB" dirty="0"/>
          </a:p>
        </p:txBody>
      </p:sp>
      <p:pic>
        <p:nvPicPr>
          <p:cNvPr id="5" name="Content Placeholder 4" descr="A picture containing photo, dog, looking, different&#10;&#10;Description automatically generated">
            <a:extLst>
              <a:ext uri="{FF2B5EF4-FFF2-40B4-BE49-F238E27FC236}">
                <a16:creationId xmlns:a16="http://schemas.microsoft.com/office/drawing/2014/main" id="{EF434DCC-4687-4D4E-A9DB-31C28330D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534" y="1479249"/>
            <a:ext cx="5530466" cy="5043200"/>
          </a:xfrm>
        </p:spPr>
      </p:pic>
      <p:pic>
        <p:nvPicPr>
          <p:cNvPr id="7" name="Picture 6" descr="A picture containing colorful, colored, door, painted&#10;&#10;Description automatically generated">
            <a:extLst>
              <a:ext uri="{FF2B5EF4-FFF2-40B4-BE49-F238E27FC236}">
                <a16:creationId xmlns:a16="http://schemas.microsoft.com/office/drawing/2014/main" id="{76AEB6CF-0B22-4426-8A6E-C04839EC5F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852" y="1479249"/>
            <a:ext cx="4575561" cy="5134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243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AB81F-79CE-485C-A852-AE75163E6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David Carson</a:t>
            </a:r>
          </a:p>
        </p:txBody>
      </p:sp>
      <p:pic>
        <p:nvPicPr>
          <p:cNvPr id="4" name="Content Placeholder 3" descr="essaycarson.gif">
            <a:extLst>
              <a:ext uri="{FF2B5EF4-FFF2-40B4-BE49-F238E27FC236}">
                <a16:creationId xmlns:a16="http://schemas.microsoft.com/office/drawing/2014/main" id="{46110FAC-BA78-4407-B856-E0E2F69977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1112" r="-41112"/>
          <a:stretch>
            <a:fillRect/>
          </a:stretch>
        </p:blipFill>
        <p:spPr>
          <a:xfrm>
            <a:off x="1020453" y="1279121"/>
            <a:ext cx="9807068" cy="5393499"/>
          </a:xfrm>
        </p:spPr>
      </p:pic>
    </p:spTree>
    <p:extLst>
      <p:ext uri="{BB962C8B-B14F-4D97-AF65-F5344CB8AC3E}">
        <p14:creationId xmlns:p14="http://schemas.microsoft.com/office/powerpoint/2010/main" val="814824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74110-3BEB-4B32-BAD3-B0B9ADD98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</a:t>
            </a:r>
            <a:r>
              <a:rPr lang="en-GB" dirty="0" err="1"/>
              <a:t>Ciprian</a:t>
            </a:r>
            <a:r>
              <a:rPr lang="en-GB" dirty="0"/>
              <a:t> </a:t>
            </a:r>
            <a:r>
              <a:rPr lang="en-GB" dirty="0" err="1"/>
              <a:t>Muresan</a:t>
            </a:r>
            <a:endParaRPr lang="en-GB" dirty="0"/>
          </a:p>
        </p:txBody>
      </p:sp>
      <p:pic>
        <p:nvPicPr>
          <p:cNvPr id="5" name="Content Placeholder 4" descr="An old photo of a person&#10;&#10;Description automatically generated">
            <a:extLst>
              <a:ext uri="{FF2B5EF4-FFF2-40B4-BE49-F238E27FC236}">
                <a16:creationId xmlns:a16="http://schemas.microsoft.com/office/drawing/2014/main" id="{EA25D4DB-FAE6-45DD-A660-8D88A3DB40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733" y="1348390"/>
            <a:ext cx="8041042" cy="5245524"/>
          </a:xfrm>
        </p:spPr>
      </p:pic>
    </p:spTree>
    <p:extLst>
      <p:ext uri="{BB962C8B-B14F-4D97-AF65-F5344CB8AC3E}">
        <p14:creationId xmlns:p14="http://schemas.microsoft.com/office/powerpoint/2010/main" val="3288110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9"/>
          <a:stretch/>
        </p:blipFill>
        <p:spPr>
          <a:xfrm>
            <a:off x="0" y="-1"/>
            <a:ext cx="8846634" cy="68691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158868" y="559730"/>
            <a:ext cx="27494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JACKSON POLLOCK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DRIP PAINTINGS 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(1947-50)</a:t>
            </a:r>
          </a:p>
        </p:txBody>
      </p:sp>
    </p:spTree>
    <p:extLst>
      <p:ext uri="{BB962C8B-B14F-4D97-AF65-F5344CB8AC3E}">
        <p14:creationId xmlns:p14="http://schemas.microsoft.com/office/powerpoint/2010/main" val="1406698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44" b="465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0448" y="5934670"/>
            <a:ext cx="3147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YVES KLEIN</a:t>
            </a:r>
          </a:p>
          <a:p>
            <a:pPr algn="r"/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ANTHROPOMETRIES (1958)</a:t>
            </a:r>
          </a:p>
        </p:txBody>
      </p:sp>
    </p:spTree>
    <p:extLst>
      <p:ext uri="{BB962C8B-B14F-4D97-AF65-F5344CB8AC3E}">
        <p14:creationId xmlns:p14="http://schemas.microsoft.com/office/powerpoint/2010/main" val="1952074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4" r="4096" b="1882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219" y="4746845"/>
            <a:ext cx="27879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MATTHEW BARNEY</a:t>
            </a:r>
          </a:p>
          <a:p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DRAWING RESTRAINT </a:t>
            </a:r>
          </a:p>
          <a:p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SERIES (1987-PRESENT)</a:t>
            </a:r>
          </a:p>
        </p:txBody>
      </p:sp>
    </p:spTree>
    <p:extLst>
      <p:ext uri="{BB962C8B-B14F-4D97-AF65-F5344CB8AC3E}">
        <p14:creationId xmlns:p14="http://schemas.microsoft.com/office/powerpoint/2010/main" val="2038509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31"/>
          <a:stretch/>
        </p:blipFill>
        <p:spPr>
          <a:xfrm>
            <a:off x="8572500" y="-25400"/>
            <a:ext cx="3619500" cy="3657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6" t="3174" r="6139"/>
          <a:stretch/>
        </p:blipFill>
        <p:spPr>
          <a:xfrm>
            <a:off x="8572500" y="3759200"/>
            <a:ext cx="3619500" cy="3098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67"/>
          <a:stretch/>
        </p:blipFill>
        <p:spPr>
          <a:xfrm>
            <a:off x="1" y="0"/>
            <a:ext cx="8445500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3700" y="292100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cap="all" dirty="0">
                <a:latin typeface="Helvetica Black" charset="0"/>
                <a:ea typeface="Helvetica Black" charset="0"/>
                <a:cs typeface="Helvetica Black" charset="0"/>
              </a:rPr>
              <a:t>Roman </a:t>
            </a:r>
            <a:r>
              <a:rPr lang="en-US" b="1" cap="all" dirty="0" err="1">
                <a:latin typeface="Helvetica Black" charset="0"/>
                <a:ea typeface="Helvetica Black" charset="0"/>
                <a:cs typeface="Helvetica Black" charset="0"/>
              </a:rPr>
              <a:t>Ondák</a:t>
            </a:r>
            <a:endParaRPr lang="en-US" b="1" cap="all" dirty="0">
              <a:latin typeface="Helvetica Black" charset="0"/>
              <a:ea typeface="Helvetica Black" charset="0"/>
              <a:cs typeface="Helvetica Black" charset="0"/>
            </a:endParaRPr>
          </a:p>
          <a:p>
            <a:r>
              <a:rPr lang="en-US" cap="all" dirty="0">
                <a:latin typeface="Helvetica Light" charset="0"/>
                <a:ea typeface="Helvetica Light" charset="0"/>
                <a:cs typeface="Helvetica Light" charset="0"/>
              </a:rPr>
              <a:t>Measuring the universe (2007)</a:t>
            </a:r>
          </a:p>
        </p:txBody>
      </p:sp>
    </p:spTree>
    <p:extLst>
      <p:ext uri="{BB962C8B-B14F-4D97-AF65-F5344CB8AC3E}">
        <p14:creationId xmlns:p14="http://schemas.microsoft.com/office/powerpoint/2010/main" val="21268851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123</Words>
  <Application>Microsoft Macintosh PowerPoint</Application>
  <PresentationFormat>Widescreen</PresentationFormat>
  <Paragraphs>24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Helvetica Black</vt:lpstr>
      <vt:lpstr>Helvetica Light</vt:lpstr>
      <vt:lpstr>Office Theme</vt:lpstr>
      <vt:lpstr>On Your Marks…..</vt:lpstr>
      <vt:lpstr>  </vt:lpstr>
      <vt:lpstr>PowerPoint Presentation</vt:lpstr>
      <vt:lpstr>         Housework 1997                       Untitled ( Tennis Racquet Fragment) 2017            Innocence and Experience ( Fan) 1996       </vt:lpstr>
      <vt:lpstr>Pattern Magic   </vt:lpstr>
      <vt:lpstr>Bic Biro Marcel Bich         1950 </vt:lpstr>
      <vt:lpstr>          Rebecca Horn – Drawing Machines</vt:lpstr>
      <vt:lpstr>               Cy Twombly –       Leda and the Swan</vt:lpstr>
      <vt:lpstr>    Eva Hesse</vt:lpstr>
      <vt:lpstr>                               Marie Lau </vt:lpstr>
      <vt:lpstr>                            Stan Brakhage</vt:lpstr>
      <vt:lpstr>    David Carson</vt:lpstr>
      <vt:lpstr>    Ciprian Muresan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Your Marks…..</dc:title>
  <dc:creator>anthony arrowsmith</dc:creator>
  <cp:lastModifiedBy>Katherine Clewett</cp:lastModifiedBy>
  <cp:revision>15</cp:revision>
  <dcterms:created xsi:type="dcterms:W3CDTF">2019-09-27T12:20:04Z</dcterms:created>
  <dcterms:modified xsi:type="dcterms:W3CDTF">2020-09-16T17:46:20Z</dcterms:modified>
</cp:coreProperties>
</file>