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65" r:id="rId3"/>
    <p:sldId id="267" r:id="rId4"/>
    <p:sldId id="266" r:id="rId5"/>
    <p:sldId id="276" r:id="rId6"/>
    <p:sldId id="277" r:id="rId7"/>
    <p:sldId id="268" r:id="rId8"/>
    <p:sldId id="272" r:id="rId9"/>
    <p:sldId id="273" r:id="rId10"/>
    <p:sldId id="274"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D0A87B-46DC-4263-BE95-764AE45B0E72}" v="75" dt="2024-05-08T11:05:42.2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451" autoAdjust="0"/>
  </p:normalViewPr>
  <p:slideViewPr>
    <p:cSldViewPr snapToGrid="0">
      <p:cViewPr varScale="1">
        <p:scale>
          <a:sx n="55" d="100"/>
          <a:sy n="55" d="100"/>
        </p:scale>
        <p:origin x="1714" y="53"/>
      </p:cViewPr>
      <p:guideLst/>
    </p:cSldViewPr>
  </p:slideViewPr>
  <p:notesTextViewPr>
    <p:cViewPr>
      <p:scale>
        <a:sx n="1" d="1"/>
        <a:sy n="1" d="1"/>
      </p:scale>
      <p:origin x="0" y="-1157"/>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Ana Iordache" userId="77f50866e7769a9b" providerId="LiveId" clId="{83D0A87B-46DC-4263-BE95-764AE45B0E72}"/>
    <pc:docChg chg="undo custSel addSld delSld modSld sldOrd delMainMaster">
      <pc:chgData name="Maria Ana Iordache" userId="77f50866e7769a9b" providerId="LiveId" clId="{83D0A87B-46DC-4263-BE95-764AE45B0E72}" dt="2024-05-08T11:31:34.053" v="1384"/>
      <pc:docMkLst>
        <pc:docMk/>
      </pc:docMkLst>
      <pc:sldChg chg="new del">
        <pc:chgData name="Maria Ana Iordache" userId="77f50866e7769a9b" providerId="LiveId" clId="{83D0A87B-46DC-4263-BE95-764AE45B0E72}" dt="2024-05-03T23:51:25.574" v="3" actId="2696"/>
        <pc:sldMkLst>
          <pc:docMk/>
          <pc:sldMk cId="774583151" sldId="256"/>
        </pc:sldMkLst>
      </pc:sldChg>
      <pc:sldChg chg="addSp delSp modSp add mod setBg addAnim modAnim delDesignElem modNotesTx">
        <pc:chgData name="Maria Ana Iordache" userId="77f50866e7769a9b" providerId="LiveId" clId="{83D0A87B-46DC-4263-BE95-764AE45B0E72}" dt="2024-05-08T08:31:44.716" v="1107"/>
        <pc:sldMkLst>
          <pc:docMk/>
          <pc:sldMk cId="109857222" sldId="257"/>
        </pc:sldMkLst>
        <pc:spChg chg="mod">
          <ac:chgData name="Maria Ana Iordache" userId="77f50866e7769a9b" providerId="LiveId" clId="{83D0A87B-46DC-4263-BE95-764AE45B0E72}" dt="2024-05-04T21:46:32.665" v="276" actId="313"/>
          <ac:spMkLst>
            <pc:docMk/>
            <pc:sldMk cId="109857222" sldId="257"/>
            <ac:spMk id="2" creationId="{00000000-0000-0000-0000-000000000000}"/>
          </ac:spMkLst>
        </pc:spChg>
        <pc:spChg chg="mod">
          <ac:chgData name="Maria Ana Iordache" userId="77f50866e7769a9b" providerId="LiveId" clId="{83D0A87B-46DC-4263-BE95-764AE45B0E72}" dt="2024-05-08T08:30:19.809" v="1105" actId="20577"/>
          <ac:spMkLst>
            <pc:docMk/>
            <pc:sldMk cId="109857222" sldId="257"/>
            <ac:spMk id="3" creationId="{00000000-0000-0000-0000-000000000000}"/>
          </ac:spMkLst>
        </pc:spChg>
        <pc:spChg chg="del">
          <ac:chgData name="Maria Ana Iordache" userId="77f50866e7769a9b" providerId="LiveId" clId="{83D0A87B-46DC-4263-BE95-764AE45B0E72}" dt="2024-05-03T23:51:08.061" v="2"/>
          <ac:spMkLst>
            <pc:docMk/>
            <pc:sldMk cId="109857222" sldId="257"/>
            <ac:spMk id="7" creationId="{FC55298F-0AE5-478E-AD2B-03C2614C5833}"/>
          </ac:spMkLst>
        </pc:spChg>
        <pc:spChg chg="del">
          <ac:chgData name="Maria Ana Iordache" userId="77f50866e7769a9b" providerId="LiveId" clId="{83D0A87B-46DC-4263-BE95-764AE45B0E72}" dt="2024-05-03T23:51:08.061" v="2"/>
          <ac:spMkLst>
            <pc:docMk/>
            <pc:sldMk cId="109857222" sldId="257"/>
            <ac:spMk id="8" creationId="{C180E4EA-0B63-4779-A895-7E90E71088F3}"/>
          </ac:spMkLst>
        </pc:spChg>
        <pc:spChg chg="add">
          <ac:chgData name="Maria Ana Iordache" userId="77f50866e7769a9b" providerId="LiveId" clId="{83D0A87B-46DC-4263-BE95-764AE45B0E72}" dt="2024-05-03T23:53:43.141" v="13" actId="26606"/>
          <ac:spMkLst>
            <pc:docMk/>
            <pc:sldMk cId="109857222" sldId="257"/>
            <ac:spMk id="9" creationId="{E91DC736-0EF8-4F87-9146-EBF1D2EE4D3D}"/>
          </ac:spMkLst>
        </pc:spChg>
        <pc:spChg chg="add">
          <ac:chgData name="Maria Ana Iordache" userId="77f50866e7769a9b" providerId="LiveId" clId="{83D0A87B-46DC-4263-BE95-764AE45B0E72}" dt="2024-05-03T23:53:43.141" v="13" actId="26606"/>
          <ac:spMkLst>
            <pc:docMk/>
            <pc:sldMk cId="109857222" sldId="257"/>
            <ac:spMk id="11" creationId="{097CD68E-23E3-4007-8847-CD0944C4F7BE}"/>
          </ac:spMkLst>
        </pc:spChg>
        <pc:spChg chg="del">
          <ac:chgData name="Maria Ana Iordache" userId="77f50866e7769a9b" providerId="LiveId" clId="{83D0A87B-46DC-4263-BE95-764AE45B0E72}" dt="2024-05-03T23:51:08.061" v="2"/>
          <ac:spMkLst>
            <pc:docMk/>
            <pc:sldMk cId="109857222" sldId="257"/>
            <ac:spMk id="13" creationId="{CEE01D9D-3DE8-4EED-B0D3-8F3C79CC7673}"/>
          </ac:spMkLst>
        </pc:spChg>
        <pc:spChg chg="del">
          <ac:chgData name="Maria Ana Iordache" userId="77f50866e7769a9b" providerId="LiveId" clId="{83D0A87B-46DC-4263-BE95-764AE45B0E72}" dt="2024-05-03T23:51:08.061" v="2"/>
          <ac:spMkLst>
            <pc:docMk/>
            <pc:sldMk cId="109857222" sldId="257"/>
            <ac:spMk id="14" creationId="{66D61E08-70C3-48D8-BEA0-787111DC30DA}"/>
          </ac:spMkLst>
        </pc:spChg>
        <pc:spChg chg="add">
          <ac:chgData name="Maria Ana Iordache" userId="77f50866e7769a9b" providerId="LiveId" clId="{83D0A87B-46DC-4263-BE95-764AE45B0E72}" dt="2024-05-03T23:53:43.141" v="13" actId="26606"/>
          <ac:spMkLst>
            <pc:docMk/>
            <pc:sldMk cId="109857222" sldId="257"/>
            <ac:spMk id="15" creationId="{AF2F604E-43BE-4DC3-B983-E071523364F8}"/>
          </ac:spMkLst>
        </pc:spChg>
        <pc:spChg chg="add">
          <ac:chgData name="Maria Ana Iordache" userId="77f50866e7769a9b" providerId="LiveId" clId="{83D0A87B-46DC-4263-BE95-764AE45B0E72}" dt="2024-05-03T23:53:43.141" v="13" actId="26606"/>
          <ac:spMkLst>
            <pc:docMk/>
            <pc:sldMk cId="109857222" sldId="257"/>
            <ac:spMk id="16" creationId="{08C9B587-E65E-4B52-B37C-ABEBB6E87928}"/>
          </ac:spMkLst>
        </pc:spChg>
        <pc:spChg chg="del">
          <ac:chgData name="Maria Ana Iordache" userId="77f50866e7769a9b" providerId="LiveId" clId="{83D0A87B-46DC-4263-BE95-764AE45B0E72}" dt="2024-05-03T23:51:08.061" v="2"/>
          <ac:spMkLst>
            <pc:docMk/>
            <pc:sldMk cId="109857222" sldId="257"/>
            <ac:spMk id="22" creationId="{89AF5CE9-607F-43F4-8983-DCD6DA4051FD}"/>
          </ac:spMkLst>
        </pc:spChg>
        <pc:spChg chg="del">
          <ac:chgData name="Maria Ana Iordache" userId="77f50866e7769a9b" providerId="LiveId" clId="{83D0A87B-46DC-4263-BE95-764AE45B0E72}" dt="2024-05-03T23:51:08.061" v="2"/>
          <ac:spMkLst>
            <pc:docMk/>
            <pc:sldMk cId="109857222" sldId="257"/>
            <ac:spMk id="24" creationId="{6EEA2DBD-9E1E-4521-8C01-F32AD18A89E3}"/>
          </ac:spMkLst>
        </pc:spChg>
        <pc:spChg chg="del">
          <ac:chgData name="Maria Ana Iordache" userId="77f50866e7769a9b" providerId="LiveId" clId="{83D0A87B-46DC-4263-BE95-764AE45B0E72}" dt="2024-05-03T23:51:08.061" v="2"/>
          <ac:spMkLst>
            <pc:docMk/>
            <pc:sldMk cId="109857222" sldId="257"/>
            <ac:spMk id="26" creationId="{15BBD2C1-BA9B-46A9-A27A-33498B169272}"/>
          </ac:spMkLst>
        </pc:spChg>
        <pc:picChg chg="mod">
          <ac:chgData name="Maria Ana Iordache" userId="77f50866e7769a9b" providerId="LiveId" clId="{83D0A87B-46DC-4263-BE95-764AE45B0E72}" dt="2024-05-03T23:53:43.141" v="13" actId="26606"/>
          <ac:picMkLst>
            <pc:docMk/>
            <pc:sldMk cId="109857222" sldId="257"/>
            <ac:picMk id="5" creationId="{9636E286-BBD6-D012-40FD-B0FBD6395859}"/>
          </ac:picMkLst>
        </pc:picChg>
        <pc:cxnChg chg="del">
          <ac:chgData name="Maria Ana Iordache" userId="77f50866e7769a9b" providerId="LiveId" clId="{83D0A87B-46DC-4263-BE95-764AE45B0E72}" dt="2024-05-03T23:51:08.061" v="2"/>
          <ac:cxnSpMkLst>
            <pc:docMk/>
            <pc:sldMk cId="109857222" sldId="257"/>
            <ac:cxnSpMk id="10" creationId="{A57C1A16-B8AB-4D99-A195-A38F556A6486}"/>
          </ac:cxnSpMkLst>
        </pc:cxnChg>
        <pc:cxnChg chg="del">
          <ac:chgData name="Maria Ana Iordache" userId="77f50866e7769a9b" providerId="LiveId" clId="{83D0A87B-46DC-4263-BE95-764AE45B0E72}" dt="2024-05-03T23:51:08.061" v="2"/>
          <ac:cxnSpMkLst>
            <pc:docMk/>
            <pc:sldMk cId="109857222" sldId="257"/>
            <ac:cxnSpMk id="12" creationId="{F8A9B20B-D1DD-4573-B5EC-558029519236}"/>
          </ac:cxnSpMkLst>
        </pc:cxnChg>
      </pc:sldChg>
      <pc:sldChg chg="new del">
        <pc:chgData name="Maria Ana Iordache" userId="77f50866e7769a9b" providerId="LiveId" clId="{83D0A87B-46DC-4263-BE95-764AE45B0E72}" dt="2024-05-03T23:52:43.528" v="9" actId="2696"/>
        <pc:sldMkLst>
          <pc:docMk/>
          <pc:sldMk cId="4083070809" sldId="258"/>
        </pc:sldMkLst>
      </pc:sldChg>
      <pc:sldChg chg="modSp add del mod">
        <pc:chgData name="Maria Ana Iordache" userId="77f50866e7769a9b" providerId="LiveId" clId="{83D0A87B-46DC-4263-BE95-764AE45B0E72}" dt="2024-05-03T23:52:58.005" v="11" actId="2696"/>
        <pc:sldMkLst>
          <pc:docMk/>
          <pc:sldMk cId="379144552" sldId="259"/>
        </pc:sldMkLst>
        <pc:spChg chg="mod">
          <ac:chgData name="Maria Ana Iordache" userId="77f50866e7769a9b" providerId="LiveId" clId="{83D0A87B-46DC-4263-BE95-764AE45B0E72}" dt="2024-05-03T23:52:28.310" v="6" actId="27636"/>
          <ac:spMkLst>
            <pc:docMk/>
            <pc:sldMk cId="379144552" sldId="259"/>
            <ac:spMk id="5" creationId="{325D1F7A-215B-6E08-0620-06EFD7F3B3D0}"/>
          </ac:spMkLst>
        </pc:spChg>
      </pc:sldChg>
      <pc:sldChg chg="modSp add del mod">
        <pc:chgData name="Maria Ana Iordache" userId="77f50866e7769a9b" providerId="LiveId" clId="{83D0A87B-46DC-4263-BE95-764AE45B0E72}" dt="2024-05-04T00:03:41.304" v="58" actId="47"/>
        <pc:sldMkLst>
          <pc:docMk/>
          <pc:sldMk cId="2730208855" sldId="260"/>
        </pc:sldMkLst>
        <pc:spChg chg="mod">
          <ac:chgData name="Maria Ana Iordache" userId="77f50866e7769a9b" providerId="LiveId" clId="{83D0A87B-46DC-4263-BE95-764AE45B0E72}" dt="2024-05-03T23:52:36.368" v="8" actId="27636"/>
          <ac:spMkLst>
            <pc:docMk/>
            <pc:sldMk cId="2730208855" sldId="260"/>
            <ac:spMk id="5" creationId="{325D1F7A-215B-6E08-0620-06EFD7F3B3D0}"/>
          </ac:spMkLst>
        </pc:spChg>
      </pc:sldChg>
      <pc:sldChg chg="new del">
        <pc:chgData name="Maria Ana Iordache" userId="77f50866e7769a9b" providerId="LiveId" clId="{83D0A87B-46DC-4263-BE95-764AE45B0E72}" dt="2024-05-04T00:02:21.360" v="54" actId="47"/>
        <pc:sldMkLst>
          <pc:docMk/>
          <pc:sldMk cId="338234605" sldId="261"/>
        </pc:sldMkLst>
      </pc:sldChg>
      <pc:sldChg chg="add del">
        <pc:chgData name="Maria Ana Iordache" userId="77f50866e7769a9b" providerId="LiveId" clId="{83D0A87B-46DC-4263-BE95-764AE45B0E72}" dt="2024-05-03T23:53:07.853" v="12" actId="2696"/>
        <pc:sldMkLst>
          <pc:docMk/>
          <pc:sldMk cId="3753908302" sldId="261"/>
        </pc:sldMkLst>
      </pc:sldChg>
      <pc:sldChg chg="new del">
        <pc:chgData name="Maria Ana Iordache" userId="77f50866e7769a9b" providerId="LiveId" clId="{83D0A87B-46DC-4263-BE95-764AE45B0E72}" dt="2024-05-03T23:55:40.764" v="26" actId="47"/>
        <pc:sldMkLst>
          <pc:docMk/>
          <pc:sldMk cId="3806503150" sldId="261"/>
        </pc:sldMkLst>
      </pc:sldChg>
      <pc:sldChg chg="modSp add del mod">
        <pc:chgData name="Maria Ana Iordache" userId="77f50866e7769a9b" providerId="LiveId" clId="{83D0A87B-46DC-4263-BE95-764AE45B0E72}" dt="2024-05-04T00:03:41.813" v="59" actId="47"/>
        <pc:sldMkLst>
          <pc:docMk/>
          <pc:sldMk cId="379144552" sldId="262"/>
        </pc:sldMkLst>
        <pc:spChg chg="mod">
          <ac:chgData name="Maria Ana Iordache" userId="77f50866e7769a9b" providerId="LiveId" clId="{83D0A87B-46DC-4263-BE95-764AE45B0E72}" dt="2024-05-03T23:56:46.816" v="29" actId="27636"/>
          <ac:spMkLst>
            <pc:docMk/>
            <pc:sldMk cId="379144552" sldId="262"/>
            <ac:spMk id="5" creationId="{325D1F7A-215B-6E08-0620-06EFD7F3B3D0}"/>
          </ac:spMkLst>
        </pc:spChg>
      </pc:sldChg>
      <pc:sldChg chg="modSp add del mod">
        <pc:chgData name="Maria Ana Iordache" userId="77f50866e7769a9b" providerId="LiveId" clId="{83D0A87B-46DC-4263-BE95-764AE45B0E72}" dt="2024-05-03T23:55:37.409" v="24" actId="47"/>
        <pc:sldMkLst>
          <pc:docMk/>
          <pc:sldMk cId="1227613430" sldId="263"/>
        </pc:sldMkLst>
        <pc:spChg chg="mod">
          <ac:chgData name="Maria Ana Iordache" userId="77f50866e7769a9b" providerId="LiveId" clId="{83D0A87B-46DC-4263-BE95-764AE45B0E72}" dt="2024-05-03T23:55:12.754" v="20" actId="27636"/>
          <ac:spMkLst>
            <pc:docMk/>
            <pc:sldMk cId="1227613430" sldId="263"/>
            <ac:spMk id="5" creationId="{325D1F7A-215B-6E08-0620-06EFD7F3B3D0}"/>
          </ac:spMkLst>
        </pc:spChg>
      </pc:sldChg>
      <pc:sldChg chg="new del">
        <pc:chgData name="Maria Ana Iordache" userId="77f50866e7769a9b" providerId="LiveId" clId="{83D0A87B-46DC-4263-BE95-764AE45B0E72}" dt="2024-05-04T00:03:43.824" v="60" actId="47"/>
        <pc:sldMkLst>
          <pc:docMk/>
          <pc:sldMk cId="1263597311" sldId="263"/>
        </pc:sldMkLst>
      </pc:sldChg>
      <pc:sldChg chg="modSp add del mod">
        <pc:chgData name="Maria Ana Iordache" userId="77f50866e7769a9b" providerId="LiveId" clId="{83D0A87B-46DC-4263-BE95-764AE45B0E72}" dt="2024-05-03T23:55:36.198" v="23" actId="47"/>
        <pc:sldMkLst>
          <pc:docMk/>
          <pc:sldMk cId="1960419964" sldId="264"/>
        </pc:sldMkLst>
        <pc:spChg chg="mod">
          <ac:chgData name="Maria Ana Iordache" userId="77f50866e7769a9b" providerId="LiveId" clId="{83D0A87B-46DC-4263-BE95-764AE45B0E72}" dt="2024-05-03T23:55:31.336" v="22" actId="27636"/>
          <ac:spMkLst>
            <pc:docMk/>
            <pc:sldMk cId="1960419964" sldId="264"/>
            <ac:spMk id="5" creationId="{325D1F7A-215B-6E08-0620-06EFD7F3B3D0}"/>
          </ac:spMkLst>
        </pc:spChg>
      </pc:sldChg>
      <pc:sldChg chg="modSp add del mod">
        <pc:chgData name="Maria Ana Iordache" userId="77f50866e7769a9b" providerId="LiveId" clId="{83D0A87B-46DC-4263-BE95-764AE45B0E72}" dt="2024-05-04T00:03:47.587" v="61" actId="47"/>
        <pc:sldMkLst>
          <pc:docMk/>
          <pc:sldMk cId="1978181455" sldId="264"/>
        </pc:sldMkLst>
        <pc:spChg chg="mod">
          <ac:chgData name="Maria Ana Iordache" userId="77f50866e7769a9b" providerId="LiveId" clId="{83D0A87B-46DC-4263-BE95-764AE45B0E72}" dt="2024-05-03T23:57:14.769" v="32" actId="27636"/>
          <ac:spMkLst>
            <pc:docMk/>
            <pc:sldMk cId="1978181455" sldId="264"/>
            <ac:spMk id="5" creationId="{325D1F7A-215B-6E08-0620-06EFD7F3B3D0}"/>
          </ac:spMkLst>
        </pc:spChg>
      </pc:sldChg>
      <pc:sldChg chg="addSp delSp modSp add mod setBg modNotesTx">
        <pc:chgData name="Maria Ana Iordache" userId="77f50866e7769a9b" providerId="LiveId" clId="{83D0A87B-46DC-4263-BE95-764AE45B0E72}" dt="2024-05-08T08:36:21.818" v="1111"/>
        <pc:sldMkLst>
          <pc:docMk/>
          <pc:sldMk cId="4272780003" sldId="265"/>
        </pc:sldMkLst>
        <pc:spChg chg="mod">
          <ac:chgData name="Maria Ana Iordache" userId="77f50866e7769a9b" providerId="LiveId" clId="{83D0A87B-46DC-4263-BE95-764AE45B0E72}" dt="2024-05-07T10:03:11.931" v="520" actId="207"/>
          <ac:spMkLst>
            <pc:docMk/>
            <pc:sldMk cId="4272780003" sldId="265"/>
            <ac:spMk id="2" creationId="{9A46231E-68B4-B716-3DD8-B66FDA744A0F}"/>
          </ac:spMkLst>
        </pc:spChg>
        <pc:spChg chg="mod">
          <ac:chgData name="Maria Ana Iordache" userId="77f50866e7769a9b" providerId="LiveId" clId="{83D0A87B-46DC-4263-BE95-764AE45B0E72}" dt="2024-05-04T00:02:54.493" v="57" actId="14100"/>
          <ac:spMkLst>
            <pc:docMk/>
            <pc:sldMk cId="4272780003" sldId="265"/>
            <ac:spMk id="5" creationId="{325D1F7A-215B-6E08-0620-06EFD7F3B3D0}"/>
          </ac:spMkLst>
        </pc:spChg>
        <pc:spChg chg="add del mod">
          <ac:chgData name="Maria Ana Iordache" userId="77f50866e7769a9b" providerId="LiveId" clId="{83D0A87B-46DC-4263-BE95-764AE45B0E72}" dt="2024-05-03T23:59:23.276" v="41" actId="478"/>
          <ac:spMkLst>
            <pc:docMk/>
            <pc:sldMk cId="4272780003" sldId="265"/>
            <ac:spMk id="9" creationId="{15BAE3A4-E2BE-02B8-F38D-9DA6FCDD2F99}"/>
          </ac:spMkLst>
        </pc:spChg>
        <pc:spChg chg="add mod">
          <ac:chgData name="Maria Ana Iordache" userId="77f50866e7769a9b" providerId="LiveId" clId="{83D0A87B-46DC-4263-BE95-764AE45B0E72}" dt="2024-05-07T10:02:24.714" v="518" actId="14100"/>
          <ac:spMkLst>
            <pc:docMk/>
            <pc:sldMk cId="4272780003" sldId="265"/>
            <ac:spMk id="9" creationId="{2580C22A-3BAE-459C-9518-265E37F7E0E3}"/>
          </ac:spMkLst>
        </pc:spChg>
        <pc:spChg chg="add">
          <ac:chgData name="Maria Ana Iordache" userId="77f50866e7769a9b" providerId="LiveId" clId="{83D0A87B-46DC-4263-BE95-764AE45B0E72}" dt="2024-05-03T23:58:39.182" v="35" actId="26606"/>
          <ac:spMkLst>
            <pc:docMk/>
            <pc:sldMk cId="4272780003" sldId="265"/>
            <ac:spMk id="12" creationId="{3AFE8227-C443-417B-BA91-520EB1EF4559}"/>
          </ac:spMkLst>
        </pc:spChg>
        <pc:spChg chg="add">
          <ac:chgData name="Maria Ana Iordache" userId="77f50866e7769a9b" providerId="LiveId" clId="{83D0A87B-46DC-4263-BE95-764AE45B0E72}" dt="2024-05-03T23:58:39.182" v="35" actId="26606"/>
          <ac:spMkLst>
            <pc:docMk/>
            <pc:sldMk cId="4272780003" sldId="265"/>
            <ac:spMk id="14" creationId="{907741FC-B544-4A6E-B831-6789D042333D}"/>
          </ac:spMkLst>
        </pc:spChg>
        <pc:spChg chg="add">
          <ac:chgData name="Maria Ana Iordache" userId="77f50866e7769a9b" providerId="LiveId" clId="{83D0A87B-46DC-4263-BE95-764AE45B0E72}" dt="2024-05-03T23:58:39.182" v="35" actId="26606"/>
          <ac:spMkLst>
            <pc:docMk/>
            <pc:sldMk cId="4272780003" sldId="265"/>
            <ac:spMk id="16" creationId="{3F0BE7ED-7814-4273-B18A-F26CC0380380}"/>
          </ac:spMkLst>
        </pc:spChg>
        <pc:picChg chg="mod">
          <ac:chgData name="Maria Ana Iordache" userId="77f50866e7769a9b" providerId="LiveId" clId="{83D0A87B-46DC-4263-BE95-764AE45B0E72}" dt="2024-05-07T10:02:09.866" v="517" actId="1076"/>
          <ac:picMkLst>
            <pc:docMk/>
            <pc:sldMk cId="4272780003" sldId="265"/>
            <ac:picMk id="4" creationId="{44119EBE-F753-89FF-3999-656E0046272A}"/>
          </ac:picMkLst>
        </pc:picChg>
      </pc:sldChg>
      <pc:sldChg chg="addSp delSp modSp new mod ord setBg modNotesTx">
        <pc:chgData name="Maria Ana Iordache" userId="77f50866e7769a9b" providerId="LiveId" clId="{83D0A87B-46DC-4263-BE95-764AE45B0E72}" dt="2024-05-08T09:32:24.007" v="1263" actId="20577"/>
        <pc:sldMkLst>
          <pc:docMk/>
          <pc:sldMk cId="276892044" sldId="266"/>
        </pc:sldMkLst>
        <pc:spChg chg="mod">
          <ac:chgData name="Maria Ana Iordache" userId="77f50866e7769a9b" providerId="LiveId" clId="{83D0A87B-46DC-4263-BE95-764AE45B0E72}" dt="2024-05-08T00:54:21.949" v="652" actId="20577"/>
          <ac:spMkLst>
            <pc:docMk/>
            <pc:sldMk cId="276892044" sldId="266"/>
            <ac:spMk id="2" creationId="{2F47812A-F591-49ED-BBF0-3FDDF6809A5B}"/>
          </ac:spMkLst>
        </pc:spChg>
        <pc:spChg chg="del mod">
          <ac:chgData name="Maria Ana Iordache" userId="77f50866e7769a9b" providerId="LiveId" clId="{83D0A87B-46DC-4263-BE95-764AE45B0E72}" dt="2024-05-04T00:15:37.917" v="71" actId="12084"/>
          <ac:spMkLst>
            <pc:docMk/>
            <pc:sldMk cId="276892044" sldId="266"/>
            <ac:spMk id="3" creationId="{CCBD125D-8285-4726-848D-403FD5F31D6F}"/>
          </ac:spMkLst>
        </pc:spChg>
        <pc:spChg chg="add mod">
          <ac:chgData name="Maria Ana Iordache" userId="77f50866e7769a9b" providerId="LiveId" clId="{83D0A87B-46DC-4263-BE95-764AE45B0E72}" dt="2024-05-08T02:56:13.278" v="930" actId="14100"/>
          <ac:spMkLst>
            <pc:docMk/>
            <pc:sldMk cId="276892044" sldId="266"/>
            <ac:spMk id="8" creationId="{8B107B3D-20E9-4AE7-A7CD-7C2D01A93115}"/>
          </ac:spMkLst>
        </pc:spChg>
        <pc:spChg chg="add del">
          <ac:chgData name="Maria Ana Iordache" userId="77f50866e7769a9b" providerId="LiveId" clId="{83D0A87B-46DC-4263-BE95-764AE45B0E72}" dt="2024-05-04T21:44:58.077" v="271" actId="26606"/>
          <ac:spMkLst>
            <pc:docMk/>
            <pc:sldMk cId="276892044" sldId="266"/>
            <ac:spMk id="9" creationId="{81E1224E-6618-482E-BE87-321A7FC1CDE8}"/>
          </ac:spMkLst>
        </pc:spChg>
        <pc:spChg chg="add del">
          <ac:chgData name="Maria Ana Iordache" userId="77f50866e7769a9b" providerId="LiveId" clId="{83D0A87B-46DC-4263-BE95-764AE45B0E72}" dt="2024-05-04T21:44:58.077" v="271" actId="26606"/>
          <ac:spMkLst>
            <pc:docMk/>
            <pc:sldMk cId="276892044" sldId="266"/>
            <ac:spMk id="11" creationId="{066346BE-FDB4-4772-A696-0719490ABD64}"/>
          </ac:spMkLst>
        </pc:spChg>
        <pc:spChg chg="add del">
          <ac:chgData name="Maria Ana Iordache" userId="77f50866e7769a9b" providerId="LiveId" clId="{83D0A87B-46DC-4263-BE95-764AE45B0E72}" dt="2024-05-04T21:44:58.077" v="271" actId="26606"/>
          <ac:spMkLst>
            <pc:docMk/>
            <pc:sldMk cId="276892044" sldId="266"/>
            <ac:spMk id="13" creationId="{FB92FFCE-0C90-454E-AA25-D4EE9A6C39C5}"/>
          </ac:spMkLst>
        </pc:spChg>
        <pc:spChg chg="add">
          <ac:chgData name="Maria Ana Iordache" userId="77f50866e7769a9b" providerId="LiveId" clId="{83D0A87B-46DC-4263-BE95-764AE45B0E72}" dt="2024-05-04T21:44:58.138" v="272" actId="26606"/>
          <ac:spMkLst>
            <pc:docMk/>
            <pc:sldMk cId="276892044" sldId="266"/>
            <ac:spMk id="15" creationId="{02472DE8-E58B-4D56-BA61-C69C601DC760}"/>
          </ac:spMkLst>
        </pc:spChg>
        <pc:spChg chg="add">
          <ac:chgData name="Maria Ana Iordache" userId="77f50866e7769a9b" providerId="LiveId" clId="{83D0A87B-46DC-4263-BE95-764AE45B0E72}" dt="2024-05-04T21:44:58.138" v="272" actId="26606"/>
          <ac:spMkLst>
            <pc:docMk/>
            <pc:sldMk cId="276892044" sldId="266"/>
            <ac:spMk id="16" creationId="{0183ACFC-B25E-402F-BBD8-E42034CDD49A}"/>
          </ac:spMkLst>
        </pc:spChg>
        <pc:spChg chg="add">
          <ac:chgData name="Maria Ana Iordache" userId="77f50866e7769a9b" providerId="LiveId" clId="{83D0A87B-46DC-4263-BE95-764AE45B0E72}" dt="2024-05-04T21:44:58.138" v="272" actId="26606"/>
          <ac:spMkLst>
            <pc:docMk/>
            <pc:sldMk cId="276892044" sldId="266"/>
            <ac:spMk id="17" creationId="{3501A971-CEBD-4E4B-8529-3BB4F4100CD6}"/>
          </ac:spMkLst>
        </pc:spChg>
        <pc:graphicFrameChg chg="add mod modGraphic">
          <ac:chgData name="Maria Ana Iordache" userId="77f50866e7769a9b" providerId="LiveId" clId="{83D0A87B-46DC-4263-BE95-764AE45B0E72}" dt="2024-05-08T00:01:25.358" v="566"/>
          <ac:graphicFrameMkLst>
            <pc:docMk/>
            <pc:sldMk cId="276892044" sldId="266"/>
            <ac:graphicFrameMk id="4" creationId="{C6B1F7FD-F148-4081-A26C-FB6A50990217}"/>
          </ac:graphicFrameMkLst>
        </pc:graphicFrameChg>
      </pc:sldChg>
      <pc:sldChg chg="new del">
        <pc:chgData name="Maria Ana Iordache" userId="77f50866e7769a9b" providerId="LiveId" clId="{83D0A87B-46DC-4263-BE95-764AE45B0E72}" dt="2024-05-04T00:12:16.795" v="63" actId="47"/>
        <pc:sldMkLst>
          <pc:docMk/>
          <pc:sldMk cId="4084035600" sldId="266"/>
        </pc:sldMkLst>
      </pc:sldChg>
      <pc:sldChg chg="addSp delSp modSp new mod ord setBg modNotesTx">
        <pc:chgData name="Maria Ana Iordache" userId="77f50866e7769a9b" providerId="LiveId" clId="{83D0A87B-46DC-4263-BE95-764AE45B0E72}" dt="2024-05-08T11:31:34.053" v="1384"/>
        <pc:sldMkLst>
          <pc:docMk/>
          <pc:sldMk cId="207897190" sldId="267"/>
        </pc:sldMkLst>
        <pc:spChg chg="mod">
          <ac:chgData name="Maria Ana Iordache" userId="77f50866e7769a9b" providerId="LiveId" clId="{83D0A87B-46DC-4263-BE95-764AE45B0E72}" dt="2024-05-08T08:51:04.703" v="1151" actId="20577"/>
          <ac:spMkLst>
            <pc:docMk/>
            <pc:sldMk cId="207897190" sldId="267"/>
            <ac:spMk id="2" creationId="{820CA01D-E6C0-4B2A-9024-CD38C0DD8563}"/>
          </ac:spMkLst>
        </pc:spChg>
        <pc:spChg chg="mod">
          <ac:chgData name="Maria Ana Iordache" userId="77f50866e7769a9b" providerId="LiveId" clId="{83D0A87B-46DC-4263-BE95-764AE45B0E72}" dt="2024-05-04T04:12:23.597" v="185" actId="26606"/>
          <ac:spMkLst>
            <pc:docMk/>
            <pc:sldMk cId="207897190" sldId="267"/>
            <ac:spMk id="3" creationId="{F1882C15-FFFA-4683-BD64-A36EEF9479F5}"/>
          </ac:spMkLst>
        </pc:spChg>
        <pc:spChg chg="add del">
          <ac:chgData name="Maria Ana Iordache" userId="77f50866e7769a9b" providerId="LiveId" clId="{83D0A87B-46DC-4263-BE95-764AE45B0E72}" dt="2024-05-04T04:12:23.597" v="185" actId="26606"/>
          <ac:spMkLst>
            <pc:docMk/>
            <pc:sldMk cId="207897190" sldId="267"/>
            <ac:spMk id="5" creationId="{5C8908E2-EE49-44D2-9428-A28D2312A8D5}"/>
          </ac:spMkLst>
        </pc:spChg>
        <pc:spChg chg="add mod">
          <ac:chgData name="Maria Ana Iordache" userId="77f50866e7769a9b" providerId="LiveId" clId="{83D0A87B-46DC-4263-BE95-764AE45B0E72}" dt="2024-05-08T03:05:32.629" v="939" actId="14100"/>
          <ac:spMkLst>
            <pc:docMk/>
            <pc:sldMk cId="207897190" sldId="267"/>
            <ac:spMk id="8" creationId="{CE122AEE-D680-4284-997F-CB6E3BB4CAF3}"/>
          </ac:spMkLst>
        </pc:spChg>
        <pc:spChg chg="add del">
          <ac:chgData name="Maria Ana Iordache" userId="77f50866e7769a9b" providerId="LiveId" clId="{83D0A87B-46DC-4263-BE95-764AE45B0E72}" dt="2024-05-04T04:12:23.597" v="185" actId="26606"/>
          <ac:spMkLst>
            <pc:docMk/>
            <pc:sldMk cId="207897190" sldId="267"/>
            <ac:spMk id="9" creationId="{47159AC2-C98F-4C93-B774-B19EE1BEBDB1}"/>
          </ac:spMkLst>
        </pc:spChg>
        <pc:spChg chg="add del">
          <ac:chgData name="Maria Ana Iordache" userId="77f50866e7769a9b" providerId="LiveId" clId="{83D0A87B-46DC-4263-BE95-764AE45B0E72}" dt="2024-05-04T04:10:01.592" v="178" actId="26606"/>
          <ac:spMkLst>
            <pc:docMk/>
            <pc:sldMk cId="207897190" sldId="267"/>
            <ac:spMk id="10" creationId="{A3363022-C969-41E9-8EB2-E4C94908C1FA}"/>
          </ac:spMkLst>
        </pc:spChg>
        <pc:spChg chg="add del">
          <ac:chgData name="Maria Ana Iordache" userId="77f50866e7769a9b" providerId="LiveId" clId="{83D0A87B-46DC-4263-BE95-764AE45B0E72}" dt="2024-05-04T04:10:01.592" v="178" actId="26606"/>
          <ac:spMkLst>
            <pc:docMk/>
            <pc:sldMk cId="207897190" sldId="267"/>
            <ac:spMk id="12" creationId="{8D1AD6B3-BE88-4CEB-BA17-790657CC4729}"/>
          </ac:spMkLst>
        </pc:spChg>
        <pc:spChg chg="add del">
          <ac:chgData name="Maria Ana Iordache" userId="77f50866e7769a9b" providerId="LiveId" clId="{83D0A87B-46DC-4263-BE95-764AE45B0E72}" dt="2024-05-04T04:12:23.597" v="185" actId="26606"/>
          <ac:spMkLst>
            <pc:docMk/>
            <pc:sldMk cId="207897190" sldId="267"/>
            <ac:spMk id="18" creationId="{ED888B23-07FA-482A-96DF-47E31AF1A603}"/>
          </ac:spMkLst>
        </pc:spChg>
        <pc:spChg chg="add del">
          <ac:chgData name="Maria Ana Iordache" userId="77f50866e7769a9b" providerId="LiveId" clId="{83D0A87B-46DC-4263-BE95-764AE45B0E72}" dt="2024-05-04T04:11:49.187" v="182" actId="26606"/>
          <ac:spMkLst>
            <pc:docMk/>
            <pc:sldMk cId="207897190" sldId="267"/>
            <ac:spMk id="23" creationId="{2EB492CD-616E-47F8-933B-5E2D952A0593}"/>
          </ac:spMkLst>
        </pc:spChg>
        <pc:spChg chg="add del">
          <ac:chgData name="Maria Ana Iordache" userId="77f50866e7769a9b" providerId="LiveId" clId="{83D0A87B-46DC-4263-BE95-764AE45B0E72}" dt="2024-05-04T04:11:49.187" v="182" actId="26606"/>
          <ac:spMkLst>
            <pc:docMk/>
            <pc:sldMk cId="207897190" sldId="267"/>
            <ac:spMk id="25" creationId="{59383CF9-23B5-4335-9B21-1791C4CF1C75}"/>
          </ac:spMkLst>
        </pc:spChg>
        <pc:spChg chg="add del">
          <ac:chgData name="Maria Ana Iordache" userId="77f50866e7769a9b" providerId="LiveId" clId="{83D0A87B-46DC-4263-BE95-764AE45B0E72}" dt="2024-05-04T04:11:49.187" v="182" actId="26606"/>
          <ac:spMkLst>
            <pc:docMk/>
            <pc:sldMk cId="207897190" sldId="267"/>
            <ac:spMk id="27" creationId="{0007FE00-9498-4706-B255-6437B0252C02}"/>
          </ac:spMkLst>
        </pc:spChg>
        <pc:spChg chg="add del">
          <ac:chgData name="Maria Ana Iordache" userId="77f50866e7769a9b" providerId="LiveId" clId="{83D0A87B-46DC-4263-BE95-764AE45B0E72}" dt="2024-05-04T04:12:23.589" v="184" actId="26606"/>
          <ac:spMkLst>
            <pc:docMk/>
            <pc:sldMk cId="207897190" sldId="267"/>
            <ac:spMk id="29" creationId="{13EFA6C3-82DC-4131-9929-2523E6FD0B81}"/>
          </ac:spMkLst>
        </pc:spChg>
        <pc:spChg chg="add del">
          <ac:chgData name="Maria Ana Iordache" userId="77f50866e7769a9b" providerId="LiveId" clId="{83D0A87B-46DC-4263-BE95-764AE45B0E72}" dt="2024-05-04T04:12:23.589" v="184" actId="26606"/>
          <ac:spMkLst>
            <pc:docMk/>
            <pc:sldMk cId="207897190" sldId="267"/>
            <ac:spMk id="30" creationId="{AEC9469E-14CA-4358-BABC-CBF836A6142D}"/>
          </ac:spMkLst>
        </pc:spChg>
        <pc:spChg chg="add del">
          <ac:chgData name="Maria Ana Iordache" userId="77f50866e7769a9b" providerId="LiveId" clId="{83D0A87B-46DC-4263-BE95-764AE45B0E72}" dt="2024-05-04T04:12:23.589" v="184" actId="26606"/>
          <ac:spMkLst>
            <pc:docMk/>
            <pc:sldMk cId="207897190" sldId="267"/>
            <ac:spMk id="31" creationId="{048EB4C9-ACAF-4CCA-BA6E-9314431923B2}"/>
          </ac:spMkLst>
        </pc:spChg>
        <pc:spChg chg="add">
          <ac:chgData name="Maria Ana Iordache" userId="77f50866e7769a9b" providerId="LiveId" clId="{83D0A87B-46DC-4263-BE95-764AE45B0E72}" dt="2024-05-04T04:12:23.597" v="185" actId="26606"/>
          <ac:spMkLst>
            <pc:docMk/>
            <pc:sldMk cId="207897190" sldId="267"/>
            <ac:spMk id="33" creationId="{85F55C16-BC21-49EF-A4FF-C3155BB93BD3}"/>
          </ac:spMkLst>
        </pc:spChg>
        <pc:spChg chg="add">
          <ac:chgData name="Maria Ana Iordache" userId="77f50866e7769a9b" providerId="LiveId" clId="{83D0A87B-46DC-4263-BE95-764AE45B0E72}" dt="2024-05-04T04:12:23.597" v="185" actId="26606"/>
          <ac:spMkLst>
            <pc:docMk/>
            <pc:sldMk cId="207897190" sldId="267"/>
            <ac:spMk id="34" creationId="{0C5F069E-AFE6-4825-8945-46F2918A5019}"/>
          </ac:spMkLst>
        </pc:spChg>
        <pc:grpChg chg="add del">
          <ac:chgData name="Maria Ana Iordache" userId="77f50866e7769a9b" providerId="LiveId" clId="{83D0A87B-46DC-4263-BE95-764AE45B0E72}" dt="2024-05-04T04:12:23.597" v="185" actId="26606"/>
          <ac:grpSpMkLst>
            <pc:docMk/>
            <pc:sldMk cId="207897190" sldId="267"/>
            <ac:grpSpMk id="6" creationId="{8553B86A-3688-4590-934F-8CD074A9BF68}"/>
          </ac:grpSpMkLst>
        </pc:grpChg>
        <pc:grpChg chg="add del">
          <ac:chgData name="Maria Ana Iordache" userId="77f50866e7769a9b" providerId="LiveId" clId="{83D0A87B-46DC-4263-BE95-764AE45B0E72}" dt="2024-05-04T04:10:01.592" v="178" actId="26606"/>
          <ac:grpSpMkLst>
            <pc:docMk/>
            <pc:sldMk cId="207897190" sldId="267"/>
            <ac:grpSpMk id="14" creationId="{89D1390B-7E13-4B4F-9CB2-391063412E54}"/>
          </ac:grpSpMkLst>
        </pc:grpChg>
        <pc:picChg chg="add del">
          <ac:chgData name="Maria Ana Iordache" userId="77f50866e7769a9b" providerId="LiveId" clId="{83D0A87B-46DC-4263-BE95-764AE45B0E72}" dt="2024-05-04T04:10:01.592" v="178" actId="26606"/>
          <ac:picMkLst>
            <pc:docMk/>
            <pc:sldMk cId="207897190" sldId="267"/>
            <ac:picMk id="7" creationId="{4830789E-150F-9B62-D8AC-2985965B422E}"/>
          </ac:picMkLst>
        </pc:picChg>
        <pc:picChg chg="add mod">
          <ac:chgData name="Maria Ana Iordache" userId="77f50866e7769a9b" providerId="LiveId" clId="{83D0A87B-46DC-4263-BE95-764AE45B0E72}" dt="2024-05-04T04:12:23.597" v="185" actId="26606"/>
          <ac:picMkLst>
            <pc:docMk/>
            <pc:sldMk cId="207897190" sldId="267"/>
            <ac:picMk id="11" creationId="{C7B043B0-026C-2761-6F4C-ECBA34E20E98}"/>
          </ac:picMkLst>
        </pc:picChg>
      </pc:sldChg>
      <pc:sldChg chg="addSp delSp modSp new mod ord setBg modNotesTx">
        <pc:chgData name="Maria Ana Iordache" userId="77f50866e7769a9b" providerId="LiveId" clId="{83D0A87B-46DC-4263-BE95-764AE45B0E72}" dt="2024-05-08T09:40:15.439" v="1307" actId="20577"/>
        <pc:sldMkLst>
          <pc:docMk/>
          <pc:sldMk cId="522015324" sldId="268"/>
        </pc:sldMkLst>
        <pc:spChg chg="mod">
          <ac:chgData name="Maria Ana Iordache" userId="77f50866e7769a9b" providerId="LiveId" clId="{83D0A87B-46DC-4263-BE95-764AE45B0E72}" dt="2024-05-08T09:39:30.986" v="1305" actId="20577"/>
          <ac:spMkLst>
            <pc:docMk/>
            <pc:sldMk cId="522015324" sldId="268"/>
            <ac:spMk id="2" creationId="{6941E6C0-20AE-49FA-B05E-283471C78FD2}"/>
          </ac:spMkLst>
        </pc:spChg>
        <pc:spChg chg="del mod">
          <ac:chgData name="Maria Ana Iordache" userId="77f50866e7769a9b" providerId="LiveId" clId="{83D0A87B-46DC-4263-BE95-764AE45B0E72}" dt="2024-05-08T09:04:18.637" v="1227"/>
          <ac:spMkLst>
            <pc:docMk/>
            <pc:sldMk cId="522015324" sldId="268"/>
            <ac:spMk id="3" creationId="{5709AED2-3FA8-40CE-8B4A-CCD1584C5946}"/>
          </ac:spMkLst>
        </pc:spChg>
        <pc:spChg chg="add mod">
          <ac:chgData name="Maria Ana Iordache" userId="77f50866e7769a9b" providerId="LiveId" clId="{83D0A87B-46DC-4263-BE95-764AE45B0E72}" dt="2024-05-08T09:04:46.173" v="1231" actId="14100"/>
          <ac:spMkLst>
            <pc:docMk/>
            <pc:sldMk cId="522015324" sldId="268"/>
            <ac:spMk id="4" creationId="{BF2A354B-CC24-4E5F-9C3F-A96B52D3BAB5}"/>
          </ac:spMkLst>
        </pc:spChg>
        <pc:spChg chg="add">
          <ac:chgData name="Maria Ana Iordache" userId="77f50866e7769a9b" providerId="LiveId" clId="{83D0A87B-46DC-4263-BE95-764AE45B0E72}" dt="2024-05-04T04:12:56.553" v="186" actId="26606"/>
          <ac:spMkLst>
            <pc:docMk/>
            <pc:sldMk cId="522015324" sldId="268"/>
            <ac:spMk id="9" creationId="{D009D6D5-DAC2-4A8B-A17A-E206B9012D09}"/>
          </ac:spMkLst>
        </pc:spChg>
        <pc:picChg chg="add">
          <ac:chgData name="Maria Ana Iordache" userId="77f50866e7769a9b" providerId="LiveId" clId="{83D0A87B-46DC-4263-BE95-764AE45B0E72}" dt="2024-05-04T04:12:56.553" v="186" actId="26606"/>
          <ac:picMkLst>
            <pc:docMk/>
            <pc:sldMk cId="522015324" sldId="268"/>
            <ac:picMk id="5" creationId="{EA433E14-7405-4952-D2D0-ABD0EFCE747B}"/>
          </ac:picMkLst>
        </pc:picChg>
      </pc:sldChg>
      <pc:sldChg chg="addSp modSp new del mod ord setBg modNotesTx">
        <pc:chgData name="Maria Ana Iordache" userId="77f50866e7769a9b" providerId="LiveId" clId="{83D0A87B-46DC-4263-BE95-764AE45B0E72}" dt="2024-05-08T09:09:28.045" v="1235" actId="47"/>
        <pc:sldMkLst>
          <pc:docMk/>
          <pc:sldMk cId="3867885680" sldId="269"/>
        </pc:sldMkLst>
        <pc:spChg chg="mod">
          <ac:chgData name="Maria Ana Iordache" userId="77f50866e7769a9b" providerId="LiveId" clId="{83D0A87B-46DC-4263-BE95-764AE45B0E72}" dt="2024-05-08T02:54:15.729" v="922" actId="113"/>
          <ac:spMkLst>
            <pc:docMk/>
            <pc:sldMk cId="3867885680" sldId="269"/>
            <ac:spMk id="2" creationId="{FB1848B6-5B98-4B73-B676-7AA069C06918}"/>
          </ac:spMkLst>
        </pc:spChg>
        <pc:spChg chg="mod">
          <ac:chgData name="Maria Ana Iordache" userId="77f50866e7769a9b" providerId="LiveId" clId="{83D0A87B-46DC-4263-BE95-764AE45B0E72}" dt="2024-05-08T02:54:38.938" v="926" actId="113"/>
          <ac:spMkLst>
            <pc:docMk/>
            <pc:sldMk cId="3867885680" sldId="269"/>
            <ac:spMk id="3" creationId="{363FD027-FFE9-4A30-8ED4-EFE2FFC1D286}"/>
          </ac:spMkLst>
        </pc:spChg>
        <pc:spChg chg="add">
          <ac:chgData name="Maria Ana Iordache" userId="77f50866e7769a9b" providerId="LiveId" clId="{83D0A87B-46DC-4263-BE95-764AE45B0E72}" dt="2024-05-04T04:14:29.120" v="187" actId="26606"/>
          <ac:spMkLst>
            <pc:docMk/>
            <pc:sldMk cId="3867885680" sldId="269"/>
            <ac:spMk id="9" creationId="{79BB35BC-D5C2-4C8B-A22A-A71E6191913B}"/>
          </ac:spMkLst>
        </pc:spChg>
        <pc:picChg chg="add">
          <ac:chgData name="Maria Ana Iordache" userId="77f50866e7769a9b" providerId="LiveId" clId="{83D0A87B-46DC-4263-BE95-764AE45B0E72}" dt="2024-05-04T04:14:29.120" v="187" actId="26606"/>
          <ac:picMkLst>
            <pc:docMk/>
            <pc:sldMk cId="3867885680" sldId="269"/>
            <ac:picMk id="5" creationId="{8A8672D3-D011-F412-582A-5D4E911C49F3}"/>
          </ac:picMkLst>
        </pc:picChg>
      </pc:sldChg>
      <pc:sldChg chg="addSp delSp modSp new del mod ord modMedia setBg delAnim modNotesTx">
        <pc:chgData name="Maria Ana Iordache" userId="77f50866e7769a9b" providerId="LiveId" clId="{83D0A87B-46DC-4263-BE95-764AE45B0E72}" dt="2024-05-08T09:09:24.939" v="1234" actId="47"/>
        <pc:sldMkLst>
          <pc:docMk/>
          <pc:sldMk cId="971563460" sldId="270"/>
        </pc:sldMkLst>
        <pc:spChg chg="mod">
          <ac:chgData name="Maria Ana Iordache" userId="77f50866e7769a9b" providerId="LiveId" clId="{83D0A87B-46DC-4263-BE95-764AE45B0E72}" dt="2024-05-04T04:17:37.130" v="202" actId="26606"/>
          <ac:spMkLst>
            <pc:docMk/>
            <pc:sldMk cId="971563460" sldId="270"/>
            <ac:spMk id="2" creationId="{62DA3A76-43CC-48A8-9FF2-3AF2A5C2C846}"/>
          </ac:spMkLst>
        </pc:spChg>
        <pc:spChg chg="mod">
          <ac:chgData name="Maria Ana Iordache" userId="77f50866e7769a9b" providerId="LiveId" clId="{83D0A87B-46DC-4263-BE95-764AE45B0E72}" dt="2024-05-04T04:17:37.130" v="202" actId="26606"/>
          <ac:spMkLst>
            <pc:docMk/>
            <pc:sldMk cId="971563460" sldId="270"/>
            <ac:spMk id="3" creationId="{AD418B76-4B7D-4666-980D-8CFA27D01746}"/>
          </ac:spMkLst>
        </pc:spChg>
        <pc:spChg chg="add">
          <ac:chgData name="Maria Ana Iordache" userId="77f50866e7769a9b" providerId="LiveId" clId="{83D0A87B-46DC-4263-BE95-764AE45B0E72}" dt="2024-05-04T04:17:37.130" v="202" actId="26606"/>
          <ac:spMkLst>
            <pc:docMk/>
            <pc:sldMk cId="971563460" sldId="270"/>
            <ac:spMk id="6" creationId="{245A9F99-D9B1-4094-A2E2-B90AC1DB7B9C}"/>
          </ac:spMkLst>
        </pc:spChg>
        <pc:spChg chg="add del">
          <ac:chgData name="Maria Ana Iordache" userId="77f50866e7769a9b" providerId="LiveId" clId="{83D0A87B-46DC-4263-BE95-764AE45B0E72}" dt="2024-05-04T04:16:06.909" v="189" actId="26606"/>
          <ac:spMkLst>
            <pc:docMk/>
            <pc:sldMk cId="971563460" sldId="270"/>
            <ac:spMk id="8" creationId="{979E27D9-03C7-44E2-9FF8-15D0C8506AF7}"/>
          </ac:spMkLst>
        </pc:spChg>
        <pc:spChg chg="add del">
          <ac:chgData name="Maria Ana Iordache" userId="77f50866e7769a9b" providerId="LiveId" clId="{83D0A87B-46DC-4263-BE95-764AE45B0E72}" dt="2024-05-04T04:17:11.093" v="201" actId="26606"/>
          <ac:spMkLst>
            <pc:docMk/>
            <pc:sldMk cId="971563460" sldId="270"/>
            <ac:spMk id="9" creationId="{6F828D28-8E09-41CC-8229-3070B5467A96}"/>
          </ac:spMkLst>
        </pc:spChg>
        <pc:spChg chg="add del">
          <ac:chgData name="Maria Ana Iordache" userId="77f50866e7769a9b" providerId="LiveId" clId="{83D0A87B-46DC-4263-BE95-764AE45B0E72}" dt="2024-05-04T04:16:06.909" v="189" actId="26606"/>
          <ac:spMkLst>
            <pc:docMk/>
            <pc:sldMk cId="971563460" sldId="270"/>
            <ac:spMk id="10" creationId="{EEBF1590-3B36-48EE-A89D-3B6F3CB256AB}"/>
          </ac:spMkLst>
        </pc:spChg>
        <pc:spChg chg="add del">
          <ac:chgData name="Maria Ana Iordache" userId="77f50866e7769a9b" providerId="LiveId" clId="{83D0A87B-46DC-4263-BE95-764AE45B0E72}" dt="2024-05-04T04:17:11.093" v="201" actId="26606"/>
          <ac:spMkLst>
            <pc:docMk/>
            <pc:sldMk cId="971563460" sldId="270"/>
            <ac:spMk id="11" creationId="{D5B012D8-7F27-4758-9AC6-C889B154BD73}"/>
          </ac:spMkLst>
        </pc:spChg>
        <pc:spChg chg="add del">
          <ac:chgData name="Maria Ana Iordache" userId="77f50866e7769a9b" providerId="LiveId" clId="{83D0A87B-46DC-4263-BE95-764AE45B0E72}" dt="2024-05-04T04:16:06.909" v="189" actId="26606"/>
          <ac:spMkLst>
            <pc:docMk/>
            <pc:sldMk cId="971563460" sldId="270"/>
            <ac:spMk id="12" creationId="{AC8F6C8C-AB5A-4548-942D-E3FD40ACBC49}"/>
          </ac:spMkLst>
        </pc:spChg>
        <pc:spChg chg="add del">
          <ac:chgData name="Maria Ana Iordache" userId="77f50866e7769a9b" providerId="LiveId" clId="{83D0A87B-46DC-4263-BE95-764AE45B0E72}" dt="2024-05-04T04:17:11.093" v="201" actId="26606"/>
          <ac:spMkLst>
            <pc:docMk/>
            <pc:sldMk cId="971563460" sldId="270"/>
            <ac:spMk id="13" creationId="{4063B759-00FC-46D1-9898-8E8625268FAF}"/>
          </ac:spMkLst>
        </pc:spChg>
        <pc:spChg chg="add del">
          <ac:chgData name="Maria Ana Iordache" userId="77f50866e7769a9b" providerId="LiveId" clId="{83D0A87B-46DC-4263-BE95-764AE45B0E72}" dt="2024-05-04T04:16:09.575" v="191" actId="26606"/>
          <ac:spMkLst>
            <pc:docMk/>
            <pc:sldMk cId="971563460" sldId="270"/>
            <ac:spMk id="14" creationId="{98DDA986-B6EE-4642-AC60-0490373E69D0}"/>
          </ac:spMkLst>
        </pc:spChg>
        <pc:spChg chg="add del">
          <ac:chgData name="Maria Ana Iordache" userId="77f50866e7769a9b" providerId="LiveId" clId="{83D0A87B-46DC-4263-BE95-764AE45B0E72}" dt="2024-05-04T04:16:09.575" v="191" actId="26606"/>
          <ac:spMkLst>
            <pc:docMk/>
            <pc:sldMk cId="971563460" sldId="270"/>
            <ac:spMk id="15" creationId="{80B62878-12EF-4E97-A284-47BAFC30DA2E}"/>
          </ac:spMkLst>
        </pc:spChg>
        <pc:spChg chg="add del">
          <ac:chgData name="Maria Ana Iordache" userId="77f50866e7769a9b" providerId="LiveId" clId="{83D0A87B-46DC-4263-BE95-764AE45B0E72}" dt="2024-05-04T04:16:09.575" v="191" actId="26606"/>
          <ac:spMkLst>
            <pc:docMk/>
            <pc:sldMk cId="971563460" sldId="270"/>
            <ac:spMk id="16" creationId="{6D79188D-1ED5-4705-B8C7-5D6FB7670AB3}"/>
          </ac:spMkLst>
        </pc:spChg>
        <pc:spChg chg="add del">
          <ac:chgData name="Maria Ana Iordache" userId="77f50866e7769a9b" providerId="LiveId" clId="{83D0A87B-46DC-4263-BE95-764AE45B0E72}" dt="2024-05-04T04:17:00.855" v="199" actId="26606"/>
          <ac:spMkLst>
            <pc:docMk/>
            <pc:sldMk cId="971563460" sldId="270"/>
            <ac:spMk id="17" creationId="{979E27D9-03C7-44E2-9FF8-15D0C8506AF7}"/>
          </ac:spMkLst>
        </pc:spChg>
        <pc:spChg chg="add del">
          <ac:chgData name="Maria Ana Iordache" userId="77f50866e7769a9b" providerId="LiveId" clId="{83D0A87B-46DC-4263-BE95-764AE45B0E72}" dt="2024-05-04T04:16:23.898" v="193" actId="26606"/>
          <ac:spMkLst>
            <pc:docMk/>
            <pc:sldMk cId="971563460" sldId="270"/>
            <ac:spMk id="18" creationId="{979E27D9-03C7-44E2-9FF8-15D0C8506AF7}"/>
          </ac:spMkLst>
        </pc:spChg>
        <pc:spChg chg="add del">
          <ac:chgData name="Maria Ana Iordache" userId="77f50866e7769a9b" providerId="LiveId" clId="{83D0A87B-46DC-4263-BE95-764AE45B0E72}" dt="2024-05-04T04:16:23.898" v="193" actId="26606"/>
          <ac:spMkLst>
            <pc:docMk/>
            <pc:sldMk cId="971563460" sldId="270"/>
            <ac:spMk id="19" creationId="{EEBF1590-3B36-48EE-A89D-3B6F3CB256AB}"/>
          </ac:spMkLst>
        </pc:spChg>
        <pc:spChg chg="add del">
          <ac:chgData name="Maria Ana Iordache" userId="77f50866e7769a9b" providerId="LiveId" clId="{83D0A87B-46DC-4263-BE95-764AE45B0E72}" dt="2024-05-04T04:16:23.898" v="193" actId="26606"/>
          <ac:spMkLst>
            <pc:docMk/>
            <pc:sldMk cId="971563460" sldId="270"/>
            <ac:spMk id="20" creationId="{AC8F6C8C-AB5A-4548-942D-E3FD40ACBC49}"/>
          </ac:spMkLst>
        </pc:spChg>
        <pc:spChg chg="add del">
          <ac:chgData name="Maria Ana Iordache" userId="77f50866e7769a9b" providerId="LiveId" clId="{83D0A87B-46DC-4263-BE95-764AE45B0E72}" dt="2024-05-04T04:17:00.855" v="199" actId="26606"/>
          <ac:spMkLst>
            <pc:docMk/>
            <pc:sldMk cId="971563460" sldId="270"/>
            <ac:spMk id="21" creationId="{EEBF1590-3B36-48EE-A89D-3B6F3CB256AB}"/>
          </ac:spMkLst>
        </pc:spChg>
        <pc:spChg chg="add del">
          <ac:chgData name="Maria Ana Iordache" userId="77f50866e7769a9b" providerId="LiveId" clId="{83D0A87B-46DC-4263-BE95-764AE45B0E72}" dt="2024-05-04T04:17:00.855" v="199" actId="26606"/>
          <ac:spMkLst>
            <pc:docMk/>
            <pc:sldMk cId="971563460" sldId="270"/>
            <ac:spMk id="22" creationId="{AC8F6C8C-AB5A-4548-942D-E3FD40ACBC49}"/>
          </ac:spMkLst>
        </pc:spChg>
        <pc:spChg chg="add">
          <ac:chgData name="Maria Ana Iordache" userId="77f50866e7769a9b" providerId="LiveId" clId="{83D0A87B-46DC-4263-BE95-764AE45B0E72}" dt="2024-05-04T04:17:37.130" v="202" actId="26606"/>
          <ac:spMkLst>
            <pc:docMk/>
            <pc:sldMk cId="971563460" sldId="270"/>
            <ac:spMk id="23" creationId="{B7FAF607-473A-4A43-A23D-BBFF5C4117BB}"/>
          </ac:spMkLst>
        </pc:spChg>
        <pc:grpChg chg="add">
          <ac:chgData name="Maria Ana Iordache" userId="77f50866e7769a9b" providerId="LiveId" clId="{83D0A87B-46DC-4263-BE95-764AE45B0E72}" dt="2024-05-04T04:17:37.130" v="202" actId="26606"/>
          <ac:grpSpMkLst>
            <pc:docMk/>
            <pc:sldMk cId="971563460" sldId="270"/>
            <ac:grpSpMk id="24" creationId="{C5F6476F-D303-44D3-B30F-1BA348F0F64A}"/>
          </ac:grpSpMkLst>
        </pc:grpChg>
        <pc:picChg chg="add del mod">
          <ac:chgData name="Maria Ana Iordache" userId="77f50866e7769a9b" providerId="LiveId" clId="{83D0A87B-46DC-4263-BE95-764AE45B0E72}" dt="2024-05-04T04:17:11.093" v="201" actId="26606"/>
          <ac:picMkLst>
            <pc:docMk/>
            <pc:sldMk cId="971563460" sldId="270"/>
            <ac:picMk id="5" creationId="{541F021F-E62E-B8EA-10F0-990BC0826C6E}"/>
          </ac:picMkLst>
        </pc:picChg>
        <pc:picChg chg="add">
          <ac:chgData name="Maria Ana Iordache" userId="77f50866e7769a9b" providerId="LiveId" clId="{83D0A87B-46DC-4263-BE95-764AE45B0E72}" dt="2024-05-04T04:17:37.130" v="202" actId="26606"/>
          <ac:picMkLst>
            <pc:docMk/>
            <pc:sldMk cId="971563460" sldId="270"/>
            <ac:picMk id="7" creationId="{DE860C8E-B8FD-6E8E-4CA9-3640735870F0}"/>
          </ac:picMkLst>
        </pc:picChg>
      </pc:sldChg>
      <pc:sldChg chg="addSp modSp new del mod setBg modNotesTx">
        <pc:chgData name="Maria Ana Iordache" userId="77f50866e7769a9b" providerId="LiveId" clId="{83D0A87B-46DC-4263-BE95-764AE45B0E72}" dt="2024-05-08T09:40:18.513" v="1308" actId="47"/>
        <pc:sldMkLst>
          <pc:docMk/>
          <pc:sldMk cId="3388312141" sldId="271"/>
        </pc:sldMkLst>
        <pc:spChg chg="mod">
          <ac:chgData name="Maria Ana Iordache" userId="77f50866e7769a9b" providerId="LiveId" clId="{83D0A87B-46DC-4263-BE95-764AE45B0E72}" dt="2024-05-04T04:18:59.733" v="203" actId="26606"/>
          <ac:spMkLst>
            <pc:docMk/>
            <pc:sldMk cId="3388312141" sldId="271"/>
            <ac:spMk id="2" creationId="{636AF917-342F-4DC9-A6A0-10789B9E8D61}"/>
          </ac:spMkLst>
        </pc:spChg>
        <pc:spChg chg="mod">
          <ac:chgData name="Maria Ana Iordache" userId="77f50866e7769a9b" providerId="LiveId" clId="{83D0A87B-46DC-4263-BE95-764AE45B0E72}" dt="2024-05-04T04:18:59.733" v="203" actId="26606"/>
          <ac:spMkLst>
            <pc:docMk/>
            <pc:sldMk cId="3388312141" sldId="271"/>
            <ac:spMk id="3" creationId="{EDF19BEA-FF1A-49E3-8708-6F6C30D72150}"/>
          </ac:spMkLst>
        </pc:spChg>
        <pc:spChg chg="add">
          <ac:chgData name="Maria Ana Iordache" userId="77f50866e7769a9b" providerId="LiveId" clId="{83D0A87B-46DC-4263-BE95-764AE45B0E72}" dt="2024-05-04T04:18:59.733" v="203" actId="26606"/>
          <ac:spMkLst>
            <pc:docMk/>
            <pc:sldMk cId="3388312141" sldId="271"/>
            <ac:spMk id="9" creationId="{79BB35BC-D5C2-4C8B-A22A-A71E6191913B}"/>
          </ac:spMkLst>
        </pc:spChg>
        <pc:picChg chg="add">
          <ac:chgData name="Maria Ana Iordache" userId="77f50866e7769a9b" providerId="LiveId" clId="{83D0A87B-46DC-4263-BE95-764AE45B0E72}" dt="2024-05-04T04:18:59.733" v="203" actId="26606"/>
          <ac:picMkLst>
            <pc:docMk/>
            <pc:sldMk cId="3388312141" sldId="271"/>
            <ac:picMk id="5" creationId="{FE79E1C3-1F93-E5DB-1D5F-EECBF3B683F5}"/>
          </ac:picMkLst>
        </pc:picChg>
      </pc:sldChg>
      <pc:sldChg chg="addSp modSp new mod setBg modNotesTx">
        <pc:chgData name="Maria Ana Iordache" userId="77f50866e7769a9b" providerId="LiveId" clId="{83D0A87B-46DC-4263-BE95-764AE45B0E72}" dt="2024-05-08T09:14:50.400" v="1253" actId="2711"/>
        <pc:sldMkLst>
          <pc:docMk/>
          <pc:sldMk cId="1550113166" sldId="272"/>
        </pc:sldMkLst>
        <pc:spChg chg="mod">
          <ac:chgData name="Maria Ana Iordache" userId="77f50866e7769a9b" providerId="LiveId" clId="{83D0A87B-46DC-4263-BE95-764AE45B0E72}" dt="2024-05-04T04:19:49.112" v="204" actId="26606"/>
          <ac:spMkLst>
            <pc:docMk/>
            <pc:sldMk cId="1550113166" sldId="272"/>
            <ac:spMk id="2" creationId="{35FD8F7C-CAD2-40A2-BF9A-47DD1341BE41}"/>
          </ac:spMkLst>
        </pc:spChg>
        <pc:spChg chg="mod">
          <ac:chgData name="Maria Ana Iordache" userId="77f50866e7769a9b" providerId="LiveId" clId="{83D0A87B-46DC-4263-BE95-764AE45B0E72}" dt="2024-05-08T09:14:50.400" v="1253" actId="2711"/>
          <ac:spMkLst>
            <pc:docMk/>
            <pc:sldMk cId="1550113166" sldId="272"/>
            <ac:spMk id="3" creationId="{BEBDA14C-D4A2-41F9-82C0-1B11DF29BD1A}"/>
          </ac:spMkLst>
        </pc:spChg>
        <pc:spChg chg="add">
          <ac:chgData name="Maria Ana Iordache" userId="77f50866e7769a9b" providerId="LiveId" clId="{83D0A87B-46DC-4263-BE95-764AE45B0E72}" dt="2024-05-04T04:19:49.112" v="204" actId="26606"/>
          <ac:spMkLst>
            <pc:docMk/>
            <pc:sldMk cId="1550113166" sldId="272"/>
            <ac:spMk id="9" creationId="{D009D6D5-DAC2-4A8B-A17A-E206B9012D09}"/>
          </ac:spMkLst>
        </pc:spChg>
        <pc:picChg chg="add">
          <ac:chgData name="Maria Ana Iordache" userId="77f50866e7769a9b" providerId="LiveId" clId="{83D0A87B-46DC-4263-BE95-764AE45B0E72}" dt="2024-05-04T04:19:49.112" v="204" actId="26606"/>
          <ac:picMkLst>
            <pc:docMk/>
            <pc:sldMk cId="1550113166" sldId="272"/>
            <ac:picMk id="5" creationId="{22707A14-F196-941C-F801-94DF1B031266}"/>
          </ac:picMkLst>
        </pc:picChg>
      </pc:sldChg>
      <pc:sldChg chg="addSp modSp new mod setBg modNotesTx">
        <pc:chgData name="Maria Ana Iordache" userId="77f50866e7769a9b" providerId="LiveId" clId="{83D0A87B-46DC-4263-BE95-764AE45B0E72}" dt="2024-05-08T09:17:07.147" v="1256"/>
        <pc:sldMkLst>
          <pc:docMk/>
          <pc:sldMk cId="4005144485" sldId="273"/>
        </pc:sldMkLst>
        <pc:spChg chg="mod">
          <ac:chgData name="Maria Ana Iordache" userId="77f50866e7769a9b" providerId="LiveId" clId="{83D0A87B-46DC-4263-BE95-764AE45B0E72}" dt="2024-05-08T09:15:05.004" v="1254" actId="113"/>
          <ac:spMkLst>
            <pc:docMk/>
            <pc:sldMk cId="4005144485" sldId="273"/>
            <ac:spMk id="2" creationId="{3CAB857E-19CD-4C5C-A48B-0D3E3B78E9F2}"/>
          </ac:spMkLst>
        </pc:spChg>
        <pc:spChg chg="mod">
          <ac:chgData name="Maria Ana Iordache" userId="77f50866e7769a9b" providerId="LiveId" clId="{83D0A87B-46DC-4263-BE95-764AE45B0E72}" dt="2024-05-08T09:14:26.909" v="1252" actId="27636"/>
          <ac:spMkLst>
            <pc:docMk/>
            <pc:sldMk cId="4005144485" sldId="273"/>
            <ac:spMk id="3" creationId="{2BF2DAD1-7E14-47BA-B8C4-ED4EAB459E50}"/>
          </ac:spMkLst>
        </pc:spChg>
        <pc:spChg chg="add">
          <ac:chgData name="Maria Ana Iordache" userId="77f50866e7769a9b" providerId="LiveId" clId="{83D0A87B-46DC-4263-BE95-764AE45B0E72}" dt="2024-05-04T04:20:09.235" v="205" actId="26606"/>
          <ac:spMkLst>
            <pc:docMk/>
            <pc:sldMk cId="4005144485" sldId="273"/>
            <ac:spMk id="9" creationId="{9F7D5CDA-D291-4307-BF55-1381FED29634}"/>
          </ac:spMkLst>
        </pc:spChg>
        <pc:spChg chg="add">
          <ac:chgData name="Maria Ana Iordache" userId="77f50866e7769a9b" providerId="LiveId" clId="{83D0A87B-46DC-4263-BE95-764AE45B0E72}" dt="2024-05-04T04:20:09.235" v="205" actId="26606"/>
          <ac:spMkLst>
            <pc:docMk/>
            <pc:sldMk cId="4005144485" sldId="273"/>
            <ac:spMk id="11" creationId="{59B296B9-C5A5-4E4F-9B60-C907B5F1466C}"/>
          </ac:spMkLst>
        </pc:spChg>
        <pc:spChg chg="add">
          <ac:chgData name="Maria Ana Iordache" userId="77f50866e7769a9b" providerId="LiveId" clId="{83D0A87B-46DC-4263-BE95-764AE45B0E72}" dt="2024-05-04T04:20:09.235" v="205" actId="26606"/>
          <ac:spMkLst>
            <pc:docMk/>
            <pc:sldMk cId="4005144485" sldId="273"/>
            <ac:spMk id="13" creationId="{D0300FD3-5AF1-6305-15FA-9078072672E2}"/>
          </ac:spMkLst>
        </pc:spChg>
        <pc:picChg chg="add">
          <ac:chgData name="Maria Ana Iordache" userId="77f50866e7769a9b" providerId="LiveId" clId="{83D0A87B-46DC-4263-BE95-764AE45B0E72}" dt="2024-05-04T04:20:09.235" v="205" actId="26606"/>
          <ac:picMkLst>
            <pc:docMk/>
            <pc:sldMk cId="4005144485" sldId="273"/>
            <ac:picMk id="5" creationId="{714204D5-F29D-803F-8D13-57DB3AE0304C}"/>
          </ac:picMkLst>
        </pc:picChg>
      </pc:sldChg>
      <pc:sldChg chg="addSp delSp modSp new mod modMedia setBg delAnim modNotesTx">
        <pc:chgData name="Maria Ana Iordache" userId="77f50866e7769a9b" providerId="LiveId" clId="{83D0A87B-46DC-4263-BE95-764AE45B0E72}" dt="2024-05-08T09:19:34.738" v="1258"/>
        <pc:sldMkLst>
          <pc:docMk/>
          <pc:sldMk cId="4205514944" sldId="274"/>
        </pc:sldMkLst>
        <pc:spChg chg="mod">
          <ac:chgData name="Maria Ana Iordache" userId="77f50866e7769a9b" providerId="LiveId" clId="{83D0A87B-46DC-4263-BE95-764AE45B0E72}" dt="2024-05-04T04:22:38.613" v="215" actId="14100"/>
          <ac:spMkLst>
            <pc:docMk/>
            <pc:sldMk cId="4205514944" sldId="274"/>
            <ac:spMk id="2" creationId="{1F2AE502-D65F-49EC-8488-B1E6CFA68557}"/>
          </ac:spMkLst>
        </pc:spChg>
        <pc:spChg chg="mod">
          <ac:chgData name="Maria Ana Iordache" userId="77f50866e7769a9b" providerId="LiveId" clId="{83D0A87B-46DC-4263-BE95-764AE45B0E72}" dt="2024-05-04T04:23:27.509" v="218" actId="255"/>
          <ac:spMkLst>
            <pc:docMk/>
            <pc:sldMk cId="4205514944" sldId="274"/>
            <ac:spMk id="3" creationId="{155A83F6-B860-464D-B7B4-5C8F4989CF55}"/>
          </ac:spMkLst>
        </pc:spChg>
        <pc:spChg chg="add del">
          <ac:chgData name="Maria Ana Iordache" userId="77f50866e7769a9b" providerId="LiveId" clId="{83D0A87B-46DC-4263-BE95-764AE45B0E72}" dt="2024-05-04T04:21:30.855" v="209" actId="26606"/>
          <ac:spMkLst>
            <pc:docMk/>
            <pc:sldMk cId="4205514944" sldId="274"/>
            <ac:spMk id="9" creationId="{6F828D28-8E09-41CC-8229-3070B5467A96}"/>
          </ac:spMkLst>
        </pc:spChg>
        <pc:spChg chg="add">
          <ac:chgData name="Maria Ana Iordache" userId="77f50866e7769a9b" providerId="LiveId" clId="{83D0A87B-46DC-4263-BE95-764AE45B0E72}" dt="2024-05-04T04:22:19.120" v="210" actId="26606"/>
          <ac:spMkLst>
            <pc:docMk/>
            <pc:sldMk cId="4205514944" sldId="274"/>
            <ac:spMk id="10" creationId="{A3363022-C969-41E9-8EB2-E4C94908C1FA}"/>
          </ac:spMkLst>
        </pc:spChg>
        <pc:spChg chg="add del">
          <ac:chgData name="Maria Ana Iordache" userId="77f50866e7769a9b" providerId="LiveId" clId="{83D0A87B-46DC-4263-BE95-764AE45B0E72}" dt="2024-05-04T04:21:30.855" v="209" actId="26606"/>
          <ac:spMkLst>
            <pc:docMk/>
            <pc:sldMk cId="4205514944" sldId="274"/>
            <ac:spMk id="11" creationId="{D5B012D8-7F27-4758-9AC6-C889B154BD73}"/>
          </ac:spMkLst>
        </pc:spChg>
        <pc:spChg chg="add">
          <ac:chgData name="Maria Ana Iordache" userId="77f50866e7769a9b" providerId="LiveId" clId="{83D0A87B-46DC-4263-BE95-764AE45B0E72}" dt="2024-05-04T04:22:19.120" v="210" actId="26606"/>
          <ac:spMkLst>
            <pc:docMk/>
            <pc:sldMk cId="4205514944" sldId="274"/>
            <ac:spMk id="12" creationId="{8D1AD6B3-BE88-4CEB-BA17-790657CC4729}"/>
          </ac:spMkLst>
        </pc:spChg>
        <pc:spChg chg="add del">
          <ac:chgData name="Maria Ana Iordache" userId="77f50866e7769a9b" providerId="LiveId" clId="{83D0A87B-46DC-4263-BE95-764AE45B0E72}" dt="2024-05-04T04:21:30.855" v="209" actId="26606"/>
          <ac:spMkLst>
            <pc:docMk/>
            <pc:sldMk cId="4205514944" sldId="274"/>
            <ac:spMk id="13" creationId="{4063B759-00FC-46D1-9898-8E8625268FAF}"/>
          </ac:spMkLst>
        </pc:spChg>
        <pc:grpChg chg="add">
          <ac:chgData name="Maria Ana Iordache" userId="77f50866e7769a9b" providerId="LiveId" clId="{83D0A87B-46DC-4263-BE95-764AE45B0E72}" dt="2024-05-04T04:22:19.120" v="210" actId="26606"/>
          <ac:grpSpMkLst>
            <pc:docMk/>
            <pc:sldMk cId="4205514944" sldId="274"/>
            <ac:grpSpMk id="14" creationId="{89D1390B-7E13-4B4F-9CB2-391063412E54}"/>
          </ac:grpSpMkLst>
        </pc:grpChg>
        <pc:picChg chg="add del mod">
          <ac:chgData name="Maria Ana Iordache" userId="77f50866e7769a9b" providerId="LiveId" clId="{83D0A87B-46DC-4263-BE95-764AE45B0E72}" dt="2024-05-04T04:21:30.855" v="209" actId="26606"/>
          <ac:picMkLst>
            <pc:docMk/>
            <pc:sldMk cId="4205514944" sldId="274"/>
            <ac:picMk id="5" creationId="{6A5E2E44-1AA4-D6A1-E31B-60278691822A}"/>
          </ac:picMkLst>
        </pc:picChg>
        <pc:picChg chg="add">
          <ac:chgData name="Maria Ana Iordache" userId="77f50866e7769a9b" providerId="LiveId" clId="{83D0A87B-46DC-4263-BE95-764AE45B0E72}" dt="2024-05-04T04:22:19.120" v="210" actId="26606"/>
          <ac:picMkLst>
            <pc:docMk/>
            <pc:sldMk cId="4205514944" sldId="274"/>
            <ac:picMk id="7" creationId="{6635C161-343F-49B6-0B23-A429DA014C32}"/>
          </ac:picMkLst>
        </pc:picChg>
      </pc:sldChg>
      <pc:sldChg chg="addSp delSp modSp new mod setBg">
        <pc:chgData name="Maria Ana Iordache" userId="77f50866e7769a9b" providerId="LiveId" clId="{83D0A87B-46DC-4263-BE95-764AE45B0E72}" dt="2024-05-04T04:29:47.949" v="269" actId="26606"/>
        <pc:sldMkLst>
          <pc:docMk/>
          <pc:sldMk cId="1367095288" sldId="275"/>
        </pc:sldMkLst>
        <pc:spChg chg="del mod">
          <ac:chgData name="Maria Ana Iordache" userId="77f50866e7769a9b" providerId="LiveId" clId="{83D0A87B-46DC-4263-BE95-764AE45B0E72}" dt="2024-05-04T04:28:19.407" v="259" actId="478"/>
          <ac:spMkLst>
            <pc:docMk/>
            <pc:sldMk cId="1367095288" sldId="275"/>
            <ac:spMk id="2" creationId="{6CAE459D-D89E-46FE-808F-1F1EFD7CF7B7}"/>
          </ac:spMkLst>
        </pc:spChg>
        <pc:spChg chg="del mod">
          <ac:chgData name="Maria Ana Iordache" userId="77f50866e7769a9b" providerId="LiveId" clId="{83D0A87B-46DC-4263-BE95-764AE45B0E72}" dt="2024-05-04T04:28:19.407" v="259" actId="478"/>
          <ac:spMkLst>
            <pc:docMk/>
            <pc:sldMk cId="1367095288" sldId="275"/>
            <ac:spMk id="3" creationId="{B91C5A2A-E0C1-4D34-BB88-4FFFDE0DF25D}"/>
          </ac:spMkLst>
        </pc:spChg>
        <pc:spChg chg="add del mod">
          <ac:chgData name="Maria Ana Iordache" userId="77f50866e7769a9b" providerId="LiveId" clId="{83D0A87B-46DC-4263-BE95-764AE45B0E72}" dt="2024-05-04T04:26:43.366" v="252"/>
          <ac:spMkLst>
            <pc:docMk/>
            <pc:sldMk cId="1367095288" sldId="275"/>
            <ac:spMk id="5" creationId="{97E20212-4BED-40E5-972E-C85160EAC7F7}"/>
          </ac:spMkLst>
        </pc:spChg>
        <pc:spChg chg="add del mod">
          <ac:chgData name="Maria Ana Iordache" userId="77f50866e7769a9b" providerId="LiveId" clId="{83D0A87B-46DC-4263-BE95-764AE45B0E72}" dt="2024-05-04T04:29:47.949" v="269" actId="26606"/>
          <ac:spMkLst>
            <pc:docMk/>
            <pc:sldMk cId="1367095288" sldId="275"/>
            <ac:spMk id="7" creationId="{871F67BB-99E1-4B68-9F9C-C2090C27D5BB}"/>
          </ac:spMkLst>
        </pc:spChg>
        <pc:spChg chg="add del">
          <ac:chgData name="Maria Ana Iordache" userId="77f50866e7769a9b" providerId="LiveId" clId="{83D0A87B-46DC-4263-BE95-764AE45B0E72}" dt="2024-05-04T04:29:47.949" v="269" actId="26606"/>
          <ac:spMkLst>
            <pc:docMk/>
            <pc:sldMk cId="1367095288" sldId="275"/>
            <ac:spMk id="13" creationId="{04812C46-200A-4DEB-A05E-3ED6C68C2387}"/>
          </ac:spMkLst>
        </pc:spChg>
        <pc:spChg chg="add del">
          <ac:chgData name="Maria Ana Iordache" userId="77f50866e7769a9b" providerId="LiveId" clId="{83D0A87B-46DC-4263-BE95-764AE45B0E72}" dt="2024-05-04T04:29:47.949" v="269" actId="26606"/>
          <ac:spMkLst>
            <pc:docMk/>
            <pc:sldMk cId="1367095288" sldId="275"/>
            <ac:spMk id="15" creationId="{D1EA859B-E555-4109-94F3-6700E046E008}"/>
          </ac:spMkLst>
        </pc:spChg>
        <pc:graphicFrameChg chg="add del">
          <ac:chgData name="Maria Ana Iordache" userId="77f50866e7769a9b" providerId="LiveId" clId="{83D0A87B-46DC-4263-BE95-764AE45B0E72}" dt="2024-05-04T04:28:44.393" v="261" actId="26606"/>
          <ac:graphicFrameMkLst>
            <pc:docMk/>
            <pc:sldMk cId="1367095288" sldId="275"/>
            <ac:graphicFrameMk id="9" creationId="{04CF0F5B-FF2F-D959-E1E5-9FF0E1DABB2E}"/>
          </ac:graphicFrameMkLst>
        </pc:graphicFrameChg>
        <pc:picChg chg="add del">
          <ac:chgData name="Maria Ana Iordache" userId="77f50866e7769a9b" providerId="LiveId" clId="{83D0A87B-46DC-4263-BE95-764AE45B0E72}" dt="2024-05-04T04:29:47.949" v="269" actId="26606"/>
          <ac:picMkLst>
            <pc:docMk/>
            <pc:sldMk cId="1367095288" sldId="275"/>
            <ac:picMk id="10" creationId="{8641E94B-0CAC-F629-50CC-8EEEE5723A50}"/>
          </ac:picMkLst>
        </pc:picChg>
      </pc:sldChg>
      <pc:sldChg chg="addSp delSp add del setBg delDesignElem">
        <pc:chgData name="Maria Ana Iordache" userId="77f50866e7769a9b" providerId="LiveId" clId="{83D0A87B-46DC-4263-BE95-764AE45B0E72}" dt="2024-05-04T01:39:31.785" v="173"/>
        <pc:sldMkLst>
          <pc:docMk/>
          <pc:sldMk cId="3942178631" sldId="275"/>
        </pc:sldMkLst>
        <pc:spChg chg="add del">
          <ac:chgData name="Maria Ana Iordache" userId="77f50866e7769a9b" providerId="LiveId" clId="{83D0A87B-46DC-4263-BE95-764AE45B0E72}" dt="2024-05-04T01:39:31.785" v="173"/>
          <ac:spMkLst>
            <pc:docMk/>
            <pc:sldMk cId="3942178631" sldId="275"/>
            <ac:spMk id="12" creationId="{3AFE8227-C443-417B-BA91-520EB1EF4559}"/>
          </ac:spMkLst>
        </pc:spChg>
        <pc:spChg chg="add del">
          <ac:chgData name="Maria Ana Iordache" userId="77f50866e7769a9b" providerId="LiveId" clId="{83D0A87B-46DC-4263-BE95-764AE45B0E72}" dt="2024-05-04T01:39:31.785" v="173"/>
          <ac:spMkLst>
            <pc:docMk/>
            <pc:sldMk cId="3942178631" sldId="275"/>
            <ac:spMk id="14" creationId="{907741FC-B544-4A6E-B831-6789D042333D}"/>
          </ac:spMkLst>
        </pc:spChg>
        <pc:spChg chg="add del">
          <ac:chgData name="Maria Ana Iordache" userId="77f50866e7769a9b" providerId="LiveId" clId="{83D0A87B-46DC-4263-BE95-764AE45B0E72}" dt="2024-05-04T01:39:31.785" v="173"/>
          <ac:spMkLst>
            <pc:docMk/>
            <pc:sldMk cId="3942178631" sldId="275"/>
            <ac:spMk id="16" creationId="{3F0BE7ED-7814-4273-B18A-F26CC0380380}"/>
          </ac:spMkLst>
        </pc:spChg>
      </pc:sldChg>
      <pc:sldChg chg="new del">
        <pc:chgData name="Maria Ana Iordache" userId="77f50866e7769a9b" providerId="LiveId" clId="{83D0A87B-46DC-4263-BE95-764AE45B0E72}" dt="2024-05-08T01:08:43.356" v="692" actId="47"/>
        <pc:sldMkLst>
          <pc:docMk/>
          <pc:sldMk cId="1397283630" sldId="276"/>
        </pc:sldMkLst>
      </pc:sldChg>
      <pc:sldChg chg="addSp delSp modSp add mod ord modNotesTx">
        <pc:chgData name="Maria Ana Iordache" userId="77f50866e7769a9b" providerId="LiveId" clId="{83D0A87B-46DC-4263-BE95-764AE45B0E72}" dt="2024-05-08T11:26:22.693" v="1382"/>
        <pc:sldMkLst>
          <pc:docMk/>
          <pc:sldMk cId="2103555754" sldId="276"/>
        </pc:sldMkLst>
        <pc:spChg chg="mod">
          <ac:chgData name="Maria Ana Iordache" userId="77f50866e7769a9b" providerId="LiveId" clId="{83D0A87B-46DC-4263-BE95-764AE45B0E72}" dt="2024-05-08T08:42:25.910" v="1120" actId="207"/>
          <ac:spMkLst>
            <pc:docMk/>
            <pc:sldMk cId="2103555754" sldId="276"/>
            <ac:spMk id="2" creationId="{2F47812A-F591-49ED-BBF0-3FDDF6809A5B}"/>
          </ac:spMkLst>
        </pc:spChg>
        <pc:spChg chg="add del mod">
          <ac:chgData name="Maria Ana Iordache" userId="77f50866e7769a9b" providerId="LiveId" clId="{83D0A87B-46DC-4263-BE95-764AE45B0E72}" dt="2024-05-08T02:00:05.802" v="914"/>
          <ac:spMkLst>
            <pc:docMk/>
            <pc:sldMk cId="2103555754" sldId="276"/>
            <ac:spMk id="7" creationId="{D2616FE4-D0A3-4F7B-B99E-015648EA0666}"/>
          </ac:spMkLst>
        </pc:spChg>
        <pc:spChg chg="mod">
          <ac:chgData name="Maria Ana Iordache" userId="77f50866e7769a9b" providerId="LiveId" clId="{83D0A87B-46DC-4263-BE95-764AE45B0E72}" dt="2024-05-08T01:53:15.780" v="820" actId="14100"/>
          <ac:spMkLst>
            <pc:docMk/>
            <pc:sldMk cId="2103555754" sldId="276"/>
            <ac:spMk id="8" creationId="{8B107B3D-20E9-4AE7-A7CD-7C2D01A93115}"/>
          </ac:spMkLst>
        </pc:spChg>
        <pc:spChg chg="add mod">
          <ac:chgData name="Maria Ana Iordache" userId="77f50866e7769a9b" providerId="LiveId" clId="{83D0A87B-46DC-4263-BE95-764AE45B0E72}" dt="2024-05-08T01:58:11.504" v="846" actId="20577"/>
          <ac:spMkLst>
            <pc:docMk/>
            <pc:sldMk cId="2103555754" sldId="276"/>
            <ac:spMk id="9" creationId="{2619DF0C-F564-4606-9ED9-29E601A0986F}"/>
          </ac:spMkLst>
        </pc:spChg>
        <pc:graphicFrameChg chg="del">
          <ac:chgData name="Maria Ana Iordache" userId="77f50866e7769a9b" providerId="LiveId" clId="{83D0A87B-46DC-4263-BE95-764AE45B0E72}" dt="2024-05-08T01:10:15.361" v="694" actId="478"/>
          <ac:graphicFrameMkLst>
            <pc:docMk/>
            <pc:sldMk cId="2103555754" sldId="276"/>
            <ac:graphicFrameMk id="4" creationId="{C6B1F7FD-F148-4081-A26C-FB6A50990217}"/>
          </ac:graphicFrameMkLst>
        </pc:graphicFrameChg>
        <pc:picChg chg="add mod">
          <ac:chgData name="Maria Ana Iordache" userId="77f50866e7769a9b" providerId="LiveId" clId="{83D0A87B-46DC-4263-BE95-764AE45B0E72}" dt="2024-05-08T02:00:02.713" v="912" actId="14100"/>
          <ac:picMkLst>
            <pc:docMk/>
            <pc:sldMk cId="2103555754" sldId="276"/>
            <ac:picMk id="6" creationId="{DF26D43F-E7E0-463C-9ECD-FA40DA2E648D}"/>
          </ac:picMkLst>
        </pc:picChg>
      </pc:sldChg>
      <pc:sldChg chg="addSp modSp new del mod">
        <pc:chgData name="Maria Ana Iordache" userId="77f50866e7769a9b" providerId="LiveId" clId="{83D0A87B-46DC-4263-BE95-764AE45B0E72}" dt="2024-05-08T00:57:35.671" v="669" actId="47"/>
        <pc:sldMkLst>
          <pc:docMk/>
          <pc:sldMk cId="2540447397" sldId="276"/>
        </pc:sldMkLst>
        <pc:spChg chg="mod">
          <ac:chgData name="Maria Ana Iordache" userId="77f50866e7769a9b" providerId="LiveId" clId="{83D0A87B-46DC-4263-BE95-764AE45B0E72}" dt="2024-05-08T00:57:07.999" v="667" actId="20577"/>
          <ac:spMkLst>
            <pc:docMk/>
            <pc:sldMk cId="2540447397" sldId="276"/>
            <ac:spMk id="2" creationId="{C6673B34-C17E-45C8-A2F0-A575463921F0}"/>
          </ac:spMkLst>
        </pc:spChg>
        <pc:spChg chg="mod">
          <ac:chgData name="Maria Ana Iordache" userId="77f50866e7769a9b" providerId="LiveId" clId="{83D0A87B-46DC-4263-BE95-764AE45B0E72}" dt="2024-05-08T00:57:11.829" v="668" actId="5793"/>
          <ac:spMkLst>
            <pc:docMk/>
            <pc:sldMk cId="2540447397" sldId="276"/>
            <ac:spMk id="3" creationId="{5882D967-C99B-4AFB-9212-CCCF33BBE4D0}"/>
          </ac:spMkLst>
        </pc:spChg>
        <pc:spChg chg="add">
          <ac:chgData name="Maria Ana Iordache" userId="77f50866e7769a9b" providerId="LiveId" clId="{83D0A87B-46DC-4263-BE95-764AE45B0E72}" dt="2024-05-08T00:56:02.993" v="654" actId="22"/>
          <ac:spMkLst>
            <pc:docMk/>
            <pc:sldMk cId="2540447397" sldId="276"/>
            <ac:spMk id="5" creationId="{FB81D4F0-26AC-4421-A20A-DD2466C146B3}"/>
          </ac:spMkLst>
        </pc:spChg>
      </pc:sldChg>
      <pc:sldChg chg="addSp modSp new del mod">
        <pc:chgData name="Maria Ana Iordache" userId="77f50866e7769a9b" providerId="LiveId" clId="{83D0A87B-46DC-4263-BE95-764AE45B0E72}" dt="2024-05-08T01:08:28.393" v="690" actId="47"/>
        <pc:sldMkLst>
          <pc:docMk/>
          <pc:sldMk cId="3459246485" sldId="276"/>
        </pc:sldMkLst>
        <pc:spChg chg="mod">
          <ac:chgData name="Maria Ana Iordache" userId="77f50866e7769a9b" providerId="LiveId" clId="{83D0A87B-46DC-4263-BE95-764AE45B0E72}" dt="2024-05-08T01:07:42.728" v="688" actId="20577"/>
          <ac:spMkLst>
            <pc:docMk/>
            <pc:sldMk cId="3459246485" sldId="276"/>
            <ac:spMk id="2" creationId="{3537900C-72D1-4324-812B-8659B680A0C1}"/>
          </ac:spMkLst>
        </pc:spChg>
        <pc:spChg chg="add">
          <ac:chgData name="Maria Ana Iordache" userId="77f50866e7769a9b" providerId="LiveId" clId="{83D0A87B-46DC-4263-BE95-764AE45B0E72}" dt="2024-05-08T01:08:21.667" v="689" actId="22"/>
          <ac:spMkLst>
            <pc:docMk/>
            <pc:sldMk cId="3459246485" sldId="276"/>
            <ac:spMk id="5" creationId="{5A0CC87C-09A3-4DBE-84AB-37DC952EA465}"/>
          </ac:spMkLst>
        </pc:spChg>
      </pc:sldChg>
      <pc:sldChg chg="delSp modSp add mod modNotesTx">
        <pc:chgData name="Maria Ana Iordache" userId="77f50866e7769a9b" providerId="LiveId" clId="{83D0A87B-46DC-4263-BE95-764AE45B0E72}" dt="2024-05-08T10:52:44.101" v="1354" actId="20577"/>
        <pc:sldMkLst>
          <pc:docMk/>
          <pc:sldMk cId="3897794508" sldId="277"/>
        </pc:sldMkLst>
        <pc:spChg chg="mod">
          <ac:chgData name="Maria Ana Iordache" userId="77f50866e7769a9b" providerId="LiveId" clId="{83D0A87B-46DC-4263-BE95-764AE45B0E72}" dt="2024-05-08T03:22:50.428" v="1029" actId="14100"/>
          <ac:spMkLst>
            <pc:docMk/>
            <pc:sldMk cId="3897794508" sldId="277"/>
            <ac:spMk id="2" creationId="{2F47812A-F591-49ED-BBF0-3FDDF6809A5B}"/>
          </ac:spMkLst>
        </pc:spChg>
        <pc:spChg chg="mod">
          <ac:chgData name="Maria Ana Iordache" userId="77f50866e7769a9b" providerId="LiveId" clId="{83D0A87B-46DC-4263-BE95-764AE45B0E72}" dt="2024-05-08T03:40:31.368" v="1066" actId="255"/>
          <ac:spMkLst>
            <pc:docMk/>
            <pc:sldMk cId="3897794508" sldId="277"/>
            <ac:spMk id="8" creationId="{8B107B3D-20E9-4AE7-A7CD-7C2D01A93115}"/>
          </ac:spMkLst>
        </pc:spChg>
        <pc:spChg chg="mod">
          <ac:chgData name="Maria Ana Iordache" userId="77f50866e7769a9b" providerId="LiveId" clId="{83D0A87B-46DC-4263-BE95-764AE45B0E72}" dt="2024-05-08T03:40:47.912" v="1068" actId="113"/>
          <ac:spMkLst>
            <pc:docMk/>
            <pc:sldMk cId="3897794508" sldId="277"/>
            <ac:spMk id="9" creationId="{2619DF0C-F564-4606-9ED9-29E601A0986F}"/>
          </ac:spMkLst>
        </pc:spChg>
        <pc:picChg chg="del">
          <ac:chgData name="Maria Ana Iordache" userId="77f50866e7769a9b" providerId="LiveId" clId="{83D0A87B-46DC-4263-BE95-764AE45B0E72}" dt="2024-05-08T03:14:46.775" v="947" actId="478"/>
          <ac:picMkLst>
            <pc:docMk/>
            <pc:sldMk cId="3897794508" sldId="277"/>
            <ac:picMk id="6" creationId="{DF26D43F-E7E0-463C-9ECD-FA40DA2E648D}"/>
          </ac:picMkLst>
        </pc:picChg>
      </pc:sldChg>
      <pc:sldMasterChg chg="addSldLayout delSldLayout">
        <pc:chgData name="Maria Ana Iordache" userId="77f50866e7769a9b" providerId="LiveId" clId="{83D0A87B-46DC-4263-BE95-764AE45B0E72}" dt="2024-05-03T23:55:37.409" v="24" actId="47"/>
        <pc:sldMasterMkLst>
          <pc:docMk/>
          <pc:sldMasterMk cId="2807339832" sldId="2147483648"/>
        </pc:sldMasterMkLst>
        <pc:sldLayoutChg chg="add">
          <pc:chgData name="Maria Ana Iordache" userId="77f50866e7769a9b" providerId="LiveId" clId="{83D0A87B-46DC-4263-BE95-764AE45B0E72}" dt="2024-05-03T23:50:56.103" v="0" actId="680"/>
          <pc:sldLayoutMkLst>
            <pc:docMk/>
            <pc:sldMasterMk cId="2807339832" sldId="2147483648"/>
            <pc:sldLayoutMk cId="2822056281" sldId="2147483649"/>
          </pc:sldLayoutMkLst>
        </pc:sldLayoutChg>
        <pc:sldLayoutChg chg="del">
          <pc:chgData name="Maria Ana Iordache" userId="77f50866e7769a9b" providerId="LiveId" clId="{83D0A87B-46DC-4263-BE95-764AE45B0E72}" dt="2024-05-03T23:53:07.853" v="12" actId="2696"/>
          <pc:sldLayoutMkLst>
            <pc:docMk/>
            <pc:sldMasterMk cId="2807339832" sldId="2147483648"/>
            <pc:sldLayoutMk cId="3906092925" sldId="2147483650"/>
          </pc:sldLayoutMkLst>
        </pc:sldLayoutChg>
        <pc:sldLayoutChg chg="del">
          <pc:chgData name="Maria Ana Iordache" userId="77f50866e7769a9b" providerId="LiveId" clId="{83D0A87B-46DC-4263-BE95-764AE45B0E72}" dt="2024-05-03T23:55:37.409" v="24" actId="47"/>
          <pc:sldLayoutMkLst>
            <pc:docMk/>
            <pc:sldMasterMk cId="2807339832" sldId="2147483648"/>
            <pc:sldLayoutMk cId="3156296689" sldId="2147483668"/>
          </pc:sldLayoutMkLst>
        </pc:sldLayoutChg>
      </pc:sldMasterChg>
      <pc:sldMasterChg chg="del delSldLayout">
        <pc:chgData name="Maria Ana Iordache" userId="77f50866e7769a9b" providerId="LiveId" clId="{83D0A87B-46DC-4263-BE95-764AE45B0E72}" dt="2024-05-04T00:03:47.587" v="61" actId="47"/>
        <pc:sldMasterMkLst>
          <pc:docMk/>
          <pc:sldMasterMk cId="896126473" sldId="2147483651"/>
        </pc:sldMasterMkLst>
        <pc:sldLayoutChg chg="del">
          <pc:chgData name="Maria Ana Iordache" userId="77f50866e7769a9b" providerId="LiveId" clId="{83D0A87B-46DC-4263-BE95-764AE45B0E72}" dt="2024-05-04T00:03:47.587" v="61" actId="47"/>
          <pc:sldLayoutMkLst>
            <pc:docMk/>
            <pc:sldMasterMk cId="896126473" sldId="2147483651"/>
            <pc:sldLayoutMk cId="3873428144" sldId="2147483652"/>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848756344" sldId="2147483653"/>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1187611174" sldId="2147483654"/>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15214704" sldId="2147483655"/>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2691832862" sldId="2147483656"/>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2211366176" sldId="2147483657"/>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3252271890" sldId="2147483658"/>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2322773579" sldId="2147483659"/>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3577668244" sldId="2147483660"/>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1965655094" sldId="2147483661"/>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2354088891" sldId="2147483662"/>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3202989488" sldId="2147483663"/>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1774027577" sldId="2147483664"/>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1539138080" sldId="2147483665"/>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2042533123" sldId="2147483666"/>
          </pc:sldLayoutMkLst>
        </pc:sldLayoutChg>
        <pc:sldLayoutChg chg="del">
          <pc:chgData name="Maria Ana Iordache" userId="77f50866e7769a9b" providerId="LiveId" clId="{83D0A87B-46DC-4263-BE95-764AE45B0E72}" dt="2024-05-04T00:03:47.587" v="61" actId="47"/>
          <pc:sldLayoutMkLst>
            <pc:docMk/>
            <pc:sldMasterMk cId="896126473" sldId="2147483651"/>
            <pc:sldLayoutMk cId="3238410596" sldId="214748366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6D246B-E13F-43D3-BBAB-0442D43EEB72}"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GB"/>
        </a:p>
      </dgm:t>
    </dgm:pt>
    <dgm:pt modelId="{164E9C74-228D-4301-968B-B7EEAC345D2F}">
      <dgm:prSet/>
      <dgm:spPr/>
      <dgm:t>
        <a:bodyPr/>
        <a:lstStyle/>
        <a:p>
          <a:r>
            <a:rPr lang="en-GB" dirty="0"/>
            <a:t>Facilitating the exchange of knowledge and ideas between hospitality and technology professionals.</a:t>
          </a:r>
        </a:p>
      </dgm:t>
    </dgm:pt>
    <dgm:pt modelId="{4DB80E5C-BD71-4764-BADE-A2EC9435FF6F}" type="parTrans" cxnId="{82840964-0605-4CC7-98C8-7A9F8874F592}">
      <dgm:prSet/>
      <dgm:spPr/>
      <dgm:t>
        <a:bodyPr/>
        <a:lstStyle/>
        <a:p>
          <a:endParaRPr lang="en-GB"/>
        </a:p>
      </dgm:t>
    </dgm:pt>
    <dgm:pt modelId="{700DEA64-C39B-43C4-9043-1408462F16CE}" type="sibTrans" cxnId="{82840964-0605-4CC7-98C8-7A9F8874F592}">
      <dgm:prSet phldrT="1" phldr="0"/>
      <dgm:spPr/>
      <dgm:t>
        <a:bodyPr/>
        <a:lstStyle/>
        <a:p>
          <a:r>
            <a:rPr lang="en-GB"/>
            <a:t>1</a:t>
          </a:r>
        </a:p>
      </dgm:t>
    </dgm:pt>
    <dgm:pt modelId="{C81C447F-7EF7-41FE-A42E-41F578FB9982}">
      <dgm:prSet/>
      <dgm:spPr/>
      <dgm:t>
        <a:bodyPr/>
        <a:lstStyle/>
        <a:p>
          <a:r>
            <a:rPr lang="en-GB" dirty="0"/>
            <a:t>Identifying the latest technological trends and innovations that can be applied in the hospitality sector.</a:t>
          </a:r>
        </a:p>
      </dgm:t>
    </dgm:pt>
    <dgm:pt modelId="{00CC5A5C-1AB6-4391-9AEE-B98A80754B98}" type="parTrans" cxnId="{3E23CC60-B935-48CD-BA0A-B24087F8F7F7}">
      <dgm:prSet/>
      <dgm:spPr/>
      <dgm:t>
        <a:bodyPr/>
        <a:lstStyle/>
        <a:p>
          <a:endParaRPr lang="en-GB"/>
        </a:p>
      </dgm:t>
    </dgm:pt>
    <dgm:pt modelId="{C3809F72-103F-4054-8241-C012FB91E41D}" type="sibTrans" cxnId="{3E23CC60-B935-48CD-BA0A-B24087F8F7F7}">
      <dgm:prSet phldrT="2" phldr="0"/>
      <dgm:spPr/>
      <dgm:t>
        <a:bodyPr/>
        <a:lstStyle/>
        <a:p>
          <a:r>
            <a:rPr lang="en-GB"/>
            <a:t>2</a:t>
          </a:r>
          <a:endParaRPr lang="en-GB" dirty="0"/>
        </a:p>
      </dgm:t>
    </dgm:pt>
    <dgm:pt modelId="{D201FE60-14DE-4869-871B-2861F383F664}">
      <dgm:prSet/>
      <dgm:spPr/>
      <dgm:t>
        <a:bodyPr/>
        <a:lstStyle/>
        <a:p>
          <a:r>
            <a:rPr lang="en-GB" dirty="0"/>
            <a:t>Creating a conducive environment for networking and establishing strategic partnerships between companies and professionals in the field.</a:t>
          </a:r>
        </a:p>
      </dgm:t>
    </dgm:pt>
    <dgm:pt modelId="{C0272C4C-8966-4507-AD44-97AF3EB2814B}" type="parTrans" cxnId="{65C666DB-04B2-4454-94CC-CFB8F80C5C5D}">
      <dgm:prSet/>
      <dgm:spPr/>
      <dgm:t>
        <a:bodyPr/>
        <a:lstStyle/>
        <a:p>
          <a:endParaRPr lang="en-GB"/>
        </a:p>
      </dgm:t>
    </dgm:pt>
    <dgm:pt modelId="{3A4733D4-FF48-40B0-A19A-F50E4194BD35}" type="sibTrans" cxnId="{65C666DB-04B2-4454-94CC-CFB8F80C5C5D}">
      <dgm:prSet phldrT="3" phldr="0"/>
      <dgm:spPr/>
      <dgm:t>
        <a:bodyPr/>
        <a:lstStyle/>
        <a:p>
          <a:r>
            <a:rPr lang="en-GB"/>
            <a:t>3</a:t>
          </a:r>
        </a:p>
      </dgm:t>
    </dgm:pt>
    <dgm:pt modelId="{4E800447-6184-4FE3-8C19-05F7DC5D1D1B}" type="pres">
      <dgm:prSet presAssocID="{6B6D246B-E13F-43D3-BBAB-0442D43EEB72}" presName="Name0" presStyleCnt="0">
        <dgm:presLayoutVars>
          <dgm:animLvl val="lvl"/>
          <dgm:resizeHandles val="exact"/>
        </dgm:presLayoutVars>
      </dgm:prSet>
      <dgm:spPr/>
    </dgm:pt>
    <dgm:pt modelId="{FEFEE6C8-BD28-4A0E-81B7-1ED547FE6EEB}" type="pres">
      <dgm:prSet presAssocID="{164E9C74-228D-4301-968B-B7EEAC345D2F}" presName="compositeNode" presStyleCnt="0">
        <dgm:presLayoutVars>
          <dgm:bulletEnabled val="1"/>
        </dgm:presLayoutVars>
      </dgm:prSet>
      <dgm:spPr/>
    </dgm:pt>
    <dgm:pt modelId="{088B5D11-F2B3-4E03-A415-700AEAC71FC0}" type="pres">
      <dgm:prSet presAssocID="{164E9C74-228D-4301-968B-B7EEAC345D2F}" presName="bgRect" presStyleLbl="bgAccFollowNode1" presStyleIdx="0" presStyleCnt="3" custScaleY="117118"/>
      <dgm:spPr/>
    </dgm:pt>
    <dgm:pt modelId="{7155205F-348D-46B1-9CED-110F3D72A6DA}" type="pres">
      <dgm:prSet presAssocID="{700DEA64-C39B-43C4-9043-1408462F16CE}" presName="sibTransNodeCircle" presStyleLbl="alignNode1" presStyleIdx="0" presStyleCnt="6">
        <dgm:presLayoutVars>
          <dgm:chMax val="0"/>
          <dgm:bulletEnabled/>
        </dgm:presLayoutVars>
      </dgm:prSet>
      <dgm:spPr/>
    </dgm:pt>
    <dgm:pt modelId="{387572BD-396B-4A84-AA7E-464C346ADF6D}" type="pres">
      <dgm:prSet presAssocID="{164E9C74-228D-4301-968B-B7EEAC345D2F}" presName="bottomLine" presStyleLbl="alignNode1" presStyleIdx="1" presStyleCnt="6">
        <dgm:presLayoutVars/>
      </dgm:prSet>
      <dgm:spPr/>
    </dgm:pt>
    <dgm:pt modelId="{DC11B8D7-D916-4FF1-9420-64A6E09A0F34}" type="pres">
      <dgm:prSet presAssocID="{164E9C74-228D-4301-968B-B7EEAC345D2F}" presName="nodeText" presStyleLbl="bgAccFollowNode1" presStyleIdx="0" presStyleCnt="3">
        <dgm:presLayoutVars>
          <dgm:bulletEnabled val="1"/>
        </dgm:presLayoutVars>
      </dgm:prSet>
      <dgm:spPr/>
    </dgm:pt>
    <dgm:pt modelId="{A48ADCAD-E3A9-4933-AB68-0C225DD11248}" type="pres">
      <dgm:prSet presAssocID="{700DEA64-C39B-43C4-9043-1408462F16CE}" presName="sibTrans" presStyleCnt="0"/>
      <dgm:spPr/>
    </dgm:pt>
    <dgm:pt modelId="{295C1FD9-D741-4B86-9B4C-DB2E2E6B6E1D}" type="pres">
      <dgm:prSet presAssocID="{C81C447F-7EF7-41FE-A42E-41F578FB9982}" presName="compositeNode" presStyleCnt="0">
        <dgm:presLayoutVars>
          <dgm:bulletEnabled val="1"/>
        </dgm:presLayoutVars>
      </dgm:prSet>
      <dgm:spPr/>
    </dgm:pt>
    <dgm:pt modelId="{C42DFF23-7229-4612-8653-E4B5F51135FA}" type="pres">
      <dgm:prSet presAssocID="{C81C447F-7EF7-41FE-A42E-41F578FB9982}" presName="bgRect" presStyleLbl="bgAccFollowNode1" presStyleIdx="1" presStyleCnt="3" custScaleX="105292" custScaleY="112205"/>
      <dgm:spPr/>
    </dgm:pt>
    <dgm:pt modelId="{94840507-CF25-402A-9517-552B39EA2419}" type="pres">
      <dgm:prSet presAssocID="{C3809F72-103F-4054-8241-C012FB91E41D}" presName="sibTransNodeCircle" presStyleLbl="alignNode1" presStyleIdx="2" presStyleCnt="6">
        <dgm:presLayoutVars>
          <dgm:chMax val="0"/>
          <dgm:bulletEnabled/>
        </dgm:presLayoutVars>
      </dgm:prSet>
      <dgm:spPr/>
    </dgm:pt>
    <dgm:pt modelId="{DA55C844-6785-474B-8B6A-AACD8667E49C}" type="pres">
      <dgm:prSet presAssocID="{C81C447F-7EF7-41FE-A42E-41F578FB9982}" presName="bottomLine" presStyleLbl="alignNode1" presStyleIdx="3" presStyleCnt="6">
        <dgm:presLayoutVars/>
      </dgm:prSet>
      <dgm:spPr/>
    </dgm:pt>
    <dgm:pt modelId="{6A44554A-C5C3-421F-840E-CBE9E9846FEC}" type="pres">
      <dgm:prSet presAssocID="{C81C447F-7EF7-41FE-A42E-41F578FB9982}" presName="nodeText" presStyleLbl="bgAccFollowNode1" presStyleIdx="1" presStyleCnt="3">
        <dgm:presLayoutVars>
          <dgm:bulletEnabled val="1"/>
        </dgm:presLayoutVars>
      </dgm:prSet>
      <dgm:spPr/>
    </dgm:pt>
    <dgm:pt modelId="{27D24556-3517-42DE-AA04-5A9C86204DE0}" type="pres">
      <dgm:prSet presAssocID="{C3809F72-103F-4054-8241-C012FB91E41D}" presName="sibTrans" presStyleCnt="0"/>
      <dgm:spPr/>
    </dgm:pt>
    <dgm:pt modelId="{5FE96A6B-7097-4496-9265-12F654CBE290}" type="pres">
      <dgm:prSet presAssocID="{D201FE60-14DE-4869-871B-2861F383F664}" presName="compositeNode" presStyleCnt="0">
        <dgm:presLayoutVars>
          <dgm:bulletEnabled val="1"/>
        </dgm:presLayoutVars>
      </dgm:prSet>
      <dgm:spPr/>
    </dgm:pt>
    <dgm:pt modelId="{A19F1532-F8F6-4A37-832B-42FE3024D45A}" type="pres">
      <dgm:prSet presAssocID="{D201FE60-14DE-4869-871B-2861F383F664}" presName="bgRect" presStyleLbl="bgAccFollowNode1" presStyleIdx="2" presStyleCnt="3" custScaleX="106292" custScaleY="114780"/>
      <dgm:spPr/>
    </dgm:pt>
    <dgm:pt modelId="{EBE96629-505B-46C3-95A8-5C4AB477A96D}" type="pres">
      <dgm:prSet presAssocID="{3A4733D4-FF48-40B0-A19A-F50E4194BD35}" presName="sibTransNodeCircle" presStyleLbl="alignNode1" presStyleIdx="4" presStyleCnt="6">
        <dgm:presLayoutVars>
          <dgm:chMax val="0"/>
          <dgm:bulletEnabled/>
        </dgm:presLayoutVars>
      </dgm:prSet>
      <dgm:spPr/>
    </dgm:pt>
    <dgm:pt modelId="{80760B18-8689-47BD-B3E6-2D0D3746825A}" type="pres">
      <dgm:prSet presAssocID="{D201FE60-14DE-4869-871B-2861F383F664}" presName="bottomLine" presStyleLbl="alignNode1" presStyleIdx="5" presStyleCnt="6">
        <dgm:presLayoutVars/>
      </dgm:prSet>
      <dgm:spPr/>
    </dgm:pt>
    <dgm:pt modelId="{556E9C6A-68FC-448F-9694-BA9E05ABA38D}" type="pres">
      <dgm:prSet presAssocID="{D201FE60-14DE-4869-871B-2861F383F664}" presName="nodeText" presStyleLbl="bgAccFollowNode1" presStyleIdx="2" presStyleCnt="3">
        <dgm:presLayoutVars>
          <dgm:bulletEnabled val="1"/>
        </dgm:presLayoutVars>
      </dgm:prSet>
      <dgm:spPr/>
    </dgm:pt>
  </dgm:ptLst>
  <dgm:cxnLst>
    <dgm:cxn modelId="{4B144902-87EB-41D1-BC2F-6CC656ED478C}" type="presOf" srcId="{C81C447F-7EF7-41FE-A42E-41F578FB9982}" destId="{6A44554A-C5C3-421F-840E-CBE9E9846FEC}" srcOrd="1" destOrd="0" presId="urn:microsoft.com/office/officeart/2016/7/layout/BasicLinearProcessNumbered"/>
    <dgm:cxn modelId="{2442B03E-8C9E-496A-8949-6943C404C142}" type="presOf" srcId="{D201FE60-14DE-4869-871B-2861F383F664}" destId="{556E9C6A-68FC-448F-9694-BA9E05ABA38D}" srcOrd="1" destOrd="0" presId="urn:microsoft.com/office/officeart/2016/7/layout/BasicLinearProcessNumbered"/>
    <dgm:cxn modelId="{3E23CC60-B935-48CD-BA0A-B24087F8F7F7}" srcId="{6B6D246B-E13F-43D3-BBAB-0442D43EEB72}" destId="{C81C447F-7EF7-41FE-A42E-41F578FB9982}" srcOrd="1" destOrd="0" parTransId="{00CC5A5C-1AB6-4391-9AEE-B98A80754B98}" sibTransId="{C3809F72-103F-4054-8241-C012FB91E41D}"/>
    <dgm:cxn modelId="{82840964-0605-4CC7-98C8-7A9F8874F592}" srcId="{6B6D246B-E13F-43D3-BBAB-0442D43EEB72}" destId="{164E9C74-228D-4301-968B-B7EEAC345D2F}" srcOrd="0" destOrd="0" parTransId="{4DB80E5C-BD71-4764-BADE-A2EC9435FF6F}" sibTransId="{700DEA64-C39B-43C4-9043-1408462F16CE}"/>
    <dgm:cxn modelId="{76FB9744-47B6-4FFA-8459-7B1C32ED8360}" type="presOf" srcId="{C81C447F-7EF7-41FE-A42E-41F578FB9982}" destId="{C42DFF23-7229-4612-8653-E4B5F51135FA}" srcOrd="0" destOrd="0" presId="urn:microsoft.com/office/officeart/2016/7/layout/BasicLinearProcessNumbered"/>
    <dgm:cxn modelId="{243FD254-D831-4060-8A3D-DAA469C460C4}" type="presOf" srcId="{164E9C74-228D-4301-968B-B7EEAC345D2F}" destId="{DC11B8D7-D916-4FF1-9420-64A6E09A0F34}" srcOrd="1" destOrd="0" presId="urn:microsoft.com/office/officeart/2016/7/layout/BasicLinearProcessNumbered"/>
    <dgm:cxn modelId="{94BAF456-9B7C-4E34-865F-9BD31D2DD5A4}" type="presOf" srcId="{700DEA64-C39B-43C4-9043-1408462F16CE}" destId="{7155205F-348D-46B1-9CED-110F3D72A6DA}" srcOrd="0" destOrd="0" presId="urn:microsoft.com/office/officeart/2016/7/layout/BasicLinearProcessNumbered"/>
    <dgm:cxn modelId="{651A5087-F873-4D78-A430-549A6589950D}" type="presOf" srcId="{D201FE60-14DE-4869-871B-2861F383F664}" destId="{A19F1532-F8F6-4A37-832B-42FE3024D45A}" srcOrd="0" destOrd="0" presId="urn:microsoft.com/office/officeart/2016/7/layout/BasicLinearProcessNumbered"/>
    <dgm:cxn modelId="{44925290-0006-46AE-82E1-8E1E9358FA44}" type="presOf" srcId="{C3809F72-103F-4054-8241-C012FB91E41D}" destId="{94840507-CF25-402A-9517-552B39EA2419}" srcOrd="0" destOrd="0" presId="urn:microsoft.com/office/officeart/2016/7/layout/BasicLinearProcessNumbered"/>
    <dgm:cxn modelId="{4B542CA5-A1EE-438E-8788-30807D6E6C4B}" type="presOf" srcId="{164E9C74-228D-4301-968B-B7EEAC345D2F}" destId="{088B5D11-F2B3-4E03-A415-700AEAC71FC0}" srcOrd="0" destOrd="0" presId="urn:microsoft.com/office/officeart/2016/7/layout/BasicLinearProcessNumbered"/>
    <dgm:cxn modelId="{65C666DB-04B2-4454-94CC-CFB8F80C5C5D}" srcId="{6B6D246B-E13F-43D3-BBAB-0442D43EEB72}" destId="{D201FE60-14DE-4869-871B-2861F383F664}" srcOrd="2" destOrd="0" parTransId="{C0272C4C-8966-4507-AD44-97AF3EB2814B}" sibTransId="{3A4733D4-FF48-40B0-A19A-F50E4194BD35}"/>
    <dgm:cxn modelId="{5A0F20EB-40E7-4379-B2D6-E7C490EF4C2D}" type="presOf" srcId="{6B6D246B-E13F-43D3-BBAB-0442D43EEB72}" destId="{4E800447-6184-4FE3-8C19-05F7DC5D1D1B}" srcOrd="0" destOrd="0" presId="urn:microsoft.com/office/officeart/2016/7/layout/BasicLinearProcessNumbered"/>
    <dgm:cxn modelId="{677C08F3-0FF0-4287-9A6B-C947C5BF59F2}" type="presOf" srcId="{3A4733D4-FF48-40B0-A19A-F50E4194BD35}" destId="{EBE96629-505B-46C3-95A8-5C4AB477A96D}" srcOrd="0" destOrd="0" presId="urn:microsoft.com/office/officeart/2016/7/layout/BasicLinearProcessNumbered"/>
    <dgm:cxn modelId="{738DA592-F345-4F97-A68D-30F3B5451776}" type="presParOf" srcId="{4E800447-6184-4FE3-8C19-05F7DC5D1D1B}" destId="{FEFEE6C8-BD28-4A0E-81B7-1ED547FE6EEB}" srcOrd="0" destOrd="0" presId="urn:microsoft.com/office/officeart/2016/7/layout/BasicLinearProcessNumbered"/>
    <dgm:cxn modelId="{CE7507D9-6865-4C36-ABF3-471BF0078232}" type="presParOf" srcId="{FEFEE6C8-BD28-4A0E-81B7-1ED547FE6EEB}" destId="{088B5D11-F2B3-4E03-A415-700AEAC71FC0}" srcOrd="0" destOrd="0" presId="urn:microsoft.com/office/officeart/2016/7/layout/BasicLinearProcessNumbered"/>
    <dgm:cxn modelId="{5A3CC7B8-11FD-481B-B5F6-BC2668834947}" type="presParOf" srcId="{FEFEE6C8-BD28-4A0E-81B7-1ED547FE6EEB}" destId="{7155205F-348D-46B1-9CED-110F3D72A6DA}" srcOrd="1" destOrd="0" presId="urn:microsoft.com/office/officeart/2016/7/layout/BasicLinearProcessNumbered"/>
    <dgm:cxn modelId="{200B8D09-169B-4F7B-8C94-4F7D29964D66}" type="presParOf" srcId="{FEFEE6C8-BD28-4A0E-81B7-1ED547FE6EEB}" destId="{387572BD-396B-4A84-AA7E-464C346ADF6D}" srcOrd="2" destOrd="0" presId="urn:microsoft.com/office/officeart/2016/7/layout/BasicLinearProcessNumbered"/>
    <dgm:cxn modelId="{973289B3-2B6A-4B2D-A291-12645F622776}" type="presParOf" srcId="{FEFEE6C8-BD28-4A0E-81B7-1ED547FE6EEB}" destId="{DC11B8D7-D916-4FF1-9420-64A6E09A0F34}" srcOrd="3" destOrd="0" presId="urn:microsoft.com/office/officeart/2016/7/layout/BasicLinearProcessNumbered"/>
    <dgm:cxn modelId="{A708FAA7-C444-4846-859D-16DDE72C9902}" type="presParOf" srcId="{4E800447-6184-4FE3-8C19-05F7DC5D1D1B}" destId="{A48ADCAD-E3A9-4933-AB68-0C225DD11248}" srcOrd="1" destOrd="0" presId="urn:microsoft.com/office/officeart/2016/7/layout/BasicLinearProcessNumbered"/>
    <dgm:cxn modelId="{87B6654C-0FA0-49D5-A989-3E6147709699}" type="presParOf" srcId="{4E800447-6184-4FE3-8C19-05F7DC5D1D1B}" destId="{295C1FD9-D741-4B86-9B4C-DB2E2E6B6E1D}" srcOrd="2" destOrd="0" presId="urn:microsoft.com/office/officeart/2016/7/layout/BasicLinearProcessNumbered"/>
    <dgm:cxn modelId="{49021A8D-7E2A-4BC8-91C6-15713B09207D}" type="presParOf" srcId="{295C1FD9-D741-4B86-9B4C-DB2E2E6B6E1D}" destId="{C42DFF23-7229-4612-8653-E4B5F51135FA}" srcOrd="0" destOrd="0" presId="urn:microsoft.com/office/officeart/2016/7/layout/BasicLinearProcessNumbered"/>
    <dgm:cxn modelId="{21EBF980-F422-454D-AA54-0851131A447F}" type="presParOf" srcId="{295C1FD9-D741-4B86-9B4C-DB2E2E6B6E1D}" destId="{94840507-CF25-402A-9517-552B39EA2419}" srcOrd="1" destOrd="0" presId="urn:microsoft.com/office/officeart/2016/7/layout/BasicLinearProcessNumbered"/>
    <dgm:cxn modelId="{F1EF4177-808E-41B5-B9DB-A0644C9859D0}" type="presParOf" srcId="{295C1FD9-D741-4B86-9B4C-DB2E2E6B6E1D}" destId="{DA55C844-6785-474B-8B6A-AACD8667E49C}" srcOrd="2" destOrd="0" presId="urn:microsoft.com/office/officeart/2016/7/layout/BasicLinearProcessNumbered"/>
    <dgm:cxn modelId="{35D8086E-20AB-4115-B69F-D770EFFE2696}" type="presParOf" srcId="{295C1FD9-D741-4B86-9B4C-DB2E2E6B6E1D}" destId="{6A44554A-C5C3-421F-840E-CBE9E9846FEC}" srcOrd="3" destOrd="0" presId="urn:microsoft.com/office/officeart/2016/7/layout/BasicLinearProcessNumbered"/>
    <dgm:cxn modelId="{348C7D3C-FA42-44AD-83AA-FE611ECAA615}" type="presParOf" srcId="{4E800447-6184-4FE3-8C19-05F7DC5D1D1B}" destId="{27D24556-3517-42DE-AA04-5A9C86204DE0}" srcOrd="3" destOrd="0" presId="urn:microsoft.com/office/officeart/2016/7/layout/BasicLinearProcessNumbered"/>
    <dgm:cxn modelId="{4D47793B-A87A-40D7-B62F-9BD63D413100}" type="presParOf" srcId="{4E800447-6184-4FE3-8C19-05F7DC5D1D1B}" destId="{5FE96A6B-7097-4496-9265-12F654CBE290}" srcOrd="4" destOrd="0" presId="urn:microsoft.com/office/officeart/2016/7/layout/BasicLinearProcessNumbered"/>
    <dgm:cxn modelId="{79B72525-1B3F-432A-B608-CD18FB142D7D}" type="presParOf" srcId="{5FE96A6B-7097-4496-9265-12F654CBE290}" destId="{A19F1532-F8F6-4A37-832B-42FE3024D45A}" srcOrd="0" destOrd="0" presId="urn:microsoft.com/office/officeart/2016/7/layout/BasicLinearProcessNumbered"/>
    <dgm:cxn modelId="{9394B9FB-DEF8-4ACE-B45B-D94E7CFF05BB}" type="presParOf" srcId="{5FE96A6B-7097-4496-9265-12F654CBE290}" destId="{EBE96629-505B-46C3-95A8-5C4AB477A96D}" srcOrd="1" destOrd="0" presId="urn:microsoft.com/office/officeart/2016/7/layout/BasicLinearProcessNumbered"/>
    <dgm:cxn modelId="{9C2A5160-6AEF-4DC7-AF62-DCCF72E9AAEF}" type="presParOf" srcId="{5FE96A6B-7097-4496-9265-12F654CBE290}" destId="{80760B18-8689-47BD-B3E6-2D0D3746825A}" srcOrd="2" destOrd="0" presId="urn:microsoft.com/office/officeart/2016/7/layout/BasicLinearProcessNumbered"/>
    <dgm:cxn modelId="{7C6AE4BB-8783-429B-B150-FA989390917A}" type="presParOf" srcId="{5FE96A6B-7097-4496-9265-12F654CBE290}" destId="{556E9C6A-68FC-448F-9694-BA9E05ABA38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B5D11-F2B3-4E03-A415-700AEAC71FC0}">
      <dsp:nvSpPr>
        <dsp:cNvPr id="0" name=""/>
        <dsp:cNvSpPr/>
      </dsp:nvSpPr>
      <dsp:spPr>
        <a:xfrm>
          <a:off x="2735" y="1409340"/>
          <a:ext cx="1587344" cy="260269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756" tIns="330200" rIns="123756" bIns="330200" numCol="1" spcCol="1270" anchor="t" anchorCtr="0">
          <a:noAutofit/>
        </a:bodyPr>
        <a:lstStyle/>
        <a:p>
          <a:pPr marL="0" lvl="0" indent="0" algn="l" defTabSz="488950">
            <a:lnSpc>
              <a:spcPct val="90000"/>
            </a:lnSpc>
            <a:spcBef>
              <a:spcPct val="0"/>
            </a:spcBef>
            <a:spcAft>
              <a:spcPct val="35000"/>
            </a:spcAft>
            <a:buNone/>
          </a:pPr>
          <a:r>
            <a:rPr lang="en-GB" sz="1100" kern="1200" dirty="0"/>
            <a:t>Facilitating the exchange of knowledge and ideas between hospitality and technology professionals.</a:t>
          </a:r>
        </a:p>
      </dsp:txBody>
      <dsp:txXfrm>
        <a:off x="2735" y="2398363"/>
        <a:ext cx="1587344" cy="1561615"/>
      </dsp:txXfrm>
    </dsp:sp>
    <dsp:sp modelId="{7155205F-348D-46B1-9CED-110F3D72A6DA}">
      <dsp:nvSpPr>
        <dsp:cNvPr id="0" name=""/>
        <dsp:cNvSpPr/>
      </dsp:nvSpPr>
      <dsp:spPr>
        <a:xfrm>
          <a:off x="463065" y="1821773"/>
          <a:ext cx="666684" cy="666684"/>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977" tIns="12700" rIns="51977" bIns="12700" numCol="1" spcCol="1270" anchor="ctr" anchorCtr="0">
          <a:noAutofit/>
        </a:bodyPr>
        <a:lstStyle/>
        <a:p>
          <a:pPr marL="0" lvl="0" indent="0" algn="ctr" defTabSz="1377950">
            <a:lnSpc>
              <a:spcPct val="90000"/>
            </a:lnSpc>
            <a:spcBef>
              <a:spcPct val="0"/>
            </a:spcBef>
            <a:spcAft>
              <a:spcPct val="35000"/>
            </a:spcAft>
            <a:buNone/>
          </a:pPr>
          <a:r>
            <a:rPr lang="en-GB" sz="3100" kern="1200"/>
            <a:t>1</a:t>
          </a:r>
        </a:p>
      </dsp:txBody>
      <dsp:txXfrm>
        <a:off x="560699" y="1919407"/>
        <a:ext cx="471416" cy="471416"/>
      </dsp:txXfrm>
    </dsp:sp>
    <dsp:sp modelId="{387572BD-396B-4A84-AA7E-464C346ADF6D}">
      <dsp:nvSpPr>
        <dsp:cNvPr id="0" name=""/>
        <dsp:cNvSpPr/>
      </dsp:nvSpPr>
      <dsp:spPr>
        <a:xfrm>
          <a:off x="2735" y="3821755"/>
          <a:ext cx="158734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DFF23-7229-4612-8653-E4B5F51135FA}">
      <dsp:nvSpPr>
        <dsp:cNvPr id="0" name=""/>
        <dsp:cNvSpPr/>
      </dsp:nvSpPr>
      <dsp:spPr>
        <a:xfrm>
          <a:off x="1748814" y="1409340"/>
          <a:ext cx="1671346" cy="249351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756" tIns="330200" rIns="123756" bIns="330200" numCol="1" spcCol="1270" anchor="t" anchorCtr="0">
          <a:noAutofit/>
        </a:bodyPr>
        <a:lstStyle/>
        <a:p>
          <a:pPr marL="0" lvl="0" indent="0" algn="l" defTabSz="488950">
            <a:lnSpc>
              <a:spcPct val="90000"/>
            </a:lnSpc>
            <a:spcBef>
              <a:spcPct val="0"/>
            </a:spcBef>
            <a:spcAft>
              <a:spcPct val="35000"/>
            </a:spcAft>
            <a:buNone/>
          </a:pPr>
          <a:r>
            <a:rPr lang="en-GB" sz="1100" kern="1200" dirty="0"/>
            <a:t>Identifying the latest technological trends and innovations that can be applied in the hospitality sector.</a:t>
          </a:r>
        </a:p>
      </dsp:txBody>
      <dsp:txXfrm>
        <a:off x="1748814" y="2356874"/>
        <a:ext cx="1671346" cy="1496107"/>
      </dsp:txXfrm>
    </dsp:sp>
    <dsp:sp modelId="{94840507-CF25-402A-9517-552B39EA2419}">
      <dsp:nvSpPr>
        <dsp:cNvPr id="0" name=""/>
        <dsp:cNvSpPr/>
      </dsp:nvSpPr>
      <dsp:spPr>
        <a:xfrm>
          <a:off x="2251145" y="1767183"/>
          <a:ext cx="666684" cy="666684"/>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977" tIns="12700" rIns="51977" bIns="12700" numCol="1" spcCol="1270" anchor="ctr" anchorCtr="0">
          <a:noAutofit/>
        </a:bodyPr>
        <a:lstStyle/>
        <a:p>
          <a:pPr marL="0" lvl="0" indent="0" algn="ctr" defTabSz="1377950">
            <a:lnSpc>
              <a:spcPct val="90000"/>
            </a:lnSpc>
            <a:spcBef>
              <a:spcPct val="0"/>
            </a:spcBef>
            <a:spcAft>
              <a:spcPct val="35000"/>
            </a:spcAft>
            <a:buNone/>
          </a:pPr>
          <a:r>
            <a:rPr lang="en-GB" sz="3100" kern="1200"/>
            <a:t>2</a:t>
          </a:r>
          <a:endParaRPr lang="en-GB" sz="3100" kern="1200" dirty="0"/>
        </a:p>
      </dsp:txBody>
      <dsp:txXfrm>
        <a:off x="2348779" y="1864817"/>
        <a:ext cx="471416" cy="471416"/>
      </dsp:txXfrm>
    </dsp:sp>
    <dsp:sp modelId="{DA55C844-6785-474B-8B6A-AACD8667E49C}">
      <dsp:nvSpPr>
        <dsp:cNvPr id="0" name=""/>
        <dsp:cNvSpPr/>
      </dsp:nvSpPr>
      <dsp:spPr>
        <a:xfrm>
          <a:off x="1790815" y="3767165"/>
          <a:ext cx="158734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9F1532-F8F6-4A37-832B-42FE3024D45A}">
      <dsp:nvSpPr>
        <dsp:cNvPr id="0" name=""/>
        <dsp:cNvSpPr/>
      </dsp:nvSpPr>
      <dsp:spPr>
        <a:xfrm>
          <a:off x="3578896" y="1409340"/>
          <a:ext cx="1687220" cy="255073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756" tIns="330200" rIns="123756" bIns="330200" numCol="1" spcCol="1270" anchor="t" anchorCtr="0">
          <a:noAutofit/>
        </a:bodyPr>
        <a:lstStyle/>
        <a:p>
          <a:pPr marL="0" lvl="0" indent="0" algn="l" defTabSz="488950">
            <a:lnSpc>
              <a:spcPct val="90000"/>
            </a:lnSpc>
            <a:spcBef>
              <a:spcPct val="0"/>
            </a:spcBef>
            <a:spcAft>
              <a:spcPct val="35000"/>
            </a:spcAft>
            <a:buNone/>
          </a:pPr>
          <a:r>
            <a:rPr lang="en-GB" sz="1100" kern="1200" dirty="0"/>
            <a:t>Creating a conducive environment for networking and establishing strategic partnerships between companies and professionals in the field.</a:t>
          </a:r>
        </a:p>
      </dsp:txBody>
      <dsp:txXfrm>
        <a:off x="3578896" y="2378619"/>
        <a:ext cx="1687220" cy="1530441"/>
      </dsp:txXfrm>
    </dsp:sp>
    <dsp:sp modelId="{EBE96629-505B-46C3-95A8-5C4AB477A96D}">
      <dsp:nvSpPr>
        <dsp:cNvPr id="0" name=""/>
        <dsp:cNvSpPr/>
      </dsp:nvSpPr>
      <dsp:spPr>
        <a:xfrm>
          <a:off x="4089163" y="1795795"/>
          <a:ext cx="666684" cy="666684"/>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977" tIns="12700" rIns="51977" bIns="12700" numCol="1" spcCol="1270" anchor="ctr" anchorCtr="0">
          <a:noAutofit/>
        </a:bodyPr>
        <a:lstStyle/>
        <a:p>
          <a:pPr marL="0" lvl="0" indent="0" algn="ctr" defTabSz="1377950">
            <a:lnSpc>
              <a:spcPct val="90000"/>
            </a:lnSpc>
            <a:spcBef>
              <a:spcPct val="0"/>
            </a:spcBef>
            <a:spcAft>
              <a:spcPct val="35000"/>
            </a:spcAft>
            <a:buNone/>
          </a:pPr>
          <a:r>
            <a:rPr lang="en-GB" sz="3100" kern="1200"/>
            <a:t>3</a:t>
          </a:r>
        </a:p>
      </dsp:txBody>
      <dsp:txXfrm>
        <a:off x="4186797" y="1893429"/>
        <a:ext cx="471416" cy="471416"/>
      </dsp:txXfrm>
    </dsp:sp>
    <dsp:sp modelId="{80760B18-8689-47BD-B3E6-2D0D3746825A}">
      <dsp:nvSpPr>
        <dsp:cNvPr id="0" name=""/>
        <dsp:cNvSpPr/>
      </dsp:nvSpPr>
      <dsp:spPr>
        <a:xfrm>
          <a:off x="3628833" y="3795777"/>
          <a:ext cx="158734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3555F8-7171-4705-A556-16C4C471E4A5}" type="datetimeFigureOut">
              <a:rPr lang="en-GB" smtClean="0"/>
              <a:t>08/05/2024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161275-71B8-490E-BF0A-80BF8F516EE6}" type="slidenum">
              <a:rPr lang="en-GB" smtClean="0"/>
              <a:t>‹#›</a:t>
            </a:fld>
            <a:endParaRPr lang="en-GB"/>
          </a:p>
        </p:txBody>
      </p:sp>
    </p:spTree>
    <p:extLst>
      <p:ext uri="{BB962C8B-B14F-4D97-AF65-F5344CB8AC3E}">
        <p14:creationId xmlns:p14="http://schemas.microsoft.com/office/powerpoint/2010/main" val="2046323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present my event name: "Tec Hospitality Summit: Transforming Hospitality Experience through Technology and Innovation"</a:t>
            </a:r>
          </a:p>
        </p:txBody>
      </p:sp>
      <p:sp>
        <p:nvSpPr>
          <p:cNvPr id="4" name="Slide Number Placeholder 3"/>
          <p:cNvSpPr>
            <a:spLocks noGrp="1"/>
          </p:cNvSpPr>
          <p:nvPr>
            <p:ph type="sldNum" sz="quarter" idx="5"/>
          </p:nvPr>
        </p:nvSpPr>
        <p:spPr/>
        <p:txBody>
          <a:bodyPr/>
          <a:lstStyle/>
          <a:p>
            <a:fld id="{92161275-71B8-490E-BF0A-80BF8F516EE6}" type="slidenum">
              <a:rPr lang="en-GB" smtClean="0"/>
              <a:t>1</a:t>
            </a:fld>
            <a:endParaRPr lang="en-GB"/>
          </a:p>
        </p:txBody>
      </p:sp>
    </p:spTree>
    <p:extLst>
      <p:ext uri="{BB962C8B-B14F-4D97-AF65-F5344CB8AC3E}">
        <p14:creationId xmlns:p14="http://schemas.microsoft.com/office/powerpoint/2010/main" val="1453087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TechHospitality</a:t>
            </a:r>
            <a:r>
              <a:rPr lang="en-GB" dirty="0"/>
              <a:t> Summit in Bucharest, a two-day event, aims to discuss the redefining impact of technology on hospitality, including AI, blockchain, and virtual reality, and promote collaboration and partnerships.</a:t>
            </a:r>
          </a:p>
          <a:p>
            <a:r>
              <a:rPr lang="en-GB" dirty="0"/>
              <a:t>The event brings together professionals from the hospitality and technology industries to discuss the impact of technological innovations on the hospitality experience. Key topics include virtual reality applications in tourism, artificial intelligence in customer experience, blockchain in supply chain management, and hotel process automation systems. Virtual reality is used to provide immersive tourist experiences, while artificial intelligence improves personalized services. Blockchain technology ensures transparency and security in supply chains, while hotel process automation systems automate processes like guest check-ins and food product monitoring. The event aims to promote collaborations in these key areas and enhance the hospitality experience.</a:t>
            </a:r>
          </a:p>
        </p:txBody>
      </p:sp>
      <p:sp>
        <p:nvSpPr>
          <p:cNvPr id="4" name="Slide Number Placeholder 3"/>
          <p:cNvSpPr>
            <a:spLocks noGrp="1"/>
          </p:cNvSpPr>
          <p:nvPr>
            <p:ph type="sldNum" sz="quarter" idx="5"/>
          </p:nvPr>
        </p:nvSpPr>
        <p:spPr/>
        <p:txBody>
          <a:bodyPr/>
          <a:lstStyle/>
          <a:p>
            <a:fld id="{92161275-71B8-490E-BF0A-80BF8F516EE6}" type="slidenum">
              <a:rPr lang="en-GB" smtClean="0"/>
              <a:t>2</a:t>
            </a:fld>
            <a:endParaRPr lang="en-GB"/>
          </a:p>
        </p:txBody>
      </p:sp>
    </p:spTree>
    <p:extLst>
      <p:ext uri="{BB962C8B-B14F-4D97-AF65-F5344CB8AC3E}">
        <p14:creationId xmlns:p14="http://schemas.microsoft.com/office/powerpoint/2010/main" val="2864894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Date and Location:</a:t>
            </a:r>
          </a:p>
          <a:p>
            <a:endParaRPr lang="en-GB" dirty="0"/>
          </a:p>
          <a:p>
            <a:r>
              <a:rPr lang="en-GB" dirty="0"/>
              <a:t>Date: October 15-16, 2024</a:t>
            </a:r>
          </a:p>
          <a:p>
            <a:r>
              <a:rPr lang="en-GB" dirty="0"/>
              <a:t>Location: Bucharest Conference and Exhibition </a:t>
            </a:r>
            <a:r>
              <a:rPr lang="en-GB" dirty="0" err="1"/>
              <a:t>Center</a:t>
            </a:r>
            <a:endParaRPr lang="en-GB" dirty="0"/>
          </a:p>
          <a:p>
            <a:endParaRPr lang="en-GB" dirty="0"/>
          </a:p>
          <a:p>
            <a:r>
              <a:rPr lang="en-GB" dirty="0"/>
              <a:t>Event Description:</a:t>
            </a:r>
          </a:p>
          <a:p>
            <a:r>
              <a:rPr lang="en-GB" dirty="0"/>
              <a:t>The </a:t>
            </a:r>
            <a:r>
              <a:rPr lang="en-GB" dirty="0" err="1"/>
              <a:t>TechHospitality</a:t>
            </a:r>
            <a:r>
              <a:rPr lang="en-GB" dirty="0"/>
              <a:t> Summit is a two-day event bringing together thought leaders, technology experts, and hospitality professionals to explore how technology and innovation are transforming the way we work, travel, and relax.</a:t>
            </a:r>
          </a:p>
          <a:p>
            <a:endParaRPr lang="en-GB" dirty="0"/>
          </a:p>
          <a:p>
            <a:r>
              <a:rPr lang="en-GB" dirty="0"/>
              <a:t>Main Agenda:</a:t>
            </a:r>
          </a:p>
          <a:p>
            <a:endParaRPr lang="en-GB" dirty="0"/>
          </a:p>
          <a:p>
            <a:r>
              <a:rPr lang="en-GB" dirty="0"/>
              <a:t>Conference Sessions: Presentations and panel discussions with thought leaders from the hospitality and technology industries, covering topics such as artificial intelligence in customer experience, blockchain in supply chain management, virtual and augmented reality in tourism, and more.</a:t>
            </a:r>
          </a:p>
          <a:p>
            <a:r>
              <a:rPr lang="en-GB" dirty="0"/>
              <a:t>Technology Expo: A dedicated space showcasing the latest innovations and technological solutions for the hospitality industry, allowing participants to experience cutting-edge technologies, from service robots to hotel management automation systems.</a:t>
            </a:r>
          </a:p>
          <a:p>
            <a:r>
              <a:rPr lang="en-GB" dirty="0"/>
              <a:t>Networking Sessions: Ample opportunities for networking and idea exchange among participants, facilitating collaboration and the development of strategic partnerships.</a:t>
            </a:r>
          </a:p>
          <a:p>
            <a:endParaRPr lang="en-GB" dirty="0"/>
          </a:p>
          <a:p>
            <a:r>
              <a:rPr lang="en-GB" dirty="0"/>
              <a:t>Objectives:</a:t>
            </a:r>
          </a:p>
          <a:p>
            <a:endParaRPr lang="en-GB" dirty="0"/>
          </a:p>
          <a:p>
            <a:r>
              <a:rPr lang="en-GB" dirty="0"/>
              <a:t>To provide participants with a deep understanding of how technology and innovation can enhance customer experience in the hospitality industry.</a:t>
            </a:r>
          </a:p>
          <a:p>
            <a:r>
              <a:rPr lang="en-GB" dirty="0"/>
              <a:t>To facilitate the exchange of knowledge and ideas between professionals in the hospitality and technology industries.</a:t>
            </a:r>
          </a:p>
          <a:p>
            <a:r>
              <a:rPr lang="en-GB"/>
              <a:t>To provide a platform for the presentation and promotion of the latest products and technological solutions for the hospitality industry.</a:t>
            </a:r>
            <a:endParaRPr lang="en-GB" dirty="0"/>
          </a:p>
        </p:txBody>
      </p:sp>
      <p:sp>
        <p:nvSpPr>
          <p:cNvPr id="4" name="Slide Number Placeholder 3"/>
          <p:cNvSpPr>
            <a:spLocks noGrp="1"/>
          </p:cNvSpPr>
          <p:nvPr>
            <p:ph type="sldNum" sz="quarter" idx="5"/>
          </p:nvPr>
        </p:nvSpPr>
        <p:spPr/>
        <p:txBody>
          <a:bodyPr/>
          <a:lstStyle/>
          <a:p>
            <a:fld id="{92161275-71B8-490E-BF0A-80BF8F516EE6}" type="slidenum">
              <a:rPr lang="en-GB" smtClean="0"/>
              <a:t>3</a:t>
            </a:fld>
            <a:endParaRPr lang="en-GB"/>
          </a:p>
        </p:txBody>
      </p:sp>
    </p:spTree>
    <p:extLst>
      <p:ext uri="{BB962C8B-B14F-4D97-AF65-F5344CB8AC3E}">
        <p14:creationId xmlns:p14="http://schemas.microsoft.com/office/powerpoint/2010/main" val="86836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C4043"/>
              </a:solidFill>
              <a:effectLst/>
              <a:latin typeface="Roboto" panose="02000000000000000000" pitchFamily="2" charset="0"/>
            </a:endParaRPr>
          </a:p>
          <a:p>
            <a:r>
              <a:rPr lang="en-GB" dirty="0"/>
              <a:t>The </a:t>
            </a:r>
            <a:r>
              <a:rPr lang="en-GB" dirty="0" err="1"/>
              <a:t>TechHospitality</a:t>
            </a:r>
            <a:r>
              <a:rPr lang="en-GB" dirty="0"/>
              <a:t> Summit aims to foster dialogue between hospitality and technology professionals, fostering discussions on the latest technological trends and innovations transforming the hospitality experience, and fostering new ideas to enhance efficiency, innovation, and future adaptation. The target audience includes professionals in hospitality and technology, entrepreneurs, researchers, and students, while the demand for the event is </a:t>
            </a:r>
            <a:r>
              <a:rPr lang="en-GB" dirty="0" err="1"/>
              <a:t>analyzed</a:t>
            </a:r>
            <a:r>
              <a:rPr lang="en-GB" dirty="0"/>
              <a:t> through market research and trends.</a:t>
            </a:r>
          </a:p>
        </p:txBody>
      </p:sp>
      <p:sp>
        <p:nvSpPr>
          <p:cNvPr id="4" name="Slide Number Placeholder 3"/>
          <p:cNvSpPr>
            <a:spLocks noGrp="1"/>
          </p:cNvSpPr>
          <p:nvPr>
            <p:ph type="sldNum" sz="quarter" idx="5"/>
          </p:nvPr>
        </p:nvSpPr>
        <p:spPr/>
        <p:txBody>
          <a:bodyPr/>
          <a:lstStyle/>
          <a:p>
            <a:fld id="{92161275-71B8-490E-BF0A-80BF8F516EE6}" type="slidenum">
              <a:rPr lang="en-GB" smtClean="0"/>
              <a:t>4</a:t>
            </a:fld>
            <a:endParaRPr lang="en-GB"/>
          </a:p>
        </p:txBody>
      </p:sp>
    </p:spTree>
    <p:extLst>
      <p:ext uri="{BB962C8B-B14F-4D97-AF65-F5344CB8AC3E}">
        <p14:creationId xmlns:p14="http://schemas.microsoft.com/office/powerpoint/2010/main" val="3044036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SWOT analysis was conducted to identify the unique features of the "</a:t>
            </a:r>
            <a:r>
              <a:rPr lang="en-GB" dirty="0" err="1"/>
              <a:t>TechHospitality</a:t>
            </a:r>
            <a:r>
              <a:rPr lang="en-GB" dirty="0"/>
              <a:t> Summit" event compared to the competition. The event offers comprehensive insights into the intersection of technology and hospitality, enhancing customer experiences. It features a comprehensive agenda with renowned speakers and a technology exhibition, fostering engagement and learning. The event also offers networking and collaboration opportunities through structured sessions and socializing activities. The event's expertise and credibility, as well as its focus on the intersection of technology and hospitality, make it a standout in the industry. The event's unique features and expertise make it a valuable and relevant choice for attendees.</a:t>
            </a:r>
          </a:p>
          <a:p>
            <a:r>
              <a:rPr lang="en-GB" dirty="0"/>
              <a:t>To identify competitors, we need to conduct a market analysis of similar events in the hospitality and technology industries. Depending on the location and profile of the event, competitors may include:</a:t>
            </a:r>
          </a:p>
          <a:p>
            <a:endParaRPr lang="en-GB" dirty="0"/>
          </a:p>
          <a:p>
            <a:r>
              <a:rPr lang="en-GB" dirty="0"/>
              <a:t>1. Existing conferences and exhibitions in the hospitality or technology fields that address similar topics.</a:t>
            </a:r>
          </a:p>
          <a:p>
            <a:r>
              <a:rPr lang="en-GB" dirty="0"/>
              <a:t>2. Events organized by other companies or organizations in the hospitality or technology industries that attract the same target audience.</a:t>
            </a:r>
          </a:p>
          <a:p>
            <a:r>
              <a:rPr lang="en-GB" dirty="0"/>
              <a:t>3. International conferences and exhibitions with similar themes, which may be considered alternative options for participants.</a:t>
            </a:r>
          </a:p>
          <a:p>
            <a:endParaRPr lang="en-GB" dirty="0"/>
          </a:p>
          <a:p>
            <a:r>
              <a:rPr lang="en-GB" dirty="0"/>
              <a:t>It's important to identify these events and </a:t>
            </a:r>
            <a:r>
              <a:rPr lang="en-GB" dirty="0" err="1"/>
              <a:t>analyze</a:t>
            </a:r>
            <a:r>
              <a:rPr lang="en-GB" dirty="0"/>
              <a:t> how they position and promote themselves to better understand the market competition and adjust our marketing and sales strategies for the "</a:t>
            </a:r>
            <a:r>
              <a:rPr lang="en-GB" dirty="0" err="1"/>
              <a:t>TechHospitality</a:t>
            </a:r>
            <a:r>
              <a:rPr lang="en-GB" dirty="0"/>
              <a:t> Summit" event.</a:t>
            </a:r>
          </a:p>
          <a:p>
            <a:r>
              <a:rPr lang="en-GB" dirty="0"/>
              <a:t>The unique proposition is Our organizing team's expertise and credibility bring a high level of trust and professionalism, positioning us uniquely in the eyes of attendees and potential partners.</a:t>
            </a:r>
          </a:p>
        </p:txBody>
      </p:sp>
      <p:sp>
        <p:nvSpPr>
          <p:cNvPr id="4" name="Slide Number Placeholder 3"/>
          <p:cNvSpPr>
            <a:spLocks noGrp="1"/>
          </p:cNvSpPr>
          <p:nvPr>
            <p:ph type="sldNum" sz="quarter" idx="5"/>
          </p:nvPr>
        </p:nvSpPr>
        <p:spPr/>
        <p:txBody>
          <a:bodyPr/>
          <a:lstStyle/>
          <a:p>
            <a:fld id="{92161275-71B8-490E-BF0A-80BF8F516EE6}" type="slidenum">
              <a:rPr lang="en-GB" smtClean="0"/>
              <a:t>5</a:t>
            </a:fld>
            <a:endParaRPr lang="en-GB"/>
          </a:p>
        </p:txBody>
      </p:sp>
    </p:spTree>
    <p:extLst>
      <p:ext uri="{BB962C8B-B14F-4D97-AF65-F5344CB8AC3E}">
        <p14:creationId xmlns:p14="http://schemas.microsoft.com/office/powerpoint/2010/main" val="1303656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To estimate the profit, we need to evaluate both the costs and estimated revenues associated with the "</a:t>
            </a:r>
            <a:r>
              <a:rPr lang="en-GB" dirty="0" err="1"/>
              <a:t>TechHospitality</a:t>
            </a:r>
            <a:r>
              <a:rPr lang="en-GB" dirty="0"/>
              <a:t> Summit" event. We'll use the previously provided figures to make a general estimation:</a:t>
            </a:r>
          </a:p>
          <a:p>
            <a:endParaRPr lang="en-GB" dirty="0"/>
          </a:p>
          <a:p>
            <a:r>
              <a:rPr lang="en-GB" dirty="0"/>
              <a:t>Estimated Costs:</a:t>
            </a:r>
          </a:p>
          <a:p>
            <a:r>
              <a:rPr lang="en-GB" dirty="0"/>
              <a:t>- Venue Rental: €20,000</a:t>
            </a:r>
          </a:p>
          <a:p>
            <a:r>
              <a:rPr lang="en-GB" dirty="0"/>
              <a:t>- Personnel: €15,000</a:t>
            </a:r>
          </a:p>
          <a:p>
            <a:r>
              <a:rPr lang="en-GB" dirty="0"/>
              <a:t>- Marketing: €10,000</a:t>
            </a:r>
          </a:p>
          <a:p>
            <a:r>
              <a:rPr lang="en-GB" dirty="0"/>
              <a:t>- Catering: €8,000</a:t>
            </a:r>
          </a:p>
          <a:p>
            <a:r>
              <a:rPr lang="en-GB" dirty="0"/>
              <a:t>- Equipment: €7,000</a:t>
            </a:r>
          </a:p>
          <a:p>
            <a:endParaRPr lang="en-GB" dirty="0"/>
          </a:p>
          <a:p>
            <a:r>
              <a:rPr lang="en-GB" dirty="0"/>
              <a:t>Estimated Revenues:</a:t>
            </a:r>
          </a:p>
          <a:p>
            <a:r>
              <a:rPr lang="en-GB" dirty="0"/>
              <a:t>- Ticket Sales: €50,000</a:t>
            </a:r>
          </a:p>
          <a:p>
            <a:r>
              <a:rPr lang="en-GB" dirty="0"/>
              <a:t>- Sponsorships: €25,000</a:t>
            </a:r>
          </a:p>
          <a:p>
            <a:r>
              <a:rPr lang="en-GB" dirty="0"/>
              <a:t>- Partnerships: €15,000</a:t>
            </a:r>
          </a:p>
          <a:p>
            <a:endParaRPr lang="en-GB" dirty="0"/>
          </a:p>
          <a:p>
            <a:r>
              <a:rPr lang="en-GB" dirty="0"/>
              <a:t>Profit Calculation:</a:t>
            </a:r>
          </a:p>
          <a:p>
            <a:r>
              <a:rPr lang="en-GB" dirty="0"/>
              <a:t>Total Estimated Revenues = €50,000 (ticket sales) + €25,000 (sponsorships) + €15,000 (partnerships) = €90,000</a:t>
            </a:r>
          </a:p>
          <a:p>
            <a:endParaRPr lang="en-GB" dirty="0"/>
          </a:p>
          <a:p>
            <a:r>
              <a:rPr lang="en-GB" dirty="0"/>
              <a:t>Total Estimated Costs = €20,000 + €15,000 + €10,000 + €8,000 + €7,000 = €60,000</a:t>
            </a:r>
          </a:p>
          <a:p>
            <a:endParaRPr lang="en-GB" dirty="0"/>
          </a:p>
          <a:p>
            <a:r>
              <a:rPr lang="en-GB" dirty="0"/>
              <a:t>Estimated Profit = Total Estimated Revenues - Total Estimated Costs = €90,000 - €60,000 = €30,000</a:t>
            </a:r>
          </a:p>
          <a:p>
            <a:endParaRPr lang="en-GB" dirty="0"/>
          </a:p>
          <a:p>
            <a:r>
              <a:rPr lang="en-GB" dirty="0"/>
              <a:t>The estimated profit for the "</a:t>
            </a:r>
            <a:r>
              <a:rPr lang="en-GB" dirty="0" err="1"/>
              <a:t>TechHospitality</a:t>
            </a:r>
            <a:r>
              <a:rPr lang="en-GB" dirty="0"/>
              <a:t> Summit" event would be approximately €30,000. It's important to note that these figures are only estimates and the actual profit may vary depending on various expenses and revenues that may arise during the organization of the event.</a:t>
            </a:r>
          </a:p>
          <a:p>
            <a:endParaRPr lang="en-GB" dirty="0"/>
          </a:p>
        </p:txBody>
      </p:sp>
      <p:sp>
        <p:nvSpPr>
          <p:cNvPr id="4" name="Slide Number Placeholder 3"/>
          <p:cNvSpPr>
            <a:spLocks noGrp="1"/>
          </p:cNvSpPr>
          <p:nvPr>
            <p:ph type="sldNum" sz="quarter" idx="5"/>
          </p:nvPr>
        </p:nvSpPr>
        <p:spPr/>
        <p:txBody>
          <a:bodyPr/>
          <a:lstStyle/>
          <a:p>
            <a:fld id="{92161275-71B8-490E-BF0A-80BF8F516EE6}" type="slidenum">
              <a:rPr lang="en-GB" smtClean="0"/>
              <a:t>6</a:t>
            </a:fld>
            <a:endParaRPr lang="en-GB"/>
          </a:p>
        </p:txBody>
      </p:sp>
    </p:spTree>
    <p:extLst>
      <p:ext uri="{BB962C8B-B14F-4D97-AF65-F5344CB8AC3E}">
        <p14:creationId xmlns:p14="http://schemas.microsoft.com/office/powerpoint/2010/main" val="2645347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Guest speakers include industry experts, industry companies, consultants, and academics with expertise in technology and </a:t>
            </a:r>
            <a:r>
              <a:rPr lang="en-GB" dirty="0" err="1"/>
              <a:t>hospitality.The</a:t>
            </a:r>
            <a:r>
              <a:rPr lang="en-GB" dirty="0"/>
              <a:t> event features presentations by renowned hospitality and technology industry speakers, panel discussions, and Q&amp;A sessions. It also includes a Technology Expo, where attendees can explore the latest technology products and solutions. The conference sessions cover topics like artificial intelligence in customer experience, IoT solutions for hotel management, and digitalizing hospitality services. The Technology Expo features interactive booths and demos, allowing attendees to interact with products and discuss with technology companies. Networking sessions promote collaborations and synergies among industry professionals.</a:t>
            </a:r>
          </a:p>
        </p:txBody>
      </p:sp>
      <p:sp>
        <p:nvSpPr>
          <p:cNvPr id="4" name="Slide Number Placeholder 3"/>
          <p:cNvSpPr>
            <a:spLocks noGrp="1"/>
          </p:cNvSpPr>
          <p:nvPr>
            <p:ph type="sldNum" sz="quarter" idx="5"/>
          </p:nvPr>
        </p:nvSpPr>
        <p:spPr/>
        <p:txBody>
          <a:bodyPr/>
          <a:lstStyle/>
          <a:p>
            <a:fld id="{92161275-71B8-490E-BF0A-80BF8F516EE6}" type="slidenum">
              <a:rPr lang="en-GB" smtClean="0"/>
              <a:t>7</a:t>
            </a:fld>
            <a:endParaRPr lang="en-GB"/>
          </a:p>
        </p:txBody>
      </p:sp>
    </p:spTree>
    <p:extLst>
      <p:ext uri="{BB962C8B-B14F-4D97-AF65-F5344CB8AC3E}">
        <p14:creationId xmlns:p14="http://schemas.microsoft.com/office/powerpoint/2010/main" val="637233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TechHospitality</a:t>
            </a:r>
            <a:r>
              <a:rPr lang="en-GB" dirty="0"/>
              <a:t> Summit's Technology Showcase offers attendees the chance to explore the latest technologies and innovations in the hospitality industry. Key technologies include IoT for hotelier management, virtual and augmented reality applications, and service process automation systems. Benefits include improved efficiency and potential collaborations.</a:t>
            </a:r>
          </a:p>
        </p:txBody>
      </p:sp>
      <p:sp>
        <p:nvSpPr>
          <p:cNvPr id="4" name="Slide Number Placeholder 3"/>
          <p:cNvSpPr>
            <a:spLocks noGrp="1"/>
          </p:cNvSpPr>
          <p:nvPr>
            <p:ph type="sldNum" sz="quarter" idx="5"/>
          </p:nvPr>
        </p:nvSpPr>
        <p:spPr/>
        <p:txBody>
          <a:bodyPr/>
          <a:lstStyle/>
          <a:p>
            <a:fld id="{92161275-71B8-490E-BF0A-80BF8F516EE6}" type="slidenum">
              <a:rPr lang="en-GB" smtClean="0"/>
              <a:t>8</a:t>
            </a:fld>
            <a:endParaRPr lang="en-GB"/>
          </a:p>
        </p:txBody>
      </p:sp>
    </p:spTree>
    <p:extLst>
      <p:ext uri="{BB962C8B-B14F-4D97-AF65-F5344CB8AC3E}">
        <p14:creationId xmlns:p14="http://schemas.microsoft.com/office/powerpoint/2010/main" val="1128685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opportunity to participate in networking sessions is a vital component of the </a:t>
            </a:r>
            <a:r>
              <a:rPr lang="en-GB" dirty="0" err="1"/>
              <a:t>TechHospitality</a:t>
            </a:r>
            <a:r>
              <a:rPr lang="en-GB" dirty="0"/>
              <a:t> Summit, providing attendees with the chance to connect with professionals in the industry. These sessions facilitate the exchange of ideas, experiences, and contacts, fostering collaboration and long-term relationships.</a:t>
            </a:r>
          </a:p>
        </p:txBody>
      </p:sp>
      <p:sp>
        <p:nvSpPr>
          <p:cNvPr id="4" name="Slide Number Placeholder 3"/>
          <p:cNvSpPr>
            <a:spLocks noGrp="1"/>
          </p:cNvSpPr>
          <p:nvPr>
            <p:ph type="sldNum" sz="quarter" idx="5"/>
          </p:nvPr>
        </p:nvSpPr>
        <p:spPr/>
        <p:txBody>
          <a:bodyPr/>
          <a:lstStyle/>
          <a:p>
            <a:fld id="{92161275-71B8-490E-BF0A-80BF8F516EE6}" type="slidenum">
              <a:rPr lang="en-GB" smtClean="0"/>
              <a:t>9</a:t>
            </a:fld>
            <a:endParaRPr lang="en-GB"/>
          </a:p>
        </p:txBody>
      </p:sp>
    </p:spTree>
    <p:extLst>
      <p:ext uri="{BB962C8B-B14F-4D97-AF65-F5344CB8AC3E}">
        <p14:creationId xmlns:p14="http://schemas.microsoft.com/office/powerpoint/2010/main" val="145859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TechHospitality</a:t>
            </a:r>
            <a:r>
              <a:rPr lang="en-GB" dirty="0"/>
              <a:t> Summit is a crucial event for professionals interested in the intersection of hospitality and technology. It provides a platform for interaction, learning, and collaboration to bring innovation and progress to the industry. The event encourages attendees to join the debate and contribute to the growth and development of these critical areas for society. The call to participation is to join the </a:t>
            </a:r>
            <a:r>
              <a:rPr lang="en-GB" dirty="0" err="1"/>
              <a:t>TechHospitality</a:t>
            </a:r>
            <a:r>
              <a:rPr lang="en-GB" dirty="0"/>
              <a:t> Summit and look forward to seeing you there.</a:t>
            </a:r>
          </a:p>
        </p:txBody>
      </p:sp>
      <p:sp>
        <p:nvSpPr>
          <p:cNvPr id="4" name="Slide Number Placeholder 3"/>
          <p:cNvSpPr>
            <a:spLocks noGrp="1"/>
          </p:cNvSpPr>
          <p:nvPr>
            <p:ph type="sldNum" sz="quarter" idx="5"/>
          </p:nvPr>
        </p:nvSpPr>
        <p:spPr/>
        <p:txBody>
          <a:bodyPr/>
          <a:lstStyle/>
          <a:p>
            <a:fld id="{92161275-71B8-490E-BF0A-80BF8F516EE6}" type="slidenum">
              <a:rPr lang="en-GB" smtClean="0"/>
              <a:t>10</a:t>
            </a:fld>
            <a:endParaRPr lang="en-GB"/>
          </a:p>
        </p:txBody>
      </p:sp>
    </p:spTree>
    <p:extLst>
      <p:ext uri="{BB962C8B-B14F-4D97-AF65-F5344CB8AC3E}">
        <p14:creationId xmlns:p14="http://schemas.microsoft.com/office/powerpoint/2010/main" val="1245924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161275-71B8-490E-BF0A-80BF8F516EE6}" type="slidenum">
              <a:rPr lang="en-GB" smtClean="0"/>
              <a:t>11</a:t>
            </a:fld>
            <a:endParaRPr lang="en-GB"/>
          </a:p>
        </p:txBody>
      </p:sp>
    </p:spTree>
    <p:extLst>
      <p:ext uri="{BB962C8B-B14F-4D97-AF65-F5344CB8AC3E}">
        <p14:creationId xmlns:p14="http://schemas.microsoft.com/office/powerpoint/2010/main" val="1344582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1FD24-358B-4F2F-8B70-7A5F21D987D8}"/>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3C7B07-F6AE-4D9E-AD3A-145B48F6EC53}"/>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22056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9281507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7339832"/>
      </p:ext>
    </p:extLst>
  </p:cSld>
  <p:clrMap bg1="lt1" tx1="dk1" bg2="lt2" tx2="dk2" accent1="accent1" accent2="accent2" accent3="accent3" accent4="accent4" accent5="accent5" accent6="accent6" hlink="hlink" folHlink="folHlink"/>
  <p:sldLayoutIdLst>
    <p:sldLayoutId id="2147483649" r:id="rId1"/>
    <p:sldLayoutId id="214748366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freepngimg.com/png/32476-technology-transparent-imag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adaptablelabs.com/using-maturity-model-assessments-for-sop-swot-analysis/"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ee Images : event, job, room, employment, white collar worker ...">
            <a:extLst>
              <a:ext uri="{FF2B5EF4-FFF2-40B4-BE49-F238E27FC236}">
                <a16:creationId xmlns:a16="http://schemas.microsoft.com/office/drawing/2014/main" id="{9636E286-BBD6-D012-40FD-B0FBD6395859}"/>
              </a:ext>
            </a:extLst>
          </p:cNvPr>
          <p:cNvPicPr>
            <a:picLocks noChangeAspect="1"/>
          </p:cNvPicPr>
          <p:nvPr/>
        </p:nvPicPr>
        <p:blipFill rotWithShape="1">
          <a:blip r:embed="rId3"/>
          <a:srcRect r="23298" b="9091"/>
          <a:stretch/>
        </p:blipFill>
        <p:spPr>
          <a:xfrm>
            <a:off x="3523488" y="10"/>
            <a:ext cx="8668512" cy="6857990"/>
          </a:xfrm>
          <a:prstGeom prst="rect">
            <a:avLst/>
          </a:prstGeom>
        </p:spPr>
      </p:pic>
      <p:sp>
        <p:nvSpPr>
          <p:cNvPr id="11"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a:scene3d>
            <a:camera prst="orthographicFront"/>
            <a:lightRig rig="threePt" dir="t"/>
          </a:scene3d>
          <a:sp3d>
            <a:bevelT w="114300" prst="artDeco"/>
          </a:sp3d>
        </p:spPr>
        <p:txBody>
          <a:bodyPr anchor="b">
            <a:normAutofit/>
          </a:bodyPr>
          <a:lstStyle/>
          <a:p>
            <a:pPr algn="l"/>
            <a:r>
              <a:rPr lang="en-US" sz="3400" b="1" dirty="0">
                <a:ea typeface="+mj-lt"/>
                <a:cs typeface="+mj-lt"/>
              </a:rPr>
              <a:t>Event Name: "Tec Hospitality Summit: Transforming Hospitality Experience through Technology and Innovation"</a:t>
            </a:r>
            <a:endParaRPr lang="en-US" sz="3400" b="1" dirty="0"/>
          </a:p>
        </p:txBody>
      </p:sp>
      <p:sp>
        <p:nvSpPr>
          <p:cNvPr id="3" name="Subtitle 2"/>
          <p:cNvSpPr>
            <a:spLocks noGrp="1"/>
          </p:cNvSpPr>
          <p:nvPr>
            <p:ph type="subTitle" idx="1"/>
          </p:nvPr>
        </p:nvSpPr>
        <p:spPr>
          <a:xfrm>
            <a:off x="477981" y="4868822"/>
            <a:ext cx="4023359" cy="1208141"/>
          </a:xfrm>
        </p:spPr>
        <p:txBody>
          <a:bodyPr vert="horz" lIns="91440" tIns="45720" rIns="91440" bIns="45720" rtlCol="0">
            <a:normAutofit fontScale="47500" lnSpcReduction="20000"/>
          </a:bodyPr>
          <a:lstStyle/>
          <a:p>
            <a:r>
              <a:rPr lang="en-GB" b="1" dirty="0"/>
              <a:t>Presented by:</a:t>
            </a:r>
            <a:endParaRPr lang="en-GB" dirty="0"/>
          </a:p>
          <a:p>
            <a:r>
              <a:rPr lang="en-GB" b="1" dirty="0"/>
              <a:t>Maria Ana Iordache</a:t>
            </a:r>
            <a:endParaRPr lang="en-GB" dirty="0"/>
          </a:p>
          <a:p>
            <a:r>
              <a:rPr lang="en-GB" dirty="0"/>
              <a:t>Lector: </a:t>
            </a:r>
            <a:r>
              <a:rPr lang="en-GB" b="1" dirty="0"/>
              <a:t>Kathrin Flinn</a:t>
            </a:r>
            <a:endParaRPr lang="en-GB" dirty="0"/>
          </a:p>
          <a:p>
            <a:r>
              <a:rPr lang="en-GB" dirty="0"/>
              <a:t>Institute of Management and Health</a:t>
            </a:r>
            <a:r>
              <a:rPr lang="en-GB" b="1" dirty="0"/>
              <a:t> </a:t>
            </a:r>
            <a:endParaRPr lang="en-GB" dirty="0"/>
          </a:p>
          <a:p>
            <a:r>
              <a:rPr lang="en-GB" b="1" dirty="0"/>
              <a:t>Student Number: 2126874</a:t>
            </a:r>
            <a:endParaRPr lang="en-GB" dirty="0"/>
          </a:p>
          <a:p>
            <a:pPr algn="l"/>
            <a:endParaRPr lang="en-US" sz="1400" b="1" dirty="0"/>
          </a:p>
        </p:txBody>
      </p:sp>
      <p:sp>
        <p:nvSpPr>
          <p:cNvPr id="15"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1000"/>
                                  </p:stCondLst>
                                  <p:iterate type="lt">
                                    <p:tmPct val="10000"/>
                                  </p:iterate>
                                  <p:childTnLst>
                                    <p:set>
                                      <p:cBhvr>
                                        <p:cTn id="21" dur="1" fill="hold">
                                          <p:stCondLst>
                                            <p:cond delay="0"/>
                                          </p:stCondLst>
                                        </p:cTn>
                                        <p:tgtEl>
                                          <p:spTgt spid="2"/>
                                        </p:tgtEl>
                                        <p:attrNameLst>
                                          <p:attrName>style.visibility</p:attrName>
                                        </p:attrNameLst>
                                      </p:cBhvr>
                                      <p:to>
                                        <p:strVal val="visible"/>
                                      </p:to>
                                    </p:set>
                                    <p:animEffect transition="in" filter="fade">
                                      <p:cBhvr>
                                        <p:cTn id="2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6231E-68B4-B716-3DD8-B66FDA744A0F}"/>
              </a:ext>
            </a:extLst>
          </p:cNvPr>
          <p:cNvSpPr>
            <a:spLocks noGrp="1"/>
          </p:cNvSpPr>
          <p:nvPr>
            <p:ph type="title"/>
          </p:nvPr>
        </p:nvSpPr>
        <p:spPr>
          <a:xfrm>
            <a:off x="376987" y="840049"/>
            <a:ext cx="11438022" cy="818147"/>
          </a:xfrm>
        </p:spPr>
        <p:txBody>
          <a:bodyPr vert="horz" lIns="91440" tIns="45720" rIns="91440" bIns="45720" rtlCol="0" anchor="b">
            <a:noAutofit/>
          </a:bodyPr>
          <a:lstStyle/>
          <a:p>
            <a:pPr algn="just"/>
            <a:r>
              <a:rPr lang="en-US" sz="1800" b="1" dirty="0">
                <a:solidFill>
                  <a:schemeClr val="accent1">
                    <a:lumMod val="75000"/>
                  </a:schemeClr>
                </a:solidFill>
                <a:ea typeface="+mj-lt"/>
                <a:cs typeface="+mj-lt"/>
              </a:rPr>
              <a:t>Held over two days in Bucharest, the </a:t>
            </a:r>
            <a:r>
              <a:rPr lang="en-US" sz="1800" b="1" dirty="0" err="1">
                <a:solidFill>
                  <a:schemeClr val="accent1">
                    <a:lumMod val="75000"/>
                  </a:schemeClr>
                </a:solidFill>
                <a:ea typeface="+mj-lt"/>
                <a:cs typeface="+mj-lt"/>
              </a:rPr>
              <a:t>TechHospitality</a:t>
            </a:r>
            <a:r>
              <a:rPr lang="en-US" sz="1800" b="1" dirty="0">
                <a:solidFill>
                  <a:schemeClr val="accent1">
                    <a:lumMod val="75000"/>
                  </a:schemeClr>
                </a:solidFill>
                <a:ea typeface="+mj-lt"/>
                <a:cs typeface="+mj-lt"/>
              </a:rPr>
              <a:t> Summit brings together leaders, experts, and professionals to discuss how technology and innovation are redefining hospitality. The agenda includes presentations and discussions on the impact of AI, blockchain, virtual and augmented reality. The exhibition showcases the latest innovations, and networking sessions promote collaboration and partnerships. The event aims to highlight how technology enhances customer experience, foster knowledge exchange among professionals, and promote the latest technological solutions for the hospitality industry.</a:t>
            </a:r>
            <a:endParaRPr lang="en-US" sz="1800" b="1" dirty="0">
              <a:solidFill>
                <a:schemeClr val="accent1">
                  <a:lumMod val="75000"/>
                </a:schemeClr>
              </a:solidFill>
            </a:endParaRPr>
          </a:p>
        </p:txBody>
      </p:sp>
      <p:pic>
        <p:nvPicPr>
          <p:cNvPr id="4" name="Content Placeholder 3" descr="A blue globe and laptops&#10;&#10;Description automatically generated">
            <a:extLst>
              <a:ext uri="{FF2B5EF4-FFF2-40B4-BE49-F238E27FC236}">
                <a16:creationId xmlns:a16="http://schemas.microsoft.com/office/drawing/2014/main" id="{44119EBE-F753-89FF-3999-656E0046272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394" r="1628"/>
          <a:stretch/>
        </p:blipFill>
        <p:spPr>
          <a:xfrm>
            <a:off x="128337" y="1423737"/>
            <a:ext cx="3677332" cy="4010526"/>
          </a:xfrm>
          <a:prstGeom prst="rect">
            <a:avLst/>
          </a:prstGeom>
        </p:spPr>
      </p:pic>
      <p:sp>
        <p:nvSpPr>
          <p:cNvPr id="14" name="Rectangle 1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25D1F7A-215B-6E08-0620-06EFD7F3B3D0}"/>
              </a:ext>
            </a:extLst>
          </p:cNvPr>
          <p:cNvSpPr txBox="1"/>
          <p:nvPr/>
        </p:nvSpPr>
        <p:spPr>
          <a:xfrm flipV="1">
            <a:off x="5191432" y="6408741"/>
            <a:ext cx="2923868" cy="200055"/>
          </a:xfrm>
          <a:prstGeom prst="rect">
            <a:avLst/>
          </a:prstGeom>
          <a:solidFill>
            <a:srgbClr val="000000"/>
          </a:solidFill>
        </p:spPr>
        <p:txBody>
          <a:bodyPr wrap="squar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9" name="TextBox 8">
            <a:extLst>
              <a:ext uri="{FF2B5EF4-FFF2-40B4-BE49-F238E27FC236}">
                <a16:creationId xmlns:a16="http://schemas.microsoft.com/office/drawing/2014/main" id="{2580C22A-3BAE-459C-9518-265E37F7E0E3}"/>
              </a:ext>
            </a:extLst>
          </p:cNvPr>
          <p:cNvSpPr txBox="1"/>
          <p:nvPr/>
        </p:nvSpPr>
        <p:spPr>
          <a:xfrm>
            <a:off x="3934006" y="1283368"/>
            <a:ext cx="8129657" cy="4801314"/>
          </a:xfrm>
          <a:prstGeom prst="rect">
            <a:avLst/>
          </a:prstGeom>
          <a:noFill/>
        </p:spPr>
        <p:txBody>
          <a:bodyPr wrap="square">
            <a:spAutoFit/>
          </a:bodyPr>
          <a:lstStyle/>
          <a:p>
            <a:endParaRPr lang="en-GB" dirty="0"/>
          </a:p>
          <a:p>
            <a:endParaRPr lang="en-GB" dirty="0"/>
          </a:p>
          <a:p>
            <a:pPr marL="285750" indent="-285750">
              <a:buFont typeface="Wingdings" panose="05000000000000000000" pitchFamily="2" charset="2"/>
              <a:buChar char="Ø"/>
            </a:pPr>
            <a:r>
              <a:rPr lang="en-GB" dirty="0"/>
              <a:t>Virtual Reality Applications in Tourism: Showcasing successful cases where virtual reality is used to provide immersive tourist experiences, such as virtual tours of tourist destinations or hotel visits before making a reservation.</a:t>
            </a:r>
          </a:p>
          <a:p>
            <a:pPr marL="285750" indent="-285750">
              <a:buFont typeface="Wingdings" panose="05000000000000000000" pitchFamily="2" charset="2"/>
              <a:buChar char="Ø"/>
            </a:pPr>
            <a:r>
              <a:rPr lang="en-GB" dirty="0"/>
              <a:t>Artificial Intelligence in Customer Experience: Discussions on how artificial intelligence is implemented in the hospitality industry to improve personalized services for customers, such as virtual assistants for hotel bookings or recommendation systems based on individual customer preferences.</a:t>
            </a:r>
          </a:p>
          <a:p>
            <a:pPr marL="285750" indent="-285750">
              <a:buFont typeface="Wingdings" panose="05000000000000000000" pitchFamily="2" charset="2"/>
              <a:buChar char="Ø"/>
            </a:pPr>
            <a:r>
              <a:rPr lang="en-GB" dirty="0"/>
              <a:t>Blockchain in Supply Chain Management: Presenting how blockchain technology is used to ensure transparency and security in supply chains in the hospitality industry, such as tracking the origin of food or efficiently managing customer identity data.</a:t>
            </a:r>
          </a:p>
          <a:p>
            <a:pPr marL="285750" indent="-285750">
              <a:buFont typeface="Wingdings" panose="05000000000000000000" pitchFamily="2" charset="2"/>
              <a:buChar char="Ø"/>
            </a:pPr>
            <a:r>
              <a:rPr lang="en-GB" dirty="0"/>
              <a:t>Hotel Process Automation Systems: Exhibition of technological solutions that automate various processes in the hospitality industry, such as automated guest check-ins, management of room service orders, or automatic monitoring of food product stocks.</a:t>
            </a:r>
          </a:p>
        </p:txBody>
      </p:sp>
    </p:spTree>
    <p:extLst>
      <p:ext uri="{BB962C8B-B14F-4D97-AF65-F5344CB8AC3E}">
        <p14:creationId xmlns:p14="http://schemas.microsoft.com/office/powerpoint/2010/main" val="4272780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2">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CA01D-E6C0-4B2A-9024-CD38C0DD8563}"/>
              </a:ext>
            </a:extLst>
          </p:cNvPr>
          <p:cNvSpPr>
            <a:spLocks noGrp="1"/>
          </p:cNvSpPr>
          <p:nvPr>
            <p:ph type="ctrTitle"/>
          </p:nvPr>
        </p:nvSpPr>
        <p:spPr>
          <a:xfrm>
            <a:off x="6248400" y="365125"/>
            <a:ext cx="5105398" cy="1952744"/>
          </a:xfrm>
        </p:spPr>
        <p:txBody>
          <a:bodyPr vert="horz" lIns="91440" tIns="45720" rIns="91440" bIns="45720" rtlCol="0" anchor="ctr">
            <a:normAutofit fontScale="90000"/>
          </a:bodyPr>
          <a:lstStyle/>
          <a:p>
            <a:pPr algn="l"/>
            <a:r>
              <a:rPr lang="en-US" sz="4100" b="1" kern="1200" dirty="0">
                <a:solidFill>
                  <a:schemeClr val="tx1"/>
                </a:solidFill>
                <a:latin typeface="+mj-lt"/>
                <a:ea typeface="+mj-ea"/>
                <a:cs typeface="+mj-cs"/>
              </a:rPr>
              <a:t>Date and location of the event: October 15-16, 2024, Hotel </a:t>
            </a:r>
            <a:r>
              <a:rPr lang="en-US" sz="4100" b="1" kern="1200" dirty="0" err="1">
                <a:solidFill>
                  <a:schemeClr val="tx1"/>
                </a:solidFill>
                <a:latin typeface="+mj-lt"/>
                <a:ea typeface="+mj-ea"/>
                <a:cs typeface="+mj-cs"/>
              </a:rPr>
              <a:t>Mariott</a:t>
            </a:r>
            <a:r>
              <a:rPr lang="en-US" sz="4100" b="1" kern="1200" dirty="0">
                <a:solidFill>
                  <a:schemeClr val="tx1"/>
                </a:solidFill>
                <a:latin typeface="+mj-lt"/>
                <a:ea typeface="+mj-ea"/>
                <a:cs typeface="+mj-cs"/>
              </a:rPr>
              <a:t> International Bucharest</a:t>
            </a:r>
          </a:p>
        </p:txBody>
      </p:sp>
      <p:sp>
        <p:nvSpPr>
          <p:cNvPr id="34" name="Freeform: Shape 24">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11" name="Graphic 6" descr="Daily Calendar">
            <a:extLst>
              <a:ext uri="{FF2B5EF4-FFF2-40B4-BE49-F238E27FC236}">
                <a16:creationId xmlns:a16="http://schemas.microsoft.com/office/drawing/2014/main" id="{C7B043B0-026C-2761-6F4C-ECBA34E20E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134" y="1918107"/>
            <a:ext cx="3195204" cy="3195204"/>
          </a:xfrm>
          <a:prstGeom prst="rect">
            <a:avLst/>
          </a:prstGeom>
        </p:spPr>
      </p:pic>
      <p:sp>
        <p:nvSpPr>
          <p:cNvPr id="3" name="Subtitle 2">
            <a:extLst>
              <a:ext uri="{FF2B5EF4-FFF2-40B4-BE49-F238E27FC236}">
                <a16:creationId xmlns:a16="http://schemas.microsoft.com/office/drawing/2014/main" id="{F1882C15-FFFA-4683-BD64-A36EEF9479F5}"/>
              </a:ext>
            </a:extLst>
          </p:cNvPr>
          <p:cNvSpPr>
            <a:spLocks noGrp="1"/>
          </p:cNvSpPr>
          <p:nvPr>
            <p:ph type="subTitle" idx="1"/>
          </p:nvPr>
        </p:nvSpPr>
        <p:spPr>
          <a:xfrm>
            <a:off x="6248400" y="2497257"/>
            <a:ext cx="5105398" cy="3679705"/>
          </a:xfrm>
        </p:spPr>
        <p:txBody>
          <a:bodyPr vert="horz" lIns="91440" tIns="45720" rIns="91440" bIns="45720" rtlCol="0">
            <a:normAutofit/>
          </a:bodyPr>
          <a:lstStyle/>
          <a:p>
            <a:pPr indent="-228600" algn="l">
              <a:buFont typeface="Arial" panose="020B0604020202020204" pitchFamily="34" charset="0"/>
              <a:buChar char="•"/>
            </a:pPr>
            <a:r>
              <a:rPr lang="en-US" sz="1600" dirty="0"/>
              <a:t>- Facilities: The Bucharest Conference and Exhibition Center offers state-of-the-art facilities, including modern conference rooms, exhibition halls, and amenities catering to event participants' needs.</a:t>
            </a:r>
          </a:p>
          <a:p>
            <a:pPr indent="-228600" algn="l">
              <a:buFont typeface="Arial" panose="020B0604020202020204" pitchFamily="34" charset="0"/>
              <a:buChar char="•"/>
            </a:pPr>
            <a:endParaRPr lang="en-US" sz="1600" dirty="0"/>
          </a:p>
          <a:p>
            <a:pPr indent="-228600" algn="l">
              <a:buFont typeface="Arial" panose="020B0604020202020204" pitchFamily="34" charset="0"/>
              <a:buChar char="•"/>
            </a:pPr>
            <a:r>
              <a:rPr lang="en-US" sz="1600" dirty="0"/>
              <a:t>- Transport Infrastructure: The venue is conveniently located with easy access to public transportation networks, including metro stations and bus routes, facilitating attendees' travel to and from the event.</a:t>
            </a:r>
          </a:p>
          <a:p>
            <a:pPr indent="-228600" algn="l">
              <a:buFont typeface="Arial" panose="020B0604020202020204" pitchFamily="34" charset="0"/>
              <a:buChar char="•"/>
            </a:pPr>
            <a:endParaRPr lang="en-US" sz="1600" dirty="0"/>
          </a:p>
          <a:p>
            <a:pPr indent="-228600" algn="l">
              <a:buFont typeface="Arial" panose="020B0604020202020204" pitchFamily="34" charset="0"/>
              <a:buChar char="•"/>
            </a:pPr>
            <a:r>
              <a:rPr lang="en-US" sz="1600" dirty="0"/>
              <a:t>- Local Partnerships: The choice of this location may be attributed to strategic partnerships with local organizations or businesses, ensuring seamless event execution and enhancing the overall experience for participants.</a:t>
            </a:r>
          </a:p>
        </p:txBody>
      </p:sp>
      <p:sp>
        <p:nvSpPr>
          <p:cNvPr id="8" name="TextBox 7">
            <a:extLst>
              <a:ext uri="{FF2B5EF4-FFF2-40B4-BE49-F238E27FC236}">
                <a16:creationId xmlns:a16="http://schemas.microsoft.com/office/drawing/2014/main" id="{CE122AEE-D680-4284-997F-CB6E3BB4CAF3}"/>
              </a:ext>
            </a:extLst>
          </p:cNvPr>
          <p:cNvSpPr txBox="1"/>
          <p:nvPr/>
        </p:nvSpPr>
        <p:spPr>
          <a:xfrm>
            <a:off x="838202" y="689049"/>
            <a:ext cx="4396272" cy="584775"/>
          </a:xfrm>
          <a:prstGeom prst="rect">
            <a:avLst/>
          </a:prstGeom>
          <a:noFill/>
        </p:spPr>
        <p:txBody>
          <a:bodyPr wrap="square">
            <a:spAutoFit/>
          </a:bodyPr>
          <a:lstStyle/>
          <a:p>
            <a:r>
              <a:rPr lang="en-GB" sz="3200" dirty="0">
                <a:solidFill>
                  <a:schemeClr val="accent5">
                    <a:lumMod val="75000"/>
                  </a:schemeClr>
                </a:solidFill>
              </a:rPr>
              <a:t>Operational Factors</a:t>
            </a:r>
          </a:p>
        </p:txBody>
      </p:sp>
    </p:spTree>
    <p:extLst>
      <p:ext uri="{BB962C8B-B14F-4D97-AF65-F5344CB8AC3E}">
        <p14:creationId xmlns:p14="http://schemas.microsoft.com/office/powerpoint/2010/main" val="207897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47812A-F591-49ED-BBF0-3FDDF6809A5B}"/>
              </a:ext>
            </a:extLst>
          </p:cNvPr>
          <p:cNvSpPr>
            <a:spLocks noGrp="1"/>
          </p:cNvSpPr>
          <p:nvPr>
            <p:ph type="ctrTitle"/>
          </p:nvPr>
        </p:nvSpPr>
        <p:spPr>
          <a:xfrm>
            <a:off x="289367" y="741082"/>
            <a:ext cx="10851708" cy="949606"/>
          </a:xfrm>
        </p:spPr>
        <p:txBody>
          <a:bodyPr vert="horz" lIns="91440" tIns="45720" rIns="91440" bIns="45720" rtlCol="0" anchor="ctr">
            <a:normAutofit fontScale="90000"/>
          </a:bodyPr>
          <a:lstStyle/>
          <a:p>
            <a:pPr algn="r"/>
            <a:r>
              <a:rPr lang="en-US" sz="4400" b="1" kern="1200" dirty="0">
                <a:solidFill>
                  <a:schemeClr val="tx1"/>
                </a:solidFill>
                <a:latin typeface="+mj-lt"/>
                <a:ea typeface="+mj-ea"/>
                <a:cs typeface="+mj-cs"/>
              </a:rPr>
              <a:t>The purpose of the event        </a:t>
            </a:r>
            <a:r>
              <a:rPr lang="en-US" dirty="0"/>
              <a:t>Target Audience and Demand</a:t>
            </a:r>
            <a:endParaRPr lang="en-US" sz="4400" kern="1200" dirty="0">
              <a:solidFill>
                <a:schemeClr val="tx1"/>
              </a:solidFill>
              <a:latin typeface="+mj-lt"/>
              <a:ea typeface="+mj-ea"/>
              <a:cs typeface="+mj-cs"/>
            </a:endParaRPr>
          </a:p>
        </p:txBody>
      </p:sp>
      <p:sp>
        <p:nvSpPr>
          <p:cNvPr id="17" name="Freeform: Shape 12">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a:extLst>
              <a:ext uri="{FF2B5EF4-FFF2-40B4-BE49-F238E27FC236}">
                <a16:creationId xmlns:a16="http://schemas.microsoft.com/office/drawing/2014/main" id="{C6B1F7FD-F148-4081-A26C-FB6A50990217}"/>
              </a:ext>
            </a:extLst>
          </p:cNvPr>
          <p:cNvGraphicFramePr/>
          <p:nvPr>
            <p:extLst>
              <p:ext uri="{D42A27DB-BD31-4B8C-83A1-F6EECF244321}">
                <p14:modId xmlns:p14="http://schemas.microsoft.com/office/powerpoint/2010/main" val="588708607"/>
              </p:ext>
            </p:extLst>
          </p:nvPr>
        </p:nvGraphicFramePr>
        <p:xfrm>
          <a:off x="1050925" y="833377"/>
          <a:ext cx="5268852" cy="5421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8B107B3D-20E9-4AE7-A7CD-7C2D01A93115}"/>
              </a:ext>
            </a:extLst>
          </p:cNvPr>
          <p:cNvSpPr txBox="1"/>
          <p:nvPr/>
        </p:nvSpPr>
        <p:spPr>
          <a:xfrm>
            <a:off x="7081334" y="2286000"/>
            <a:ext cx="4379145" cy="2862322"/>
          </a:xfrm>
          <a:prstGeom prst="rect">
            <a:avLst/>
          </a:prstGeom>
          <a:noFill/>
        </p:spPr>
        <p:txBody>
          <a:bodyPr wrap="square">
            <a:spAutoFit/>
          </a:bodyPr>
          <a:lstStyle/>
          <a:p>
            <a:pPr marL="285750" indent="-285750" algn="l" rtl="0">
              <a:buFont typeface="Wingdings" panose="05000000000000000000" pitchFamily="2" charset="2"/>
              <a:buChar char="ü"/>
            </a:pPr>
            <a:r>
              <a:rPr lang="en-GB" b="0" i="0" dirty="0">
                <a:solidFill>
                  <a:srgbClr val="3C4043"/>
                </a:solidFill>
                <a:effectLst/>
                <a:latin typeface="Roboto" panose="02000000000000000000" pitchFamily="2" charset="0"/>
              </a:rPr>
              <a:t>Target Audience: Hospitality and technology professionals, entrepreneurs, researchers, students, etc.</a:t>
            </a:r>
          </a:p>
          <a:p>
            <a:pPr algn="l" rtl="0"/>
            <a:endParaRPr lang="en-GB" dirty="0">
              <a:solidFill>
                <a:srgbClr val="3C4043"/>
              </a:solidFill>
              <a:latin typeface="Roboto" panose="02000000000000000000" pitchFamily="2" charset="0"/>
            </a:endParaRPr>
          </a:p>
          <a:p>
            <a:pPr marL="285750" indent="-285750" algn="l" rtl="0">
              <a:buFont typeface="Wingdings" panose="05000000000000000000" pitchFamily="2" charset="2"/>
              <a:buChar char="ü"/>
            </a:pPr>
            <a:r>
              <a:rPr lang="en-GB" b="0" i="0" dirty="0">
                <a:solidFill>
                  <a:srgbClr val="3C4043"/>
                </a:solidFill>
                <a:effectLst/>
                <a:latin typeface="Roboto" panose="02000000000000000000" pitchFamily="2" charset="0"/>
              </a:rPr>
              <a:t> Demand: </a:t>
            </a:r>
            <a:r>
              <a:rPr lang="en-GB" b="0" i="0" dirty="0" err="1">
                <a:solidFill>
                  <a:srgbClr val="3C4043"/>
                </a:solidFill>
                <a:effectLst/>
                <a:latin typeface="Roboto" panose="02000000000000000000" pitchFamily="2" charset="0"/>
              </a:rPr>
              <a:t>Analyzing</a:t>
            </a:r>
            <a:r>
              <a:rPr lang="en-GB" b="0" i="0" dirty="0">
                <a:solidFill>
                  <a:srgbClr val="3C4043"/>
                </a:solidFill>
                <a:effectLst/>
                <a:latin typeface="Roboto" panose="02000000000000000000" pitchFamily="2" charset="0"/>
              </a:rPr>
              <a:t> the demand for such an event through market research and studying trends.</a:t>
            </a:r>
          </a:p>
          <a:p>
            <a:br>
              <a:rPr lang="en-GB" b="0" i="0" dirty="0">
                <a:solidFill>
                  <a:srgbClr val="5F6368"/>
                </a:solidFill>
                <a:effectLst/>
                <a:latin typeface="Roboto" panose="02000000000000000000" pitchFamily="2" charset="0"/>
              </a:rPr>
            </a:br>
            <a:endParaRPr lang="en-GB" dirty="0"/>
          </a:p>
        </p:txBody>
      </p:sp>
    </p:spTree>
    <p:extLst>
      <p:ext uri="{BB962C8B-B14F-4D97-AF65-F5344CB8AC3E}">
        <p14:creationId xmlns:p14="http://schemas.microsoft.com/office/powerpoint/2010/main" val="276892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47812A-F591-49ED-BBF0-3FDDF6809A5B}"/>
              </a:ext>
            </a:extLst>
          </p:cNvPr>
          <p:cNvSpPr>
            <a:spLocks noGrp="1"/>
          </p:cNvSpPr>
          <p:nvPr>
            <p:ph type="ctrTitle"/>
          </p:nvPr>
        </p:nvSpPr>
        <p:spPr>
          <a:xfrm>
            <a:off x="219919" y="741082"/>
            <a:ext cx="5683170" cy="949606"/>
          </a:xfrm>
        </p:spPr>
        <p:txBody>
          <a:bodyPr vert="horz" lIns="91440" tIns="45720" rIns="91440" bIns="45720" rtlCol="0" anchor="ctr">
            <a:normAutofit fontScale="90000"/>
          </a:bodyPr>
          <a:lstStyle/>
          <a:p>
            <a:pPr algn="l"/>
            <a:r>
              <a:rPr lang="en-US" sz="3600" b="1" kern="1200" dirty="0">
                <a:solidFill>
                  <a:schemeClr val="tx1"/>
                </a:solidFill>
                <a:latin typeface="+mj-lt"/>
                <a:ea typeface="+mj-ea"/>
                <a:cs typeface="+mj-cs"/>
              </a:rPr>
              <a:t>Analysis of the Competition   </a:t>
            </a:r>
            <a:br>
              <a:rPr lang="en-US" sz="3600" b="1" kern="1200" dirty="0">
                <a:solidFill>
                  <a:schemeClr val="tx1"/>
                </a:solidFill>
                <a:latin typeface="+mj-lt"/>
                <a:ea typeface="+mj-ea"/>
                <a:cs typeface="+mj-cs"/>
              </a:rPr>
            </a:br>
            <a:r>
              <a:rPr lang="en-GB" sz="2700" b="1" kern="1200" dirty="0">
                <a:solidFill>
                  <a:schemeClr val="accent2">
                    <a:lumMod val="75000"/>
                  </a:schemeClr>
                </a:solidFill>
                <a:latin typeface="Amasis MT Pro Black" panose="020B0604020202020204" pitchFamily="18" charset="0"/>
              </a:rPr>
              <a:t>T</a:t>
            </a:r>
            <a:r>
              <a:rPr lang="en-GB" sz="2700" b="1" i="0" dirty="0">
                <a:solidFill>
                  <a:schemeClr val="accent2">
                    <a:lumMod val="75000"/>
                  </a:schemeClr>
                </a:solidFill>
                <a:effectLst/>
                <a:latin typeface="Amasis MT Pro Black" panose="020B0604020202020204" pitchFamily="18" charset="0"/>
              </a:rPr>
              <a:t>he advantages and unique features </a:t>
            </a:r>
            <a:br>
              <a:rPr lang="en-US" sz="4400" kern="1200" dirty="0">
                <a:solidFill>
                  <a:schemeClr val="accent2">
                    <a:lumMod val="75000"/>
                  </a:schemeClr>
                </a:solidFill>
                <a:latin typeface="+mj-lt"/>
                <a:ea typeface="+mj-ea"/>
                <a:cs typeface="+mj-cs"/>
              </a:rPr>
            </a:br>
            <a:endParaRPr lang="en-US" sz="4400" kern="1200" dirty="0">
              <a:solidFill>
                <a:schemeClr val="accent2">
                  <a:lumMod val="75000"/>
                </a:schemeClr>
              </a:solidFill>
              <a:latin typeface="+mj-lt"/>
              <a:ea typeface="+mj-ea"/>
              <a:cs typeface="+mj-cs"/>
            </a:endParaRPr>
          </a:p>
        </p:txBody>
      </p:sp>
      <p:sp>
        <p:nvSpPr>
          <p:cNvPr id="17" name="Freeform: Shape 12">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B107B3D-20E9-4AE7-A7CD-7C2D01A93115}"/>
              </a:ext>
            </a:extLst>
          </p:cNvPr>
          <p:cNvSpPr txBox="1"/>
          <p:nvPr/>
        </p:nvSpPr>
        <p:spPr>
          <a:xfrm>
            <a:off x="462987" y="1932085"/>
            <a:ext cx="3897473" cy="3139321"/>
          </a:xfrm>
          <a:prstGeom prst="rect">
            <a:avLst/>
          </a:prstGeom>
          <a:noFill/>
        </p:spPr>
        <p:txBody>
          <a:bodyPr wrap="square">
            <a:spAutoFit/>
          </a:bodyPr>
          <a:lstStyle/>
          <a:p>
            <a:pPr algn="l" rtl="0"/>
            <a:endParaRPr lang="en-GB" dirty="0"/>
          </a:p>
          <a:p>
            <a:pPr algn="l" rtl="0"/>
            <a:endParaRPr lang="en-GB" dirty="0"/>
          </a:p>
          <a:p>
            <a:pPr marL="285750" indent="-285750" algn="l" rtl="0">
              <a:buFont typeface="Wingdings" panose="05000000000000000000" pitchFamily="2" charset="2"/>
              <a:buChar char="Ø"/>
            </a:pPr>
            <a:r>
              <a:rPr lang="en-GB" dirty="0"/>
              <a:t>Competition: We have identified other industry events and conferences that may compete with us for participation and resources.</a:t>
            </a:r>
          </a:p>
          <a:p>
            <a:pPr marL="285750" indent="-285750" algn="l" rtl="0">
              <a:buFont typeface="Wingdings" panose="05000000000000000000" pitchFamily="2" charset="2"/>
              <a:buChar char="Ø"/>
            </a:pPr>
            <a:endParaRPr lang="en-GB" dirty="0"/>
          </a:p>
          <a:p>
            <a:pPr marL="285750" indent="-285750" algn="l" rtl="0">
              <a:buFont typeface="Wingdings" panose="05000000000000000000" pitchFamily="2" charset="2"/>
              <a:buChar char="Ø"/>
            </a:pPr>
            <a:r>
              <a:rPr lang="en-GB" dirty="0"/>
              <a:t>SWOT Analysis: We conducted a SWOT analysis to better understand our strengths and weaknesses compared to the competition.</a:t>
            </a:r>
          </a:p>
        </p:txBody>
      </p:sp>
      <p:sp>
        <p:nvSpPr>
          <p:cNvPr id="9" name="TextBox 8">
            <a:extLst>
              <a:ext uri="{FF2B5EF4-FFF2-40B4-BE49-F238E27FC236}">
                <a16:creationId xmlns:a16="http://schemas.microsoft.com/office/drawing/2014/main" id="{2619DF0C-F564-4606-9ED9-29E601A0986F}"/>
              </a:ext>
            </a:extLst>
          </p:cNvPr>
          <p:cNvSpPr txBox="1"/>
          <p:nvPr/>
        </p:nvSpPr>
        <p:spPr>
          <a:xfrm>
            <a:off x="4676172" y="648182"/>
            <a:ext cx="7515828" cy="5909310"/>
          </a:xfrm>
          <a:prstGeom prst="rect">
            <a:avLst/>
          </a:prstGeom>
          <a:noFill/>
        </p:spPr>
        <p:txBody>
          <a:bodyPr wrap="square">
            <a:spAutoFit/>
          </a:bodyPr>
          <a:lstStyle/>
          <a:p>
            <a:pPr algn="just"/>
            <a:endParaRPr lang="en-GB" dirty="0"/>
          </a:p>
          <a:p>
            <a:pPr algn="just"/>
            <a:r>
              <a:rPr lang="en-GB" dirty="0"/>
              <a:t>- </a:t>
            </a:r>
            <a:r>
              <a:rPr lang="en-GB" b="1" dirty="0"/>
              <a:t>Intersection of Technology and Hospitality</a:t>
            </a:r>
            <a:r>
              <a:rPr lang="en-GB" dirty="0"/>
              <a:t>:</a:t>
            </a:r>
          </a:p>
          <a:p>
            <a:pPr algn="just"/>
            <a:r>
              <a:rPr lang="en-GB" dirty="0"/>
              <a:t>  - Comprehensive Insight: Attendees gain understanding of how technology and hospitality intertwine, offering insights into enhancing customer experiences.</a:t>
            </a:r>
          </a:p>
          <a:p>
            <a:pPr algn="just"/>
            <a:r>
              <a:rPr lang="en-GB" dirty="0"/>
              <a:t>  </a:t>
            </a:r>
            <a:endParaRPr lang="en-GB" b="1" dirty="0"/>
          </a:p>
          <a:p>
            <a:pPr algn="just"/>
            <a:r>
              <a:rPr lang="en-GB" b="1" dirty="0"/>
              <a:t>- Conference Agenda and Technology Expo:</a:t>
            </a:r>
          </a:p>
          <a:p>
            <a:pPr algn="just"/>
            <a:r>
              <a:rPr lang="en-GB" dirty="0"/>
              <a:t>  - Renowned Speakers: Presentations by leading figures from both hospitality and technology industries provide diverse perspectives.</a:t>
            </a:r>
          </a:p>
          <a:p>
            <a:pPr algn="just"/>
            <a:r>
              <a:rPr lang="en-GB" dirty="0"/>
              <a:t>  - Technology Exhibition: Attendees can explore cutting-edge innovations </a:t>
            </a:r>
            <a:r>
              <a:rPr lang="en-GB" dirty="0" err="1"/>
              <a:t>firsthand</a:t>
            </a:r>
            <a:r>
              <a:rPr lang="en-GB" dirty="0"/>
              <a:t>, fostering engagement and learning.</a:t>
            </a:r>
          </a:p>
          <a:p>
            <a:pPr algn="just"/>
            <a:endParaRPr lang="en-GB" dirty="0"/>
          </a:p>
          <a:p>
            <a:pPr algn="just"/>
            <a:r>
              <a:rPr lang="en-GB" b="1" dirty="0"/>
              <a:t>- Networking and Collaboration Opportunities:</a:t>
            </a:r>
          </a:p>
          <a:p>
            <a:pPr algn="just"/>
            <a:r>
              <a:rPr lang="en-GB" dirty="0"/>
              <a:t>  - Structured Sessions: Structured networking sessions facilitate meaningful exchanges and potential collaborations.</a:t>
            </a:r>
          </a:p>
          <a:p>
            <a:pPr algn="just"/>
            <a:r>
              <a:rPr lang="en-GB" dirty="0"/>
              <a:t>  - Socializing Activities: Informal events encourage interactions, creating opportunities for lasting professional connections.</a:t>
            </a:r>
          </a:p>
          <a:p>
            <a:pPr algn="just"/>
            <a:endParaRPr lang="en-GB" dirty="0"/>
          </a:p>
          <a:p>
            <a:pPr algn="just"/>
            <a:r>
              <a:rPr lang="en-GB" b="1" dirty="0"/>
              <a:t>- Expertise and Credibility:</a:t>
            </a:r>
          </a:p>
          <a:p>
            <a:pPr algn="just"/>
            <a:r>
              <a:rPr lang="en-GB" dirty="0"/>
              <a:t>  - Experienced Organizers: Our team's expertise ensures a well-organized and insightful event, enhancing its value and relevance for attendees.</a:t>
            </a:r>
          </a:p>
        </p:txBody>
      </p:sp>
      <p:pic>
        <p:nvPicPr>
          <p:cNvPr id="6" name="Picture 5" descr="Miniature people standing around wooden blocks with letters&#10;&#10;Description automatically generated">
            <a:extLst>
              <a:ext uri="{FF2B5EF4-FFF2-40B4-BE49-F238E27FC236}">
                <a16:creationId xmlns:a16="http://schemas.microsoft.com/office/drawing/2014/main" id="{DF26D43F-E7E0-463C-9ECD-FA40DA2E64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2987" y="5246349"/>
            <a:ext cx="3897472" cy="1436708"/>
          </a:xfrm>
          <a:prstGeom prst="rect">
            <a:avLst/>
          </a:prstGeom>
        </p:spPr>
      </p:pic>
    </p:spTree>
    <p:extLst>
      <p:ext uri="{BB962C8B-B14F-4D97-AF65-F5344CB8AC3E}">
        <p14:creationId xmlns:p14="http://schemas.microsoft.com/office/powerpoint/2010/main" val="2103555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47812A-F591-49ED-BBF0-3FDDF6809A5B}"/>
              </a:ext>
            </a:extLst>
          </p:cNvPr>
          <p:cNvSpPr>
            <a:spLocks noGrp="1"/>
          </p:cNvSpPr>
          <p:nvPr>
            <p:ph type="ctrTitle"/>
          </p:nvPr>
        </p:nvSpPr>
        <p:spPr>
          <a:xfrm>
            <a:off x="9106678" y="741082"/>
            <a:ext cx="3305239" cy="949606"/>
          </a:xfrm>
        </p:spPr>
        <p:txBody>
          <a:bodyPr vert="horz" lIns="91440" tIns="45720" rIns="91440" bIns="45720" rtlCol="0" anchor="ctr">
            <a:normAutofit fontScale="90000"/>
          </a:bodyPr>
          <a:lstStyle/>
          <a:p>
            <a:pPr algn="l"/>
            <a:r>
              <a:rPr lang="en-US" sz="3600" b="1" kern="1200" dirty="0">
                <a:solidFill>
                  <a:schemeClr val="tx1"/>
                </a:solidFill>
                <a:latin typeface="+mj-lt"/>
                <a:ea typeface="+mj-ea"/>
                <a:cs typeface="+mj-cs"/>
              </a:rPr>
              <a:t>   </a:t>
            </a:r>
            <a:br>
              <a:rPr lang="en-US" sz="4400" kern="1200" dirty="0">
                <a:solidFill>
                  <a:schemeClr val="tx1"/>
                </a:solidFill>
                <a:latin typeface="+mj-lt"/>
                <a:ea typeface="+mj-ea"/>
                <a:cs typeface="+mj-cs"/>
              </a:rPr>
            </a:br>
            <a:endParaRPr lang="en-US" sz="4400" kern="1200" dirty="0">
              <a:solidFill>
                <a:schemeClr val="tx1"/>
              </a:solidFill>
              <a:latin typeface="+mj-lt"/>
              <a:ea typeface="+mj-ea"/>
              <a:cs typeface="+mj-cs"/>
            </a:endParaRPr>
          </a:p>
        </p:txBody>
      </p:sp>
      <p:sp>
        <p:nvSpPr>
          <p:cNvPr id="17" name="Freeform: Shape 12">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B107B3D-20E9-4AE7-A7CD-7C2D01A93115}"/>
              </a:ext>
            </a:extLst>
          </p:cNvPr>
          <p:cNvSpPr txBox="1"/>
          <p:nvPr/>
        </p:nvSpPr>
        <p:spPr>
          <a:xfrm>
            <a:off x="7277879" y="-166255"/>
            <a:ext cx="4718178" cy="7017306"/>
          </a:xfrm>
          <a:prstGeom prst="rect">
            <a:avLst/>
          </a:prstGeom>
          <a:noFill/>
        </p:spPr>
        <p:txBody>
          <a:bodyPr wrap="square">
            <a:spAutoFit/>
          </a:bodyPr>
          <a:lstStyle/>
          <a:p>
            <a:pPr algn="l" rtl="0"/>
            <a:endParaRPr lang="en-GB" dirty="0"/>
          </a:p>
          <a:p>
            <a:pPr algn="l" rtl="0"/>
            <a:r>
              <a:rPr lang="en-GB" b="1" dirty="0"/>
              <a:t>Estimated Costs:</a:t>
            </a:r>
          </a:p>
          <a:p>
            <a:pPr algn="l" rtl="0"/>
            <a:r>
              <a:rPr lang="en-GB" dirty="0"/>
              <a:t>- Venue Rental: €20,000</a:t>
            </a:r>
          </a:p>
          <a:p>
            <a:pPr algn="l" rtl="0"/>
            <a:r>
              <a:rPr lang="en-GB" dirty="0"/>
              <a:t>- Personnel: €15,000</a:t>
            </a:r>
          </a:p>
          <a:p>
            <a:pPr algn="l" rtl="0"/>
            <a:r>
              <a:rPr lang="en-GB" dirty="0"/>
              <a:t>- Marketing: €10,000</a:t>
            </a:r>
          </a:p>
          <a:p>
            <a:pPr algn="l" rtl="0"/>
            <a:r>
              <a:rPr lang="en-GB" dirty="0"/>
              <a:t>- Catering: €8,000</a:t>
            </a:r>
          </a:p>
          <a:p>
            <a:pPr algn="l" rtl="0"/>
            <a:r>
              <a:rPr lang="en-GB" dirty="0"/>
              <a:t>- Equipment: €7,000</a:t>
            </a:r>
          </a:p>
          <a:p>
            <a:pPr algn="l" rtl="0"/>
            <a:endParaRPr lang="en-GB" dirty="0"/>
          </a:p>
          <a:p>
            <a:pPr algn="l" rtl="0"/>
            <a:r>
              <a:rPr lang="en-GB" b="1" dirty="0"/>
              <a:t>Estimated Revenues:</a:t>
            </a:r>
          </a:p>
          <a:p>
            <a:pPr algn="l" rtl="0"/>
            <a:r>
              <a:rPr lang="en-GB" dirty="0"/>
              <a:t>- Ticket Sales: €50,000</a:t>
            </a:r>
          </a:p>
          <a:p>
            <a:pPr algn="l" rtl="0"/>
            <a:r>
              <a:rPr lang="en-GB" dirty="0"/>
              <a:t>- Sponsorships: €25,000</a:t>
            </a:r>
          </a:p>
          <a:p>
            <a:pPr algn="l" rtl="0"/>
            <a:r>
              <a:rPr lang="en-GB" dirty="0"/>
              <a:t>- Partnerships: €15,000</a:t>
            </a:r>
          </a:p>
          <a:p>
            <a:pPr algn="l" rtl="0"/>
            <a:endParaRPr lang="en-GB" dirty="0"/>
          </a:p>
          <a:p>
            <a:pPr algn="l" rtl="0"/>
            <a:r>
              <a:rPr lang="en-GB" b="1" dirty="0"/>
              <a:t>Profit Calculation:</a:t>
            </a:r>
          </a:p>
          <a:p>
            <a:pPr algn="l" rtl="0"/>
            <a:r>
              <a:rPr lang="en-GB" dirty="0"/>
              <a:t>Total Estimated Revenues = €50,000 (ticket sales) + €25,000 (sponsorships) + €15,000 (partnerships) = €90,000</a:t>
            </a:r>
          </a:p>
          <a:p>
            <a:pPr algn="l" rtl="0"/>
            <a:endParaRPr lang="en-GB" dirty="0"/>
          </a:p>
          <a:p>
            <a:pPr algn="l" rtl="0"/>
            <a:r>
              <a:rPr lang="en-GB" b="1" dirty="0"/>
              <a:t>Total Estimated Costs </a:t>
            </a:r>
            <a:r>
              <a:rPr lang="en-GB" dirty="0"/>
              <a:t>= €20,000 + €15,000 + €10,000 + €8,000 + €7,000 = €60,000</a:t>
            </a:r>
          </a:p>
          <a:p>
            <a:pPr algn="l" rtl="0"/>
            <a:endParaRPr lang="en-GB" dirty="0"/>
          </a:p>
          <a:p>
            <a:pPr algn="l" rtl="0"/>
            <a:r>
              <a:rPr lang="en-GB" sz="2000" b="1" dirty="0">
                <a:solidFill>
                  <a:schemeClr val="accent2"/>
                </a:solidFill>
              </a:rPr>
              <a:t>Estimated Profit </a:t>
            </a:r>
            <a:r>
              <a:rPr lang="en-GB" dirty="0"/>
              <a:t>= Total Estimated Revenues - Total Estimated Costs = €90,000 - €60,000 = €30,000</a:t>
            </a:r>
          </a:p>
          <a:p>
            <a:pPr algn="l" rtl="0"/>
            <a:endParaRPr lang="en-GB" dirty="0"/>
          </a:p>
        </p:txBody>
      </p:sp>
      <p:sp>
        <p:nvSpPr>
          <p:cNvPr id="9" name="TextBox 8">
            <a:extLst>
              <a:ext uri="{FF2B5EF4-FFF2-40B4-BE49-F238E27FC236}">
                <a16:creationId xmlns:a16="http://schemas.microsoft.com/office/drawing/2014/main" id="{2619DF0C-F564-4606-9ED9-29E601A0986F}"/>
              </a:ext>
            </a:extLst>
          </p:cNvPr>
          <p:cNvSpPr txBox="1"/>
          <p:nvPr/>
        </p:nvSpPr>
        <p:spPr>
          <a:xfrm>
            <a:off x="195943" y="0"/>
            <a:ext cx="6885993" cy="6186309"/>
          </a:xfrm>
          <a:prstGeom prst="rect">
            <a:avLst/>
          </a:prstGeom>
          <a:noFill/>
        </p:spPr>
        <p:txBody>
          <a:bodyPr wrap="square">
            <a:spAutoFit/>
          </a:bodyPr>
          <a:lstStyle/>
          <a:p>
            <a:pPr algn="just"/>
            <a:endParaRPr lang="en-GB" sz="2400" b="1" dirty="0"/>
          </a:p>
          <a:p>
            <a:pPr algn="just"/>
            <a:r>
              <a:rPr lang="en-GB" sz="2400" b="1" dirty="0"/>
              <a:t>-Financial Factors</a:t>
            </a:r>
          </a:p>
          <a:p>
            <a:pPr algn="just"/>
            <a:endParaRPr lang="en-GB" sz="2400" b="1" dirty="0"/>
          </a:p>
          <a:p>
            <a:pPr algn="just"/>
            <a:endParaRPr lang="en-GB" b="1" dirty="0"/>
          </a:p>
          <a:p>
            <a:pPr algn="just"/>
            <a:r>
              <a:rPr lang="en-GB" b="1" dirty="0"/>
              <a:t>Costs:</a:t>
            </a:r>
          </a:p>
          <a:p>
            <a:pPr algn="just"/>
            <a:r>
              <a:rPr lang="en-GB" dirty="0"/>
              <a:t>- Venue Rental: €20,000 for the two-day event.</a:t>
            </a:r>
          </a:p>
          <a:p>
            <a:pPr algn="just"/>
            <a:r>
              <a:rPr lang="en-GB" dirty="0"/>
              <a:t>- Personnel: €15,000 for the salaries of the staff involved in organization.</a:t>
            </a:r>
          </a:p>
          <a:p>
            <a:pPr algn="just"/>
            <a:r>
              <a:rPr lang="en-GB" dirty="0"/>
              <a:t>- Marketing: €10,000 for online and offline promotional campaigns.</a:t>
            </a:r>
          </a:p>
          <a:p>
            <a:pPr algn="just"/>
            <a:r>
              <a:rPr lang="en-GB" dirty="0"/>
              <a:t>- Catering: €8,000 for provisioning food and beverages for participants.</a:t>
            </a:r>
          </a:p>
          <a:p>
            <a:pPr algn="just"/>
            <a:r>
              <a:rPr lang="en-GB" dirty="0"/>
              <a:t>- Equipment: €7,000 for the rental of necessary audio-visual and logistical equipment.</a:t>
            </a:r>
          </a:p>
          <a:p>
            <a:pPr algn="just"/>
            <a:endParaRPr lang="en-GB" b="1" dirty="0"/>
          </a:p>
          <a:p>
            <a:pPr algn="just"/>
            <a:r>
              <a:rPr lang="en-GB" b="1" dirty="0"/>
              <a:t>Revenues:</a:t>
            </a:r>
          </a:p>
          <a:p>
            <a:pPr algn="just"/>
            <a:r>
              <a:rPr lang="en-GB" dirty="0"/>
              <a:t>- Ticket Sales: Estimated €50,000 from selling 500 tickets at an average price of €100 per ticket.</a:t>
            </a:r>
          </a:p>
          <a:p>
            <a:pPr algn="just"/>
            <a:r>
              <a:rPr lang="en-GB" dirty="0"/>
              <a:t>- Sponsorships: €25,000 from partnerships with companies interested in being promoted.</a:t>
            </a:r>
          </a:p>
          <a:p>
            <a:pPr algn="just"/>
            <a:r>
              <a:rPr lang="en-GB" dirty="0"/>
              <a:t>- Partnerships: €15,000 from collaborations with other organizations or institutions.</a:t>
            </a:r>
          </a:p>
          <a:p>
            <a:pPr algn="just"/>
            <a:endParaRPr lang="en-GB" dirty="0"/>
          </a:p>
        </p:txBody>
      </p:sp>
    </p:spTree>
    <p:extLst>
      <p:ext uri="{BB962C8B-B14F-4D97-AF65-F5344CB8AC3E}">
        <p14:creationId xmlns:p14="http://schemas.microsoft.com/office/powerpoint/2010/main" val="3897794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41E6C0-20AE-49FA-B05E-283471C78FD2}"/>
              </a:ext>
            </a:extLst>
          </p:cNvPr>
          <p:cNvSpPr>
            <a:spLocks noGrp="1"/>
          </p:cNvSpPr>
          <p:nvPr>
            <p:ph type="ctrTitle"/>
          </p:nvPr>
        </p:nvSpPr>
        <p:spPr>
          <a:xfrm>
            <a:off x="838201" y="365125"/>
            <a:ext cx="5251316" cy="1807305"/>
          </a:xfrm>
        </p:spPr>
        <p:txBody>
          <a:bodyPr vert="horz" lIns="91440" tIns="45720" rIns="91440" bIns="45720" rtlCol="0" anchor="ctr">
            <a:normAutofit fontScale="90000"/>
          </a:bodyPr>
          <a:lstStyle/>
          <a:p>
            <a:pPr algn="l"/>
            <a:r>
              <a:rPr lang="en-US" sz="4400" i="0" dirty="0">
                <a:effectLst/>
                <a:latin typeface="+mn-lt"/>
              </a:rPr>
              <a:t>Conference Session, Description of the Event and Maine Agenda</a:t>
            </a:r>
            <a:endParaRPr lang="en-US" sz="4400" dirty="0">
              <a:latin typeface="+mn-lt"/>
            </a:endParaRPr>
          </a:p>
        </p:txBody>
      </p:sp>
      <p:pic>
        <p:nvPicPr>
          <p:cNvPr id="5" name="Picture 4" descr="Rear-view of rows of people watching a film in a theater">
            <a:extLst>
              <a:ext uri="{FF2B5EF4-FFF2-40B4-BE49-F238E27FC236}">
                <a16:creationId xmlns:a16="http://schemas.microsoft.com/office/drawing/2014/main" id="{EA433E14-7405-4952-D2D0-ABD0EFCE747B}"/>
              </a:ext>
            </a:extLst>
          </p:cNvPr>
          <p:cNvPicPr>
            <a:picLocks noChangeAspect="1"/>
          </p:cNvPicPr>
          <p:nvPr/>
        </p:nvPicPr>
        <p:blipFill rotWithShape="1">
          <a:blip r:embed="rId3"/>
          <a:srcRect l="18429" r="2353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Rectangle 1">
            <a:extLst>
              <a:ext uri="{FF2B5EF4-FFF2-40B4-BE49-F238E27FC236}">
                <a16:creationId xmlns:a16="http://schemas.microsoft.com/office/drawing/2014/main" id="{BF2A354B-CC24-4E5F-9C3F-A96B52D3BAB5}"/>
              </a:ext>
            </a:extLst>
          </p:cNvPr>
          <p:cNvSpPr>
            <a:spLocks noGrp="1" noChangeArrowheads="1"/>
          </p:cNvSpPr>
          <p:nvPr>
            <p:ph type="subTitle" idx="1"/>
          </p:nvPr>
        </p:nvSpPr>
        <p:spPr bwMode="auto">
          <a:xfrm>
            <a:off x="728663" y="2089974"/>
            <a:ext cx="5360854"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Event Overview:</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 Presentations by renowned hospitality and technology industry speakers.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 Panel discussions and Q&amp;A sessions for direct interaction with experts.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 Technology Expo for exploring latest technology products and solutions.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 Networking Sessions for attendees to make new contacts and create industry connections.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 Conference Sessions featuring presentations on AI in customer experience, IoT solutions, and digitalizing hospitality services.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 Interactive booths and demos showcasing latest technological innovations.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 Networking Sessions for idea exchange and collaborations.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22015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FD8F7C-CAD2-40A2-BF9A-47DD1341BE41}"/>
              </a:ext>
            </a:extLst>
          </p:cNvPr>
          <p:cNvSpPr>
            <a:spLocks noGrp="1"/>
          </p:cNvSpPr>
          <p:nvPr>
            <p:ph type="ctrTitle"/>
          </p:nvPr>
        </p:nvSpPr>
        <p:spPr>
          <a:xfrm>
            <a:off x="838201" y="365125"/>
            <a:ext cx="5251316" cy="1807305"/>
          </a:xfrm>
        </p:spPr>
        <p:txBody>
          <a:bodyPr vert="horz" lIns="91440" tIns="45720" rIns="91440" bIns="45720" rtlCol="0" anchor="ctr">
            <a:normAutofit/>
          </a:bodyPr>
          <a:lstStyle/>
          <a:p>
            <a:pPr algn="l"/>
            <a:r>
              <a:rPr lang="en-US" sz="4400" b="0" i="0">
                <a:effectLst/>
              </a:rPr>
              <a:t>Technological Exhibition</a:t>
            </a:r>
            <a:endParaRPr lang="en-US" sz="4400"/>
          </a:p>
        </p:txBody>
      </p:sp>
      <p:sp>
        <p:nvSpPr>
          <p:cNvPr id="3" name="Subtitle 2">
            <a:extLst>
              <a:ext uri="{FF2B5EF4-FFF2-40B4-BE49-F238E27FC236}">
                <a16:creationId xmlns:a16="http://schemas.microsoft.com/office/drawing/2014/main" id="{BEBDA14C-D4A2-41F9-82C0-1B11DF29BD1A}"/>
              </a:ext>
            </a:extLst>
          </p:cNvPr>
          <p:cNvSpPr>
            <a:spLocks noGrp="1"/>
          </p:cNvSpPr>
          <p:nvPr>
            <p:ph type="subTitle" idx="1"/>
          </p:nvPr>
        </p:nvSpPr>
        <p:spPr>
          <a:xfrm>
            <a:off x="838200" y="2172430"/>
            <a:ext cx="5562600" cy="4214515"/>
          </a:xfrm>
        </p:spPr>
        <p:txBody>
          <a:bodyPr vert="horz" lIns="91440" tIns="45720" rIns="91440" bIns="45720" rtlCol="0">
            <a:normAutofit/>
          </a:bodyPr>
          <a:lstStyle/>
          <a:p>
            <a:pPr indent="-228600" algn="l">
              <a:buFont typeface="Arial" panose="020B0604020202020204" pitchFamily="34" charset="0"/>
              <a:buChar char="•"/>
            </a:pPr>
            <a:r>
              <a:rPr lang="en-US" sz="1300" dirty="0">
                <a:latin typeface="Amasis MT Pro Black" panose="02040A04050005020304" pitchFamily="18" charset="0"/>
              </a:rPr>
              <a:t>- Interactive Experience:</a:t>
            </a:r>
          </a:p>
          <a:p>
            <a:pPr indent="-228600" algn="l">
              <a:buFont typeface="Arial" panose="020B0604020202020204" pitchFamily="34" charset="0"/>
              <a:buChar char="•"/>
            </a:pPr>
            <a:r>
              <a:rPr lang="en-US" sz="1300" dirty="0">
                <a:latin typeface="Amasis MT Pro Black" panose="02040A04050005020304" pitchFamily="18" charset="0"/>
              </a:rPr>
              <a:t>  - Direct interaction with products and technology solutions showcased by industry-leading companies.</a:t>
            </a:r>
          </a:p>
          <a:p>
            <a:pPr indent="-228600" algn="l">
              <a:buFont typeface="Arial" panose="020B0604020202020204" pitchFamily="34" charset="0"/>
              <a:buChar char="•"/>
            </a:pPr>
            <a:r>
              <a:rPr lang="en-US" sz="1300" dirty="0">
                <a:latin typeface="Amasis MT Pro Black" panose="02040A04050005020304" pitchFamily="18" charset="0"/>
              </a:rPr>
              <a:t>  - Technologies include IoT solutions for hotel management, virtual and augmented reality applications for interactive experiences, service process automation systems, and more.</a:t>
            </a:r>
          </a:p>
          <a:p>
            <a:pPr indent="-228600" algn="l">
              <a:buFont typeface="Arial" panose="020B0604020202020204" pitchFamily="34" charset="0"/>
              <a:buChar char="•"/>
            </a:pPr>
            <a:endParaRPr lang="en-US" sz="1300" dirty="0">
              <a:latin typeface="Amasis MT Pro Black" panose="02040A04050005020304" pitchFamily="18" charset="0"/>
            </a:endParaRPr>
          </a:p>
          <a:p>
            <a:pPr indent="-228600" algn="l">
              <a:buFont typeface="Arial" panose="020B0604020202020204" pitchFamily="34" charset="0"/>
              <a:buChar char="•"/>
            </a:pPr>
            <a:r>
              <a:rPr lang="en-US" sz="1300" dirty="0">
                <a:latin typeface="Amasis MT Pro Black" panose="02040A04050005020304" pitchFamily="18" charset="0"/>
              </a:rPr>
              <a:t>- Participant Benefits:</a:t>
            </a:r>
          </a:p>
          <a:p>
            <a:pPr indent="-228600" algn="l">
              <a:buFont typeface="Arial" panose="020B0604020202020204" pitchFamily="34" charset="0"/>
              <a:buChar char="•"/>
            </a:pPr>
            <a:r>
              <a:rPr lang="en-US" sz="1300" dirty="0">
                <a:latin typeface="Amasis MT Pro Black" panose="02040A04050005020304" pitchFamily="18" charset="0"/>
              </a:rPr>
              <a:t>  - Opportunity to explore new technologies enhancing efficiency and customer experience in hospitality.</a:t>
            </a:r>
          </a:p>
          <a:p>
            <a:pPr indent="-228600" algn="l">
              <a:buFont typeface="Arial" panose="020B0604020202020204" pitchFamily="34" charset="0"/>
              <a:buChar char="•"/>
            </a:pPr>
            <a:r>
              <a:rPr lang="en-US" sz="1300" dirty="0">
                <a:latin typeface="Amasis MT Pro Black" panose="02040A04050005020304" pitchFamily="18" charset="0"/>
              </a:rPr>
              <a:t>  - Establish connections with representatives of technology companies for potential collaborations and partnerships.</a:t>
            </a:r>
          </a:p>
          <a:p>
            <a:pPr indent="-228600" algn="l">
              <a:buFont typeface="Arial" panose="020B0604020202020204" pitchFamily="34" charset="0"/>
              <a:buChar char="•"/>
            </a:pPr>
            <a:r>
              <a:rPr lang="en-US" sz="1300" dirty="0">
                <a:latin typeface="Amasis MT Pro Black" panose="02040A04050005020304" pitchFamily="18" charset="0"/>
              </a:rPr>
              <a:t>  - Access to insights and demonstrations facilitating informed decision-making and strategic planning in hospitality operations.</a:t>
            </a:r>
          </a:p>
        </p:txBody>
      </p:sp>
      <p:pic>
        <p:nvPicPr>
          <p:cNvPr id="5" name="Picture 4" descr="3D abstract blue and gold cube illustration">
            <a:extLst>
              <a:ext uri="{FF2B5EF4-FFF2-40B4-BE49-F238E27FC236}">
                <a16:creationId xmlns:a16="http://schemas.microsoft.com/office/drawing/2014/main" id="{22707A14-F196-941C-F801-94DF1B031266}"/>
              </a:ext>
            </a:extLst>
          </p:cNvPr>
          <p:cNvPicPr>
            <a:picLocks noChangeAspect="1"/>
          </p:cNvPicPr>
          <p:nvPr/>
        </p:nvPicPr>
        <p:blipFill rotWithShape="1">
          <a:blip r:embed="rId3"/>
          <a:srcRect l="15481" r="3235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50113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3D pattern of ring shapes connected by lines">
            <a:extLst>
              <a:ext uri="{FF2B5EF4-FFF2-40B4-BE49-F238E27FC236}">
                <a16:creationId xmlns:a16="http://schemas.microsoft.com/office/drawing/2014/main" id="{714204D5-F29D-803F-8D13-57DB3AE0304C}"/>
              </a:ext>
            </a:extLst>
          </p:cNvPr>
          <p:cNvPicPr>
            <a:picLocks noChangeAspect="1"/>
          </p:cNvPicPr>
          <p:nvPr/>
        </p:nvPicPr>
        <p:blipFill rotWithShape="1">
          <a:blip r:embed="rId3"/>
          <a:srcRect l="8667" r="4139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B857E-19CD-4C5C-A48B-0D3E3B78E9F2}"/>
              </a:ext>
            </a:extLst>
          </p:cNvPr>
          <p:cNvSpPr>
            <a:spLocks noGrp="1"/>
          </p:cNvSpPr>
          <p:nvPr>
            <p:ph type="ctrTitle"/>
          </p:nvPr>
        </p:nvSpPr>
        <p:spPr>
          <a:xfrm>
            <a:off x="761801" y="328512"/>
            <a:ext cx="4778387" cy="1628970"/>
          </a:xfrm>
        </p:spPr>
        <p:txBody>
          <a:bodyPr vert="horz" lIns="91440" tIns="45720" rIns="91440" bIns="45720" rtlCol="0" anchor="ctr">
            <a:normAutofit/>
          </a:bodyPr>
          <a:lstStyle/>
          <a:p>
            <a:pPr algn="l"/>
            <a:r>
              <a:rPr lang="en-US" sz="4000" b="1" i="0" dirty="0">
                <a:effectLst/>
              </a:rPr>
              <a:t>Networking Sessions</a:t>
            </a:r>
            <a:endParaRPr lang="en-US" sz="4000" b="1" dirty="0"/>
          </a:p>
        </p:txBody>
      </p:sp>
      <p:sp>
        <p:nvSpPr>
          <p:cNvPr id="3" name="Subtitle 2">
            <a:extLst>
              <a:ext uri="{FF2B5EF4-FFF2-40B4-BE49-F238E27FC236}">
                <a16:creationId xmlns:a16="http://schemas.microsoft.com/office/drawing/2014/main" id="{2BF2DAD1-7E14-47BA-B8C4-ED4EAB459E50}"/>
              </a:ext>
            </a:extLst>
          </p:cNvPr>
          <p:cNvSpPr>
            <a:spLocks noGrp="1"/>
          </p:cNvSpPr>
          <p:nvPr>
            <p:ph type="subTitle" idx="1"/>
          </p:nvPr>
        </p:nvSpPr>
        <p:spPr>
          <a:xfrm>
            <a:off x="761801" y="2438401"/>
            <a:ext cx="5112526" cy="3820666"/>
          </a:xfrm>
        </p:spPr>
        <p:txBody>
          <a:bodyPr vert="horz" lIns="91440" tIns="45720" rIns="91440" bIns="45720" rtlCol="0" anchor="ctr">
            <a:normAutofit lnSpcReduction="10000"/>
          </a:bodyPr>
          <a:lstStyle/>
          <a:p>
            <a:pPr indent="-228600" algn="l">
              <a:buFont typeface="Arial" panose="020B0604020202020204" pitchFamily="34" charset="0"/>
              <a:buChar char="•"/>
            </a:pPr>
            <a:r>
              <a:rPr lang="en-US" sz="1400" dirty="0">
                <a:latin typeface="Amasis MT Pro Black" panose="02040A04050005020304" pitchFamily="18" charset="0"/>
              </a:rPr>
              <a:t>- Structured Networking Sessions:</a:t>
            </a:r>
          </a:p>
          <a:p>
            <a:pPr indent="-228600" algn="l">
              <a:buFont typeface="Arial" panose="020B0604020202020204" pitchFamily="34" charset="0"/>
              <a:buChar char="•"/>
            </a:pPr>
            <a:r>
              <a:rPr lang="en-US" sz="1400" dirty="0">
                <a:latin typeface="Amasis MT Pro Black" panose="02040A04050005020304" pitchFamily="18" charset="0"/>
              </a:rPr>
              <a:t>  - Opportunities for structured networking sessions and informal socializing activities.</a:t>
            </a:r>
          </a:p>
          <a:p>
            <a:pPr indent="-228600" algn="l">
              <a:buFont typeface="Arial" panose="020B0604020202020204" pitchFamily="34" charset="0"/>
              <a:buChar char="•"/>
            </a:pPr>
            <a:r>
              <a:rPr lang="en-US" sz="1400" dirty="0">
                <a:latin typeface="Amasis MT Pro Black" panose="02040A04050005020304" pitchFamily="18" charset="0"/>
              </a:rPr>
              <a:t>  - Modes of participation include one-on-one meetings, focus group discussions, and special networking events.</a:t>
            </a:r>
          </a:p>
          <a:p>
            <a:pPr indent="-228600" algn="l">
              <a:buFont typeface="Arial" panose="020B0604020202020204" pitchFamily="34" charset="0"/>
              <a:buChar char="•"/>
            </a:pPr>
            <a:endParaRPr lang="en-US" sz="1400" dirty="0">
              <a:latin typeface="Amasis MT Pro Black" panose="02040A04050005020304" pitchFamily="18" charset="0"/>
            </a:endParaRPr>
          </a:p>
          <a:p>
            <a:pPr indent="-228600" algn="l">
              <a:buFont typeface="Arial" panose="020B0604020202020204" pitchFamily="34" charset="0"/>
              <a:buChar char="•"/>
            </a:pPr>
            <a:r>
              <a:rPr lang="en-US" sz="1400" dirty="0">
                <a:latin typeface="Amasis MT Pro Black" panose="02040A04050005020304" pitchFamily="18" charset="0"/>
              </a:rPr>
              <a:t>- Importance of Networking:</a:t>
            </a:r>
          </a:p>
          <a:p>
            <a:pPr indent="-228600" algn="l">
              <a:buFont typeface="Arial" panose="020B0604020202020204" pitchFamily="34" charset="0"/>
              <a:buChar char="•"/>
            </a:pPr>
            <a:r>
              <a:rPr lang="en-US" sz="1400" dirty="0">
                <a:latin typeface="Amasis MT Pro Black" panose="02040A04050005020304" pitchFamily="18" charset="0"/>
              </a:rPr>
              <a:t>  - Facilitation of idea exchange, experiences, and contacts among industry professionals.</a:t>
            </a:r>
          </a:p>
          <a:p>
            <a:pPr indent="-228600" algn="l">
              <a:buFont typeface="Arial" panose="020B0604020202020204" pitchFamily="34" charset="0"/>
              <a:buChar char="•"/>
            </a:pPr>
            <a:r>
              <a:rPr lang="en-US" sz="1400" dirty="0">
                <a:latin typeface="Amasis MT Pro Black" panose="02040A04050005020304" pitchFamily="18" charset="0"/>
              </a:rPr>
              <a:t>  - Identification of potential collaboration opportunities and establishment of links with potential business partners.</a:t>
            </a:r>
          </a:p>
          <a:p>
            <a:pPr indent="-228600" algn="l">
              <a:buFont typeface="Arial" panose="020B0604020202020204" pitchFamily="34" charset="0"/>
              <a:buChar char="•"/>
            </a:pPr>
            <a:r>
              <a:rPr lang="en-US" sz="1400" dirty="0">
                <a:latin typeface="Amasis MT Pro Black" panose="02040A04050005020304" pitchFamily="18" charset="0"/>
              </a:rPr>
              <a:t>  - Development of strong professional relationships providing long-term benefits in the industry, such as career advancement and business growth</a:t>
            </a:r>
            <a:r>
              <a:rPr lang="en-US" sz="1100" dirty="0">
                <a:latin typeface="Amasis MT Pro Black" panose="02040A04050005020304" pitchFamily="18" charset="0"/>
              </a:rPr>
              <a:t>.</a:t>
            </a:r>
          </a:p>
        </p:txBody>
      </p:sp>
    </p:spTree>
    <p:extLst>
      <p:ext uri="{BB962C8B-B14F-4D97-AF65-F5344CB8AC3E}">
        <p14:creationId xmlns:p14="http://schemas.microsoft.com/office/powerpoint/2010/main" val="4005144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AE502-D65F-49EC-8488-B1E6CFA68557}"/>
              </a:ext>
            </a:extLst>
          </p:cNvPr>
          <p:cNvSpPr>
            <a:spLocks noGrp="1"/>
          </p:cNvSpPr>
          <p:nvPr>
            <p:ph type="ctrTitle"/>
          </p:nvPr>
        </p:nvSpPr>
        <p:spPr>
          <a:xfrm>
            <a:off x="5604387" y="629266"/>
            <a:ext cx="5792271" cy="737418"/>
          </a:xfrm>
        </p:spPr>
        <p:txBody>
          <a:bodyPr anchor="t">
            <a:normAutofit/>
          </a:bodyPr>
          <a:lstStyle/>
          <a:p>
            <a:pPr algn="l"/>
            <a:r>
              <a:rPr lang="en-GB" sz="4000" b="0" i="0" dirty="0">
                <a:solidFill>
                  <a:schemeClr val="tx2"/>
                </a:solidFill>
                <a:effectLst/>
                <a:latin typeface="Roboto" panose="02000000000000000000" pitchFamily="2" charset="0"/>
              </a:rPr>
              <a:t>Conclusions </a:t>
            </a:r>
            <a:endParaRPr lang="en-GB" sz="4000" dirty="0">
              <a:solidFill>
                <a:schemeClr val="tx2"/>
              </a:solidFill>
            </a:endParaRPr>
          </a:p>
        </p:txBody>
      </p:sp>
      <p:sp>
        <p:nvSpPr>
          <p:cNvPr id="3" name="Subtitle 2">
            <a:extLst>
              <a:ext uri="{FF2B5EF4-FFF2-40B4-BE49-F238E27FC236}">
                <a16:creationId xmlns:a16="http://schemas.microsoft.com/office/drawing/2014/main" id="{155A83F6-B860-464D-B7B4-5C8F4989CF55}"/>
              </a:ext>
            </a:extLst>
          </p:cNvPr>
          <p:cNvSpPr>
            <a:spLocks noGrp="1"/>
          </p:cNvSpPr>
          <p:nvPr>
            <p:ph type="subTitle" idx="1"/>
          </p:nvPr>
        </p:nvSpPr>
        <p:spPr>
          <a:xfrm>
            <a:off x="6234422" y="629265"/>
            <a:ext cx="5162235" cy="5447070"/>
          </a:xfrm>
        </p:spPr>
        <p:txBody>
          <a:bodyPr anchor="b">
            <a:normAutofit/>
          </a:bodyPr>
          <a:lstStyle/>
          <a:p>
            <a:pPr algn="l"/>
            <a:r>
              <a:rPr lang="en-GB" sz="2000" dirty="0">
                <a:solidFill>
                  <a:schemeClr val="tx2"/>
                </a:solidFill>
              </a:rPr>
              <a:t>- Invitation to Attendees:</a:t>
            </a:r>
          </a:p>
          <a:p>
            <a:pPr algn="l"/>
            <a:r>
              <a:rPr lang="en-GB" sz="500" dirty="0">
                <a:solidFill>
                  <a:schemeClr val="tx2"/>
                </a:solidFill>
              </a:rPr>
              <a:t>  - </a:t>
            </a:r>
            <a:r>
              <a:rPr lang="en-GB" sz="2000" dirty="0">
                <a:solidFill>
                  <a:schemeClr val="tx2"/>
                </a:solidFill>
              </a:rPr>
              <a:t>Encouragement for attendees to further engage in debate and collaboration within the hospitality and technology industries.</a:t>
            </a:r>
          </a:p>
          <a:p>
            <a:pPr algn="l"/>
            <a:r>
              <a:rPr lang="en-GB" sz="2000" dirty="0">
                <a:solidFill>
                  <a:schemeClr val="tx2"/>
                </a:solidFill>
              </a:rPr>
              <a:t>  - Invitation extended to join the event and contribute to the growth and development of these critical areas for society.</a:t>
            </a:r>
          </a:p>
          <a:p>
            <a:pPr algn="l"/>
            <a:endParaRPr lang="en-GB" sz="2000" dirty="0">
              <a:solidFill>
                <a:schemeClr val="tx2"/>
              </a:solidFill>
            </a:endParaRPr>
          </a:p>
          <a:p>
            <a:pPr algn="l"/>
            <a:r>
              <a:rPr lang="en-GB" sz="2000" dirty="0">
                <a:solidFill>
                  <a:schemeClr val="tx2"/>
                </a:solidFill>
              </a:rPr>
              <a:t>- Participation Acknowledgement:</a:t>
            </a:r>
          </a:p>
          <a:p>
            <a:pPr algn="l"/>
            <a:r>
              <a:rPr lang="en-GB" sz="2000" dirty="0">
                <a:solidFill>
                  <a:schemeClr val="tx2"/>
                </a:solidFill>
              </a:rPr>
              <a:t>  - Appreciation expressed for attendees' participation and contributions.</a:t>
            </a:r>
          </a:p>
          <a:p>
            <a:pPr algn="l"/>
            <a:r>
              <a:rPr lang="en-GB" sz="2000" dirty="0">
                <a:solidFill>
                  <a:schemeClr val="tx2"/>
                </a:solidFill>
              </a:rPr>
              <a:t>  - Anticipation for attendees' presence at the </a:t>
            </a:r>
            <a:r>
              <a:rPr lang="en-GB" sz="2000" dirty="0" err="1">
                <a:solidFill>
                  <a:schemeClr val="tx2"/>
                </a:solidFill>
              </a:rPr>
              <a:t>TechHospitality</a:t>
            </a:r>
            <a:r>
              <a:rPr lang="en-GB" sz="2000" dirty="0">
                <a:solidFill>
                  <a:schemeClr val="tx2"/>
                </a:solidFill>
              </a:rPr>
              <a:t> Summit.</a:t>
            </a:r>
          </a:p>
        </p:txBody>
      </p:sp>
      <p:pic>
        <p:nvPicPr>
          <p:cNvPr id="7" name="Graphic 6" descr="Lightbulb">
            <a:extLst>
              <a:ext uri="{FF2B5EF4-FFF2-40B4-BE49-F238E27FC236}">
                <a16:creationId xmlns:a16="http://schemas.microsoft.com/office/drawing/2014/main" id="{6635C161-343F-49B6-0B23-A429DA014C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05514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71F67BB-99E1-4B68-9F9C-C2090C27D5BB}"/>
              </a:ext>
            </a:extLst>
          </p:cNvPr>
          <p:cNvSpPr txBox="1"/>
          <p:nvPr/>
        </p:nvSpPr>
        <p:spPr>
          <a:xfrm>
            <a:off x="1406013" y="658761"/>
            <a:ext cx="9291484" cy="489364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Marriott. (n.d.). Overview of Human Resource Management at Marriott.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"Consulting Report: Enhancing HRM Practices at JW Marriott Bucharest Grand Hotel", pp. 3-4.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JW Marriott Bucharest Grand Hotel. (n.d.). Issues Identified.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"Analysis Section: Identifying Challenges in HRM", p. 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PESTEL Analysis of Hospitality Industry.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"Analysis Section: External Factors Impacting Hospitality Industry", pp. 8-9.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SWOT Analysis of JW Marriott Bucharest Grand Hotel.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"Analysis Section: Assessing JW Marriott's Internal Environment", pp. 9-10.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TOWS Analysis for Strategic Planning at JW Marriott Bucharest Grand Hotel.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"Analysis Section: Strategic Planning Recommendations", pp. 10-11.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Recommendations for Enhancing Customer Experience at JW Marriott Bucharest Grand Hotel.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"Recommendations and Change Management Section", pp. 12-14.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Change Management Strategies for Implementing Recommendations at JW Marriott Bucharest Grand Hotel.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"Recommendations and Change Management Section", pp. 14-16.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Action Plan for Addressing Customer Feedback at JW Marriott Bucharest Grand Hotel.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"Action Plan Section: Implementing Customer Feedback Solutions", pp. 16-17.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Conclusion: Strategic Insights and Future Directions for JW Marriott Bucharest Grand Hotel.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"Conclusion Section: Strategic Insights", pp. 17-18.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"Private Countries" Mechanics Explained.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"Game Mechanics Handbook: Understanding Private Countries", pp. 25-27.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"Alliance Pacts" Overview and Functionality.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"Game Mechanics Handbook: Forming Alliances", pp. 32-33.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"Referral Rights" Auction: Opportunities and Benefits.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"Game Mechanics Handbook: Referral Rights Auction", pp. 40-41.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"Boost Opportunities" in MPL: Maximizing Company Performance.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"MPL Guidebook: Company Boost Mechanics", pp. 55-57.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"Productivity Mechanics" in MPL: Understanding Work Efficiency.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"MPL Guidebook: Maximizing Work Efficiency", pp. 60-61.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"Auction Mechanics" in MPL: Strategies for Winning Bids.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"MPL Guidebook: Winning Auction Bids", pp. 70-72.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"New Player Restrictions" in MPL: Transitioning from Public to Private Countries.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"MPL Guidebook: Entry Restrictions for New Players", pp. 80-82.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"Boost Opportunities" Auction Guide: Making Informed Bidding Decisions.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"Auction Strategy Handbook: Winning Boost Auctions", pp. 95-97.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"Referral Rights" Auction: Benefits and Strategies for Bidders.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"Auction Strategy Handbook: Referral Rights Auctions", pp. 105-107.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"Private Countries" Mechanics: Pros and Cons for Players.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"Game Mechanics Handbook: Evaluating Private Countries", pp. 110-112.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"Productivity Mechanics" Explained: Strategies for Increasing Efficiency.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În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"MPL Guidebook: Productivity Enhancement Techniques", pp. 120-122.</a:t>
            </a:r>
          </a:p>
        </p:txBody>
      </p:sp>
    </p:spTree>
    <p:extLst>
      <p:ext uri="{BB962C8B-B14F-4D97-AF65-F5344CB8AC3E}">
        <p14:creationId xmlns:p14="http://schemas.microsoft.com/office/powerpoint/2010/main" val="1367095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3025</Words>
  <Application>Microsoft Office PowerPoint</Application>
  <PresentationFormat>Widescreen</PresentationFormat>
  <Paragraphs>212</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Amasis MT Pro Black</vt:lpstr>
      <vt:lpstr>Arial</vt:lpstr>
      <vt:lpstr>Calibri</vt:lpstr>
      <vt:lpstr>Calibri Light</vt:lpstr>
      <vt:lpstr>Roboto</vt:lpstr>
      <vt:lpstr>Wingdings</vt:lpstr>
      <vt:lpstr>Office Theme</vt:lpstr>
      <vt:lpstr>Event Name: "Tec Hospitality Summit: Transforming Hospitality Experience through Technology and Innovation"</vt:lpstr>
      <vt:lpstr>Held over two days in Bucharest, the TechHospitality Summit brings together leaders, experts, and professionals to discuss how technology and innovation are redefining hospitality. The agenda includes presentations and discussions on the impact of AI, blockchain, virtual and augmented reality. The exhibition showcases the latest innovations, and networking sessions promote collaboration and partnerships. The event aims to highlight how technology enhances customer experience, foster knowledge exchange among professionals, and promote the latest technological solutions for the hospitality industry.</vt:lpstr>
      <vt:lpstr>Date and location of the event: October 15-16, 2024, Hotel Mariott International Bucharest</vt:lpstr>
      <vt:lpstr>The purpose of the event        Target Audience and Demand</vt:lpstr>
      <vt:lpstr>Analysis of the Competition    The advantages and unique features  </vt:lpstr>
      <vt:lpstr>    </vt:lpstr>
      <vt:lpstr>Conference Session, Description of the Event and Maine Agenda</vt:lpstr>
      <vt:lpstr>Technological Exhibition</vt:lpstr>
      <vt:lpstr>Networking Sessions</vt:lpstr>
      <vt:lpstr>Conclusions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Name: "TechHospitality Summit: Transforming Hospitality Experience through Technology and Innovation"</dc:title>
  <dc:creator>Maria Ana Iordache</dc:creator>
  <cp:lastModifiedBy>Maria Ana Iordache</cp:lastModifiedBy>
  <cp:revision>1</cp:revision>
  <dcterms:created xsi:type="dcterms:W3CDTF">2024-05-03T23:46:29Z</dcterms:created>
  <dcterms:modified xsi:type="dcterms:W3CDTF">2024-05-08T11:31:41Z</dcterms:modified>
</cp:coreProperties>
</file>