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11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35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93EB99-4A4F-D65E-D5B5-CD3542BC10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FBF251-3E4C-7868-3A68-5FF39FE0D1B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AFA50E-5242-1E70-D34A-1F3C3A7709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63E7B1-8F97-6468-88E9-40BA8C13D02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4BFBC-CF18-FF22-B8A6-640B54BF9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264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77CEE-D3BB-4136-1E58-2AE8153603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A52271-2879-E942-E432-0BDD10D5260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A285BB-75E9-3D5E-5F4A-3E91A9BC3A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7F4A97-AAFE-E135-ABAD-B23DFDEB0C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AE6485-992C-C43A-0F4D-0126D6F65E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0946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A86C3-D19D-6D90-1609-C5A7A670A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892BE4-DE5C-AA4F-3557-8DEE9FCE34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1B2B94-9551-7135-B9AB-A0DC6564B5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B4894B-8DBB-0D18-C616-27A31A1CDE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AD48AD-A315-4925-4D03-C4A5B7BFCA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5338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C90D4E-98B6-F8E3-0652-1694D239A0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A25B10-4ECD-3A2B-79F1-DD615DFD10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5826621-A853-6387-7537-C7696236CED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5A70D4C-9B65-792F-CCB5-F32BC7A03C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5C7F984-8656-7BE7-3EA5-29DAAADA03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D110A96-6961-E85F-C46B-47829D6CD3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5768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0AA1E6-C819-F38F-25AE-FE460D2AB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D6DB57-27D9-36CF-F779-B5187A0E00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56E99C1-D029-26CE-C8DD-6C6F6672C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1F3ECCE-0CAA-300D-4908-24667D7C5D2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9E36BDC-EA82-9191-DEDE-208E0DEB53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8261A3-F464-65AE-3738-2085FC9556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36888F9-79FF-A563-7C53-1BE50C323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B2080C7-2B4A-C186-9349-FC619D75B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9164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F51D2F-9186-F543-46B5-DFBDD1921B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363F5BE-6AD6-2A7D-E98C-0929D71BF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70182E-FB9B-CCF4-CFCE-814319F41C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096995C-FE6D-98DD-B872-3B24F63BEF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86169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AD3C9E-BB2A-22C5-4F0E-6705E281B6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AFC5A2-0DD2-B27F-788D-C47E681806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5A8F1A9-5786-9EFB-48F9-C6151D32E9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8146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D60B4-3A55-4804-FEA5-C34AF20EC2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85735A-6A5B-713E-678E-377DC62B70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C3F61B3-836D-9D82-AF16-B29694F7FCD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C38655-63FC-3507-3881-7AC6DDB7A1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E9C7C05-D3E1-C891-EB97-F6CF402F46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C97C46-D444-F0CF-231B-4BC4858AB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0493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CB4134-6D0B-85DD-3C03-6D9DB4D87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B4DE2F-8D16-3B23-B91B-C834F29B804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1DE93C8-7CFC-7CCE-6169-663F58C0B2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140CF77-7F0F-070B-1226-9A0FDA1B5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15A4C0E-8DCF-BDB3-FBB1-1F0D0EAF32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8719659-44AA-6CF5-03EB-144ED96D23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10306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EE502-74C2-2EB3-59E0-60EE31C10D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1ACE4A3-9F85-E326-45FB-254E637B909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A27119-04AA-1FB6-6BAB-3F38414267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812F49-59DF-5405-DE91-1D9F2658D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5BF9F1-70FE-6567-A4ED-3042650F3A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65404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3DD22-4657-AA25-5E32-B48A326034F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319B86-A2E2-C11B-D895-686C0D7F76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2DF0BF-ACFD-E1DF-E949-9A63492399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B9FA07-9454-63B8-6C17-6DFB5E6DF5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F2F49-A488-2846-9934-4002D2269C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640550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6CD1A24-97D2-092C-CB66-380FDE2C76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15E345-460A-E544-AAD5-704304AE05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C9A6C4-3826-4DC5-0FE8-D974F76653F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984264B-8771-4E46-AB31-E98EB8551821}" type="datetimeFigureOut">
              <a:rPr lang="en-GB" smtClean="0"/>
              <a:t>09/12/2025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67646C-850D-E890-B9F0-C5C77BB3498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F2C51D-EAA7-98C5-CFF3-8735A008D7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DD4149C-8CD7-4ACF-A7D1-2CD6B3E341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819960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3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6ECA6DCB-B7E1-40A9-9524-540C6DA40B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7D3D097-E8D8-A84D-60C1-7E31CB7D80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Leadership Breakdown During Automation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9C518-D0F7-929C-3CC7-5AAFED1FA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Leadership used to be present on the shop floor; however, now it is missing. By not being present, leadership has not provided any guidance, or emotional support; in addition, there has been a lack of communication about how to resolve conflicts.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Leadership did not adhere to the leadership change models (Lewin's, Kotter's, and Burke-Litwin's Change Model); therefore, employees are left to navigate through the change on their own.</a:t>
            </a:r>
          </a:p>
          <a:p>
            <a:endParaRPr lang="en-GB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451B0FE-D668-7370-DE13-9D8451D023B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13926" r="2" b="2"/>
          <a:stretch>
            <a:fillRect/>
          </a:stretch>
        </p:blipFill>
        <p:spPr>
          <a:xfrm>
            <a:off x="7083423" y="581892"/>
            <a:ext cx="4397433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1680201-7BFD-B950-417B-83FB8FF2101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t="1673" r="1" b="12218"/>
          <a:stretch>
            <a:fillRect/>
          </a:stretch>
        </p:blipFill>
        <p:spPr>
          <a:xfrm>
            <a:off x="7083423" y="3707894"/>
            <a:ext cx="4395569" cy="2518756"/>
          </a:xfrm>
          <a:prstGeom prst="rect">
            <a:avLst/>
          </a:prstGeom>
        </p:spPr>
      </p:pic>
      <p:pic>
        <p:nvPicPr>
          <p:cNvPr id="6" name="Uplands Crescent">
            <a:hlinkClick r:id="" action="ppaction://media"/>
            <a:extLst>
              <a:ext uri="{FF2B5EF4-FFF2-40B4-BE49-F238E27FC236}">
                <a16:creationId xmlns:a16="http://schemas.microsoft.com/office/drawing/2014/main" id="{6D5DD29F-CE8A-6CE7-D65B-9C392C220B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981700" y="555942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0433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27829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AAAE94E3-A7DB-4868-B1E3-E49703488B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250A56-F500-474C-E0DF-8402245E09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5279408" cy="1128068"/>
          </a:xfrm>
        </p:spPr>
        <p:txBody>
          <a:bodyPr anchor="ctr"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Consequences of Weak Leadership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6" name="Rectangle 15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123821"/>
            <a:ext cx="4975066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9A5297-6711-91B7-BDA1-DB106B4641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5278066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Due to poor leadership practices, employees have lost trust, they feel abandoned, and they feel insecure regarding their personal safety; therefore, they will resist any technological changes.</a:t>
            </a:r>
          </a:p>
          <a:p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Failure to provide visible, relational, supportive leadership has resulted in increased conflict, confusion, and hesitancy to accept digital transformations.</a:t>
            </a:r>
          </a:p>
          <a:p>
            <a:endParaRPr lang="en-GB" sz="2000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7447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521F284-1717-EB1E-7FF1-C575780AB48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89632" y="581892"/>
            <a:ext cx="3785015" cy="2518756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8CB5D2D7-DF65-4E86-BFBA-FFB9B5ACEB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49687" y="3505479"/>
            <a:ext cx="4845488" cy="292358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0277DE7-8CBD-B84E-D141-CB199891C0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38547" y="3707894"/>
            <a:ext cx="2485321" cy="2518756"/>
          </a:xfrm>
          <a:prstGeom prst="rect">
            <a:avLst/>
          </a:prstGeom>
        </p:spPr>
      </p:pic>
      <p:pic>
        <p:nvPicPr>
          <p:cNvPr id="6" name="Uplands Crescent 2">
            <a:hlinkClick r:id="" action="ppaction://media"/>
            <a:extLst>
              <a:ext uri="{FF2B5EF4-FFF2-40B4-BE49-F238E27FC236}">
                <a16:creationId xmlns:a16="http://schemas.microsoft.com/office/drawing/2014/main" id="{BAAE8478-2E9D-DE8A-7DBA-9418BC7AE1E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62563" y="566737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0611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091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147</Words>
  <PresentationFormat>Widescreen</PresentationFormat>
  <Paragraphs>8</Paragraphs>
  <Slides>2</Slides>
  <Notes>0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Aptos</vt:lpstr>
      <vt:lpstr>Aptos Display</vt:lpstr>
      <vt:lpstr>Arial</vt:lpstr>
      <vt:lpstr>Arial Black</vt:lpstr>
      <vt:lpstr>Office Theme</vt:lpstr>
      <vt:lpstr>Leadership Breakdown During Automation</vt:lpstr>
      <vt:lpstr>Consequences of Weak Leadership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terms:created xsi:type="dcterms:W3CDTF">2025-12-09T11:19:57Z</dcterms:created>
  <dcterms:modified xsi:type="dcterms:W3CDTF">2025-12-09T13:37:01Z</dcterms:modified>
</cp:coreProperties>
</file>