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7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0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1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2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13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14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72"/>
  </p:notesMasterIdLst>
  <p:sldIdLst>
    <p:sldId id="410" r:id="rId2"/>
    <p:sldId id="348" r:id="rId3"/>
    <p:sldId id="295" r:id="rId4"/>
    <p:sldId id="308" r:id="rId5"/>
    <p:sldId id="373" r:id="rId6"/>
    <p:sldId id="374" r:id="rId7"/>
    <p:sldId id="372" r:id="rId8"/>
    <p:sldId id="296" r:id="rId9"/>
    <p:sldId id="371" r:id="rId10"/>
    <p:sldId id="375" r:id="rId11"/>
    <p:sldId id="349" r:id="rId12"/>
    <p:sldId id="350" r:id="rId13"/>
    <p:sldId id="351" r:id="rId14"/>
    <p:sldId id="376" r:id="rId15"/>
    <p:sldId id="297" r:id="rId16"/>
    <p:sldId id="352" r:id="rId17"/>
    <p:sldId id="353" r:id="rId18"/>
    <p:sldId id="355" r:id="rId19"/>
    <p:sldId id="377" r:id="rId20"/>
    <p:sldId id="411" r:id="rId21"/>
    <p:sldId id="378" r:id="rId22"/>
    <p:sldId id="379" r:id="rId23"/>
    <p:sldId id="413" r:id="rId24"/>
    <p:sldId id="380" r:id="rId25"/>
    <p:sldId id="356" r:id="rId26"/>
    <p:sldId id="309" r:id="rId27"/>
    <p:sldId id="415" r:id="rId28"/>
    <p:sldId id="381" r:id="rId29"/>
    <p:sldId id="382" r:id="rId30"/>
    <p:sldId id="357" r:id="rId31"/>
    <p:sldId id="310" r:id="rId32"/>
    <p:sldId id="311" r:id="rId33"/>
    <p:sldId id="383" r:id="rId34"/>
    <p:sldId id="414" r:id="rId35"/>
    <p:sldId id="384" r:id="rId36"/>
    <p:sldId id="386" r:id="rId37"/>
    <p:sldId id="412" r:id="rId38"/>
    <p:sldId id="358" r:id="rId39"/>
    <p:sldId id="400" r:id="rId40"/>
    <p:sldId id="387" r:id="rId41"/>
    <p:sldId id="388" r:id="rId42"/>
    <p:sldId id="401" r:id="rId43"/>
    <p:sldId id="312" r:id="rId44"/>
    <p:sldId id="405" r:id="rId45"/>
    <p:sldId id="389" r:id="rId46"/>
    <p:sldId id="391" r:id="rId47"/>
    <p:sldId id="313" r:id="rId48"/>
    <p:sldId id="359" r:id="rId49"/>
    <p:sldId id="402" r:id="rId50"/>
    <p:sldId id="360" r:id="rId51"/>
    <p:sldId id="315" r:id="rId52"/>
    <p:sldId id="316" r:id="rId53"/>
    <p:sldId id="317" r:id="rId54"/>
    <p:sldId id="318" r:id="rId55"/>
    <p:sldId id="319" r:id="rId56"/>
    <p:sldId id="320" r:id="rId57"/>
    <p:sldId id="301" r:id="rId58"/>
    <p:sldId id="392" r:id="rId59"/>
    <p:sldId id="302" r:id="rId60"/>
    <p:sldId id="393" r:id="rId61"/>
    <p:sldId id="397" r:id="rId62"/>
    <p:sldId id="321" r:id="rId63"/>
    <p:sldId id="404" r:id="rId64"/>
    <p:sldId id="398" r:id="rId65"/>
    <p:sldId id="399" r:id="rId66"/>
    <p:sldId id="303" r:id="rId67"/>
    <p:sldId id="322" r:id="rId68"/>
    <p:sldId id="304" r:id="rId69"/>
    <p:sldId id="305" r:id="rId70"/>
    <p:sldId id="323" r:id="rId7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35371" autoAdjust="0"/>
    <p:restoredTop sz="93971" autoAdjust="0"/>
  </p:normalViewPr>
  <p:slideViewPr>
    <p:cSldViewPr snapToGrid="0">
      <p:cViewPr varScale="1">
        <p:scale>
          <a:sx n="62" d="100"/>
          <a:sy n="62" d="100"/>
        </p:scale>
        <p:origin x="48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viewProps" Target="view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tableStyles" Target="tableStyles.xml"/><Relationship Id="rId7" Type="http://schemas.openxmlformats.org/officeDocument/2006/relationships/slide" Target="slides/slide6.xml"/><Relationship Id="rId71" Type="http://schemas.openxmlformats.org/officeDocument/2006/relationships/slide" Target="slides/slide7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E7DF231-0EDC-4864-8718-69870ED3E7B9}" type="doc">
      <dgm:prSet loTypeId="urn:microsoft.com/office/officeart/2005/8/layout/arrow5" loCatId="relationship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zh-TW" altLang="en-US"/>
        </a:p>
      </dgm:t>
    </dgm:pt>
    <dgm:pt modelId="{0DF04492-B41E-4687-B7E7-BD1A5DB027C1}">
      <dgm:prSet phldrT="[文字]" custT="1"/>
      <dgm:spPr/>
      <dgm:t>
        <a:bodyPr/>
        <a:lstStyle/>
        <a:p>
          <a:r>
            <a:rPr lang="zh-TW" altLang="en-US" sz="2800" dirty="0" smtClean="0"/>
            <a:t>君仁</a:t>
          </a:r>
          <a:endParaRPr lang="zh-TW" altLang="en-US" sz="2800" dirty="0"/>
        </a:p>
      </dgm:t>
    </dgm:pt>
    <dgm:pt modelId="{66F0EFCC-5627-46A3-A387-FBB1A2838AFC}" type="parTrans" cxnId="{6C1AC25E-0E3B-4E9B-B99A-B15984D63BEE}">
      <dgm:prSet/>
      <dgm:spPr/>
      <dgm:t>
        <a:bodyPr/>
        <a:lstStyle/>
        <a:p>
          <a:endParaRPr lang="zh-TW" altLang="en-US"/>
        </a:p>
      </dgm:t>
    </dgm:pt>
    <dgm:pt modelId="{F002B0D9-7E10-47C3-BC2F-6CC69AD9DDFF}" type="sibTrans" cxnId="{6C1AC25E-0E3B-4E9B-B99A-B15984D63BEE}">
      <dgm:prSet/>
      <dgm:spPr/>
      <dgm:t>
        <a:bodyPr/>
        <a:lstStyle/>
        <a:p>
          <a:endParaRPr lang="zh-TW" altLang="en-US"/>
        </a:p>
      </dgm:t>
    </dgm:pt>
    <dgm:pt modelId="{69A9DAAF-1FE9-49A4-B411-647221329300}">
      <dgm:prSet phldrT="[文字]" custT="1"/>
      <dgm:spPr>
        <a:solidFill>
          <a:schemeClr val="accent1">
            <a:lumMod val="75000"/>
          </a:schemeClr>
        </a:solidFill>
      </dgm:spPr>
      <dgm:t>
        <a:bodyPr vert="eaVert"/>
        <a:lstStyle/>
        <a:p>
          <a:r>
            <a:rPr lang="zh-TW" altLang="en-US" sz="2800" dirty="0" smtClean="0"/>
            <a:t>慈父</a:t>
          </a:r>
          <a:endParaRPr lang="zh-TW" altLang="en-US" sz="2800" dirty="0"/>
        </a:p>
      </dgm:t>
    </dgm:pt>
    <dgm:pt modelId="{B62BD815-A389-4AB2-884A-06A521A5E5B8}" type="parTrans" cxnId="{2F6A4B97-49C9-4594-A439-573F3DB091D5}">
      <dgm:prSet/>
      <dgm:spPr/>
      <dgm:t>
        <a:bodyPr/>
        <a:lstStyle/>
        <a:p>
          <a:endParaRPr lang="zh-TW" altLang="en-US"/>
        </a:p>
      </dgm:t>
    </dgm:pt>
    <dgm:pt modelId="{C3C79498-0920-4466-A243-62654ABAF6A6}" type="sibTrans" cxnId="{2F6A4B97-49C9-4594-A439-573F3DB091D5}">
      <dgm:prSet/>
      <dgm:spPr/>
      <dgm:t>
        <a:bodyPr/>
        <a:lstStyle/>
        <a:p>
          <a:endParaRPr lang="zh-TW" altLang="en-US"/>
        </a:p>
      </dgm:t>
    </dgm:pt>
    <dgm:pt modelId="{9E7ED49E-1140-44CB-9130-96615E6A9737}">
      <dgm:prSet phldrT="[文字]" custT="1"/>
      <dgm:spPr>
        <a:solidFill>
          <a:schemeClr val="accent2">
            <a:lumMod val="75000"/>
          </a:schemeClr>
        </a:solidFill>
      </dgm:spPr>
      <dgm:t>
        <a:bodyPr vert="eaVert"/>
        <a:lstStyle/>
        <a:p>
          <a:r>
            <a:rPr lang="zh-TW" altLang="en-US" sz="2800" dirty="0" smtClean="0"/>
            <a:t>孝子</a:t>
          </a:r>
          <a:endParaRPr lang="zh-TW" altLang="en-US" sz="2800" dirty="0"/>
        </a:p>
      </dgm:t>
    </dgm:pt>
    <dgm:pt modelId="{8E7664A6-67F7-455C-8066-A5792798F93B}" type="parTrans" cxnId="{27ED8BCE-D4D7-4886-A82F-D319F0368BC6}">
      <dgm:prSet/>
      <dgm:spPr/>
      <dgm:t>
        <a:bodyPr/>
        <a:lstStyle/>
        <a:p>
          <a:endParaRPr lang="zh-TW" altLang="en-US"/>
        </a:p>
      </dgm:t>
    </dgm:pt>
    <dgm:pt modelId="{30B07E21-CB46-4C0B-A361-D77A65402BBC}" type="sibTrans" cxnId="{27ED8BCE-D4D7-4886-A82F-D319F0368BC6}">
      <dgm:prSet/>
      <dgm:spPr/>
      <dgm:t>
        <a:bodyPr/>
        <a:lstStyle/>
        <a:p>
          <a:endParaRPr lang="zh-TW" altLang="en-US"/>
        </a:p>
      </dgm:t>
    </dgm:pt>
    <dgm:pt modelId="{5678AC46-4D97-4252-B1DE-1D36D9B2D327}">
      <dgm:prSet phldrT="[文字]" custT="1"/>
      <dgm:spPr/>
      <dgm:t>
        <a:bodyPr/>
        <a:lstStyle/>
        <a:p>
          <a:r>
            <a:rPr lang="zh-TW" altLang="en-US" sz="2800" dirty="0" smtClean="0"/>
            <a:t>臣敬</a:t>
          </a:r>
          <a:endParaRPr lang="zh-TW" altLang="en-US" sz="2800" dirty="0"/>
        </a:p>
      </dgm:t>
    </dgm:pt>
    <dgm:pt modelId="{43A23D9E-0B04-42B1-A9D3-B73D6F031475}" type="parTrans" cxnId="{2E100E71-7306-4A58-BB5B-36C20677E205}">
      <dgm:prSet/>
      <dgm:spPr/>
      <dgm:t>
        <a:bodyPr/>
        <a:lstStyle/>
        <a:p>
          <a:endParaRPr lang="zh-TW" altLang="en-US"/>
        </a:p>
      </dgm:t>
    </dgm:pt>
    <dgm:pt modelId="{D6627FCB-CACB-4B84-9B40-3CFB46B7D9AA}" type="sibTrans" cxnId="{2E100E71-7306-4A58-BB5B-36C20677E205}">
      <dgm:prSet/>
      <dgm:spPr/>
      <dgm:t>
        <a:bodyPr/>
        <a:lstStyle/>
        <a:p>
          <a:endParaRPr lang="zh-TW" altLang="en-US"/>
        </a:p>
      </dgm:t>
    </dgm:pt>
    <dgm:pt modelId="{02DBC15E-CDBC-42C9-8BBC-D59A2D0F59F2}" type="pres">
      <dgm:prSet presAssocID="{2E7DF231-0EDC-4864-8718-69870ED3E7B9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37A8BD62-6FB2-4E19-B392-96491B2B3AF1}" type="pres">
      <dgm:prSet presAssocID="{0DF04492-B41E-4687-B7E7-BD1A5DB027C1}" presName="arrow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161165A-B98F-4D7B-A66F-7A3D9585731F}" type="pres">
      <dgm:prSet presAssocID="{9E7ED49E-1140-44CB-9130-96615E6A9737}" presName="arrow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E0F2F3B-C8D6-49FE-ACCF-80BD14C0E770}" type="pres">
      <dgm:prSet presAssocID="{5678AC46-4D97-4252-B1DE-1D36D9B2D327}" presName="arrow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0D9E1E5-4837-420F-8746-E0C057FE734B}" type="pres">
      <dgm:prSet presAssocID="{69A9DAAF-1FE9-49A4-B411-647221329300}" presName="arrow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2E100E71-7306-4A58-BB5B-36C20677E205}" srcId="{2E7DF231-0EDC-4864-8718-69870ED3E7B9}" destId="{5678AC46-4D97-4252-B1DE-1D36D9B2D327}" srcOrd="2" destOrd="0" parTransId="{43A23D9E-0B04-42B1-A9D3-B73D6F031475}" sibTransId="{D6627FCB-CACB-4B84-9B40-3CFB46B7D9AA}"/>
    <dgm:cxn modelId="{2F6A4B97-49C9-4594-A439-573F3DB091D5}" srcId="{2E7DF231-0EDC-4864-8718-69870ED3E7B9}" destId="{69A9DAAF-1FE9-49A4-B411-647221329300}" srcOrd="3" destOrd="0" parTransId="{B62BD815-A389-4AB2-884A-06A521A5E5B8}" sibTransId="{C3C79498-0920-4466-A243-62654ABAF6A6}"/>
    <dgm:cxn modelId="{4519A755-C026-46BD-8FB9-3C2105769924}" type="presOf" srcId="{69A9DAAF-1FE9-49A4-B411-647221329300}" destId="{40D9E1E5-4837-420F-8746-E0C057FE734B}" srcOrd="0" destOrd="0" presId="urn:microsoft.com/office/officeart/2005/8/layout/arrow5"/>
    <dgm:cxn modelId="{27ED8BCE-D4D7-4886-A82F-D319F0368BC6}" srcId="{2E7DF231-0EDC-4864-8718-69870ED3E7B9}" destId="{9E7ED49E-1140-44CB-9130-96615E6A9737}" srcOrd="1" destOrd="0" parTransId="{8E7664A6-67F7-455C-8066-A5792798F93B}" sibTransId="{30B07E21-CB46-4C0B-A361-D77A65402BBC}"/>
    <dgm:cxn modelId="{E6C196B5-E59D-411B-B4F1-9C7E632C34E4}" type="presOf" srcId="{9E7ED49E-1140-44CB-9130-96615E6A9737}" destId="{9161165A-B98F-4D7B-A66F-7A3D9585731F}" srcOrd="0" destOrd="0" presId="urn:microsoft.com/office/officeart/2005/8/layout/arrow5"/>
    <dgm:cxn modelId="{148C2D35-33EF-417A-9D7F-75BAA0DCFE2E}" type="presOf" srcId="{0DF04492-B41E-4687-B7E7-BD1A5DB027C1}" destId="{37A8BD62-6FB2-4E19-B392-96491B2B3AF1}" srcOrd="0" destOrd="0" presId="urn:microsoft.com/office/officeart/2005/8/layout/arrow5"/>
    <dgm:cxn modelId="{6C1AC25E-0E3B-4E9B-B99A-B15984D63BEE}" srcId="{2E7DF231-0EDC-4864-8718-69870ED3E7B9}" destId="{0DF04492-B41E-4687-B7E7-BD1A5DB027C1}" srcOrd="0" destOrd="0" parTransId="{66F0EFCC-5627-46A3-A387-FBB1A2838AFC}" sibTransId="{F002B0D9-7E10-47C3-BC2F-6CC69AD9DDFF}"/>
    <dgm:cxn modelId="{1B0B0CC3-389C-40E1-9060-DED1AC5575A4}" type="presOf" srcId="{5678AC46-4D97-4252-B1DE-1D36D9B2D327}" destId="{CE0F2F3B-C8D6-49FE-ACCF-80BD14C0E770}" srcOrd="0" destOrd="0" presId="urn:microsoft.com/office/officeart/2005/8/layout/arrow5"/>
    <dgm:cxn modelId="{0584AA1C-11B0-48A9-B19D-3EF1B6004072}" type="presOf" srcId="{2E7DF231-0EDC-4864-8718-69870ED3E7B9}" destId="{02DBC15E-CDBC-42C9-8BBC-D59A2D0F59F2}" srcOrd="0" destOrd="0" presId="urn:microsoft.com/office/officeart/2005/8/layout/arrow5"/>
    <dgm:cxn modelId="{EA5425DF-F867-4BC1-8254-3168C2E907C4}" type="presParOf" srcId="{02DBC15E-CDBC-42C9-8BBC-D59A2D0F59F2}" destId="{37A8BD62-6FB2-4E19-B392-96491B2B3AF1}" srcOrd="0" destOrd="0" presId="urn:microsoft.com/office/officeart/2005/8/layout/arrow5"/>
    <dgm:cxn modelId="{B11D0637-F181-4D7B-8499-44E652B581B3}" type="presParOf" srcId="{02DBC15E-CDBC-42C9-8BBC-D59A2D0F59F2}" destId="{9161165A-B98F-4D7B-A66F-7A3D9585731F}" srcOrd="1" destOrd="0" presId="urn:microsoft.com/office/officeart/2005/8/layout/arrow5"/>
    <dgm:cxn modelId="{C8762C98-D191-4430-89B6-27040BEA05B1}" type="presParOf" srcId="{02DBC15E-CDBC-42C9-8BBC-D59A2D0F59F2}" destId="{CE0F2F3B-C8D6-49FE-ACCF-80BD14C0E770}" srcOrd="2" destOrd="0" presId="urn:microsoft.com/office/officeart/2005/8/layout/arrow5"/>
    <dgm:cxn modelId="{01767C6C-0413-47C8-A1E4-5436FA102661}" type="presParOf" srcId="{02DBC15E-CDBC-42C9-8BBC-D59A2D0F59F2}" destId="{40D9E1E5-4837-420F-8746-E0C057FE734B}" srcOrd="3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3C64FB0-BD54-4E5C-A967-A5E67B91110E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35AF1C72-EFCC-4230-8C59-59119415D169}">
      <dgm:prSet phldrT="[文字]" custT="1"/>
      <dgm:spPr/>
      <dgm:t>
        <a:bodyPr/>
        <a:lstStyle/>
        <a:p>
          <a:r>
            <a:rPr lang="zh-TW" altLang="en-US" sz="3200" dirty="0" smtClean="0"/>
            <a:t>毋自欺</a:t>
          </a:r>
          <a:endParaRPr lang="zh-TW" altLang="en-US" sz="3200" dirty="0"/>
        </a:p>
      </dgm:t>
    </dgm:pt>
    <dgm:pt modelId="{1F2AA41B-05E7-4CE7-95B8-7BF93DF4351C}" type="parTrans" cxnId="{CFB3B006-696A-44A6-8C78-4B6BEB89A5CC}">
      <dgm:prSet/>
      <dgm:spPr/>
      <dgm:t>
        <a:bodyPr/>
        <a:lstStyle/>
        <a:p>
          <a:endParaRPr lang="zh-TW" altLang="en-US"/>
        </a:p>
      </dgm:t>
    </dgm:pt>
    <dgm:pt modelId="{EE305CB9-2DB3-40D7-B582-8D31BD662440}" type="sibTrans" cxnId="{CFB3B006-696A-44A6-8C78-4B6BEB89A5CC}">
      <dgm:prSet/>
      <dgm:spPr/>
      <dgm:t>
        <a:bodyPr/>
        <a:lstStyle/>
        <a:p>
          <a:endParaRPr lang="zh-TW" altLang="en-US"/>
        </a:p>
      </dgm:t>
    </dgm:pt>
    <dgm:pt modelId="{FB8FABC8-BEC5-4AEA-94FA-77555D34717F}">
      <dgm:prSet phldrT="[文字]" custT="1"/>
      <dgm:spPr/>
      <dgm:t>
        <a:bodyPr/>
        <a:lstStyle/>
        <a:p>
          <a:r>
            <a:rPr lang="zh-TW" altLang="en-US" sz="3200" dirty="0" smtClean="0"/>
            <a:t>止善不實不盡為自欺</a:t>
          </a:r>
          <a:endParaRPr lang="zh-TW" altLang="en-US" sz="3200" dirty="0"/>
        </a:p>
      </dgm:t>
    </dgm:pt>
    <dgm:pt modelId="{875E3D3B-A3CD-47A2-8B7D-CD1BED5B6C76}" type="parTrans" cxnId="{28DE40C6-8246-47FA-93E5-DBBFA438F0BB}">
      <dgm:prSet/>
      <dgm:spPr/>
      <dgm:t>
        <a:bodyPr/>
        <a:lstStyle/>
        <a:p>
          <a:endParaRPr lang="zh-TW" altLang="en-US"/>
        </a:p>
      </dgm:t>
    </dgm:pt>
    <dgm:pt modelId="{EE0FC1FA-3326-42B2-AEA9-DADA60F53ECC}" type="sibTrans" cxnId="{28DE40C6-8246-47FA-93E5-DBBFA438F0BB}">
      <dgm:prSet/>
      <dgm:spPr/>
      <dgm:t>
        <a:bodyPr/>
        <a:lstStyle/>
        <a:p>
          <a:endParaRPr lang="zh-TW" altLang="en-US"/>
        </a:p>
      </dgm:t>
    </dgm:pt>
    <dgm:pt modelId="{3C1DE6EA-6C2D-4D7A-AD23-3A5654991DBB}">
      <dgm:prSet phldrT="[文字]" custT="1"/>
      <dgm:spPr/>
      <dgm:t>
        <a:bodyPr/>
        <a:lstStyle/>
        <a:p>
          <a:r>
            <a:rPr lang="zh-TW" altLang="en-US" sz="3200" dirty="0" smtClean="0"/>
            <a:t>慎獨</a:t>
          </a:r>
          <a:endParaRPr lang="zh-TW" altLang="en-US" sz="3200" dirty="0"/>
        </a:p>
      </dgm:t>
    </dgm:pt>
    <dgm:pt modelId="{8FBCE3B2-768D-4F7E-A4E7-3B8C56FBEE3D}" type="parTrans" cxnId="{3919F8B9-35EA-486C-BF7B-151D340DE37C}">
      <dgm:prSet/>
      <dgm:spPr/>
      <dgm:t>
        <a:bodyPr/>
        <a:lstStyle/>
        <a:p>
          <a:endParaRPr lang="zh-TW" altLang="en-US"/>
        </a:p>
      </dgm:t>
    </dgm:pt>
    <dgm:pt modelId="{85C19F13-9D31-458A-BDB7-C85617A65ED2}" type="sibTrans" cxnId="{3919F8B9-35EA-486C-BF7B-151D340DE37C}">
      <dgm:prSet/>
      <dgm:spPr/>
      <dgm:t>
        <a:bodyPr/>
        <a:lstStyle/>
        <a:p>
          <a:endParaRPr lang="zh-TW" altLang="en-US"/>
        </a:p>
      </dgm:t>
    </dgm:pt>
    <dgm:pt modelId="{D907781A-59F0-452E-A46A-516AC2370B0C}">
      <dgm:prSet phldrT="[文字]" custT="1"/>
      <dgm:spPr/>
      <dgm:t>
        <a:bodyPr/>
        <a:lstStyle/>
        <a:p>
          <a:r>
            <a:rPr lang="zh-TW" altLang="en-US" sz="3200" dirty="0" smtClean="0"/>
            <a:t>去欺合誠使心安快</a:t>
          </a:r>
          <a:endParaRPr lang="zh-TW" altLang="en-US" sz="3200" dirty="0"/>
        </a:p>
      </dgm:t>
    </dgm:pt>
    <dgm:pt modelId="{AEB2D471-2814-4678-8AB1-13466FFF414D}" type="parTrans" cxnId="{39FF8482-89DC-48F7-AF4D-B8A9EE9E2FF5}">
      <dgm:prSet/>
      <dgm:spPr/>
      <dgm:t>
        <a:bodyPr/>
        <a:lstStyle/>
        <a:p>
          <a:endParaRPr lang="zh-TW" altLang="en-US"/>
        </a:p>
      </dgm:t>
    </dgm:pt>
    <dgm:pt modelId="{802014DA-3B63-4921-A24B-E4012791D6A1}" type="sibTrans" cxnId="{39FF8482-89DC-48F7-AF4D-B8A9EE9E2FF5}">
      <dgm:prSet/>
      <dgm:spPr/>
      <dgm:t>
        <a:bodyPr/>
        <a:lstStyle/>
        <a:p>
          <a:endParaRPr lang="zh-TW" altLang="en-US"/>
        </a:p>
      </dgm:t>
    </dgm:pt>
    <dgm:pt modelId="{0BC39180-F733-4062-A07A-E66848CB9A5A}">
      <dgm:prSet phldrT="[文字]" custT="1"/>
      <dgm:spPr/>
      <dgm:t>
        <a:bodyPr/>
        <a:lstStyle/>
        <a:p>
          <a:r>
            <a:rPr lang="zh-TW" altLang="en-US" sz="3200" dirty="0" smtClean="0"/>
            <a:t>防意如城　不愧衾影</a:t>
          </a:r>
          <a:endParaRPr lang="zh-TW" altLang="en-US" sz="3200" dirty="0"/>
        </a:p>
      </dgm:t>
    </dgm:pt>
    <dgm:pt modelId="{5C9E54D7-BA8A-409D-9844-133130D4ED2E}" type="parTrans" cxnId="{F7171B9F-E22B-4FAD-9CFB-8A18A71D7EBA}">
      <dgm:prSet/>
      <dgm:spPr/>
      <dgm:t>
        <a:bodyPr/>
        <a:lstStyle/>
        <a:p>
          <a:endParaRPr lang="zh-TW" altLang="en-US"/>
        </a:p>
      </dgm:t>
    </dgm:pt>
    <dgm:pt modelId="{70335826-8794-40A1-8702-DB9DC1CED16C}" type="sibTrans" cxnId="{F7171B9F-E22B-4FAD-9CFB-8A18A71D7EBA}">
      <dgm:prSet/>
      <dgm:spPr/>
      <dgm:t>
        <a:bodyPr/>
        <a:lstStyle/>
        <a:p>
          <a:endParaRPr lang="zh-TW" altLang="en-US"/>
        </a:p>
      </dgm:t>
    </dgm:pt>
    <dgm:pt modelId="{E432A014-F30A-48C9-A96A-BE96798BD551}">
      <dgm:prSet phldrT="[文字]" custT="1"/>
      <dgm:spPr/>
      <dgm:t>
        <a:bodyPr/>
        <a:lstStyle/>
        <a:p>
          <a:r>
            <a:rPr lang="zh-TW" altLang="en-US" sz="3200" dirty="0" smtClean="0"/>
            <a:t>如惡如好期合真誠</a:t>
          </a:r>
          <a:endParaRPr lang="zh-TW" altLang="en-US" sz="3200" dirty="0"/>
        </a:p>
      </dgm:t>
    </dgm:pt>
    <dgm:pt modelId="{A7F73854-0EE9-46D2-A4C3-330ED1E65F83}" type="sibTrans" cxnId="{822E2D27-A56C-43F4-9EE9-F8D09E7B127B}">
      <dgm:prSet/>
      <dgm:spPr/>
      <dgm:t>
        <a:bodyPr/>
        <a:lstStyle/>
        <a:p>
          <a:endParaRPr lang="zh-TW" altLang="en-US"/>
        </a:p>
      </dgm:t>
    </dgm:pt>
    <dgm:pt modelId="{AD9CEBDC-63DF-4EDF-AB34-59FD63BE8691}" type="parTrans" cxnId="{822E2D27-A56C-43F4-9EE9-F8D09E7B127B}">
      <dgm:prSet/>
      <dgm:spPr/>
      <dgm:t>
        <a:bodyPr/>
        <a:lstStyle/>
        <a:p>
          <a:endParaRPr lang="zh-TW" altLang="en-US"/>
        </a:p>
      </dgm:t>
    </dgm:pt>
    <dgm:pt modelId="{33EFD88B-443E-4843-8C66-024B6E4957D6}" type="pres">
      <dgm:prSet presAssocID="{B3C64FB0-BD54-4E5C-A967-A5E67B91110E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D41CD381-CE48-4517-877A-CFC66ABC87F8}" type="pres">
      <dgm:prSet presAssocID="{35AF1C72-EFCC-4230-8C59-59119415D169}" presName="root1" presStyleCnt="0"/>
      <dgm:spPr/>
    </dgm:pt>
    <dgm:pt modelId="{244B3A01-D9EC-4E78-9B31-C272FA6B9433}" type="pres">
      <dgm:prSet presAssocID="{35AF1C72-EFCC-4230-8C59-59119415D169}" presName="LevelOneTextNode" presStyleLbl="node0" presStyleIdx="0" presStyleCnt="1" custLinFactNeighborY="467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D7250AE-53EA-4E2E-94EA-0053E4C56479}" type="pres">
      <dgm:prSet presAssocID="{35AF1C72-EFCC-4230-8C59-59119415D169}" presName="level2hierChild" presStyleCnt="0"/>
      <dgm:spPr/>
    </dgm:pt>
    <dgm:pt modelId="{D74334ED-9A47-4FF3-BCA8-1A721C4960F2}" type="pres">
      <dgm:prSet presAssocID="{875E3D3B-A3CD-47A2-8B7D-CD1BED5B6C76}" presName="conn2-1" presStyleLbl="parChTrans1D2" presStyleIdx="0" presStyleCnt="3"/>
      <dgm:spPr/>
      <dgm:t>
        <a:bodyPr/>
        <a:lstStyle/>
        <a:p>
          <a:endParaRPr lang="zh-TW" altLang="en-US"/>
        </a:p>
      </dgm:t>
    </dgm:pt>
    <dgm:pt modelId="{897FCD08-4492-4E80-9A2D-17B5A5569AA9}" type="pres">
      <dgm:prSet presAssocID="{875E3D3B-A3CD-47A2-8B7D-CD1BED5B6C76}" presName="connTx" presStyleLbl="parChTrans1D2" presStyleIdx="0" presStyleCnt="3"/>
      <dgm:spPr/>
      <dgm:t>
        <a:bodyPr/>
        <a:lstStyle/>
        <a:p>
          <a:endParaRPr lang="zh-TW" altLang="en-US"/>
        </a:p>
      </dgm:t>
    </dgm:pt>
    <dgm:pt modelId="{273537B5-1F64-40E5-B5D3-DF5A23C4757C}" type="pres">
      <dgm:prSet presAssocID="{FB8FABC8-BEC5-4AEA-94FA-77555D34717F}" presName="root2" presStyleCnt="0"/>
      <dgm:spPr/>
    </dgm:pt>
    <dgm:pt modelId="{8775A6C0-A1F8-4B0E-9188-2A37F669830D}" type="pres">
      <dgm:prSet presAssocID="{FB8FABC8-BEC5-4AEA-94FA-77555D34717F}" presName="LevelTwoTextNode" presStyleLbl="node2" presStyleIdx="0" presStyleCnt="3" custScaleX="166323" custScaleY="154154" custLinFactNeighborX="-296" custLinFactNeighborY="1407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A58568F-231C-4619-A543-40B3DEA72F1B}" type="pres">
      <dgm:prSet presAssocID="{FB8FABC8-BEC5-4AEA-94FA-77555D34717F}" presName="level3hierChild" presStyleCnt="0"/>
      <dgm:spPr/>
    </dgm:pt>
    <dgm:pt modelId="{E0916DF1-C76C-4345-A9FC-C5EF29A6D2CD}" type="pres">
      <dgm:prSet presAssocID="{AD9CEBDC-63DF-4EDF-AB34-59FD63BE8691}" presName="conn2-1" presStyleLbl="parChTrans1D2" presStyleIdx="1" presStyleCnt="3"/>
      <dgm:spPr/>
      <dgm:t>
        <a:bodyPr/>
        <a:lstStyle/>
        <a:p>
          <a:endParaRPr lang="zh-TW" altLang="en-US"/>
        </a:p>
      </dgm:t>
    </dgm:pt>
    <dgm:pt modelId="{38DB239D-F261-4124-9B50-1F1F025441EB}" type="pres">
      <dgm:prSet presAssocID="{AD9CEBDC-63DF-4EDF-AB34-59FD63BE8691}" presName="connTx" presStyleLbl="parChTrans1D2" presStyleIdx="1" presStyleCnt="3"/>
      <dgm:spPr/>
      <dgm:t>
        <a:bodyPr/>
        <a:lstStyle/>
        <a:p>
          <a:endParaRPr lang="zh-TW" altLang="en-US"/>
        </a:p>
      </dgm:t>
    </dgm:pt>
    <dgm:pt modelId="{6B8A2590-C5D6-4870-890C-0E91C43F7469}" type="pres">
      <dgm:prSet presAssocID="{E432A014-F30A-48C9-A96A-BE96798BD551}" presName="root2" presStyleCnt="0"/>
      <dgm:spPr/>
    </dgm:pt>
    <dgm:pt modelId="{F1564EB2-27C1-423E-B1F3-55455677B28E}" type="pres">
      <dgm:prSet presAssocID="{E432A014-F30A-48C9-A96A-BE96798BD551}" presName="LevelTwoTextNode" presStyleLbl="node2" presStyleIdx="1" presStyleCnt="3" custScaleX="118967" custScaleY="154154" custLinFactNeighborX="-1292" custLinFactNeighborY="-516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1E5C527-2E8C-445C-AD22-C4077E8B6D1E}" type="pres">
      <dgm:prSet presAssocID="{E432A014-F30A-48C9-A96A-BE96798BD551}" presName="level3hierChild" presStyleCnt="0"/>
      <dgm:spPr/>
    </dgm:pt>
    <dgm:pt modelId="{EBAA0550-2394-40FE-9448-FFE0B8599F27}" type="pres">
      <dgm:prSet presAssocID="{8FBCE3B2-768D-4F7E-A4E7-3B8C56FBEE3D}" presName="conn2-1" presStyleLbl="parChTrans1D3" presStyleIdx="0" presStyleCnt="1"/>
      <dgm:spPr/>
      <dgm:t>
        <a:bodyPr/>
        <a:lstStyle/>
        <a:p>
          <a:endParaRPr lang="zh-TW" altLang="en-US"/>
        </a:p>
      </dgm:t>
    </dgm:pt>
    <dgm:pt modelId="{18AC8ED0-990A-4E3D-86A3-830C81BF03BD}" type="pres">
      <dgm:prSet presAssocID="{8FBCE3B2-768D-4F7E-A4E7-3B8C56FBEE3D}" presName="connTx" presStyleLbl="parChTrans1D3" presStyleIdx="0" presStyleCnt="1"/>
      <dgm:spPr/>
      <dgm:t>
        <a:bodyPr/>
        <a:lstStyle/>
        <a:p>
          <a:endParaRPr lang="zh-TW" altLang="en-US"/>
        </a:p>
      </dgm:t>
    </dgm:pt>
    <dgm:pt modelId="{EBB05DF6-1C59-479A-ACD3-10B348688AB9}" type="pres">
      <dgm:prSet presAssocID="{3C1DE6EA-6C2D-4D7A-AD23-3A5654991DBB}" presName="root2" presStyleCnt="0"/>
      <dgm:spPr/>
    </dgm:pt>
    <dgm:pt modelId="{6676C325-29D4-4F9E-88F0-4D85C8F6E077}" type="pres">
      <dgm:prSet presAssocID="{3C1DE6EA-6C2D-4D7A-AD23-3A5654991DBB}" presName="LevelTwoTextNode" presStyleLbl="node3" presStyleIdx="0" presStyleCnt="1" custLinFactNeighborX="3186" custLinFactNeighborY="9302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B00EEDB-E52C-40EB-BED1-C06CAACEB149}" type="pres">
      <dgm:prSet presAssocID="{3C1DE6EA-6C2D-4D7A-AD23-3A5654991DBB}" presName="level3hierChild" presStyleCnt="0"/>
      <dgm:spPr/>
    </dgm:pt>
    <dgm:pt modelId="{C1DAEE33-35D2-4F41-9BD3-50320C411846}" type="pres">
      <dgm:prSet presAssocID="{5C9E54D7-BA8A-409D-9844-133130D4ED2E}" presName="conn2-1" presStyleLbl="parChTrans1D4" presStyleIdx="0" presStyleCnt="1"/>
      <dgm:spPr/>
      <dgm:t>
        <a:bodyPr/>
        <a:lstStyle/>
        <a:p>
          <a:endParaRPr lang="zh-TW" altLang="en-US"/>
        </a:p>
      </dgm:t>
    </dgm:pt>
    <dgm:pt modelId="{AD899C81-F3D6-48CD-80CD-478291FB2CBE}" type="pres">
      <dgm:prSet presAssocID="{5C9E54D7-BA8A-409D-9844-133130D4ED2E}" presName="connTx" presStyleLbl="parChTrans1D4" presStyleIdx="0" presStyleCnt="1"/>
      <dgm:spPr/>
      <dgm:t>
        <a:bodyPr/>
        <a:lstStyle/>
        <a:p>
          <a:endParaRPr lang="zh-TW" altLang="en-US"/>
        </a:p>
      </dgm:t>
    </dgm:pt>
    <dgm:pt modelId="{F9E7CB44-29D9-46D8-BF4C-8C49E5F86E94}" type="pres">
      <dgm:prSet presAssocID="{0BC39180-F733-4062-A07A-E66848CB9A5A}" presName="root2" presStyleCnt="0"/>
      <dgm:spPr/>
    </dgm:pt>
    <dgm:pt modelId="{672E599C-837D-4AE5-9AF1-00C1431DEF25}" type="pres">
      <dgm:prSet presAssocID="{0BC39180-F733-4062-A07A-E66848CB9A5A}" presName="LevelTwoTextNode" presStyleLbl="node4" presStyleIdx="0" presStyleCnt="1" custScaleX="131902" custScaleY="192165" custLinFactNeighborX="-1203" custLinFactNeighborY="9140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98D8427-C708-4995-B241-57A4F6AF00EB}" type="pres">
      <dgm:prSet presAssocID="{0BC39180-F733-4062-A07A-E66848CB9A5A}" presName="level3hierChild" presStyleCnt="0"/>
      <dgm:spPr/>
    </dgm:pt>
    <dgm:pt modelId="{BA1ED09E-F3E4-4AAB-BC41-654F25985A0E}" type="pres">
      <dgm:prSet presAssocID="{AEB2D471-2814-4678-8AB1-13466FFF414D}" presName="conn2-1" presStyleLbl="parChTrans1D2" presStyleIdx="2" presStyleCnt="3"/>
      <dgm:spPr/>
      <dgm:t>
        <a:bodyPr/>
        <a:lstStyle/>
        <a:p>
          <a:endParaRPr lang="zh-TW" altLang="en-US"/>
        </a:p>
      </dgm:t>
    </dgm:pt>
    <dgm:pt modelId="{64F33493-6177-44C9-84E9-7E0726B5E09E}" type="pres">
      <dgm:prSet presAssocID="{AEB2D471-2814-4678-8AB1-13466FFF414D}" presName="connTx" presStyleLbl="parChTrans1D2" presStyleIdx="2" presStyleCnt="3"/>
      <dgm:spPr/>
      <dgm:t>
        <a:bodyPr/>
        <a:lstStyle/>
        <a:p>
          <a:endParaRPr lang="zh-TW" altLang="en-US"/>
        </a:p>
      </dgm:t>
    </dgm:pt>
    <dgm:pt modelId="{0B6C5DA7-0754-4F6A-B1B6-913A29D62EB4}" type="pres">
      <dgm:prSet presAssocID="{D907781A-59F0-452E-A46A-516AC2370B0C}" presName="root2" presStyleCnt="0"/>
      <dgm:spPr/>
    </dgm:pt>
    <dgm:pt modelId="{B5B9B452-9B96-4457-89D0-A36A8EDAA7BC}" type="pres">
      <dgm:prSet presAssocID="{D907781A-59F0-452E-A46A-516AC2370B0C}" presName="LevelTwoTextNode" presStyleLbl="node2" presStyleIdx="2" presStyleCnt="3" custScaleX="118967" custScaleY="154154" custLinFactNeighborX="-1292" custLinFactNeighborY="-516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8F0BD94-CFCE-479E-8BF8-2A76A51E7AB3}" type="pres">
      <dgm:prSet presAssocID="{D907781A-59F0-452E-A46A-516AC2370B0C}" presName="level3hierChild" presStyleCnt="0"/>
      <dgm:spPr/>
    </dgm:pt>
  </dgm:ptLst>
  <dgm:cxnLst>
    <dgm:cxn modelId="{4E75BB4E-DBF4-458C-80E0-0C66C12C51F2}" type="presOf" srcId="{5C9E54D7-BA8A-409D-9844-133130D4ED2E}" destId="{AD899C81-F3D6-48CD-80CD-478291FB2CBE}" srcOrd="1" destOrd="0" presId="urn:microsoft.com/office/officeart/2005/8/layout/hierarchy2"/>
    <dgm:cxn modelId="{BFF4CBC8-EAFB-4B75-99C8-3F7EC88D9E13}" type="presOf" srcId="{0BC39180-F733-4062-A07A-E66848CB9A5A}" destId="{672E599C-837D-4AE5-9AF1-00C1431DEF25}" srcOrd="0" destOrd="0" presId="urn:microsoft.com/office/officeart/2005/8/layout/hierarchy2"/>
    <dgm:cxn modelId="{39FF8482-89DC-48F7-AF4D-B8A9EE9E2FF5}" srcId="{35AF1C72-EFCC-4230-8C59-59119415D169}" destId="{D907781A-59F0-452E-A46A-516AC2370B0C}" srcOrd="2" destOrd="0" parTransId="{AEB2D471-2814-4678-8AB1-13466FFF414D}" sibTransId="{802014DA-3B63-4921-A24B-E4012791D6A1}"/>
    <dgm:cxn modelId="{74D50CA0-62B6-4F03-B144-20D2D42CE1FD}" type="presOf" srcId="{35AF1C72-EFCC-4230-8C59-59119415D169}" destId="{244B3A01-D9EC-4E78-9B31-C272FA6B9433}" srcOrd="0" destOrd="0" presId="urn:microsoft.com/office/officeart/2005/8/layout/hierarchy2"/>
    <dgm:cxn modelId="{C7640C9E-D428-43C0-AFE2-33F71BB223F4}" type="presOf" srcId="{AEB2D471-2814-4678-8AB1-13466FFF414D}" destId="{64F33493-6177-44C9-84E9-7E0726B5E09E}" srcOrd="1" destOrd="0" presId="urn:microsoft.com/office/officeart/2005/8/layout/hierarchy2"/>
    <dgm:cxn modelId="{CFB3B006-696A-44A6-8C78-4B6BEB89A5CC}" srcId="{B3C64FB0-BD54-4E5C-A967-A5E67B91110E}" destId="{35AF1C72-EFCC-4230-8C59-59119415D169}" srcOrd="0" destOrd="0" parTransId="{1F2AA41B-05E7-4CE7-95B8-7BF93DF4351C}" sibTransId="{EE305CB9-2DB3-40D7-B582-8D31BD662440}"/>
    <dgm:cxn modelId="{F8A14934-4E3F-462D-94EB-84AA50F3574F}" type="presOf" srcId="{AD9CEBDC-63DF-4EDF-AB34-59FD63BE8691}" destId="{E0916DF1-C76C-4345-A9FC-C5EF29A6D2CD}" srcOrd="0" destOrd="0" presId="urn:microsoft.com/office/officeart/2005/8/layout/hierarchy2"/>
    <dgm:cxn modelId="{F7171B9F-E22B-4FAD-9CFB-8A18A71D7EBA}" srcId="{3C1DE6EA-6C2D-4D7A-AD23-3A5654991DBB}" destId="{0BC39180-F733-4062-A07A-E66848CB9A5A}" srcOrd="0" destOrd="0" parTransId="{5C9E54D7-BA8A-409D-9844-133130D4ED2E}" sibTransId="{70335826-8794-40A1-8702-DB9DC1CED16C}"/>
    <dgm:cxn modelId="{3919F8B9-35EA-486C-BF7B-151D340DE37C}" srcId="{E432A014-F30A-48C9-A96A-BE96798BD551}" destId="{3C1DE6EA-6C2D-4D7A-AD23-3A5654991DBB}" srcOrd="0" destOrd="0" parTransId="{8FBCE3B2-768D-4F7E-A4E7-3B8C56FBEE3D}" sibTransId="{85C19F13-9D31-458A-BDB7-C85617A65ED2}"/>
    <dgm:cxn modelId="{A6FAC27E-4065-4E7E-B33B-825DEAFDC092}" type="presOf" srcId="{5C9E54D7-BA8A-409D-9844-133130D4ED2E}" destId="{C1DAEE33-35D2-4F41-9BD3-50320C411846}" srcOrd="0" destOrd="0" presId="urn:microsoft.com/office/officeart/2005/8/layout/hierarchy2"/>
    <dgm:cxn modelId="{C583E86E-E044-4D4F-98BC-445EDA58943C}" type="presOf" srcId="{AD9CEBDC-63DF-4EDF-AB34-59FD63BE8691}" destId="{38DB239D-F261-4124-9B50-1F1F025441EB}" srcOrd="1" destOrd="0" presId="urn:microsoft.com/office/officeart/2005/8/layout/hierarchy2"/>
    <dgm:cxn modelId="{28DE40C6-8246-47FA-93E5-DBBFA438F0BB}" srcId="{35AF1C72-EFCC-4230-8C59-59119415D169}" destId="{FB8FABC8-BEC5-4AEA-94FA-77555D34717F}" srcOrd="0" destOrd="0" parTransId="{875E3D3B-A3CD-47A2-8B7D-CD1BED5B6C76}" sibTransId="{EE0FC1FA-3326-42B2-AEA9-DADA60F53ECC}"/>
    <dgm:cxn modelId="{EEC4CE99-82DC-4F9E-8FF7-EC54E44DDD0F}" type="presOf" srcId="{875E3D3B-A3CD-47A2-8B7D-CD1BED5B6C76}" destId="{897FCD08-4492-4E80-9A2D-17B5A5569AA9}" srcOrd="1" destOrd="0" presId="urn:microsoft.com/office/officeart/2005/8/layout/hierarchy2"/>
    <dgm:cxn modelId="{555A2500-3626-4119-B2DB-336504B5EC2C}" type="presOf" srcId="{8FBCE3B2-768D-4F7E-A4E7-3B8C56FBEE3D}" destId="{EBAA0550-2394-40FE-9448-FFE0B8599F27}" srcOrd="0" destOrd="0" presId="urn:microsoft.com/office/officeart/2005/8/layout/hierarchy2"/>
    <dgm:cxn modelId="{7F8CDD99-D63D-4384-BE77-F2A698809CB6}" type="presOf" srcId="{D907781A-59F0-452E-A46A-516AC2370B0C}" destId="{B5B9B452-9B96-4457-89D0-A36A8EDAA7BC}" srcOrd="0" destOrd="0" presId="urn:microsoft.com/office/officeart/2005/8/layout/hierarchy2"/>
    <dgm:cxn modelId="{4227DD5A-B29C-41E3-901D-C9FBCB2FFB92}" type="presOf" srcId="{AEB2D471-2814-4678-8AB1-13466FFF414D}" destId="{BA1ED09E-F3E4-4AAB-BC41-654F25985A0E}" srcOrd="0" destOrd="0" presId="urn:microsoft.com/office/officeart/2005/8/layout/hierarchy2"/>
    <dgm:cxn modelId="{4FA31FB2-CEFA-4C27-8A3C-9FBAF3398528}" type="presOf" srcId="{3C1DE6EA-6C2D-4D7A-AD23-3A5654991DBB}" destId="{6676C325-29D4-4F9E-88F0-4D85C8F6E077}" srcOrd="0" destOrd="0" presId="urn:microsoft.com/office/officeart/2005/8/layout/hierarchy2"/>
    <dgm:cxn modelId="{7A5A1E9A-FF87-4181-AD23-14C28F449D1F}" type="presOf" srcId="{875E3D3B-A3CD-47A2-8B7D-CD1BED5B6C76}" destId="{D74334ED-9A47-4FF3-BCA8-1A721C4960F2}" srcOrd="0" destOrd="0" presId="urn:microsoft.com/office/officeart/2005/8/layout/hierarchy2"/>
    <dgm:cxn modelId="{5CBCE89D-86D0-4E02-B4FC-BE6307175F27}" type="presOf" srcId="{E432A014-F30A-48C9-A96A-BE96798BD551}" destId="{F1564EB2-27C1-423E-B1F3-55455677B28E}" srcOrd="0" destOrd="0" presId="urn:microsoft.com/office/officeart/2005/8/layout/hierarchy2"/>
    <dgm:cxn modelId="{D5AD617F-D98B-4387-B2B3-B4DC4D796A3C}" type="presOf" srcId="{8FBCE3B2-768D-4F7E-A4E7-3B8C56FBEE3D}" destId="{18AC8ED0-990A-4E3D-86A3-830C81BF03BD}" srcOrd="1" destOrd="0" presId="urn:microsoft.com/office/officeart/2005/8/layout/hierarchy2"/>
    <dgm:cxn modelId="{CCAD92F8-574B-4082-9983-068F364C6883}" type="presOf" srcId="{B3C64FB0-BD54-4E5C-A967-A5E67B91110E}" destId="{33EFD88B-443E-4843-8C66-024B6E4957D6}" srcOrd="0" destOrd="0" presId="urn:microsoft.com/office/officeart/2005/8/layout/hierarchy2"/>
    <dgm:cxn modelId="{DFAD29FD-8914-44C6-9C1B-CF140F1A1C25}" type="presOf" srcId="{FB8FABC8-BEC5-4AEA-94FA-77555D34717F}" destId="{8775A6C0-A1F8-4B0E-9188-2A37F669830D}" srcOrd="0" destOrd="0" presId="urn:microsoft.com/office/officeart/2005/8/layout/hierarchy2"/>
    <dgm:cxn modelId="{822E2D27-A56C-43F4-9EE9-F8D09E7B127B}" srcId="{35AF1C72-EFCC-4230-8C59-59119415D169}" destId="{E432A014-F30A-48C9-A96A-BE96798BD551}" srcOrd="1" destOrd="0" parTransId="{AD9CEBDC-63DF-4EDF-AB34-59FD63BE8691}" sibTransId="{A7F73854-0EE9-46D2-A4C3-330ED1E65F83}"/>
    <dgm:cxn modelId="{37F12F36-84F3-4749-AC38-62DB4D151259}" type="presParOf" srcId="{33EFD88B-443E-4843-8C66-024B6E4957D6}" destId="{D41CD381-CE48-4517-877A-CFC66ABC87F8}" srcOrd="0" destOrd="0" presId="urn:microsoft.com/office/officeart/2005/8/layout/hierarchy2"/>
    <dgm:cxn modelId="{09A42F67-CB48-4562-8994-E1F042E99996}" type="presParOf" srcId="{D41CD381-CE48-4517-877A-CFC66ABC87F8}" destId="{244B3A01-D9EC-4E78-9B31-C272FA6B9433}" srcOrd="0" destOrd="0" presId="urn:microsoft.com/office/officeart/2005/8/layout/hierarchy2"/>
    <dgm:cxn modelId="{86BCBA6C-9AA8-4349-8BD1-57C614086D84}" type="presParOf" srcId="{D41CD381-CE48-4517-877A-CFC66ABC87F8}" destId="{CD7250AE-53EA-4E2E-94EA-0053E4C56479}" srcOrd="1" destOrd="0" presId="urn:microsoft.com/office/officeart/2005/8/layout/hierarchy2"/>
    <dgm:cxn modelId="{C8877FD9-E26A-4080-B095-FA4222EBDAFA}" type="presParOf" srcId="{CD7250AE-53EA-4E2E-94EA-0053E4C56479}" destId="{D74334ED-9A47-4FF3-BCA8-1A721C4960F2}" srcOrd="0" destOrd="0" presId="urn:microsoft.com/office/officeart/2005/8/layout/hierarchy2"/>
    <dgm:cxn modelId="{2DB6DAEC-BC86-4E6A-BDF9-1E52127CA14D}" type="presParOf" srcId="{D74334ED-9A47-4FF3-BCA8-1A721C4960F2}" destId="{897FCD08-4492-4E80-9A2D-17B5A5569AA9}" srcOrd="0" destOrd="0" presId="urn:microsoft.com/office/officeart/2005/8/layout/hierarchy2"/>
    <dgm:cxn modelId="{06E4136C-9B9E-4C3B-9C9D-410C8B3A9241}" type="presParOf" srcId="{CD7250AE-53EA-4E2E-94EA-0053E4C56479}" destId="{273537B5-1F64-40E5-B5D3-DF5A23C4757C}" srcOrd="1" destOrd="0" presId="urn:microsoft.com/office/officeart/2005/8/layout/hierarchy2"/>
    <dgm:cxn modelId="{0CABAC51-6230-45D0-B5F2-5AEF81A75919}" type="presParOf" srcId="{273537B5-1F64-40E5-B5D3-DF5A23C4757C}" destId="{8775A6C0-A1F8-4B0E-9188-2A37F669830D}" srcOrd="0" destOrd="0" presId="urn:microsoft.com/office/officeart/2005/8/layout/hierarchy2"/>
    <dgm:cxn modelId="{DFC5AAC3-9C18-40A4-A5E0-2A0BE33132FD}" type="presParOf" srcId="{273537B5-1F64-40E5-B5D3-DF5A23C4757C}" destId="{2A58568F-231C-4619-A543-40B3DEA72F1B}" srcOrd="1" destOrd="0" presId="urn:microsoft.com/office/officeart/2005/8/layout/hierarchy2"/>
    <dgm:cxn modelId="{2AEF2F1C-9D98-4D5A-BE5D-2247AADBDD42}" type="presParOf" srcId="{CD7250AE-53EA-4E2E-94EA-0053E4C56479}" destId="{E0916DF1-C76C-4345-A9FC-C5EF29A6D2CD}" srcOrd="2" destOrd="0" presId="urn:microsoft.com/office/officeart/2005/8/layout/hierarchy2"/>
    <dgm:cxn modelId="{AFA01FC9-F832-43C4-AF0A-3106F164234C}" type="presParOf" srcId="{E0916DF1-C76C-4345-A9FC-C5EF29A6D2CD}" destId="{38DB239D-F261-4124-9B50-1F1F025441EB}" srcOrd="0" destOrd="0" presId="urn:microsoft.com/office/officeart/2005/8/layout/hierarchy2"/>
    <dgm:cxn modelId="{4FA4D752-391D-44DD-AD22-0618FD1291B2}" type="presParOf" srcId="{CD7250AE-53EA-4E2E-94EA-0053E4C56479}" destId="{6B8A2590-C5D6-4870-890C-0E91C43F7469}" srcOrd="3" destOrd="0" presId="urn:microsoft.com/office/officeart/2005/8/layout/hierarchy2"/>
    <dgm:cxn modelId="{82F3F0BE-8031-48AE-9609-691365F1ECC4}" type="presParOf" srcId="{6B8A2590-C5D6-4870-890C-0E91C43F7469}" destId="{F1564EB2-27C1-423E-B1F3-55455677B28E}" srcOrd="0" destOrd="0" presId="urn:microsoft.com/office/officeart/2005/8/layout/hierarchy2"/>
    <dgm:cxn modelId="{25BB7B5F-7444-4C8F-A480-39A3AF69EF5D}" type="presParOf" srcId="{6B8A2590-C5D6-4870-890C-0E91C43F7469}" destId="{11E5C527-2E8C-445C-AD22-C4077E8B6D1E}" srcOrd="1" destOrd="0" presId="urn:microsoft.com/office/officeart/2005/8/layout/hierarchy2"/>
    <dgm:cxn modelId="{2F80E0AA-A2F4-4E88-9764-8C9CD369A98D}" type="presParOf" srcId="{11E5C527-2E8C-445C-AD22-C4077E8B6D1E}" destId="{EBAA0550-2394-40FE-9448-FFE0B8599F27}" srcOrd="0" destOrd="0" presId="urn:microsoft.com/office/officeart/2005/8/layout/hierarchy2"/>
    <dgm:cxn modelId="{DD754004-CB25-48E4-9989-9206B995A12E}" type="presParOf" srcId="{EBAA0550-2394-40FE-9448-FFE0B8599F27}" destId="{18AC8ED0-990A-4E3D-86A3-830C81BF03BD}" srcOrd="0" destOrd="0" presId="urn:microsoft.com/office/officeart/2005/8/layout/hierarchy2"/>
    <dgm:cxn modelId="{955C498F-42DF-4548-9528-C2D555324406}" type="presParOf" srcId="{11E5C527-2E8C-445C-AD22-C4077E8B6D1E}" destId="{EBB05DF6-1C59-479A-ACD3-10B348688AB9}" srcOrd="1" destOrd="0" presId="urn:microsoft.com/office/officeart/2005/8/layout/hierarchy2"/>
    <dgm:cxn modelId="{35FF78BA-3940-4EB2-B43C-A57CBBED6032}" type="presParOf" srcId="{EBB05DF6-1C59-479A-ACD3-10B348688AB9}" destId="{6676C325-29D4-4F9E-88F0-4D85C8F6E077}" srcOrd="0" destOrd="0" presId="urn:microsoft.com/office/officeart/2005/8/layout/hierarchy2"/>
    <dgm:cxn modelId="{BDAF1BC1-2619-40F9-8125-CDB3A3F79D9A}" type="presParOf" srcId="{EBB05DF6-1C59-479A-ACD3-10B348688AB9}" destId="{DB00EEDB-E52C-40EB-BED1-C06CAACEB149}" srcOrd="1" destOrd="0" presId="urn:microsoft.com/office/officeart/2005/8/layout/hierarchy2"/>
    <dgm:cxn modelId="{48B0228D-51EE-43D9-B07A-EE44E73DB9C6}" type="presParOf" srcId="{DB00EEDB-E52C-40EB-BED1-C06CAACEB149}" destId="{C1DAEE33-35D2-4F41-9BD3-50320C411846}" srcOrd="0" destOrd="0" presId="urn:microsoft.com/office/officeart/2005/8/layout/hierarchy2"/>
    <dgm:cxn modelId="{9C42F2DB-A7E4-41B1-83A0-FCE619B83AA6}" type="presParOf" srcId="{C1DAEE33-35D2-4F41-9BD3-50320C411846}" destId="{AD899C81-F3D6-48CD-80CD-478291FB2CBE}" srcOrd="0" destOrd="0" presId="urn:microsoft.com/office/officeart/2005/8/layout/hierarchy2"/>
    <dgm:cxn modelId="{9A5C7845-1A79-48E4-B0EA-311F3684AA39}" type="presParOf" srcId="{DB00EEDB-E52C-40EB-BED1-C06CAACEB149}" destId="{F9E7CB44-29D9-46D8-BF4C-8C49E5F86E94}" srcOrd="1" destOrd="0" presId="urn:microsoft.com/office/officeart/2005/8/layout/hierarchy2"/>
    <dgm:cxn modelId="{3E7A6361-71D2-445B-AD0D-548D44AC4565}" type="presParOf" srcId="{F9E7CB44-29D9-46D8-BF4C-8C49E5F86E94}" destId="{672E599C-837D-4AE5-9AF1-00C1431DEF25}" srcOrd="0" destOrd="0" presId="urn:microsoft.com/office/officeart/2005/8/layout/hierarchy2"/>
    <dgm:cxn modelId="{EE4A05F1-8699-4946-A48F-D1AF315065C4}" type="presParOf" srcId="{F9E7CB44-29D9-46D8-BF4C-8C49E5F86E94}" destId="{D98D8427-C708-4995-B241-57A4F6AF00EB}" srcOrd="1" destOrd="0" presId="urn:microsoft.com/office/officeart/2005/8/layout/hierarchy2"/>
    <dgm:cxn modelId="{68B03967-EE14-4FC6-82F5-C89834F2AF28}" type="presParOf" srcId="{CD7250AE-53EA-4E2E-94EA-0053E4C56479}" destId="{BA1ED09E-F3E4-4AAB-BC41-654F25985A0E}" srcOrd="4" destOrd="0" presId="urn:microsoft.com/office/officeart/2005/8/layout/hierarchy2"/>
    <dgm:cxn modelId="{8AA27B37-EE86-42FD-A98B-8A793464CDE4}" type="presParOf" srcId="{BA1ED09E-F3E4-4AAB-BC41-654F25985A0E}" destId="{64F33493-6177-44C9-84E9-7E0726B5E09E}" srcOrd="0" destOrd="0" presId="urn:microsoft.com/office/officeart/2005/8/layout/hierarchy2"/>
    <dgm:cxn modelId="{E7FD6850-04B6-43DC-977D-22496852FB32}" type="presParOf" srcId="{CD7250AE-53EA-4E2E-94EA-0053E4C56479}" destId="{0B6C5DA7-0754-4F6A-B1B6-913A29D62EB4}" srcOrd="5" destOrd="0" presId="urn:microsoft.com/office/officeart/2005/8/layout/hierarchy2"/>
    <dgm:cxn modelId="{5C0F7ECB-589C-4873-A2C3-99FEB7406665}" type="presParOf" srcId="{0B6C5DA7-0754-4F6A-B1B6-913A29D62EB4}" destId="{B5B9B452-9B96-4457-89D0-A36A8EDAA7BC}" srcOrd="0" destOrd="0" presId="urn:microsoft.com/office/officeart/2005/8/layout/hierarchy2"/>
    <dgm:cxn modelId="{AAB298E8-7384-4A6F-8382-87E2044C2832}" type="presParOf" srcId="{0B6C5DA7-0754-4F6A-B1B6-913A29D62EB4}" destId="{78F0BD94-CFCE-479E-8BF8-2A76A51E7AB3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9B81176-0CBD-4998-A690-F40DDF3C924B}" type="doc">
      <dgm:prSet loTypeId="urn:microsoft.com/office/officeart/2009/3/layout/HorizontalOrganizationChart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B8839F55-87AC-483A-BECD-412B0274DABE}">
      <dgm:prSet phldrT="[文字]" custT="1"/>
      <dgm:spPr/>
      <dgm:t>
        <a:bodyPr/>
        <a:lstStyle/>
        <a:p>
          <a:r>
            <a:rPr lang="zh-TW" altLang="en-US" sz="4000" dirty="0" smtClean="0"/>
            <a:t>率真</a:t>
          </a:r>
          <a:endParaRPr lang="zh-TW" altLang="en-US" sz="4000" dirty="0"/>
        </a:p>
      </dgm:t>
    </dgm:pt>
    <dgm:pt modelId="{FDAB084C-F6DC-45B1-80EE-B32BAFAB6388}" type="parTrans" cxnId="{F6D8CE8C-46EE-48AC-AE24-FE5FD62D49E5}">
      <dgm:prSet/>
      <dgm:spPr/>
      <dgm:t>
        <a:bodyPr/>
        <a:lstStyle/>
        <a:p>
          <a:endParaRPr lang="zh-TW" altLang="en-US"/>
        </a:p>
      </dgm:t>
    </dgm:pt>
    <dgm:pt modelId="{50CE17C0-B1E2-4555-886D-BA4FD42B182A}" type="sibTrans" cxnId="{F6D8CE8C-46EE-48AC-AE24-FE5FD62D49E5}">
      <dgm:prSet/>
      <dgm:spPr/>
      <dgm:t>
        <a:bodyPr/>
        <a:lstStyle/>
        <a:p>
          <a:endParaRPr lang="zh-TW" altLang="en-US"/>
        </a:p>
      </dgm:t>
    </dgm:pt>
    <dgm:pt modelId="{083CCF25-68B7-43FF-8427-EF359C5E203A}" type="asst">
      <dgm:prSet phldrT="[文字]" custT="1"/>
      <dgm:spPr/>
      <dgm:t>
        <a:bodyPr/>
        <a:lstStyle/>
        <a:p>
          <a:pPr>
            <a:lnSpc>
              <a:spcPts val="3840"/>
            </a:lnSpc>
            <a:spcAft>
              <a:spcPts val="0"/>
            </a:spcAft>
          </a:pPr>
          <a:r>
            <a:rPr lang="zh-TW" altLang="en-US" sz="3200" dirty="0" smtClean="0"/>
            <a:t>難能</a:t>
          </a:r>
          <a:endParaRPr lang="en-US" altLang="zh-TW" sz="3200" dirty="0" smtClean="0"/>
        </a:p>
        <a:p>
          <a:pPr>
            <a:lnSpc>
              <a:spcPts val="3840"/>
            </a:lnSpc>
            <a:spcAft>
              <a:spcPts val="0"/>
            </a:spcAft>
          </a:pPr>
          <a:r>
            <a:rPr lang="zh-TW" altLang="en-US" sz="3200" dirty="0" smtClean="0"/>
            <a:t>未必可貴</a:t>
          </a:r>
          <a:endParaRPr lang="zh-TW" altLang="en-US" sz="3200" dirty="0"/>
        </a:p>
      </dgm:t>
    </dgm:pt>
    <dgm:pt modelId="{A685EA69-EFA8-4382-9A8C-CF5AC1679899}" type="parTrans" cxnId="{AB5EF034-81FD-47DC-9AAF-A41F76B5E054}">
      <dgm:prSet/>
      <dgm:spPr/>
      <dgm:t>
        <a:bodyPr/>
        <a:lstStyle/>
        <a:p>
          <a:endParaRPr lang="zh-TW" altLang="en-US"/>
        </a:p>
      </dgm:t>
    </dgm:pt>
    <dgm:pt modelId="{DAC7E8F2-FEBA-48AC-936A-9F1A1A27CF49}" type="sibTrans" cxnId="{AB5EF034-81FD-47DC-9AAF-A41F76B5E054}">
      <dgm:prSet/>
      <dgm:spPr/>
      <dgm:t>
        <a:bodyPr/>
        <a:lstStyle/>
        <a:p>
          <a:endParaRPr lang="zh-TW" altLang="en-US"/>
        </a:p>
      </dgm:t>
    </dgm:pt>
    <dgm:pt modelId="{E74A31DD-9C90-4F1D-A253-5032F91FD85E}">
      <dgm:prSet phldrT="[文字]" custT="1"/>
      <dgm:spPr/>
      <dgm:t>
        <a:bodyPr/>
        <a:lstStyle/>
        <a:p>
          <a:r>
            <a:rPr lang="zh-TW" altLang="en-US" sz="3200" dirty="0" smtClean="0"/>
            <a:t>胸無點墨</a:t>
          </a:r>
          <a:endParaRPr lang="zh-TW" altLang="en-US" sz="3200" dirty="0"/>
        </a:p>
      </dgm:t>
    </dgm:pt>
    <dgm:pt modelId="{D9853C2E-8F8A-4C51-B7DD-D14E2C210886}" type="parTrans" cxnId="{7249FD54-CE8E-4885-9EEF-D49F9B04779A}">
      <dgm:prSet/>
      <dgm:spPr/>
      <dgm:t>
        <a:bodyPr/>
        <a:lstStyle/>
        <a:p>
          <a:endParaRPr lang="zh-TW" altLang="en-US"/>
        </a:p>
      </dgm:t>
    </dgm:pt>
    <dgm:pt modelId="{D07B9412-2686-4BEF-8F60-B89551BE781B}" type="sibTrans" cxnId="{7249FD54-CE8E-4885-9EEF-D49F9B04779A}">
      <dgm:prSet/>
      <dgm:spPr/>
      <dgm:t>
        <a:bodyPr/>
        <a:lstStyle/>
        <a:p>
          <a:endParaRPr lang="zh-TW" altLang="en-US"/>
        </a:p>
      </dgm:t>
    </dgm:pt>
    <dgm:pt modelId="{290A6F7A-39FA-4D3C-8BAA-E4EC5158DC41}">
      <dgm:prSet phldrT="[文字]" custT="1"/>
      <dgm:spPr/>
      <dgm:t>
        <a:bodyPr/>
        <a:lstStyle/>
        <a:p>
          <a:r>
            <a:rPr lang="zh-TW" altLang="en-US" sz="3200" dirty="0" smtClean="0"/>
            <a:t>腹有詩書</a:t>
          </a:r>
          <a:endParaRPr lang="zh-TW" altLang="en-US" sz="3200" dirty="0"/>
        </a:p>
      </dgm:t>
    </dgm:pt>
    <dgm:pt modelId="{107C134A-63B5-46E8-99E4-2D8E256A5B4B}" type="parTrans" cxnId="{6AD019DC-3118-475A-AC5C-B99033576D91}">
      <dgm:prSet/>
      <dgm:spPr/>
      <dgm:t>
        <a:bodyPr/>
        <a:lstStyle/>
        <a:p>
          <a:endParaRPr lang="zh-TW" altLang="en-US"/>
        </a:p>
      </dgm:t>
    </dgm:pt>
    <dgm:pt modelId="{E8570425-8B41-4073-BDD8-EA825DE6215D}" type="sibTrans" cxnId="{6AD019DC-3118-475A-AC5C-B99033576D91}">
      <dgm:prSet/>
      <dgm:spPr/>
      <dgm:t>
        <a:bodyPr/>
        <a:lstStyle/>
        <a:p>
          <a:endParaRPr lang="zh-TW" altLang="en-US"/>
        </a:p>
      </dgm:t>
    </dgm:pt>
    <dgm:pt modelId="{632206EA-87AF-45BA-BAAA-F0E92C8F5034}">
      <dgm:prSet phldrT="[文字]" custT="1"/>
      <dgm:spPr/>
      <dgm:t>
        <a:bodyPr/>
        <a:lstStyle/>
        <a:p>
          <a:r>
            <a:rPr lang="zh-TW" altLang="en-US" sz="3200" dirty="0" smtClean="0"/>
            <a:t>既難能又可貴</a:t>
          </a:r>
          <a:endParaRPr lang="zh-TW" altLang="en-US" sz="3200" dirty="0"/>
        </a:p>
      </dgm:t>
    </dgm:pt>
    <dgm:pt modelId="{DEB5C892-72BB-4AFB-A8B6-EEFFC237F128}" type="parTrans" cxnId="{C3E1EB48-E2D1-4CF2-8DCD-1DC824A3D7E5}">
      <dgm:prSet/>
      <dgm:spPr/>
      <dgm:t>
        <a:bodyPr/>
        <a:lstStyle/>
        <a:p>
          <a:endParaRPr lang="zh-TW" altLang="en-US"/>
        </a:p>
      </dgm:t>
    </dgm:pt>
    <dgm:pt modelId="{A6050DBF-BF86-46C3-BD10-F5112730B97E}" type="sibTrans" cxnId="{C3E1EB48-E2D1-4CF2-8DCD-1DC824A3D7E5}">
      <dgm:prSet/>
      <dgm:spPr/>
      <dgm:t>
        <a:bodyPr/>
        <a:lstStyle/>
        <a:p>
          <a:endParaRPr lang="zh-TW" altLang="en-US"/>
        </a:p>
      </dgm:t>
    </dgm:pt>
    <dgm:pt modelId="{0B12A37E-5417-4D1C-8E71-DA87BAB06B2F}">
      <dgm:prSet phldrT="[文字]" custT="1"/>
      <dgm:spPr/>
      <dgm:t>
        <a:bodyPr/>
        <a:lstStyle/>
        <a:p>
          <a:r>
            <a:rPr lang="zh-TW" altLang="en-US" sz="3200" dirty="0" smtClean="0"/>
            <a:t>難能卻不可貴</a:t>
          </a:r>
          <a:endParaRPr lang="zh-TW" altLang="en-US" sz="3200" dirty="0"/>
        </a:p>
      </dgm:t>
    </dgm:pt>
    <dgm:pt modelId="{17BB77F9-8D72-4710-B229-B40C82499D4F}" type="parTrans" cxnId="{AA8050B6-AE6F-444E-86EB-8B6AB3B8E86F}">
      <dgm:prSet/>
      <dgm:spPr/>
      <dgm:t>
        <a:bodyPr/>
        <a:lstStyle/>
        <a:p>
          <a:endParaRPr lang="zh-TW" altLang="en-US"/>
        </a:p>
      </dgm:t>
    </dgm:pt>
    <dgm:pt modelId="{96B3DFD1-0334-4E7C-913A-0652226F966D}" type="sibTrans" cxnId="{AA8050B6-AE6F-444E-86EB-8B6AB3B8E86F}">
      <dgm:prSet/>
      <dgm:spPr/>
      <dgm:t>
        <a:bodyPr/>
        <a:lstStyle/>
        <a:p>
          <a:endParaRPr lang="zh-TW" altLang="en-US"/>
        </a:p>
      </dgm:t>
    </dgm:pt>
    <dgm:pt modelId="{6943A752-A09D-4F45-AE22-EB3F5AC5A430}" type="pres">
      <dgm:prSet presAssocID="{19B81176-0CBD-4998-A690-F40DDF3C924B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zh-TW" altLang="en-US"/>
        </a:p>
      </dgm:t>
    </dgm:pt>
    <dgm:pt modelId="{F87CB1A4-15C8-4E6F-BD42-88D92C538C79}" type="pres">
      <dgm:prSet presAssocID="{B8839F55-87AC-483A-BECD-412B0274DABE}" presName="hierRoot1" presStyleCnt="0">
        <dgm:presLayoutVars>
          <dgm:hierBranch val="init"/>
        </dgm:presLayoutVars>
      </dgm:prSet>
      <dgm:spPr/>
    </dgm:pt>
    <dgm:pt modelId="{5DB3D817-DA40-4493-B5F6-A8CC1AEE917D}" type="pres">
      <dgm:prSet presAssocID="{B8839F55-87AC-483A-BECD-412B0274DABE}" presName="rootComposite1" presStyleCnt="0"/>
      <dgm:spPr/>
    </dgm:pt>
    <dgm:pt modelId="{BBFD6C1A-4CE3-4081-919C-8CA6464DF553}" type="pres">
      <dgm:prSet presAssocID="{B8839F55-87AC-483A-BECD-412B0274DABE}" presName="rootText1" presStyleLbl="node0" presStyleIdx="0" presStyleCnt="1" custScaleX="69082" custScaleY="18309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AE60533-25DA-4B62-B2AE-33BAE5CC578E}" type="pres">
      <dgm:prSet presAssocID="{B8839F55-87AC-483A-BECD-412B0274DABE}" presName="rootConnector1" presStyleLbl="node1" presStyleIdx="0" presStyleCnt="0"/>
      <dgm:spPr/>
      <dgm:t>
        <a:bodyPr/>
        <a:lstStyle/>
        <a:p>
          <a:endParaRPr lang="zh-TW" altLang="en-US"/>
        </a:p>
      </dgm:t>
    </dgm:pt>
    <dgm:pt modelId="{A791CC79-EBCA-40C8-8798-431D1313FF7F}" type="pres">
      <dgm:prSet presAssocID="{B8839F55-87AC-483A-BECD-412B0274DABE}" presName="hierChild2" presStyleCnt="0"/>
      <dgm:spPr/>
    </dgm:pt>
    <dgm:pt modelId="{68F51213-5E99-4F29-8FC2-1F7655FC19D3}" type="pres">
      <dgm:prSet presAssocID="{D9853C2E-8F8A-4C51-B7DD-D14E2C210886}" presName="Name64" presStyleLbl="parChTrans1D2" presStyleIdx="0" presStyleCnt="3"/>
      <dgm:spPr/>
      <dgm:t>
        <a:bodyPr/>
        <a:lstStyle/>
        <a:p>
          <a:endParaRPr lang="zh-TW" altLang="en-US"/>
        </a:p>
      </dgm:t>
    </dgm:pt>
    <dgm:pt modelId="{FDF33C60-1059-4A85-AD44-62CECD1D9F25}" type="pres">
      <dgm:prSet presAssocID="{E74A31DD-9C90-4F1D-A253-5032F91FD85E}" presName="hierRoot2" presStyleCnt="0">
        <dgm:presLayoutVars>
          <dgm:hierBranch val="init"/>
        </dgm:presLayoutVars>
      </dgm:prSet>
      <dgm:spPr/>
    </dgm:pt>
    <dgm:pt modelId="{272480F9-6A58-4C5F-A16D-A6E5712ABA05}" type="pres">
      <dgm:prSet presAssocID="{E74A31DD-9C90-4F1D-A253-5032F91FD85E}" presName="rootComposite" presStyleCnt="0"/>
      <dgm:spPr/>
    </dgm:pt>
    <dgm:pt modelId="{8521405F-A551-43FD-8452-9676F5CC1DCD}" type="pres">
      <dgm:prSet presAssocID="{E74A31DD-9C90-4F1D-A253-5032F91FD85E}" presName="rootText" presStyleLbl="node2" presStyleIdx="0" presStyleCnt="2" custScaleY="15564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CA9DEE1-297E-4004-85F1-4E0A9B02A1E0}" type="pres">
      <dgm:prSet presAssocID="{E74A31DD-9C90-4F1D-A253-5032F91FD85E}" presName="rootConnector" presStyleLbl="node2" presStyleIdx="0" presStyleCnt="2"/>
      <dgm:spPr/>
      <dgm:t>
        <a:bodyPr/>
        <a:lstStyle/>
        <a:p>
          <a:endParaRPr lang="zh-TW" altLang="en-US"/>
        </a:p>
      </dgm:t>
    </dgm:pt>
    <dgm:pt modelId="{F619AD6D-CA72-4E5E-A2F5-CB9BD635601E}" type="pres">
      <dgm:prSet presAssocID="{E74A31DD-9C90-4F1D-A253-5032F91FD85E}" presName="hierChild4" presStyleCnt="0"/>
      <dgm:spPr/>
    </dgm:pt>
    <dgm:pt modelId="{CDFCCCC5-D382-4EE0-BD69-7D173B37419A}" type="pres">
      <dgm:prSet presAssocID="{17BB77F9-8D72-4710-B229-B40C82499D4F}" presName="Name64" presStyleLbl="parChTrans1D3" presStyleIdx="0" presStyleCnt="2"/>
      <dgm:spPr/>
      <dgm:t>
        <a:bodyPr/>
        <a:lstStyle/>
        <a:p>
          <a:endParaRPr lang="zh-TW" altLang="en-US"/>
        </a:p>
      </dgm:t>
    </dgm:pt>
    <dgm:pt modelId="{EBEC3094-6C75-4C02-8281-C16AF4C081CF}" type="pres">
      <dgm:prSet presAssocID="{0B12A37E-5417-4D1C-8E71-DA87BAB06B2F}" presName="hierRoot2" presStyleCnt="0">
        <dgm:presLayoutVars>
          <dgm:hierBranch val="init"/>
        </dgm:presLayoutVars>
      </dgm:prSet>
      <dgm:spPr/>
    </dgm:pt>
    <dgm:pt modelId="{8536D507-7C23-4EB8-82FC-42796B3DC47A}" type="pres">
      <dgm:prSet presAssocID="{0B12A37E-5417-4D1C-8E71-DA87BAB06B2F}" presName="rootComposite" presStyleCnt="0"/>
      <dgm:spPr/>
    </dgm:pt>
    <dgm:pt modelId="{EA8E28DA-C8B4-4759-93B1-9F4B11434BBE}" type="pres">
      <dgm:prSet presAssocID="{0B12A37E-5417-4D1C-8E71-DA87BAB06B2F}" presName="rootText" presStyleLbl="node3" presStyleIdx="0" presStyleCnt="2" custScaleX="137276" custScaleY="15564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669586A-2BE2-4818-89A5-2DCF86301B9E}" type="pres">
      <dgm:prSet presAssocID="{0B12A37E-5417-4D1C-8E71-DA87BAB06B2F}" presName="rootConnector" presStyleLbl="node3" presStyleIdx="0" presStyleCnt="2"/>
      <dgm:spPr/>
      <dgm:t>
        <a:bodyPr/>
        <a:lstStyle/>
        <a:p>
          <a:endParaRPr lang="zh-TW" altLang="en-US"/>
        </a:p>
      </dgm:t>
    </dgm:pt>
    <dgm:pt modelId="{44D5E1D5-C4FB-4C48-8F4A-A02A344D9D2D}" type="pres">
      <dgm:prSet presAssocID="{0B12A37E-5417-4D1C-8E71-DA87BAB06B2F}" presName="hierChild4" presStyleCnt="0"/>
      <dgm:spPr/>
    </dgm:pt>
    <dgm:pt modelId="{C3CB2708-80F9-447B-8E48-071338A9C1C6}" type="pres">
      <dgm:prSet presAssocID="{0B12A37E-5417-4D1C-8E71-DA87BAB06B2F}" presName="hierChild5" presStyleCnt="0"/>
      <dgm:spPr/>
    </dgm:pt>
    <dgm:pt modelId="{B9C703A2-50A2-4320-A7C5-BF1634E3451A}" type="pres">
      <dgm:prSet presAssocID="{E74A31DD-9C90-4F1D-A253-5032F91FD85E}" presName="hierChild5" presStyleCnt="0"/>
      <dgm:spPr/>
    </dgm:pt>
    <dgm:pt modelId="{202BD180-54BA-4B5F-BEFF-C1CCA3069CF2}" type="pres">
      <dgm:prSet presAssocID="{107C134A-63B5-46E8-99E4-2D8E256A5B4B}" presName="Name64" presStyleLbl="parChTrans1D2" presStyleIdx="1" presStyleCnt="3"/>
      <dgm:spPr/>
      <dgm:t>
        <a:bodyPr/>
        <a:lstStyle/>
        <a:p>
          <a:endParaRPr lang="zh-TW" altLang="en-US"/>
        </a:p>
      </dgm:t>
    </dgm:pt>
    <dgm:pt modelId="{92DBC435-4938-4929-A959-8D987006508C}" type="pres">
      <dgm:prSet presAssocID="{290A6F7A-39FA-4D3C-8BAA-E4EC5158DC41}" presName="hierRoot2" presStyleCnt="0">
        <dgm:presLayoutVars>
          <dgm:hierBranch val="init"/>
        </dgm:presLayoutVars>
      </dgm:prSet>
      <dgm:spPr/>
    </dgm:pt>
    <dgm:pt modelId="{079E29FC-73CA-4D8B-B390-FD12893B288D}" type="pres">
      <dgm:prSet presAssocID="{290A6F7A-39FA-4D3C-8BAA-E4EC5158DC41}" presName="rootComposite" presStyleCnt="0"/>
      <dgm:spPr/>
    </dgm:pt>
    <dgm:pt modelId="{D241CE03-F40B-45F7-BBFA-C3EFEA54B20C}" type="pres">
      <dgm:prSet presAssocID="{290A6F7A-39FA-4D3C-8BAA-E4EC5158DC41}" presName="rootText" presStyleLbl="node2" presStyleIdx="1" presStyleCnt="2" custScaleY="15564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E50B24F-4173-480C-9D03-968A38CAD7E4}" type="pres">
      <dgm:prSet presAssocID="{290A6F7A-39FA-4D3C-8BAA-E4EC5158DC41}" presName="rootConnector" presStyleLbl="node2" presStyleIdx="1" presStyleCnt="2"/>
      <dgm:spPr/>
      <dgm:t>
        <a:bodyPr/>
        <a:lstStyle/>
        <a:p>
          <a:endParaRPr lang="zh-TW" altLang="en-US"/>
        </a:p>
      </dgm:t>
    </dgm:pt>
    <dgm:pt modelId="{93EAB73F-F66E-40FA-81E3-65EF084D031C}" type="pres">
      <dgm:prSet presAssocID="{290A6F7A-39FA-4D3C-8BAA-E4EC5158DC41}" presName="hierChild4" presStyleCnt="0"/>
      <dgm:spPr/>
    </dgm:pt>
    <dgm:pt modelId="{D2D64DFB-D857-458E-BACA-FF7D2AFEECB2}" type="pres">
      <dgm:prSet presAssocID="{DEB5C892-72BB-4AFB-A8B6-EEFFC237F128}" presName="Name64" presStyleLbl="parChTrans1D3" presStyleIdx="1" presStyleCnt="2"/>
      <dgm:spPr/>
      <dgm:t>
        <a:bodyPr/>
        <a:lstStyle/>
        <a:p>
          <a:endParaRPr lang="zh-TW" altLang="en-US"/>
        </a:p>
      </dgm:t>
    </dgm:pt>
    <dgm:pt modelId="{15DD06F3-94C5-416E-B743-DFD120BF1325}" type="pres">
      <dgm:prSet presAssocID="{632206EA-87AF-45BA-BAAA-F0E92C8F5034}" presName="hierRoot2" presStyleCnt="0">
        <dgm:presLayoutVars>
          <dgm:hierBranch val="init"/>
        </dgm:presLayoutVars>
      </dgm:prSet>
      <dgm:spPr/>
    </dgm:pt>
    <dgm:pt modelId="{F736497C-509C-48D4-A3F4-512F0969F4C9}" type="pres">
      <dgm:prSet presAssocID="{632206EA-87AF-45BA-BAAA-F0E92C8F5034}" presName="rootComposite" presStyleCnt="0"/>
      <dgm:spPr/>
    </dgm:pt>
    <dgm:pt modelId="{E77A7F39-9ECB-4C08-833A-D744645EF07A}" type="pres">
      <dgm:prSet presAssocID="{632206EA-87AF-45BA-BAAA-F0E92C8F5034}" presName="rootText" presStyleLbl="node3" presStyleIdx="1" presStyleCnt="2" custScaleX="137276" custScaleY="15564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5432897-4AC1-46C3-AD76-6326B4C49FE0}" type="pres">
      <dgm:prSet presAssocID="{632206EA-87AF-45BA-BAAA-F0E92C8F5034}" presName="rootConnector" presStyleLbl="node3" presStyleIdx="1" presStyleCnt="2"/>
      <dgm:spPr/>
      <dgm:t>
        <a:bodyPr/>
        <a:lstStyle/>
        <a:p>
          <a:endParaRPr lang="zh-TW" altLang="en-US"/>
        </a:p>
      </dgm:t>
    </dgm:pt>
    <dgm:pt modelId="{A48EC89F-8344-4B7D-A090-0770F1D3E030}" type="pres">
      <dgm:prSet presAssocID="{632206EA-87AF-45BA-BAAA-F0E92C8F5034}" presName="hierChild4" presStyleCnt="0"/>
      <dgm:spPr/>
    </dgm:pt>
    <dgm:pt modelId="{6C67DAE5-CC0F-477E-BCDB-7B423353F2AF}" type="pres">
      <dgm:prSet presAssocID="{632206EA-87AF-45BA-BAAA-F0E92C8F5034}" presName="hierChild5" presStyleCnt="0"/>
      <dgm:spPr/>
    </dgm:pt>
    <dgm:pt modelId="{773269E7-FE2C-4339-B19D-31C147669320}" type="pres">
      <dgm:prSet presAssocID="{290A6F7A-39FA-4D3C-8BAA-E4EC5158DC41}" presName="hierChild5" presStyleCnt="0"/>
      <dgm:spPr/>
    </dgm:pt>
    <dgm:pt modelId="{4CDF590A-D58D-46B3-84B7-1595CFB453CC}" type="pres">
      <dgm:prSet presAssocID="{B8839F55-87AC-483A-BECD-412B0274DABE}" presName="hierChild3" presStyleCnt="0"/>
      <dgm:spPr/>
    </dgm:pt>
    <dgm:pt modelId="{089BF9A8-304B-4B6F-88F0-058B07693598}" type="pres">
      <dgm:prSet presAssocID="{A685EA69-EFA8-4382-9A8C-CF5AC1679899}" presName="Name115" presStyleLbl="parChTrans1D2" presStyleIdx="2" presStyleCnt="3"/>
      <dgm:spPr/>
      <dgm:t>
        <a:bodyPr/>
        <a:lstStyle/>
        <a:p>
          <a:endParaRPr lang="zh-TW" altLang="en-US"/>
        </a:p>
      </dgm:t>
    </dgm:pt>
    <dgm:pt modelId="{B60A8816-B35E-4960-9B10-5BBD5170BCD6}" type="pres">
      <dgm:prSet presAssocID="{083CCF25-68B7-43FF-8427-EF359C5E203A}" presName="hierRoot3" presStyleCnt="0">
        <dgm:presLayoutVars>
          <dgm:hierBranch val="init"/>
        </dgm:presLayoutVars>
      </dgm:prSet>
      <dgm:spPr/>
    </dgm:pt>
    <dgm:pt modelId="{E0833391-FD91-4102-BD19-32A31E48758D}" type="pres">
      <dgm:prSet presAssocID="{083CCF25-68B7-43FF-8427-EF359C5E203A}" presName="rootComposite3" presStyleCnt="0"/>
      <dgm:spPr/>
    </dgm:pt>
    <dgm:pt modelId="{9DF13375-42D8-4537-B630-BF1FAB04D837}" type="pres">
      <dgm:prSet presAssocID="{083CCF25-68B7-43FF-8427-EF359C5E203A}" presName="rootText3" presStyleLbl="asst1" presStyleIdx="0" presStyleCnt="1" custScaleX="93737" custScaleY="18167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10EC9DF-4D91-4B03-9FB1-2EF311F58802}" type="pres">
      <dgm:prSet presAssocID="{083CCF25-68B7-43FF-8427-EF359C5E203A}" presName="rootConnector3" presStyleLbl="asst1" presStyleIdx="0" presStyleCnt="1"/>
      <dgm:spPr/>
      <dgm:t>
        <a:bodyPr/>
        <a:lstStyle/>
        <a:p>
          <a:endParaRPr lang="zh-TW" altLang="en-US"/>
        </a:p>
      </dgm:t>
    </dgm:pt>
    <dgm:pt modelId="{E3D5505A-6D5E-4ADA-B3FF-3D5920885D1F}" type="pres">
      <dgm:prSet presAssocID="{083CCF25-68B7-43FF-8427-EF359C5E203A}" presName="hierChild6" presStyleCnt="0"/>
      <dgm:spPr/>
    </dgm:pt>
    <dgm:pt modelId="{D17D7BE8-3B59-41B4-925F-EE72AB8C438E}" type="pres">
      <dgm:prSet presAssocID="{083CCF25-68B7-43FF-8427-EF359C5E203A}" presName="hierChild7" presStyleCnt="0"/>
      <dgm:spPr/>
    </dgm:pt>
  </dgm:ptLst>
  <dgm:cxnLst>
    <dgm:cxn modelId="{C1820823-5D28-408B-99BA-7D0703433B02}" type="presOf" srcId="{632206EA-87AF-45BA-BAAA-F0E92C8F5034}" destId="{E77A7F39-9ECB-4C08-833A-D744645EF07A}" srcOrd="0" destOrd="0" presId="urn:microsoft.com/office/officeart/2009/3/layout/HorizontalOrganizationChart"/>
    <dgm:cxn modelId="{152B579A-5CFA-48B8-A919-A9DF329406B2}" type="presOf" srcId="{DEB5C892-72BB-4AFB-A8B6-EEFFC237F128}" destId="{D2D64DFB-D857-458E-BACA-FF7D2AFEECB2}" srcOrd="0" destOrd="0" presId="urn:microsoft.com/office/officeart/2009/3/layout/HorizontalOrganizationChart"/>
    <dgm:cxn modelId="{9010A23D-8043-4375-81B7-302565762762}" type="presOf" srcId="{107C134A-63B5-46E8-99E4-2D8E256A5B4B}" destId="{202BD180-54BA-4B5F-BEFF-C1CCA3069CF2}" srcOrd="0" destOrd="0" presId="urn:microsoft.com/office/officeart/2009/3/layout/HorizontalOrganizationChart"/>
    <dgm:cxn modelId="{1119F920-9E88-49AE-A39D-F2F45C2DFB1A}" type="presOf" srcId="{083CCF25-68B7-43FF-8427-EF359C5E203A}" destId="{9DF13375-42D8-4537-B630-BF1FAB04D837}" srcOrd="0" destOrd="0" presId="urn:microsoft.com/office/officeart/2009/3/layout/HorizontalOrganizationChart"/>
    <dgm:cxn modelId="{5658DFA2-7037-4671-968E-ECFDC06B2A6E}" type="presOf" srcId="{632206EA-87AF-45BA-BAAA-F0E92C8F5034}" destId="{05432897-4AC1-46C3-AD76-6326B4C49FE0}" srcOrd="1" destOrd="0" presId="urn:microsoft.com/office/officeart/2009/3/layout/HorizontalOrganizationChart"/>
    <dgm:cxn modelId="{C0489980-76F9-4AE1-8CC3-CC1E25BD4CC5}" type="presOf" srcId="{E74A31DD-9C90-4F1D-A253-5032F91FD85E}" destId="{8521405F-A551-43FD-8452-9676F5CC1DCD}" srcOrd="0" destOrd="0" presId="urn:microsoft.com/office/officeart/2009/3/layout/HorizontalOrganizationChart"/>
    <dgm:cxn modelId="{AA8050B6-AE6F-444E-86EB-8B6AB3B8E86F}" srcId="{E74A31DD-9C90-4F1D-A253-5032F91FD85E}" destId="{0B12A37E-5417-4D1C-8E71-DA87BAB06B2F}" srcOrd="0" destOrd="0" parTransId="{17BB77F9-8D72-4710-B229-B40C82499D4F}" sibTransId="{96B3DFD1-0334-4E7C-913A-0652226F966D}"/>
    <dgm:cxn modelId="{F6D8CE8C-46EE-48AC-AE24-FE5FD62D49E5}" srcId="{19B81176-0CBD-4998-A690-F40DDF3C924B}" destId="{B8839F55-87AC-483A-BECD-412B0274DABE}" srcOrd="0" destOrd="0" parTransId="{FDAB084C-F6DC-45B1-80EE-B32BAFAB6388}" sibTransId="{50CE17C0-B1E2-4555-886D-BA4FD42B182A}"/>
    <dgm:cxn modelId="{EB47B363-7F66-4F54-8E34-541B00DD104A}" type="presOf" srcId="{19B81176-0CBD-4998-A690-F40DDF3C924B}" destId="{6943A752-A09D-4F45-AE22-EB3F5AC5A430}" srcOrd="0" destOrd="0" presId="urn:microsoft.com/office/officeart/2009/3/layout/HorizontalOrganizationChart"/>
    <dgm:cxn modelId="{E231E7CD-CF92-4F47-9CAF-F1F7D0078A18}" type="presOf" srcId="{17BB77F9-8D72-4710-B229-B40C82499D4F}" destId="{CDFCCCC5-D382-4EE0-BD69-7D173B37419A}" srcOrd="0" destOrd="0" presId="urn:microsoft.com/office/officeart/2009/3/layout/HorizontalOrganizationChart"/>
    <dgm:cxn modelId="{B5F09192-D2FD-49CA-B3D6-5E6226ED6782}" type="presOf" srcId="{0B12A37E-5417-4D1C-8E71-DA87BAB06B2F}" destId="{F669586A-2BE2-4818-89A5-2DCF86301B9E}" srcOrd="1" destOrd="0" presId="urn:microsoft.com/office/officeart/2009/3/layout/HorizontalOrganizationChart"/>
    <dgm:cxn modelId="{C3E1EB48-E2D1-4CF2-8DCD-1DC824A3D7E5}" srcId="{290A6F7A-39FA-4D3C-8BAA-E4EC5158DC41}" destId="{632206EA-87AF-45BA-BAAA-F0E92C8F5034}" srcOrd="0" destOrd="0" parTransId="{DEB5C892-72BB-4AFB-A8B6-EEFFC237F128}" sibTransId="{A6050DBF-BF86-46C3-BD10-F5112730B97E}"/>
    <dgm:cxn modelId="{7249FD54-CE8E-4885-9EEF-D49F9B04779A}" srcId="{B8839F55-87AC-483A-BECD-412B0274DABE}" destId="{E74A31DD-9C90-4F1D-A253-5032F91FD85E}" srcOrd="1" destOrd="0" parTransId="{D9853C2E-8F8A-4C51-B7DD-D14E2C210886}" sibTransId="{D07B9412-2686-4BEF-8F60-B89551BE781B}"/>
    <dgm:cxn modelId="{85645B9F-0659-464F-B045-07BD11E3990A}" type="presOf" srcId="{290A6F7A-39FA-4D3C-8BAA-E4EC5158DC41}" destId="{0E50B24F-4173-480C-9D03-968A38CAD7E4}" srcOrd="1" destOrd="0" presId="urn:microsoft.com/office/officeart/2009/3/layout/HorizontalOrganizationChart"/>
    <dgm:cxn modelId="{98F9D7AE-F785-468C-9DF6-616D1E728AE0}" type="presOf" srcId="{B8839F55-87AC-483A-BECD-412B0274DABE}" destId="{BBFD6C1A-4CE3-4081-919C-8CA6464DF553}" srcOrd="0" destOrd="0" presId="urn:microsoft.com/office/officeart/2009/3/layout/HorizontalOrganizationChart"/>
    <dgm:cxn modelId="{6AD019DC-3118-475A-AC5C-B99033576D91}" srcId="{B8839F55-87AC-483A-BECD-412B0274DABE}" destId="{290A6F7A-39FA-4D3C-8BAA-E4EC5158DC41}" srcOrd="2" destOrd="0" parTransId="{107C134A-63B5-46E8-99E4-2D8E256A5B4B}" sibTransId="{E8570425-8B41-4073-BDD8-EA825DE6215D}"/>
    <dgm:cxn modelId="{78ECE620-6A75-4ECB-AEA7-7F59DA16FD58}" type="presOf" srcId="{B8839F55-87AC-483A-BECD-412B0274DABE}" destId="{0AE60533-25DA-4B62-B2AE-33BAE5CC578E}" srcOrd="1" destOrd="0" presId="urn:microsoft.com/office/officeart/2009/3/layout/HorizontalOrganizationChart"/>
    <dgm:cxn modelId="{E6444AD1-8C56-43BB-A114-029C3EBB4E6E}" type="presOf" srcId="{0B12A37E-5417-4D1C-8E71-DA87BAB06B2F}" destId="{EA8E28DA-C8B4-4759-93B1-9F4B11434BBE}" srcOrd="0" destOrd="0" presId="urn:microsoft.com/office/officeart/2009/3/layout/HorizontalOrganizationChart"/>
    <dgm:cxn modelId="{AB5EF034-81FD-47DC-9AAF-A41F76B5E054}" srcId="{B8839F55-87AC-483A-BECD-412B0274DABE}" destId="{083CCF25-68B7-43FF-8427-EF359C5E203A}" srcOrd="0" destOrd="0" parTransId="{A685EA69-EFA8-4382-9A8C-CF5AC1679899}" sibTransId="{DAC7E8F2-FEBA-48AC-936A-9F1A1A27CF49}"/>
    <dgm:cxn modelId="{0756B283-EAD9-4BE3-A78A-6BEA31598A97}" type="presOf" srcId="{A685EA69-EFA8-4382-9A8C-CF5AC1679899}" destId="{089BF9A8-304B-4B6F-88F0-058B07693598}" srcOrd="0" destOrd="0" presId="urn:microsoft.com/office/officeart/2009/3/layout/HorizontalOrganizationChart"/>
    <dgm:cxn modelId="{B043D1C6-21D0-4B73-BAB1-28B708A61F66}" type="presOf" srcId="{290A6F7A-39FA-4D3C-8BAA-E4EC5158DC41}" destId="{D241CE03-F40B-45F7-BBFA-C3EFEA54B20C}" srcOrd="0" destOrd="0" presId="urn:microsoft.com/office/officeart/2009/3/layout/HorizontalOrganizationChart"/>
    <dgm:cxn modelId="{23658947-D0B2-4C79-A9BA-5CFD9AF04037}" type="presOf" srcId="{E74A31DD-9C90-4F1D-A253-5032F91FD85E}" destId="{1CA9DEE1-297E-4004-85F1-4E0A9B02A1E0}" srcOrd="1" destOrd="0" presId="urn:microsoft.com/office/officeart/2009/3/layout/HorizontalOrganizationChart"/>
    <dgm:cxn modelId="{9DCD2D75-26C4-47AC-8D05-F438A43313FB}" type="presOf" srcId="{D9853C2E-8F8A-4C51-B7DD-D14E2C210886}" destId="{68F51213-5E99-4F29-8FC2-1F7655FC19D3}" srcOrd="0" destOrd="0" presId="urn:microsoft.com/office/officeart/2009/3/layout/HorizontalOrganizationChart"/>
    <dgm:cxn modelId="{9F61C2F4-82E1-461D-B23C-E89C602F55AE}" type="presOf" srcId="{083CCF25-68B7-43FF-8427-EF359C5E203A}" destId="{310EC9DF-4D91-4B03-9FB1-2EF311F58802}" srcOrd="1" destOrd="0" presId="urn:microsoft.com/office/officeart/2009/3/layout/HorizontalOrganizationChart"/>
    <dgm:cxn modelId="{2CF42601-2F4A-4458-91F8-D879DCA5057C}" type="presParOf" srcId="{6943A752-A09D-4F45-AE22-EB3F5AC5A430}" destId="{F87CB1A4-15C8-4E6F-BD42-88D92C538C79}" srcOrd="0" destOrd="0" presId="urn:microsoft.com/office/officeart/2009/3/layout/HorizontalOrganizationChart"/>
    <dgm:cxn modelId="{596CC82B-BF4F-4C66-BC4F-390181F0772E}" type="presParOf" srcId="{F87CB1A4-15C8-4E6F-BD42-88D92C538C79}" destId="{5DB3D817-DA40-4493-B5F6-A8CC1AEE917D}" srcOrd="0" destOrd="0" presId="urn:microsoft.com/office/officeart/2009/3/layout/HorizontalOrganizationChart"/>
    <dgm:cxn modelId="{256BA84A-7788-4283-8C78-6C875E198BDD}" type="presParOf" srcId="{5DB3D817-DA40-4493-B5F6-A8CC1AEE917D}" destId="{BBFD6C1A-4CE3-4081-919C-8CA6464DF553}" srcOrd="0" destOrd="0" presId="urn:microsoft.com/office/officeart/2009/3/layout/HorizontalOrganizationChart"/>
    <dgm:cxn modelId="{87ACB565-332D-4A94-B2C7-64B6870194EE}" type="presParOf" srcId="{5DB3D817-DA40-4493-B5F6-A8CC1AEE917D}" destId="{0AE60533-25DA-4B62-B2AE-33BAE5CC578E}" srcOrd="1" destOrd="0" presId="urn:microsoft.com/office/officeart/2009/3/layout/HorizontalOrganizationChart"/>
    <dgm:cxn modelId="{3262231F-10FC-4A53-9301-13937F32710F}" type="presParOf" srcId="{F87CB1A4-15C8-4E6F-BD42-88D92C538C79}" destId="{A791CC79-EBCA-40C8-8798-431D1313FF7F}" srcOrd="1" destOrd="0" presId="urn:microsoft.com/office/officeart/2009/3/layout/HorizontalOrganizationChart"/>
    <dgm:cxn modelId="{80C2A59F-CB1B-4377-B7E2-BC0C3296BA6E}" type="presParOf" srcId="{A791CC79-EBCA-40C8-8798-431D1313FF7F}" destId="{68F51213-5E99-4F29-8FC2-1F7655FC19D3}" srcOrd="0" destOrd="0" presId="urn:microsoft.com/office/officeart/2009/3/layout/HorizontalOrganizationChart"/>
    <dgm:cxn modelId="{F89EBE80-E88E-47E6-8389-70A9401A8DDB}" type="presParOf" srcId="{A791CC79-EBCA-40C8-8798-431D1313FF7F}" destId="{FDF33C60-1059-4A85-AD44-62CECD1D9F25}" srcOrd="1" destOrd="0" presId="urn:microsoft.com/office/officeart/2009/3/layout/HorizontalOrganizationChart"/>
    <dgm:cxn modelId="{2BF0C6A3-3C2C-44F1-BE8D-795F811486DA}" type="presParOf" srcId="{FDF33C60-1059-4A85-AD44-62CECD1D9F25}" destId="{272480F9-6A58-4C5F-A16D-A6E5712ABA05}" srcOrd="0" destOrd="0" presId="urn:microsoft.com/office/officeart/2009/3/layout/HorizontalOrganizationChart"/>
    <dgm:cxn modelId="{9546FB84-19AC-40BF-823B-A87392C4A966}" type="presParOf" srcId="{272480F9-6A58-4C5F-A16D-A6E5712ABA05}" destId="{8521405F-A551-43FD-8452-9676F5CC1DCD}" srcOrd="0" destOrd="0" presId="urn:microsoft.com/office/officeart/2009/3/layout/HorizontalOrganizationChart"/>
    <dgm:cxn modelId="{8E7CA167-1FF1-4102-A210-59236DBFC580}" type="presParOf" srcId="{272480F9-6A58-4C5F-A16D-A6E5712ABA05}" destId="{1CA9DEE1-297E-4004-85F1-4E0A9B02A1E0}" srcOrd="1" destOrd="0" presId="urn:microsoft.com/office/officeart/2009/3/layout/HorizontalOrganizationChart"/>
    <dgm:cxn modelId="{90383D92-7C8B-4F86-9370-E28EC9787E42}" type="presParOf" srcId="{FDF33C60-1059-4A85-AD44-62CECD1D9F25}" destId="{F619AD6D-CA72-4E5E-A2F5-CB9BD635601E}" srcOrd="1" destOrd="0" presId="urn:microsoft.com/office/officeart/2009/3/layout/HorizontalOrganizationChart"/>
    <dgm:cxn modelId="{7E2E31D0-E77E-4787-903D-54B36B11AC91}" type="presParOf" srcId="{F619AD6D-CA72-4E5E-A2F5-CB9BD635601E}" destId="{CDFCCCC5-D382-4EE0-BD69-7D173B37419A}" srcOrd="0" destOrd="0" presId="urn:microsoft.com/office/officeart/2009/3/layout/HorizontalOrganizationChart"/>
    <dgm:cxn modelId="{4A2F0624-1E26-42E1-8E59-D3FB89FC4528}" type="presParOf" srcId="{F619AD6D-CA72-4E5E-A2F5-CB9BD635601E}" destId="{EBEC3094-6C75-4C02-8281-C16AF4C081CF}" srcOrd="1" destOrd="0" presId="urn:microsoft.com/office/officeart/2009/3/layout/HorizontalOrganizationChart"/>
    <dgm:cxn modelId="{4827E39F-37FB-4B52-880F-A2D9A79AB64D}" type="presParOf" srcId="{EBEC3094-6C75-4C02-8281-C16AF4C081CF}" destId="{8536D507-7C23-4EB8-82FC-42796B3DC47A}" srcOrd="0" destOrd="0" presId="urn:microsoft.com/office/officeart/2009/3/layout/HorizontalOrganizationChart"/>
    <dgm:cxn modelId="{0F8CAE52-C82E-4F89-9FF2-6CDC65EEA3BF}" type="presParOf" srcId="{8536D507-7C23-4EB8-82FC-42796B3DC47A}" destId="{EA8E28DA-C8B4-4759-93B1-9F4B11434BBE}" srcOrd="0" destOrd="0" presId="urn:microsoft.com/office/officeart/2009/3/layout/HorizontalOrganizationChart"/>
    <dgm:cxn modelId="{8816B5A3-270B-4C3A-B9EC-1E25D161C195}" type="presParOf" srcId="{8536D507-7C23-4EB8-82FC-42796B3DC47A}" destId="{F669586A-2BE2-4818-89A5-2DCF86301B9E}" srcOrd="1" destOrd="0" presId="urn:microsoft.com/office/officeart/2009/3/layout/HorizontalOrganizationChart"/>
    <dgm:cxn modelId="{BD986F69-F760-403C-B84B-F2140B67FE9B}" type="presParOf" srcId="{EBEC3094-6C75-4C02-8281-C16AF4C081CF}" destId="{44D5E1D5-C4FB-4C48-8F4A-A02A344D9D2D}" srcOrd="1" destOrd="0" presId="urn:microsoft.com/office/officeart/2009/3/layout/HorizontalOrganizationChart"/>
    <dgm:cxn modelId="{7C972310-E3F6-4B50-A505-FC8FFB66957C}" type="presParOf" srcId="{EBEC3094-6C75-4C02-8281-C16AF4C081CF}" destId="{C3CB2708-80F9-447B-8E48-071338A9C1C6}" srcOrd="2" destOrd="0" presId="urn:microsoft.com/office/officeart/2009/3/layout/HorizontalOrganizationChart"/>
    <dgm:cxn modelId="{CBAAD78F-6725-4ADD-9171-F7804C663204}" type="presParOf" srcId="{FDF33C60-1059-4A85-AD44-62CECD1D9F25}" destId="{B9C703A2-50A2-4320-A7C5-BF1634E3451A}" srcOrd="2" destOrd="0" presId="urn:microsoft.com/office/officeart/2009/3/layout/HorizontalOrganizationChart"/>
    <dgm:cxn modelId="{5C4D5FB9-8ABB-4430-B05A-4B78597762CA}" type="presParOf" srcId="{A791CC79-EBCA-40C8-8798-431D1313FF7F}" destId="{202BD180-54BA-4B5F-BEFF-C1CCA3069CF2}" srcOrd="2" destOrd="0" presId="urn:microsoft.com/office/officeart/2009/3/layout/HorizontalOrganizationChart"/>
    <dgm:cxn modelId="{93484516-2192-4A85-B13C-8DA38DC1C367}" type="presParOf" srcId="{A791CC79-EBCA-40C8-8798-431D1313FF7F}" destId="{92DBC435-4938-4929-A959-8D987006508C}" srcOrd="3" destOrd="0" presId="urn:microsoft.com/office/officeart/2009/3/layout/HorizontalOrganizationChart"/>
    <dgm:cxn modelId="{1B0276F8-FA66-43DD-8921-CE46D510A74B}" type="presParOf" srcId="{92DBC435-4938-4929-A959-8D987006508C}" destId="{079E29FC-73CA-4D8B-B390-FD12893B288D}" srcOrd="0" destOrd="0" presId="urn:microsoft.com/office/officeart/2009/3/layout/HorizontalOrganizationChart"/>
    <dgm:cxn modelId="{2B7DE52C-BE1E-492A-BF0B-F4AE67574A25}" type="presParOf" srcId="{079E29FC-73CA-4D8B-B390-FD12893B288D}" destId="{D241CE03-F40B-45F7-BBFA-C3EFEA54B20C}" srcOrd="0" destOrd="0" presId="urn:microsoft.com/office/officeart/2009/3/layout/HorizontalOrganizationChart"/>
    <dgm:cxn modelId="{0DB3E0F9-882F-4D21-9E1D-C84E0CBDCF9B}" type="presParOf" srcId="{079E29FC-73CA-4D8B-B390-FD12893B288D}" destId="{0E50B24F-4173-480C-9D03-968A38CAD7E4}" srcOrd="1" destOrd="0" presId="urn:microsoft.com/office/officeart/2009/3/layout/HorizontalOrganizationChart"/>
    <dgm:cxn modelId="{C95A161C-8769-41A0-9F33-1E6892E1F5ED}" type="presParOf" srcId="{92DBC435-4938-4929-A959-8D987006508C}" destId="{93EAB73F-F66E-40FA-81E3-65EF084D031C}" srcOrd="1" destOrd="0" presId="urn:microsoft.com/office/officeart/2009/3/layout/HorizontalOrganizationChart"/>
    <dgm:cxn modelId="{CBAD1716-346F-4A3B-B45C-BB8EBE16ADFD}" type="presParOf" srcId="{93EAB73F-F66E-40FA-81E3-65EF084D031C}" destId="{D2D64DFB-D857-458E-BACA-FF7D2AFEECB2}" srcOrd="0" destOrd="0" presId="urn:microsoft.com/office/officeart/2009/3/layout/HorizontalOrganizationChart"/>
    <dgm:cxn modelId="{0D847764-0219-435F-85C2-2B9BBE259D8B}" type="presParOf" srcId="{93EAB73F-F66E-40FA-81E3-65EF084D031C}" destId="{15DD06F3-94C5-416E-B743-DFD120BF1325}" srcOrd="1" destOrd="0" presId="urn:microsoft.com/office/officeart/2009/3/layout/HorizontalOrganizationChart"/>
    <dgm:cxn modelId="{AD1BF423-8D2B-4BE6-9031-11EDFDFE6EC3}" type="presParOf" srcId="{15DD06F3-94C5-416E-B743-DFD120BF1325}" destId="{F736497C-509C-48D4-A3F4-512F0969F4C9}" srcOrd="0" destOrd="0" presId="urn:microsoft.com/office/officeart/2009/3/layout/HorizontalOrganizationChart"/>
    <dgm:cxn modelId="{65A32105-7868-41F3-BD4E-077FB8154C50}" type="presParOf" srcId="{F736497C-509C-48D4-A3F4-512F0969F4C9}" destId="{E77A7F39-9ECB-4C08-833A-D744645EF07A}" srcOrd="0" destOrd="0" presId="urn:microsoft.com/office/officeart/2009/3/layout/HorizontalOrganizationChart"/>
    <dgm:cxn modelId="{0727B7F5-1B3F-4652-AE0E-5A2BC7E59300}" type="presParOf" srcId="{F736497C-509C-48D4-A3F4-512F0969F4C9}" destId="{05432897-4AC1-46C3-AD76-6326B4C49FE0}" srcOrd="1" destOrd="0" presId="urn:microsoft.com/office/officeart/2009/3/layout/HorizontalOrganizationChart"/>
    <dgm:cxn modelId="{DD140ECE-C446-4FB5-BDF5-E8FB5EDFD925}" type="presParOf" srcId="{15DD06F3-94C5-416E-B743-DFD120BF1325}" destId="{A48EC89F-8344-4B7D-A090-0770F1D3E030}" srcOrd="1" destOrd="0" presId="urn:microsoft.com/office/officeart/2009/3/layout/HorizontalOrganizationChart"/>
    <dgm:cxn modelId="{2B93DD1C-161A-469C-949E-A2C0A3FA4BF1}" type="presParOf" srcId="{15DD06F3-94C5-416E-B743-DFD120BF1325}" destId="{6C67DAE5-CC0F-477E-BCDB-7B423353F2AF}" srcOrd="2" destOrd="0" presId="urn:microsoft.com/office/officeart/2009/3/layout/HorizontalOrganizationChart"/>
    <dgm:cxn modelId="{3913534E-24C9-409C-873D-784829771F3E}" type="presParOf" srcId="{92DBC435-4938-4929-A959-8D987006508C}" destId="{773269E7-FE2C-4339-B19D-31C147669320}" srcOrd="2" destOrd="0" presId="urn:microsoft.com/office/officeart/2009/3/layout/HorizontalOrganizationChart"/>
    <dgm:cxn modelId="{0B6F192E-6DD3-4685-B473-9D09CCA0E7D3}" type="presParOf" srcId="{F87CB1A4-15C8-4E6F-BD42-88D92C538C79}" destId="{4CDF590A-D58D-46B3-84B7-1595CFB453CC}" srcOrd="2" destOrd="0" presId="urn:microsoft.com/office/officeart/2009/3/layout/HorizontalOrganizationChart"/>
    <dgm:cxn modelId="{9FF9FCC1-2F48-4C26-89AC-44F5EB314365}" type="presParOf" srcId="{4CDF590A-D58D-46B3-84B7-1595CFB453CC}" destId="{089BF9A8-304B-4B6F-88F0-058B07693598}" srcOrd="0" destOrd="0" presId="urn:microsoft.com/office/officeart/2009/3/layout/HorizontalOrganizationChart"/>
    <dgm:cxn modelId="{2CE8BC4A-6A33-4D7E-A1C2-94F940D92D6E}" type="presParOf" srcId="{4CDF590A-D58D-46B3-84B7-1595CFB453CC}" destId="{B60A8816-B35E-4960-9B10-5BBD5170BCD6}" srcOrd="1" destOrd="0" presId="urn:microsoft.com/office/officeart/2009/3/layout/HorizontalOrganizationChart"/>
    <dgm:cxn modelId="{D7F540B6-2131-456A-9C8F-57E774F4A62D}" type="presParOf" srcId="{B60A8816-B35E-4960-9B10-5BBD5170BCD6}" destId="{E0833391-FD91-4102-BD19-32A31E48758D}" srcOrd="0" destOrd="0" presId="urn:microsoft.com/office/officeart/2009/3/layout/HorizontalOrganizationChart"/>
    <dgm:cxn modelId="{2C74B0AB-A2B3-40E9-BC6C-F23ECCAAFB8B}" type="presParOf" srcId="{E0833391-FD91-4102-BD19-32A31E48758D}" destId="{9DF13375-42D8-4537-B630-BF1FAB04D837}" srcOrd="0" destOrd="0" presId="urn:microsoft.com/office/officeart/2009/3/layout/HorizontalOrganizationChart"/>
    <dgm:cxn modelId="{88626463-244D-4F19-B16D-7D9D82A18EE4}" type="presParOf" srcId="{E0833391-FD91-4102-BD19-32A31E48758D}" destId="{310EC9DF-4D91-4B03-9FB1-2EF311F58802}" srcOrd="1" destOrd="0" presId="urn:microsoft.com/office/officeart/2009/3/layout/HorizontalOrganizationChart"/>
    <dgm:cxn modelId="{1126E270-9ABC-495C-B8F1-A8A113BB510D}" type="presParOf" srcId="{B60A8816-B35E-4960-9B10-5BBD5170BCD6}" destId="{E3D5505A-6D5E-4ADA-B3FF-3D5920885D1F}" srcOrd="1" destOrd="0" presId="urn:microsoft.com/office/officeart/2009/3/layout/HorizontalOrganizationChart"/>
    <dgm:cxn modelId="{59EF4E62-F2CC-4657-ADE1-D93129C1A2B7}" type="presParOf" srcId="{B60A8816-B35E-4960-9B10-5BBD5170BCD6}" destId="{D17D7BE8-3B59-41B4-925F-EE72AB8C438E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3C64FB0-BD54-4E5C-A967-A5E67B91110E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35AF1C72-EFCC-4230-8C59-59119415D169}">
      <dgm:prSet phldrT="[文字]" custT="1"/>
      <dgm:spPr/>
      <dgm:t>
        <a:bodyPr/>
        <a:lstStyle/>
        <a:p>
          <a:r>
            <a:rPr lang="zh-TW" altLang="en-US" sz="3200" dirty="0" smtClean="0"/>
            <a:t>小人　閑居</a:t>
          </a:r>
          <a:endParaRPr lang="zh-TW" altLang="en-US" sz="3200" dirty="0"/>
        </a:p>
      </dgm:t>
    </dgm:pt>
    <dgm:pt modelId="{1F2AA41B-05E7-4CE7-95B8-7BF93DF4351C}" type="parTrans" cxnId="{CFB3B006-696A-44A6-8C78-4B6BEB89A5CC}">
      <dgm:prSet/>
      <dgm:spPr/>
      <dgm:t>
        <a:bodyPr/>
        <a:lstStyle/>
        <a:p>
          <a:endParaRPr lang="zh-TW" altLang="en-US"/>
        </a:p>
      </dgm:t>
    </dgm:pt>
    <dgm:pt modelId="{EE305CB9-2DB3-40D7-B582-8D31BD662440}" type="sibTrans" cxnId="{CFB3B006-696A-44A6-8C78-4B6BEB89A5CC}">
      <dgm:prSet/>
      <dgm:spPr/>
      <dgm:t>
        <a:bodyPr/>
        <a:lstStyle/>
        <a:p>
          <a:endParaRPr lang="zh-TW" altLang="en-US"/>
        </a:p>
      </dgm:t>
    </dgm:pt>
    <dgm:pt modelId="{FB8FABC8-BEC5-4AEA-94FA-77555D34717F}">
      <dgm:prSet phldrT="[文字]" custT="1"/>
      <dgm:spPr/>
      <dgm:t>
        <a:bodyPr/>
        <a:lstStyle/>
        <a:p>
          <a:r>
            <a:rPr lang="zh-TW" altLang="en-US" sz="3200" dirty="0" smtClean="0"/>
            <a:t>陰為不善詐善欺人</a:t>
          </a:r>
          <a:endParaRPr lang="zh-TW" altLang="en-US" sz="3200" dirty="0"/>
        </a:p>
      </dgm:t>
    </dgm:pt>
    <dgm:pt modelId="{875E3D3B-A3CD-47A2-8B7D-CD1BED5B6C76}" type="parTrans" cxnId="{28DE40C6-8246-47FA-93E5-DBBFA438F0BB}">
      <dgm:prSet/>
      <dgm:spPr/>
      <dgm:t>
        <a:bodyPr/>
        <a:lstStyle/>
        <a:p>
          <a:endParaRPr lang="zh-TW" altLang="en-US"/>
        </a:p>
      </dgm:t>
    </dgm:pt>
    <dgm:pt modelId="{EE0FC1FA-3326-42B2-AEA9-DADA60F53ECC}" type="sibTrans" cxnId="{28DE40C6-8246-47FA-93E5-DBBFA438F0BB}">
      <dgm:prSet/>
      <dgm:spPr/>
      <dgm:t>
        <a:bodyPr/>
        <a:lstStyle/>
        <a:p>
          <a:endParaRPr lang="zh-TW" altLang="en-US"/>
        </a:p>
      </dgm:t>
    </dgm:pt>
    <dgm:pt modelId="{3C1DE6EA-6C2D-4D7A-AD23-3A5654991DBB}">
      <dgm:prSet phldrT="[文字]" custT="1"/>
      <dgm:spPr/>
      <dgm:t>
        <a:bodyPr/>
        <a:lstStyle/>
        <a:p>
          <a:r>
            <a:rPr lang="zh-TW" altLang="en-US" sz="3200" dirty="0" smtClean="0"/>
            <a:t>慎獨</a:t>
          </a:r>
          <a:endParaRPr lang="zh-TW" altLang="en-US" sz="3200" dirty="0"/>
        </a:p>
      </dgm:t>
    </dgm:pt>
    <dgm:pt modelId="{8FBCE3B2-768D-4F7E-A4E7-3B8C56FBEE3D}" type="parTrans" cxnId="{3919F8B9-35EA-486C-BF7B-151D340DE37C}">
      <dgm:prSet/>
      <dgm:spPr/>
      <dgm:t>
        <a:bodyPr/>
        <a:lstStyle/>
        <a:p>
          <a:endParaRPr lang="zh-TW" altLang="en-US"/>
        </a:p>
      </dgm:t>
    </dgm:pt>
    <dgm:pt modelId="{85C19F13-9D31-458A-BDB7-C85617A65ED2}" type="sibTrans" cxnId="{3919F8B9-35EA-486C-BF7B-151D340DE37C}">
      <dgm:prSet/>
      <dgm:spPr/>
      <dgm:t>
        <a:bodyPr/>
        <a:lstStyle/>
        <a:p>
          <a:endParaRPr lang="zh-TW" altLang="en-US"/>
        </a:p>
      </dgm:t>
    </dgm:pt>
    <dgm:pt modelId="{D907781A-59F0-452E-A46A-516AC2370B0C}">
      <dgm:prSet phldrT="[文字]" custT="1"/>
      <dgm:spPr/>
      <dgm:t>
        <a:bodyPr/>
        <a:lstStyle/>
        <a:p>
          <a:r>
            <a:rPr lang="zh-TW" altLang="en-US" sz="3200" dirty="0" smtClean="0"/>
            <a:t>有實在中必形於外</a:t>
          </a:r>
          <a:endParaRPr lang="zh-TW" altLang="en-US" sz="3200" dirty="0"/>
        </a:p>
      </dgm:t>
    </dgm:pt>
    <dgm:pt modelId="{AEB2D471-2814-4678-8AB1-13466FFF414D}" type="parTrans" cxnId="{39FF8482-89DC-48F7-AF4D-B8A9EE9E2FF5}">
      <dgm:prSet/>
      <dgm:spPr/>
      <dgm:t>
        <a:bodyPr/>
        <a:lstStyle/>
        <a:p>
          <a:endParaRPr lang="zh-TW" altLang="en-US"/>
        </a:p>
      </dgm:t>
    </dgm:pt>
    <dgm:pt modelId="{802014DA-3B63-4921-A24B-E4012791D6A1}" type="sibTrans" cxnId="{39FF8482-89DC-48F7-AF4D-B8A9EE9E2FF5}">
      <dgm:prSet/>
      <dgm:spPr/>
      <dgm:t>
        <a:bodyPr/>
        <a:lstStyle/>
        <a:p>
          <a:endParaRPr lang="zh-TW" altLang="en-US"/>
        </a:p>
      </dgm:t>
    </dgm:pt>
    <dgm:pt modelId="{E432A014-F30A-48C9-A96A-BE96798BD551}">
      <dgm:prSet phldrT="[文字]" custT="1"/>
      <dgm:spPr/>
      <dgm:t>
        <a:bodyPr/>
        <a:lstStyle/>
        <a:p>
          <a:r>
            <a:rPr lang="zh-TW" altLang="en-US" sz="3200" dirty="0" smtClean="0"/>
            <a:t>人難被欺如見肝肺</a:t>
          </a:r>
          <a:endParaRPr lang="zh-TW" altLang="en-US" sz="3200" dirty="0"/>
        </a:p>
      </dgm:t>
    </dgm:pt>
    <dgm:pt modelId="{A7F73854-0EE9-46D2-A4C3-330ED1E65F83}" type="sibTrans" cxnId="{822E2D27-A56C-43F4-9EE9-F8D09E7B127B}">
      <dgm:prSet/>
      <dgm:spPr/>
      <dgm:t>
        <a:bodyPr/>
        <a:lstStyle/>
        <a:p>
          <a:endParaRPr lang="zh-TW" altLang="en-US"/>
        </a:p>
      </dgm:t>
    </dgm:pt>
    <dgm:pt modelId="{AD9CEBDC-63DF-4EDF-AB34-59FD63BE8691}" type="parTrans" cxnId="{822E2D27-A56C-43F4-9EE9-F8D09E7B127B}">
      <dgm:prSet/>
      <dgm:spPr/>
      <dgm:t>
        <a:bodyPr/>
        <a:lstStyle/>
        <a:p>
          <a:endParaRPr lang="zh-TW" altLang="en-US"/>
        </a:p>
      </dgm:t>
    </dgm:pt>
    <dgm:pt modelId="{0BC39180-F733-4062-A07A-E66848CB9A5A}">
      <dgm:prSet phldrT="[文字]" custT="1"/>
      <dgm:spPr/>
      <dgm:t>
        <a:bodyPr/>
        <a:lstStyle/>
        <a:p>
          <a:r>
            <a:rPr lang="zh-TW" altLang="en-US" sz="3200" dirty="0" smtClean="0"/>
            <a:t>防意如城　不愧衾影</a:t>
          </a:r>
          <a:endParaRPr lang="zh-TW" altLang="en-US" sz="3200" dirty="0"/>
        </a:p>
      </dgm:t>
    </dgm:pt>
    <dgm:pt modelId="{70335826-8794-40A1-8702-DB9DC1CED16C}" type="sibTrans" cxnId="{F7171B9F-E22B-4FAD-9CFB-8A18A71D7EBA}">
      <dgm:prSet/>
      <dgm:spPr/>
      <dgm:t>
        <a:bodyPr/>
        <a:lstStyle/>
        <a:p>
          <a:endParaRPr lang="zh-TW" altLang="en-US"/>
        </a:p>
      </dgm:t>
    </dgm:pt>
    <dgm:pt modelId="{5C9E54D7-BA8A-409D-9844-133130D4ED2E}" type="parTrans" cxnId="{F7171B9F-E22B-4FAD-9CFB-8A18A71D7EBA}">
      <dgm:prSet/>
      <dgm:spPr/>
      <dgm:t>
        <a:bodyPr/>
        <a:lstStyle/>
        <a:p>
          <a:endParaRPr lang="zh-TW" altLang="en-US"/>
        </a:p>
      </dgm:t>
    </dgm:pt>
    <dgm:pt modelId="{33EFD88B-443E-4843-8C66-024B6E4957D6}" type="pres">
      <dgm:prSet presAssocID="{B3C64FB0-BD54-4E5C-A967-A5E67B91110E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D41CD381-CE48-4517-877A-CFC66ABC87F8}" type="pres">
      <dgm:prSet presAssocID="{35AF1C72-EFCC-4230-8C59-59119415D169}" presName="root1" presStyleCnt="0"/>
      <dgm:spPr/>
    </dgm:pt>
    <dgm:pt modelId="{244B3A01-D9EC-4E78-9B31-C272FA6B9433}" type="pres">
      <dgm:prSet presAssocID="{35AF1C72-EFCC-4230-8C59-59119415D169}" presName="LevelOneTextNode" presStyleLbl="node0" presStyleIdx="0" presStyleCnt="1" custScaleY="142607" custLinFactNeighborY="-254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D7250AE-53EA-4E2E-94EA-0053E4C56479}" type="pres">
      <dgm:prSet presAssocID="{35AF1C72-EFCC-4230-8C59-59119415D169}" presName="level2hierChild" presStyleCnt="0"/>
      <dgm:spPr/>
    </dgm:pt>
    <dgm:pt modelId="{D74334ED-9A47-4FF3-BCA8-1A721C4960F2}" type="pres">
      <dgm:prSet presAssocID="{875E3D3B-A3CD-47A2-8B7D-CD1BED5B6C76}" presName="conn2-1" presStyleLbl="parChTrans1D2" presStyleIdx="0" presStyleCnt="3"/>
      <dgm:spPr/>
      <dgm:t>
        <a:bodyPr/>
        <a:lstStyle/>
        <a:p>
          <a:endParaRPr lang="zh-TW" altLang="en-US"/>
        </a:p>
      </dgm:t>
    </dgm:pt>
    <dgm:pt modelId="{897FCD08-4492-4E80-9A2D-17B5A5569AA9}" type="pres">
      <dgm:prSet presAssocID="{875E3D3B-A3CD-47A2-8B7D-CD1BED5B6C76}" presName="connTx" presStyleLbl="parChTrans1D2" presStyleIdx="0" presStyleCnt="3"/>
      <dgm:spPr/>
      <dgm:t>
        <a:bodyPr/>
        <a:lstStyle/>
        <a:p>
          <a:endParaRPr lang="zh-TW" altLang="en-US"/>
        </a:p>
      </dgm:t>
    </dgm:pt>
    <dgm:pt modelId="{273537B5-1F64-40E5-B5D3-DF5A23C4757C}" type="pres">
      <dgm:prSet presAssocID="{FB8FABC8-BEC5-4AEA-94FA-77555D34717F}" presName="root2" presStyleCnt="0"/>
      <dgm:spPr/>
    </dgm:pt>
    <dgm:pt modelId="{8775A6C0-A1F8-4B0E-9188-2A37F669830D}" type="pres">
      <dgm:prSet presAssocID="{FB8FABC8-BEC5-4AEA-94FA-77555D34717F}" presName="LevelTwoTextNode" presStyleLbl="node2" presStyleIdx="0" presStyleCnt="3" custScaleX="117623" custScaleY="154154" custLinFactNeighborX="-1292" custLinFactNeighborY="-516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A58568F-231C-4619-A543-40B3DEA72F1B}" type="pres">
      <dgm:prSet presAssocID="{FB8FABC8-BEC5-4AEA-94FA-77555D34717F}" presName="level3hierChild" presStyleCnt="0"/>
      <dgm:spPr/>
    </dgm:pt>
    <dgm:pt modelId="{E0916DF1-C76C-4345-A9FC-C5EF29A6D2CD}" type="pres">
      <dgm:prSet presAssocID="{AD9CEBDC-63DF-4EDF-AB34-59FD63BE8691}" presName="conn2-1" presStyleLbl="parChTrans1D2" presStyleIdx="1" presStyleCnt="3"/>
      <dgm:spPr/>
      <dgm:t>
        <a:bodyPr/>
        <a:lstStyle/>
        <a:p>
          <a:endParaRPr lang="zh-TW" altLang="en-US"/>
        </a:p>
      </dgm:t>
    </dgm:pt>
    <dgm:pt modelId="{38DB239D-F261-4124-9B50-1F1F025441EB}" type="pres">
      <dgm:prSet presAssocID="{AD9CEBDC-63DF-4EDF-AB34-59FD63BE8691}" presName="connTx" presStyleLbl="parChTrans1D2" presStyleIdx="1" presStyleCnt="3"/>
      <dgm:spPr/>
      <dgm:t>
        <a:bodyPr/>
        <a:lstStyle/>
        <a:p>
          <a:endParaRPr lang="zh-TW" altLang="en-US"/>
        </a:p>
      </dgm:t>
    </dgm:pt>
    <dgm:pt modelId="{6B8A2590-C5D6-4870-890C-0E91C43F7469}" type="pres">
      <dgm:prSet presAssocID="{E432A014-F30A-48C9-A96A-BE96798BD551}" presName="root2" presStyleCnt="0"/>
      <dgm:spPr/>
    </dgm:pt>
    <dgm:pt modelId="{F1564EB2-27C1-423E-B1F3-55455677B28E}" type="pres">
      <dgm:prSet presAssocID="{E432A014-F30A-48C9-A96A-BE96798BD551}" presName="LevelTwoTextNode" presStyleLbl="node2" presStyleIdx="1" presStyleCnt="3" custScaleX="118967" custScaleY="154154" custLinFactNeighborX="-1292" custLinFactNeighborY="-516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1E5C527-2E8C-445C-AD22-C4077E8B6D1E}" type="pres">
      <dgm:prSet presAssocID="{E432A014-F30A-48C9-A96A-BE96798BD551}" presName="level3hierChild" presStyleCnt="0"/>
      <dgm:spPr/>
    </dgm:pt>
    <dgm:pt modelId="{EBAA0550-2394-40FE-9448-FFE0B8599F27}" type="pres">
      <dgm:prSet presAssocID="{8FBCE3B2-768D-4F7E-A4E7-3B8C56FBEE3D}" presName="conn2-1" presStyleLbl="parChTrans1D3" presStyleIdx="0" presStyleCnt="1"/>
      <dgm:spPr/>
      <dgm:t>
        <a:bodyPr/>
        <a:lstStyle/>
        <a:p>
          <a:endParaRPr lang="zh-TW" altLang="en-US"/>
        </a:p>
      </dgm:t>
    </dgm:pt>
    <dgm:pt modelId="{18AC8ED0-990A-4E3D-86A3-830C81BF03BD}" type="pres">
      <dgm:prSet presAssocID="{8FBCE3B2-768D-4F7E-A4E7-3B8C56FBEE3D}" presName="connTx" presStyleLbl="parChTrans1D3" presStyleIdx="0" presStyleCnt="1"/>
      <dgm:spPr/>
      <dgm:t>
        <a:bodyPr/>
        <a:lstStyle/>
        <a:p>
          <a:endParaRPr lang="zh-TW" altLang="en-US"/>
        </a:p>
      </dgm:t>
    </dgm:pt>
    <dgm:pt modelId="{EBB05DF6-1C59-479A-ACD3-10B348688AB9}" type="pres">
      <dgm:prSet presAssocID="{3C1DE6EA-6C2D-4D7A-AD23-3A5654991DBB}" presName="root2" presStyleCnt="0"/>
      <dgm:spPr/>
    </dgm:pt>
    <dgm:pt modelId="{6676C325-29D4-4F9E-88F0-4D85C8F6E077}" type="pres">
      <dgm:prSet presAssocID="{3C1DE6EA-6C2D-4D7A-AD23-3A5654991DBB}" presName="LevelTwoTextNode" presStyleLbl="node3" presStyleIdx="0" presStyleCnt="1" custLinFactNeighborX="3186" custLinFactNeighborY="9302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B00EEDB-E52C-40EB-BED1-C06CAACEB149}" type="pres">
      <dgm:prSet presAssocID="{3C1DE6EA-6C2D-4D7A-AD23-3A5654991DBB}" presName="level3hierChild" presStyleCnt="0"/>
      <dgm:spPr/>
    </dgm:pt>
    <dgm:pt modelId="{C1DAEE33-35D2-4F41-9BD3-50320C411846}" type="pres">
      <dgm:prSet presAssocID="{5C9E54D7-BA8A-409D-9844-133130D4ED2E}" presName="conn2-1" presStyleLbl="parChTrans1D4" presStyleIdx="0" presStyleCnt="1"/>
      <dgm:spPr/>
      <dgm:t>
        <a:bodyPr/>
        <a:lstStyle/>
        <a:p>
          <a:endParaRPr lang="zh-TW" altLang="en-US"/>
        </a:p>
      </dgm:t>
    </dgm:pt>
    <dgm:pt modelId="{AD899C81-F3D6-48CD-80CD-478291FB2CBE}" type="pres">
      <dgm:prSet presAssocID="{5C9E54D7-BA8A-409D-9844-133130D4ED2E}" presName="connTx" presStyleLbl="parChTrans1D4" presStyleIdx="0" presStyleCnt="1"/>
      <dgm:spPr/>
      <dgm:t>
        <a:bodyPr/>
        <a:lstStyle/>
        <a:p>
          <a:endParaRPr lang="zh-TW" altLang="en-US"/>
        </a:p>
      </dgm:t>
    </dgm:pt>
    <dgm:pt modelId="{F9E7CB44-29D9-46D8-BF4C-8C49E5F86E94}" type="pres">
      <dgm:prSet presAssocID="{0BC39180-F733-4062-A07A-E66848CB9A5A}" presName="root2" presStyleCnt="0"/>
      <dgm:spPr/>
    </dgm:pt>
    <dgm:pt modelId="{672E599C-837D-4AE5-9AF1-00C1431DEF25}" type="pres">
      <dgm:prSet presAssocID="{0BC39180-F733-4062-A07A-E66848CB9A5A}" presName="LevelTwoTextNode" presStyleLbl="node4" presStyleIdx="0" presStyleCnt="1" custScaleX="131902" custScaleY="192165" custLinFactNeighborX="-1203" custLinFactNeighborY="9140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98D8427-C708-4995-B241-57A4F6AF00EB}" type="pres">
      <dgm:prSet presAssocID="{0BC39180-F733-4062-A07A-E66848CB9A5A}" presName="level3hierChild" presStyleCnt="0"/>
      <dgm:spPr/>
    </dgm:pt>
    <dgm:pt modelId="{BA1ED09E-F3E4-4AAB-BC41-654F25985A0E}" type="pres">
      <dgm:prSet presAssocID="{AEB2D471-2814-4678-8AB1-13466FFF414D}" presName="conn2-1" presStyleLbl="parChTrans1D2" presStyleIdx="2" presStyleCnt="3"/>
      <dgm:spPr/>
      <dgm:t>
        <a:bodyPr/>
        <a:lstStyle/>
        <a:p>
          <a:endParaRPr lang="zh-TW" altLang="en-US"/>
        </a:p>
      </dgm:t>
    </dgm:pt>
    <dgm:pt modelId="{64F33493-6177-44C9-84E9-7E0726B5E09E}" type="pres">
      <dgm:prSet presAssocID="{AEB2D471-2814-4678-8AB1-13466FFF414D}" presName="connTx" presStyleLbl="parChTrans1D2" presStyleIdx="2" presStyleCnt="3"/>
      <dgm:spPr/>
      <dgm:t>
        <a:bodyPr/>
        <a:lstStyle/>
        <a:p>
          <a:endParaRPr lang="zh-TW" altLang="en-US"/>
        </a:p>
      </dgm:t>
    </dgm:pt>
    <dgm:pt modelId="{0B6C5DA7-0754-4F6A-B1B6-913A29D62EB4}" type="pres">
      <dgm:prSet presAssocID="{D907781A-59F0-452E-A46A-516AC2370B0C}" presName="root2" presStyleCnt="0"/>
      <dgm:spPr/>
    </dgm:pt>
    <dgm:pt modelId="{B5B9B452-9B96-4457-89D0-A36A8EDAA7BC}" type="pres">
      <dgm:prSet presAssocID="{D907781A-59F0-452E-A46A-516AC2370B0C}" presName="LevelTwoTextNode" presStyleLbl="node2" presStyleIdx="2" presStyleCnt="3" custScaleX="118967" custScaleY="154154" custLinFactNeighborX="-1292" custLinFactNeighborY="-516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8F0BD94-CFCE-479E-8BF8-2A76A51E7AB3}" type="pres">
      <dgm:prSet presAssocID="{D907781A-59F0-452E-A46A-516AC2370B0C}" presName="level3hierChild" presStyleCnt="0"/>
      <dgm:spPr/>
    </dgm:pt>
  </dgm:ptLst>
  <dgm:cxnLst>
    <dgm:cxn modelId="{4E75BB4E-DBF4-458C-80E0-0C66C12C51F2}" type="presOf" srcId="{5C9E54D7-BA8A-409D-9844-133130D4ED2E}" destId="{AD899C81-F3D6-48CD-80CD-478291FB2CBE}" srcOrd="1" destOrd="0" presId="urn:microsoft.com/office/officeart/2005/8/layout/hierarchy2"/>
    <dgm:cxn modelId="{BFF4CBC8-EAFB-4B75-99C8-3F7EC88D9E13}" type="presOf" srcId="{0BC39180-F733-4062-A07A-E66848CB9A5A}" destId="{672E599C-837D-4AE5-9AF1-00C1431DEF25}" srcOrd="0" destOrd="0" presId="urn:microsoft.com/office/officeart/2005/8/layout/hierarchy2"/>
    <dgm:cxn modelId="{39FF8482-89DC-48F7-AF4D-B8A9EE9E2FF5}" srcId="{35AF1C72-EFCC-4230-8C59-59119415D169}" destId="{D907781A-59F0-452E-A46A-516AC2370B0C}" srcOrd="2" destOrd="0" parTransId="{AEB2D471-2814-4678-8AB1-13466FFF414D}" sibTransId="{802014DA-3B63-4921-A24B-E4012791D6A1}"/>
    <dgm:cxn modelId="{74D50CA0-62B6-4F03-B144-20D2D42CE1FD}" type="presOf" srcId="{35AF1C72-EFCC-4230-8C59-59119415D169}" destId="{244B3A01-D9EC-4E78-9B31-C272FA6B9433}" srcOrd="0" destOrd="0" presId="urn:microsoft.com/office/officeart/2005/8/layout/hierarchy2"/>
    <dgm:cxn modelId="{C7640C9E-D428-43C0-AFE2-33F71BB223F4}" type="presOf" srcId="{AEB2D471-2814-4678-8AB1-13466FFF414D}" destId="{64F33493-6177-44C9-84E9-7E0726B5E09E}" srcOrd="1" destOrd="0" presId="urn:microsoft.com/office/officeart/2005/8/layout/hierarchy2"/>
    <dgm:cxn modelId="{CFB3B006-696A-44A6-8C78-4B6BEB89A5CC}" srcId="{B3C64FB0-BD54-4E5C-A967-A5E67B91110E}" destId="{35AF1C72-EFCC-4230-8C59-59119415D169}" srcOrd="0" destOrd="0" parTransId="{1F2AA41B-05E7-4CE7-95B8-7BF93DF4351C}" sibTransId="{EE305CB9-2DB3-40D7-B582-8D31BD662440}"/>
    <dgm:cxn modelId="{F8A14934-4E3F-462D-94EB-84AA50F3574F}" type="presOf" srcId="{AD9CEBDC-63DF-4EDF-AB34-59FD63BE8691}" destId="{E0916DF1-C76C-4345-A9FC-C5EF29A6D2CD}" srcOrd="0" destOrd="0" presId="urn:microsoft.com/office/officeart/2005/8/layout/hierarchy2"/>
    <dgm:cxn modelId="{F7171B9F-E22B-4FAD-9CFB-8A18A71D7EBA}" srcId="{3C1DE6EA-6C2D-4D7A-AD23-3A5654991DBB}" destId="{0BC39180-F733-4062-A07A-E66848CB9A5A}" srcOrd="0" destOrd="0" parTransId="{5C9E54D7-BA8A-409D-9844-133130D4ED2E}" sibTransId="{70335826-8794-40A1-8702-DB9DC1CED16C}"/>
    <dgm:cxn modelId="{3919F8B9-35EA-486C-BF7B-151D340DE37C}" srcId="{E432A014-F30A-48C9-A96A-BE96798BD551}" destId="{3C1DE6EA-6C2D-4D7A-AD23-3A5654991DBB}" srcOrd="0" destOrd="0" parTransId="{8FBCE3B2-768D-4F7E-A4E7-3B8C56FBEE3D}" sibTransId="{85C19F13-9D31-458A-BDB7-C85617A65ED2}"/>
    <dgm:cxn modelId="{A6FAC27E-4065-4E7E-B33B-825DEAFDC092}" type="presOf" srcId="{5C9E54D7-BA8A-409D-9844-133130D4ED2E}" destId="{C1DAEE33-35D2-4F41-9BD3-50320C411846}" srcOrd="0" destOrd="0" presId="urn:microsoft.com/office/officeart/2005/8/layout/hierarchy2"/>
    <dgm:cxn modelId="{C583E86E-E044-4D4F-98BC-445EDA58943C}" type="presOf" srcId="{AD9CEBDC-63DF-4EDF-AB34-59FD63BE8691}" destId="{38DB239D-F261-4124-9B50-1F1F025441EB}" srcOrd="1" destOrd="0" presId="urn:microsoft.com/office/officeart/2005/8/layout/hierarchy2"/>
    <dgm:cxn modelId="{28DE40C6-8246-47FA-93E5-DBBFA438F0BB}" srcId="{35AF1C72-EFCC-4230-8C59-59119415D169}" destId="{FB8FABC8-BEC5-4AEA-94FA-77555D34717F}" srcOrd="0" destOrd="0" parTransId="{875E3D3B-A3CD-47A2-8B7D-CD1BED5B6C76}" sibTransId="{EE0FC1FA-3326-42B2-AEA9-DADA60F53ECC}"/>
    <dgm:cxn modelId="{EEC4CE99-82DC-4F9E-8FF7-EC54E44DDD0F}" type="presOf" srcId="{875E3D3B-A3CD-47A2-8B7D-CD1BED5B6C76}" destId="{897FCD08-4492-4E80-9A2D-17B5A5569AA9}" srcOrd="1" destOrd="0" presId="urn:microsoft.com/office/officeart/2005/8/layout/hierarchy2"/>
    <dgm:cxn modelId="{555A2500-3626-4119-B2DB-336504B5EC2C}" type="presOf" srcId="{8FBCE3B2-768D-4F7E-A4E7-3B8C56FBEE3D}" destId="{EBAA0550-2394-40FE-9448-FFE0B8599F27}" srcOrd="0" destOrd="0" presId="urn:microsoft.com/office/officeart/2005/8/layout/hierarchy2"/>
    <dgm:cxn modelId="{7F8CDD99-D63D-4384-BE77-F2A698809CB6}" type="presOf" srcId="{D907781A-59F0-452E-A46A-516AC2370B0C}" destId="{B5B9B452-9B96-4457-89D0-A36A8EDAA7BC}" srcOrd="0" destOrd="0" presId="urn:microsoft.com/office/officeart/2005/8/layout/hierarchy2"/>
    <dgm:cxn modelId="{4227DD5A-B29C-41E3-901D-C9FBCB2FFB92}" type="presOf" srcId="{AEB2D471-2814-4678-8AB1-13466FFF414D}" destId="{BA1ED09E-F3E4-4AAB-BC41-654F25985A0E}" srcOrd="0" destOrd="0" presId="urn:microsoft.com/office/officeart/2005/8/layout/hierarchy2"/>
    <dgm:cxn modelId="{4FA31FB2-CEFA-4C27-8A3C-9FBAF3398528}" type="presOf" srcId="{3C1DE6EA-6C2D-4D7A-AD23-3A5654991DBB}" destId="{6676C325-29D4-4F9E-88F0-4D85C8F6E077}" srcOrd="0" destOrd="0" presId="urn:microsoft.com/office/officeart/2005/8/layout/hierarchy2"/>
    <dgm:cxn modelId="{7A5A1E9A-FF87-4181-AD23-14C28F449D1F}" type="presOf" srcId="{875E3D3B-A3CD-47A2-8B7D-CD1BED5B6C76}" destId="{D74334ED-9A47-4FF3-BCA8-1A721C4960F2}" srcOrd="0" destOrd="0" presId="urn:microsoft.com/office/officeart/2005/8/layout/hierarchy2"/>
    <dgm:cxn modelId="{5CBCE89D-86D0-4E02-B4FC-BE6307175F27}" type="presOf" srcId="{E432A014-F30A-48C9-A96A-BE96798BD551}" destId="{F1564EB2-27C1-423E-B1F3-55455677B28E}" srcOrd="0" destOrd="0" presId="urn:microsoft.com/office/officeart/2005/8/layout/hierarchy2"/>
    <dgm:cxn modelId="{D5AD617F-D98B-4387-B2B3-B4DC4D796A3C}" type="presOf" srcId="{8FBCE3B2-768D-4F7E-A4E7-3B8C56FBEE3D}" destId="{18AC8ED0-990A-4E3D-86A3-830C81BF03BD}" srcOrd="1" destOrd="0" presId="urn:microsoft.com/office/officeart/2005/8/layout/hierarchy2"/>
    <dgm:cxn modelId="{CCAD92F8-574B-4082-9983-068F364C6883}" type="presOf" srcId="{B3C64FB0-BD54-4E5C-A967-A5E67B91110E}" destId="{33EFD88B-443E-4843-8C66-024B6E4957D6}" srcOrd="0" destOrd="0" presId="urn:microsoft.com/office/officeart/2005/8/layout/hierarchy2"/>
    <dgm:cxn modelId="{DFAD29FD-8914-44C6-9C1B-CF140F1A1C25}" type="presOf" srcId="{FB8FABC8-BEC5-4AEA-94FA-77555D34717F}" destId="{8775A6C0-A1F8-4B0E-9188-2A37F669830D}" srcOrd="0" destOrd="0" presId="urn:microsoft.com/office/officeart/2005/8/layout/hierarchy2"/>
    <dgm:cxn modelId="{822E2D27-A56C-43F4-9EE9-F8D09E7B127B}" srcId="{35AF1C72-EFCC-4230-8C59-59119415D169}" destId="{E432A014-F30A-48C9-A96A-BE96798BD551}" srcOrd="1" destOrd="0" parTransId="{AD9CEBDC-63DF-4EDF-AB34-59FD63BE8691}" sibTransId="{A7F73854-0EE9-46D2-A4C3-330ED1E65F83}"/>
    <dgm:cxn modelId="{37F12F36-84F3-4749-AC38-62DB4D151259}" type="presParOf" srcId="{33EFD88B-443E-4843-8C66-024B6E4957D6}" destId="{D41CD381-CE48-4517-877A-CFC66ABC87F8}" srcOrd="0" destOrd="0" presId="urn:microsoft.com/office/officeart/2005/8/layout/hierarchy2"/>
    <dgm:cxn modelId="{09A42F67-CB48-4562-8994-E1F042E99996}" type="presParOf" srcId="{D41CD381-CE48-4517-877A-CFC66ABC87F8}" destId="{244B3A01-D9EC-4E78-9B31-C272FA6B9433}" srcOrd="0" destOrd="0" presId="urn:microsoft.com/office/officeart/2005/8/layout/hierarchy2"/>
    <dgm:cxn modelId="{86BCBA6C-9AA8-4349-8BD1-57C614086D84}" type="presParOf" srcId="{D41CD381-CE48-4517-877A-CFC66ABC87F8}" destId="{CD7250AE-53EA-4E2E-94EA-0053E4C56479}" srcOrd="1" destOrd="0" presId="urn:microsoft.com/office/officeart/2005/8/layout/hierarchy2"/>
    <dgm:cxn modelId="{C8877FD9-E26A-4080-B095-FA4222EBDAFA}" type="presParOf" srcId="{CD7250AE-53EA-4E2E-94EA-0053E4C56479}" destId="{D74334ED-9A47-4FF3-BCA8-1A721C4960F2}" srcOrd="0" destOrd="0" presId="urn:microsoft.com/office/officeart/2005/8/layout/hierarchy2"/>
    <dgm:cxn modelId="{2DB6DAEC-BC86-4E6A-BDF9-1E52127CA14D}" type="presParOf" srcId="{D74334ED-9A47-4FF3-BCA8-1A721C4960F2}" destId="{897FCD08-4492-4E80-9A2D-17B5A5569AA9}" srcOrd="0" destOrd="0" presId="urn:microsoft.com/office/officeart/2005/8/layout/hierarchy2"/>
    <dgm:cxn modelId="{06E4136C-9B9E-4C3B-9C9D-410C8B3A9241}" type="presParOf" srcId="{CD7250AE-53EA-4E2E-94EA-0053E4C56479}" destId="{273537B5-1F64-40E5-B5D3-DF5A23C4757C}" srcOrd="1" destOrd="0" presId="urn:microsoft.com/office/officeart/2005/8/layout/hierarchy2"/>
    <dgm:cxn modelId="{0CABAC51-6230-45D0-B5F2-5AEF81A75919}" type="presParOf" srcId="{273537B5-1F64-40E5-B5D3-DF5A23C4757C}" destId="{8775A6C0-A1F8-4B0E-9188-2A37F669830D}" srcOrd="0" destOrd="0" presId="urn:microsoft.com/office/officeart/2005/8/layout/hierarchy2"/>
    <dgm:cxn modelId="{DFC5AAC3-9C18-40A4-A5E0-2A0BE33132FD}" type="presParOf" srcId="{273537B5-1F64-40E5-B5D3-DF5A23C4757C}" destId="{2A58568F-231C-4619-A543-40B3DEA72F1B}" srcOrd="1" destOrd="0" presId="urn:microsoft.com/office/officeart/2005/8/layout/hierarchy2"/>
    <dgm:cxn modelId="{2AEF2F1C-9D98-4D5A-BE5D-2247AADBDD42}" type="presParOf" srcId="{CD7250AE-53EA-4E2E-94EA-0053E4C56479}" destId="{E0916DF1-C76C-4345-A9FC-C5EF29A6D2CD}" srcOrd="2" destOrd="0" presId="urn:microsoft.com/office/officeart/2005/8/layout/hierarchy2"/>
    <dgm:cxn modelId="{AFA01FC9-F832-43C4-AF0A-3106F164234C}" type="presParOf" srcId="{E0916DF1-C76C-4345-A9FC-C5EF29A6D2CD}" destId="{38DB239D-F261-4124-9B50-1F1F025441EB}" srcOrd="0" destOrd="0" presId="urn:microsoft.com/office/officeart/2005/8/layout/hierarchy2"/>
    <dgm:cxn modelId="{4FA4D752-391D-44DD-AD22-0618FD1291B2}" type="presParOf" srcId="{CD7250AE-53EA-4E2E-94EA-0053E4C56479}" destId="{6B8A2590-C5D6-4870-890C-0E91C43F7469}" srcOrd="3" destOrd="0" presId="urn:microsoft.com/office/officeart/2005/8/layout/hierarchy2"/>
    <dgm:cxn modelId="{82F3F0BE-8031-48AE-9609-691365F1ECC4}" type="presParOf" srcId="{6B8A2590-C5D6-4870-890C-0E91C43F7469}" destId="{F1564EB2-27C1-423E-B1F3-55455677B28E}" srcOrd="0" destOrd="0" presId="urn:microsoft.com/office/officeart/2005/8/layout/hierarchy2"/>
    <dgm:cxn modelId="{25BB7B5F-7444-4C8F-A480-39A3AF69EF5D}" type="presParOf" srcId="{6B8A2590-C5D6-4870-890C-0E91C43F7469}" destId="{11E5C527-2E8C-445C-AD22-C4077E8B6D1E}" srcOrd="1" destOrd="0" presId="urn:microsoft.com/office/officeart/2005/8/layout/hierarchy2"/>
    <dgm:cxn modelId="{2F80E0AA-A2F4-4E88-9764-8C9CD369A98D}" type="presParOf" srcId="{11E5C527-2E8C-445C-AD22-C4077E8B6D1E}" destId="{EBAA0550-2394-40FE-9448-FFE0B8599F27}" srcOrd="0" destOrd="0" presId="urn:microsoft.com/office/officeart/2005/8/layout/hierarchy2"/>
    <dgm:cxn modelId="{DD754004-CB25-48E4-9989-9206B995A12E}" type="presParOf" srcId="{EBAA0550-2394-40FE-9448-FFE0B8599F27}" destId="{18AC8ED0-990A-4E3D-86A3-830C81BF03BD}" srcOrd="0" destOrd="0" presId="urn:microsoft.com/office/officeart/2005/8/layout/hierarchy2"/>
    <dgm:cxn modelId="{955C498F-42DF-4548-9528-C2D555324406}" type="presParOf" srcId="{11E5C527-2E8C-445C-AD22-C4077E8B6D1E}" destId="{EBB05DF6-1C59-479A-ACD3-10B348688AB9}" srcOrd="1" destOrd="0" presId="urn:microsoft.com/office/officeart/2005/8/layout/hierarchy2"/>
    <dgm:cxn modelId="{35FF78BA-3940-4EB2-B43C-A57CBBED6032}" type="presParOf" srcId="{EBB05DF6-1C59-479A-ACD3-10B348688AB9}" destId="{6676C325-29D4-4F9E-88F0-4D85C8F6E077}" srcOrd="0" destOrd="0" presId="urn:microsoft.com/office/officeart/2005/8/layout/hierarchy2"/>
    <dgm:cxn modelId="{BDAF1BC1-2619-40F9-8125-CDB3A3F79D9A}" type="presParOf" srcId="{EBB05DF6-1C59-479A-ACD3-10B348688AB9}" destId="{DB00EEDB-E52C-40EB-BED1-C06CAACEB149}" srcOrd="1" destOrd="0" presId="urn:microsoft.com/office/officeart/2005/8/layout/hierarchy2"/>
    <dgm:cxn modelId="{48B0228D-51EE-43D9-B07A-EE44E73DB9C6}" type="presParOf" srcId="{DB00EEDB-E52C-40EB-BED1-C06CAACEB149}" destId="{C1DAEE33-35D2-4F41-9BD3-50320C411846}" srcOrd="0" destOrd="0" presId="urn:microsoft.com/office/officeart/2005/8/layout/hierarchy2"/>
    <dgm:cxn modelId="{9C42F2DB-A7E4-41B1-83A0-FCE619B83AA6}" type="presParOf" srcId="{C1DAEE33-35D2-4F41-9BD3-50320C411846}" destId="{AD899C81-F3D6-48CD-80CD-478291FB2CBE}" srcOrd="0" destOrd="0" presId="urn:microsoft.com/office/officeart/2005/8/layout/hierarchy2"/>
    <dgm:cxn modelId="{9A5C7845-1A79-48E4-B0EA-311F3684AA39}" type="presParOf" srcId="{DB00EEDB-E52C-40EB-BED1-C06CAACEB149}" destId="{F9E7CB44-29D9-46D8-BF4C-8C49E5F86E94}" srcOrd="1" destOrd="0" presId="urn:microsoft.com/office/officeart/2005/8/layout/hierarchy2"/>
    <dgm:cxn modelId="{3E7A6361-71D2-445B-AD0D-548D44AC4565}" type="presParOf" srcId="{F9E7CB44-29D9-46D8-BF4C-8C49E5F86E94}" destId="{672E599C-837D-4AE5-9AF1-00C1431DEF25}" srcOrd="0" destOrd="0" presId="urn:microsoft.com/office/officeart/2005/8/layout/hierarchy2"/>
    <dgm:cxn modelId="{EE4A05F1-8699-4946-A48F-D1AF315065C4}" type="presParOf" srcId="{F9E7CB44-29D9-46D8-BF4C-8C49E5F86E94}" destId="{D98D8427-C708-4995-B241-57A4F6AF00EB}" srcOrd="1" destOrd="0" presId="urn:microsoft.com/office/officeart/2005/8/layout/hierarchy2"/>
    <dgm:cxn modelId="{68B03967-EE14-4FC6-82F5-C89834F2AF28}" type="presParOf" srcId="{CD7250AE-53EA-4E2E-94EA-0053E4C56479}" destId="{BA1ED09E-F3E4-4AAB-BC41-654F25985A0E}" srcOrd="4" destOrd="0" presId="urn:microsoft.com/office/officeart/2005/8/layout/hierarchy2"/>
    <dgm:cxn modelId="{8AA27B37-EE86-42FD-A98B-8A793464CDE4}" type="presParOf" srcId="{BA1ED09E-F3E4-4AAB-BC41-654F25985A0E}" destId="{64F33493-6177-44C9-84E9-7E0726B5E09E}" srcOrd="0" destOrd="0" presId="urn:microsoft.com/office/officeart/2005/8/layout/hierarchy2"/>
    <dgm:cxn modelId="{E7FD6850-04B6-43DC-977D-22496852FB32}" type="presParOf" srcId="{CD7250AE-53EA-4E2E-94EA-0053E4C56479}" destId="{0B6C5DA7-0754-4F6A-B1B6-913A29D62EB4}" srcOrd="5" destOrd="0" presId="urn:microsoft.com/office/officeart/2005/8/layout/hierarchy2"/>
    <dgm:cxn modelId="{5C0F7ECB-589C-4873-A2C3-99FEB7406665}" type="presParOf" srcId="{0B6C5DA7-0754-4F6A-B1B6-913A29D62EB4}" destId="{B5B9B452-9B96-4457-89D0-A36A8EDAA7BC}" srcOrd="0" destOrd="0" presId="urn:microsoft.com/office/officeart/2005/8/layout/hierarchy2"/>
    <dgm:cxn modelId="{AAB298E8-7384-4A6F-8382-87E2044C2832}" type="presParOf" srcId="{0B6C5DA7-0754-4F6A-B1B6-913A29D62EB4}" destId="{78F0BD94-CFCE-479E-8BF8-2A76A51E7AB3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3C64FB0-BD54-4E5C-A967-A5E67B91110E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35AF1C72-EFCC-4230-8C59-59119415D169}">
      <dgm:prSet phldrT="[文字]" custT="1"/>
      <dgm:spPr/>
      <dgm:t>
        <a:bodyPr/>
        <a:lstStyle/>
        <a:p>
          <a:pPr>
            <a:lnSpc>
              <a:spcPts val="3840"/>
            </a:lnSpc>
          </a:pPr>
          <a:r>
            <a:rPr lang="zh-TW" altLang="en-US" sz="3200" dirty="0" smtClean="0"/>
            <a:t>曾子曰</a:t>
          </a:r>
          <a:endParaRPr lang="zh-TW" altLang="en-US" sz="3200" dirty="0"/>
        </a:p>
      </dgm:t>
    </dgm:pt>
    <dgm:pt modelId="{1F2AA41B-05E7-4CE7-95B8-7BF93DF4351C}" type="parTrans" cxnId="{CFB3B006-696A-44A6-8C78-4B6BEB89A5CC}">
      <dgm:prSet/>
      <dgm:spPr/>
      <dgm:t>
        <a:bodyPr/>
        <a:lstStyle/>
        <a:p>
          <a:endParaRPr lang="zh-TW" altLang="en-US"/>
        </a:p>
      </dgm:t>
    </dgm:pt>
    <dgm:pt modelId="{EE305CB9-2DB3-40D7-B582-8D31BD662440}" type="sibTrans" cxnId="{CFB3B006-696A-44A6-8C78-4B6BEB89A5CC}">
      <dgm:prSet/>
      <dgm:spPr/>
      <dgm:t>
        <a:bodyPr/>
        <a:lstStyle/>
        <a:p>
          <a:endParaRPr lang="zh-TW" altLang="en-US"/>
        </a:p>
      </dgm:t>
    </dgm:pt>
    <dgm:pt modelId="{FB8FABC8-BEC5-4AEA-94FA-77555D34717F}">
      <dgm:prSet phldrT="[文字]" custT="1"/>
      <dgm:spPr/>
      <dgm:t>
        <a:bodyPr/>
        <a:lstStyle/>
        <a:p>
          <a:r>
            <a:rPr lang="zh-TW" altLang="en-US" sz="3200" dirty="0" smtClean="0"/>
            <a:t>十目十手之嚴</a:t>
          </a:r>
          <a:endParaRPr lang="zh-TW" altLang="en-US" sz="3200" dirty="0"/>
        </a:p>
      </dgm:t>
    </dgm:pt>
    <dgm:pt modelId="{875E3D3B-A3CD-47A2-8B7D-CD1BED5B6C76}" type="parTrans" cxnId="{28DE40C6-8246-47FA-93E5-DBBFA438F0BB}">
      <dgm:prSet/>
      <dgm:spPr/>
      <dgm:t>
        <a:bodyPr/>
        <a:lstStyle/>
        <a:p>
          <a:endParaRPr lang="zh-TW" altLang="en-US"/>
        </a:p>
      </dgm:t>
    </dgm:pt>
    <dgm:pt modelId="{EE0FC1FA-3326-42B2-AEA9-DADA60F53ECC}" type="sibTrans" cxnId="{28DE40C6-8246-47FA-93E5-DBBFA438F0BB}">
      <dgm:prSet/>
      <dgm:spPr/>
      <dgm:t>
        <a:bodyPr/>
        <a:lstStyle/>
        <a:p>
          <a:endParaRPr lang="zh-TW" altLang="en-US"/>
        </a:p>
      </dgm:t>
    </dgm:pt>
    <dgm:pt modelId="{3C1DE6EA-6C2D-4D7A-AD23-3A5654991DBB}">
      <dgm:prSet phldrT="[文字]" custT="1"/>
      <dgm:spPr/>
      <dgm:t>
        <a:bodyPr/>
        <a:lstStyle/>
        <a:p>
          <a:r>
            <a:rPr lang="zh-TW" altLang="en-US" sz="3200" dirty="0" smtClean="0"/>
            <a:t>高明之家　鬼瞰其室</a:t>
          </a:r>
          <a:endParaRPr lang="zh-TW" altLang="en-US" sz="3200" dirty="0"/>
        </a:p>
      </dgm:t>
    </dgm:pt>
    <dgm:pt modelId="{8FBCE3B2-768D-4F7E-A4E7-3B8C56FBEE3D}" type="parTrans" cxnId="{3919F8B9-35EA-486C-BF7B-151D340DE37C}">
      <dgm:prSet/>
      <dgm:spPr/>
      <dgm:t>
        <a:bodyPr/>
        <a:lstStyle/>
        <a:p>
          <a:endParaRPr lang="zh-TW" altLang="en-US"/>
        </a:p>
      </dgm:t>
    </dgm:pt>
    <dgm:pt modelId="{85C19F13-9D31-458A-BDB7-C85617A65ED2}" type="sibTrans" cxnId="{3919F8B9-35EA-486C-BF7B-151D340DE37C}">
      <dgm:prSet/>
      <dgm:spPr/>
      <dgm:t>
        <a:bodyPr/>
        <a:lstStyle/>
        <a:p>
          <a:endParaRPr lang="zh-TW" altLang="en-US"/>
        </a:p>
      </dgm:t>
    </dgm:pt>
    <dgm:pt modelId="{D907781A-59F0-452E-A46A-516AC2370B0C}">
      <dgm:prSet phldrT="[文字]" custT="1"/>
      <dgm:spPr/>
      <dgm:t>
        <a:bodyPr/>
        <a:lstStyle/>
        <a:p>
          <a:r>
            <a:rPr lang="zh-TW" altLang="en-US" sz="3200" dirty="0" smtClean="0"/>
            <a:t>此述者引曾子之言以實之</a:t>
          </a:r>
          <a:endParaRPr lang="zh-TW" altLang="en-US" sz="3200" dirty="0"/>
        </a:p>
      </dgm:t>
    </dgm:pt>
    <dgm:pt modelId="{AEB2D471-2814-4678-8AB1-13466FFF414D}" type="parTrans" cxnId="{39FF8482-89DC-48F7-AF4D-B8A9EE9E2FF5}">
      <dgm:prSet/>
      <dgm:spPr/>
      <dgm:t>
        <a:bodyPr/>
        <a:lstStyle/>
        <a:p>
          <a:endParaRPr lang="zh-TW" altLang="en-US"/>
        </a:p>
      </dgm:t>
    </dgm:pt>
    <dgm:pt modelId="{802014DA-3B63-4921-A24B-E4012791D6A1}" type="sibTrans" cxnId="{39FF8482-89DC-48F7-AF4D-B8A9EE9E2FF5}">
      <dgm:prSet/>
      <dgm:spPr/>
      <dgm:t>
        <a:bodyPr/>
        <a:lstStyle/>
        <a:p>
          <a:endParaRPr lang="zh-TW" altLang="en-US"/>
        </a:p>
      </dgm:t>
    </dgm:pt>
    <dgm:pt modelId="{E432A014-F30A-48C9-A96A-BE96798BD551}">
      <dgm:prSet phldrT="[文字]" custT="1"/>
      <dgm:spPr/>
      <dgm:t>
        <a:bodyPr/>
        <a:lstStyle/>
        <a:p>
          <a:r>
            <a:rPr lang="zh-TW" altLang="en-US" sz="3200" dirty="0" smtClean="0"/>
            <a:t>善惡加人　人必知之</a:t>
          </a:r>
          <a:endParaRPr lang="zh-TW" altLang="en-US" sz="3200" dirty="0"/>
        </a:p>
      </dgm:t>
    </dgm:pt>
    <dgm:pt modelId="{A7F73854-0EE9-46D2-A4C3-330ED1E65F83}" type="sibTrans" cxnId="{822E2D27-A56C-43F4-9EE9-F8D09E7B127B}">
      <dgm:prSet/>
      <dgm:spPr/>
      <dgm:t>
        <a:bodyPr/>
        <a:lstStyle/>
        <a:p>
          <a:endParaRPr lang="zh-TW" altLang="en-US"/>
        </a:p>
      </dgm:t>
    </dgm:pt>
    <dgm:pt modelId="{AD9CEBDC-63DF-4EDF-AB34-59FD63BE8691}" type="parTrans" cxnId="{822E2D27-A56C-43F4-9EE9-F8D09E7B127B}">
      <dgm:prSet/>
      <dgm:spPr/>
      <dgm:t>
        <a:bodyPr/>
        <a:lstStyle/>
        <a:p>
          <a:endParaRPr lang="zh-TW" altLang="en-US"/>
        </a:p>
      </dgm:t>
    </dgm:pt>
    <dgm:pt modelId="{33EFD88B-443E-4843-8C66-024B6E4957D6}" type="pres">
      <dgm:prSet presAssocID="{B3C64FB0-BD54-4E5C-A967-A5E67B91110E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D41CD381-CE48-4517-877A-CFC66ABC87F8}" type="pres">
      <dgm:prSet presAssocID="{35AF1C72-EFCC-4230-8C59-59119415D169}" presName="root1" presStyleCnt="0"/>
      <dgm:spPr/>
    </dgm:pt>
    <dgm:pt modelId="{244B3A01-D9EC-4E78-9B31-C272FA6B9433}" type="pres">
      <dgm:prSet presAssocID="{35AF1C72-EFCC-4230-8C59-59119415D169}" presName="LevelOneTextNode" presStyleLbl="node0" presStyleIdx="0" presStyleCnt="1" custScaleX="82857" custScaleY="117570" custLinFactNeighborY="-254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D7250AE-53EA-4E2E-94EA-0053E4C56479}" type="pres">
      <dgm:prSet presAssocID="{35AF1C72-EFCC-4230-8C59-59119415D169}" presName="level2hierChild" presStyleCnt="0"/>
      <dgm:spPr/>
    </dgm:pt>
    <dgm:pt modelId="{D74334ED-9A47-4FF3-BCA8-1A721C4960F2}" type="pres">
      <dgm:prSet presAssocID="{875E3D3B-A3CD-47A2-8B7D-CD1BED5B6C76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897FCD08-4492-4E80-9A2D-17B5A5569AA9}" type="pres">
      <dgm:prSet presAssocID="{875E3D3B-A3CD-47A2-8B7D-CD1BED5B6C76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273537B5-1F64-40E5-B5D3-DF5A23C4757C}" type="pres">
      <dgm:prSet presAssocID="{FB8FABC8-BEC5-4AEA-94FA-77555D34717F}" presName="root2" presStyleCnt="0"/>
      <dgm:spPr/>
    </dgm:pt>
    <dgm:pt modelId="{8775A6C0-A1F8-4B0E-9188-2A37F669830D}" type="pres">
      <dgm:prSet presAssocID="{FB8FABC8-BEC5-4AEA-94FA-77555D34717F}" presName="LevelTwoTextNode" presStyleLbl="node2" presStyleIdx="0" presStyleCnt="2" custScaleX="110173" custScaleY="110175" custLinFactNeighborX="-1292" custLinFactNeighborY="-516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A58568F-231C-4619-A543-40B3DEA72F1B}" type="pres">
      <dgm:prSet presAssocID="{FB8FABC8-BEC5-4AEA-94FA-77555D34717F}" presName="level3hierChild" presStyleCnt="0"/>
      <dgm:spPr/>
    </dgm:pt>
    <dgm:pt modelId="{E0916DF1-C76C-4345-A9FC-C5EF29A6D2CD}" type="pres">
      <dgm:prSet presAssocID="{AD9CEBDC-63DF-4EDF-AB34-59FD63BE8691}" presName="conn2-1" presStyleLbl="parChTrans1D3" presStyleIdx="0" presStyleCnt="2"/>
      <dgm:spPr/>
      <dgm:t>
        <a:bodyPr/>
        <a:lstStyle/>
        <a:p>
          <a:endParaRPr lang="zh-TW" altLang="en-US"/>
        </a:p>
      </dgm:t>
    </dgm:pt>
    <dgm:pt modelId="{38DB239D-F261-4124-9B50-1F1F025441EB}" type="pres">
      <dgm:prSet presAssocID="{AD9CEBDC-63DF-4EDF-AB34-59FD63BE8691}" presName="connTx" presStyleLbl="parChTrans1D3" presStyleIdx="0" presStyleCnt="2"/>
      <dgm:spPr/>
      <dgm:t>
        <a:bodyPr/>
        <a:lstStyle/>
        <a:p>
          <a:endParaRPr lang="zh-TW" altLang="en-US"/>
        </a:p>
      </dgm:t>
    </dgm:pt>
    <dgm:pt modelId="{6B8A2590-C5D6-4870-890C-0E91C43F7469}" type="pres">
      <dgm:prSet presAssocID="{E432A014-F30A-48C9-A96A-BE96798BD551}" presName="root2" presStyleCnt="0"/>
      <dgm:spPr/>
    </dgm:pt>
    <dgm:pt modelId="{F1564EB2-27C1-423E-B1F3-55455677B28E}" type="pres">
      <dgm:prSet presAssocID="{E432A014-F30A-48C9-A96A-BE96798BD551}" presName="LevelTwoTextNode" presStyleLbl="node3" presStyleIdx="0" presStyleCnt="2" custScaleX="86755" custScaleY="109390" custLinFactNeighborX="2498" custLinFactNeighborY="-19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1E5C527-2E8C-445C-AD22-C4077E8B6D1E}" type="pres">
      <dgm:prSet presAssocID="{E432A014-F30A-48C9-A96A-BE96798BD551}" presName="level3hierChild" presStyleCnt="0"/>
      <dgm:spPr/>
    </dgm:pt>
    <dgm:pt modelId="{EBAA0550-2394-40FE-9448-FFE0B8599F27}" type="pres">
      <dgm:prSet presAssocID="{8FBCE3B2-768D-4F7E-A4E7-3B8C56FBEE3D}" presName="conn2-1" presStyleLbl="parChTrans1D3" presStyleIdx="1" presStyleCnt="2"/>
      <dgm:spPr/>
      <dgm:t>
        <a:bodyPr/>
        <a:lstStyle/>
        <a:p>
          <a:endParaRPr lang="zh-TW" altLang="en-US"/>
        </a:p>
      </dgm:t>
    </dgm:pt>
    <dgm:pt modelId="{18AC8ED0-990A-4E3D-86A3-830C81BF03BD}" type="pres">
      <dgm:prSet presAssocID="{8FBCE3B2-768D-4F7E-A4E7-3B8C56FBEE3D}" presName="connTx" presStyleLbl="parChTrans1D3" presStyleIdx="1" presStyleCnt="2"/>
      <dgm:spPr/>
      <dgm:t>
        <a:bodyPr/>
        <a:lstStyle/>
        <a:p>
          <a:endParaRPr lang="zh-TW" altLang="en-US"/>
        </a:p>
      </dgm:t>
    </dgm:pt>
    <dgm:pt modelId="{EBB05DF6-1C59-479A-ACD3-10B348688AB9}" type="pres">
      <dgm:prSet presAssocID="{3C1DE6EA-6C2D-4D7A-AD23-3A5654991DBB}" presName="root2" presStyleCnt="0"/>
      <dgm:spPr/>
    </dgm:pt>
    <dgm:pt modelId="{6676C325-29D4-4F9E-88F0-4D85C8F6E077}" type="pres">
      <dgm:prSet presAssocID="{3C1DE6EA-6C2D-4D7A-AD23-3A5654991DBB}" presName="LevelTwoTextNode" presStyleLbl="node3" presStyleIdx="1" presStyleCnt="2" custScaleX="87452" custScaleY="111303" custLinFactNeighborX="3186" custLinFactNeighborY="-180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B00EEDB-E52C-40EB-BED1-C06CAACEB149}" type="pres">
      <dgm:prSet presAssocID="{3C1DE6EA-6C2D-4D7A-AD23-3A5654991DBB}" presName="level3hierChild" presStyleCnt="0"/>
      <dgm:spPr/>
    </dgm:pt>
    <dgm:pt modelId="{BA1ED09E-F3E4-4AAB-BC41-654F25985A0E}" type="pres">
      <dgm:prSet presAssocID="{AEB2D471-2814-4678-8AB1-13466FFF414D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64F33493-6177-44C9-84E9-7E0726B5E09E}" type="pres">
      <dgm:prSet presAssocID="{AEB2D471-2814-4678-8AB1-13466FFF414D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0B6C5DA7-0754-4F6A-B1B6-913A29D62EB4}" type="pres">
      <dgm:prSet presAssocID="{D907781A-59F0-452E-A46A-516AC2370B0C}" presName="root2" presStyleCnt="0"/>
      <dgm:spPr/>
    </dgm:pt>
    <dgm:pt modelId="{B5B9B452-9B96-4457-89D0-A36A8EDAA7BC}" type="pres">
      <dgm:prSet presAssocID="{D907781A-59F0-452E-A46A-516AC2370B0C}" presName="LevelTwoTextNode" presStyleLbl="node2" presStyleIdx="1" presStyleCnt="2" custScaleX="110175" custScaleY="110175" custLinFactNeighborX="-1292" custLinFactNeighborY="-516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8F0BD94-CFCE-479E-8BF8-2A76A51E7AB3}" type="pres">
      <dgm:prSet presAssocID="{D907781A-59F0-452E-A46A-516AC2370B0C}" presName="level3hierChild" presStyleCnt="0"/>
      <dgm:spPr/>
    </dgm:pt>
  </dgm:ptLst>
  <dgm:cxnLst>
    <dgm:cxn modelId="{7A11E897-FE4B-4F92-9C5A-496100178F0C}" type="presOf" srcId="{8FBCE3B2-768D-4F7E-A4E7-3B8C56FBEE3D}" destId="{EBAA0550-2394-40FE-9448-FFE0B8599F27}" srcOrd="0" destOrd="0" presId="urn:microsoft.com/office/officeart/2005/8/layout/hierarchy2"/>
    <dgm:cxn modelId="{39FF8482-89DC-48F7-AF4D-B8A9EE9E2FF5}" srcId="{35AF1C72-EFCC-4230-8C59-59119415D169}" destId="{D907781A-59F0-452E-A46A-516AC2370B0C}" srcOrd="1" destOrd="0" parTransId="{AEB2D471-2814-4678-8AB1-13466FFF414D}" sibTransId="{802014DA-3B63-4921-A24B-E4012791D6A1}"/>
    <dgm:cxn modelId="{246A00A6-0AC3-47B7-8559-82BFB1118F14}" type="presOf" srcId="{AD9CEBDC-63DF-4EDF-AB34-59FD63BE8691}" destId="{38DB239D-F261-4124-9B50-1F1F025441EB}" srcOrd="1" destOrd="0" presId="urn:microsoft.com/office/officeart/2005/8/layout/hierarchy2"/>
    <dgm:cxn modelId="{74D50CA0-62B6-4F03-B144-20D2D42CE1FD}" type="presOf" srcId="{35AF1C72-EFCC-4230-8C59-59119415D169}" destId="{244B3A01-D9EC-4E78-9B31-C272FA6B9433}" srcOrd="0" destOrd="0" presId="urn:microsoft.com/office/officeart/2005/8/layout/hierarchy2"/>
    <dgm:cxn modelId="{C7640C9E-D428-43C0-AFE2-33F71BB223F4}" type="presOf" srcId="{AEB2D471-2814-4678-8AB1-13466FFF414D}" destId="{64F33493-6177-44C9-84E9-7E0726B5E09E}" srcOrd="1" destOrd="0" presId="urn:microsoft.com/office/officeart/2005/8/layout/hierarchy2"/>
    <dgm:cxn modelId="{7CDF5D5B-3B27-49A2-A701-9BE92B372955}" type="presOf" srcId="{3C1DE6EA-6C2D-4D7A-AD23-3A5654991DBB}" destId="{6676C325-29D4-4F9E-88F0-4D85C8F6E077}" srcOrd="0" destOrd="0" presId="urn:microsoft.com/office/officeart/2005/8/layout/hierarchy2"/>
    <dgm:cxn modelId="{CFB3B006-696A-44A6-8C78-4B6BEB89A5CC}" srcId="{B3C64FB0-BD54-4E5C-A967-A5E67B91110E}" destId="{35AF1C72-EFCC-4230-8C59-59119415D169}" srcOrd="0" destOrd="0" parTransId="{1F2AA41B-05E7-4CE7-95B8-7BF93DF4351C}" sibTransId="{EE305CB9-2DB3-40D7-B582-8D31BD662440}"/>
    <dgm:cxn modelId="{3919F8B9-35EA-486C-BF7B-151D340DE37C}" srcId="{FB8FABC8-BEC5-4AEA-94FA-77555D34717F}" destId="{3C1DE6EA-6C2D-4D7A-AD23-3A5654991DBB}" srcOrd="1" destOrd="0" parTransId="{8FBCE3B2-768D-4F7E-A4E7-3B8C56FBEE3D}" sibTransId="{85C19F13-9D31-458A-BDB7-C85617A65ED2}"/>
    <dgm:cxn modelId="{28DE40C6-8246-47FA-93E5-DBBFA438F0BB}" srcId="{35AF1C72-EFCC-4230-8C59-59119415D169}" destId="{FB8FABC8-BEC5-4AEA-94FA-77555D34717F}" srcOrd="0" destOrd="0" parTransId="{875E3D3B-A3CD-47A2-8B7D-CD1BED5B6C76}" sibTransId="{EE0FC1FA-3326-42B2-AEA9-DADA60F53ECC}"/>
    <dgm:cxn modelId="{A987D2BE-A4DF-4DA6-89D0-349C8C77C048}" type="presOf" srcId="{AD9CEBDC-63DF-4EDF-AB34-59FD63BE8691}" destId="{E0916DF1-C76C-4345-A9FC-C5EF29A6D2CD}" srcOrd="0" destOrd="0" presId="urn:microsoft.com/office/officeart/2005/8/layout/hierarchy2"/>
    <dgm:cxn modelId="{EEC4CE99-82DC-4F9E-8FF7-EC54E44DDD0F}" type="presOf" srcId="{875E3D3B-A3CD-47A2-8B7D-CD1BED5B6C76}" destId="{897FCD08-4492-4E80-9A2D-17B5A5569AA9}" srcOrd="1" destOrd="0" presId="urn:microsoft.com/office/officeart/2005/8/layout/hierarchy2"/>
    <dgm:cxn modelId="{1EB20F26-9CC3-46F5-91AB-6582ED873937}" type="presOf" srcId="{E432A014-F30A-48C9-A96A-BE96798BD551}" destId="{F1564EB2-27C1-423E-B1F3-55455677B28E}" srcOrd="0" destOrd="0" presId="urn:microsoft.com/office/officeart/2005/8/layout/hierarchy2"/>
    <dgm:cxn modelId="{7F8CDD99-D63D-4384-BE77-F2A698809CB6}" type="presOf" srcId="{D907781A-59F0-452E-A46A-516AC2370B0C}" destId="{B5B9B452-9B96-4457-89D0-A36A8EDAA7BC}" srcOrd="0" destOrd="0" presId="urn:microsoft.com/office/officeart/2005/8/layout/hierarchy2"/>
    <dgm:cxn modelId="{4227DD5A-B29C-41E3-901D-C9FBCB2FFB92}" type="presOf" srcId="{AEB2D471-2814-4678-8AB1-13466FFF414D}" destId="{BA1ED09E-F3E4-4AAB-BC41-654F25985A0E}" srcOrd="0" destOrd="0" presId="urn:microsoft.com/office/officeart/2005/8/layout/hierarchy2"/>
    <dgm:cxn modelId="{7A5A1E9A-FF87-4181-AD23-14C28F449D1F}" type="presOf" srcId="{875E3D3B-A3CD-47A2-8B7D-CD1BED5B6C76}" destId="{D74334ED-9A47-4FF3-BCA8-1A721C4960F2}" srcOrd="0" destOrd="0" presId="urn:microsoft.com/office/officeart/2005/8/layout/hierarchy2"/>
    <dgm:cxn modelId="{733881F2-96A6-42CF-87EE-E726151483AB}" type="presOf" srcId="{8FBCE3B2-768D-4F7E-A4E7-3B8C56FBEE3D}" destId="{18AC8ED0-990A-4E3D-86A3-830C81BF03BD}" srcOrd="1" destOrd="0" presId="urn:microsoft.com/office/officeart/2005/8/layout/hierarchy2"/>
    <dgm:cxn modelId="{CCAD92F8-574B-4082-9983-068F364C6883}" type="presOf" srcId="{B3C64FB0-BD54-4E5C-A967-A5E67B91110E}" destId="{33EFD88B-443E-4843-8C66-024B6E4957D6}" srcOrd="0" destOrd="0" presId="urn:microsoft.com/office/officeart/2005/8/layout/hierarchy2"/>
    <dgm:cxn modelId="{DFAD29FD-8914-44C6-9C1B-CF140F1A1C25}" type="presOf" srcId="{FB8FABC8-BEC5-4AEA-94FA-77555D34717F}" destId="{8775A6C0-A1F8-4B0E-9188-2A37F669830D}" srcOrd="0" destOrd="0" presId="urn:microsoft.com/office/officeart/2005/8/layout/hierarchy2"/>
    <dgm:cxn modelId="{822E2D27-A56C-43F4-9EE9-F8D09E7B127B}" srcId="{FB8FABC8-BEC5-4AEA-94FA-77555D34717F}" destId="{E432A014-F30A-48C9-A96A-BE96798BD551}" srcOrd="0" destOrd="0" parTransId="{AD9CEBDC-63DF-4EDF-AB34-59FD63BE8691}" sibTransId="{A7F73854-0EE9-46D2-A4C3-330ED1E65F83}"/>
    <dgm:cxn modelId="{37F12F36-84F3-4749-AC38-62DB4D151259}" type="presParOf" srcId="{33EFD88B-443E-4843-8C66-024B6E4957D6}" destId="{D41CD381-CE48-4517-877A-CFC66ABC87F8}" srcOrd="0" destOrd="0" presId="urn:microsoft.com/office/officeart/2005/8/layout/hierarchy2"/>
    <dgm:cxn modelId="{09A42F67-CB48-4562-8994-E1F042E99996}" type="presParOf" srcId="{D41CD381-CE48-4517-877A-CFC66ABC87F8}" destId="{244B3A01-D9EC-4E78-9B31-C272FA6B9433}" srcOrd="0" destOrd="0" presId="urn:microsoft.com/office/officeart/2005/8/layout/hierarchy2"/>
    <dgm:cxn modelId="{86BCBA6C-9AA8-4349-8BD1-57C614086D84}" type="presParOf" srcId="{D41CD381-CE48-4517-877A-CFC66ABC87F8}" destId="{CD7250AE-53EA-4E2E-94EA-0053E4C56479}" srcOrd="1" destOrd="0" presId="urn:microsoft.com/office/officeart/2005/8/layout/hierarchy2"/>
    <dgm:cxn modelId="{C8877FD9-E26A-4080-B095-FA4222EBDAFA}" type="presParOf" srcId="{CD7250AE-53EA-4E2E-94EA-0053E4C56479}" destId="{D74334ED-9A47-4FF3-BCA8-1A721C4960F2}" srcOrd="0" destOrd="0" presId="urn:microsoft.com/office/officeart/2005/8/layout/hierarchy2"/>
    <dgm:cxn modelId="{2DB6DAEC-BC86-4E6A-BDF9-1E52127CA14D}" type="presParOf" srcId="{D74334ED-9A47-4FF3-BCA8-1A721C4960F2}" destId="{897FCD08-4492-4E80-9A2D-17B5A5569AA9}" srcOrd="0" destOrd="0" presId="urn:microsoft.com/office/officeart/2005/8/layout/hierarchy2"/>
    <dgm:cxn modelId="{06E4136C-9B9E-4C3B-9C9D-410C8B3A9241}" type="presParOf" srcId="{CD7250AE-53EA-4E2E-94EA-0053E4C56479}" destId="{273537B5-1F64-40E5-B5D3-DF5A23C4757C}" srcOrd="1" destOrd="0" presId="urn:microsoft.com/office/officeart/2005/8/layout/hierarchy2"/>
    <dgm:cxn modelId="{0CABAC51-6230-45D0-B5F2-5AEF81A75919}" type="presParOf" srcId="{273537B5-1F64-40E5-B5D3-DF5A23C4757C}" destId="{8775A6C0-A1F8-4B0E-9188-2A37F669830D}" srcOrd="0" destOrd="0" presId="urn:microsoft.com/office/officeart/2005/8/layout/hierarchy2"/>
    <dgm:cxn modelId="{DFC5AAC3-9C18-40A4-A5E0-2A0BE33132FD}" type="presParOf" srcId="{273537B5-1F64-40E5-B5D3-DF5A23C4757C}" destId="{2A58568F-231C-4619-A543-40B3DEA72F1B}" srcOrd="1" destOrd="0" presId="urn:microsoft.com/office/officeart/2005/8/layout/hierarchy2"/>
    <dgm:cxn modelId="{43E572F9-A380-461B-8DFF-E07DF27FD68C}" type="presParOf" srcId="{2A58568F-231C-4619-A543-40B3DEA72F1B}" destId="{E0916DF1-C76C-4345-A9FC-C5EF29A6D2CD}" srcOrd="0" destOrd="0" presId="urn:microsoft.com/office/officeart/2005/8/layout/hierarchy2"/>
    <dgm:cxn modelId="{39877C87-5C9E-49BE-9513-286DFB8C13B7}" type="presParOf" srcId="{E0916DF1-C76C-4345-A9FC-C5EF29A6D2CD}" destId="{38DB239D-F261-4124-9B50-1F1F025441EB}" srcOrd="0" destOrd="0" presId="urn:microsoft.com/office/officeart/2005/8/layout/hierarchy2"/>
    <dgm:cxn modelId="{94FF95C6-CD79-474F-9CC9-BA1D6BCBB753}" type="presParOf" srcId="{2A58568F-231C-4619-A543-40B3DEA72F1B}" destId="{6B8A2590-C5D6-4870-890C-0E91C43F7469}" srcOrd="1" destOrd="0" presId="urn:microsoft.com/office/officeart/2005/8/layout/hierarchy2"/>
    <dgm:cxn modelId="{975B2F37-BC3B-4E68-9A1E-9E46513A1DF3}" type="presParOf" srcId="{6B8A2590-C5D6-4870-890C-0E91C43F7469}" destId="{F1564EB2-27C1-423E-B1F3-55455677B28E}" srcOrd="0" destOrd="0" presId="urn:microsoft.com/office/officeart/2005/8/layout/hierarchy2"/>
    <dgm:cxn modelId="{84159D74-043A-418F-8A6A-42111BFFA309}" type="presParOf" srcId="{6B8A2590-C5D6-4870-890C-0E91C43F7469}" destId="{11E5C527-2E8C-445C-AD22-C4077E8B6D1E}" srcOrd="1" destOrd="0" presId="urn:microsoft.com/office/officeart/2005/8/layout/hierarchy2"/>
    <dgm:cxn modelId="{BBB0CE6F-BD7A-4D15-8E50-17141D51578B}" type="presParOf" srcId="{2A58568F-231C-4619-A543-40B3DEA72F1B}" destId="{EBAA0550-2394-40FE-9448-FFE0B8599F27}" srcOrd="2" destOrd="0" presId="urn:microsoft.com/office/officeart/2005/8/layout/hierarchy2"/>
    <dgm:cxn modelId="{D555FB18-06A9-47AE-AE83-D12D4770D240}" type="presParOf" srcId="{EBAA0550-2394-40FE-9448-FFE0B8599F27}" destId="{18AC8ED0-990A-4E3D-86A3-830C81BF03BD}" srcOrd="0" destOrd="0" presId="urn:microsoft.com/office/officeart/2005/8/layout/hierarchy2"/>
    <dgm:cxn modelId="{4D0FDC1F-C087-4875-A3E4-80BA1964AA0E}" type="presParOf" srcId="{2A58568F-231C-4619-A543-40B3DEA72F1B}" destId="{EBB05DF6-1C59-479A-ACD3-10B348688AB9}" srcOrd="3" destOrd="0" presId="urn:microsoft.com/office/officeart/2005/8/layout/hierarchy2"/>
    <dgm:cxn modelId="{F6BCD39F-65BB-444A-93EE-350DBEC20282}" type="presParOf" srcId="{EBB05DF6-1C59-479A-ACD3-10B348688AB9}" destId="{6676C325-29D4-4F9E-88F0-4D85C8F6E077}" srcOrd="0" destOrd="0" presId="urn:microsoft.com/office/officeart/2005/8/layout/hierarchy2"/>
    <dgm:cxn modelId="{DF65DCA0-1A65-40DD-A8F6-442208BF95D0}" type="presParOf" srcId="{EBB05DF6-1C59-479A-ACD3-10B348688AB9}" destId="{DB00EEDB-E52C-40EB-BED1-C06CAACEB149}" srcOrd="1" destOrd="0" presId="urn:microsoft.com/office/officeart/2005/8/layout/hierarchy2"/>
    <dgm:cxn modelId="{68B03967-EE14-4FC6-82F5-C89834F2AF28}" type="presParOf" srcId="{CD7250AE-53EA-4E2E-94EA-0053E4C56479}" destId="{BA1ED09E-F3E4-4AAB-BC41-654F25985A0E}" srcOrd="2" destOrd="0" presId="urn:microsoft.com/office/officeart/2005/8/layout/hierarchy2"/>
    <dgm:cxn modelId="{8AA27B37-EE86-42FD-A98B-8A793464CDE4}" type="presParOf" srcId="{BA1ED09E-F3E4-4AAB-BC41-654F25985A0E}" destId="{64F33493-6177-44C9-84E9-7E0726B5E09E}" srcOrd="0" destOrd="0" presId="urn:microsoft.com/office/officeart/2005/8/layout/hierarchy2"/>
    <dgm:cxn modelId="{E7FD6850-04B6-43DC-977D-22496852FB32}" type="presParOf" srcId="{CD7250AE-53EA-4E2E-94EA-0053E4C56479}" destId="{0B6C5DA7-0754-4F6A-B1B6-913A29D62EB4}" srcOrd="3" destOrd="0" presId="urn:microsoft.com/office/officeart/2005/8/layout/hierarchy2"/>
    <dgm:cxn modelId="{5C0F7ECB-589C-4873-A2C3-99FEB7406665}" type="presParOf" srcId="{0B6C5DA7-0754-4F6A-B1B6-913A29D62EB4}" destId="{B5B9B452-9B96-4457-89D0-A36A8EDAA7BC}" srcOrd="0" destOrd="0" presId="urn:microsoft.com/office/officeart/2005/8/layout/hierarchy2"/>
    <dgm:cxn modelId="{AAB298E8-7384-4A6F-8382-87E2044C2832}" type="presParOf" srcId="{0B6C5DA7-0754-4F6A-B1B6-913A29D62EB4}" destId="{78F0BD94-CFCE-479E-8BF8-2A76A51E7AB3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3C64FB0-BD54-4E5C-A967-A5E67B91110E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35AF1C72-EFCC-4230-8C59-59119415D169}">
      <dgm:prSet phldrT="[文字]" custT="1"/>
      <dgm:spPr/>
      <dgm:t>
        <a:bodyPr/>
        <a:lstStyle/>
        <a:p>
          <a:pPr>
            <a:lnSpc>
              <a:spcPts val="3840"/>
            </a:lnSpc>
          </a:pPr>
          <a:r>
            <a:rPr lang="zh-TW" altLang="en-US" sz="3600" dirty="0" smtClean="0"/>
            <a:t>結語</a:t>
          </a:r>
          <a:endParaRPr lang="zh-TW" altLang="en-US" sz="3600" dirty="0"/>
        </a:p>
      </dgm:t>
    </dgm:pt>
    <dgm:pt modelId="{1F2AA41B-05E7-4CE7-95B8-7BF93DF4351C}" type="parTrans" cxnId="{CFB3B006-696A-44A6-8C78-4B6BEB89A5CC}">
      <dgm:prSet/>
      <dgm:spPr/>
      <dgm:t>
        <a:bodyPr/>
        <a:lstStyle/>
        <a:p>
          <a:endParaRPr lang="zh-TW" altLang="en-US"/>
        </a:p>
      </dgm:t>
    </dgm:pt>
    <dgm:pt modelId="{EE305CB9-2DB3-40D7-B582-8D31BD662440}" type="sibTrans" cxnId="{CFB3B006-696A-44A6-8C78-4B6BEB89A5CC}">
      <dgm:prSet/>
      <dgm:spPr/>
      <dgm:t>
        <a:bodyPr/>
        <a:lstStyle/>
        <a:p>
          <a:endParaRPr lang="zh-TW" altLang="en-US"/>
        </a:p>
      </dgm:t>
    </dgm:pt>
    <dgm:pt modelId="{FB8FABC8-BEC5-4AEA-94FA-77555D34717F}">
      <dgm:prSet phldrT="[文字]" custT="1"/>
      <dgm:spPr/>
      <dgm:t>
        <a:bodyPr/>
        <a:lstStyle/>
        <a:p>
          <a:r>
            <a:rPr lang="zh-TW" altLang="en-US" sz="3200" dirty="0" smtClean="0"/>
            <a:t>喻：財富能滋益屋</a:t>
          </a:r>
          <a:endParaRPr lang="zh-TW" altLang="en-US" sz="3200" dirty="0"/>
        </a:p>
      </dgm:t>
    </dgm:pt>
    <dgm:pt modelId="{875E3D3B-A3CD-47A2-8B7D-CD1BED5B6C76}" type="parTrans" cxnId="{28DE40C6-8246-47FA-93E5-DBBFA438F0BB}">
      <dgm:prSet/>
      <dgm:spPr/>
      <dgm:t>
        <a:bodyPr/>
        <a:lstStyle/>
        <a:p>
          <a:endParaRPr lang="zh-TW" altLang="en-US"/>
        </a:p>
      </dgm:t>
    </dgm:pt>
    <dgm:pt modelId="{EE0FC1FA-3326-42B2-AEA9-DADA60F53ECC}" type="sibTrans" cxnId="{28DE40C6-8246-47FA-93E5-DBBFA438F0BB}">
      <dgm:prSet/>
      <dgm:spPr/>
      <dgm:t>
        <a:bodyPr/>
        <a:lstStyle/>
        <a:p>
          <a:endParaRPr lang="zh-TW" altLang="en-US"/>
        </a:p>
      </dgm:t>
    </dgm:pt>
    <dgm:pt modelId="{3C1DE6EA-6C2D-4D7A-AD23-3A5654991DBB}">
      <dgm:prSet phldrT="[文字]" custT="1"/>
      <dgm:spPr/>
      <dgm:t>
        <a:bodyPr/>
        <a:lstStyle/>
        <a:p>
          <a:r>
            <a:rPr lang="zh-TW" altLang="en-US" sz="3200" dirty="0" smtClean="0"/>
            <a:t>心廣坦蕩</a:t>
          </a:r>
          <a:endParaRPr lang="zh-TW" altLang="en-US" sz="3200" dirty="0"/>
        </a:p>
      </dgm:t>
    </dgm:pt>
    <dgm:pt modelId="{8FBCE3B2-768D-4F7E-A4E7-3B8C56FBEE3D}" type="parTrans" cxnId="{3919F8B9-35EA-486C-BF7B-151D340DE37C}">
      <dgm:prSet/>
      <dgm:spPr/>
      <dgm:t>
        <a:bodyPr/>
        <a:lstStyle/>
        <a:p>
          <a:endParaRPr lang="zh-TW" altLang="en-US"/>
        </a:p>
      </dgm:t>
    </dgm:pt>
    <dgm:pt modelId="{85C19F13-9D31-458A-BDB7-C85617A65ED2}" type="sibTrans" cxnId="{3919F8B9-35EA-486C-BF7B-151D340DE37C}">
      <dgm:prSet/>
      <dgm:spPr/>
      <dgm:t>
        <a:bodyPr/>
        <a:lstStyle/>
        <a:p>
          <a:endParaRPr lang="zh-TW" altLang="en-US"/>
        </a:p>
      </dgm:t>
    </dgm:pt>
    <dgm:pt modelId="{D907781A-59F0-452E-A46A-516AC2370B0C}">
      <dgm:prSet phldrT="[文字]" custT="1"/>
      <dgm:spPr/>
      <dgm:t>
        <a:bodyPr/>
        <a:lstStyle/>
        <a:p>
          <a:r>
            <a:rPr lang="zh-TW" altLang="en-US" sz="3200" dirty="0" smtClean="0"/>
            <a:t>諄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懇切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r>
            <a:rPr lang="zh-TW" altLang="en-US" sz="3200" dirty="0" smtClean="0"/>
            <a:t>言誠意</a:t>
          </a:r>
          <a:endParaRPr lang="zh-TW" altLang="en-US" sz="3200" dirty="0"/>
        </a:p>
      </dgm:t>
    </dgm:pt>
    <dgm:pt modelId="{AEB2D471-2814-4678-8AB1-13466FFF414D}" type="parTrans" cxnId="{39FF8482-89DC-48F7-AF4D-B8A9EE9E2FF5}">
      <dgm:prSet/>
      <dgm:spPr/>
      <dgm:t>
        <a:bodyPr/>
        <a:lstStyle/>
        <a:p>
          <a:endParaRPr lang="zh-TW" altLang="en-US"/>
        </a:p>
      </dgm:t>
    </dgm:pt>
    <dgm:pt modelId="{802014DA-3B63-4921-A24B-E4012791D6A1}" type="sibTrans" cxnId="{39FF8482-89DC-48F7-AF4D-B8A9EE9E2FF5}">
      <dgm:prSet/>
      <dgm:spPr/>
      <dgm:t>
        <a:bodyPr/>
        <a:lstStyle/>
        <a:p>
          <a:endParaRPr lang="zh-TW" altLang="en-US"/>
        </a:p>
      </dgm:t>
    </dgm:pt>
    <dgm:pt modelId="{E432A014-F30A-48C9-A96A-BE96798BD551}">
      <dgm:prSet phldrT="[文字]" custT="1"/>
      <dgm:spPr/>
      <dgm:t>
        <a:bodyPr/>
        <a:lstStyle/>
        <a:p>
          <a:r>
            <a:rPr lang="zh-TW" altLang="en-US" sz="3200" dirty="0" smtClean="0"/>
            <a:t>實：善德能滋益身</a:t>
          </a:r>
          <a:endParaRPr lang="zh-TW" altLang="en-US" sz="3200" dirty="0"/>
        </a:p>
      </dgm:t>
    </dgm:pt>
    <dgm:pt modelId="{A7F73854-0EE9-46D2-A4C3-330ED1E65F83}" type="sibTrans" cxnId="{822E2D27-A56C-43F4-9EE9-F8D09E7B127B}">
      <dgm:prSet/>
      <dgm:spPr/>
      <dgm:t>
        <a:bodyPr/>
        <a:lstStyle/>
        <a:p>
          <a:endParaRPr lang="zh-TW" altLang="en-US"/>
        </a:p>
      </dgm:t>
    </dgm:pt>
    <dgm:pt modelId="{AD9CEBDC-63DF-4EDF-AB34-59FD63BE8691}" type="parTrans" cxnId="{822E2D27-A56C-43F4-9EE9-F8D09E7B127B}">
      <dgm:prSet/>
      <dgm:spPr/>
      <dgm:t>
        <a:bodyPr/>
        <a:lstStyle/>
        <a:p>
          <a:endParaRPr lang="zh-TW" altLang="en-US"/>
        </a:p>
      </dgm:t>
    </dgm:pt>
    <dgm:pt modelId="{586AC43F-27FB-463E-B685-F966555269EB}">
      <dgm:prSet phldrT="[文字]" custT="1"/>
      <dgm:spPr/>
      <dgm:t>
        <a:bodyPr/>
        <a:lstStyle/>
        <a:p>
          <a:r>
            <a:rPr lang="zh-TW" altLang="en-US" sz="3200" dirty="0" smtClean="0"/>
            <a:t>身胖安舒</a:t>
          </a:r>
          <a:endParaRPr lang="zh-TW" altLang="en-US" sz="3200" dirty="0"/>
        </a:p>
      </dgm:t>
    </dgm:pt>
    <dgm:pt modelId="{3B750CE4-14E1-4C47-B57B-6E18908BE614}" type="parTrans" cxnId="{CC0E0784-2568-4FA9-B280-E1A70DFF1047}">
      <dgm:prSet/>
      <dgm:spPr/>
      <dgm:t>
        <a:bodyPr/>
        <a:lstStyle/>
        <a:p>
          <a:endParaRPr lang="zh-TW" altLang="en-US"/>
        </a:p>
      </dgm:t>
    </dgm:pt>
    <dgm:pt modelId="{2CB7153B-FB57-4404-A3CE-8458BF1B6BF7}" type="sibTrans" cxnId="{CC0E0784-2568-4FA9-B280-E1A70DFF1047}">
      <dgm:prSet/>
      <dgm:spPr/>
      <dgm:t>
        <a:bodyPr/>
        <a:lstStyle/>
        <a:p>
          <a:endParaRPr lang="zh-TW" altLang="en-US"/>
        </a:p>
      </dgm:t>
    </dgm:pt>
    <dgm:pt modelId="{33EFD88B-443E-4843-8C66-024B6E4957D6}" type="pres">
      <dgm:prSet presAssocID="{B3C64FB0-BD54-4E5C-A967-A5E67B91110E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D41CD381-CE48-4517-877A-CFC66ABC87F8}" type="pres">
      <dgm:prSet presAssocID="{35AF1C72-EFCC-4230-8C59-59119415D169}" presName="root1" presStyleCnt="0"/>
      <dgm:spPr/>
    </dgm:pt>
    <dgm:pt modelId="{244B3A01-D9EC-4E78-9B31-C272FA6B9433}" type="pres">
      <dgm:prSet presAssocID="{35AF1C72-EFCC-4230-8C59-59119415D169}" presName="LevelOneTextNode" presStyleLbl="node0" presStyleIdx="0" presStyleCnt="1" custScaleX="67641" custScaleY="80810" custLinFactNeighborY="-254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D7250AE-53EA-4E2E-94EA-0053E4C56479}" type="pres">
      <dgm:prSet presAssocID="{35AF1C72-EFCC-4230-8C59-59119415D169}" presName="level2hierChild" presStyleCnt="0"/>
      <dgm:spPr/>
    </dgm:pt>
    <dgm:pt modelId="{D74334ED-9A47-4FF3-BCA8-1A721C4960F2}" type="pres">
      <dgm:prSet presAssocID="{875E3D3B-A3CD-47A2-8B7D-CD1BED5B6C76}" presName="conn2-1" presStyleLbl="parChTrans1D2" presStyleIdx="0" presStyleCnt="3"/>
      <dgm:spPr/>
      <dgm:t>
        <a:bodyPr/>
        <a:lstStyle/>
        <a:p>
          <a:endParaRPr lang="zh-TW" altLang="en-US"/>
        </a:p>
      </dgm:t>
    </dgm:pt>
    <dgm:pt modelId="{897FCD08-4492-4E80-9A2D-17B5A5569AA9}" type="pres">
      <dgm:prSet presAssocID="{875E3D3B-A3CD-47A2-8B7D-CD1BED5B6C76}" presName="connTx" presStyleLbl="parChTrans1D2" presStyleIdx="0" presStyleCnt="3"/>
      <dgm:spPr/>
      <dgm:t>
        <a:bodyPr/>
        <a:lstStyle/>
        <a:p>
          <a:endParaRPr lang="zh-TW" altLang="en-US"/>
        </a:p>
      </dgm:t>
    </dgm:pt>
    <dgm:pt modelId="{273537B5-1F64-40E5-B5D3-DF5A23C4757C}" type="pres">
      <dgm:prSet presAssocID="{FB8FABC8-BEC5-4AEA-94FA-77555D34717F}" presName="root2" presStyleCnt="0"/>
      <dgm:spPr/>
    </dgm:pt>
    <dgm:pt modelId="{8775A6C0-A1F8-4B0E-9188-2A37F669830D}" type="pres">
      <dgm:prSet presAssocID="{FB8FABC8-BEC5-4AEA-94FA-77555D34717F}" presName="LevelTwoTextNode" presStyleLbl="node2" presStyleIdx="0" presStyleCnt="3" custScaleX="148496" custScaleY="89098" custLinFactNeighborX="-1292" custLinFactNeighborY="-516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A58568F-231C-4619-A543-40B3DEA72F1B}" type="pres">
      <dgm:prSet presAssocID="{FB8FABC8-BEC5-4AEA-94FA-77555D34717F}" presName="level3hierChild" presStyleCnt="0"/>
      <dgm:spPr/>
    </dgm:pt>
    <dgm:pt modelId="{E0916DF1-C76C-4345-A9FC-C5EF29A6D2CD}" type="pres">
      <dgm:prSet presAssocID="{AD9CEBDC-63DF-4EDF-AB34-59FD63BE8691}" presName="conn2-1" presStyleLbl="parChTrans1D2" presStyleIdx="1" presStyleCnt="3"/>
      <dgm:spPr/>
      <dgm:t>
        <a:bodyPr/>
        <a:lstStyle/>
        <a:p>
          <a:endParaRPr lang="zh-TW" altLang="en-US"/>
        </a:p>
      </dgm:t>
    </dgm:pt>
    <dgm:pt modelId="{38DB239D-F261-4124-9B50-1F1F025441EB}" type="pres">
      <dgm:prSet presAssocID="{AD9CEBDC-63DF-4EDF-AB34-59FD63BE8691}" presName="connTx" presStyleLbl="parChTrans1D2" presStyleIdx="1" presStyleCnt="3"/>
      <dgm:spPr/>
      <dgm:t>
        <a:bodyPr/>
        <a:lstStyle/>
        <a:p>
          <a:endParaRPr lang="zh-TW" altLang="en-US"/>
        </a:p>
      </dgm:t>
    </dgm:pt>
    <dgm:pt modelId="{6B8A2590-C5D6-4870-890C-0E91C43F7469}" type="pres">
      <dgm:prSet presAssocID="{E432A014-F30A-48C9-A96A-BE96798BD551}" presName="root2" presStyleCnt="0"/>
      <dgm:spPr/>
    </dgm:pt>
    <dgm:pt modelId="{F1564EB2-27C1-423E-B1F3-55455677B28E}" type="pres">
      <dgm:prSet presAssocID="{E432A014-F30A-48C9-A96A-BE96798BD551}" presName="LevelTwoTextNode" presStyleLbl="node2" presStyleIdx="1" presStyleCnt="3" custScaleX="148496" custScaleY="89098" custLinFactNeighborX="-1192" custLinFactNeighborY="-19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1E5C527-2E8C-445C-AD22-C4077E8B6D1E}" type="pres">
      <dgm:prSet presAssocID="{E432A014-F30A-48C9-A96A-BE96798BD551}" presName="level3hierChild" presStyleCnt="0"/>
      <dgm:spPr/>
    </dgm:pt>
    <dgm:pt modelId="{EBAA0550-2394-40FE-9448-FFE0B8599F27}" type="pres">
      <dgm:prSet presAssocID="{8FBCE3B2-768D-4F7E-A4E7-3B8C56FBEE3D}" presName="conn2-1" presStyleLbl="parChTrans1D3" presStyleIdx="0" presStyleCnt="2"/>
      <dgm:spPr/>
      <dgm:t>
        <a:bodyPr/>
        <a:lstStyle/>
        <a:p>
          <a:endParaRPr lang="zh-TW" altLang="en-US"/>
        </a:p>
      </dgm:t>
    </dgm:pt>
    <dgm:pt modelId="{18AC8ED0-990A-4E3D-86A3-830C81BF03BD}" type="pres">
      <dgm:prSet presAssocID="{8FBCE3B2-768D-4F7E-A4E7-3B8C56FBEE3D}" presName="connTx" presStyleLbl="parChTrans1D3" presStyleIdx="0" presStyleCnt="2"/>
      <dgm:spPr/>
      <dgm:t>
        <a:bodyPr/>
        <a:lstStyle/>
        <a:p>
          <a:endParaRPr lang="zh-TW" altLang="en-US"/>
        </a:p>
      </dgm:t>
    </dgm:pt>
    <dgm:pt modelId="{EBB05DF6-1C59-479A-ACD3-10B348688AB9}" type="pres">
      <dgm:prSet presAssocID="{3C1DE6EA-6C2D-4D7A-AD23-3A5654991DBB}" presName="root2" presStyleCnt="0"/>
      <dgm:spPr/>
    </dgm:pt>
    <dgm:pt modelId="{6676C325-29D4-4F9E-88F0-4D85C8F6E077}" type="pres">
      <dgm:prSet presAssocID="{3C1DE6EA-6C2D-4D7A-AD23-3A5654991DBB}" presName="LevelTwoTextNode" presStyleLbl="node3" presStyleIdx="0" presStyleCnt="2" custScaleX="87875" custScaleY="88026" custLinFactNeighborX="3186" custLinFactNeighborY="-180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B00EEDB-E52C-40EB-BED1-C06CAACEB149}" type="pres">
      <dgm:prSet presAssocID="{3C1DE6EA-6C2D-4D7A-AD23-3A5654991DBB}" presName="level3hierChild" presStyleCnt="0"/>
      <dgm:spPr/>
    </dgm:pt>
    <dgm:pt modelId="{65220C43-9D9C-434D-BAAD-00BA351488C4}" type="pres">
      <dgm:prSet presAssocID="{3B750CE4-14E1-4C47-B57B-6E18908BE614}" presName="conn2-1" presStyleLbl="parChTrans1D3" presStyleIdx="1" presStyleCnt="2"/>
      <dgm:spPr/>
      <dgm:t>
        <a:bodyPr/>
        <a:lstStyle/>
        <a:p>
          <a:endParaRPr lang="zh-TW" altLang="en-US"/>
        </a:p>
      </dgm:t>
    </dgm:pt>
    <dgm:pt modelId="{10084B40-CDD3-40B5-930B-11F9A9E0E51B}" type="pres">
      <dgm:prSet presAssocID="{3B750CE4-14E1-4C47-B57B-6E18908BE614}" presName="connTx" presStyleLbl="parChTrans1D3" presStyleIdx="1" presStyleCnt="2"/>
      <dgm:spPr/>
      <dgm:t>
        <a:bodyPr/>
        <a:lstStyle/>
        <a:p>
          <a:endParaRPr lang="zh-TW" altLang="en-US"/>
        </a:p>
      </dgm:t>
    </dgm:pt>
    <dgm:pt modelId="{DF838B86-2F67-42D5-B473-A5906F48EE23}" type="pres">
      <dgm:prSet presAssocID="{586AC43F-27FB-463E-B685-F966555269EB}" presName="root2" presStyleCnt="0"/>
      <dgm:spPr/>
    </dgm:pt>
    <dgm:pt modelId="{3487148A-7C03-403B-8D64-DCE88C741790}" type="pres">
      <dgm:prSet presAssocID="{586AC43F-27FB-463E-B685-F966555269EB}" presName="LevelTwoTextNode" presStyleLbl="node3" presStyleIdx="1" presStyleCnt="2" custScaleX="86686" custScaleY="8668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04729FE-5AB1-4D51-87C3-47BD1589AC11}" type="pres">
      <dgm:prSet presAssocID="{586AC43F-27FB-463E-B685-F966555269EB}" presName="level3hierChild" presStyleCnt="0"/>
      <dgm:spPr/>
    </dgm:pt>
    <dgm:pt modelId="{BA1ED09E-F3E4-4AAB-BC41-654F25985A0E}" type="pres">
      <dgm:prSet presAssocID="{AEB2D471-2814-4678-8AB1-13466FFF414D}" presName="conn2-1" presStyleLbl="parChTrans1D2" presStyleIdx="2" presStyleCnt="3"/>
      <dgm:spPr/>
      <dgm:t>
        <a:bodyPr/>
        <a:lstStyle/>
        <a:p>
          <a:endParaRPr lang="zh-TW" altLang="en-US"/>
        </a:p>
      </dgm:t>
    </dgm:pt>
    <dgm:pt modelId="{64F33493-6177-44C9-84E9-7E0726B5E09E}" type="pres">
      <dgm:prSet presAssocID="{AEB2D471-2814-4678-8AB1-13466FFF414D}" presName="connTx" presStyleLbl="parChTrans1D2" presStyleIdx="2" presStyleCnt="3"/>
      <dgm:spPr/>
      <dgm:t>
        <a:bodyPr/>
        <a:lstStyle/>
        <a:p>
          <a:endParaRPr lang="zh-TW" altLang="en-US"/>
        </a:p>
      </dgm:t>
    </dgm:pt>
    <dgm:pt modelId="{0B6C5DA7-0754-4F6A-B1B6-913A29D62EB4}" type="pres">
      <dgm:prSet presAssocID="{D907781A-59F0-452E-A46A-516AC2370B0C}" presName="root2" presStyleCnt="0"/>
      <dgm:spPr/>
    </dgm:pt>
    <dgm:pt modelId="{B5B9B452-9B96-4457-89D0-A36A8EDAA7BC}" type="pres">
      <dgm:prSet presAssocID="{D907781A-59F0-452E-A46A-516AC2370B0C}" presName="LevelTwoTextNode" presStyleLbl="node2" presStyleIdx="2" presStyleCnt="3" custScaleX="147599" custScaleY="88178" custLinFactNeighborX="-1292" custLinFactNeighborY="-516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8F0BD94-CFCE-479E-8BF8-2A76A51E7AB3}" type="pres">
      <dgm:prSet presAssocID="{D907781A-59F0-452E-A46A-516AC2370B0C}" presName="level3hierChild" presStyleCnt="0"/>
      <dgm:spPr/>
    </dgm:pt>
  </dgm:ptLst>
  <dgm:cxnLst>
    <dgm:cxn modelId="{CB08197D-811F-4EC4-AF4D-5CB664286110}" type="presOf" srcId="{3C1DE6EA-6C2D-4D7A-AD23-3A5654991DBB}" destId="{6676C325-29D4-4F9E-88F0-4D85C8F6E077}" srcOrd="0" destOrd="0" presId="urn:microsoft.com/office/officeart/2005/8/layout/hierarchy2"/>
    <dgm:cxn modelId="{39FF8482-89DC-48F7-AF4D-B8A9EE9E2FF5}" srcId="{35AF1C72-EFCC-4230-8C59-59119415D169}" destId="{D907781A-59F0-452E-A46A-516AC2370B0C}" srcOrd="2" destOrd="0" parTransId="{AEB2D471-2814-4678-8AB1-13466FFF414D}" sibTransId="{802014DA-3B63-4921-A24B-E4012791D6A1}"/>
    <dgm:cxn modelId="{748BE159-7ED5-432A-9925-E8B359B89DEA}" type="presOf" srcId="{8FBCE3B2-768D-4F7E-A4E7-3B8C56FBEE3D}" destId="{EBAA0550-2394-40FE-9448-FFE0B8599F27}" srcOrd="0" destOrd="0" presId="urn:microsoft.com/office/officeart/2005/8/layout/hierarchy2"/>
    <dgm:cxn modelId="{74D50CA0-62B6-4F03-B144-20D2D42CE1FD}" type="presOf" srcId="{35AF1C72-EFCC-4230-8C59-59119415D169}" destId="{244B3A01-D9EC-4E78-9B31-C272FA6B9433}" srcOrd="0" destOrd="0" presId="urn:microsoft.com/office/officeart/2005/8/layout/hierarchy2"/>
    <dgm:cxn modelId="{C7640C9E-D428-43C0-AFE2-33F71BB223F4}" type="presOf" srcId="{AEB2D471-2814-4678-8AB1-13466FFF414D}" destId="{64F33493-6177-44C9-84E9-7E0726B5E09E}" srcOrd="1" destOrd="0" presId="urn:microsoft.com/office/officeart/2005/8/layout/hierarchy2"/>
    <dgm:cxn modelId="{41DBF8C5-8B02-4346-9B8B-736CCFF94E94}" type="presOf" srcId="{AD9CEBDC-63DF-4EDF-AB34-59FD63BE8691}" destId="{E0916DF1-C76C-4345-A9FC-C5EF29A6D2CD}" srcOrd="0" destOrd="0" presId="urn:microsoft.com/office/officeart/2005/8/layout/hierarchy2"/>
    <dgm:cxn modelId="{CC0E0784-2568-4FA9-B280-E1A70DFF1047}" srcId="{E432A014-F30A-48C9-A96A-BE96798BD551}" destId="{586AC43F-27FB-463E-B685-F966555269EB}" srcOrd="1" destOrd="0" parTransId="{3B750CE4-14E1-4C47-B57B-6E18908BE614}" sibTransId="{2CB7153B-FB57-4404-A3CE-8458BF1B6BF7}"/>
    <dgm:cxn modelId="{CFB3B006-696A-44A6-8C78-4B6BEB89A5CC}" srcId="{B3C64FB0-BD54-4E5C-A967-A5E67B91110E}" destId="{35AF1C72-EFCC-4230-8C59-59119415D169}" srcOrd="0" destOrd="0" parTransId="{1F2AA41B-05E7-4CE7-95B8-7BF93DF4351C}" sibTransId="{EE305CB9-2DB3-40D7-B582-8D31BD662440}"/>
    <dgm:cxn modelId="{5C596019-7978-48DE-8A12-10658D2A15C8}" type="presOf" srcId="{E432A014-F30A-48C9-A96A-BE96798BD551}" destId="{F1564EB2-27C1-423E-B1F3-55455677B28E}" srcOrd="0" destOrd="0" presId="urn:microsoft.com/office/officeart/2005/8/layout/hierarchy2"/>
    <dgm:cxn modelId="{3919F8B9-35EA-486C-BF7B-151D340DE37C}" srcId="{E432A014-F30A-48C9-A96A-BE96798BD551}" destId="{3C1DE6EA-6C2D-4D7A-AD23-3A5654991DBB}" srcOrd="0" destOrd="0" parTransId="{8FBCE3B2-768D-4F7E-A4E7-3B8C56FBEE3D}" sibTransId="{85C19F13-9D31-458A-BDB7-C85617A65ED2}"/>
    <dgm:cxn modelId="{8084E913-C3D4-4FF1-B64F-C205C4A2044F}" type="presOf" srcId="{8FBCE3B2-768D-4F7E-A4E7-3B8C56FBEE3D}" destId="{18AC8ED0-990A-4E3D-86A3-830C81BF03BD}" srcOrd="1" destOrd="0" presId="urn:microsoft.com/office/officeart/2005/8/layout/hierarchy2"/>
    <dgm:cxn modelId="{28DE40C6-8246-47FA-93E5-DBBFA438F0BB}" srcId="{35AF1C72-EFCC-4230-8C59-59119415D169}" destId="{FB8FABC8-BEC5-4AEA-94FA-77555D34717F}" srcOrd="0" destOrd="0" parTransId="{875E3D3B-A3CD-47A2-8B7D-CD1BED5B6C76}" sibTransId="{EE0FC1FA-3326-42B2-AEA9-DADA60F53ECC}"/>
    <dgm:cxn modelId="{EEC4CE99-82DC-4F9E-8FF7-EC54E44DDD0F}" type="presOf" srcId="{875E3D3B-A3CD-47A2-8B7D-CD1BED5B6C76}" destId="{897FCD08-4492-4E80-9A2D-17B5A5569AA9}" srcOrd="1" destOrd="0" presId="urn:microsoft.com/office/officeart/2005/8/layout/hierarchy2"/>
    <dgm:cxn modelId="{7F8CDD99-D63D-4384-BE77-F2A698809CB6}" type="presOf" srcId="{D907781A-59F0-452E-A46A-516AC2370B0C}" destId="{B5B9B452-9B96-4457-89D0-A36A8EDAA7BC}" srcOrd="0" destOrd="0" presId="urn:microsoft.com/office/officeart/2005/8/layout/hierarchy2"/>
    <dgm:cxn modelId="{4227DD5A-B29C-41E3-901D-C9FBCB2FFB92}" type="presOf" srcId="{AEB2D471-2814-4678-8AB1-13466FFF414D}" destId="{BA1ED09E-F3E4-4AAB-BC41-654F25985A0E}" srcOrd="0" destOrd="0" presId="urn:microsoft.com/office/officeart/2005/8/layout/hierarchy2"/>
    <dgm:cxn modelId="{74E1301C-61EB-4775-8FDF-109981513009}" type="presOf" srcId="{AD9CEBDC-63DF-4EDF-AB34-59FD63BE8691}" destId="{38DB239D-F261-4124-9B50-1F1F025441EB}" srcOrd="1" destOrd="0" presId="urn:microsoft.com/office/officeart/2005/8/layout/hierarchy2"/>
    <dgm:cxn modelId="{E42EA649-7396-462C-A366-B3F5C2A0749C}" type="presOf" srcId="{3B750CE4-14E1-4C47-B57B-6E18908BE614}" destId="{10084B40-CDD3-40B5-930B-11F9A9E0E51B}" srcOrd="1" destOrd="0" presId="urn:microsoft.com/office/officeart/2005/8/layout/hierarchy2"/>
    <dgm:cxn modelId="{9F439CB8-97F4-4D72-899E-903C0A0909DE}" type="presOf" srcId="{586AC43F-27FB-463E-B685-F966555269EB}" destId="{3487148A-7C03-403B-8D64-DCE88C741790}" srcOrd="0" destOrd="0" presId="urn:microsoft.com/office/officeart/2005/8/layout/hierarchy2"/>
    <dgm:cxn modelId="{7A5A1E9A-FF87-4181-AD23-14C28F449D1F}" type="presOf" srcId="{875E3D3B-A3CD-47A2-8B7D-CD1BED5B6C76}" destId="{D74334ED-9A47-4FF3-BCA8-1A721C4960F2}" srcOrd="0" destOrd="0" presId="urn:microsoft.com/office/officeart/2005/8/layout/hierarchy2"/>
    <dgm:cxn modelId="{CCAD92F8-574B-4082-9983-068F364C6883}" type="presOf" srcId="{B3C64FB0-BD54-4E5C-A967-A5E67B91110E}" destId="{33EFD88B-443E-4843-8C66-024B6E4957D6}" srcOrd="0" destOrd="0" presId="urn:microsoft.com/office/officeart/2005/8/layout/hierarchy2"/>
    <dgm:cxn modelId="{DFAD29FD-8914-44C6-9C1B-CF140F1A1C25}" type="presOf" srcId="{FB8FABC8-BEC5-4AEA-94FA-77555D34717F}" destId="{8775A6C0-A1F8-4B0E-9188-2A37F669830D}" srcOrd="0" destOrd="0" presId="urn:microsoft.com/office/officeart/2005/8/layout/hierarchy2"/>
    <dgm:cxn modelId="{200DA8F8-26DB-411B-BFD2-C0D7D459C305}" type="presOf" srcId="{3B750CE4-14E1-4C47-B57B-6E18908BE614}" destId="{65220C43-9D9C-434D-BAAD-00BA351488C4}" srcOrd="0" destOrd="0" presId="urn:microsoft.com/office/officeart/2005/8/layout/hierarchy2"/>
    <dgm:cxn modelId="{822E2D27-A56C-43F4-9EE9-F8D09E7B127B}" srcId="{35AF1C72-EFCC-4230-8C59-59119415D169}" destId="{E432A014-F30A-48C9-A96A-BE96798BD551}" srcOrd="1" destOrd="0" parTransId="{AD9CEBDC-63DF-4EDF-AB34-59FD63BE8691}" sibTransId="{A7F73854-0EE9-46D2-A4C3-330ED1E65F83}"/>
    <dgm:cxn modelId="{37F12F36-84F3-4749-AC38-62DB4D151259}" type="presParOf" srcId="{33EFD88B-443E-4843-8C66-024B6E4957D6}" destId="{D41CD381-CE48-4517-877A-CFC66ABC87F8}" srcOrd="0" destOrd="0" presId="urn:microsoft.com/office/officeart/2005/8/layout/hierarchy2"/>
    <dgm:cxn modelId="{09A42F67-CB48-4562-8994-E1F042E99996}" type="presParOf" srcId="{D41CD381-CE48-4517-877A-CFC66ABC87F8}" destId="{244B3A01-D9EC-4E78-9B31-C272FA6B9433}" srcOrd="0" destOrd="0" presId="urn:microsoft.com/office/officeart/2005/8/layout/hierarchy2"/>
    <dgm:cxn modelId="{86BCBA6C-9AA8-4349-8BD1-57C614086D84}" type="presParOf" srcId="{D41CD381-CE48-4517-877A-CFC66ABC87F8}" destId="{CD7250AE-53EA-4E2E-94EA-0053E4C56479}" srcOrd="1" destOrd="0" presId="urn:microsoft.com/office/officeart/2005/8/layout/hierarchy2"/>
    <dgm:cxn modelId="{C8877FD9-E26A-4080-B095-FA4222EBDAFA}" type="presParOf" srcId="{CD7250AE-53EA-4E2E-94EA-0053E4C56479}" destId="{D74334ED-9A47-4FF3-BCA8-1A721C4960F2}" srcOrd="0" destOrd="0" presId="urn:microsoft.com/office/officeart/2005/8/layout/hierarchy2"/>
    <dgm:cxn modelId="{2DB6DAEC-BC86-4E6A-BDF9-1E52127CA14D}" type="presParOf" srcId="{D74334ED-9A47-4FF3-BCA8-1A721C4960F2}" destId="{897FCD08-4492-4E80-9A2D-17B5A5569AA9}" srcOrd="0" destOrd="0" presId="urn:microsoft.com/office/officeart/2005/8/layout/hierarchy2"/>
    <dgm:cxn modelId="{06E4136C-9B9E-4C3B-9C9D-410C8B3A9241}" type="presParOf" srcId="{CD7250AE-53EA-4E2E-94EA-0053E4C56479}" destId="{273537B5-1F64-40E5-B5D3-DF5A23C4757C}" srcOrd="1" destOrd="0" presId="urn:microsoft.com/office/officeart/2005/8/layout/hierarchy2"/>
    <dgm:cxn modelId="{0CABAC51-6230-45D0-B5F2-5AEF81A75919}" type="presParOf" srcId="{273537B5-1F64-40E5-B5D3-DF5A23C4757C}" destId="{8775A6C0-A1F8-4B0E-9188-2A37F669830D}" srcOrd="0" destOrd="0" presId="urn:microsoft.com/office/officeart/2005/8/layout/hierarchy2"/>
    <dgm:cxn modelId="{DFC5AAC3-9C18-40A4-A5E0-2A0BE33132FD}" type="presParOf" srcId="{273537B5-1F64-40E5-B5D3-DF5A23C4757C}" destId="{2A58568F-231C-4619-A543-40B3DEA72F1B}" srcOrd="1" destOrd="0" presId="urn:microsoft.com/office/officeart/2005/8/layout/hierarchy2"/>
    <dgm:cxn modelId="{3F680CB1-05ED-45C9-A236-9AB1E13DB0C6}" type="presParOf" srcId="{CD7250AE-53EA-4E2E-94EA-0053E4C56479}" destId="{E0916DF1-C76C-4345-A9FC-C5EF29A6D2CD}" srcOrd="2" destOrd="0" presId="urn:microsoft.com/office/officeart/2005/8/layout/hierarchy2"/>
    <dgm:cxn modelId="{DBC50783-77AF-4790-903A-FD9AF1F78771}" type="presParOf" srcId="{E0916DF1-C76C-4345-A9FC-C5EF29A6D2CD}" destId="{38DB239D-F261-4124-9B50-1F1F025441EB}" srcOrd="0" destOrd="0" presId="urn:microsoft.com/office/officeart/2005/8/layout/hierarchy2"/>
    <dgm:cxn modelId="{DA0A1163-7329-46A1-AB53-3A67A8FEDD83}" type="presParOf" srcId="{CD7250AE-53EA-4E2E-94EA-0053E4C56479}" destId="{6B8A2590-C5D6-4870-890C-0E91C43F7469}" srcOrd="3" destOrd="0" presId="urn:microsoft.com/office/officeart/2005/8/layout/hierarchy2"/>
    <dgm:cxn modelId="{2EDB72DE-435C-4BE5-9B01-F1D628398693}" type="presParOf" srcId="{6B8A2590-C5D6-4870-890C-0E91C43F7469}" destId="{F1564EB2-27C1-423E-B1F3-55455677B28E}" srcOrd="0" destOrd="0" presId="urn:microsoft.com/office/officeart/2005/8/layout/hierarchy2"/>
    <dgm:cxn modelId="{93DF239C-3F4B-4CFB-8792-48A94B96750E}" type="presParOf" srcId="{6B8A2590-C5D6-4870-890C-0E91C43F7469}" destId="{11E5C527-2E8C-445C-AD22-C4077E8B6D1E}" srcOrd="1" destOrd="0" presId="urn:microsoft.com/office/officeart/2005/8/layout/hierarchy2"/>
    <dgm:cxn modelId="{20EB2CC8-48AD-425D-B4D3-C9A0E48D6C89}" type="presParOf" srcId="{11E5C527-2E8C-445C-AD22-C4077E8B6D1E}" destId="{EBAA0550-2394-40FE-9448-FFE0B8599F27}" srcOrd="0" destOrd="0" presId="urn:microsoft.com/office/officeart/2005/8/layout/hierarchy2"/>
    <dgm:cxn modelId="{E88969E0-C0D3-43A0-8E41-F12C92806DD1}" type="presParOf" srcId="{EBAA0550-2394-40FE-9448-FFE0B8599F27}" destId="{18AC8ED0-990A-4E3D-86A3-830C81BF03BD}" srcOrd="0" destOrd="0" presId="urn:microsoft.com/office/officeart/2005/8/layout/hierarchy2"/>
    <dgm:cxn modelId="{42297D25-B22A-4997-9F8D-A3F60C3C7156}" type="presParOf" srcId="{11E5C527-2E8C-445C-AD22-C4077E8B6D1E}" destId="{EBB05DF6-1C59-479A-ACD3-10B348688AB9}" srcOrd="1" destOrd="0" presId="urn:microsoft.com/office/officeart/2005/8/layout/hierarchy2"/>
    <dgm:cxn modelId="{FD8D1315-8135-45DA-A8E7-E28116B19A8F}" type="presParOf" srcId="{EBB05DF6-1C59-479A-ACD3-10B348688AB9}" destId="{6676C325-29D4-4F9E-88F0-4D85C8F6E077}" srcOrd="0" destOrd="0" presId="urn:microsoft.com/office/officeart/2005/8/layout/hierarchy2"/>
    <dgm:cxn modelId="{6B5E17F0-C37A-4BC5-9557-5F91FFA81BA1}" type="presParOf" srcId="{EBB05DF6-1C59-479A-ACD3-10B348688AB9}" destId="{DB00EEDB-E52C-40EB-BED1-C06CAACEB149}" srcOrd="1" destOrd="0" presId="urn:microsoft.com/office/officeart/2005/8/layout/hierarchy2"/>
    <dgm:cxn modelId="{75F4B484-48E9-498E-B696-F39BA5066E68}" type="presParOf" srcId="{11E5C527-2E8C-445C-AD22-C4077E8B6D1E}" destId="{65220C43-9D9C-434D-BAAD-00BA351488C4}" srcOrd="2" destOrd="0" presId="urn:microsoft.com/office/officeart/2005/8/layout/hierarchy2"/>
    <dgm:cxn modelId="{5189CA50-4BD3-409D-BDE7-2A10126667F7}" type="presParOf" srcId="{65220C43-9D9C-434D-BAAD-00BA351488C4}" destId="{10084B40-CDD3-40B5-930B-11F9A9E0E51B}" srcOrd="0" destOrd="0" presId="urn:microsoft.com/office/officeart/2005/8/layout/hierarchy2"/>
    <dgm:cxn modelId="{DF3A4C98-2A42-4BDA-8366-B45865AD15EE}" type="presParOf" srcId="{11E5C527-2E8C-445C-AD22-C4077E8B6D1E}" destId="{DF838B86-2F67-42D5-B473-A5906F48EE23}" srcOrd="3" destOrd="0" presId="urn:microsoft.com/office/officeart/2005/8/layout/hierarchy2"/>
    <dgm:cxn modelId="{F6D55B7D-CC5E-4575-9FBB-F1B697857138}" type="presParOf" srcId="{DF838B86-2F67-42D5-B473-A5906F48EE23}" destId="{3487148A-7C03-403B-8D64-DCE88C741790}" srcOrd="0" destOrd="0" presId="urn:microsoft.com/office/officeart/2005/8/layout/hierarchy2"/>
    <dgm:cxn modelId="{5C98741B-6AE6-4DBB-A58B-1E7A522F4233}" type="presParOf" srcId="{DF838B86-2F67-42D5-B473-A5906F48EE23}" destId="{F04729FE-5AB1-4D51-87C3-47BD1589AC11}" srcOrd="1" destOrd="0" presId="urn:microsoft.com/office/officeart/2005/8/layout/hierarchy2"/>
    <dgm:cxn modelId="{68B03967-EE14-4FC6-82F5-C89834F2AF28}" type="presParOf" srcId="{CD7250AE-53EA-4E2E-94EA-0053E4C56479}" destId="{BA1ED09E-F3E4-4AAB-BC41-654F25985A0E}" srcOrd="4" destOrd="0" presId="urn:microsoft.com/office/officeart/2005/8/layout/hierarchy2"/>
    <dgm:cxn modelId="{8AA27B37-EE86-42FD-A98B-8A793464CDE4}" type="presParOf" srcId="{BA1ED09E-F3E4-4AAB-BC41-654F25985A0E}" destId="{64F33493-6177-44C9-84E9-7E0726B5E09E}" srcOrd="0" destOrd="0" presId="urn:microsoft.com/office/officeart/2005/8/layout/hierarchy2"/>
    <dgm:cxn modelId="{E7FD6850-04B6-43DC-977D-22496852FB32}" type="presParOf" srcId="{CD7250AE-53EA-4E2E-94EA-0053E4C56479}" destId="{0B6C5DA7-0754-4F6A-B1B6-913A29D62EB4}" srcOrd="5" destOrd="0" presId="urn:microsoft.com/office/officeart/2005/8/layout/hierarchy2"/>
    <dgm:cxn modelId="{5C0F7ECB-589C-4873-A2C3-99FEB7406665}" type="presParOf" srcId="{0B6C5DA7-0754-4F6A-B1B6-913A29D62EB4}" destId="{B5B9B452-9B96-4457-89D0-A36A8EDAA7BC}" srcOrd="0" destOrd="0" presId="urn:microsoft.com/office/officeart/2005/8/layout/hierarchy2"/>
    <dgm:cxn modelId="{AAB298E8-7384-4A6F-8382-87E2044C2832}" type="presParOf" srcId="{0B6C5DA7-0754-4F6A-B1B6-913A29D62EB4}" destId="{78F0BD94-CFCE-479E-8BF8-2A76A51E7AB3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EBCDBAC-7DA9-4EAD-B236-38227F5138B7}" type="doc">
      <dgm:prSet loTypeId="urn:microsoft.com/office/officeart/2008/layout/HorizontalMultiLevelHierarchy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A9B7EF0F-4685-4CD1-8152-C664211234D2}">
      <dgm:prSet phldrT="[文字]" custT="1"/>
      <dgm:spPr/>
      <dgm:t>
        <a:bodyPr vert="vert"/>
        <a:lstStyle/>
        <a:p>
          <a:pPr>
            <a:lnSpc>
              <a:spcPts val="3840"/>
            </a:lnSpc>
          </a:pPr>
          <a:r>
            <a:rPr lang="zh-TW" altLang="en-US" sz="3200" dirty="0" smtClean="0"/>
            <a:t>心之本</a:t>
          </a:r>
          <a:endParaRPr lang="zh-TW" altLang="en-US" sz="3200" dirty="0"/>
        </a:p>
      </dgm:t>
    </dgm:pt>
    <dgm:pt modelId="{AC2B26F7-0481-4DBA-9877-8B3F91F8B944}" type="parTrans" cxnId="{82B5A1FF-3AB9-4A25-936E-56D4D183A34F}">
      <dgm:prSet/>
      <dgm:spPr/>
      <dgm:t>
        <a:bodyPr/>
        <a:lstStyle/>
        <a:p>
          <a:endParaRPr lang="zh-TW" altLang="en-US"/>
        </a:p>
      </dgm:t>
    </dgm:pt>
    <dgm:pt modelId="{285A788C-3907-4DA6-9B13-0277C854F6A5}" type="sibTrans" cxnId="{82B5A1FF-3AB9-4A25-936E-56D4D183A34F}">
      <dgm:prSet/>
      <dgm:spPr/>
      <dgm:t>
        <a:bodyPr/>
        <a:lstStyle/>
        <a:p>
          <a:endParaRPr lang="zh-TW" altLang="en-US"/>
        </a:p>
      </dgm:t>
    </dgm:pt>
    <dgm:pt modelId="{743D278D-1746-4096-9DFE-7B71819F155A}">
      <dgm:prSet phldrT="[文字]" custT="1"/>
      <dgm:spPr/>
      <dgm:t>
        <a:bodyPr/>
        <a:lstStyle/>
        <a:p>
          <a:r>
            <a:rPr lang="zh-TW" altLang="en-US" sz="3200" dirty="0" smtClean="0"/>
            <a:t>即明德之體</a:t>
          </a:r>
          <a:endParaRPr lang="zh-TW" altLang="en-US" sz="3200" dirty="0"/>
        </a:p>
      </dgm:t>
    </dgm:pt>
    <dgm:pt modelId="{053C827B-CDA6-466F-920D-CAB1CD52BCA2}" type="parTrans" cxnId="{C47BCA83-B43E-4918-877F-9F107F1E1F17}">
      <dgm:prSet/>
      <dgm:spPr/>
      <dgm:t>
        <a:bodyPr/>
        <a:lstStyle/>
        <a:p>
          <a:endParaRPr lang="zh-TW" altLang="en-US"/>
        </a:p>
      </dgm:t>
    </dgm:pt>
    <dgm:pt modelId="{688D74E1-79D6-47DE-8BAD-4B8CEE0A27AE}" type="sibTrans" cxnId="{C47BCA83-B43E-4918-877F-9F107F1E1F17}">
      <dgm:prSet/>
      <dgm:spPr/>
      <dgm:t>
        <a:bodyPr/>
        <a:lstStyle/>
        <a:p>
          <a:endParaRPr lang="zh-TW" altLang="en-US"/>
        </a:p>
      </dgm:t>
    </dgm:pt>
    <dgm:pt modelId="{ACBE629E-06CF-47E6-AAD3-618286460331}">
      <dgm:prSet phldrT="[文字]" custT="1"/>
      <dgm:spPr/>
      <dgm:t>
        <a:bodyPr/>
        <a:lstStyle/>
        <a:p>
          <a:r>
            <a:rPr lang="zh-TW" altLang="en-US" sz="3200" dirty="0" smtClean="0"/>
            <a:t>剛正不變良知良能</a:t>
          </a:r>
          <a:endParaRPr lang="zh-TW" altLang="en-US" sz="3200" dirty="0"/>
        </a:p>
      </dgm:t>
    </dgm:pt>
    <dgm:pt modelId="{714803FF-7520-48DB-8B3B-607FDDBAFE83}" type="parTrans" cxnId="{135EA44B-565A-4FE6-8DC1-D4937A819E36}">
      <dgm:prSet/>
      <dgm:spPr/>
      <dgm:t>
        <a:bodyPr/>
        <a:lstStyle/>
        <a:p>
          <a:endParaRPr lang="zh-TW" altLang="en-US"/>
        </a:p>
      </dgm:t>
    </dgm:pt>
    <dgm:pt modelId="{9E754AD0-E10E-4A83-8B6B-BFBE7B22F19C}" type="sibTrans" cxnId="{135EA44B-565A-4FE6-8DC1-D4937A819E36}">
      <dgm:prSet/>
      <dgm:spPr/>
      <dgm:t>
        <a:bodyPr/>
        <a:lstStyle/>
        <a:p>
          <a:endParaRPr lang="zh-TW" altLang="en-US"/>
        </a:p>
      </dgm:t>
    </dgm:pt>
    <dgm:pt modelId="{C8A3F940-8C84-42BB-8E37-72FAC4AC6B76}" type="pres">
      <dgm:prSet presAssocID="{8EBCDBAC-7DA9-4EAD-B236-38227F5138B7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73B6960E-CAAD-450A-B70B-129CC2C02228}" type="pres">
      <dgm:prSet presAssocID="{A9B7EF0F-4685-4CD1-8152-C664211234D2}" presName="root1" presStyleCnt="0"/>
      <dgm:spPr/>
    </dgm:pt>
    <dgm:pt modelId="{FF8311C8-7B1A-4D92-97B9-C42A7523A8C8}" type="pres">
      <dgm:prSet presAssocID="{A9B7EF0F-4685-4CD1-8152-C664211234D2}" presName="LevelOneTextNode" presStyleLbl="node0" presStyleIdx="0" presStyleCnt="1" custScaleX="118367" custScaleY="7372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2133D73-7038-4CCD-8E3B-FF8311CFB205}" type="pres">
      <dgm:prSet presAssocID="{A9B7EF0F-4685-4CD1-8152-C664211234D2}" presName="level2hierChild" presStyleCnt="0"/>
      <dgm:spPr/>
    </dgm:pt>
    <dgm:pt modelId="{7302CF44-E86E-49E1-88A8-C27E64E37697}" type="pres">
      <dgm:prSet presAssocID="{053C827B-CDA6-466F-920D-CAB1CD52BCA2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B72FDC7B-A629-4DF8-BC49-8659D1909113}" type="pres">
      <dgm:prSet presAssocID="{053C827B-CDA6-466F-920D-CAB1CD52BCA2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AC20B32A-E04D-42ED-976B-EF0238927104}" type="pres">
      <dgm:prSet presAssocID="{743D278D-1746-4096-9DFE-7B71819F155A}" presName="root2" presStyleCnt="0"/>
      <dgm:spPr/>
    </dgm:pt>
    <dgm:pt modelId="{CF41FEFC-A62F-4E3A-9A8B-9B8149659EAA}" type="pres">
      <dgm:prSet presAssocID="{743D278D-1746-4096-9DFE-7B71819F155A}" presName="LevelTwoTextNode" presStyleLbl="node2" presStyleIdx="0" presStyleCnt="2" custScaleX="15659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C2C610A-49EB-4D26-B4A3-657241CF6585}" type="pres">
      <dgm:prSet presAssocID="{743D278D-1746-4096-9DFE-7B71819F155A}" presName="level3hierChild" presStyleCnt="0"/>
      <dgm:spPr/>
    </dgm:pt>
    <dgm:pt modelId="{F1299BCE-B54E-44CF-9BC3-CADF4421747A}" type="pres">
      <dgm:prSet presAssocID="{714803FF-7520-48DB-8B3B-607FDDBAFE83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CFCA3D23-11DD-4DF0-A017-3FF230ADF33A}" type="pres">
      <dgm:prSet presAssocID="{714803FF-7520-48DB-8B3B-607FDDBAFE83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FED22499-ECF8-4D6D-B501-775135EBC7DB}" type="pres">
      <dgm:prSet presAssocID="{ACBE629E-06CF-47E6-AAD3-618286460331}" presName="root2" presStyleCnt="0"/>
      <dgm:spPr/>
    </dgm:pt>
    <dgm:pt modelId="{B3AEE71D-8B7D-4464-A4DD-9AE2C08616D8}" type="pres">
      <dgm:prSet presAssocID="{ACBE629E-06CF-47E6-AAD3-618286460331}" presName="LevelTwoTextNode" presStyleLbl="node2" presStyleIdx="1" presStyleCnt="2" custScaleX="15613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3E501AE-C47B-4E7B-860E-30E1B72E643A}" type="pres">
      <dgm:prSet presAssocID="{ACBE629E-06CF-47E6-AAD3-618286460331}" presName="level3hierChild" presStyleCnt="0"/>
      <dgm:spPr/>
    </dgm:pt>
  </dgm:ptLst>
  <dgm:cxnLst>
    <dgm:cxn modelId="{A71F9B36-1FAC-47FD-B3FA-843C3884067B}" type="presOf" srcId="{8EBCDBAC-7DA9-4EAD-B236-38227F5138B7}" destId="{C8A3F940-8C84-42BB-8E37-72FAC4AC6B76}" srcOrd="0" destOrd="0" presId="urn:microsoft.com/office/officeart/2008/layout/HorizontalMultiLevelHierarchy"/>
    <dgm:cxn modelId="{C47BCA83-B43E-4918-877F-9F107F1E1F17}" srcId="{A9B7EF0F-4685-4CD1-8152-C664211234D2}" destId="{743D278D-1746-4096-9DFE-7B71819F155A}" srcOrd="0" destOrd="0" parTransId="{053C827B-CDA6-466F-920D-CAB1CD52BCA2}" sibTransId="{688D74E1-79D6-47DE-8BAD-4B8CEE0A27AE}"/>
    <dgm:cxn modelId="{1E35F8D7-03B1-48D7-8AC1-9AEB19AF26DE}" type="presOf" srcId="{ACBE629E-06CF-47E6-AAD3-618286460331}" destId="{B3AEE71D-8B7D-4464-A4DD-9AE2C08616D8}" srcOrd="0" destOrd="0" presId="urn:microsoft.com/office/officeart/2008/layout/HorizontalMultiLevelHierarchy"/>
    <dgm:cxn modelId="{EC37F284-462D-4093-818C-6DD50D698EEB}" type="presOf" srcId="{053C827B-CDA6-466F-920D-CAB1CD52BCA2}" destId="{B72FDC7B-A629-4DF8-BC49-8659D1909113}" srcOrd="1" destOrd="0" presId="urn:microsoft.com/office/officeart/2008/layout/HorizontalMultiLevelHierarchy"/>
    <dgm:cxn modelId="{8F0409C7-E7C4-413A-8A25-9889604E4109}" type="presOf" srcId="{714803FF-7520-48DB-8B3B-607FDDBAFE83}" destId="{CFCA3D23-11DD-4DF0-A017-3FF230ADF33A}" srcOrd="1" destOrd="0" presId="urn:microsoft.com/office/officeart/2008/layout/HorizontalMultiLevelHierarchy"/>
    <dgm:cxn modelId="{9ECDD986-C4A9-4225-8026-B497EFC4F8FC}" type="presOf" srcId="{A9B7EF0F-4685-4CD1-8152-C664211234D2}" destId="{FF8311C8-7B1A-4D92-97B9-C42A7523A8C8}" srcOrd="0" destOrd="0" presId="urn:microsoft.com/office/officeart/2008/layout/HorizontalMultiLevelHierarchy"/>
    <dgm:cxn modelId="{62EBC1E7-F1DC-4F2E-9B0C-23376F4B9E84}" type="presOf" srcId="{743D278D-1746-4096-9DFE-7B71819F155A}" destId="{CF41FEFC-A62F-4E3A-9A8B-9B8149659EAA}" srcOrd="0" destOrd="0" presId="urn:microsoft.com/office/officeart/2008/layout/HorizontalMultiLevelHierarchy"/>
    <dgm:cxn modelId="{45B1E335-047D-44C4-AB5F-C4877CE95F15}" type="presOf" srcId="{714803FF-7520-48DB-8B3B-607FDDBAFE83}" destId="{F1299BCE-B54E-44CF-9BC3-CADF4421747A}" srcOrd="0" destOrd="0" presId="urn:microsoft.com/office/officeart/2008/layout/HorizontalMultiLevelHierarchy"/>
    <dgm:cxn modelId="{135EA44B-565A-4FE6-8DC1-D4937A819E36}" srcId="{A9B7EF0F-4685-4CD1-8152-C664211234D2}" destId="{ACBE629E-06CF-47E6-AAD3-618286460331}" srcOrd="1" destOrd="0" parTransId="{714803FF-7520-48DB-8B3B-607FDDBAFE83}" sibTransId="{9E754AD0-E10E-4A83-8B6B-BFBE7B22F19C}"/>
    <dgm:cxn modelId="{CF21C8F8-C30E-4770-B035-EC8C2501CA09}" type="presOf" srcId="{053C827B-CDA6-466F-920D-CAB1CD52BCA2}" destId="{7302CF44-E86E-49E1-88A8-C27E64E37697}" srcOrd="0" destOrd="0" presId="urn:microsoft.com/office/officeart/2008/layout/HorizontalMultiLevelHierarchy"/>
    <dgm:cxn modelId="{82B5A1FF-3AB9-4A25-936E-56D4D183A34F}" srcId="{8EBCDBAC-7DA9-4EAD-B236-38227F5138B7}" destId="{A9B7EF0F-4685-4CD1-8152-C664211234D2}" srcOrd="0" destOrd="0" parTransId="{AC2B26F7-0481-4DBA-9877-8B3F91F8B944}" sibTransId="{285A788C-3907-4DA6-9B13-0277C854F6A5}"/>
    <dgm:cxn modelId="{9F1D6A1F-4033-4124-A250-44CC871CC22D}" type="presParOf" srcId="{C8A3F940-8C84-42BB-8E37-72FAC4AC6B76}" destId="{73B6960E-CAAD-450A-B70B-129CC2C02228}" srcOrd="0" destOrd="0" presId="urn:microsoft.com/office/officeart/2008/layout/HorizontalMultiLevelHierarchy"/>
    <dgm:cxn modelId="{7BE82AFD-D602-4501-B362-1497FB8B6DDA}" type="presParOf" srcId="{73B6960E-CAAD-450A-B70B-129CC2C02228}" destId="{FF8311C8-7B1A-4D92-97B9-C42A7523A8C8}" srcOrd="0" destOrd="0" presId="urn:microsoft.com/office/officeart/2008/layout/HorizontalMultiLevelHierarchy"/>
    <dgm:cxn modelId="{966D0EAB-A31F-4DC0-AF5F-822C2DF1DD5E}" type="presParOf" srcId="{73B6960E-CAAD-450A-B70B-129CC2C02228}" destId="{02133D73-7038-4CCD-8E3B-FF8311CFB205}" srcOrd="1" destOrd="0" presId="urn:microsoft.com/office/officeart/2008/layout/HorizontalMultiLevelHierarchy"/>
    <dgm:cxn modelId="{6445F1C5-E071-4BD4-BE9B-5B7AC37560D2}" type="presParOf" srcId="{02133D73-7038-4CCD-8E3B-FF8311CFB205}" destId="{7302CF44-E86E-49E1-88A8-C27E64E37697}" srcOrd="0" destOrd="0" presId="urn:microsoft.com/office/officeart/2008/layout/HorizontalMultiLevelHierarchy"/>
    <dgm:cxn modelId="{6D9361D1-910E-479A-AC7F-F0694D513032}" type="presParOf" srcId="{7302CF44-E86E-49E1-88A8-C27E64E37697}" destId="{B72FDC7B-A629-4DF8-BC49-8659D1909113}" srcOrd="0" destOrd="0" presId="urn:microsoft.com/office/officeart/2008/layout/HorizontalMultiLevelHierarchy"/>
    <dgm:cxn modelId="{CAD6E1DA-FFB0-4B75-87B9-1FDE84A824E9}" type="presParOf" srcId="{02133D73-7038-4CCD-8E3B-FF8311CFB205}" destId="{AC20B32A-E04D-42ED-976B-EF0238927104}" srcOrd="1" destOrd="0" presId="urn:microsoft.com/office/officeart/2008/layout/HorizontalMultiLevelHierarchy"/>
    <dgm:cxn modelId="{64EC9E33-6BA2-4468-9177-6675448B1B27}" type="presParOf" srcId="{AC20B32A-E04D-42ED-976B-EF0238927104}" destId="{CF41FEFC-A62F-4E3A-9A8B-9B8149659EAA}" srcOrd="0" destOrd="0" presId="urn:microsoft.com/office/officeart/2008/layout/HorizontalMultiLevelHierarchy"/>
    <dgm:cxn modelId="{8C43A88A-1AE5-4F93-9201-3D7DE523A086}" type="presParOf" srcId="{AC20B32A-E04D-42ED-976B-EF0238927104}" destId="{DC2C610A-49EB-4D26-B4A3-657241CF6585}" srcOrd="1" destOrd="0" presId="urn:microsoft.com/office/officeart/2008/layout/HorizontalMultiLevelHierarchy"/>
    <dgm:cxn modelId="{FF9B75B0-C97D-496A-930D-D3D4C4B6AD12}" type="presParOf" srcId="{02133D73-7038-4CCD-8E3B-FF8311CFB205}" destId="{F1299BCE-B54E-44CF-9BC3-CADF4421747A}" srcOrd="2" destOrd="0" presId="urn:microsoft.com/office/officeart/2008/layout/HorizontalMultiLevelHierarchy"/>
    <dgm:cxn modelId="{03D68706-2897-4D52-96A3-27BA99C8F153}" type="presParOf" srcId="{F1299BCE-B54E-44CF-9BC3-CADF4421747A}" destId="{CFCA3D23-11DD-4DF0-A017-3FF230ADF33A}" srcOrd="0" destOrd="0" presId="urn:microsoft.com/office/officeart/2008/layout/HorizontalMultiLevelHierarchy"/>
    <dgm:cxn modelId="{9067FDA8-86A8-497F-8539-FE258D3D0C70}" type="presParOf" srcId="{02133D73-7038-4CCD-8E3B-FF8311CFB205}" destId="{FED22499-ECF8-4D6D-B501-775135EBC7DB}" srcOrd="3" destOrd="0" presId="urn:microsoft.com/office/officeart/2008/layout/HorizontalMultiLevelHierarchy"/>
    <dgm:cxn modelId="{1F874FFF-0AFF-47CD-891A-948A8409297B}" type="presParOf" srcId="{FED22499-ECF8-4D6D-B501-775135EBC7DB}" destId="{B3AEE71D-8B7D-4464-A4DD-9AE2C08616D8}" srcOrd="0" destOrd="0" presId="urn:microsoft.com/office/officeart/2008/layout/HorizontalMultiLevelHierarchy"/>
    <dgm:cxn modelId="{74FC26E9-0572-45DE-BB42-AFB2426D0165}" type="presParOf" srcId="{FED22499-ECF8-4D6D-B501-775135EBC7DB}" destId="{43E501AE-C47B-4E7B-860E-30E1B72E643A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8EBCDBAC-7DA9-4EAD-B236-38227F5138B7}" type="doc">
      <dgm:prSet loTypeId="urn:microsoft.com/office/officeart/2008/layout/HorizontalMultiLevelHierarchy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A9B7EF0F-4685-4CD1-8152-C664211234D2}">
      <dgm:prSet phldrT="[文字]" custT="1"/>
      <dgm:spPr/>
      <dgm:t>
        <a:bodyPr vert="vert"/>
        <a:lstStyle/>
        <a:p>
          <a:pPr>
            <a:lnSpc>
              <a:spcPts val="3840"/>
            </a:lnSpc>
            <a:spcAft>
              <a:spcPts val="0"/>
            </a:spcAft>
          </a:pPr>
          <a:r>
            <a:rPr lang="zh-TW" altLang="en-US" sz="3200" dirty="0" smtClean="0"/>
            <a:t>心必守</a:t>
          </a:r>
          <a:endParaRPr lang="zh-TW" altLang="en-US" sz="3200" dirty="0"/>
        </a:p>
      </dgm:t>
    </dgm:pt>
    <dgm:pt modelId="{AC2B26F7-0481-4DBA-9877-8B3F91F8B944}" type="parTrans" cxnId="{82B5A1FF-3AB9-4A25-936E-56D4D183A34F}">
      <dgm:prSet/>
      <dgm:spPr/>
      <dgm:t>
        <a:bodyPr/>
        <a:lstStyle/>
        <a:p>
          <a:endParaRPr lang="zh-TW" altLang="en-US"/>
        </a:p>
      </dgm:t>
    </dgm:pt>
    <dgm:pt modelId="{285A788C-3907-4DA6-9B13-0277C854F6A5}" type="sibTrans" cxnId="{82B5A1FF-3AB9-4A25-936E-56D4D183A34F}">
      <dgm:prSet/>
      <dgm:spPr/>
      <dgm:t>
        <a:bodyPr/>
        <a:lstStyle/>
        <a:p>
          <a:endParaRPr lang="zh-TW" altLang="en-US"/>
        </a:p>
      </dgm:t>
    </dgm:pt>
    <dgm:pt modelId="{743D278D-1746-4096-9DFE-7B71819F155A}">
      <dgm:prSet phldrT="[文字]" custT="1"/>
      <dgm:spPr/>
      <dgm:t>
        <a:bodyPr/>
        <a:lstStyle/>
        <a:p>
          <a:r>
            <a:rPr lang="zh-TW" altLang="en-US" sz="3200" dirty="0" smtClean="0"/>
            <a:t>視聽食皆失查覺</a:t>
          </a:r>
          <a:endParaRPr lang="zh-TW" altLang="en-US" sz="3200" dirty="0"/>
        </a:p>
      </dgm:t>
    </dgm:pt>
    <dgm:pt modelId="{053C827B-CDA6-466F-920D-CAB1CD52BCA2}" type="parTrans" cxnId="{C47BCA83-B43E-4918-877F-9F107F1E1F17}">
      <dgm:prSet/>
      <dgm:spPr/>
      <dgm:t>
        <a:bodyPr/>
        <a:lstStyle/>
        <a:p>
          <a:endParaRPr lang="zh-TW" altLang="en-US"/>
        </a:p>
      </dgm:t>
    </dgm:pt>
    <dgm:pt modelId="{688D74E1-79D6-47DE-8BAD-4B8CEE0A27AE}" type="sibTrans" cxnId="{C47BCA83-B43E-4918-877F-9F107F1E1F17}">
      <dgm:prSet/>
      <dgm:spPr/>
      <dgm:t>
        <a:bodyPr/>
        <a:lstStyle/>
        <a:p>
          <a:endParaRPr lang="zh-TW" altLang="en-US"/>
        </a:p>
      </dgm:t>
    </dgm:pt>
    <dgm:pt modelId="{ACBE629E-06CF-47E6-AAD3-618286460331}">
      <dgm:prSet phldrT="[文字]" custT="1"/>
      <dgm:spPr/>
      <dgm:t>
        <a:bodyPr/>
        <a:lstStyle/>
        <a:p>
          <a:r>
            <a:rPr lang="zh-TW" altLang="en-US" sz="3200" dirty="0" smtClean="0"/>
            <a:t>心之不守無以應事</a:t>
          </a:r>
          <a:endParaRPr lang="zh-TW" altLang="en-US" sz="3200" dirty="0"/>
        </a:p>
      </dgm:t>
    </dgm:pt>
    <dgm:pt modelId="{714803FF-7520-48DB-8B3B-607FDDBAFE83}" type="parTrans" cxnId="{135EA44B-565A-4FE6-8DC1-D4937A819E36}">
      <dgm:prSet/>
      <dgm:spPr/>
      <dgm:t>
        <a:bodyPr/>
        <a:lstStyle/>
        <a:p>
          <a:endParaRPr lang="zh-TW" altLang="en-US"/>
        </a:p>
      </dgm:t>
    </dgm:pt>
    <dgm:pt modelId="{9E754AD0-E10E-4A83-8B6B-BFBE7B22F19C}" type="sibTrans" cxnId="{135EA44B-565A-4FE6-8DC1-D4937A819E36}">
      <dgm:prSet/>
      <dgm:spPr/>
      <dgm:t>
        <a:bodyPr/>
        <a:lstStyle/>
        <a:p>
          <a:endParaRPr lang="zh-TW" altLang="en-US"/>
        </a:p>
      </dgm:t>
    </dgm:pt>
    <dgm:pt modelId="{D0C3F240-69B3-4B06-99B1-16056DDFA7F0}">
      <dgm:prSet phldrT="[文字]" custT="1"/>
      <dgm:spPr/>
      <dgm:t>
        <a:bodyPr/>
        <a:lstStyle/>
        <a:p>
          <a:r>
            <a:rPr lang="zh-TW" altLang="en-US" sz="3200" dirty="0" smtClean="0"/>
            <a:t>心正為身修前提</a:t>
          </a:r>
          <a:endParaRPr lang="zh-TW" altLang="en-US" sz="3200" dirty="0"/>
        </a:p>
      </dgm:t>
    </dgm:pt>
    <dgm:pt modelId="{A860E9CB-22B7-4674-AF01-6794D1ECF208}" type="parTrans" cxnId="{809F8327-CCE9-4334-9FDD-A98942E2E2A1}">
      <dgm:prSet/>
      <dgm:spPr/>
      <dgm:t>
        <a:bodyPr/>
        <a:lstStyle/>
        <a:p>
          <a:endParaRPr lang="zh-TW" altLang="en-US"/>
        </a:p>
      </dgm:t>
    </dgm:pt>
    <dgm:pt modelId="{476B0C51-5ED0-43A9-B0B0-4BFC5E0D088E}" type="sibTrans" cxnId="{809F8327-CCE9-4334-9FDD-A98942E2E2A1}">
      <dgm:prSet/>
      <dgm:spPr/>
      <dgm:t>
        <a:bodyPr/>
        <a:lstStyle/>
        <a:p>
          <a:endParaRPr lang="zh-TW" altLang="en-US"/>
        </a:p>
      </dgm:t>
    </dgm:pt>
    <dgm:pt modelId="{C8A3F940-8C84-42BB-8E37-72FAC4AC6B76}" type="pres">
      <dgm:prSet presAssocID="{8EBCDBAC-7DA9-4EAD-B236-38227F5138B7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73B6960E-CAAD-450A-B70B-129CC2C02228}" type="pres">
      <dgm:prSet presAssocID="{A9B7EF0F-4685-4CD1-8152-C664211234D2}" presName="root1" presStyleCnt="0"/>
      <dgm:spPr/>
    </dgm:pt>
    <dgm:pt modelId="{FF8311C8-7B1A-4D92-97B9-C42A7523A8C8}" type="pres">
      <dgm:prSet presAssocID="{A9B7EF0F-4685-4CD1-8152-C664211234D2}" presName="LevelOneTextNode" presStyleLbl="node0" presStyleIdx="0" presStyleCnt="1" custScaleX="91147" custScaleY="3555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2133D73-7038-4CCD-8E3B-FF8311CFB205}" type="pres">
      <dgm:prSet presAssocID="{A9B7EF0F-4685-4CD1-8152-C664211234D2}" presName="level2hierChild" presStyleCnt="0"/>
      <dgm:spPr/>
    </dgm:pt>
    <dgm:pt modelId="{7302CF44-E86E-49E1-88A8-C27E64E37697}" type="pres">
      <dgm:prSet presAssocID="{053C827B-CDA6-466F-920D-CAB1CD52BCA2}" presName="conn2-1" presStyleLbl="parChTrans1D2" presStyleIdx="0" presStyleCnt="3"/>
      <dgm:spPr/>
      <dgm:t>
        <a:bodyPr/>
        <a:lstStyle/>
        <a:p>
          <a:endParaRPr lang="zh-TW" altLang="en-US"/>
        </a:p>
      </dgm:t>
    </dgm:pt>
    <dgm:pt modelId="{B72FDC7B-A629-4DF8-BC49-8659D1909113}" type="pres">
      <dgm:prSet presAssocID="{053C827B-CDA6-466F-920D-CAB1CD52BCA2}" presName="connTx" presStyleLbl="parChTrans1D2" presStyleIdx="0" presStyleCnt="3"/>
      <dgm:spPr/>
      <dgm:t>
        <a:bodyPr/>
        <a:lstStyle/>
        <a:p>
          <a:endParaRPr lang="zh-TW" altLang="en-US"/>
        </a:p>
      </dgm:t>
    </dgm:pt>
    <dgm:pt modelId="{AC20B32A-E04D-42ED-976B-EF0238927104}" type="pres">
      <dgm:prSet presAssocID="{743D278D-1746-4096-9DFE-7B71819F155A}" presName="root2" presStyleCnt="0"/>
      <dgm:spPr/>
    </dgm:pt>
    <dgm:pt modelId="{CF41FEFC-A62F-4E3A-9A8B-9B8149659EAA}" type="pres">
      <dgm:prSet presAssocID="{743D278D-1746-4096-9DFE-7B71819F155A}" presName="LevelTwoTextNode" presStyleLbl="node2" presStyleIdx="0" presStyleCnt="3" custScaleX="12355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C2C610A-49EB-4D26-B4A3-657241CF6585}" type="pres">
      <dgm:prSet presAssocID="{743D278D-1746-4096-9DFE-7B71819F155A}" presName="level3hierChild" presStyleCnt="0"/>
      <dgm:spPr/>
    </dgm:pt>
    <dgm:pt modelId="{F1299BCE-B54E-44CF-9BC3-CADF4421747A}" type="pres">
      <dgm:prSet presAssocID="{714803FF-7520-48DB-8B3B-607FDDBAFE83}" presName="conn2-1" presStyleLbl="parChTrans1D2" presStyleIdx="1" presStyleCnt="3"/>
      <dgm:spPr/>
      <dgm:t>
        <a:bodyPr/>
        <a:lstStyle/>
        <a:p>
          <a:endParaRPr lang="zh-TW" altLang="en-US"/>
        </a:p>
      </dgm:t>
    </dgm:pt>
    <dgm:pt modelId="{CFCA3D23-11DD-4DF0-A017-3FF230ADF33A}" type="pres">
      <dgm:prSet presAssocID="{714803FF-7520-48DB-8B3B-607FDDBAFE83}" presName="connTx" presStyleLbl="parChTrans1D2" presStyleIdx="1" presStyleCnt="3"/>
      <dgm:spPr/>
      <dgm:t>
        <a:bodyPr/>
        <a:lstStyle/>
        <a:p>
          <a:endParaRPr lang="zh-TW" altLang="en-US"/>
        </a:p>
      </dgm:t>
    </dgm:pt>
    <dgm:pt modelId="{FED22499-ECF8-4D6D-B501-775135EBC7DB}" type="pres">
      <dgm:prSet presAssocID="{ACBE629E-06CF-47E6-AAD3-618286460331}" presName="root2" presStyleCnt="0"/>
      <dgm:spPr/>
    </dgm:pt>
    <dgm:pt modelId="{B3AEE71D-8B7D-4464-A4DD-9AE2C08616D8}" type="pres">
      <dgm:prSet presAssocID="{ACBE629E-06CF-47E6-AAD3-618286460331}" presName="LevelTwoTextNode" presStyleLbl="node2" presStyleIdx="1" presStyleCnt="3" custScaleX="12355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3E501AE-C47B-4E7B-860E-30E1B72E643A}" type="pres">
      <dgm:prSet presAssocID="{ACBE629E-06CF-47E6-AAD3-618286460331}" presName="level3hierChild" presStyleCnt="0"/>
      <dgm:spPr/>
    </dgm:pt>
    <dgm:pt modelId="{8C3EA9D7-7402-4AAD-B537-3C06228E6CDD}" type="pres">
      <dgm:prSet presAssocID="{A860E9CB-22B7-4674-AF01-6794D1ECF208}" presName="conn2-1" presStyleLbl="parChTrans1D2" presStyleIdx="2" presStyleCnt="3"/>
      <dgm:spPr/>
      <dgm:t>
        <a:bodyPr/>
        <a:lstStyle/>
        <a:p>
          <a:endParaRPr lang="zh-TW" altLang="en-US"/>
        </a:p>
      </dgm:t>
    </dgm:pt>
    <dgm:pt modelId="{2C278F8E-C4AC-492E-90ED-B93424114C2A}" type="pres">
      <dgm:prSet presAssocID="{A860E9CB-22B7-4674-AF01-6794D1ECF208}" presName="connTx" presStyleLbl="parChTrans1D2" presStyleIdx="2" presStyleCnt="3"/>
      <dgm:spPr/>
      <dgm:t>
        <a:bodyPr/>
        <a:lstStyle/>
        <a:p>
          <a:endParaRPr lang="zh-TW" altLang="en-US"/>
        </a:p>
      </dgm:t>
    </dgm:pt>
    <dgm:pt modelId="{29EE3303-C43D-4024-8205-4BD319E61DC3}" type="pres">
      <dgm:prSet presAssocID="{D0C3F240-69B3-4B06-99B1-16056DDFA7F0}" presName="root2" presStyleCnt="0"/>
      <dgm:spPr/>
    </dgm:pt>
    <dgm:pt modelId="{0AF1E111-EDA3-4D63-BAFF-7ACFD6888A5C}" type="pres">
      <dgm:prSet presAssocID="{D0C3F240-69B3-4B06-99B1-16056DDFA7F0}" presName="LevelTwoTextNode" presStyleLbl="node2" presStyleIdx="2" presStyleCnt="3" custScaleX="12264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87DB952-992E-417F-91C8-B4F732B83FDB}" type="pres">
      <dgm:prSet presAssocID="{D0C3F240-69B3-4B06-99B1-16056DDFA7F0}" presName="level3hierChild" presStyleCnt="0"/>
      <dgm:spPr/>
    </dgm:pt>
  </dgm:ptLst>
  <dgm:cxnLst>
    <dgm:cxn modelId="{A71F9B36-1FAC-47FD-B3FA-843C3884067B}" type="presOf" srcId="{8EBCDBAC-7DA9-4EAD-B236-38227F5138B7}" destId="{C8A3F940-8C84-42BB-8E37-72FAC4AC6B76}" srcOrd="0" destOrd="0" presId="urn:microsoft.com/office/officeart/2008/layout/HorizontalMultiLevelHierarchy"/>
    <dgm:cxn modelId="{8597F1C7-E19F-40E0-BD94-4975960311B6}" type="presOf" srcId="{A860E9CB-22B7-4674-AF01-6794D1ECF208}" destId="{2C278F8E-C4AC-492E-90ED-B93424114C2A}" srcOrd="1" destOrd="0" presId="urn:microsoft.com/office/officeart/2008/layout/HorizontalMultiLevelHierarchy"/>
    <dgm:cxn modelId="{C47BCA83-B43E-4918-877F-9F107F1E1F17}" srcId="{A9B7EF0F-4685-4CD1-8152-C664211234D2}" destId="{743D278D-1746-4096-9DFE-7B71819F155A}" srcOrd="0" destOrd="0" parTransId="{053C827B-CDA6-466F-920D-CAB1CD52BCA2}" sibTransId="{688D74E1-79D6-47DE-8BAD-4B8CEE0A27AE}"/>
    <dgm:cxn modelId="{1E35F8D7-03B1-48D7-8AC1-9AEB19AF26DE}" type="presOf" srcId="{ACBE629E-06CF-47E6-AAD3-618286460331}" destId="{B3AEE71D-8B7D-4464-A4DD-9AE2C08616D8}" srcOrd="0" destOrd="0" presId="urn:microsoft.com/office/officeart/2008/layout/HorizontalMultiLevelHierarchy"/>
    <dgm:cxn modelId="{EC37F284-462D-4093-818C-6DD50D698EEB}" type="presOf" srcId="{053C827B-CDA6-466F-920D-CAB1CD52BCA2}" destId="{B72FDC7B-A629-4DF8-BC49-8659D1909113}" srcOrd="1" destOrd="0" presId="urn:microsoft.com/office/officeart/2008/layout/HorizontalMultiLevelHierarchy"/>
    <dgm:cxn modelId="{8F0409C7-E7C4-413A-8A25-9889604E4109}" type="presOf" srcId="{714803FF-7520-48DB-8B3B-607FDDBAFE83}" destId="{CFCA3D23-11DD-4DF0-A017-3FF230ADF33A}" srcOrd="1" destOrd="0" presId="urn:microsoft.com/office/officeart/2008/layout/HorizontalMultiLevelHierarchy"/>
    <dgm:cxn modelId="{2D2B5969-5CFF-4268-B8E6-4ADB84B147B5}" type="presOf" srcId="{D0C3F240-69B3-4B06-99B1-16056DDFA7F0}" destId="{0AF1E111-EDA3-4D63-BAFF-7ACFD6888A5C}" srcOrd="0" destOrd="0" presId="urn:microsoft.com/office/officeart/2008/layout/HorizontalMultiLevelHierarchy"/>
    <dgm:cxn modelId="{18447630-BD17-4093-8D63-4AA485E5CCEE}" type="presOf" srcId="{A860E9CB-22B7-4674-AF01-6794D1ECF208}" destId="{8C3EA9D7-7402-4AAD-B537-3C06228E6CDD}" srcOrd="0" destOrd="0" presId="urn:microsoft.com/office/officeart/2008/layout/HorizontalMultiLevelHierarchy"/>
    <dgm:cxn modelId="{9ECDD986-C4A9-4225-8026-B497EFC4F8FC}" type="presOf" srcId="{A9B7EF0F-4685-4CD1-8152-C664211234D2}" destId="{FF8311C8-7B1A-4D92-97B9-C42A7523A8C8}" srcOrd="0" destOrd="0" presId="urn:microsoft.com/office/officeart/2008/layout/HorizontalMultiLevelHierarchy"/>
    <dgm:cxn modelId="{62EBC1E7-F1DC-4F2E-9B0C-23376F4B9E84}" type="presOf" srcId="{743D278D-1746-4096-9DFE-7B71819F155A}" destId="{CF41FEFC-A62F-4E3A-9A8B-9B8149659EAA}" srcOrd="0" destOrd="0" presId="urn:microsoft.com/office/officeart/2008/layout/HorizontalMultiLevelHierarchy"/>
    <dgm:cxn modelId="{809F8327-CCE9-4334-9FDD-A98942E2E2A1}" srcId="{A9B7EF0F-4685-4CD1-8152-C664211234D2}" destId="{D0C3F240-69B3-4B06-99B1-16056DDFA7F0}" srcOrd="2" destOrd="0" parTransId="{A860E9CB-22B7-4674-AF01-6794D1ECF208}" sibTransId="{476B0C51-5ED0-43A9-B0B0-4BFC5E0D088E}"/>
    <dgm:cxn modelId="{45B1E335-047D-44C4-AB5F-C4877CE95F15}" type="presOf" srcId="{714803FF-7520-48DB-8B3B-607FDDBAFE83}" destId="{F1299BCE-B54E-44CF-9BC3-CADF4421747A}" srcOrd="0" destOrd="0" presId="urn:microsoft.com/office/officeart/2008/layout/HorizontalMultiLevelHierarchy"/>
    <dgm:cxn modelId="{135EA44B-565A-4FE6-8DC1-D4937A819E36}" srcId="{A9B7EF0F-4685-4CD1-8152-C664211234D2}" destId="{ACBE629E-06CF-47E6-AAD3-618286460331}" srcOrd="1" destOrd="0" parTransId="{714803FF-7520-48DB-8B3B-607FDDBAFE83}" sibTransId="{9E754AD0-E10E-4A83-8B6B-BFBE7B22F19C}"/>
    <dgm:cxn modelId="{CF21C8F8-C30E-4770-B035-EC8C2501CA09}" type="presOf" srcId="{053C827B-CDA6-466F-920D-CAB1CD52BCA2}" destId="{7302CF44-E86E-49E1-88A8-C27E64E37697}" srcOrd="0" destOrd="0" presId="urn:microsoft.com/office/officeart/2008/layout/HorizontalMultiLevelHierarchy"/>
    <dgm:cxn modelId="{82B5A1FF-3AB9-4A25-936E-56D4D183A34F}" srcId="{8EBCDBAC-7DA9-4EAD-B236-38227F5138B7}" destId="{A9B7EF0F-4685-4CD1-8152-C664211234D2}" srcOrd="0" destOrd="0" parTransId="{AC2B26F7-0481-4DBA-9877-8B3F91F8B944}" sibTransId="{285A788C-3907-4DA6-9B13-0277C854F6A5}"/>
    <dgm:cxn modelId="{9F1D6A1F-4033-4124-A250-44CC871CC22D}" type="presParOf" srcId="{C8A3F940-8C84-42BB-8E37-72FAC4AC6B76}" destId="{73B6960E-CAAD-450A-B70B-129CC2C02228}" srcOrd="0" destOrd="0" presId="urn:microsoft.com/office/officeart/2008/layout/HorizontalMultiLevelHierarchy"/>
    <dgm:cxn modelId="{7BE82AFD-D602-4501-B362-1497FB8B6DDA}" type="presParOf" srcId="{73B6960E-CAAD-450A-B70B-129CC2C02228}" destId="{FF8311C8-7B1A-4D92-97B9-C42A7523A8C8}" srcOrd="0" destOrd="0" presId="urn:microsoft.com/office/officeart/2008/layout/HorizontalMultiLevelHierarchy"/>
    <dgm:cxn modelId="{966D0EAB-A31F-4DC0-AF5F-822C2DF1DD5E}" type="presParOf" srcId="{73B6960E-CAAD-450A-B70B-129CC2C02228}" destId="{02133D73-7038-4CCD-8E3B-FF8311CFB205}" srcOrd="1" destOrd="0" presId="urn:microsoft.com/office/officeart/2008/layout/HorizontalMultiLevelHierarchy"/>
    <dgm:cxn modelId="{6445F1C5-E071-4BD4-BE9B-5B7AC37560D2}" type="presParOf" srcId="{02133D73-7038-4CCD-8E3B-FF8311CFB205}" destId="{7302CF44-E86E-49E1-88A8-C27E64E37697}" srcOrd="0" destOrd="0" presId="urn:microsoft.com/office/officeart/2008/layout/HorizontalMultiLevelHierarchy"/>
    <dgm:cxn modelId="{6D9361D1-910E-479A-AC7F-F0694D513032}" type="presParOf" srcId="{7302CF44-E86E-49E1-88A8-C27E64E37697}" destId="{B72FDC7B-A629-4DF8-BC49-8659D1909113}" srcOrd="0" destOrd="0" presId="urn:microsoft.com/office/officeart/2008/layout/HorizontalMultiLevelHierarchy"/>
    <dgm:cxn modelId="{CAD6E1DA-FFB0-4B75-87B9-1FDE84A824E9}" type="presParOf" srcId="{02133D73-7038-4CCD-8E3B-FF8311CFB205}" destId="{AC20B32A-E04D-42ED-976B-EF0238927104}" srcOrd="1" destOrd="0" presId="urn:microsoft.com/office/officeart/2008/layout/HorizontalMultiLevelHierarchy"/>
    <dgm:cxn modelId="{64EC9E33-6BA2-4468-9177-6675448B1B27}" type="presParOf" srcId="{AC20B32A-E04D-42ED-976B-EF0238927104}" destId="{CF41FEFC-A62F-4E3A-9A8B-9B8149659EAA}" srcOrd="0" destOrd="0" presId="urn:microsoft.com/office/officeart/2008/layout/HorizontalMultiLevelHierarchy"/>
    <dgm:cxn modelId="{8C43A88A-1AE5-4F93-9201-3D7DE523A086}" type="presParOf" srcId="{AC20B32A-E04D-42ED-976B-EF0238927104}" destId="{DC2C610A-49EB-4D26-B4A3-657241CF6585}" srcOrd="1" destOrd="0" presId="urn:microsoft.com/office/officeart/2008/layout/HorizontalMultiLevelHierarchy"/>
    <dgm:cxn modelId="{FF9B75B0-C97D-496A-930D-D3D4C4B6AD12}" type="presParOf" srcId="{02133D73-7038-4CCD-8E3B-FF8311CFB205}" destId="{F1299BCE-B54E-44CF-9BC3-CADF4421747A}" srcOrd="2" destOrd="0" presId="urn:microsoft.com/office/officeart/2008/layout/HorizontalMultiLevelHierarchy"/>
    <dgm:cxn modelId="{03D68706-2897-4D52-96A3-27BA99C8F153}" type="presParOf" srcId="{F1299BCE-B54E-44CF-9BC3-CADF4421747A}" destId="{CFCA3D23-11DD-4DF0-A017-3FF230ADF33A}" srcOrd="0" destOrd="0" presId="urn:microsoft.com/office/officeart/2008/layout/HorizontalMultiLevelHierarchy"/>
    <dgm:cxn modelId="{9067FDA8-86A8-497F-8539-FE258D3D0C70}" type="presParOf" srcId="{02133D73-7038-4CCD-8E3B-FF8311CFB205}" destId="{FED22499-ECF8-4D6D-B501-775135EBC7DB}" srcOrd="3" destOrd="0" presId="urn:microsoft.com/office/officeart/2008/layout/HorizontalMultiLevelHierarchy"/>
    <dgm:cxn modelId="{1F874FFF-0AFF-47CD-891A-948A8409297B}" type="presParOf" srcId="{FED22499-ECF8-4D6D-B501-775135EBC7DB}" destId="{B3AEE71D-8B7D-4464-A4DD-9AE2C08616D8}" srcOrd="0" destOrd="0" presId="urn:microsoft.com/office/officeart/2008/layout/HorizontalMultiLevelHierarchy"/>
    <dgm:cxn modelId="{74FC26E9-0572-45DE-BB42-AFB2426D0165}" type="presParOf" srcId="{FED22499-ECF8-4D6D-B501-775135EBC7DB}" destId="{43E501AE-C47B-4E7B-860E-30E1B72E643A}" srcOrd="1" destOrd="0" presId="urn:microsoft.com/office/officeart/2008/layout/HorizontalMultiLevelHierarchy"/>
    <dgm:cxn modelId="{993997C8-EB04-4689-AB63-00C79D1CD3A8}" type="presParOf" srcId="{02133D73-7038-4CCD-8E3B-FF8311CFB205}" destId="{8C3EA9D7-7402-4AAD-B537-3C06228E6CDD}" srcOrd="4" destOrd="0" presId="urn:microsoft.com/office/officeart/2008/layout/HorizontalMultiLevelHierarchy"/>
    <dgm:cxn modelId="{095C479D-1859-4D11-A3D8-EBFE8A9C59E4}" type="presParOf" srcId="{8C3EA9D7-7402-4AAD-B537-3C06228E6CDD}" destId="{2C278F8E-C4AC-492E-90ED-B93424114C2A}" srcOrd="0" destOrd="0" presId="urn:microsoft.com/office/officeart/2008/layout/HorizontalMultiLevelHierarchy"/>
    <dgm:cxn modelId="{3B75D4FB-9036-45C8-9A90-64CFCC9FA694}" type="presParOf" srcId="{02133D73-7038-4CCD-8E3B-FF8311CFB205}" destId="{29EE3303-C43D-4024-8205-4BD319E61DC3}" srcOrd="5" destOrd="0" presId="urn:microsoft.com/office/officeart/2008/layout/HorizontalMultiLevelHierarchy"/>
    <dgm:cxn modelId="{DBA8B321-1236-4474-8098-BBBE6796EA30}" type="presParOf" srcId="{29EE3303-C43D-4024-8205-4BD319E61DC3}" destId="{0AF1E111-EDA3-4D63-BAFF-7ACFD6888A5C}" srcOrd="0" destOrd="0" presId="urn:microsoft.com/office/officeart/2008/layout/HorizontalMultiLevelHierarchy"/>
    <dgm:cxn modelId="{BEBB5FFD-DAE2-4CA2-B43E-35AEF6722C1F}" type="presParOf" srcId="{29EE3303-C43D-4024-8205-4BD319E61DC3}" destId="{B87DB952-992E-417F-91C8-B4F732B83FDB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8EBCDBAC-7DA9-4EAD-B236-38227F5138B7}" type="doc">
      <dgm:prSet loTypeId="urn:microsoft.com/office/officeart/2008/layout/HorizontalMultiLevelHierarchy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A9B7EF0F-4685-4CD1-8152-C664211234D2}">
      <dgm:prSet phldrT="[文字]" custT="1"/>
      <dgm:spPr/>
      <dgm:t>
        <a:bodyPr vert="vert"/>
        <a:lstStyle/>
        <a:p>
          <a:pPr>
            <a:lnSpc>
              <a:spcPts val="3840"/>
            </a:lnSpc>
            <a:spcAft>
              <a:spcPts val="0"/>
            </a:spcAft>
          </a:pPr>
          <a:r>
            <a:rPr lang="zh-TW" altLang="en-US" sz="3200" dirty="0" smtClean="0"/>
            <a:t>情之發</a:t>
          </a:r>
          <a:endParaRPr lang="zh-TW" altLang="en-US" sz="3200" dirty="0"/>
        </a:p>
      </dgm:t>
    </dgm:pt>
    <dgm:pt modelId="{AC2B26F7-0481-4DBA-9877-8B3F91F8B944}" type="parTrans" cxnId="{82B5A1FF-3AB9-4A25-936E-56D4D183A34F}">
      <dgm:prSet/>
      <dgm:spPr/>
      <dgm:t>
        <a:bodyPr/>
        <a:lstStyle/>
        <a:p>
          <a:endParaRPr lang="zh-TW" altLang="en-US"/>
        </a:p>
      </dgm:t>
    </dgm:pt>
    <dgm:pt modelId="{285A788C-3907-4DA6-9B13-0277C854F6A5}" type="sibTrans" cxnId="{82B5A1FF-3AB9-4A25-936E-56D4D183A34F}">
      <dgm:prSet/>
      <dgm:spPr/>
      <dgm:t>
        <a:bodyPr/>
        <a:lstStyle/>
        <a:p>
          <a:endParaRPr lang="zh-TW" altLang="en-US"/>
        </a:p>
      </dgm:t>
    </dgm:pt>
    <dgm:pt modelId="{743D278D-1746-4096-9DFE-7B71819F155A}">
      <dgm:prSet phldrT="[文字]" custT="1"/>
      <dgm:spPr/>
      <dgm:t>
        <a:bodyPr/>
        <a:lstStyle/>
        <a:p>
          <a:r>
            <a:rPr lang="zh-TW" altLang="en-US" sz="3200" u="sng" dirty="0" smtClean="0"/>
            <a:t>環境威脅</a:t>
          </a:r>
          <a:r>
            <a:rPr lang="zh-TW" altLang="en-US" sz="3200" dirty="0" smtClean="0"/>
            <a:t>則恐懼</a:t>
          </a:r>
          <a:endParaRPr lang="zh-TW" altLang="en-US" sz="3200" dirty="0"/>
        </a:p>
      </dgm:t>
    </dgm:pt>
    <dgm:pt modelId="{053C827B-CDA6-466F-920D-CAB1CD52BCA2}" type="parTrans" cxnId="{C47BCA83-B43E-4918-877F-9F107F1E1F17}">
      <dgm:prSet/>
      <dgm:spPr/>
      <dgm:t>
        <a:bodyPr/>
        <a:lstStyle/>
        <a:p>
          <a:endParaRPr lang="zh-TW" altLang="en-US"/>
        </a:p>
      </dgm:t>
    </dgm:pt>
    <dgm:pt modelId="{688D74E1-79D6-47DE-8BAD-4B8CEE0A27AE}" type="sibTrans" cxnId="{C47BCA83-B43E-4918-877F-9F107F1E1F17}">
      <dgm:prSet/>
      <dgm:spPr/>
      <dgm:t>
        <a:bodyPr/>
        <a:lstStyle/>
        <a:p>
          <a:endParaRPr lang="zh-TW" altLang="en-US"/>
        </a:p>
      </dgm:t>
    </dgm:pt>
    <dgm:pt modelId="{ACBE629E-06CF-47E6-AAD3-618286460331}">
      <dgm:prSet phldrT="[文字]" custT="1"/>
      <dgm:spPr/>
      <dgm:t>
        <a:bodyPr/>
        <a:lstStyle/>
        <a:p>
          <a:r>
            <a:rPr lang="zh-TW" altLang="en-US" sz="3200" u="sng" dirty="0" smtClean="0"/>
            <a:t>私欲薰蒸</a:t>
          </a:r>
          <a:r>
            <a:rPr lang="zh-TW" altLang="en-US" sz="3200" dirty="0" smtClean="0"/>
            <a:t>則好樂</a:t>
          </a:r>
          <a:endParaRPr lang="zh-TW" altLang="en-US" sz="3200" dirty="0"/>
        </a:p>
      </dgm:t>
    </dgm:pt>
    <dgm:pt modelId="{714803FF-7520-48DB-8B3B-607FDDBAFE83}" type="parTrans" cxnId="{135EA44B-565A-4FE6-8DC1-D4937A819E36}">
      <dgm:prSet/>
      <dgm:spPr/>
      <dgm:t>
        <a:bodyPr/>
        <a:lstStyle/>
        <a:p>
          <a:endParaRPr lang="zh-TW" altLang="en-US"/>
        </a:p>
      </dgm:t>
    </dgm:pt>
    <dgm:pt modelId="{9E754AD0-E10E-4A83-8B6B-BFBE7B22F19C}" type="sibTrans" cxnId="{135EA44B-565A-4FE6-8DC1-D4937A819E36}">
      <dgm:prSet/>
      <dgm:spPr/>
      <dgm:t>
        <a:bodyPr/>
        <a:lstStyle/>
        <a:p>
          <a:endParaRPr lang="zh-TW" altLang="en-US"/>
        </a:p>
      </dgm:t>
    </dgm:pt>
    <dgm:pt modelId="{282849B9-3A4E-4C1C-BCFC-E2A303AED0E3}">
      <dgm:prSet phldrT="[文字]" custT="1"/>
      <dgm:spPr/>
      <dgm:t>
        <a:bodyPr/>
        <a:lstStyle/>
        <a:p>
          <a:r>
            <a:rPr lang="zh-TW" altLang="en-US" sz="3200" u="sng" dirty="0" smtClean="0"/>
            <a:t>環境逆違</a:t>
          </a:r>
          <a:r>
            <a:rPr lang="zh-TW" altLang="en-US" sz="3200" dirty="0" smtClean="0"/>
            <a:t>則忿懥</a:t>
          </a:r>
          <a:endParaRPr lang="zh-TW" altLang="en-US" sz="3200" dirty="0"/>
        </a:p>
      </dgm:t>
    </dgm:pt>
    <dgm:pt modelId="{F5C33973-0293-4162-A18C-1B412F58A196}" type="parTrans" cxnId="{12EC1EC7-5696-40A2-8742-CBB725BB6F00}">
      <dgm:prSet/>
      <dgm:spPr/>
      <dgm:t>
        <a:bodyPr/>
        <a:lstStyle/>
        <a:p>
          <a:endParaRPr lang="zh-TW" altLang="en-US"/>
        </a:p>
      </dgm:t>
    </dgm:pt>
    <dgm:pt modelId="{ED970A03-C7FA-4851-AEC1-918681C07A27}" type="sibTrans" cxnId="{12EC1EC7-5696-40A2-8742-CBB725BB6F00}">
      <dgm:prSet/>
      <dgm:spPr/>
      <dgm:t>
        <a:bodyPr/>
        <a:lstStyle/>
        <a:p>
          <a:endParaRPr lang="zh-TW" altLang="en-US"/>
        </a:p>
      </dgm:t>
    </dgm:pt>
    <dgm:pt modelId="{3E69E9F9-B6B5-49FB-BA05-8ACB330F9DFF}">
      <dgm:prSet phldrT="[文字]" custT="1"/>
      <dgm:spPr/>
      <dgm:t>
        <a:bodyPr/>
        <a:lstStyle/>
        <a:p>
          <a:r>
            <a:rPr lang="zh-TW" altLang="en-US" sz="3200" u="sng" dirty="0" smtClean="0"/>
            <a:t>愛不欲失</a:t>
          </a:r>
          <a:r>
            <a:rPr lang="zh-TW" altLang="en-US" sz="3200" dirty="0" smtClean="0"/>
            <a:t>則憂患</a:t>
          </a:r>
          <a:endParaRPr lang="zh-TW" altLang="en-US" sz="3200" dirty="0"/>
        </a:p>
      </dgm:t>
    </dgm:pt>
    <dgm:pt modelId="{E5341E12-8F59-4762-A0E7-BB80C7E0755B}" type="parTrans" cxnId="{B3E2E87C-CB0C-4506-BF9C-14CF164BD301}">
      <dgm:prSet/>
      <dgm:spPr/>
      <dgm:t>
        <a:bodyPr/>
        <a:lstStyle/>
        <a:p>
          <a:endParaRPr lang="zh-TW" altLang="en-US"/>
        </a:p>
      </dgm:t>
    </dgm:pt>
    <dgm:pt modelId="{35A8E9BF-CADF-483A-8DF0-31DE65A927C8}" type="sibTrans" cxnId="{B3E2E87C-CB0C-4506-BF9C-14CF164BD301}">
      <dgm:prSet/>
      <dgm:spPr/>
      <dgm:t>
        <a:bodyPr/>
        <a:lstStyle/>
        <a:p>
          <a:endParaRPr lang="zh-TW" altLang="en-US"/>
        </a:p>
      </dgm:t>
    </dgm:pt>
    <dgm:pt modelId="{C8A3F940-8C84-42BB-8E37-72FAC4AC6B76}" type="pres">
      <dgm:prSet presAssocID="{8EBCDBAC-7DA9-4EAD-B236-38227F5138B7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73B6960E-CAAD-450A-B70B-129CC2C02228}" type="pres">
      <dgm:prSet presAssocID="{A9B7EF0F-4685-4CD1-8152-C664211234D2}" presName="root1" presStyleCnt="0"/>
      <dgm:spPr/>
    </dgm:pt>
    <dgm:pt modelId="{FF8311C8-7B1A-4D92-97B9-C42A7523A8C8}" type="pres">
      <dgm:prSet presAssocID="{A9B7EF0F-4685-4CD1-8152-C664211234D2}" presName="LevelOneTextNode" presStyleLbl="node0" presStyleIdx="0" presStyleCnt="1" custScaleX="91744" custScaleY="3948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2133D73-7038-4CCD-8E3B-FF8311CFB205}" type="pres">
      <dgm:prSet presAssocID="{A9B7EF0F-4685-4CD1-8152-C664211234D2}" presName="level2hierChild" presStyleCnt="0"/>
      <dgm:spPr/>
    </dgm:pt>
    <dgm:pt modelId="{DBEC46FD-B5C0-41F2-8BAB-3B246C70A452}" type="pres">
      <dgm:prSet presAssocID="{F5C33973-0293-4162-A18C-1B412F58A196}" presName="conn2-1" presStyleLbl="parChTrans1D2" presStyleIdx="0" presStyleCnt="4"/>
      <dgm:spPr/>
      <dgm:t>
        <a:bodyPr/>
        <a:lstStyle/>
        <a:p>
          <a:endParaRPr lang="zh-TW" altLang="en-US"/>
        </a:p>
      </dgm:t>
    </dgm:pt>
    <dgm:pt modelId="{46EAFDDB-C738-4761-A62B-3E4D332B48D3}" type="pres">
      <dgm:prSet presAssocID="{F5C33973-0293-4162-A18C-1B412F58A196}" presName="connTx" presStyleLbl="parChTrans1D2" presStyleIdx="0" presStyleCnt="4"/>
      <dgm:spPr/>
      <dgm:t>
        <a:bodyPr/>
        <a:lstStyle/>
        <a:p>
          <a:endParaRPr lang="zh-TW" altLang="en-US"/>
        </a:p>
      </dgm:t>
    </dgm:pt>
    <dgm:pt modelId="{2898AB88-4FC1-4897-B907-00752E187B30}" type="pres">
      <dgm:prSet presAssocID="{282849B9-3A4E-4C1C-BCFC-E2A303AED0E3}" presName="root2" presStyleCnt="0"/>
      <dgm:spPr/>
    </dgm:pt>
    <dgm:pt modelId="{99333B36-EBEB-4B17-BCC1-243DAA7160F6}" type="pres">
      <dgm:prSet presAssocID="{282849B9-3A4E-4C1C-BCFC-E2A303AED0E3}" presName="LevelTwoTextNode" presStyleLbl="node2" presStyleIdx="0" presStyleCnt="4" custScaleX="105186" custScaleY="10037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31085F9-83FE-453B-92D3-221787124908}" type="pres">
      <dgm:prSet presAssocID="{282849B9-3A4E-4C1C-BCFC-E2A303AED0E3}" presName="level3hierChild" presStyleCnt="0"/>
      <dgm:spPr/>
    </dgm:pt>
    <dgm:pt modelId="{7302CF44-E86E-49E1-88A8-C27E64E37697}" type="pres">
      <dgm:prSet presAssocID="{053C827B-CDA6-466F-920D-CAB1CD52BCA2}" presName="conn2-1" presStyleLbl="parChTrans1D2" presStyleIdx="1" presStyleCnt="4"/>
      <dgm:spPr/>
      <dgm:t>
        <a:bodyPr/>
        <a:lstStyle/>
        <a:p>
          <a:endParaRPr lang="zh-TW" altLang="en-US"/>
        </a:p>
      </dgm:t>
    </dgm:pt>
    <dgm:pt modelId="{B72FDC7B-A629-4DF8-BC49-8659D1909113}" type="pres">
      <dgm:prSet presAssocID="{053C827B-CDA6-466F-920D-CAB1CD52BCA2}" presName="connTx" presStyleLbl="parChTrans1D2" presStyleIdx="1" presStyleCnt="4"/>
      <dgm:spPr/>
      <dgm:t>
        <a:bodyPr/>
        <a:lstStyle/>
        <a:p>
          <a:endParaRPr lang="zh-TW" altLang="en-US"/>
        </a:p>
      </dgm:t>
    </dgm:pt>
    <dgm:pt modelId="{AC20B32A-E04D-42ED-976B-EF0238927104}" type="pres">
      <dgm:prSet presAssocID="{743D278D-1746-4096-9DFE-7B71819F155A}" presName="root2" presStyleCnt="0"/>
      <dgm:spPr/>
    </dgm:pt>
    <dgm:pt modelId="{CF41FEFC-A62F-4E3A-9A8B-9B8149659EAA}" type="pres">
      <dgm:prSet presAssocID="{743D278D-1746-4096-9DFE-7B71819F155A}" presName="LevelTwoTextNode" presStyleLbl="node2" presStyleIdx="1" presStyleCnt="4" custScaleX="105186" custScaleY="10037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C2C610A-49EB-4D26-B4A3-657241CF6585}" type="pres">
      <dgm:prSet presAssocID="{743D278D-1746-4096-9DFE-7B71819F155A}" presName="level3hierChild" presStyleCnt="0"/>
      <dgm:spPr/>
    </dgm:pt>
    <dgm:pt modelId="{F1299BCE-B54E-44CF-9BC3-CADF4421747A}" type="pres">
      <dgm:prSet presAssocID="{714803FF-7520-48DB-8B3B-607FDDBAFE83}" presName="conn2-1" presStyleLbl="parChTrans1D2" presStyleIdx="2" presStyleCnt="4"/>
      <dgm:spPr/>
      <dgm:t>
        <a:bodyPr/>
        <a:lstStyle/>
        <a:p>
          <a:endParaRPr lang="zh-TW" altLang="en-US"/>
        </a:p>
      </dgm:t>
    </dgm:pt>
    <dgm:pt modelId="{CFCA3D23-11DD-4DF0-A017-3FF230ADF33A}" type="pres">
      <dgm:prSet presAssocID="{714803FF-7520-48DB-8B3B-607FDDBAFE83}" presName="connTx" presStyleLbl="parChTrans1D2" presStyleIdx="2" presStyleCnt="4"/>
      <dgm:spPr/>
      <dgm:t>
        <a:bodyPr/>
        <a:lstStyle/>
        <a:p>
          <a:endParaRPr lang="zh-TW" altLang="en-US"/>
        </a:p>
      </dgm:t>
    </dgm:pt>
    <dgm:pt modelId="{FED22499-ECF8-4D6D-B501-775135EBC7DB}" type="pres">
      <dgm:prSet presAssocID="{ACBE629E-06CF-47E6-AAD3-618286460331}" presName="root2" presStyleCnt="0"/>
      <dgm:spPr/>
    </dgm:pt>
    <dgm:pt modelId="{B3AEE71D-8B7D-4464-A4DD-9AE2C08616D8}" type="pres">
      <dgm:prSet presAssocID="{ACBE629E-06CF-47E6-AAD3-618286460331}" presName="LevelTwoTextNode" presStyleLbl="node2" presStyleIdx="2" presStyleCnt="4" custScaleX="105186" custScaleY="10037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3E501AE-C47B-4E7B-860E-30E1B72E643A}" type="pres">
      <dgm:prSet presAssocID="{ACBE629E-06CF-47E6-AAD3-618286460331}" presName="level3hierChild" presStyleCnt="0"/>
      <dgm:spPr/>
    </dgm:pt>
    <dgm:pt modelId="{97FCA9E3-8ED5-4819-AE60-2684635FBBCD}" type="pres">
      <dgm:prSet presAssocID="{E5341E12-8F59-4762-A0E7-BB80C7E0755B}" presName="conn2-1" presStyleLbl="parChTrans1D2" presStyleIdx="3" presStyleCnt="4"/>
      <dgm:spPr/>
      <dgm:t>
        <a:bodyPr/>
        <a:lstStyle/>
        <a:p>
          <a:endParaRPr lang="zh-TW" altLang="en-US"/>
        </a:p>
      </dgm:t>
    </dgm:pt>
    <dgm:pt modelId="{3F69FC57-3AF9-4D7C-BACB-B406C71320A5}" type="pres">
      <dgm:prSet presAssocID="{E5341E12-8F59-4762-A0E7-BB80C7E0755B}" presName="connTx" presStyleLbl="parChTrans1D2" presStyleIdx="3" presStyleCnt="4"/>
      <dgm:spPr/>
      <dgm:t>
        <a:bodyPr/>
        <a:lstStyle/>
        <a:p>
          <a:endParaRPr lang="zh-TW" altLang="en-US"/>
        </a:p>
      </dgm:t>
    </dgm:pt>
    <dgm:pt modelId="{C6E8ACBB-39FB-4525-9463-71EF2A779467}" type="pres">
      <dgm:prSet presAssocID="{3E69E9F9-B6B5-49FB-BA05-8ACB330F9DFF}" presName="root2" presStyleCnt="0"/>
      <dgm:spPr/>
    </dgm:pt>
    <dgm:pt modelId="{F6129FBE-281D-4375-AE9D-7FC7F6D1C4AC}" type="pres">
      <dgm:prSet presAssocID="{3E69E9F9-B6B5-49FB-BA05-8ACB330F9DFF}" presName="LevelTwoTextNode" presStyleLbl="node2" presStyleIdx="3" presStyleCnt="4" custScaleX="10518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17B2AC8-31D2-46D6-87CE-F6777D80356E}" type="pres">
      <dgm:prSet presAssocID="{3E69E9F9-B6B5-49FB-BA05-8ACB330F9DFF}" presName="level3hierChild" presStyleCnt="0"/>
      <dgm:spPr/>
    </dgm:pt>
  </dgm:ptLst>
  <dgm:cxnLst>
    <dgm:cxn modelId="{82B5A1FF-3AB9-4A25-936E-56D4D183A34F}" srcId="{8EBCDBAC-7DA9-4EAD-B236-38227F5138B7}" destId="{A9B7EF0F-4685-4CD1-8152-C664211234D2}" srcOrd="0" destOrd="0" parTransId="{AC2B26F7-0481-4DBA-9877-8B3F91F8B944}" sibTransId="{285A788C-3907-4DA6-9B13-0277C854F6A5}"/>
    <dgm:cxn modelId="{A71F9B36-1FAC-47FD-B3FA-843C3884067B}" type="presOf" srcId="{8EBCDBAC-7DA9-4EAD-B236-38227F5138B7}" destId="{C8A3F940-8C84-42BB-8E37-72FAC4AC6B76}" srcOrd="0" destOrd="0" presId="urn:microsoft.com/office/officeart/2008/layout/HorizontalMultiLevelHierarchy"/>
    <dgm:cxn modelId="{552601B0-FAE8-4BE1-BA0A-32981F7F7FEB}" type="presOf" srcId="{E5341E12-8F59-4762-A0E7-BB80C7E0755B}" destId="{3F69FC57-3AF9-4D7C-BACB-B406C71320A5}" srcOrd="1" destOrd="0" presId="urn:microsoft.com/office/officeart/2008/layout/HorizontalMultiLevelHierarchy"/>
    <dgm:cxn modelId="{665E0436-7984-4336-B176-38F76273A154}" type="presOf" srcId="{3E69E9F9-B6B5-49FB-BA05-8ACB330F9DFF}" destId="{F6129FBE-281D-4375-AE9D-7FC7F6D1C4AC}" srcOrd="0" destOrd="0" presId="urn:microsoft.com/office/officeart/2008/layout/HorizontalMultiLevelHierarchy"/>
    <dgm:cxn modelId="{E76DC2B8-599D-4D74-9ACA-A363F043FFC2}" type="presOf" srcId="{F5C33973-0293-4162-A18C-1B412F58A196}" destId="{46EAFDDB-C738-4761-A62B-3E4D332B48D3}" srcOrd="1" destOrd="0" presId="urn:microsoft.com/office/officeart/2008/layout/HorizontalMultiLevelHierarchy"/>
    <dgm:cxn modelId="{1E35F8D7-03B1-48D7-8AC1-9AEB19AF26DE}" type="presOf" srcId="{ACBE629E-06CF-47E6-AAD3-618286460331}" destId="{B3AEE71D-8B7D-4464-A4DD-9AE2C08616D8}" srcOrd="0" destOrd="0" presId="urn:microsoft.com/office/officeart/2008/layout/HorizontalMultiLevelHierarchy"/>
    <dgm:cxn modelId="{D9094ADF-70BD-45E0-A74F-908C2A06E2DC}" type="presOf" srcId="{282849B9-3A4E-4C1C-BCFC-E2A303AED0E3}" destId="{99333B36-EBEB-4B17-BCC1-243DAA7160F6}" srcOrd="0" destOrd="0" presId="urn:microsoft.com/office/officeart/2008/layout/HorizontalMultiLevelHierarchy"/>
    <dgm:cxn modelId="{CF21C8F8-C30E-4770-B035-EC8C2501CA09}" type="presOf" srcId="{053C827B-CDA6-466F-920D-CAB1CD52BCA2}" destId="{7302CF44-E86E-49E1-88A8-C27E64E37697}" srcOrd="0" destOrd="0" presId="urn:microsoft.com/office/officeart/2008/layout/HorizontalMultiLevelHierarchy"/>
    <dgm:cxn modelId="{B3E2E87C-CB0C-4506-BF9C-14CF164BD301}" srcId="{A9B7EF0F-4685-4CD1-8152-C664211234D2}" destId="{3E69E9F9-B6B5-49FB-BA05-8ACB330F9DFF}" srcOrd="3" destOrd="0" parTransId="{E5341E12-8F59-4762-A0E7-BB80C7E0755B}" sibTransId="{35A8E9BF-CADF-483A-8DF0-31DE65A927C8}"/>
    <dgm:cxn modelId="{EC37F284-462D-4093-818C-6DD50D698EEB}" type="presOf" srcId="{053C827B-CDA6-466F-920D-CAB1CD52BCA2}" destId="{B72FDC7B-A629-4DF8-BC49-8659D1909113}" srcOrd="1" destOrd="0" presId="urn:microsoft.com/office/officeart/2008/layout/HorizontalMultiLevelHierarchy"/>
    <dgm:cxn modelId="{E4A61F90-E61E-4328-B4AC-903C63050AA4}" type="presOf" srcId="{E5341E12-8F59-4762-A0E7-BB80C7E0755B}" destId="{97FCA9E3-8ED5-4819-AE60-2684635FBBCD}" srcOrd="0" destOrd="0" presId="urn:microsoft.com/office/officeart/2008/layout/HorizontalMultiLevelHierarchy"/>
    <dgm:cxn modelId="{F028475D-ED6D-4B1E-B13F-034025FDDCB0}" type="presOf" srcId="{F5C33973-0293-4162-A18C-1B412F58A196}" destId="{DBEC46FD-B5C0-41F2-8BAB-3B246C70A452}" srcOrd="0" destOrd="0" presId="urn:microsoft.com/office/officeart/2008/layout/HorizontalMultiLevelHierarchy"/>
    <dgm:cxn modelId="{C47BCA83-B43E-4918-877F-9F107F1E1F17}" srcId="{A9B7EF0F-4685-4CD1-8152-C664211234D2}" destId="{743D278D-1746-4096-9DFE-7B71819F155A}" srcOrd="1" destOrd="0" parTransId="{053C827B-CDA6-466F-920D-CAB1CD52BCA2}" sibTransId="{688D74E1-79D6-47DE-8BAD-4B8CEE0A27AE}"/>
    <dgm:cxn modelId="{135EA44B-565A-4FE6-8DC1-D4937A819E36}" srcId="{A9B7EF0F-4685-4CD1-8152-C664211234D2}" destId="{ACBE629E-06CF-47E6-AAD3-618286460331}" srcOrd="2" destOrd="0" parTransId="{714803FF-7520-48DB-8B3B-607FDDBAFE83}" sibTransId="{9E754AD0-E10E-4A83-8B6B-BFBE7B22F19C}"/>
    <dgm:cxn modelId="{8F0409C7-E7C4-413A-8A25-9889604E4109}" type="presOf" srcId="{714803FF-7520-48DB-8B3B-607FDDBAFE83}" destId="{CFCA3D23-11DD-4DF0-A017-3FF230ADF33A}" srcOrd="1" destOrd="0" presId="urn:microsoft.com/office/officeart/2008/layout/HorizontalMultiLevelHierarchy"/>
    <dgm:cxn modelId="{9ECDD986-C4A9-4225-8026-B497EFC4F8FC}" type="presOf" srcId="{A9B7EF0F-4685-4CD1-8152-C664211234D2}" destId="{FF8311C8-7B1A-4D92-97B9-C42A7523A8C8}" srcOrd="0" destOrd="0" presId="urn:microsoft.com/office/officeart/2008/layout/HorizontalMultiLevelHierarchy"/>
    <dgm:cxn modelId="{62EBC1E7-F1DC-4F2E-9B0C-23376F4B9E84}" type="presOf" srcId="{743D278D-1746-4096-9DFE-7B71819F155A}" destId="{CF41FEFC-A62F-4E3A-9A8B-9B8149659EAA}" srcOrd="0" destOrd="0" presId="urn:microsoft.com/office/officeart/2008/layout/HorizontalMultiLevelHierarchy"/>
    <dgm:cxn modelId="{45B1E335-047D-44C4-AB5F-C4877CE95F15}" type="presOf" srcId="{714803FF-7520-48DB-8B3B-607FDDBAFE83}" destId="{F1299BCE-B54E-44CF-9BC3-CADF4421747A}" srcOrd="0" destOrd="0" presId="urn:microsoft.com/office/officeart/2008/layout/HorizontalMultiLevelHierarchy"/>
    <dgm:cxn modelId="{12EC1EC7-5696-40A2-8742-CBB725BB6F00}" srcId="{A9B7EF0F-4685-4CD1-8152-C664211234D2}" destId="{282849B9-3A4E-4C1C-BCFC-E2A303AED0E3}" srcOrd="0" destOrd="0" parTransId="{F5C33973-0293-4162-A18C-1B412F58A196}" sibTransId="{ED970A03-C7FA-4851-AEC1-918681C07A27}"/>
    <dgm:cxn modelId="{9F1D6A1F-4033-4124-A250-44CC871CC22D}" type="presParOf" srcId="{C8A3F940-8C84-42BB-8E37-72FAC4AC6B76}" destId="{73B6960E-CAAD-450A-B70B-129CC2C02228}" srcOrd="0" destOrd="0" presId="urn:microsoft.com/office/officeart/2008/layout/HorizontalMultiLevelHierarchy"/>
    <dgm:cxn modelId="{7BE82AFD-D602-4501-B362-1497FB8B6DDA}" type="presParOf" srcId="{73B6960E-CAAD-450A-B70B-129CC2C02228}" destId="{FF8311C8-7B1A-4D92-97B9-C42A7523A8C8}" srcOrd="0" destOrd="0" presId="urn:microsoft.com/office/officeart/2008/layout/HorizontalMultiLevelHierarchy"/>
    <dgm:cxn modelId="{966D0EAB-A31F-4DC0-AF5F-822C2DF1DD5E}" type="presParOf" srcId="{73B6960E-CAAD-450A-B70B-129CC2C02228}" destId="{02133D73-7038-4CCD-8E3B-FF8311CFB205}" srcOrd="1" destOrd="0" presId="urn:microsoft.com/office/officeart/2008/layout/HorizontalMultiLevelHierarchy"/>
    <dgm:cxn modelId="{963D6B91-774A-433F-885C-916E8D41BF72}" type="presParOf" srcId="{02133D73-7038-4CCD-8E3B-FF8311CFB205}" destId="{DBEC46FD-B5C0-41F2-8BAB-3B246C70A452}" srcOrd="0" destOrd="0" presId="urn:microsoft.com/office/officeart/2008/layout/HorizontalMultiLevelHierarchy"/>
    <dgm:cxn modelId="{9BC74035-D250-4CD4-9B58-1F340964F58C}" type="presParOf" srcId="{DBEC46FD-B5C0-41F2-8BAB-3B246C70A452}" destId="{46EAFDDB-C738-4761-A62B-3E4D332B48D3}" srcOrd="0" destOrd="0" presId="urn:microsoft.com/office/officeart/2008/layout/HorizontalMultiLevelHierarchy"/>
    <dgm:cxn modelId="{21D0131A-DB1A-4036-99ED-A9CB21F163ED}" type="presParOf" srcId="{02133D73-7038-4CCD-8E3B-FF8311CFB205}" destId="{2898AB88-4FC1-4897-B907-00752E187B30}" srcOrd="1" destOrd="0" presId="urn:microsoft.com/office/officeart/2008/layout/HorizontalMultiLevelHierarchy"/>
    <dgm:cxn modelId="{A8380C73-1BFB-4AFA-949A-E42C38E31D53}" type="presParOf" srcId="{2898AB88-4FC1-4897-B907-00752E187B30}" destId="{99333B36-EBEB-4B17-BCC1-243DAA7160F6}" srcOrd="0" destOrd="0" presId="urn:microsoft.com/office/officeart/2008/layout/HorizontalMultiLevelHierarchy"/>
    <dgm:cxn modelId="{A8C4760E-E406-472A-B588-1038814AC331}" type="presParOf" srcId="{2898AB88-4FC1-4897-B907-00752E187B30}" destId="{431085F9-83FE-453B-92D3-221787124908}" srcOrd="1" destOrd="0" presId="urn:microsoft.com/office/officeart/2008/layout/HorizontalMultiLevelHierarchy"/>
    <dgm:cxn modelId="{6445F1C5-E071-4BD4-BE9B-5B7AC37560D2}" type="presParOf" srcId="{02133D73-7038-4CCD-8E3B-FF8311CFB205}" destId="{7302CF44-E86E-49E1-88A8-C27E64E37697}" srcOrd="2" destOrd="0" presId="urn:microsoft.com/office/officeart/2008/layout/HorizontalMultiLevelHierarchy"/>
    <dgm:cxn modelId="{6D9361D1-910E-479A-AC7F-F0694D513032}" type="presParOf" srcId="{7302CF44-E86E-49E1-88A8-C27E64E37697}" destId="{B72FDC7B-A629-4DF8-BC49-8659D1909113}" srcOrd="0" destOrd="0" presId="urn:microsoft.com/office/officeart/2008/layout/HorizontalMultiLevelHierarchy"/>
    <dgm:cxn modelId="{CAD6E1DA-FFB0-4B75-87B9-1FDE84A824E9}" type="presParOf" srcId="{02133D73-7038-4CCD-8E3B-FF8311CFB205}" destId="{AC20B32A-E04D-42ED-976B-EF0238927104}" srcOrd="3" destOrd="0" presId="urn:microsoft.com/office/officeart/2008/layout/HorizontalMultiLevelHierarchy"/>
    <dgm:cxn modelId="{64EC9E33-6BA2-4468-9177-6675448B1B27}" type="presParOf" srcId="{AC20B32A-E04D-42ED-976B-EF0238927104}" destId="{CF41FEFC-A62F-4E3A-9A8B-9B8149659EAA}" srcOrd="0" destOrd="0" presId="urn:microsoft.com/office/officeart/2008/layout/HorizontalMultiLevelHierarchy"/>
    <dgm:cxn modelId="{8C43A88A-1AE5-4F93-9201-3D7DE523A086}" type="presParOf" srcId="{AC20B32A-E04D-42ED-976B-EF0238927104}" destId="{DC2C610A-49EB-4D26-B4A3-657241CF6585}" srcOrd="1" destOrd="0" presId="urn:microsoft.com/office/officeart/2008/layout/HorizontalMultiLevelHierarchy"/>
    <dgm:cxn modelId="{FF9B75B0-C97D-496A-930D-D3D4C4B6AD12}" type="presParOf" srcId="{02133D73-7038-4CCD-8E3B-FF8311CFB205}" destId="{F1299BCE-B54E-44CF-9BC3-CADF4421747A}" srcOrd="4" destOrd="0" presId="urn:microsoft.com/office/officeart/2008/layout/HorizontalMultiLevelHierarchy"/>
    <dgm:cxn modelId="{03D68706-2897-4D52-96A3-27BA99C8F153}" type="presParOf" srcId="{F1299BCE-B54E-44CF-9BC3-CADF4421747A}" destId="{CFCA3D23-11DD-4DF0-A017-3FF230ADF33A}" srcOrd="0" destOrd="0" presId="urn:microsoft.com/office/officeart/2008/layout/HorizontalMultiLevelHierarchy"/>
    <dgm:cxn modelId="{9067FDA8-86A8-497F-8539-FE258D3D0C70}" type="presParOf" srcId="{02133D73-7038-4CCD-8E3B-FF8311CFB205}" destId="{FED22499-ECF8-4D6D-B501-775135EBC7DB}" srcOrd="5" destOrd="0" presId="urn:microsoft.com/office/officeart/2008/layout/HorizontalMultiLevelHierarchy"/>
    <dgm:cxn modelId="{1F874FFF-0AFF-47CD-891A-948A8409297B}" type="presParOf" srcId="{FED22499-ECF8-4D6D-B501-775135EBC7DB}" destId="{B3AEE71D-8B7D-4464-A4DD-9AE2C08616D8}" srcOrd="0" destOrd="0" presId="urn:microsoft.com/office/officeart/2008/layout/HorizontalMultiLevelHierarchy"/>
    <dgm:cxn modelId="{74FC26E9-0572-45DE-BB42-AFB2426D0165}" type="presParOf" srcId="{FED22499-ECF8-4D6D-B501-775135EBC7DB}" destId="{43E501AE-C47B-4E7B-860E-30E1B72E643A}" srcOrd="1" destOrd="0" presId="urn:microsoft.com/office/officeart/2008/layout/HorizontalMultiLevelHierarchy"/>
    <dgm:cxn modelId="{C57B5711-523E-4C0F-9191-DF4E152B954C}" type="presParOf" srcId="{02133D73-7038-4CCD-8E3B-FF8311CFB205}" destId="{97FCA9E3-8ED5-4819-AE60-2684635FBBCD}" srcOrd="6" destOrd="0" presId="urn:microsoft.com/office/officeart/2008/layout/HorizontalMultiLevelHierarchy"/>
    <dgm:cxn modelId="{893CE87F-D976-4A16-A168-FBEB604D540D}" type="presParOf" srcId="{97FCA9E3-8ED5-4819-AE60-2684635FBBCD}" destId="{3F69FC57-3AF9-4D7C-BACB-B406C71320A5}" srcOrd="0" destOrd="0" presId="urn:microsoft.com/office/officeart/2008/layout/HorizontalMultiLevelHierarchy"/>
    <dgm:cxn modelId="{F4D0434E-F5A2-450D-9278-A80E4A9EC33E}" type="presParOf" srcId="{02133D73-7038-4CCD-8E3B-FF8311CFB205}" destId="{C6E8ACBB-39FB-4525-9463-71EF2A779467}" srcOrd="7" destOrd="0" presId="urn:microsoft.com/office/officeart/2008/layout/HorizontalMultiLevelHierarchy"/>
    <dgm:cxn modelId="{4775AAFC-DC9A-4B41-93EE-15F980ADE2C5}" type="presParOf" srcId="{C6E8ACBB-39FB-4525-9463-71EF2A779467}" destId="{F6129FBE-281D-4375-AE9D-7FC7F6D1C4AC}" srcOrd="0" destOrd="0" presId="urn:microsoft.com/office/officeart/2008/layout/HorizontalMultiLevelHierarchy"/>
    <dgm:cxn modelId="{B8EDF3E0-8033-4FEA-8183-049B3218642D}" type="presParOf" srcId="{C6E8ACBB-39FB-4525-9463-71EF2A779467}" destId="{617B2AC8-31D2-46D6-87CE-F6777D80356E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1655EE92-E4AB-45AD-8D9D-43773D3D4303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1C38C4ED-2382-4AEE-AF79-3F189E40D50F}">
      <dgm:prSet phldrT="[文字]" custT="1"/>
      <dgm:spPr/>
      <dgm:t>
        <a:bodyPr/>
        <a:lstStyle/>
        <a:p>
          <a:pPr algn="l"/>
          <a:r>
            <a:rPr lang="zh-TW" altLang="en-US" sz="3200" dirty="0" smtClean="0"/>
            <a:t>之，適也。譬，猶喻也。言適彼而以心度之。</a:t>
          </a:r>
          <a:endParaRPr lang="zh-TW" altLang="en-US" sz="3200" dirty="0"/>
        </a:p>
      </dgm:t>
    </dgm:pt>
    <dgm:pt modelId="{EC128869-F5AE-4B10-B9DB-0E6C830EB093}" type="parTrans" cxnId="{0E829107-DD0A-4A6D-9C7D-7FE8D227ED65}">
      <dgm:prSet/>
      <dgm:spPr/>
      <dgm:t>
        <a:bodyPr/>
        <a:lstStyle/>
        <a:p>
          <a:endParaRPr lang="zh-TW" altLang="en-US"/>
        </a:p>
      </dgm:t>
    </dgm:pt>
    <dgm:pt modelId="{A4A5765C-CAE4-4122-B0A9-EC673008AF4E}" type="sibTrans" cxnId="{0E829107-DD0A-4A6D-9C7D-7FE8D227ED65}">
      <dgm:prSet/>
      <dgm:spPr/>
      <dgm:t>
        <a:bodyPr/>
        <a:lstStyle/>
        <a:p>
          <a:endParaRPr lang="zh-TW" altLang="en-US"/>
        </a:p>
      </dgm:t>
    </dgm:pt>
    <dgm:pt modelId="{CC78C530-C39D-4FA0-8548-A742761F147A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宋朱熹</a:t>
          </a:r>
          <a:endParaRPr lang="zh-TW" altLang="en-US" sz="3200" dirty="0"/>
        </a:p>
      </dgm:t>
    </dgm:pt>
    <dgm:pt modelId="{91EE1322-1772-43C6-9E88-103B0A9CDF6C}" type="parTrans" cxnId="{BCE12E98-1DF8-4F99-9CCC-D366C965DC57}">
      <dgm:prSet/>
      <dgm:spPr/>
      <dgm:t>
        <a:bodyPr/>
        <a:lstStyle/>
        <a:p>
          <a:endParaRPr lang="zh-TW" altLang="en-US"/>
        </a:p>
      </dgm:t>
    </dgm:pt>
    <dgm:pt modelId="{795C2E91-EEFE-46ED-BCEA-4FDC2559E8CE}" type="sibTrans" cxnId="{BCE12E98-1DF8-4F99-9CCC-D366C965DC57}">
      <dgm:prSet/>
      <dgm:spPr/>
      <dgm:t>
        <a:bodyPr/>
        <a:lstStyle/>
        <a:p>
          <a:endParaRPr lang="zh-TW" altLang="en-US"/>
        </a:p>
      </dgm:t>
    </dgm:pt>
    <dgm:pt modelId="{FA41410E-2915-40A7-9F78-E70332C49DE8}">
      <dgm:prSet phldrT="[文字]" custT="1"/>
      <dgm:spPr/>
      <dgm:t>
        <a:bodyPr/>
        <a:lstStyle/>
        <a:p>
          <a:pPr algn="l"/>
          <a:r>
            <a:rPr lang="zh-TW" altLang="en-US" sz="3200" dirty="0" smtClean="0"/>
            <a:t>之，猶於也。辟，猶偏也。</a:t>
          </a:r>
          <a:endParaRPr lang="zh-TW" altLang="en-US" sz="3200" dirty="0"/>
        </a:p>
      </dgm:t>
    </dgm:pt>
    <dgm:pt modelId="{91465031-2B4D-461E-99BC-AF2E917D2E26}" type="parTrans" cxnId="{69887D46-89E8-415A-B82A-42C7F3BEFE7C}">
      <dgm:prSet/>
      <dgm:spPr/>
      <dgm:t>
        <a:bodyPr/>
        <a:lstStyle/>
        <a:p>
          <a:endParaRPr lang="zh-TW" altLang="en-US"/>
        </a:p>
      </dgm:t>
    </dgm:pt>
    <dgm:pt modelId="{B9DE9200-093A-46B4-8A93-03C83ACC4B8A}" type="sibTrans" cxnId="{69887D46-89E8-415A-B82A-42C7F3BEFE7C}">
      <dgm:prSet/>
      <dgm:spPr/>
      <dgm:t>
        <a:bodyPr/>
        <a:lstStyle/>
        <a:p>
          <a:endParaRPr lang="zh-TW" altLang="en-US"/>
        </a:p>
      </dgm:t>
    </dgm:pt>
    <dgm:pt modelId="{FDEE68F1-5D46-46EC-8D78-284F784FCB7B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漢鄭玄</a:t>
          </a:r>
          <a:endParaRPr lang="zh-TW" altLang="en-US" sz="3200" dirty="0"/>
        </a:p>
      </dgm:t>
    </dgm:pt>
    <dgm:pt modelId="{69B97A48-B8A5-44F4-A227-39C6B3B43322}" type="parTrans" cxnId="{66978E52-EE9E-4201-897F-440147A9401D}">
      <dgm:prSet/>
      <dgm:spPr/>
      <dgm:t>
        <a:bodyPr/>
        <a:lstStyle/>
        <a:p>
          <a:endParaRPr lang="zh-TW" altLang="en-US"/>
        </a:p>
      </dgm:t>
    </dgm:pt>
    <dgm:pt modelId="{05E8A8C6-B0D8-42C1-B09D-9CB3FE2609DA}" type="sibTrans" cxnId="{66978E52-EE9E-4201-897F-440147A9401D}">
      <dgm:prSet/>
      <dgm:spPr/>
      <dgm:t>
        <a:bodyPr/>
        <a:lstStyle/>
        <a:p>
          <a:endParaRPr lang="zh-TW" altLang="en-US"/>
        </a:p>
      </dgm:t>
    </dgm:pt>
    <dgm:pt modelId="{D599CB63-8F77-4D3B-89B0-DFEB4F8CF95F}" type="pres">
      <dgm:prSet presAssocID="{1655EE92-E4AB-45AD-8D9D-43773D3D4303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C73706A5-5C24-47E2-86FC-8AE533AA36C3}" type="pres">
      <dgm:prSet presAssocID="{FDEE68F1-5D46-46EC-8D78-284F784FCB7B}" presName="root1" presStyleCnt="0"/>
      <dgm:spPr/>
      <dgm:t>
        <a:bodyPr/>
        <a:lstStyle/>
        <a:p>
          <a:endParaRPr lang="zh-TW" altLang="en-US"/>
        </a:p>
      </dgm:t>
    </dgm:pt>
    <dgm:pt modelId="{82EE0A56-94F3-4AC8-AA97-AD305A1FFB78}" type="pres">
      <dgm:prSet presAssocID="{FDEE68F1-5D46-46EC-8D78-284F784FCB7B}" presName="LevelOneTextNode" presStyleLbl="node0" presStyleIdx="0" presStyleCnt="2" custScaleX="51600" custScaleY="6183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C5729F6-A659-445D-8679-5C2A7A0D9B2C}" type="pres">
      <dgm:prSet presAssocID="{FDEE68F1-5D46-46EC-8D78-284F784FCB7B}" presName="level2hierChild" presStyleCnt="0"/>
      <dgm:spPr/>
      <dgm:t>
        <a:bodyPr/>
        <a:lstStyle/>
        <a:p>
          <a:endParaRPr lang="zh-TW" altLang="en-US"/>
        </a:p>
      </dgm:t>
    </dgm:pt>
    <dgm:pt modelId="{E0C059F1-5CD6-42EF-8D43-6855082D6125}" type="pres">
      <dgm:prSet presAssocID="{EC128869-F5AE-4B10-B9DB-0E6C830EB093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92D57CF1-53FA-4B76-8952-F71954ECF288}" type="pres">
      <dgm:prSet presAssocID="{EC128869-F5AE-4B10-B9DB-0E6C830EB093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EF36791F-8C95-4C9A-8D40-886B68E4A3F4}" type="pres">
      <dgm:prSet presAssocID="{1C38C4ED-2382-4AEE-AF79-3F189E40D50F}" presName="root2" presStyleCnt="0"/>
      <dgm:spPr/>
      <dgm:t>
        <a:bodyPr/>
        <a:lstStyle/>
        <a:p>
          <a:endParaRPr lang="zh-TW" altLang="en-US"/>
        </a:p>
      </dgm:t>
    </dgm:pt>
    <dgm:pt modelId="{82457FB2-A56B-4619-BF9B-7BD601D91950}" type="pres">
      <dgm:prSet presAssocID="{1C38C4ED-2382-4AEE-AF79-3F189E40D50F}" presName="LevelTwoTextNode" presStyleLbl="node2" presStyleIdx="0" presStyleCnt="2" custScaleX="150042" custScaleY="6183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1338BBE-0635-4816-852E-90868520F361}" type="pres">
      <dgm:prSet presAssocID="{1C38C4ED-2382-4AEE-AF79-3F189E40D50F}" presName="level3hierChild" presStyleCnt="0"/>
      <dgm:spPr/>
      <dgm:t>
        <a:bodyPr/>
        <a:lstStyle/>
        <a:p>
          <a:endParaRPr lang="zh-TW" altLang="en-US"/>
        </a:p>
      </dgm:t>
    </dgm:pt>
    <dgm:pt modelId="{64DEF8EB-FC44-4811-9598-723FDB6A26AB}" type="pres">
      <dgm:prSet presAssocID="{CC78C530-C39D-4FA0-8548-A742761F147A}" presName="root1" presStyleCnt="0"/>
      <dgm:spPr/>
      <dgm:t>
        <a:bodyPr/>
        <a:lstStyle/>
        <a:p>
          <a:endParaRPr lang="zh-TW" altLang="en-US"/>
        </a:p>
      </dgm:t>
    </dgm:pt>
    <dgm:pt modelId="{4BBA43B8-31CD-455E-BFFA-2D53ED8F677F}" type="pres">
      <dgm:prSet presAssocID="{CC78C530-C39D-4FA0-8548-A742761F147A}" presName="LevelOneTextNode" presStyleLbl="node0" presStyleIdx="1" presStyleCnt="2" custScaleX="51600" custScaleY="6183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FF99FD2-0FBA-489B-83E2-38A965A1AA3B}" type="pres">
      <dgm:prSet presAssocID="{CC78C530-C39D-4FA0-8548-A742761F147A}" presName="level2hierChild" presStyleCnt="0"/>
      <dgm:spPr/>
      <dgm:t>
        <a:bodyPr/>
        <a:lstStyle/>
        <a:p>
          <a:endParaRPr lang="zh-TW" altLang="en-US"/>
        </a:p>
      </dgm:t>
    </dgm:pt>
    <dgm:pt modelId="{5912433F-6898-4E05-AF59-FB7993B9CCB5}" type="pres">
      <dgm:prSet presAssocID="{91465031-2B4D-461E-99BC-AF2E917D2E26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E6D665D6-912E-4821-B7E1-546A34A2B92B}" type="pres">
      <dgm:prSet presAssocID="{91465031-2B4D-461E-99BC-AF2E917D2E26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56AE73B4-D6F5-435E-981E-752A2724444C}" type="pres">
      <dgm:prSet presAssocID="{FA41410E-2915-40A7-9F78-E70332C49DE8}" presName="root2" presStyleCnt="0"/>
      <dgm:spPr/>
      <dgm:t>
        <a:bodyPr/>
        <a:lstStyle/>
        <a:p>
          <a:endParaRPr lang="zh-TW" altLang="en-US"/>
        </a:p>
      </dgm:t>
    </dgm:pt>
    <dgm:pt modelId="{B7EF5872-3CF3-457D-A489-0B94B001D236}" type="pres">
      <dgm:prSet presAssocID="{FA41410E-2915-40A7-9F78-E70332C49DE8}" presName="LevelTwoTextNode" presStyleLbl="node2" presStyleIdx="1" presStyleCnt="2" custScaleX="150042" custScaleY="6183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CF5FD1C-FEDD-4423-A631-3A53795E6669}" type="pres">
      <dgm:prSet presAssocID="{FA41410E-2915-40A7-9F78-E70332C49DE8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60AC5F27-2019-48EC-8D7D-319AF15C8645}" type="presOf" srcId="{1C38C4ED-2382-4AEE-AF79-3F189E40D50F}" destId="{82457FB2-A56B-4619-BF9B-7BD601D91950}" srcOrd="0" destOrd="0" presId="urn:microsoft.com/office/officeart/2005/8/layout/hierarchy2"/>
    <dgm:cxn modelId="{BCE12E98-1DF8-4F99-9CCC-D366C965DC57}" srcId="{1655EE92-E4AB-45AD-8D9D-43773D3D4303}" destId="{CC78C530-C39D-4FA0-8548-A742761F147A}" srcOrd="1" destOrd="0" parTransId="{91EE1322-1772-43C6-9E88-103B0A9CDF6C}" sibTransId="{795C2E91-EEFE-46ED-BCEA-4FDC2559E8CE}"/>
    <dgm:cxn modelId="{66978E52-EE9E-4201-897F-440147A9401D}" srcId="{1655EE92-E4AB-45AD-8D9D-43773D3D4303}" destId="{FDEE68F1-5D46-46EC-8D78-284F784FCB7B}" srcOrd="0" destOrd="0" parTransId="{69B97A48-B8A5-44F4-A227-39C6B3B43322}" sibTransId="{05E8A8C6-B0D8-42C1-B09D-9CB3FE2609DA}"/>
    <dgm:cxn modelId="{FF3413B9-0703-4A09-9EEF-CACB91995B17}" type="presOf" srcId="{1655EE92-E4AB-45AD-8D9D-43773D3D4303}" destId="{D599CB63-8F77-4D3B-89B0-DFEB4F8CF95F}" srcOrd="0" destOrd="0" presId="urn:microsoft.com/office/officeart/2005/8/layout/hierarchy2"/>
    <dgm:cxn modelId="{49446F7D-B874-4E2D-A275-180D28AFDA42}" type="presOf" srcId="{91465031-2B4D-461E-99BC-AF2E917D2E26}" destId="{5912433F-6898-4E05-AF59-FB7993B9CCB5}" srcOrd="0" destOrd="0" presId="urn:microsoft.com/office/officeart/2005/8/layout/hierarchy2"/>
    <dgm:cxn modelId="{3DFDD988-E6D1-4403-BF0A-2BA06D4E58A8}" type="presOf" srcId="{CC78C530-C39D-4FA0-8548-A742761F147A}" destId="{4BBA43B8-31CD-455E-BFFA-2D53ED8F677F}" srcOrd="0" destOrd="0" presId="urn:microsoft.com/office/officeart/2005/8/layout/hierarchy2"/>
    <dgm:cxn modelId="{A5B86000-7179-4F27-B9C2-16F8C1218499}" type="presOf" srcId="{EC128869-F5AE-4B10-B9DB-0E6C830EB093}" destId="{92D57CF1-53FA-4B76-8952-F71954ECF288}" srcOrd="1" destOrd="0" presId="urn:microsoft.com/office/officeart/2005/8/layout/hierarchy2"/>
    <dgm:cxn modelId="{45D516F7-5516-4A5C-B906-A9287E5BC45D}" type="presOf" srcId="{FDEE68F1-5D46-46EC-8D78-284F784FCB7B}" destId="{82EE0A56-94F3-4AC8-AA97-AD305A1FFB78}" srcOrd="0" destOrd="0" presId="urn:microsoft.com/office/officeart/2005/8/layout/hierarchy2"/>
    <dgm:cxn modelId="{CE5771DA-A308-4E79-8023-C9F4B0AE7EC9}" type="presOf" srcId="{EC128869-F5AE-4B10-B9DB-0E6C830EB093}" destId="{E0C059F1-5CD6-42EF-8D43-6855082D6125}" srcOrd="0" destOrd="0" presId="urn:microsoft.com/office/officeart/2005/8/layout/hierarchy2"/>
    <dgm:cxn modelId="{0E829107-DD0A-4A6D-9C7D-7FE8D227ED65}" srcId="{FDEE68F1-5D46-46EC-8D78-284F784FCB7B}" destId="{1C38C4ED-2382-4AEE-AF79-3F189E40D50F}" srcOrd="0" destOrd="0" parTransId="{EC128869-F5AE-4B10-B9DB-0E6C830EB093}" sibTransId="{A4A5765C-CAE4-4122-B0A9-EC673008AF4E}"/>
    <dgm:cxn modelId="{DE93E5EC-9A94-43FD-BB56-1E320B8D0840}" type="presOf" srcId="{FA41410E-2915-40A7-9F78-E70332C49DE8}" destId="{B7EF5872-3CF3-457D-A489-0B94B001D236}" srcOrd="0" destOrd="0" presId="urn:microsoft.com/office/officeart/2005/8/layout/hierarchy2"/>
    <dgm:cxn modelId="{69887D46-89E8-415A-B82A-42C7F3BEFE7C}" srcId="{CC78C530-C39D-4FA0-8548-A742761F147A}" destId="{FA41410E-2915-40A7-9F78-E70332C49DE8}" srcOrd="0" destOrd="0" parTransId="{91465031-2B4D-461E-99BC-AF2E917D2E26}" sibTransId="{B9DE9200-093A-46B4-8A93-03C83ACC4B8A}"/>
    <dgm:cxn modelId="{40710939-6DC2-4EA7-8C26-93D0B9F8E529}" type="presOf" srcId="{91465031-2B4D-461E-99BC-AF2E917D2E26}" destId="{E6D665D6-912E-4821-B7E1-546A34A2B92B}" srcOrd="1" destOrd="0" presId="urn:microsoft.com/office/officeart/2005/8/layout/hierarchy2"/>
    <dgm:cxn modelId="{52B4DC9B-D566-48F9-BBC0-EC18A944EDCB}" type="presParOf" srcId="{D599CB63-8F77-4D3B-89B0-DFEB4F8CF95F}" destId="{C73706A5-5C24-47E2-86FC-8AE533AA36C3}" srcOrd="0" destOrd="0" presId="urn:microsoft.com/office/officeart/2005/8/layout/hierarchy2"/>
    <dgm:cxn modelId="{FD089ABE-66AC-4DBB-B69D-68DF500EC188}" type="presParOf" srcId="{C73706A5-5C24-47E2-86FC-8AE533AA36C3}" destId="{82EE0A56-94F3-4AC8-AA97-AD305A1FFB78}" srcOrd="0" destOrd="0" presId="urn:microsoft.com/office/officeart/2005/8/layout/hierarchy2"/>
    <dgm:cxn modelId="{10BEF24C-0801-4186-AB16-F25F1A590909}" type="presParOf" srcId="{C73706A5-5C24-47E2-86FC-8AE533AA36C3}" destId="{2C5729F6-A659-445D-8679-5C2A7A0D9B2C}" srcOrd="1" destOrd="0" presId="urn:microsoft.com/office/officeart/2005/8/layout/hierarchy2"/>
    <dgm:cxn modelId="{C7499950-3ADB-4158-B2FE-A97DA06F0A52}" type="presParOf" srcId="{2C5729F6-A659-445D-8679-5C2A7A0D9B2C}" destId="{E0C059F1-5CD6-42EF-8D43-6855082D6125}" srcOrd="0" destOrd="0" presId="urn:microsoft.com/office/officeart/2005/8/layout/hierarchy2"/>
    <dgm:cxn modelId="{FB788B93-2090-4E28-A204-1DFF696C1CCE}" type="presParOf" srcId="{E0C059F1-5CD6-42EF-8D43-6855082D6125}" destId="{92D57CF1-53FA-4B76-8952-F71954ECF288}" srcOrd="0" destOrd="0" presId="urn:microsoft.com/office/officeart/2005/8/layout/hierarchy2"/>
    <dgm:cxn modelId="{75B0E60B-470B-410D-9F13-04E07B89CF84}" type="presParOf" srcId="{2C5729F6-A659-445D-8679-5C2A7A0D9B2C}" destId="{EF36791F-8C95-4C9A-8D40-886B68E4A3F4}" srcOrd="1" destOrd="0" presId="urn:microsoft.com/office/officeart/2005/8/layout/hierarchy2"/>
    <dgm:cxn modelId="{BD084E38-BB70-4F0D-9EAA-CEE270E21AB7}" type="presParOf" srcId="{EF36791F-8C95-4C9A-8D40-886B68E4A3F4}" destId="{82457FB2-A56B-4619-BF9B-7BD601D91950}" srcOrd="0" destOrd="0" presId="urn:microsoft.com/office/officeart/2005/8/layout/hierarchy2"/>
    <dgm:cxn modelId="{1AD4B93C-02CC-4930-ABC2-09E90DC4FA8C}" type="presParOf" srcId="{EF36791F-8C95-4C9A-8D40-886B68E4A3F4}" destId="{11338BBE-0635-4816-852E-90868520F361}" srcOrd="1" destOrd="0" presId="urn:microsoft.com/office/officeart/2005/8/layout/hierarchy2"/>
    <dgm:cxn modelId="{4516FD09-1DF6-4AED-8497-24B848CA30ED}" type="presParOf" srcId="{D599CB63-8F77-4D3B-89B0-DFEB4F8CF95F}" destId="{64DEF8EB-FC44-4811-9598-723FDB6A26AB}" srcOrd="1" destOrd="0" presId="urn:microsoft.com/office/officeart/2005/8/layout/hierarchy2"/>
    <dgm:cxn modelId="{AA3D8FEE-8566-43A1-9F1B-236AEE39E8D9}" type="presParOf" srcId="{64DEF8EB-FC44-4811-9598-723FDB6A26AB}" destId="{4BBA43B8-31CD-455E-BFFA-2D53ED8F677F}" srcOrd="0" destOrd="0" presId="urn:microsoft.com/office/officeart/2005/8/layout/hierarchy2"/>
    <dgm:cxn modelId="{1AB6A082-1EAB-48BD-9748-A8864EF27445}" type="presParOf" srcId="{64DEF8EB-FC44-4811-9598-723FDB6A26AB}" destId="{EFF99FD2-0FBA-489B-83E2-38A965A1AA3B}" srcOrd="1" destOrd="0" presId="urn:microsoft.com/office/officeart/2005/8/layout/hierarchy2"/>
    <dgm:cxn modelId="{AC194620-FC2F-4C46-8438-50E67F5A85CC}" type="presParOf" srcId="{EFF99FD2-0FBA-489B-83E2-38A965A1AA3B}" destId="{5912433F-6898-4E05-AF59-FB7993B9CCB5}" srcOrd="0" destOrd="0" presId="urn:microsoft.com/office/officeart/2005/8/layout/hierarchy2"/>
    <dgm:cxn modelId="{C6E4003A-0631-42B1-94D4-81F7DDC51EBE}" type="presParOf" srcId="{5912433F-6898-4E05-AF59-FB7993B9CCB5}" destId="{E6D665D6-912E-4821-B7E1-546A34A2B92B}" srcOrd="0" destOrd="0" presId="urn:microsoft.com/office/officeart/2005/8/layout/hierarchy2"/>
    <dgm:cxn modelId="{9D00A826-5FA7-4C7F-ACE0-F8A26C247CA1}" type="presParOf" srcId="{EFF99FD2-0FBA-489B-83E2-38A965A1AA3B}" destId="{56AE73B4-D6F5-435E-981E-752A2724444C}" srcOrd="1" destOrd="0" presId="urn:microsoft.com/office/officeart/2005/8/layout/hierarchy2"/>
    <dgm:cxn modelId="{9D07C6C7-6983-44BD-BC04-3951986BE505}" type="presParOf" srcId="{56AE73B4-D6F5-435E-981E-752A2724444C}" destId="{B7EF5872-3CF3-457D-A489-0B94B001D236}" srcOrd="0" destOrd="0" presId="urn:microsoft.com/office/officeart/2005/8/layout/hierarchy2"/>
    <dgm:cxn modelId="{4C584BBA-D10B-4155-B098-F88FEB9DE1F8}" type="presParOf" srcId="{56AE73B4-D6F5-435E-981E-752A2724444C}" destId="{9CF5FD1C-FEDD-4423-A631-3A53795E6669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225FA1A3-6F38-4B77-A75D-9DE6138BEE03}" type="doc">
      <dgm:prSet loTypeId="urn:microsoft.com/office/officeart/2005/8/layout/hierarchy2" loCatId="hierarchy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40F3805F-95FF-4E62-BC47-2ECAA2E7A558}">
      <dgm:prSet phldrT="[文字]"/>
      <dgm:spPr/>
      <dgm:t>
        <a:bodyPr/>
        <a:lstStyle/>
        <a:p>
          <a:r>
            <a:rPr lang="zh-TW" altLang="en-US" dirty="0" smtClean="0"/>
            <a:t>親愛</a:t>
          </a:r>
          <a:endParaRPr lang="zh-TW" altLang="en-US" dirty="0"/>
        </a:p>
      </dgm:t>
    </dgm:pt>
    <dgm:pt modelId="{4CCC059D-87EF-4E68-9B38-BC38A4508051}" type="parTrans" cxnId="{39112A6E-E1D4-45CE-B53B-6173A933AD76}">
      <dgm:prSet/>
      <dgm:spPr/>
      <dgm:t>
        <a:bodyPr/>
        <a:lstStyle/>
        <a:p>
          <a:endParaRPr lang="zh-TW" altLang="en-US"/>
        </a:p>
      </dgm:t>
    </dgm:pt>
    <dgm:pt modelId="{76BF5044-6A5F-4AF8-84F2-6C3E36D37442}" type="sibTrans" cxnId="{39112A6E-E1D4-45CE-B53B-6173A933AD76}">
      <dgm:prSet/>
      <dgm:spPr/>
      <dgm:t>
        <a:bodyPr/>
        <a:lstStyle/>
        <a:p>
          <a:endParaRPr lang="zh-TW" altLang="en-US"/>
        </a:p>
      </dgm:t>
    </dgm:pt>
    <dgm:pt modelId="{F969B137-D645-4D00-9A5B-3DFA224F02EC}">
      <dgm:prSet phldrT="[文字]"/>
      <dgm:spPr/>
      <dgm:t>
        <a:bodyPr/>
        <a:lstStyle/>
        <a:p>
          <a:r>
            <a:rPr lang="zh-TW" altLang="en-US" dirty="0" smtClean="0"/>
            <a:t>賤惡</a:t>
          </a:r>
          <a:endParaRPr lang="zh-TW" altLang="en-US" dirty="0"/>
        </a:p>
      </dgm:t>
    </dgm:pt>
    <dgm:pt modelId="{B92A71B5-F218-4123-A4B0-A83D8AC6FF95}" type="parTrans" cxnId="{670D1C92-0242-4791-8915-7666AC0F0D5C}">
      <dgm:prSet/>
      <dgm:spPr/>
      <dgm:t>
        <a:bodyPr/>
        <a:lstStyle/>
        <a:p>
          <a:endParaRPr lang="zh-TW" altLang="en-US"/>
        </a:p>
      </dgm:t>
    </dgm:pt>
    <dgm:pt modelId="{B152C397-AD3B-4BB5-89D5-6C873AD22AA2}" type="sibTrans" cxnId="{670D1C92-0242-4791-8915-7666AC0F0D5C}">
      <dgm:prSet/>
      <dgm:spPr/>
      <dgm:t>
        <a:bodyPr/>
        <a:lstStyle/>
        <a:p>
          <a:endParaRPr lang="zh-TW" altLang="en-US"/>
        </a:p>
      </dgm:t>
    </dgm:pt>
    <dgm:pt modelId="{5E092A22-1ED0-45F3-8E8F-4241F48F1EC2}">
      <dgm:prSet phldrT="[文字]"/>
      <dgm:spPr/>
      <dgm:t>
        <a:bodyPr/>
        <a:lstStyle/>
        <a:p>
          <a:r>
            <a:rPr lang="zh-TW" altLang="en-US" dirty="0" smtClean="0"/>
            <a:t>畏敬</a:t>
          </a:r>
          <a:endParaRPr lang="zh-TW" altLang="en-US" dirty="0"/>
        </a:p>
      </dgm:t>
    </dgm:pt>
    <dgm:pt modelId="{249368C3-76C1-424D-B0AF-BA81CB7F9035}" type="parTrans" cxnId="{4B6A0D2A-48A4-48F8-9029-7FD6E7831F76}">
      <dgm:prSet/>
      <dgm:spPr/>
      <dgm:t>
        <a:bodyPr/>
        <a:lstStyle/>
        <a:p>
          <a:endParaRPr lang="zh-TW" altLang="en-US"/>
        </a:p>
      </dgm:t>
    </dgm:pt>
    <dgm:pt modelId="{4C232051-4C0C-4FA5-BE00-CC004281FB66}" type="sibTrans" cxnId="{4B6A0D2A-48A4-48F8-9029-7FD6E7831F76}">
      <dgm:prSet/>
      <dgm:spPr/>
      <dgm:t>
        <a:bodyPr/>
        <a:lstStyle/>
        <a:p>
          <a:endParaRPr lang="zh-TW" altLang="en-US"/>
        </a:p>
      </dgm:t>
    </dgm:pt>
    <dgm:pt modelId="{58E6CEF0-7460-4A3D-8564-0D13A9604129}">
      <dgm:prSet phldrT="[文字]"/>
      <dgm:spPr/>
      <dgm:t>
        <a:bodyPr/>
        <a:lstStyle/>
        <a:p>
          <a:r>
            <a:rPr lang="zh-TW" altLang="en-US" dirty="0" smtClean="0"/>
            <a:t>哀矜</a:t>
          </a:r>
          <a:endParaRPr lang="zh-TW" altLang="en-US" dirty="0"/>
        </a:p>
      </dgm:t>
    </dgm:pt>
    <dgm:pt modelId="{D2644B51-BF09-4B9D-8031-7DBF55E1A7A6}" type="parTrans" cxnId="{0D21617B-A869-417E-8822-42F15A1C57CD}">
      <dgm:prSet/>
      <dgm:spPr/>
      <dgm:t>
        <a:bodyPr/>
        <a:lstStyle/>
        <a:p>
          <a:endParaRPr lang="zh-TW" altLang="en-US"/>
        </a:p>
      </dgm:t>
    </dgm:pt>
    <dgm:pt modelId="{B37371E1-0B5E-4342-9FC7-DBB9ED1939DC}" type="sibTrans" cxnId="{0D21617B-A869-417E-8822-42F15A1C57CD}">
      <dgm:prSet/>
      <dgm:spPr/>
      <dgm:t>
        <a:bodyPr/>
        <a:lstStyle/>
        <a:p>
          <a:endParaRPr lang="zh-TW" altLang="en-US"/>
        </a:p>
      </dgm:t>
    </dgm:pt>
    <dgm:pt modelId="{7277F9FF-4B68-4DED-A83C-1A6D1A0173D4}">
      <dgm:prSet phldrT="[文字]"/>
      <dgm:spPr/>
      <dgm:t>
        <a:bodyPr/>
        <a:lstStyle/>
        <a:p>
          <a:r>
            <a:rPr lang="zh-TW" altLang="en-US" dirty="0" smtClean="0"/>
            <a:t>傲惰</a:t>
          </a:r>
          <a:endParaRPr lang="zh-TW" altLang="en-US" dirty="0"/>
        </a:p>
      </dgm:t>
    </dgm:pt>
    <dgm:pt modelId="{83A78CD8-5187-4A54-8983-42FB3A598E84}" type="parTrans" cxnId="{7886C9F0-C27F-4492-A0B2-6C993D38781D}">
      <dgm:prSet/>
      <dgm:spPr/>
      <dgm:t>
        <a:bodyPr/>
        <a:lstStyle/>
        <a:p>
          <a:endParaRPr lang="zh-TW" altLang="en-US"/>
        </a:p>
      </dgm:t>
    </dgm:pt>
    <dgm:pt modelId="{2AFE1E9A-0E57-4268-9CF1-32B3B2B483AC}" type="sibTrans" cxnId="{7886C9F0-C27F-4492-A0B2-6C993D38781D}">
      <dgm:prSet/>
      <dgm:spPr/>
      <dgm:t>
        <a:bodyPr/>
        <a:lstStyle/>
        <a:p>
          <a:endParaRPr lang="zh-TW" altLang="en-US"/>
        </a:p>
      </dgm:t>
    </dgm:pt>
    <dgm:pt modelId="{077EEB65-B79F-4BD9-8247-7DCFEF0AB39E}" type="pres">
      <dgm:prSet presAssocID="{225FA1A3-6F38-4B77-A75D-9DE6138BEE03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26AFF3B6-5941-4D7D-9C0B-CF4FF45ED4E6}" type="pres">
      <dgm:prSet presAssocID="{40F3805F-95FF-4E62-BC47-2ECAA2E7A558}" presName="root1" presStyleCnt="0"/>
      <dgm:spPr/>
      <dgm:t>
        <a:bodyPr/>
        <a:lstStyle/>
        <a:p>
          <a:endParaRPr lang="zh-TW" altLang="en-US"/>
        </a:p>
      </dgm:t>
    </dgm:pt>
    <dgm:pt modelId="{7595D6F3-0336-4550-ACE4-C96A15B3A47A}" type="pres">
      <dgm:prSet presAssocID="{40F3805F-95FF-4E62-BC47-2ECAA2E7A558}" presName="LevelOneTextNode" presStyleLbl="node0" presStyleIdx="0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C8C64E7-DFAF-4D11-A9A3-E8017EDAE6F8}" type="pres">
      <dgm:prSet presAssocID="{40F3805F-95FF-4E62-BC47-2ECAA2E7A558}" presName="level2hierChild" presStyleCnt="0"/>
      <dgm:spPr/>
      <dgm:t>
        <a:bodyPr/>
        <a:lstStyle/>
        <a:p>
          <a:endParaRPr lang="zh-TW" altLang="en-US"/>
        </a:p>
      </dgm:t>
    </dgm:pt>
    <dgm:pt modelId="{0E21B569-A00A-474F-B088-5A76D3CEA83B}" type="pres">
      <dgm:prSet presAssocID="{F969B137-D645-4D00-9A5B-3DFA224F02EC}" presName="root1" presStyleCnt="0"/>
      <dgm:spPr/>
      <dgm:t>
        <a:bodyPr/>
        <a:lstStyle/>
        <a:p>
          <a:endParaRPr lang="zh-TW" altLang="en-US"/>
        </a:p>
      </dgm:t>
    </dgm:pt>
    <dgm:pt modelId="{C13F5F23-0577-42BB-96F8-FE20D607E46D}" type="pres">
      <dgm:prSet presAssocID="{F969B137-D645-4D00-9A5B-3DFA224F02EC}" presName="LevelOneTextNode" presStyleLbl="node0" presStyleIdx="1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8ADD0CB-1680-4DED-8807-F8242B582785}" type="pres">
      <dgm:prSet presAssocID="{F969B137-D645-4D00-9A5B-3DFA224F02EC}" presName="level2hierChild" presStyleCnt="0"/>
      <dgm:spPr/>
      <dgm:t>
        <a:bodyPr/>
        <a:lstStyle/>
        <a:p>
          <a:endParaRPr lang="zh-TW" altLang="en-US"/>
        </a:p>
      </dgm:t>
    </dgm:pt>
    <dgm:pt modelId="{8708B941-A9B6-4DF4-B564-7E97122F5223}" type="pres">
      <dgm:prSet presAssocID="{5E092A22-1ED0-45F3-8E8F-4241F48F1EC2}" presName="root1" presStyleCnt="0"/>
      <dgm:spPr/>
      <dgm:t>
        <a:bodyPr/>
        <a:lstStyle/>
        <a:p>
          <a:endParaRPr lang="zh-TW" altLang="en-US"/>
        </a:p>
      </dgm:t>
    </dgm:pt>
    <dgm:pt modelId="{BB33CB75-01A4-44A4-90F6-CA20C3AA82F8}" type="pres">
      <dgm:prSet presAssocID="{5E092A22-1ED0-45F3-8E8F-4241F48F1EC2}" presName="LevelOneTextNode" presStyleLbl="node0" presStyleIdx="2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94ADCE6-C873-4AF5-A5F9-02A90C98C851}" type="pres">
      <dgm:prSet presAssocID="{5E092A22-1ED0-45F3-8E8F-4241F48F1EC2}" presName="level2hierChild" presStyleCnt="0"/>
      <dgm:spPr/>
      <dgm:t>
        <a:bodyPr/>
        <a:lstStyle/>
        <a:p>
          <a:endParaRPr lang="zh-TW" altLang="en-US"/>
        </a:p>
      </dgm:t>
    </dgm:pt>
    <dgm:pt modelId="{51FB8457-5317-4EC2-A5DB-693075931909}" type="pres">
      <dgm:prSet presAssocID="{58E6CEF0-7460-4A3D-8564-0D13A9604129}" presName="root1" presStyleCnt="0"/>
      <dgm:spPr/>
      <dgm:t>
        <a:bodyPr/>
        <a:lstStyle/>
        <a:p>
          <a:endParaRPr lang="zh-TW" altLang="en-US"/>
        </a:p>
      </dgm:t>
    </dgm:pt>
    <dgm:pt modelId="{0189DCB9-18CD-482D-B3CA-66AA2720C0AA}" type="pres">
      <dgm:prSet presAssocID="{58E6CEF0-7460-4A3D-8564-0D13A9604129}" presName="LevelOneTextNode" presStyleLbl="node0" presStyleIdx="3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68634FF-C602-4721-BAD4-EE65D3E3FF77}" type="pres">
      <dgm:prSet presAssocID="{58E6CEF0-7460-4A3D-8564-0D13A9604129}" presName="level2hierChild" presStyleCnt="0"/>
      <dgm:spPr/>
      <dgm:t>
        <a:bodyPr/>
        <a:lstStyle/>
        <a:p>
          <a:endParaRPr lang="zh-TW" altLang="en-US"/>
        </a:p>
      </dgm:t>
    </dgm:pt>
    <dgm:pt modelId="{553F6DB1-21D8-4295-9553-502078578E02}" type="pres">
      <dgm:prSet presAssocID="{7277F9FF-4B68-4DED-A83C-1A6D1A0173D4}" presName="root1" presStyleCnt="0"/>
      <dgm:spPr/>
      <dgm:t>
        <a:bodyPr/>
        <a:lstStyle/>
        <a:p>
          <a:endParaRPr lang="zh-TW" altLang="en-US"/>
        </a:p>
      </dgm:t>
    </dgm:pt>
    <dgm:pt modelId="{D9C5437F-6081-41A1-994D-550295D7A5B3}" type="pres">
      <dgm:prSet presAssocID="{7277F9FF-4B68-4DED-A83C-1A6D1A0173D4}" presName="LevelOneTextNode" presStyleLbl="node0" presStyleIdx="4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79F1997-7D2B-4142-A5A3-6A4EC989E60F}" type="pres">
      <dgm:prSet presAssocID="{7277F9FF-4B68-4DED-A83C-1A6D1A0173D4}" presName="level2hierChild" presStyleCnt="0"/>
      <dgm:spPr/>
      <dgm:t>
        <a:bodyPr/>
        <a:lstStyle/>
        <a:p>
          <a:endParaRPr lang="zh-TW" altLang="en-US"/>
        </a:p>
      </dgm:t>
    </dgm:pt>
  </dgm:ptLst>
  <dgm:cxnLst>
    <dgm:cxn modelId="{EFDD12AB-2D72-4CFC-A48C-15C047905972}" type="presOf" srcId="{225FA1A3-6F38-4B77-A75D-9DE6138BEE03}" destId="{077EEB65-B79F-4BD9-8247-7DCFEF0AB39E}" srcOrd="0" destOrd="0" presId="urn:microsoft.com/office/officeart/2005/8/layout/hierarchy2"/>
    <dgm:cxn modelId="{4B6A0D2A-48A4-48F8-9029-7FD6E7831F76}" srcId="{225FA1A3-6F38-4B77-A75D-9DE6138BEE03}" destId="{5E092A22-1ED0-45F3-8E8F-4241F48F1EC2}" srcOrd="2" destOrd="0" parTransId="{249368C3-76C1-424D-B0AF-BA81CB7F9035}" sibTransId="{4C232051-4C0C-4FA5-BE00-CC004281FB66}"/>
    <dgm:cxn modelId="{7CFECF0F-CD79-4F1A-888B-28CB1F5FABD7}" type="presOf" srcId="{58E6CEF0-7460-4A3D-8564-0D13A9604129}" destId="{0189DCB9-18CD-482D-B3CA-66AA2720C0AA}" srcOrd="0" destOrd="0" presId="urn:microsoft.com/office/officeart/2005/8/layout/hierarchy2"/>
    <dgm:cxn modelId="{04CC329D-D5DD-4613-9B67-9F6F8287FA64}" type="presOf" srcId="{F969B137-D645-4D00-9A5B-3DFA224F02EC}" destId="{C13F5F23-0577-42BB-96F8-FE20D607E46D}" srcOrd="0" destOrd="0" presId="urn:microsoft.com/office/officeart/2005/8/layout/hierarchy2"/>
    <dgm:cxn modelId="{670D1C92-0242-4791-8915-7666AC0F0D5C}" srcId="{225FA1A3-6F38-4B77-A75D-9DE6138BEE03}" destId="{F969B137-D645-4D00-9A5B-3DFA224F02EC}" srcOrd="1" destOrd="0" parTransId="{B92A71B5-F218-4123-A4B0-A83D8AC6FF95}" sibTransId="{B152C397-AD3B-4BB5-89D5-6C873AD22AA2}"/>
    <dgm:cxn modelId="{39112A6E-E1D4-45CE-B53B-6173A933AD76}" srcId="{225FA1A3-6F38-4B77-A75D-9DE6138BEE03}" destId="{40F3805F-95FF-4E62-BC47-2ECAA2E7A558}" srcOrd="0" destOrd="0" parTransId="{4CCC059D-87EF-4E68-9B38-BC38A4508051}" sibTransId="{76BF5044-6A5F-4AF8-84F2-6C3E36D37442}"/>
    <dgm:cxn modelId="{4B36FCC6-31FD-4233-AFCA-D619F80ECA43}" type="presOf" srcId="{5E092A22-1ED0-45F3-8E8F-4241F48F1EC2}" destId="{BB33CB75-01A4-44A4-90F6-CA20C3AA82F8}" srcOrd="0" destOrd="0" presId="urn:microsoft.com/office/officeart/2005/8/layout/hierarchy2"/>
    <dgm:cxn modelId="{53A0CA9B-6BB3-4C91-92FF-F043A97E7636}" type="presOf" srcId="{40F3805F-95FF-4E62-BC47-2ECAA2E7A558}" destId="{7595D6F3-0336-4550-ACE4-C96A15B3A47A}" srcOrd="0" destOrd="0" presId="urn:microsoft.com/office/officeart/2005/8/layout/hierarchy2"/>
    <dgm:cxn modelId="{7886C9F0-C27F-4492-A0B2-6C993D38781D}" srcId="{225FA1A3-6F38-4B77-A75D-9DE6138BEE03}" destId="{7277F9FF-4B68-4DED-A83C-1A6D1A0173D4}" srcOrd="4" destOrd="0" parTransId="{83A78CD8-5187-4A54-8983-42FB3A598E84}" sibTransId="{2AFE1E9A-0E57-4268-9CF1-32B3B2B483AC}"/>
    <dgm:cxn modelId="{08237F20-8661-433F-8B93-7B9E58563F83}" type="presOf" srcId="{7277F9FF-4B68-4DED-A83C-1A6D1A0173D4}" destId="{D9C5437F-6081-41A1-994D-550295D7A5B3}" srcOrd="0" destOrd="0" presId="urn:microsoft.com/office/officeart/2005/8/layout/hierarchy2"/>
    <dgm:cxn modelId="{0D21617B-A869-417E-8822-42F15A1C57CD}" srcId="{225FA1A3-6F38-4B77-A75D-9DE6138BEE03}" destId="{58E6CEF0-7460-4A3D-8564-0D13A9604129}" srcOrd="3" destOrd="0" parTransId="{D2644B51-BF09-4B9D-8031-7DBF55E1A7A6}" sibTransId="{B37371E1-0B5E-4342-9FC7-DBB9ED1939DC}"/>
    <dgm:cxn modelId="{335A192A-2A8F-4C23-B31F-F75E438AAB44}" type="presParOf" srcId="{077EEB65-B79F-4BD9-8247-7DCFEF0AB39E}" destId="{26AFF3B6-5941-4D7D-9C0B-CF4FF45ED4E6}" srcOrd="0" destOrd="0" presId="urn:microsoft.com/office/officeart/2005/8/layout/hierarchy2"/>
    <dgm:cxn modelId="{F934C44E-77B5-4A25-A29E-95142E3F939F}" type="presParOf" srcId="{26AFF3B6-5941-4D7D-9C0B-CF4FF45ED4E6}" destId="{7595D6F3-0336-4550-ACE4-C96A15B3A47A}" srcOrd="0" destOrd="0" presId="urn:microsoft.com/office/officeart/2005/8/layout/hierarchy2"/>
    <dgm:cxn modelId="{A33EF5EF-EC31-4ABD-B54B-3B09CB8ED8EE}" type="presParOf" srcId="{26AFF3B6-5941-4D7D-9C0B-CF4FF45ED4E6}" destId="{CC8C64E7-DFAF-4D11-A9A3-E8017EDAE6F8}" srcOrd="1" destOrd="0" presId="urn:microsoft.com/office/officeart/2005/8/layout/hierarchy2"/>
    <dgm:cxn modelId="{8FF8A480-87FB-4113-8893-A14FCFA9EA37}" type="presParOf" srcId="{077EEB65-B79F-4BD9-8247-7DCFEF0AB39E}" destId="{0E21B569-A00A-474F-B088-5A76D3CEA83B}" srcOrd="1" destOrd="0" presId="urn:microsoft.com/office/officeart/2005/8/layout/hierarchy2"/>
    <dgm:cxn modelId="{C6D3121A-3E38-40E2-9B3F-897B5BCBB553}" type="presParOf" srcId="{0E21B569-A00A-474F-B088-5A76D3CEA83B}" destId="{C13F5F23-0577-42BB-96F8-FE20D607E46D}" srcOrd="0" destOrd="0" presId="urn:microsoft.com/office/officeart/2005/8/layout/hierarchy2"/>
    <dgm:cxn modelId="{ADDEDA8B-AAA2-4F85-ADF2-1FB027959F31}" type="presParOf" srcId="{0E21B569-A00A-474F-B088-5A76D3CEA83B}" destId="{98ADD0CB-1680-4DED-8807-F8242B582785}" srcOrd="1" destOrd="0" presId="urn:microsoft.com/office/officeart/2005/8/layout/hierarchy2"/>
    <dgm:cxn modelId="{AF614615-0E63-4791-BC3F-1A2A10F93D77}" type="presParOf" srcId="{077EEB65-B79F-4BD9-8247-7DCFEF0AB39E}" destId="{8708B941-A9B6-4DF4-B564-7E97122F5223}" srcOrd="2" destOrd="0" presId="urn:microsoft.com/office/officeart/2005/8/layout/hierarchy2"/>
    <dgm:cxn modelId="{CC94F238-20DD-41EE-B980-E8A919B62706}" type="presParOf" srcId="{8708B941-A9B6-4DF4-B564-7E97122F5223}" destId="{BB33CB75-01A4-44A4-90F6-CA20C3AA82F8}" srcOrd="0" destOrd="0" presId="urn:microsoft.com/office/officeart/2005/8/layout/hierarchy2"/>
    <dgm:cxn modelId="{9C159413-26D5-42B1-9B05-090BC3F50DEB}" type="presParOf" srcId="{8708B941-A9B6-4DF4-B564-7E97122F5223}" destId="{894ADCE6-C873-4AF5-A5F9-02A90C98C851}" srcOrd="1" destOrd="0" presId="urn:microsoft.com/office/officeart/2005/8/layout/hierarchy2"/>
    <dgm:cxn modelId="{E777166A-962E-4520-8360-1B1BED12524D}" type="presParOf" srcId="{077EEB65-B79F-4BD9-8247-7DCFEF0AB39E}" destId="{51FB8457-5317-4EC2-A5DB-693075931909}" srcOrd="3" destOrd="0" presId="urn:microsoft.com/office/officeart/2005/8/layout/hierarchy2"/>
    <dgm:cxn modelId="{2B38B9D2-AA16-4395-AF78-A18536F02DD8}" type="presParOf" srcId="{51FB8457-5317-4EC2-A5DB-693075931909}" destId="{0189DCB9-18CD-482D-B3CA-66AA2720C0AA}" srcOrd="0" destOrd="0" presId="urn:microsoft.com/office/officeart/2005/8/layout/hierarchy2"/>
    <dgm:cxn modelId="{3A102F62-DE52-45C1-8FB4-E02EE1447075}" type="presParOf" srcId="{51FB8457-5317-4EC2-A5DB-693075931909}" destId="{F68634FF-C602-4721-BAD4-EE65D3E3FF77}" srcOrd="1" destOrd="0" presId="urn:microsoft.com/office/officeart/2005/8/layout/hierarchy2"/>
    <dgm:cxn modelId="{937EB4B9-B6CF-4C46-BD75-8F72FE4FA3B3}" type="presParOf" srcId="{077EEB65-B79F-4BD9-8247-7DCFEF0AB39E}" destId="{553F6DB1-21D8-4295-9553-502078578E02}" srcOrd="4" destOrd="0" presId="urn:microsoft.com/office/officeart/2005/8/layout/hierarchy2"/>
    <dgm:cxn modelId="{703B98CE-D777-47F5-8B66-72A557F0D262}" type="presParOf" srcId="{553F6DB1-21D8-4295-9553-502078578E02}" destId="{D9C5437F-6081-41A1-994D-550295D7A5B3}" srcOrd="0" destOrd="0" presId="urn:microsoft.com/office/officeart/2005/8/layout/hierarchy2"/>
    <dgm:cxn modelId="{529E729A-8EF5-40D9-86CC-B205D7315E08}" type="presParOf" srcId="{553F6DB1-21D8-4295-9553-502078578E02}" destId="{C79F1997-7D2B-4142-A5A3-6A4EC989E60F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24EA0464-6B9E-4C41-9BE1-E3D4FA936BFC}" type="doc">
      <dgm:prSet loTypeId="urn:microsoft.com/office/officeart/2005/8/layout/hierarchy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85484913-FB76-4A56-882C-CC044B9EE0B0}">
      <dgm:prSet phldrT="[文字]"/>
      <dgm:spPr/>
      <dgm:t>
        <a:bodyPr/>
        <a:lstStyle/>
        <a:p>
          <a:r>
            <a:rPr lang="zh-TW" altLang="en-US" dirty="0" smtClean="0"/>
            <a:t>親愛</a:t>
          </a:r>
          <a:endParaRPr lang="zh-TW" altLang="en-US" dirty="0"/>
        </a:p>
      </dgm:t>
    </dgm:pt>
    <dgm:pt modelId="{18269E7C-5917-4F8C-B2C2-2481F95E626F}" type="parTrans" cxnId="{33836AD3-1465-454C-9B14-481F9FE8BA24}">
      <dgm:prSet/>
      <dgm:spPr/>
      <dgm:t>
        <a:bodyPr/>
        <a:lstStyle/>
        <a:p>
          <a:endParaRPr lang="zh-TW" altLang="en-US"/>
        </a:p>
      </dgm:t>
    </dgm:pt>
    <dgm:pt modelId="{F9D9ADE1-EEAD-48D9-B210-3499AC161BE4}" type="sibTrans" cxnId="{33836AD3-1465-454C-9B14-481F9FE8BA24}">
      <dgm:prSet/>
      <dgm:spPr/>
      <dgm:t>
        <a:bodyPr/>
        <a:lstStyle/>
        <a:p>
          <a:endParaRPr lang="zh-TW" altLang="en-US"/>
        </a:p>
      </dgm:t>
    </dgm:pt>
    <dgm:pt modelId="{C1C2CEE1-955B-481C-8960-AF62035F0524}">
      <dgm:prSet phldrT="[文字]"/>
      <dgm:spPr/>
      <dgm:t>
        <a:bodyPr/>
        <a:lstStyle/>
        <a:p>
          <a:r>
            <a:rPr lang="zh-TW" altLang="en-US" dirty="0" smtClean="0"/>
            <a:t>親謂近密</a:t>
          </a:r>
          <a:endParaRPr lang="zh-TW" altLang="en-US" dirty="0"/>
        </a:p>
      </dgm:t>
    </dgm:pt>
    <dgm:pt modelId="{0E5EBD10-BD6B-4911-86D2-054DD1D0C9E9}" type="parTrans" cxnId="{31CBEB34-7AFF-4724-B880-AEC46571970F}">
      <dgm:prSet/>
      <dgm:spPr/>
      <dgm:t>
        <a:bodyPr/>
        <a:lstStyle/>
        <a:p>
          <a:endParaRPr lang="zh-TW" altLang="en-US"/>
        </a:p>
      </dgm:t>
    </dgm:pt>
    <dgm:pt modelId="{145E4601-B1B7-46C6-95F5-31D2D2A6700A}" type="sibTrans" cxnId="{31CBEB34-7AFF-4724-B880-AEC46571970F}">
      <dgm:prSet/>
      <dgm:spPr/>
      <dgm:t>
        <a:bodyPr/>
        <a:lstStyle/>
        <a:p>
          <a:endParaRPr lang="zh-TW" altLang="en-US"/>
        </a:p>
      </dgm:t>
    </dgm:pt>
    <dgm:pt modelId="{C1F6CBC2-8F14-499C-A613-F59EE07082D3}">
      <dgm:prSet phldrT="[文字]"/>
      <dgm:spPr/>
      <dgm:t>
        <a:bodyPr/>
        <a:lstStyle/>
        <a:p>
          <a:r>
            <a:rPr lang="zh-TW" altLang="en-US" dirty="0" smtClean="0"/>
            <a:t>愛謂寵惠</a:t>
          </a:r>
          <a:endParaRPr lang="zh-TW" altLang="en-US" dirty="0"/>
        </a:p>
      </dgm:t>
    </dgm:pt>
    <dgm:pt modelId="{6285A50E-80D4-48C5-B806-EE470268AE7E}" type="parTrans" cxnId="{B1AB49A8-4E43-482C-9187-D4C7A78415C2}">
      <dgm:prSet/>
      <dgm:spPr/>
      <dgm:t>
        <a:bodyPr/>
        <a:lstStyle/>
        <a:p>
          <a:endParaRPr lang="zh-TW" altLang="en-US"/>
        </a:p>
      </dgm:t>
    </dgm:pt>
    <dgm:pt modelId="{4B3064F2-86F9-4D35-BC95-00783F9438AB}" type="sibTrans" cxnId="{B1AB49A8-4E43-482C-9187-D4C7A78415C2}">
      <dgm:prSet/>
      <dgm:spPr/>
      <dgm:t>
        <a:bodyPr/>
        <a:lstStyle/>
        <a:p>
          <a:endParaRPr lang="zh-TW" altLang="en-US"/>
        </a:p>
      </dgm:t>
    </dgm:pt>
    <dgm:pt modelId="{A0ECDC7D-324A-4A72-9E50-7FB23BB1ABB7}">
      <dgm:prSet phldrT="[文字]"/>
      <dgm:spPr/>
      <dgm:t>
        <a:bodyPr/>
        <a:lstStyle/>
        <a:p>
          <a:r>
            <a:rPr lang="zh-TW" altLang="en-US" dirty="0" smtClean="0"/>
            <a:t>賤惡</a:t>
          </a:r>
          <a:endParaRPr lang="zh-TW" altLang="en-US" dirty="0"/>
        </a:p>
      </dgm:t>
    </dgm:pt>
    <dgm:pt modelId="{1BA45618-5C55-4870-893E-E4A29EFD9A72}" type="parTrans" cxnId="{1FA3930A-5172-4AD3-B8E4-EEFC9C138138}">
      <dgm:prSet/>
      <dgm:spPr/>
      <dgm:t>
        <a:bodyPr/>
        <a:lstStyle/>
        <a:p>
          <a:endParaRPr lang="zh-TW" altLang="en-US"/>
        </a:p>
      </dgm:t>
    </dgm:pt>
    <dgm:pt modelId="{941FC53A-10C7-4369-B99F-759C81B0E411}" type="sibTrans" cxnId="{1FA3930A-5172-4AD3-B8E4-EEFC9C138138}">
      <dgm:prSet/>
      <dgm:spPr/>
      <dgm:t>
        <a:bodyPr/>
        <a:lstStyle/>
        <a:p>
          <a:endParaRPr lang="zh-TW" altLang="en-US"/>
        </a:p>
      </dgm:t>
    </dgm:pt>
    <dgm:pt modelId="{67128229-5794-4B19-8E56-926B626B8AD4}">
      <dgm:prSet phldrT="[文字]"/>
      <dgm:spPr/>
      <dgm:t>
        <a:bodyPr/>
        <a:lstStyle/>
        <a:p>
          <a:r>
            <a:rPr lang="zh-TW" altLang="en-US" dirty="0" smtClean="0"/>
            <a:t>賤謂鄙輕</a:t>
          </a:r>
          <a:endParaRPr lang="zh-TW" altLang="en-US" dirty="0"/>
        </a:p>
      </dgm:t>
    </dgm:pt>
    <dgm:pt modelId="{3597D35F-BBC4-4F03-824A-F0B4E8619982}" type="parTrans" cxnId="{3E91E39D-24B5-420C-9A70-68319B619077}">
      <dgm:prSet/>
      <dgm:spPr/>
      <dgm:t>
        <a:bodyPr/>
        <a:lstStyle/>
        <a:p>
          <a:endParaRPr lang="zh-TW" altLang="en-US"/>
        </a:p>
      </dgm:t>
    </dgm:pt>
    <dgm:pt modelId="{632884CB-77D3-462E-9C11-3BE9D7AE8D95}" type="sibTrans" cxnId="{3E91E39D-24B5-420C-9A70-68319B619077}">
      <dgm:prSet/>
      <dgm:spPr/>
      <dgm:t>
        <a:bodyPr/>
        <a:lstStyle/>
        <a:p>
          <a:endParaRPr lang="zh-TW" altLang="en-US"/>
        </a:p>
      </dgm:t>
    </dgm:pt>
    <dgm:pt modelId="{C2D8934A-F560-42F7-87FB-2D9263672B98}">
      <dgm:prSet phldrT="[文字]"/>
      <dgm:spPr/>
      <dgm:t>
        <a:bodyPr/>
        <a:lstStyle/>
        <a:p>
          <a:r>
            <a:rPr lang="zh-TW" altLang="en-US" dirty="0" smtClean="0"/>
            <a:t>惡謂憎厭</a:t>
          </a:r>
          <a:endParaRPr lang="zh-TW" altLang="en-US" dirty="0"/>
        </a:p>
      </dgm:t>
    </dgm:pt>
    <dgm:pt modelId="{118669D7-9CD9-43E3-A9ED-128B3F59CE7B}" type="parTrans" cxnId="{65F2B945-3E12-44ED-B6E7-CBA2CFCA2E45}">
      <dgm:prSet/>
      <dgm:spPr/>
      <dgm:t>
        <a:bodyPr/>
        <a:lstStyle/>
        <a:p>
          <a:endParaRPr lang="zh-TW" altLang="en-US"/>
        </a:p>
      </dgm:t>
    </dgm:pt>
    <dgm:pt modelId="{4CC9F959-1BCF-4929-82E7-8C6DCFF82F2A}" type="sibTrans" cxnId="{65F2B945-3E12-44ED-B6E7-CBA2CFCA2E45}">
      <dgm:prSet/>
      <dgm:spPr/>
      <dgm:t>
        <a:bodyPr/>
        <a:lstStyle/>
        <a:p>
          <a:endParaRPr lang="zh-TW" altLang="en-US"/>
        </a:p>
      </dgm:t>
    </dgm:pt>
    <dgm:pt modelId="{B6F4CA1C-3F8D-4953-B615-EAE782910A6E}">
      <dgm:prSet phldrT="[文字]"/>
      <dgm:spPr/>
      <dgm:t>
        <a:bodyPr/>
        <a:lstStyle/>
        <a:p>
          <a:r>
            <a:rPr lang="zh-TW" altLang="en-US" dirty="0" smtClean="0"/>
            <a:t>畏敬</a:t>
          </a:r>
          <a:endParaRPr lang="zh-TW" altLang="en-US" dirty="0"/>
        </a:p>
      </dgm:t>
    </dgm:pt>
    <dgm:pt modelId="{C452171C-21FF-46F6-B851-ECC062EEA212}" type="parTrans" cxnId="{4FA7E78C-7ECA-4FA0-91B1-6BD303AAB5D4}">
      <dgm:prSet/>
      <dgm:spPr/>
      <dgm:t>
        <a:bodyPr/>
        <a:lstStyle/>
        <a:p>
          <a:endParaRPr lang="zh-TW" altLang="en-US"/>
        </a:p>
      </dgm:t>
    </dgm:pt>
    <dgm:pt modelId="{D6B6C43A-2160-48DF-A4D0-25BB82069BB4}" type="sibTrans" cxnId="{4FA7E78C-7ECA-4FA0-91B1-6BD303AAB5D4}">
      <dgm:prSet/>
      <dgm:spPr/>
      <dgm:t>
        <a:bodyPr/>
        <a:lstStyle/>
        <a:p>
          <a:endParaRPr lang="zh-TW" altLang="en-US"/>
        </a:p>
      </dgm:t>
    </dgm:pt>
    <dgm:pt modelId="{41079736-E627-4E78-9D15-CF2E4DF3229A}">
      <dgm:prSet phldrT="[文字]"/>
      <dgm:spPr/>
      <dgm:t>
        <a:bodyPr/>
        <a:lstStyle/>
        <a:p>
          <a:r>
            <a:rPr lang="zh-TW" altLang="en-US" dirty="0" smtClean="0"/>
            <a:t>哀矜</a:t>
          </a:r>
          <a:endParaRPr lang="zh-TW" altLang="en-US" dirty="0"/>
        </a:p>
      </dgm:t>
    </dgm:pt>
    <dgm:pt modelId="{2108C354-E212-4FA0-9512-63ABB5D76C0C}" type="parTrans" cxnId="{D7F8F1CD-DCCC-49B3-9CC2-8C7CE725C341}">
      <dgm:prSet/>
      <dgm:spPr/>
      <dgm:t>
        <a:bodyPr/>
        <a:lstStyle/>
        <a:p>
          <a:endParaRPr lang="zh-TW" altLang="en-US"/>
        </a:p>
      </dgm:t>
    </dgm:pt>
    <dgm:pt modelId="{30469FA8-6F0B-43DF-A8C6-22EF5496F31E}" type="sibTrans" cxnId="{D7F8F1CD-DCCC-49B3-9CC2-8C7CE725C341}">
      <dgm:prSet/>
      <dgm:spPr/>
      <dgm:t>
        <a:bodyPr/>
        <a:lstStyle/>
        <a:p>
          <a:endParaRPr lang="zh-TW" altLang="en-US"/>
        </a:p>
      </dgm:t>
    </dgm:pt>
    <dgm:pt modelId="{CD734215-718F-4A81-8A2C-6D1583D581E1}">
      <dgm:prSet phldrT="[文字]"/>
      <dgm:spPr/>
      <dgm:t>
        <a:bodyPr/>
        <a:lstStyle/>
        <a:p>
          <a:r>
            <a:rPr lang="zh-TW" altLang="en-US" dirty="0" smtClean="0"/>
            <a:t>傲惰</a:t>
          </a:r>
          <a:endParaRPr lang="zh-TW" altLang="en-US" dirty="0"/>
        </a:p>
      </dgm:t>
    </dgm:pt>
    <dgm:pt modelId="{912E317C-CFF2-449E-843C-F68B214C40E7}" type="parTrans" cxnId="{E58B3C36-221B-4842-8594-039A620DDCEF}">
      <dgm:prSet/>
      <dgm:spPr/>
      <dgm:t>
        <a:bodyPr/>
        <a:lstStyle/>
        <a:p>
          <a:endParaRPr lang="zh-TW" altLang="en-US"/>
        </a:p>
      </dgm:t>
    </dgm:pt>
    <dgm:pt modelId="{83F6D8DE-DCD4-4F69-96D0-0A8CD9122132}" type="sibTrans" cxnId="{E58B3C36-221B-4842-8594-039A620DDCEF}">
      <dgm:prSet/>
      <dgm:spPr/>
      <dgm:t>
        <a:bodyPr/>
        <a:lstStyle/>
        <a:p>
          <a:endParaRPr lang="zh-TW" altLang="en-US"/>
        </a:p>
      </dgm:t>
    </dgm:pt>
    <dgm:pt modelId="{E972F7D3-8119-42F6-AC99-3C60B97EC5D9}">
      <dgm:prSet phldrT="[文字]"/>
      <dgm:spPr/>
      <dgm:t>
        <a:bodyPr/>
        <a:lstStyle/>
        <a:p>
          <a:r>
            <a:rPr lang="zh-TW" altLang="en-US" dirty="0" smtClean="0"/>
            <a:t>敬謂崇重</a:t>
          </a:r>
          <a:endParaRPr lang="zh-TW" altLang="en-US" dirty="0"/>
        </a:p>
      </dgm:t>
    </dgm:pt>
    <dgm:pt modelId="{601F12F6-8216-4F93-BFF7-41895A252020}" type="parTrans" cxnId="{2294A408-2720-400D-A1D2-138CD076559D}">
      <dgm:prSet/>
      <dgm:spPr/>
      <dgm:t>
        <a:bodyPr/>
        <a:lstStyle/>
        <a:p>
          <a:endParaRPr lang="zh-TW" altLang="en-US"/>
        </a:p>
      </dgm:t>
    </dgm:pt>
    <dgm:pt modelId="{D8AEBE0F-F362-4CEF-9966-224BE977F6CF}" type="sibTrans" cxnId="{2294A408-2720-400D-A1D2-138CD076559D}">
      <dgm:prSet/>
      <dgm:spPr/>
      <dgm:t>
        <a:bodyPr/>
        <a:lstStyle/>
        <a:p>
          <a:endParaRPr lang="zh-TW" altLang="en-US"/>
        </a:p>
      </dgm:t>
    </dgm:pt>
    <dgm:pt modelId="{6E39C001-FF78-452F-AC14-D17B1A92349E}">
      <dgm:prSet phldrT="[文字]"/>
      <dgm:spPr/>
      <dgm:t>
        <a:bodyPr/>
        <a:lstStyle/>
        <a:p>
          <a:r>
            <a:rPr lang="zh-TW" altLang="en-US" dirty="0" smtClean="0"/>
            <a:t>畏謂服怯</a:t>
          </a:r>
          <a:endParaRPr lang="zh-TW" altLang="en-US" dirty="0"/>
        </a:p>
      </dgm:t>
    </dgm:pt>
    <dgm:pt modelId="{122FC90C-542A-44CC-A41D-52977A9076D5}" type="parTrans" cxnId="{815D1D38-48CA-4C27-9369-EC347350C0C7}">
      <dgm:prSet/>
      <dgm:spPr/>
      <dgm:t>
        <a:bodyPr/>
        <a:lstStyle/>
        <a:p>
          <a:endParaRPr lang="zh-TW" altLang="en-US"/>
        </a:p>
      </dgm:t>
    </dgm:pt>
    <dgm:pt modelId="{A706A239-BC69-4834-9E46-D07D21258253}" type="sibTrans" cxnId="{815D1D38-48CA-4C27-9369-EC347350C0C7}">
      <dgm:prSet/>
      <dgm:spPr/>
      <dgm:t>
        <a:bodyPr/>
        <a:lstStyle/>
        <a:p>
          <a:endParaRPr lang="zh-TW" altLang="en-US"/>
        </a:p>
      </dgm:t>
    </dgm:pt>
    <dgm:pt modelId="{CD7B1D42-1962-463B-83D4-2AE09A59BE51}">
      <dgm:prSet phldrT="[文字]"/>
      <dgm:spPr/>
      <dgm:t>
        <a:bodyPr/>
        <a:lstStyle/>
        <a:p>
          <a:r>
            <a:rPr lang="zh-TW" altLang="en-US" dirty="0" smtClean="0"/>
            <a:t>矜謂憐惜</a:t>
          </a:r>
          <a:endParaRPr lang="zh-TW" altLang="en-US" dirty="0"/>
        </a:p>
      </dgm:t>
    </dgm:pt>
    <dgm:pt modelId="{6E6AD6BA-07CC-4443-A799-50D2C38B0A7A}" type="parTrans" cxnId="{F0708AD6-8F17-4152-9681-71C939CF1A6B}">
      <dgm:prSet/>
      <dgm:spPr/>
      <dgm:t>
        <a:bodyPr/>
        <a:lstStyle/>
        <a:p>
          <a:endParaRPr lang="zh-TW" altLang="en-US"/>
        </a:p>
      </dgm:t>
    </dgm:pt>
    <dgm:pt modelId="{E0F50CBE-134B-4D85-A2E8-18AB88F58D97}" type="sibTrans" cxnId="{F0708AD6-8F17-4152-9681-71C939CF1A6B}">
      <dgm:prSet/>
      <dgm:spPr/>
      <dgm:t>
        <a:bodyPr/>
        <a:lstStyle/>
        <a:p>
          <a:endParaRPr lang="zh-TW" altLang="en-US"/>
        </a:p>
      </dgm:t>
    </dgm:pt>
    <dgm:pt modelId="{05BB1229-69A4-4C0E-A55F-3DD35555F523}">
      <dgm:prSet phldrT="[文字]"/>
      <dgm:spPr/>
      <dgm:t>
        <a:bodyPr/>
        <a:lstStyle/>
        <a:p>
          <a:r>
            <a:rPr lang="zh-TW" altLang="en-US" dirty="0" smtClean="0"/>
            <a:t>哀謂悲憫</a:t>
          </a:r>
          <a:endParaRPr lang="zh-TW" altLang="en-US" dirty="0"/>
        </a:p>
      </dgm:t>
    </dgm:pt>
    <dgm:pt modelId="{1B3713B3-9E0F-43C8-A571-3A9C8E427D65}" type="parTrans" cxnId="{49849045-7FA1-45F0-A2DA-09429EC6F865}">
      <dgm:prSet/>
      <dgm:spPr/>
      <dgm:t>
        <a:bodyPr/>
        <a:lstStyle/>
        <a:p>
          <a:endParaRPr lang="zh-TW" altLang="en-US"/>
        </a:p>
      </dgm:t>
    </dgm:pt>
    <dgm:pt modelId="{674E4050-296A-41AB-B898-A7B837B14B79}" type="sibTrans" cxnId="{49849045-7FA1-45F0-A2DA-09429EC6F865}">
      <dgm:prSet/>
      <dgm:spPr/>
      <dgm:t>
        <a:bodyPr/>
        <a:lstStyle/>
        <a:p>
          <a:endParaRPr lang="zh-TW" altLang="en-US"/>
        </a:p>
      </dgm:t>
    </dgm:pt>
    <dgm:pt modelId="{D13289D3-F602-4476-9938-D860A3F0BCEE}">
      <dgm:prSet phldrT="[文字]"/>
      <dgm:spPr/>
      <dgm:t>
        <a:bodyPr/>
        <a:lstStyle/>
        <a:p>
          <a:r>
            <a:rPr lang="zh-TW" altLang="en-US" dirty="0" smtClean="0"/>
            <a:t>惰謂怠慢</a:t>
          </a:r>
          <a:endParaRPr lang="zh-TW" altLang="en-US" dirty="0"/>
        </a:p>
      </dgm:t>
    </dgm:pt>
    <dgm:pt modelId="{6E252DE4-1432-4D40-85BB-7BCE9F9A70C3}" type="parTrans" cxnId="{9B6E6C7D-DFC0-456F-A789-E1BC600D69DF}">
      <dgm:prSet/>
      <dgm:spPr/>
      <dgm:t>
        <a:bodyPr/>
        <a:lstStyle/>
        <a:p>
          <a:endParaRPr lang="zh-TW" altLang="en-US"/>
        </a:p>
      </dgm:t>
    </dgm:pt>
    <dgm:pt modelId="{C519DA81-E06A-4AD1-974C-EF4A4AFF90C3}" type="sibTrans" cxnId="{9B6E6C7D-DFC0-456F-A789-E1BC600D69DF}">
      <dgm:prSet/>
      <dgm:spPr/>
      <dgm:t>
        <a:bodyPr/>
        <a:lstStyle/>
        <a:p>
          <a:endParaRPr lang="zh-TW" altLang="en-US"/>
        </a:p>
      </dgm:t>
    </dgm:pt>
    <dgm:pt modelId="{7DA2FA4F-D618-47FA-8A42-10FD8EBCEB16}">
      <dgm:prSet phldrT="[文字]"/>
      <dgm:spPr/>
      <dgm:t>
        <a:bodyPr/>
        <a:lstStyle/>
        <a:p>
          <a:r>
            <a:rPr lang="zh-TW" altLang="en-US" dirty="0" smtClean="0"/>
            <a:t>傲謂驕倨</a:t>
          </a:r>
          <a:endParaRPr lang="zh-TW" altLang="en-US" dirty="0"/>
        </a:p>
      </dgm:t>
    </dgm:pt>
    <dgm:pt modelId="{124AB1DD-476F-4302-A8C8-7B07ED899BA2}" type="parTrans" cxnId="{5896A9EA-79CF-4D95-AA8A-BAD56AA28D1E}">
      <dgm:prSet/>
      <dgm:spPr/>
      <dgm:t>
        <a:bodyPr/>
        <a:lstStyle/>
        <a:p>
          <a:endParaRPr lang="zh-TW" altLang="en-US"/>
        </a:p>
      </dgm:t>
    </dgm:pt>
    <dgm:pt modelId="{17DCAD3F-0558-4B5A-B1C3-4E3FF5A2A161}" type="sibTrans" cxnId="{5896A9EA-79CF-4D95-AA8A-BAD56AA28D1E}">
      <dgm:prSet/>
      <dgm:spPr/>
      <dgm:t>
        <a:bodyPr/>
        <a:lstStyle/>
        <a:p>
          <a:endParaRPr lang="zh-TW" altLang="en-US"/>
        </a:p>
      </dgm:t>
    </dgm:pt>
    <dgm:pt modelId="{FBCF246C-864E-40EB-8C62-71B599D73157}" type="pres">
      <dgm:prSet presAssocID="{24EA0464-6B9E-4C41-9BE1-E3D4FA936BFC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zh-TW" altLang="en-US"/>
        </a:p>
      </dgm:t>
    </dgm:pt>
    <dgm:pt modelId="{9AA518E7-82C9-4849-97E0-33BB77743850}" type="pres">
      <dgm:prSet presAssocID="{85484913-FB76-4A56-882C-CC044B9EE0B0}" presName="root" presStyleCnt="0"/>
      <dgm:spPr/>
    </dgm:pt>
    <dgm:pt modelId="{BCA30C3A-3815-44B0-ABD6-0A96B231E165}" type="pres">
      <dgm:prSet presAssocID="{85484913-FB76-4A56-882C-CC044B9EE0B0}" presName="rootComposite" presStyleCnt="0"/>
      <dgm:spPr/>
    </dgm:pt>
    <dgm:pt modelId="{10CA9E88-F671-4460-AA70-BF4F930FE592}" type="pres">
      <dgm:prSet presAssocID="{85484913-FB76-4A56-882C-CC044B9EE0B0}" presName="rootText" presStyleLbl="node1" presStyleIdx="0" presStyleCnt="5"/>
      <dgm:spPr/>
      <dgm:t>
        <a:bodyPr/>
        <a:lstStyle/>
        <a:p>
          <a:endParaRPr lang="zh-TW" altLang="en-US"/>
        </a:p>
      </dgm:t>
    </dgm:pt>
    <dgm:pt modelId="{CF17FAED-31F4-4CF7-95A4-8FE5F1199A27}" type="pres">
      <dgm:prSet presAssocID="{85484913-FB76-4A56-882C-CC044B9EE0B0}" presName="rootConnector" presStyleLbl="node1" presStyleIdx="0" presStyleCnt="5"/>
      <dgm:spPr/>
      <dgm:t>
        <a:bodyPr/>
        <a:lstStyle/>
        <a:p>
          <a:endParaRPr lang="zh-TW" altLang="en-US"/>
        </a:p>
      </dgm:t>
    </dgm:pt>
    <dgm:pt modelId="{1161B226-D265-489B-ACE3-912B532B6696}" type="pres">
      <dgm:prSet presAssocID="{85484913-FB76-4A56-882C-CC044B9EE0B0}" presName="childShape" presStyleCnt="0"/>
      <dgm:spPr/>
    </dgm:pt>
    <dgm:pt modelId="{5FBFBB25-3D88-4A3A-850B-178AB100F796}" type="pres">
      <dgm:prSet presAssocID="{0E5EBD10-BD6B-4911-86D2-054DD1D0C9E9}" presName="Name13" presStyleLbl="parChTrans1D2" presStyleIdx="0" presStyleCnt="10"/>
      <dgm:spPr/>
      <dgm:t>
        <a:bodyPr/>
        <a:lstStyle/>
        <a:p>
          <a:endParaRPr lang="zh-TW" altLang="en-US"/>
        </a:p>
      </dgm:t>
    </dgm:pt>
    <dgm:pt modelId="{4756D38F-B122-4F21-B624-9F2097CF5DF7}" type="pres">
      <dgm:prSet presAssocID="{C1C2CEE1-955B-481C-8960-AF62035F0524}" presName="childText" presStyleLbl="bgAcc1" presStyleIdx="0" presStyleCnt="1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159D4EC-B350-47F2-8699-1AE2B3F2A699}" type="pres">
      <dgm:prSet presAssocID="{6285A50E-80D4-48C5-B806-EE470268AE7E}" presName="Name13" presStyleLbl="parChTrans1D2" presStyleIdx="1" presStyleCnt="10"/>
      <dgm:spPr/>
      <dgm:t>
        <a:bodyPr/>
        <a:lstStyle/>
        <a:p>
          <a:endParaRPr lang="zh-TW" altLang="en-US"/>
        </a:p>
      </dgm:t>
    </dgm:pt>
    <dgm:pt modelId="{5DC9BA13-24EF-496B-AF61-3390B6CFBF1C}" type="pres">
      <dgm:prSet presAssocID="{C1F6CBC2-8F14-499C-A613-F59EE07082D3}" presName="childText" presStyleLbl="bgAcc1" presStyleIdx="1" presStyleCnt="1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1ACF033B-8E38-4477-8B6E-00A87EE07104}" type="pres">
      <dgm:prSet presAssocID="{A0ECDC7D-324A-4A72-9E50-7FB23BB1ABB7}" presName="root" presStyleCnt="0"/>
      <dgm:spPr/>
    </dgm:pt>
    <dgm:pt modelId="{57356226-FB89-48F8-AEF9-3FD3828F22F9}" type="pres">
      <dgm:prSet presAssocID="{A0ECDC7D-324A-4A72-9E50-7FB23BB1ABB7}" presName="rootComposite" presStyleCnt="0"/>
      <dgm:spPr/>
    </dgm:pt>
    <dgm:pt modelId="{3140C1FC-9AC2-4AFB-8200-55591E40070B}" type="pres">
      <dgm:prSet presAssocID="{A0ECDC7D-324A-4A72-9E50-7FB23BB1ABB7}" presName="rootText" presStyleLbl="node1" presStyleIdx="1" presStyleCnt="5"/>
      <dgm:spPr/>
      <dgm:t>
        <a:bodyPr/>
        <a:lstStyle/>
        <a:p>
          <a:endParaRPr lang="zh-TW" altLang="en-US"/>
        </a:p>
      </dgm:t>
    </dgm:pt>
    <dgm:pt modelId="{93EA5C51-F594-4B06-85BD-3D4BB828793F}" type="pres">
      <dgm:prSet presAssocID="{A0ECDC7D-324A-4A72-9E50-7FB23BB1ABB7}" presName="rootConnector" presStyleLbl="node1" presStyleIdx="1" presStyleCnt="5"/>
      <dgm:spPr/>
      <dgm:t>
        <a:bodyPr/>
        <a:lstStyle/>
        <a:p>
          <a:endParaRPr lang="zh-TW" altLang="en-US"/>
        </a:p>
      </dgm:t>
    </dgm:pt>
    <dgm:pt modelId="{E2BBB2C9-2F41-4ED5-9E1F-EAACC7F95C61}" type="pres">
      <dgm:prSet presAssocID="{A0ECDC7D-324A-4A72-9E50-7FB23BB1ABB7}" presName="childShape" presStyleCnt="0"/>
      <dgm:spPr/>
    </dgm:pt>
    <dgm:pt modelId="{7785E415-C81C-4AB4-972B-F4C7A150030E}" type="pres">
      <dgm:prSet presAssocID="{3597D35F-BBC4-4F03-824A-F0B4E8619982}" presName="Name13" presStyleLbl="parChTrans1D2" presStyleIdx="2" presStyleCnt="10"/>
      <dgm:spPr/>
      <dgm:t>
        <a:bodyPr/>
        <a:lstStyle/>
        <a:p>
          <a:endParaRPr lang="zh-TW" altLang="en-US"/>
        </a:p>
      </dgm:t>
    </dgm:pt>
    <dgm:pt modelId="{64523E52-8096-4AEB-BB3A-C38721585CAE}" type="pres">
      <dgm:prSet presAssocID="{67128229-5794-4B19-8E56-926B626B8AD4}" presName="childText" presStyleLbl="bgAcc1" presStyleIdx="2" presStyleCnt="1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22C7836-C770-4534-BA38-98D31550CA55}" type="pres">
      <dgm:prSet presAssocID="{118669D7-9CD9-43E3-A9ED-128B3F59CE7B}" presName="Name13" presStyleLbl="parChTrans1D2" presStyleIdx="3" presStyleCnt="10"/>
      <dgm:spPr/>
      <dgm:t>
        <a:bodyPr/>
        <a:lstStyle/>
        <a:p>
          <a:endParaRPr lang="zh-TW" altLang="en-US"/>
        </a:p>
      </dgm:t>
    </dgm:pt>
    <dgm:pt modelId="{E2F62637-D8D0-45E7-A74E-9E1081BA1DC4}" type="pres">
      <dgm:prSet presAssocID="{C2D8934A-F560-42F7-87FB-2D9263672B98}" presName="childText" presStyleLbl="bgAcc1" presStyleIdx="3" presStyleCnt="1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DA4DBFB-C068-46C1-9C9C-E3C7AFF65A91}" type="pres">
      <dgm:prSet presAssocID="{B6F4CA1C-3F8D-4953-B615-EAE782910A6E}" presName="root" presStyleCnt="0"/>
      <dgm:spPr/>
    </dgm:pt>
    <dgm:pt modelId="{6C4E0848-003C-4AAB-9566-8FDC8D96AAD5}" type="pres">
      <dgm:prSet presAssocID="{B6F4CA1C-3F8D-4953-B615-EAE782910A6E}" presName="rootComposite" presStyleCnt="0"/>
      <dgm:spPr/>
    </dgm:pt>
    <dgm:pt modelId="{322600C7-FB90-465D-A938-63CA5F51D12A}" type="pres">
      <dgm:prSet presAssocID="{B6F4CA1C-3F8D-4953-B615-EAE782910A6E}" presName="rootText" presStyleLbl="node1" presStyleIdx="2" presStyleCnt="5"/>
      <dgm:spPr/>
      <dgm:t>
        <a:bodyPr/>
        <a:lstStyle/>
        <a:p>
          <a:endParaRPr lang="zh-TW" altLang="en-US"/>
        </a:p>
      </dgm:t>
    </dgm:pt>
    <dgm:pt modelId="{C795CE17-0798-4B30-A304-1D4202A3B2BA}" type="pres">
      <dgm:prSet presAssocID="{B6F4CA1C-3F8D-4953-B615-EAE782910A6E}" presName="rootConnector" presStyleLbl="node1" presStyleIdx="2" presStyleCnt="5"/>
      <dgm:spPr/>
      <dgm:t>
        <a:bodyPr/>
        <a:lstStyle/>
        <a:p>
          <a:endParaRPr lang="zh-TW" altLang="en-US"/>
        </a:p>
      </dgm:t>
    </dgm:pt>
    <dgm:pt modelId="{FF26000F-E0D4-4A38-AC8E-7E9994052B76}" type="pres">
      <dgm:prSet presAssocID="{B6F4CA1C-3F8D-4953-B615-EAE782910A6E}" presName="childShape" presStyleCnt="0"/>
      <dgm:spPr/>
    </dgm:pt>
    <dgm:pt modelId="{4166C010-EA8B-46DA-A30F-4413603EF5BA}" type="pres">
      <dgm:prSet presAssocID="{122FC90C-542A-44CC-A41D-52977A9076D5}" presName="Name13" presStyleLbl="parChTrans1D2" presStyleIdx="4" presStyleCnt="10"/>
      <dgm:spPr/>
      <dgm:t>
        <a:bodyPr/>
        <a:lstStyle/>
        <a:p>
          <a:endParaRPr lang="zh-TW" altLang="en-US"/>
        </a:p>
      </dgm:t>
    </dgm:pt>
    <dgm:pt modelId="{957D2929-94CA-4709-9287-6C966398B0C6}" type="pres">
      <dgm:prSet presAssocID="{6E39C001-FF78-452F-AC14-D17B1A92349E}" presName="childText" presStyleLbl="bgAcc1" presStyleIdx="4" presStyleCnt="1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592BE90-0E4F-4208-B334-080F0B80D1D3}" type="pres">
      <dgm:prSet presAssocID="{601F12F6-8216-4F93-BFF7-41895A252020}" presName="Name13" presStyleLbl="parChTrans1D2" presStyleIdx="5" presStyleCnt="10"/>
      <dgm:spPr/>
      <dgm:t>
        <a:bodyPr/>
        <a:lstStyle/>
        <a:p>
          <a:endParaRPr lang="zh-TW" altLang="en-US"/>
        </a:p>
      </dgm:t>
    </dgm:pt>
    <dgm:pt modelId="{90ADF644-B57D-402D-8E7D-2EE973388EB5}" type="pres">
      <dgm:prSet presAssocID="{E972F7D3-8119-42F6-AC99-3C60B97EC5D9}" presName="childText" presStyleLbl="bgAcc1" presStyleIdx="5" presStyleCnt="1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903A3F3-5089-463F-8584-FDB09EAB5063}" type="pres">
      <dgm:prSet presAssocID="{41079736-E627-4E78-9D15-CF2E4DF3229A}" presName="root" presStyleCnt="0"/>
      <dgm:spPr/>
    </dgm:pt>
    <dgm:pt modelId="{E0A99C72-D240-4DDA-ABA2-97A02B688C50}" type="pres">
      <dgm:prSet presAssocID="{41079736-E627-4E78-9D15-CF2E4DF3229A}" presName="rootComposite" presStyleCnt="0"/>
      <dgm:spPr/>
    </dgm:pt>
    <dgm:pt modelId="{CDBCC9B5-DE7F-455E-BDDE-A1357DB87CAD}" type="pres">
      <dgm:prSet presAssocID="{41079736-E627-4E78-9D15-CF2E4DF3229A}" presName="rootText" presStyleLbl="node1" presStyleIdx="3" presStyleCnt="5"/>
      <dgm:spPr/>
      <dgm:t>
        <a:bodyPr/>
        <a:lstStyle/>
        <a:p>
          <a:endParaRPr lang="zh-TW" altLang="en-US"/>
        </a:p>
      </dgm:t>
    </dgm:pt>
    <dgm:pt modelId="{7D96E954-354B-45D9-A8E0-2408941C5B93}" type="pres">
      <dgm:prSet presAssocID="{41079736-E627-4E78-9D15-CF2E4DF3229A}" presName="rootConnector" presStyleLbl="node1" presStyleIdx="3" presStyleCnt="5"/>
      <dgm:spPr/>
      <dgm:t>
        <a:bodyPr/>
        <a:lstStyle/>
        <a:p>
          <a:endParaRPr lang="zh-TW" altLang="en-US"/>
        </a:p>
      </dgm:t>
    </dgm:pt>
    <dgm:pt modelId="{D9D60A61-5F24-4EAE-826A-FA7A63ABE4BF}" type="pres">
      <dgm:prSet presAssocID="{41079736-E627-4E78-9D15-CF2E4DF3229A}" presName="childShape" presStyleCnt="0"/>
      <dgm:spPr/>
    </dgm:pt>
    <dgm:pt modelId="{AD5050DD-993A-4BA2-BE15-5C1C9329F3B7}" type="pres">
      <dgm:prSet presAssocID="{1B3713B3-9E0F-43C8-A571-3A9C8E427D65}" presName="Name13" presStyleLbl="parChTrans1D2" presStyleIdx="6" presStyleCnt="10"/>
      <dgm:spPr/>
      <dgm:t>
        <a:bodyPr/>
        <a:lstStyle/>
        <a:p>
          <a:endParaRPr lang="zh-TW" altLang="en-US"/>
        </a:p>
      </dgm:t>
    </dgm:pt>
    <dgm:pt modelId="{49E41A4D-B373-467E-819D-4C219C87618B}" type="pres">
      <dgm:prSet presAssocID="{05BB1229-69A4-4C0E-A55F-3DD35555F523}" presName="childText" presStyleLbl="bgAcc1" presStyleIdx="6" presStyleCnt="1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2E27107-2FA8-401F-9174-8F0DF5EDAB45}" type="pres">
      <dgm:prSet presAssocID="{6E6AD6BA-07CC-4443-A799-50D2C38B0A7A}" presName="Name13" presStyleLbl="parChTrans1D2" presStyleIdx="7" presStyleCnt="10"/>
      <dgm:spPr/>
      <dgm:t>
        <a:bodyPr/>
        <a:lstStyle/>
        <a:p>
          <a:endParaRPr lang="zh-TW" altLang="en-US"/>
        </a:p>
      </dgm:t>
    </dgm:pt>
    <dgm:pt modelId="{6D361CD6-0C43-429C-B315-C5AA2DB6720A}" type="pres">
      <dgm:prSet presAssocID="{CD7B1D42-1962-463B-83D4-2AE09A59BE51}" presName="childText" presStyleLbl="bgAcc1" presStyleIdx="7" presStyleCnt="1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33CD8EA-411D-430E-88AD-9F9424FE2E13}" type="pres">
      <dgm:prSet presAssocID="{CD734215-718F-4A81-8A2C-6D1583D581E1}" presName="root" presStyleCnt="0"/>
      <dgm:spPr/>
    </dgm:pt>
    <dgm:pt modelId="{C5EB0B6C-CEBA-4E82-B29D-95DEE0A8BA62}" type="pres">
      <dgm:prSet presAssocID="{CD734215-718F-4A81-8A2C-6D1583D581E1}" presName="rootComposite" presStyleCnt="0"/>
      <dgm:spPr/>
    </dgm:pt>
    <dgm:pt modelId="{97FD1AA1-5DA8-41A6-BC4C-6C7AF33ABFD1}" type="pres">
      <dgm:prSet presAssocID="{CD734215-718F-4A81-8A2C-6D1583D581E1}" presName="rootText" presStyleLbl="node1" presStyleIdx="4" presStyleCnt="5"/>
      <dgm:spPr/>
      <dgm:t>
        <a:bodyPr/>
        <a:lstStyle/>
        <a:p>
          <a:endParaRPr lang="zh-TW" altLang="en-US"/>
        </a:p>
      </dgm:t>
    </dgm:pt>
    <dgm:pt modelId="{B31AEBFD-DC62-47B2-88DD-43EEBD384275}" type="pres">
      <dgm:prSet presAssocID="{CD734215-718F-4A81-8A2C-6D1583D581E1}" presName="rootConnector" presStyleLbl="node1" presStyleIdx="4" presStyleCnt="5"/>
      <dgm:spPr/>
      <dgm:t>
        <a:bodyPr/>
        <a:lstStyle/>
        <a:p>
          <a:endParaRPr lang="zh-TW" altLang="en-US"/>
        </a:p>
      </dgm:t>
    </dgm:pt>
    <dgm:pt modelId="{7FAB747B-2502-4874-976D-FCBFDFC7C1B3}" type="pres">
      <dgm:prSet presAssocID="{CD734215-718F-4A81-8A2C-6D1583D581E1}" presName="childShape" presStyleCnt="0"/>
      <dgm:spPr/>
    </dgm:pt>
    <dgm:pt modelId="{66FC99D6-088E-49A9-85A6-4768A3303566}" type="pres">
      <dgm:prSet presAssocID="{124AB1DD-476F-4302-A8C8-7B07ED899BA2}" presName="Name13" presStyleLbl="parChTrans1D2" presStyleIdx="8" presStyleCnt="10"/>
      <dgm:spPr/>
      <dgm:t>
        <a:bodyPr/>
        <a:lstStyle/>
        <a:p>
          <a:endParaRPr lang="zh-TW" altLang="en-US"/>
        </a:p>
      </dgm:t>
    </dgm:pt>
    <dgm:pt modelId="{7DEBC9BE-852B-4631-9290-E78CFF1DCE52}" type="pres">
      <dgm:prSet presAssocID="{7DA2FA4F-D618-47FA-8A42-10FD8EBCEB16}" presName="childText" presStyleLbl="bgAcc1" presStyleIdx="8" presStyleCnt="1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FC8AF8F-0DE4-41D5-9CE6-28893948D998}" type="pres">
      <dgm:prSet presAssocID="{6E252DE4-1432-4D40-85BB-7BCE9F9A70C3}" presName="Name13" presStyleLbl="parChTrans1D2" presStyleIdx="9" presStyleCnt="10"/>
      <dgm:spPr/>
      <dgm:t>
        <a:bodyPr/>
        <a:lstStyle/>
        <a:p>
          <a:endParaRPr lang="zh-TW" altLang="en-US"/>
        </a:p>
      </dgm:t>
    </dgm:pt>
    <dgm:pt modelId="{F08C668E-ADF1-440A-BA15-149032DFF5CA}" type="pres">
      <dgm:prSet presAssocID="{D13289D3-F602-4476-9938-D860A3F0BCEE}" presName="childText" presStyleLbl="bgAcc1" presStyleIdx="9" presStyleCnt="1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79AF2E14-28E8-4F5C-A3F7-B8BBB2E79A89}" type="presOf" srcId="{D13289D3-F602-4476-9938-D860A3F0BCEE}" destId="{F08C668E-ADF1-440A-BA15-149032DFF5CA}" srcOrd="0" destOrd="0" presId="urn:microsoft.com/office/officeart/2005/8/layout/hierarchy3"/>
    <dgm:cxn modelId="{FE4E200F-B5E7-47FC-8EB4-E69FCA921F39}" type="presOf" srcId="{118669D7-9CD9-43E3-A9ED-128B3F59CE7B}" destId="{922C7836-C770-4534-BA38-98D31550CA55}" srcOrd="0" destOrd="0" presId="urn:microsoft.com/office/officeart/2005/8/layout/hierarchy3"/>
    <dgm:cxn modelId="{B1AB49A8-4E43-482C-9187-D4C7A78415C2}" srcId="{85484913-FB76-4A56-882C-CC044B9EE0B0}" destId="{C1F6CBC2-8F14-499C-A613-F59EE07082D3}" srcOrd="1" destOrd="0" parTransId="{6285A50E-80D4-48C5-B806-EE470268AE7E}" sibTransId="{4B3064F2-86F9-4D35-BC95-00783F9438AB}"/>
    <dgm:cxn modelId="{C519A657-3932-44F2-987C-72C0D4862EA2}" type="presOf" srcId="{7DA2FA4F-D618-47FA-8A42-10FD8EBCEB16}" destId="{7DEBC9BE-852B-4631-9290-E78CFF1DCE52}" srcOrd="0" destOrd="0" presId="urn:microsoft.com/office/officeart/2005/8/layout/hierarchy3"/>
    <dgm:cxn modelId="{7E4A494D-E7C2-4D04-A991-295695F9A066}" type="presOf" srcId="{A0ECDC7D-324A-4A72-9E50-7FB23BB1ABB7}" destId="{3140C1FC-9AC2-4AFB-8200-55591E40070B}" srcOrd="0" destOrd="0" presId="urn:microsoft.com/office/officeart/2005/8/layout/hierarchy3"/>
    <dgm:cxn modelId="{815D1D38-48CA-4C27-9369-EC347350C0C7}" srcId="{B6F4CA1C-3F8D-4953-B615-EAE782910A6E}" destId="{6E39C001-FF78-452F-AC14-D17B1A92349E}" srcOrd="0" destOrd="0" parTransId="{122FC90C-542A-44CC-A41D-52977A9076D5}" sibTransId="{A706A239-BC69-4834-9E46-D07D21258253}"/>
    <dgm:cxn modelId="{33836AD3-1465-454C-9B14-481F9FE8BA24}" srcId="{24EA0464-6B9E-4C41-9BE1-E3D4FA936BFC}" destId="{85484913-FB76-4A56-882C-CC044B9EE0B0}" srcOrd="0" destOrd="0" parTransId="{18269E7C-5917-4F8C-B2C2-2481F95E626F}" sibTransId="{F9D9ADE1-EEAD-48D9-B210-3499AC161BE4}"/>
    <dgm:cxn modelId="{2BE03273-C4A1-44E0-8D0F-4795FC7C2242}" type="presOf" srcId="{6E39C001-FF78-452F-AC14-D17B1A92349E}" destId="{957D2929-94CA-4709-9287-6C966398B0C6}" srcOrd="0" destOrd="0" presId="urn:microsoft.com/office/officeart/2005/8/layout/hierarchy3"/>
    <dgm:cxn modelId="{E8929319-11BD-46C1-81EA-D881D3B0E29F}" type="presOf" srcId="{124AB1DD-476F-4302-A8C8-7B07ED899BA2}" destId="{66FC99D6-088E-49A9-85A6-4768A3303566}" srcOrd="0" destOrd="0" presId="urn:microsoft.com/office/officeart/2005/8/layout/hierarchy3"/>
    <dgm:cxn modelId="{9927EED6-5AC5-4C2F-A396-500F34E3B144}" type="presOf" srcId="{85484913-FB76-4A56-882C-CC044B9EE0B0}" destId="{CF17FAED-31F4-4CF7-95A4-8FE5F1199A27}" srcOrd="1" destOrd="0" presId="urn:microsoft.com/office/officeart/2005/8/layout/hierarchy3"/>
    <dgm:cxn modelId="{F0708AD6-8F17-4152-9681-71C939CF1A6B}" srcId="{41079736-E627-4E78-9D15-CF2E4DF3229A}" destId="{CD7B1D42-1962-463B-83D4-2AE09A59BE51}" srcOrd="1" destOrd="0" parTransId="{6E6AD6BA-07CC-4443-A799-50D2C38B0A7A}" sibTransId="{E0F50CBE-134B-4D85-A2E8-18AB88F58D97}"/>
    <dgm:cxn modelId="{49849045-7FA1-45F0-A2DA-09429EC6F865}" srcId="{41079736-E627-4E78-9D15-CF2E4DF3229A}" destId="{05BB1229-69A4-4C0E-A55F-3DD35555F523}" srcOrd="0" destOrd="0" parTransId="{1B3713B3-9E0F-43C8-A571-3A9C8E427D65}" sibTransId="{674E4050-296A-41AB-B898-A7B837B14B79}"/>
    <dgm:cxn modelId="{5E2EDD3E-4C55-4FC5-BB91-D443F8576FDB}" type="presOf" srcId="{41079736-E627-4E78-9D15-CF2E4DF3229A}" destId="{CDBCC9B5-DE7F-455E-BDDE-A1357DB87CAD}" srcOrd="0" destOrd="0" presId="urn:microsoft.com/office/officeart/2005/8/layout/hierarchy3"/>
    <dgm:cxn modelId="{2294A408-2720-400D-A1D2-138CD076559D}" srcId="{B6F4CA1C-3F8D-4953-B615-EAE782910A6E}" destId="{E972F7D3-8119-42F6-AC99-3C60B97EC5D9}" srcOrd="1" destOrd="0" parTransId="{601F12F6-8216-4F93-BFF7-41895A252020}" sibTransId="{D8AEBE0F-F362-4CEF-9966-224BE977F6CF}"/>
    <dgm:cxn modelId="{F8B9BA35-AA6E-43C1-B0AE-2E8A6BE72764}" type="presOf" srcId="{C1F6CBC2-8F14-499C-A613-F59EE07082D3}" destId="{5DC9BA13-24EF-496B-AF61-3390B6CFBF1C}" srcOrd="0" destOrd="0" presId="urn:microsoft.com/office/officeart/2005/8/layout/hierarchy3"/>
    <dgm:cxn modelId="{65F2B945-3E12-44ED-B6E7-CBA2CFCA2E45}" srcId="{A0ECDC7D-324A-4A72-9E50-7FB23BB1ABB7}" destId="{C2D8934A-F560-42F7-87FB-2D9263672B98}" srcOrd="1" destOrd="0" parTransId="{118669D7-9CD9-43E3-A9ED-128B3F59CE7B}" sibTransId="{4CC9F959-1BCF-4929-82E7-8C6DCFF82F2A}"/>
    <dgm:cxn modelId="{29D01DDF-B17C-4D75-B0EE-7D76B6D07728}" type="presOf" srcId="{67128229-5794-4B19-8E56-926B626B8AD4}" destId="{64523E52-8096-4AEB-BB3A-C38721585CAE}" srcOrd="0" destOrd="0" presId="urn:microsoft.com/office/officeart/2005/8/layout/hierarchy3"/>
    <dgm:cxn modelId="{03F189F6-02EF-42B5-A247-534DB91F2206}" type="presOf" srcId="{85484913-FB76-4A56-882C-CC044B9EE0B0}" destId="{10CA9E88-F671-4460-AA70-BF4F930FE592}" srcOrd="0" destOrd="0" presId="urn:microsoft.com/office/officeart/2005/8/layout/hierarchy3"/>
    <dgm:cxn modelId="{D7F8F1CD-DCCC-49B3-9CC2-8C7CE725C341}" srcId="{24EA0464-6B9E-4C41-9BE1-E3D4FA936BFC}" destId="{41079736-E627-4E78-9D15-CF2E4DF3229A}" srcOrd="3" destOrd="0" parTransId="{2108C354-E212-4FA0-9512-63ABB5D76C0C}" sibTransId="{30469FA8-6F0B-43DF-A8C6-22EF5496F31E}"/>
    <dgm:cxn modelId="{07FD26BA-413D-49D0-AD63-A31B517F9025}" type="presOf" srcId="{CD734215-718F-4A81-8A2C-6D1583D581E1}" destId="{97FD1AA1-5DA8-41A6-BC4C-6C7AF33ABFD1}" srcOrd="0" destOrd="0" presId="urn:microsoft.com/office/officeart/2005/8/layout/hierarchy3"/>
    <dgm:cxn modelId="{6808E7E7-B5ED-4300-9378-2795793345EB}" type="presOf" srcId="{A0ECDC7D-324A-4A72-9E50-7FB23BB1ABB7}" destId="{93EA5C51-F594-4B06-85BD-3D4BB828793F}" srcOrd="1" destOrd="0" presId="urn:microsoft.com/office/officeart/2005/8/layout/hierarchy3"/>
    <dgm:cxn modelId="{9ED6C0E9-6BAA-45EC-8490-EB1AE54E2763}" type="presOf" srcId="{1B3713B3-9E0F-43C8-A571-3A9C8E427D65}" destId="{AD5050DD-993A-4BA2-BE15-5C1C9329F3B7}" srcOrd="0" destOrd="0" presId="urn:microsoft.com/office/officeart/2005/8/layout/hierarchy3"/>
    <dgm:cxn modelId="{A747121D-9F8B-408B-92BB-901D5133D1A4}" type="presOf" srcId="{24EA0464-6B9E-4C41-9BE1-E3D4FA936BFC}" destId="{FBCF246C-864E-40EB-8C62-71B599D73157}" srcOrd="0" destOrd="0" presId="urn:microsoft.com/office/officeart/2005/8/layout/hierarchy3"/>
    <dgm:cxn modelId="{3E91E39D-24B5-420C-9A70-68319B619077}" srcId="{A0ECDC7D-324A-4A72-9E50-7FB23BB1ABB7}" destId="{67128229-5794-4B19-8E56-926B626B8AD4}" srcOrd="0" destOrd="0" parTransId="{3597D35F-BBC4-4F03-824A-F0B4E8619982}" sibTransId="{632884CB-77D3-462E-9C11-3BE9D7AE8D95}"/>
    <dgm:cxn modelId="{31CBEB34-7AFF-4724-B880-AEC46571970F}" srcId="{85484913-FB76-4A56-882C-CC044B9EE0B0}" destId="{C1C2CEE1-955B-481C-8960-AF62035F0524}" srcOrd="0" destOrd="0" parTransId="{0E5EBD10-BD6B-4911-86D2-054DD1D0C9E9}" sibTransId="{145E4601-B1B7-46C6-95F5-31D2D2A6700A}"/>
    <dgm:cxn modelId="{BEEC6721-7722-468B-8331-238100A4A3CF}" type="presOf" srcId="{6E252DE4-1432-4D40-85BB-7BCE9F9A70C3}" destId="{DFC8AF8F-0DE4-41D5-9CE6-28893948D998}" srcOrd="0" destOrd="0" presId="urn:microsoft.com/office/officeart/2005/8/layout/hierarchy3"/>
    <dgm:cxn modelId="{6AD9158B-8313-4CAD-B79A-9EAFEEC72EDA}" type="presOf" srcId="{3597D35F-BBC4-4F03-824A-F0B4E8619982}" destId="{7785E415-C81C-4AB4-972B-F4C7A150030E}" srcOrd="0" destOrd="0" presId="urn:microsoft.com/office/officeart/2005/8/layout/hierarchy3"/>
    <dgm:cxn modelId="{5896A9EA-79CF-4D95-AA8A-BAD56AA28D1E}" srcId="{CD734215-718F-4A81-8A2C-6D1583D581E1}" destId="{7DA2FA4F-D618-47FA-8A42-10FD8EBCEB16}" srcOrd="0" destOrd="0" parTransId="{124AB1DD-476F-4302-A8C8-7B07ED899BA2}" sibTransId="{17DCAD3F-0558-4B5A-B1C3-4E3FF5A2A161}"/>
    <dgm:cxn modelId="{4FA7E78C-7ECA-4FA0-91B1-6BD303AAB5D4}" srcId="{24EA0464-6B9E-4C41-9BE1-E3D4FA936BFC}" destId="{B6F4CA1C-3F8D-4953-B615-EAE782910A6E}" srcOrd="2" destOrd="0" parTransId="{C452171C-21FF-46F6-B851-ECC062EEA212}" sibTransId="{D6B6C43A-2160-48DF-A4D0-25BB82069BB4}"/>
    <dgm:cxn modelId="{77F0E8D7-7AFC-447F-BE9E-84C6AEE2EE3F}" type="presOf" srcId="{B6F4CA1C-3F8D-4953-B615-EAE782910A6E}" destId="{C795CE17-0798-4B30-A304-1D4202A3B2BA}" srcOrd="1" destOrd="0" presId="urn:microsoft.com/office/officeart/2005/8/layout/hierarchy3"/>
    <dgm:cxn modelId="{390F18A4-AA48-4FEB-87B4-48F441A85DDC}" type="presOf" srcId="{601F12F6-8216-4F93-BFF7-41895A252020}" destId="{0592BE90-0E4F-4208-B334-080F0B80D1D3}" srcOrd="0" destOrd="0" presId="urn:microsoft.com/office/officeart/2005/8/layout/hierarchy3"/>
    <dgm:cxn modelId="{95CC5CE9-0A0B-49AD-BB76-E23E4D02DEDB}" type="presOf" srcId="{CD734215-718F-4A81-8A2C-6D1583D581E1}" destId="{B31AEBFD-DC62-47B2-88DD-43EEBD384275}" srcOrd="1" destOrd="0" presId="urn:microsoft.com/office/officeart/2005/8/layout/hierarchy3"/>
    <dgm:cxn modelId="{BE1B8EB7-348A-4976-9553-127F5423CB7C}" type="presOf" srcId="{6E6AD6BA-07CC-4443-A799-50D2C38B0A7A}" destId="{B2E27107-2FA8-401F-9174-8F0DF5EDAB45}" srcOrd="0" destOrd="0" presId="urn:microsoft.com/office/officeart/2005/8/layout/hierarchy3"/>
    <dgm:cxn modelId="{8505D6A9-128E-46D9-A398-8FF0552E3ECF}" type="presOf" srcId="{0E5EBD10-BD6B-4911-86D2-054DD1D0C9E9}" destId="{5FBFBB25-3D88-4A3A-850B-178AB100F796}" srcOrd="0" destOrd="0" presId="urn:microsoft.com/office/officeart/2005/8/layout/hierarchy3"/>
    <dgm:cxn modelId="{525B2B5F-9B26-4353-A031-2662A2AFB468}" type="presOf" srcId="{C2D8934A-F560-42F7-87FB-2D9263672B98}" destId="{E2F62637-D8D0-45E7-A74E-9E1081BA1DC4}" srcOrd="0" destOrd="0" presId="urn:microsoft.com/office/officeart/2005/8/layout/hierarchy3"/>
    <dgm:cxn modelId="{1FA3930A-5172-4AD3-B8E4-EEFC9C138138}" srcId="{24EA0464-6B9E-4C41-9BE1-E3D4FA936BFC}" destId="{A0ECDC7D-324A-4A72-9E50-7FB23BB1ABB7}" srcOrd="1" destOrd="0" parTransId="{1BA45618-5C55-4870-893E-E4A29EFD9A72}" sibTransId="{941FC53A-10C7-4369-B99F-759C81B0E411}"/>
    <dgm:cxn modelId="{F114F83F-08E7-4643-958C-07911CD011CB}" type="presOf" srcId="{C1C2CEE1-955B-481C-8960-AF62035F0524}" destId="{4756D38F-B122-4F21-B624-9F2097CF5DF7}" srcOrd="0" destOrd="0" presId="urn:microsoft.com/office/officeart/2005/8/layout/hierarchy3"/>
    <dgm:cxn modelId="{9B6E6C7D-DFC0-456F-A789-E1BC600D69DF}" srcId="{CD734215-718F-4A81-8A2C-6D1583D581E1}" destId="{D13289D3-F602-4476-9938-D860A3F0BCEE}" srcOrd="1" destOrd="0" parTransId="{6E252DE4-1432-4D40-85BB-7BCE9F9A70C3}" sibTransId="{C519DA81-E06A-4AD1-974C-EF4A4AFF90C3}"/>
    <dgm:cxn modelId="{E58B3C36-221B-4842-8594-039A620DDCEF}" srcId="{24EA0464-6B9E-4C41-9BE1-E3D4FA936BFC}" destId="{CD734215-718F-4A81-8A2C-6D1583D581E1}" srcOrd="4" destOrd="0" parTransId="{912E317C-CFF2-449E-843C-F68B214C40E7}" sibTransId="{83F6D8DE-DCD4-4F69-96D0-0A8CD9122132}"/>
    <dgm:cxn modelId="{F57863C8-0819-4B80-9167-6F73397E6883}" type="presOf" srcId="{B6F4CA1C-3F8D-4953-B615-EAE782910A6E}" destId="{322600C7-FB90-465D-A938-63CA5F51D12A}" srcOrd="0" destOrd="0" presId="urn:microsoft.com/office/officeart/2005/8/layout/hierarchy3"/>
    <dgm:cxn modelId="{E317B1C3-CC4D-429E-AD34-9F5452CDE832}" type="presOf" srcId="{05BB1229-69A4-4C0E-A55F-3DD35555F523}" destId="{49E41A4D-B373-467E-819D-4C219C87618B}" srcOrd="0" destOrd="0" presId="urn:microsoft.com/office/officeart/2005/8/layout/hierarchy3"/>
    <dgm:cxn modelId="{79265947-DEC4-418A-A1C0-8A0F468C8C30}" type="presOf" srcId="{41079736-E627-4E78-9D15-CF2E4DF3229A}" destId="{7D96E954-354B-45D9-A8E0-2408941C5B93}" srcOrd="1" destOrd="0" presId="urn:microsoft.com/office/officeart/2005/8/layout/hierarchy3"/>
    <dgm:cxn modelId="{60A3F13C-EA4A-4F45-9048-6595B89A095A}" type="presOf" srcId="{E972F7D3-8119-42F6-AC99-3C60B97EC5D9}" destId="{90ADF644-B57D-402D-8E7D-2EE973388EB5}" srcOrd="0" destOrd="0" presId="urn:microsoft.com/office/officeart/2005/8/layout/hierarchy3"/>
    <dgm:cxn modelId="{0BD57563-0F1F-4A14-ABA9-61DB78C40C80}" type="presOf" srcId="{6285A50E-80D4-48C5-B806-EE470268AE7E}" destId="{F159D4EC-B350-47F2-8699-1AE2B3F2A699}" srcOrd="0" destOrd="0" presId="urn:microsoft.com/office/officeart/2005/8/layout/hierarchy3"/>
    <dgm:cxn modelId="{91A16D85-0C9E-4B6B-A52E-A91142749A28}" type="presOf" srcId="{CD7B1D42-1962-463B-83D4-2AE09A59BE51}" destId="{6D361CD6-0C43-429C-B315-C5AA2DB6720A}" srcOrd="0" destOrd="0" presId="urn:microsoft.com/office/officeart/2005/8/layout/hierarchy3"/>
    <dgm:cxn modelId="{DECF9FB5-C4B0-4DCD-8B98-0EE7A48489A1}" type="presOf" srcId="{122FC90C-542A-44CC-A41D-52977A9076D5}" destId="{4166C010-EA8B-46DA-A30F-4413603EF5BA}" srcOrd="0" destOrd="0" presId="urn:microsoft.com/office/officeart/2005/8/layout/hierarchy3"/>
    <dgm:cxn modelId="{4CFB810C-BB0B-4DAF-8723-F28E0060D892}" type="presParOf" srcId="{FBCF246C-864E-40EB-8C62-71B599D73157}" destId="{9AA518E7-82C9-4849-97E0-33BB77743850}" srcOrd="0" destOrd="0" presId="urn:microsoft.com/office/officeart/2005/8/layout/hierarchy3"/>
    <dgm:cxn modelId="{D0A9127F-4201-4FE2-BE48-07FCCA7A6B72}" type="presParOf" srcId="{9AA518E7-82C9-4849-97E0-33BB77743850}" destId="{BCA30C3A-3815-44B0-ABD6-0A96B231E165}" srcOrd="0" destOrd="0" presId="urn:microsoft.com/office/officeart/2005/8/layout/hierarchy3"/>
    <dgm:cxn modelId="{99852489-1D0C-4554-A8BD-3603CDE447CE}" type="presParOf" srcId="{BCA30C3A-3815-44B0-ABD6-0A96B231E165}" destId="{10CA9E88-F671-4460-AA70-BF4F930FE592}" srcOrd="0" destOrd="0" presId="urn:microsoft.com/office/officeart/2005/8/layout/hierarchy3"/>
    <dgm:cxn modelId="{F56680F1-89A0-45DF-BAE3-70EFF189A8F2}" type="presParOf" srcId="{BCA30C3A-3815-44B0-ABD6-0A96B231E165}" destId="{CF17FAED-31F4-4CF7-95A4-8FE5F1199A27}" srcOrd="1" destOrd="0" presId="urn:microsoft.com/office/officeart/2005/8/layout/hierarchy3"/>
    <dgm:cxn modelId="{28C4BF96-5D6D-4519-8180-0346CC23BA5D}" type="presParOf" srcId="{9AA518E7-82C9-4849-97E0-33BB77743850}" destId="{1161B226-D265-489B-ACE3-912B532B6696}" srcOrd="1" destOrd="0" presId="urn:microsoft.com/office/officeart/2005/8/layout/hierarchy3"/>
    <dgm:cxn modelId="{E6587027-BF81-4DF9-BC29-837F288792D0}" type="presParOf" srcId="{1161B226-D265-489B-ACE3-912B532B6696}" destId="{5FBFBB25-3D88-4A3A-850B-178AB100F796}" srcOrd="0" destOrd="0" presId="urn:microsoft.com/office/officeart/2005/8/layout/hierarchy3"/>
    <dgm:cxn modelId="{1B6CFAD2-B4FC-46B3-BE0E-BBEF96BBBCC6}" type="presParOf" srcId="{1161B226-D265-489B-ACE3-912B532B6696}" destId="{4756D38F-B122-4F21-B624-9F2097CF5DF7}" srcOrd="1" destOrd="0" presId="urn:microsoft.com/office/officeart/2005/8/layout/hierarchy3"/>
    <dgm:cxn modelId="{82AA5958-4A85-474B-93C9-17780B39472A}" type="presParOf" srcId="{1161B226-D265-489B-ACE3-912B532B6696}" destId="{F159D4EC-B350-47F2-8699-1AE2B3F2A699}" srcOrd="2" destOrd="0" presId="urn:microsoft.com/office/officeart/2005/8/layout/hierarchy3"/>
    <dgm:cxn modelId="{A34D0788-349C-49FC-952F-AFBBECB8C4C7}" type="presParOf" srcId="{1161B226-D265-489B-ACE3-912B532B6696}" destId="{5DC9BA13-24EF-496B-AF61-3390B6CFBF1C}" srcOrd="3" destOrd="0" presId="urn:microsoft.com/office/officeart/2005/8/layout/hierarchy3"/>
    <dgm:cxn modelId="{677D1B9D-9B64-4A4F-B774-77A737FB1CE8}" type="presParOf" srcId="{FBCF246C-864E-40EB-8C62-71B599D73157}" destId="{1ACF033B-8E38-4477-8B6E-00A87EE07104}" srcOrd="1" destOrd="0" presId="urn:microsoft.com/office/officeart/2005/8/layout/hierarchy3"/>
    <dgm:cxn modelId="{0E8649FB-3FF4-40C5-BE8E-259C4BCB76F9}" type="presParOf" srcId="{1ACF033B-8E38-4477-8B6E-00A87EE07104}" destId="{57356226-FB89-48F8-AEF9-3FD3828F22F9}" srcOrd="0" destOrd="0" presId="urn:microsoft.com/office/officeart/2005/8/layout/hierarchy3"/>
    <dgm:cxn modelId="{376B5146-4AD2-442F-9736-7EE60E9D5606}" type="presParOf" srcId="{57356226-FB89-48F8-AEF9-3FD3828F22F9}" destId="{3140C1FC-9AC2-4AFB-8200-55591E40070B}" srcOrd="0" destOrd="0" presId="urn:microsoft.com/office/officeart/2005/8/layout/hierarchy3"/>
    <dgm:cxn modelId="{5DF7E8F3-B567-4A8B-B9A1-B2454625790D}" type="presParOf" srcId="{57356226-FB89-48F8-AEF9-3FD3828F22F9}" destId="{93EA5C51-F594-4B06-85BD-3D4BB828793F}" srcOrd="1" destOrd="0" presId="urn:microsoft.com/office/officeart/2005/8/layout/hierarchy3"/>
    <dgm:cxn modelId="{AD112E4D-1B9E-44C6-9D87-4ACD0094585D}" type="presParOf" srcId="{1ACF033B-8E38-4477-8B6E-00A87EE07104}" destId="{E2BBB2C9-2F41-4ED5-9E1F-EAACC7F95C61}" srcOrd="1" destOrd="0" presId="urn:microsoft.com/office/officeart/2005/8/layout/hierarchy3"/>
    <dgm:cxn modelId="{E0EC7275-BFD2-473B-B1EB-4D8C26C7C308}" type="presParOf" srcId="{E2BBB2C9-2F41-4ED5-9E1F-EAACC7F95C61}" destId="{7785E415-C81C-4AB4-972B-F4C7A150030E}" srcOrd="0" destOrd="0" presId="urn:microsoft.com/office/officeart/2005/8/layout/hierarchy3"/>
    <dgm:cxn modelId="{F44EE33E-61E0-453E-A2E5-2D1EEABBBE61}" type="presParOf" srcId="{E2BBB2C9-2F41-4ED5-9E1F-EAACC7F95C61}" destId="{64523E52-8096-4AEB-BB3A-C38721585CAE}" srcOrd="1" destOrd="0" presId="urn:microsoft.com/office/officeart/2005/8/layout/hierarchy3"/>
    <dgm:cxn modelId="{90AB7283-779D-4AEE-A7EC-A8D075172CD4}" type="presParOf" srcId="{E2BBB2C9-2F41-4ED5-9E1F-EAACC7F95C61}" destId="{922C7836-C770-4534-BA38-98D31550CA55}" srcOrd="2" destOrd="0" presId="urn:microsoft.com/office/officeart/2005/8/layout/hierarchy3"/>
    <dgm:cxn modelId="{14863089-0B66-4D62-8F3D-8DD27FBBD877}" type="presParOf" srcId="{E2BBB2C9-2F41-4ED5-9E1F-EAACC7F95C61}" destId="{E2F62637-D8D0-45E7-A74E-9E1081BA1DC4}" srcOrd="3" destOrd="0" presId="urn:microsoft.com/office/officeart/2005/8/layout/hierarchy3"/>
    <dgm:cxn modelId="{3ECC74D7-BDAA-4A2E-842A-1E7C150E8782}" type="presParOf" srcId="{FBCF246C-864E-40EB-8C62-71B599D73157}" destId="{2DA4DBFB-C068-46C1-9C9C-E3C7AFF65A91}" srcOrd="2" destOrd="0" presId="urn:microsoft.com/office/officeart/2005/8/layout/hierarchy3"/>
    <dgm:cxn modelId="{69455ECE-657D-48C5-8B82-E265D898A424}" type="presParOf" srcId="{2DA4DBFB-C068-46C1-9C9C-E3C7AFF65A91}" destId="{6C4E0848-003C-4AAB-9566-8FDC8D96AAD5}" srcOrd="0" destOrd="0" presId="urn:microsoft.com/office/officeart/2005/8/layout/hierarchy3"/>
    <dgm:cxn modelId="{3CA9B509-28B3-43DE-962A-88DCE66FA6C4}" type="presParOf" srcId="{6C4E0848-003C-4AAB-9566-8FDC8D96AAD5}" destId="{322600C7-FB90-465D-A938-63CA5F51D12A}" srcOrd="0" destOrd="0" presId="urn:microsoft.com/office/officeart/2005/8/layout/hierarchy3"/>
    <dgm:cxn modelId="{D7F544E3-C384-42AF-A838-F0359CB4B873}" type="presParOf" srcId="{6C4E0848-003C-4AAB-9566-8FDC8D96AAD5}" destId="{C795CE17-0798-4B30-A304-1D4202A3B2BA}" srcOrd="1" destOrd="0" presId="urn:microsoft.com/office/officeart/2005/8/layout/hierarchy3"/>
    <dgm:cxn modelId="{B1ECDB1F-8103-41D5-BAA3-2AEACFD3F3E6}" type="presParOf" srcId="{2DA4DBFB-C068-46C1-9C9C-E3C7AFF65A91}" destId="{FF26000F-E0D4-4A38-AC8E-7E9994052B76}" srcOrd="1" destOrd="0" presId="urn:microsoft.com/office/officeart/2005/8/layout/hierarchy3"/>
    <dgm:cxn modelId="{B449818D-960A-401C-B77B-9D11CE547B5E}" type="presParOf" srcId="{FF26000F-E0D4-4A38-AC8E-7E9994052B76}" destId="{4166C010-EA8B-46DA-A30F-4413603EF5BA}" srcOrd="0" destOrd="0" presId="urn:microsoft.com/office/officeart/2005/8/layout/hierarchy3"/>
    <dgm:cxn modelId="{C655059E-6649-4745-9F84-DDFDC4D8E412}" type="presParOf" srcId="{FF26000F-E0D4-4A38-AC8E-7E9994052B76}" destId="{957D2929-94CA-4709-9287-6C966398B0C6}" srcOrd="1" destOrd="0" presId="urn:microsoft.com/office/officeart/2005/8/layout/hierarchy3"/>
    <dgm:cxn modelId="{A1C3BD9C-68F5-4ABB-9102-6442EDD31525}" type="presParOf" srcId="{FF26000F-E0D4-4A38-AC8E-7E9994052B76}" destId="{0592BE90-0E4F-4208-B334-080F0B80D1D3}" srcOrd="2" destOrd="0" presId="urn:microsoft.com/office/officeart/2005/8/layout/hierarchy3"/>
    <dgm:cxn modelId="{BDA5E4FF-70D6-4DC6-B514-68544720CA46}" type="presParOf" srcId="{FF26000F-E0D4-4A38-AC8E-7E9994052B76}" destId="{90ADF644-B57D-402D-8E7D-2EE973388EB5}" srcOrd="3" destOrd="0" presId="urn:microsoft.com/office/officeart/2005/8/layout/hierarchy3"/>
    <dgm:cxn modelId="{F04CEB0F-20F7-4AE2-B64F-82E486BAD364}" type="presParOf" srcId="{FBCF246C-864E-40EB-8C62-71B599D73157}" destId="{5903A3F3-5089-463F-8584-FDB09EAB5063}" srcOrd="3" destOrd="0" presId="urn:microsoft.com/office/officeart/2005/8/layout/hierarchy3"/>
    <dgm:cxn modelId="{0AF62739-E9BA-4941-8B3F-A436A86F80C3}" type="presParOf" srcId="{5903A3F3-5089-463F-8584-FDB09EAB5063}" destId="{E0A99C72-D240-4DDA-ABA2-97A02B688C50}" srcOrd="0" destOrd="0" presId="urn:microsoft.com/office/officeart/2005/8/layout/hierarchy3"/>
    <dgm:cxn modelId="{3FC07DC2-3614-45E0-838A-2BABDEBEECA2}" type="presParOf" srcId="{E0A99C72-D240-4DDA-ABA2-97A02B688C50}" destId="{CDBCC9B5-DE7F-455E-BDDE-A1357DB87CAD}" srcOrd="0" destOrd="0" presId="urn:microsoft.com/office/officeart/2005/8/layout/hierarchy3"/>
    <dgm:cxn modelId="{B7F294AA-0892-4923-AE70-E0BFB61B4A6B}" type="presParOf" srcId="{E0A99C72-D240-4DDA-ABA2-97A02B688C50}" destId="{7D96E954-354B-45D9-A8E0-2408941C5B93}" srcOrd="1" destOrd="0" presId="urn:microsoft.com/office/officeart/2005/8/layout/hierarchy3"/>
    <dgm:cxn modelId="{CF45C066-4ADA-4227-B736-C918528BC24C}" type="presParOf" srcId="{5903A3F3-5089-463F-8584-FDB09EAB5063}" destId="{D9D60A61-5F24-4EAE-826A-FA7A63ABE4BF}" srcOrd="1" destOrd="0" presId="urn:microsoft.com/office/officeart/2005/8/layout/hierarchy3"/>
    <dgm:cxn modelId="{62AECC9F-34CF-4E15-B001-138D5CF9F0B6}" type="presParOf" srcId="{D9D60A61-5F24-4EAE-826A-FA7A63ABE4BF}" destId="{AD5050DD-993A-4BA2-BE15-5C1C9329F3B7}" srcOrd="0" destOrd="0" presId="urn:microsoft.com/office/officeart/2005/8/layout/hierarchy3"/>
    <dgm:cxn modelId="{7247E954-0935-4527-813D-B7EF794EA8BB}" type="presParOf" srcId="{D9D60A61-5F24-4EAE-826A-FA7A63ABE4BF}" destId="{49E41A4D-B373-467E-819D-4C219C87618B}" srcOrd="1" destOrd="0" presId="urn:microsoft.com/office/officeart/2005/8/layout/hierarchy3"/>
    <dgm:cxn modelId="{DE187501-A740-41ED-B967-28D142C33CBA}" type="presParOf" srcId="{D9D60A61-5F24-4EAE-826A-FA7A63ABE4BF}" destId="{B2E27107-2FA8-401F-9174-8F0DF5EDAB45}" srcOrd="2" destOrd="0" presId="urn:microsoft.com/office/officeart/2005/8/layout/hierarchy3"/>
    <dgm:cxn modelId="{C3A7F0E8-E71D-4111-86F1-B7682A8143CE}" type="presParOf" srcId="{D9D60A61-5F24-4EAE-826A-FA7A63ABE4BF}" destId="{6D361CD6-0C43-429C-B315-C5AA2DB6720A}" srcOrd="3" destOrd="0" presId="urn:microsoft.com/office/officeart/2005/8/layout/hierarchy3"/>
    <dgm:cxn modelId="{00842EDE-B6A0-4517-B690-B52C70C5C551}" type="presParOf" srcId="{FBCF246C-864E-40EB-8C62-71B599D73157}" destId="{E33CD8EA-411D-430E-88AD-9F9424FE2E13}" srcOrd="4" destOrd="0" presId="urn:microsoft.com/office/officeart/2005/8/layout/hierarchy3"/>
    <dgm:cxn modelId="{98A2B59F-226F-485A-A55D-773448D7319D}" type="presParOf" srcId="{E33CD8EA-411D-430E-88AD-9F9424FE2E13}" destId="{C5EB0B6C-CEBA-4E82-B29D-95DEE0A8BA62}" srcOrd="0" destOrd="0" presId="urn:microsoft.com/office/officeart/2005/8/layout/hierarchy3"/>
    <dgm:cxn modelId="{AA48B456-C90C-47DE-94B1-0010D0225B21}" type="presParOf" srcId="{C5EB0B6C-CEBA-4E82-B29D-95DEE0A8BA62}" destId="{97FD1AA1-5DA8-41A6-BC4C-6C7AF33ABFD1}" srcOrd="0" destOrd="0" presId="urn:microsoft.com/office/officeart/2005/8/layout/hierarchy3"/>
    <dgm:cxn modelId="{AE3A47F4-082B-4363-9AC0-DA8166D7C8CF}" type="presParOf" srcId="{C5EB0B6C-CEBA-4E82-B29D-95DEE0A8BA62}" destId="{B31AEBFD-DC62-47B2-88DD-43EEBD384275}" srcOrd="1" destOrd="0" presId="urn:microsoft.com/office/officeart/2005/8/layout/hierarchy3"/>
    <dgm:cxn modelId="{18BF3705-7428-4F75-9BA5-C86E120C04F4}" type="presParOf" srcId="{E33CD8EA-411D-430E-88AD-9F9424FE2E13}" destId="{7FAB747B-2502-4874-976D-FCBFDFC7C1B3}" srcOrd="1" destOrd="0" presId="urn:microsoft.com/office/officeart/2005/8/layout/hierarchy3"/>
    <dgm:cxn modelId="{E4C6ED87-53EC-45FA-9903-36986257B470}" type="presParOf" srcId="{7FAB747B-2502-4874-976D-FCBFDFC7C1B3}" destId="{66FC99D6-088E-49A9-85A6-4768A3303566}" srcOrd="0" destOrd="0" presId="urn:microsoft.com/office/officeart/2005/8/layout/hierarchy3"/>
    <dgm:cxn modelId="{974E4179-E172-4E35-AA50-6D49A93EF635}" type="presParOf" srcId="{7FAB747B-2502-4874-976D-FCBFDFC7C1B3}" destId="{7DEBC9BE-852B-4631-9290-E78CFF1DCE52}" srcOrd="1" destOrd="0" presId="urn:microsoft.com/office/officeart/2005/8/layout/hierarchy3"/>
    <dgm:cxn modelId="{56251190-DCD4-4AF0-A1E1-A3929C9A1B9F}" type="presParOf" srcId="{7FAB747B-2502-4874-976D-FCBFDFC7C1B3}" destId="{DFC8AF8F-0DE4-41D5-9CE6-28893948D998}" srcOrd="2" destOrd="0" presId="urn:microsoft.com/office/officeart/2005/8/layout/hierarchy3"/>
    <dgm:cxn modelId="{2F3702E5-2B16-4847-AC35-DBB777300FB9}" type="presParOf" srcId="{7FAB747B-2502-4874-976D-FCBFDFC7C1B3}" destId="{F08C668E-ADF1-440A-BA15-149032DFF5CA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830FFDC1-7471-4489-BB0D-DEE2231EC69A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38604A8E-9255-40E4-95C8-642AD782FFB3}">
      <dgm:prSet phldrT="[文字]" custT="1"/>
      <dgm:spPr/>
      <dgm:t>
        <a:bodyPr/>
        <a:lstStyle/>
        <a:p>
          <a:r>
            <a:rPr lang="zh-TW" altLang="en-US" sz="3200" dirty="0" smtClean="0"/>
            <a:t>不以私好而昧所好之惡</a:t>
          </a:r>
          <a:endParaRPr lang="zh-TW" altLang="en-US" sz="3200" dirty="0"/>
        </a:p>
      </dgm:t>
    </dgm:pt>
    <dgm:pt modelId="{3D6869B2-F182-4C8C-BBC1-91A160BC2DDE}" type="parTrans" cxnId="{E88246E1-B9B6-4ABF-87F2-BFA7E1B2BC5E}">
      <dgm:prSet/>
      <dgm:spPr/>
      <dgm:t>
        <a:bodyPr/>
        <a:lstStyle/>
        <a:p>
          <a:endParaRPr lang="zh-TW" altLang="en-US"/>
        </a:p>
      </dgm:t>
    </dgm:pt>
    <dgm:pt modelId="{9BEEC262-B937-49B9-B752-747717B5A92C}" type="sibTrans" cxnId="{E88246E1-B9B6-4ABF-87F2-BFA7E1B2BC5E}">
      <dgm:prSet/>
      <dgm:spPr/>
      <dgm:t>
        <a:bodyPr/>
        <a:lstStyle/>
        <a:p>
          <a:endParaRPr lang="zh-TW" altLang="en-US"/>
        </a:p>
      </dgm:t>
    </dgm:pt>
    <dgm:pt modelId="{BCA0F9ED-9ACB-4D67-A3A3-FD355D6D6C87}">
      <dgm:prSet phldrT="[文字]" custT="1"/>
      <dgm:spPr>
        <a:solidFill>
          <a:schemeClr val="accent4">
            <a:lumMod val="75000"/>
          </a:schemeClr>
        </a:solidFill>
      </dgm:spPr>
      <dgm:t>
        <a:bodyPr/>
        <a:lstStyle/>
        <a:p>
          <a:r>
            <a:rPr lang="zh-TW" altLang="en-US" sz="3200" dirty="0" smtClean="0"/>
            <a:t>身行能無濫惠無偏袒</a:t>
          </a:r>
          <a:endParaRPr lang="zh-TW" altLang="en-US" sz="3200" dirty="0"/>
        </a:p>
      </dgm:t>
    </dgm:pt>
    <dgm:pt modelId="{7DD1F668-C1E1-498A-A097-51E2FC922B56}" type="parTrans" cxnId="{9902F632-39E4-4157-893B-D2D42DEEDF38}">
      <dgm:prSet/>
      <dgm:spPr/>
      <dgm:t>
        <a:bodyPr/>
        <a:lstStyle/>
        <a:p>
          <a:endParaRPr lang="zh-TW" altLang="en-US"/>
        </a:p>
      </dgm:t>
    </dgm:pt>
    <dgm:pt modelId="{72E4F9FD-58F6-4D22-9F07-19F2F98F5CE6}" type="sibTrans" cxnId="{9902F632-39E4-4157-893B-D2D42DEEDF38}">
      <dgm:prSet/>
      <dgm:spPr/>
      <dgm:t>
        <a:bodyPr/>
        <a:lstStyle/>
        <a:p>
          <a:endParaRPr lang="zh-TW" altLang="en-US"/>
        </a:p>
      </dgm:t>
    </dgm:pt>
    <dgm:pt modelId="{3B0724B8-5C9D-479F-A7A5-45F40DF6B2BA}">
      <dgm:prSet phldrT="[文字]" custT="1"/>
      <dgm:spPr/>
      <dgm:t>
        <a:bodyPr/>
        <a:lstStyle/>
        <a:p>
          <a:r>
            <a:rPr lang="zh-TW" altLang="en-US" sz="3200" dirty="0" smtClean="0"/>
            <a:t>不以私惡而昧所惡之美</a:t>
          </a:r>
          <a:endParaRPr lang="zh-TW" altLang="en-US" sz="3200" dirty="0"/>
        </a:p>
      </dgm:t>
    </dgm:pt>
    <dgm:pt modelId="{33C51413-B34C-4F66-ADAC-F3BBED0E0449}" type="parTrans" cxnId="{49A3AC05-186A-4344-97E8-95B9CDF1AD69}">
      <dgm:prSet/>
      <dgm:spPr/>
      <dgm:t>
        <a:bodyPr/>
        <a:lstStyle/>
        <a:p>
          <a:endParaRPr lang="zh-TW" altLang="en-US"/>
        </a:p>
      </dgm:t>
    </dgm:pt>
    <dgm:pt modelId="{F405A8A3-6A73-46F0-AE6B-59390448ABBC}" type="sibTrans" cxnId="{49A3AC05-186A-4344-97E8-95B9CDF1AD69}">
      <dgm:prSet/>
      <dgm:spPr/>
      <dgm:t>
        <a:bodyPr/>
        <a:lstStyle/>
        <a:p>
          <a:endParaRPr lang="zh-TW" altLang="en-US"/>
        </a:p>
      </dgm:t>
    </dgm:pt>
    <dgm:pt modelId="{0FA22AA0-FC22-48B2-B99C-C5370DDD736B}">
      <dgm:prSet phldrT="[文字]" custT="1"/>
      <dgm:spPr>
        <a:solidFill>
          <a:schemeClr val="accent4">
            <a:lumMod val="75000"/>
          </a:schemeClr>
        </a:solidFill>
      </dgm:spPr>
      <dgm:t>
        <a:bodyPr/>
        <a:lstStyle/>
        <a:p>
          <a:r>
            <a:rPr lang="zh-TW" altLang="en-US" sz="3200" dirty="0" smtClean="0"/>
            <a:t>身行能無杜賢不屈才</a:t>
          </a:r>
          <a:endParaRPr lang="zh-TW" altLang="en-US" sz="3200" dirty="0"/>
        </a:p>
      </dgm:t>
    </dgm:pt>
    <dgm:pt modelId="{6E56D69E-757A-44B9-9C00-B31F9069A947}" type="parTrans" cxnId="{625F7EBF-5F00-4B4B-A137-FA1F163F9EE0}">
      <dgm:prSet/>
      <dgm:spPr/>
      <dgm:t>
        <a:bodyPr/>
        <a:lstStyle/>
        <a:p>
          <a:endParaRPr lang="zh-TW" altLang="en-US"/>
        </a:p>
      </dgm:t>
    </dgm:pt>
    <dgm:pt modelId="{830E7E6E-464F-469E-8E3E-E21668DDA632}" type="sibTrans" cxnId="{625F7EBF-5F00-4B4B-A137-FA1F163F9EE0}">
      <dgm:prSet/>
      <dgm:spPr/>
      <dgm:t>
        <a:bodyPr/>
        <a:lstStyle/>
        <a:p>
          <a:endParaRPr lang="zh-TW" altLang="en-US"/>
        </a:p>
      </dgm:t>
    </dgm:pt>
    <dgm:pt modelId="{4D31BE1B-B68B-41D3-BB20-2E6190AC7A9E}" type="pres">
      <dgm:prSet presAssocID="{830FFDC1-7471-4489-BB0D-DEE2231EC69A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FBA291B4-A106-43EA-B2A9-D6673F6F214F}" type="pres">
      <dgm:prSet presAssocID="{38604A8E-9255-40E4-95C8-642AD782FFB3}" presName="root1" presStyleCnt="0"/>
      <dgm:spPr/>
    </dgm:pt>
    <dgm:pt modelId="{93C37553-801F-4B21-859C-B527DE516DE2}" type="pres">
      <dgm:prSet presAssocID="{38604A8E-9255-40E4-95C8-642AD782FFB3}" presName="LevelOneTextNode" presStyleLbl="node0" presStyleIdx="0" presStyleCnt="4" custScaleX="20087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7DC00A9-7630-4372-8091-A323500D9604}" type="pres">
      <dgm:prSet presAssocID="{38604A8E-9255-40E4-95C8-642AD782FFB3}" presName="level2hierChild" presStyleCnt="0"/>
      <dgm:spPr/>
    </dgm:pt>
    <dgm:pt modelId="{6AAC7F8C-A62A-49E7-82B7-307689635B43}" type="pres">
      <dgm:prSet presAssocID="{BCA0F9ED-9ACB-4D67-A3A3-FD355D6D6C87}" presName="root1" presStyleCnt="0"/>
      <dgm:spPr/>
    </dgm:pt>
    <dgm:pt modelId="{B05779BB-2AE9-4D34-AF85-6DF345AFB510}" type="pres">
      <dgm:prSet presAssocID="{BCA0F9ED-9ACB-4D67-A3A3-FD355D6D6C87}" presName="LevelOneTextNode" presStyleLbl="node0" presStyleIdx="1" presStyleCnt="4" custScaleX="20087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B20FAE3-4674-4066-A97C-D8A1C1877BE7}" type="pres">
      <dgm:prSet presAssocID="{BCA0F9ED-9ACB-4D67-A3A3-FD355D6D6C87}" presName="level2hierChild" presStyleCnt="0"/>
      <dgm:spPr/>
    </dgm:pt>
    <dgm:pt modelId="{0C0EEE36-D703-41F6-831C-CCC694AF8CCE}" type="pres">
      <dgm:prSet presAssocID="{3B0724B8-5C9D-479F-A7A5-45F40DF6B2BA}" presName="root1" presStyleCnt="0"/>
      <dgm:spPr/>
    </dgm:pt>
    <dgm:pt modelId="{B8E91192-E44B-45B7-A29E-6FC2FE04E370}" type="pres">
      <dgm:prSet presAssocID="{3B0724B8-5C9D-479F-A7A5-45F40DF6B2BA}" presName="LevelOneTextNode" presStyleLbl="node0" presStyleIdx="2" presStyleCnt="4" custScaleX="20087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47C61EE-10A6-4FBC-9F1F-622281F14781}" type="pres">
      <dgm:prSet presAssocID="{3B0724B8-5C9D-479F-A7A5-45F40DF6B2BA}" presName="level2hierChild" presStyleCnt="0"/>
      <dgm:spPr/>
    </dgm:pt>
    <dgm:pt modelId="{85737DD0-C6F1-485B-ADD5-68042FB7E660}" type="pres">
      <dgm:prSet presAssocID="{0FA22AA0-FC22-48B2-B99C-C5370DDD736B}" presName="root1" presStyleCnt="0"/>
      <dgm:spPr/>
    </dgm:pt>
    <dgm:pt modelId="{F01CAF6D-B95D-4C69-9AB2-88AE9184C136}" type="pres">
      <dgm:prSet presAssocID="{0FA22AA0-FC22-48B2-B99C-C5370DDD736B}" presName="LevelOneTextNode" presStyleLbl="node0" presStyleIdx="3" presStyleCnt="4" custScaleX="20087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C1E1657-1C45-48DE-8D17-D4CA602B7DC8}" type="pres">
      <dgm:prSet presAssocID="{0FA22AA0-FC22-48B2-B99C-C5370DDD736B}" presName="level2hierChild" presStyleCnt="0"/>
      <dgm:spPr/>
    </dgm:pt>
  </dgm:ptLst>
  <dgm:cxnLst>
    <dgm:cxn modelId="{E2DD9E37-A240-43B3-9FAE-499CB3A32FC7}" type="presOf" srcId="{3B0724B8-5C9D-479F-A7A5-45F40DF6B2BA}" destId="{B8E91192-E44B-45B7-A29E-6FC2FE04E370}" srcOrd="0" destOrd="0" presId="urn:microsoft.com/office/officeart/2005/8/layout/hierarchy2"/>
    <dgm:cxn modelId="{625F7EBF-5F00-4B4B-A137-FA1F163F9EE0}" srcId="{830FFDC1-7471-4489-BB0D-DEE2231EC69A}" destId="{0FA22AA0-FC22-48B2-B99C-C5370DDD736B}" srcOrd="3" destOrd="0" parTransId="{6E56D69E-757A-44B9-9C00-B31F9069A947}" sibTransId="{830E7E6E-464F-469E-8E3E-E21668DDA632}"/>
    <dgm:cxn modelId="{087C675A-661F-47E4-AFAE-26B7F9A0D62F}" type="presOf" srcId="{BCA0F9ED-9ACB-4D67-A3A3-FD355D6D6C87}" destId="{B05779BB-2AE9-4D34-AF85-6DF345AFB510}" srcOrd="0" destOrd="0" presId="urn:microsoft.com/office/officeart/2005/8/layout/hierarchy2"/>
    <dgm:cxn modelId="{C99830AC-9B10-4769-AAF4-233EBE062E04}" type="presOf" srcId="{0FA22AA0-FC22-48B2-B99C-C5370DDD736B}" destId="{F01CAF6D-B95D-4C69-9AB2-88AE9184C136}" srcOrd="0" destOrd="0" presId="urn:microsoft.com/office/officeart/2005/8/layout/hierarchy2"/>
    <dgm:cxn modelId="{9902F632-39E4-4157-893B-D2D42DEEDF38}" srcId="{830FFDC1-7471-4489-BB0D-DEE2231EC69A}" destId="{BCA0F9ED-9ACB-4D67-A3A3-FD355D6D6C87}" srcOrd="1" destOrd="0" parTransId="{7DD1F668-C1E1-498A-A097-51E2FC922B56}" sibTransId="{72E4F9FD-58F6-4D22-9F07-19F2F98F5CE6}"/>
    <dgm:cxn modelId="{50C435F9-8030-4D69-AE13-D1E13B90D5C7}" type="presOf" srcId="{830FFDC1-7471-4489-BB0D-DEE2231EC69A}" destId="{4D31BE1B-B68B-41D3-BB20-2E6190AC7A9E}" srcOrd="0" destOrd="0" presId="urn:microsoft.com/office/officeart/2005/8/layout/hierarchy2"/>
    <dgm:cxn modelId="{49A3AC05-186A-4344-97E8-95B9CDF1AD69}" srcId="{830FFDC1-7471-4489-BB0D-DEE2231EC69A}" destId="{3B0724B8-5C9D-479F-A7A5-45F40DF6B2BA}" srcOrd="2" destOrd="0" parTransId="{33C51413-B34C-4F66-ADAC-F3BBED0E0449}" sibTransId="{F405A8A3-6A73-46F0-AE6B-59390448ABBC}"/>
    <dgm:cxn modelId="{77E473CA-915C-4032-9F3A-7A9E52C0D914}" type="presOf" srcId="{38604A8E-9255-40E4-95C8-642AD782FFB3}" destId="{93C37553-801F-4B21-859C-B527DE516DE2}" srcOrd="0" destOrd="0" presId="urn:microsoft.com/office/officeart/2005/8/layout/hierarchy2"/>
    <dgm:cxn modelId="{E88246E1-B9B6-4ABF-87F2-BFA7E1B2BC5E}" srcId="{830FFDC1-7471-4489-BB0D-DEE2231EC69A}" destId="{38604A8E-9255-40E4-95C8-642AD782FFB3}" srcOrd="0" destOrd="0" parTransId="{3D6869B2-F182-4C8C-BBC1-91A160BC2DDE}" sibTransId="{9BEEC262-B937-49B9-B752-747717B5A92C}"/>
    <dgm:cxn modelId="{5EBD579B-39D1-4113-B180-A9BC3DEA8C64}" type="presParOf" srcId="{4D31BE1B-B68B-41D3-BB20-2E6190AC7A9E}" destId="{FBA291B4-A106-43EA-B2A9-D6673F6F214F}" srcOrd="0" destOrd="0" presId="urn:microsoft.com/office/officeart/2005/8/layout/hierarchy2"/>
    <dgm:cxn modelId="{94E7BD1B-F8EF-4D38-A898-C9171B60C8BB}" type="presParOf" srcId="{FBA291B4-A106-43EA-B2A9-D6673F6F214F}" destId="{93C37553-801F-4B21-859C-B527DE516DE2}" srcOrd="0" destOrd="0" presId="urn:microsoft.com/office/officeart/2005/8/layout/hierarchy2"/>
    <dgm:cxn modelId="{E33750FA-6058-4DFC-9E95-57B722E3A989}" type="presParOf" srcId="{FBA291B4-A106-43EA-B2A9-D6673F6F214F}" destId="{A7DC00A9-7630-4372-8091-A323500D9604}" srcOrd="1" destOrd="0" presId="urn:microsoft.com/office/officeart/2005/8/layout/hierarchy2"/>
    <dgm:cxn modelId="{55AA36BD-04E4-4D7A-B17A-47213BE9F15E}" type="presParOf" srcId="{4D31BE1B-B68B-41D3-BB20-2E6190AC7A9E}" destId="{6AAC7F8C-A62A-49E7-82B7-307689635B43}" srcOrd="1" destOrd="0" presId="urn:microsoft.com/office/officeart/2005/8/layout/hierarchy2"/>
    <dgm:cxn modelId="{A97F4A85-B43D-4B89-BD08-742BDE202A27}" type="presParOf" srcId="{6AAC7F8C-A62A-49E7-82B7-307689635B43}" destId="{B05779BB-2AE9-4D34-AF85-6DF345AFB510}" srcOrd="0" destOrd="0" presId="urn:microsoft.com/office/officeart/2005/8/layout/hierarchy2"/>
    <dgm:cxn modelId="{70B53829-92DC-4D55-AC81-45747B09C39E}" type="presParOf" srcId="{6AAC7F8C-A62A-49E7-82B7-307689635B43}" destId="{7B20FAE3-4674-4066-A97C-D8A1C1877BE7}" srcOrd="1" destOrd="0" presId="urn:microsoft.com/office/officeart/2005/8/layout/hierarchy2"/>
    <dgm:cxn modelId="{15220EBA-F813-4157-8A73-47A35306EB73}" type="presParOf" srcId="{4D31BE1B-B68B-41D3-BB20-2E6190AC7A9E}" destId="{0C0EEE36-D703-41F6-831C-CCC694AF8CCE}" srcOrd="2" destOrd="0" presId="urn:microsoft.com/office/officeart/2005/8/layout/hierarchy2"/>
    <dgm:cxn modelId="{D683C337-F945-4B99-9330-48361DB0C4DE}" type="presParOf" srcId="{0C0EEE36-D703-41F6-831C-CCC694AF8CCE}" destId="{B8E91192-E44B-45B7-A29E-6FC2FE04E370}" srcOrd="0" destOrd="0" presId="urn:microsoft.com/office/officeart/2005/8/layout/hierarchy2"/>
    <dgm:cxn modelId="{47B44B88-BFE5-44E8-9AE3-89A8C5359C6E}" type="presParOf" srcId="{0C0EEE36-D703-41F6-831C-CCC694AF8CCE}" destId="{047C61EE-10A6-4FBC-9F1F-622281F14781}" srcOrd="1" destOrd="0" presId="urn:microsoft.com/office/officeart/2005/8/layout/hierarchy2"/>
    <dgm:cxn modelId="{F93460A5-7F19-4A95-B390-E8A1A6ACF451}" type="presParOf" srcId="{4D31BE1B-B68B-41D3-BB20-2E6190AC7A9E}" destId="{85737DD0-C6F1-485B-ADD5-68042FB7E660}" srcOrd="3" destOrd="0" presId="urn:microsoft.com/office/officeart/2005/8/layout/hierarchy2"/>
    <dgm:cxn modelId="{2F9A59B0-F79D-4D5B-8239-E0E4E83E5A48}" type="presParOf" srcId="{85737DD0-C6F1-485B-ADD5-68042FB7E660}" destId="{F01CAF6D-B95D-4C69-9AB2-88AE9184C136}" srcOrd="0" destOrd="0" presId="urn:microsoft.com/office/officeart/2005/8/layout/hierarchy2"/>
    <dgm:cxn modelId="{97354686-592F-4CBA-8BED-484D65C9B24C}" type="presParOf" srcId="{85737DD0-C6F1-485B-ADD5-68042FB7E660}" destId="{1C1E1657-1C45-48DE-8D17-D4CA602B7DC8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225FA1A3-6F38-4B77-A75D-9DE6138BEE03}" type="doc">
      <dgm:prSet loTypeId="urn:microsoft.com/office/officeart/2005/8/layout/hierarchy2" loCatId="hierarchy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40F3805F-95FF-4E62-BC47-2ECAA2E7A558}">
      <dgm:prSet phldrT="[文字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lang="zh-TW" altLang="en-US" sz="3200" dirty="0"/>
        </a:p>
      </dgm:t>
    </dgm:pt>
    <dgm:pt modelId="{4CCC059D-87EF-4E68-9B38-BC38A4508051}" type="parTrans" cxnId="{39112A6E-E1D4-45CE-B53B-6173A933AD76}">
      <dgm:prSet/>
      <dgm:spPr/>
      <dgm:t>
        <a:bodyPr/>
        <a:lstStyle/>
        <a:p>
          <a:endParaRPr lang="zh-TW" altLang="en-US"/>
        </a:p>
      </dgm:t>
    </dgm:pt>
    <dgm:pt modelId="{76BF5044-6A5F-4AF8-84F2-6C3E36D37442}" type="sibTrans" cxnId="{39112A6E-E1D4-45CE-B53B-6173A933AD76}">
      <dgm:prSet/>
      <dgm:spPr/>
      <dgm:t>
        <a:bodyPr/>
        <a:lstStyle/>
        <a:p>
          <a:endParaRPr lang="zh-TW" altLang="en-US"/>
        </a:p>
      </dgm:t>
    </dgm:pt>
    <dgm:pt modelId="{F969B137-D645-4D00-9A5B-3DFA224F02EC}">
      <dgm:prSet phldrT="[文字]" custT="1"/>
      <dgm:spPr/>
      <dgm:t>
        <a:bodyPr/>
        <a:lstStyle/>
        <a:p>
          <a:pPr marL="0" marR="0" indent="0" algn="ctr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lang="zh-TW" altLang="en-US" sz="3200" dirty="0"/>
        </a:p>
      </dgm:t>
    </dgm:pt>
    <dgm:pt modelId="{B92A71B5-F218-4123-A4B0-A83D8AC6FF95}" type="parTrans" cxnId="{670D1C92-0242-4791-8915-7666AC0F0D5C}">
      <dgm:prSet/>
      <dgm:spPr/>
      <dgm:t>
        <a:bodyPr/>
        <a:lstStyle/>
        <a:p>
          <a:endParaRPr lang="zh-TW" altLang="en-US"/>
        </a:p>
      </dgm:t>
    </dgm:pt>
    <dgm:pt modelId="{B152C397-AD3B-4BB5-89D5-6C873AD22AA2}" type="sibTrans" cxnId="{670D1C92-0242-4791-8915-7666AC0F0D5C}">
      <dgm:prSet/>
      <dgm:spPr/>
      <dgm:t>
        <a:bodyPr/>
        <a:lstStyle/>
        <a:p>
          <a:endParaRPr lang="zh-TW" altLang="en-US"/>
        </a:p>
      </dgm:t>
    </dgm:pt>
    <dgm:pt modelId="{58E6CEF0-7460-4A3D-8564-0D13A9604129}">
      <dgm:prSet phldrT="[文字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lang="zh-TW" altLang="en-US" sz="3200" dirty="0"/>
        </a:p>
      </dgm:t>
    </dgm:pt>
    <dgm:pt modelId="{D2644B51-BF09-4B9D-8031-7DBF55E1A7A6}" type="parTrans" cxnId="{0D21617B-A869-417E-8822-42F15A1C57CD}">
      <dgm:prSet/>
      <dgm:spPr/>
      <dgm:t>
        <a:bodyPr/>
        <a:lstStyle/>
        <a:p>
          <a:endParaRPr lang="zh-TW" altLang="en-US"/>
        </a:p>
      </dgm:t>
    </dgm:pt>
    <dgm:pt modelId="{B37371E1-0B5E-4342-9FC7-DBB9ED1939DC}" type="sibTrans" cxnId="{0D21617B-A869-417E-8822-42F15A1C57CD}">
      <dgm:prSet/>
      <dgm:spPr/>
      <dgm:t>
        <a:bodyPr/>
        <a:lstStyle/>
        <a:p>
          <a:endParaRPr lang="zh-TW" altLang="en-US"/>
        </a:p>
      </dgm:t>
    </dgm:pt>
    <dgm:pt modelId="{7277F9FF-4B68-4DED-A83C-1A6D1A0173D4}">
      <dgm:prSet phldrT="[文字]" custT="1"/>
      <dgm:spPr/>
      <dgm:t>
        <a:bodyPr/>
        <a:lstStyle/>
        <a:p>
          <a:pPr rtl="0"/>
          <a:endParaRPr lang="zh-TW" altLang="en-US" sz="4800" dirty="0"/>
        </a:p>
      </dgm:t>
    </dgm:pt>
    <dgm:pt modelId="{83A78CD8-5187-4A54-8983-42FB3A598E84}" type="parTrans" cxnId="{7886C9F0-C27F-4492-A0B2-6C993D38781D}">
      <dgm:prSet/>
      <dgm:spPr/>
      <dgm:t>
        <a:bodyPr/>
        <a:lstStyle/>
        <a:p>
          <a:endParaRPr lang="zh-TW" altLang="en-US"/>
        </a:p>
      </dgm:t>
    </dgm:pt>
    <dgm:pt modelId="{2AFE1E9A-0E57-4268-9CF1-32B3B2B483AC}" type="sibTrans" cxnId="{7886C9F0-C27F-4492-A0B2-6C993D38781D}">
      <dgm:prSet/>
      <dgm:spPr/>
      <dgm:t>
        <a:bodyPr/>
        <a:lstStyle/>
        <a:p>
          <a:endParaRPr lang="zh-TW" altLang="en-US"/>
        </a:p>
      </dgm:t>
    </dgm:pt>
    <dgm:pt modelId="{077EEB65-B79F-4BD9-8247-7DCFEF0AB39E}" type="pres">
      <dgm:prSet presAssocID="{225FA1A3-6F38-4B77-A75D-9DE6138BEE03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26AFF3B6-5941-4D7D-9C0B-CF4FF45ED4E6}" type="pres">
      <dgm:prSet presAssocID="{40F3805F-95FF-4E62-BC47-2ECAA2E7A558}" presName="root1" presStyleCnt="0"/>
      <dgm:spPr/>
      <dgm:t>
        <a:bodyPr/>
        <a:lstStyle/>
        <a:p>
          <a:endParaRPr lang="zh-TW" altLang="en-US"/>
        </a:p>
      </dgm:t>
    </dgm:pt>
    <dgm:pt modelId="{7595D6F3-0336-4550-ACE4-C96A15B3A47A}" type="pres">
      <dgm:prSet presAssocID="{40F3805F-95FF-4E62-BC47-2ECAA2E7A558}" presName="LevelOneTextNode" presStyleLbl="node0" presStyleIdx="0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C8C64E7-DFAF-4D11-A9A3-E8017EDAE6F8}" type="pres">
      <dgm:prSet presAssocID="{40F3805F-95FF-4E62-BC47-2ECAA2E7A558}" presName="level2hierChild" presStyleCnt="0"/>
      <dgm:spPr/>
      <dgm:t>
        <a:bodyPr/>
        <a:lstStyle/>
        <a:p>
          <a:endParaRPr lang="zh-TW" altLang="en-US"/>
        </a:p>
      </dgm:t>
    </dgm:pt>
    <dgm:pt modelId="{0E21B569-A00A-474F-B088-5A76D3CEA83B}" type="pres">
      <dgm:prSet presAssocID="{F969B137-D645-4D00-9A5B-3DFA224F02EC}" presName="root1" presStyleCnt="0"/>
      <dgm:spPr/>
      <dgm:t>
        <a:bodyPr/>
        <a:lstStyle/>
        <a:p>
          <a:endParaRPr lang="zh-TW" altLang="en-US"/>
        </a:p>
      </dgm:t>
    </dgm:pt>
    <dgm:pt modelId="{C13F5F23-0577-42BB-96F8-FE20D607E46D}" type="pres">
      <dgm:prSet presAssocID="{F969B137-D645-4D00-9A5B-3DFA224F02EC}" presName="LevelOneTextNode" presStyleLbl="node0" presStyleIdx="1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8ADD0CB-1680-4DED-8807-F8242B582785}" type="pres">
      <dgm:prSet presAssocID="{F969B137-D645-4D00-9A5B-3DFA224F02EC}" presName="level2hierChild" presStyleCnt="0"/>
      <dgm:spPr/>
      <dgm:t>
        <a:bodyPr/>
        <a:lstStyle/>
        <a:p>
          <a:endParaRPr lang="zh-TW" altLang="en-US"/>
        </a:p>
      </dgm:t>
    </dgm:pt>
    <dgm:pt modelId="{51FB8457-5317-4EC2-A5DB-693075931909}" type="pres">
      <dgm:prSet presAssocID="{58E6CEF0-7460-4A3D-8564-0D13A9604129}" presName="root1" presStyleCnt="0"/>
      <dgm:spPr/>
      <dgm:t>
        <a:bodyPr/>
        <a:lstStyle/>
        <a:p>
          <a:endParaRPr lang="zh-TW" altLang="en-US"/>
        </a:p>
      </dgm:t>
    </dgm:pt>
    <dgm:pt modelId="{0189DCB9-18CD-482D-B3CA-66AA2720C0AA}" type="pres">
      <dgm:prSet presAssocID="{58E6CEF0-7460-4A3D-8564-0D13A9604129}" presName="LevelOneTextNode" presStyleLbl="node0" presStyleIdx="2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68634FF-C602-4721-BAD4-EE65D3E3FF77}" type="pres">
      <dgm:prSet presAssocID="{58E6CEF0-7460-4A3D-8564-0D13A9604129}" presName="level2hierChild" presStyleCnt="0"/>
      <dgm:spPr/>
      <dgm:t>
        <a:bodyPr/>
        <a:lstStyle/>
        <a:p>
          <a:endParaRPr lang="zh-TW" altLang="en-US"/>
        </a:p>
      </dgm:t>
    </dgm:pt>
    <dgm:pt modelId="{553F6DB1-21D8-4295-9553-502078578E02}" type="pres">
      <dgm:prSet presAssocID="{7277F9FF-4B68-4DED-A83C-1A6D1A0173D4}" presName="root1" presStyleCnt="0"/>
      <dgm:spPr/>
      <dgm:t>
        <a:bodyPr/>
        <a:lstStyle/>
        <a:p>
          <a:endParaRPr lang="zh-TW" altLang="en-US"/>
        </a:p>
      </dgm:t>
    </dgm:pt>
    <dgm:pt modelId="{D9C5437F-6081-41A1-994D-550295D7A5B3}" type="pres">
      <dgm:prSet presAssocID="{7277F9FF-4B68-4DED-A83C-1A6D1A0173D4}" presName="LevelOneTextNode" presStyleLbl="node0" presStyleIdx="3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79F1997-7D2B-4142-A5A3-6A4EC989E60F}" type="pres">
      <dgm:prSet presAssocID="{7277F9FF-4B68-4DED-A83C-1A6D1A0173D4}" presName="level2hierChild" presStyleCnt="0"/>
      <dgm:spPr/>
      <dgm:t>
        <a:bodyPr/>
        <a:lstStyle/>
        <a:p>
          <a:endParaRPr lang="zh-TW" altLang="en-US"/>
        </a:p>
      </dgm:t>
    </dgm:pt>
  </dgm:ptLst>
  <dgm:cxnLst>
    <dgm:cxn modelId="{EFDD12AB-2D72-4CFC-A48C-15C047905972}" type="presOf" srcId="{225FA1A3-6F38-4B77-A75D-9DE6138BEE03}" destId="{077EEB65-B79F-4BD9-8247-7DCFEF0AB39E}" srcOrd="0" destOrd="0" presId="urn:microsoft.com/office/officeart/2005/8/layout/hierarchy2"/>
    <dgm:cxn modelId="{7CFECF0F-CD79-4F1A-888B-28CB1F5FABD7}" type="presOf" srcId="{58E6CEF0-7460-4A3D-8564-0D13A9604129}" destId="{0189DCB9-18CD-482D-B3CA-66AA2720C0AA}" srcOrd="0" destOrd="0" presId="urn:microsoft.com/office/officeart/2005/8/layout/hierarchy2"/>
    <dgm:cxn modelId="{04CC329D-D5DD-4613-9B67-9F6F8287FA64}" type="presOf" srcId="{F969B137-D645-4D00-9A5B-3DFA224F02EC}" destId="{C13F5F23-0577-42BB-96F8-FE20D607E46D}" srcOrd="0" destOrd="0" presId="urn:microsoft.com/office/officeart/2005/8/layout/hierarchy2"/>
    <dgm:cxn modelId="{670D1C92-0242-4791-8915-7666AC0F0D5C}" srcId="{225FA1A3-6F38-4B77-A75D-9DE6138BEE03}" destId="{F969B137-D645-4D00-9A5B-3DFA224F02EC}" srcOrd="1" destOrd="0" parTransId="{B92A71B5-F218-4123-A4B0-A83D8AC6FF95}" sibTransId="{B152C397-AD3B-4BB5-89D5-6C873AD22AA2}"/>
    <dgm:cxn modelId="{39112A6E-E1D4-45CE-B53B-6173A933AD76}" srcId="{225FA1A3-6F38-4B77-A75D-9DE6138BEE03}" destId="{40F3805F-95FF-4E62-BC47-2ECAA2E7A558}" srcOrd="0" destOrd="0" parTransId="{4CCC059D-87EF-4E68-9B38-BC38A4508051}" sibTransId="{76BF5044-6A5F-4AF8-84F2-6C3E36D37442}"/>
    <dgm:cxn modelId="{53A0CA9B-6BB3-4C91-92FF-F043A97E7636}" type="presOf" srcId="{40F3805F-95FF-4E62-BC47-2ECAA2E7A558}" destId="{7595D6F3-0336-4550-ACE4-C96A15B3A47A}" srcOrd="0" destOrd="0" presId="urn:microsoft.com/office/officeart/2005/8/layout/hierarchy2"/>
    <dgm:cxn modelId="{7886C9F0-C27F-4492-A0B2-6C993D38781D}" srcId="{225FA1A3-6F38-4B77-A75D-9DE6138BEE03}" destId="{7277F9FF-4B68-4DED-A83C-1A6D1A0173D4}" srcOrd="3" destOrd="0" parTransId="{83A78CD8-5187-4A54-8983-42FB3A598E84}" sibTransId="{2AFE1E9A-0E57-4268-9CF1-32B3B2B483AC}"/>
    <dgm:cxn modelId="{08237F20-8661-433F-8B93-7B9E58563F83}" type="presOf" srcId="{7277F9FF-4B68-4DED-A83C-1A6D1A0173D4}" destId="{D9C5437F-6081-41A1-994D-550295D7A5B3}" srcOrd="0" destOrd="0" presId="urn:microsoft.com/office/officeart/2005/8/layout/hierarchy2"/>
    <dgm:cxn modelId="{0D21617B-A869-417E-8822-42F15A1C57CD}" srcId="{225FA1A3-6F38-4B77-A75D-9DE6138BEE03}" destId="{58E6CEF0-7460-4A3D-8564-0D13A9604129}" srcOrd="2" destOrd="0" parTransId="{D2644B51-BF09-4B9D-8031-7DBF55E1A7A6}" sibTransId="{B37371E1-0B5E-4342-9FC7-DBB9ED1939DC}"/>
    <dgm:cxn modelId="{335A192A-2A8F-4C23-B31F-F75E438AAB44}" type="presParOf" srcId="{077EEB65-B79F-4BD9-8247-7DCFEF0AB39E}" destId="{26AFF3B6-5941-4D7D-9C0B-CF4FF45ED4E6}" srcOrd="0" destOrd="0" presId="urn:microsoft.com/office/officeart/2005/8/layout/hierarchy2"/>
    <dgm:cxn modelId="{F934C44E-77B5-4A25-A29E-95142E3F939F}" type="presParOf" srcId="{26AFF3B6-5941-4D7D-9C0B-CF4FF45ED4E6}" destId="{7595D6F3-0336-4550-ACE4-C96A15B3A47A}" srcOrd="0" destOrd="0" presId="urn:microsoft.com/office/officeart/2005/8/layout/hierarchy2"/>
    <dgm:cxn modelId="{A33EF5EF-EC31-4ABD-B54B-3B09CB8ED8EE}" type="presParOf" srcId="{26AFF3B6-5941-4D7D-9C0B-CF4FF45ED4E6}" destId="{CC8C64E7-DFAF-4D11-A9A3-E8017EDAE6F8}" srcOrd="1" destOrd="0" presId="urn:microsoft.com/office/officeart/2005/8/layout/hierarchy2"/>
    <dgm:cxn modelId="{8FF8A480-87FB-4113-8893-A14FCFA9EA37}" type="presParOf" srcId="{077EEB65-B79F-4BD9-8247-7DCFEF0AB39E}" destId="{0E21B569-A00A-474F-B088-5A76D3CEA83B}" srcOrd="1" destOrd="0" presId="urn:microsoft.com/office/officeart/2005/8/layout/hierarchy2"/>
    <dgm:cxn modelId="{C6D3121A-3E38-40E2-9B3F-897B5BCBB553}" type="presParOf" srcId="{0E21B569-A00A-474F-B088-5A76D3CEA83B}" destId="{C13F5F23-0577-42BB-96F8-FE20D607E46D}" srcOrd="0" destOrd="0" presId="urn:microsoft.com/office/officeart/2005/8/layout/hierarchy2"/>
    <dgm:cxn modelId="{ADDEDA8B-AAA2-4F85-ADF2-1FB027959F31}" type="presParOf" srcId="{0E21B569-A00A-474F-B088-5A76D3CEA83B}" destId="{98ADD0CB-1680-4DED-8807-F8242B582785}" srcOrd="1" destOrd="0" presId="urn:microsoft.com/office/officeart/2005/8/layout/hierarchy2"/>
    <dgm:cxn modelId="{E777166A-962E-4520-8360-1B1BED12524D}" type="presParOf" srcId="{077EEB65-B79F-4BD9-8247-7DCFEF0AB39E}" destId="{51FB8457-5317-4EC2-A5DB-693075931909}" srcOrd="2" destOrd="0" presId="urn:microsoft.com/office/officeart/2005/8/layout/hierarchy2"/>
    <dgm:cxn modelId="{2B38B9D2-AA16-4395-AF78-A18536F02DD8}" type="presParOf" srcId="{51FB8457-5317-4EC2-A5DB-693075931909}" destId="{0189DCB9-18CD-482D-B3CA-66AA2720C0AA}" srcOrd="0" destOrd="0" presId="urn:microsoft.com/office/officeart/2005/8/layout/hierarchy2"/>
    <dgm:cxn modelId="{3A102F62-DE52-45C1-8FB4-E02EE1447075}" type="presParOf" srcId="{51FB8457-5317-4EC2-A5DB-693075931909}" destId="{F68634FF-C602-4721-BAD4-EE65D3E3FF77}" srcOrd="1" destOrd="0" presId="urn:microsoft.com/office/officeart/2005/8/layout/hierarchy2"/>
    <dgm:cxn modelId="{937EB4B9-B6CF-4C46-BD75-8F72FE4FA3B3}" type="presParOf" srcId="{077EEB65-B79F-4BD9-8247-7DCFEF0AB39E}" destId="{553F6DB1-21D8-4295-9553-502078578E02}" srcOrd="3" destOrd="0" presId="urn:microsoft.com/office/officeart/2005/8/layout/hierarchy2"/>
    <dgm:cxn modelId="{703B98CE-D777-47F5-8B66-72A557F0D262}" type="presParOf" srcId="{553F6DB1-21D8-4295-9553-502078578E02}" destId="{D9C5437F-6081-41A1-994D-550295D7A5B3}" srcOrd="0" destOrd="0" presId="urn:microsoft.com/office/officeart/2005/8/layout/hierarchy2"/>
    <dgm:cxn modelId="{529E729A-8EF5-40D9-86CC-B205D7315E08}" type="presParOf" srcId="{553F6DB1-21D8-4295-9553-502078578E02}" destId="{C79F1997-7D2B-4142-A5A3-6A4EC989E60F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830FFDC1-7471-4489-BB0D-DEE2231EC69A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38604A8E-9255-40E4-95C8-642AD782FFB3}">
      <dgm:prSet phldrT="[文字]" custT="1"/>
      <dgm:spPr/>
      <dgm:t>
        <a:bodyPr/>
        <a:lstStyle/>
        <a:p>
          <a:r>
            <a:rPr lang="zh-TW" altLang="en-US" sz="3200" dirty="0" smtClean="0"/>
            <a:t>不以私好而昧所好之惡</a:t>
          </a:r>
          <a:endParaRPr lang="zh-TW" altLang="en-US" sz="3200" dirty="0"/>
        </a:p>
      </dgm:t>
    </dgm:pt>
    <dgm:pt modelId="{3D6869B2-F182-4C8C-BBC1-91A160BC2DDE}" type="parTrans" cxnId="{E88246E1-B9B6-4ABF-87F2-BFA7E1B2BC5E}">
      <dgm:prSet/>
      <dgm:spPr/>
      <dgm:t>
        <a:bodyPr/>
        <a:lstStyle/>
        <a:p>
          <a:endParaRPr lang="zh-TW" altLang="en-US"/>
        </a:p>
      </dgm:t>
    </dgm:pt>
    <dgm:pt modelId="{9BEEC262-B937-49B9-B752-747717B5A92C}" type="sibTrans" cxnId="{E88246E1-B9B6-4ABF-87F2-BFA7E1B2BC5E}">
      <dgm:prSet/>
      <dgm:spPr/>
      <dgm:t>
        <a:bodyPr/>
        <a:lstStyle/>
        <a:p>
          <a:endParaRPr lang="zh-TW" altLang="en-US"/>
        </a:p>
      </dgm:t>
    </dgm:pt>
    <dgm:pt modelId="{BCA0F9ED-9ACB-4D67-A3A3-FD355D6D6C87}">
      <dgm:prSet phldrT="[文字]" custT="1"/>
      <dgm:spPr>
        <a:solidFill>
          <a:schemeClr val="accent4">
            <a:lumMod val="75000"/>
          </a:schemeClr>
        </a:solidFill>
      </dgm:spPr>
      <dgm:t>
        <a:bodyPr/>
        <a:lstStyle/>
        <a:p>
          <a:r>
            <a:rPr lang="zh-TW" altLang="en-US" sz="3200" dirty="0" smtClean="0"/>
            <a:t>身行能無濫惠無偏袒</a:t>
          </a:r>
          <a:endParaRPr lang="zh-TW" altLang="en-US" sz="3200" dirty="0"/>
        </a:p>
      </dgm:t>
    </dgm:pt>
    <dgm:pt modelId="{7DD1F668-C1E1-498A-A097-51E2FC922B56}" type="parTrans" cxnId="{9902F632-39E4-4157-893B-D2D42DEEDF38}">
      <dgm:prSet/>
      <dgm:spPr/>
      <dgm:t>
        <a:bodyPr/>
        <a:lstStyle/>
        <a:p>
          <a:endParaRPr lang="zh-TW" altLang="en-US"/>
        </a:p>
      </dgm:t>
    </dgm:pt>
    <dgm:pt modelId="{72E4F9FD-58F6-4D22-9F07-19F2F98F5CE6}" type="sibTrans" cxnId="{9902F632-39E4-4157-893B-D2D42DEEDF38}">
      <dgm:prSet/>
      <dgm:spPr/>
      <dgm:t>
        <a:bodyPr/>
        <a:lstStyle/>
        <a:p>
          <a:endParaRPr lang="zh-TW" altLang="en-US"/>
        </a:p>
      </dgm:t>
    </dgm:pt>
    <dgm:pt modelId="{3B0724B8-5C9D-479F-A7A5-45F40DF6B2BA}">
      <dgm:prSet phldrT="[文字]" custT="1"/>
      <dgm:spPr/>
      <dgm:t>
        <a:bodyPr/>
        <a:lstStyle/>
        <a:p>
          <a:r>
            <a:rPr lang="zh-TW" altLang="en-US" sz="3200" dirty="0" smtClean="0"/>
            <a:t>不以私惡而昧所惡之美</a:t>
          </a:r>
          <a:endParaRPr lang="zh-TW" altLang="en-US" sz="3200" dirty="0"/>
        </a:p>
      </dgm:t>
    </dgm:pt>
    <dgm:pt modelId="{33C51413-B34C-4F66-ADAC-F3BBED0E0449}" type="parTrans" cxnId="{49A3AC05-186A-4344-97E8-95B9CDF1AD69}">
      <dgm:prSet/>
      <dgm:spPr/>
      <dgm:t>
        <a:bodyPr/>
        <a:lstStyle/>
        <a:p>
          <a:endParaRPr lang="zh-TW" altLang="en-US"/>
        </a:p>
      </dgm:t>
    </dgm:pt>
    <dgm:pt modelId="{F405A8A3-6A73-46F0-AE6B-59390448ABBC}" type="sibTrans" cxnId="{49A3AC05-186A-4344-97E8-95B9CDF1AD69}">
      <dgm:prSet/>
      <dgm:spPr/>
      <dgm:t>
        <a:bodyPr/>
        <a:lstStyle/>
        <a:p>
          <a:endParaRPr lang="zh-TW" altLang="en-US"/>
        </a:p>
      </dgm:t>
    </dgm:pt>
    <dgm:pt modelId="{0FA22AA0-FC22-48B2-B99C-C5370DDD736B}">
      <dgm:prSet phldrT="[文字]" custT="1"/>
      <dgm:spPr>
        <a:solidFill>
          <a:schemeClr val="accent4">
            <a:lumMod val="75000"/>
          </a:schemeClr>
        </a:solidFill>
      </dgm:spPr>
      <dgm:t>
        <a:bodyPr/>
        <a:lstStyle/>
        <a:p>
          <a:r>
            <a:rPr lang="zh-TW" altLang="en-US" sz="3200" dirty="0" smtClean="0"/>
            <a:t>身行能無杜賢不屈才</a:t>
          </a:r>
          <a:endParaRPr lang="zh-TW" altLang="en-US" sz="3200" dirty="0"/>
        </a:p>
      </dgm:t>
    </dgm:pt>
    <dgm:pt modelId="{6E56D69E-757A-44B9-9C00-B31F9069A947}" type="parTrans" cxnId="{625F7EBF-5F00-4B4B-A137-FA1F163F9EE0}">
      <dgm:prSet/>
      <dgm:spPr/>
      <dgm:t>
        <a:bodyPr/>
        <a:lstStyle/>
        <a:p>
          <a:endParaRPr lang="zh-TW" altLang="en-US"/>
        </a:p>
      </dgm:t>
    </dgm:pt>
    <dgm:pt modelId="{830E7E6E-464F-469E-8E3E-E21668DDA632}" type="sibTrans" cxnId="{625F7EBF-5F00-4B4B-A137-FA1F163F9EE0}">
      <dgm:prSet/>
      <dgm:spPr/>
      <dgm:t>
        <a:bodyPr/>
        <a:lstStyle/>
        <a:p>
          <a:endParaRPr lang="zh-TW" altLang="en-US"/>
        </a:p>
      </dgm:t>
    </dgm:pt>
    <dgm:pt modelId="{4D31BE1B-B68B-41D3-BB20-2E6190AC7A9E}" type="pres">
      <dgm:prSet presAssocID="{830FFDC1-7471-4489-BB0D-DEE2231EC69A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FBA291B4-A106-43EA-B2A9-D6673F6F214F}" type="pres">
      <dgm:prSet presAssocID="{38604A8E-9255-40E4-95C8-642AD782FFB3}" presName="root1" presStyleCnt="0"/>
      <dgm:spPr/>
    </dgm:pt>
    <dgm:pt modelId="{93C37553-801F-4B21-859C-B527DE516DE2}" type="pres">
      <dgm:prSet presAssocID="{38604A8E-9255-40E4-95C8-642AD782FFB3}" presName="LevelOneTextNode" presStyleLbl="node0" presStyleIdx="0" presStyleCnt="4" custScaleX="20087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7DC00A9-7630-4372-8091-A323500D9604}" type="pres">
      <dgm:prSet presAssocID="{38604A8E-9255-40E4-95C8-642AD782FFB3}" presName="level2hierChild" presStyleCnt="0"/>
      <dgm:spPr/>
    </dgm:pt>
    <dgm:pt modelId="{6AAC7F8C-A62A-49E7-82B7-307689635B43}" type="pres">
      <dgm:prSet presAssocID="{BCA0F9ED-9ACB-4D67-A3A3-FD355D6D6C87}" presName="root1" presStyleCnt="0"/>
      <dgm:spPr/>
    </dgm:pt>
    <dgm:pt modelId="{B05779BB-2AE9-4D34-AF85-6DF345AFB510}" type="pres">
      <dgm:prSet presAssocID="{BCA0F9ED-9ACB-4D67-A3A3-FD355D6D6C87}" presName="LevelOneTextNode" presStyleLbl="node0" presStyleIdx="1" presStyleCnt="4" custScaleX="20087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B20FAE3-4674-4066-A97C-D8A1C1877BE7}" type="pres">
      <dgm:prSet presAssocID="{BCA0F9ED-9ACB-4D67-A3A3-FD355D6D6C87}" presName="level2hierChild" presStyleCnt="0"/>
      <dgm:spPr/>
    </dgm:pt>
    <dgm:pt modelId="{0C0EEE36-D703-41F6-831C-CCC694AF8CCE}" type="pres">
      <dgm:prSet presAssocID="{3B0724B8-5C9D-479F-A7A5-45F40DF6B2BA}" presName="root1" presStyleCnt="0"/>
      <dgm:spPr/>
    </dgm:pt>
    <dgm:pt modelId="{B8E91192-E44B-45B7-A29E-6FC2FE04E370}" type="pres">
      <dgm:prSet presAssocID="{3B0724B8-5C9D-479F-A7A5-45F40DF6B2BA}" presName="LevelOneTextNode" presStyleLbl="node0" presStyleIdx="2" presStyleCnt="4" custScaleX="20087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47C61EE-10A6-4FBC-9F1F-622281F14781}" type="pres">
      <dgm:prSet presAssocID="{3B0724B8-5C9D-479F-A7A5-45F40DF6B2BA}" presName="level2hierChild" presStyleCnt="0"/>
      <dgm:spPr/>
    </dgm:pt>
    <dgm:pt modelId="{85737DD0-C6F1-485B-ADD5-68042FB7E660}" type="pres">
      <dgm:prSet presAssocID="{0FA22AA0-FC22-48B2-B99C-C5370DDD736B}" presName="root1" presStyleCnt="0"/>
      <dgm:spPr/>
    </dgm:pt>
    <dgm:pt modelId="{F01CAF6D-B95D-4C69-9AB2-88AE9184C136}" type="pres">
      <dgm:prSet presAssocID="{0FA22AA0-FC22-48B2-B99C-C5370DDD736B}" presName="LevelOneTextNode" presStyleLbl="node0" presStyleIdx="3" presStyleCnt="4" custScaleX="20087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C1E1657-1C45-48DE-8D17-D4CA602B7DC8}" type="pres">
      <dgm:prSet presAssocID="{0FA22AA0-FC22-48B2-B99C-C5370DDD736B}" presName="level2hierChild" presStyleCnt="0"/>
      <dgm:spPr/>
    </dgm:pt>
  </dgm:ptLst>
  <dgm:cxnLst>
    <dgm:cxn modelId="{E2DD9E37-A240-43B3-9FAE-499CB3A32FC7}" type="presOf" srcId="{3B0724B8-5C9D-479F-A7A5-45F40DF6B2BA}" destId="{B8E91192-E44B-45B7-A29E-6FC2FE04E370}" srcOrd="0" destOrd="0" presId="urn:microsoft.com/office/officeart/2005/8/layout/hierarchy2"/>
    <dgm:cxn modelId="{625F7EBF-5F00-4B4B-A137-FA1F163F9EE0}" srcId="{830FFDC1-7471-4489-BB0D-DEE2231EC69A}" destId="{0FA22AA0-FC22-48B2-B99C-C5370DDD736B}" srcOrd="3" destOrd="0" parTransId="{6E56D69E-757A-44B9-9C00-B31F9069A947}" sibTransId="{830E7E6E-464F-469E-8E3E-E21668DDA632}"/>
    <dgm:cxn modelId="{087C675A-661F-47E4-AFAE-26B7F9A0D62F}" type="presOf" srcId="{BCA0F9ED-9ACB-4D67-A3A3-FD355D6D6C87}" destId="{B05779BB-2AE9-4D34-AF85-6DF345AFB510}" srcOrd="0" destOrd="0" presId="urn:microsoft.com/office/officeart/2005/8/layout/hierarchy2"/>
    <dgm:cxn modelId="{C99830AC-9B10-4769-AAF4-233EBE062E04}" type="presOf" srcId="{0FA22AA0-FC22-48B2-B99C-C5370DDD736B}" destId="{F01CAF6D-B95D-4C69-9AB2-88AE9184C136}" srcOrd="0" destOrd="0" presId="urn:microsoft.com/office/officeart/2005/8/layout/hierarchy2"/>
    <dgm:cxn modelId="{9902F632-39E4-4157-893B-D2D42DEEDF38}" srcId="{830FFDC1-7471-4489-BB0D-DEE2231EC69A}" destId="{BCA0F9ED-9ACB-4D67-A3A3-FD355D6D6C87}" srcOrd="1" destOrd="0" parTransId="{7DD1F668-C1E1-498A-A097-51E2FC922B56}" sibTransId="{72E4F9FD-58F6-4D22-9F07-19F2F98F5CE6}"/>
    <dgm:cxn modelId="{50C435F9-8030-4D69-AE13-D1E13B90D5C7}" type="presOf" srcId="{830FFDC1-7471-4489-BB0D-DEE2231EC69A}" destId="{4D31BE1B-B68B-41D3-BB20-2E6190AC7A9E}" srcOrd="0" destOrd="0" presId="urn:microsoft.com/office/officeart/2005/8/layout/hierarchy2"/>
    <dgm:cxn modelId="{49A3AC05-186A-4344-97E8-95B9CDF1AD69}" srcId="{830FFDC1-7471-4489-BB0D-DEE2231EC69A}" destId="{3B0724B8-5C9D-479F-A7A5-45F40DF6B2BA}" srcOrd="2" destOrd="0" parTransId="{33C51413-B34C-4F66-ADAC-F3BBED0E0449}" sibTransId="{F405A8A3-6A73-46F0-AE6B-59390448ABBC}"/>
    <dgm:cxn modelId="{77E473CA-915C-4032-9F3A-7A9E52C0D914}" type="presOf" srcId="{38604A8E-9255-40E4-95C8-642AD782FFB3}" destId="{93C37553-801F-4B21-859C-B527DE516DE2}" srcOrd="0" destOrd="0" presId="urn:microsoft.com/office/officeart/2005/8/layout/hierarchy2"/>
    <dgm:cxn modelId="{E88246E1-B9B6-4ABF-87F2-BFA7E1B2BC5E}" srcId="{830FFDC1-7471-4489-BB0D-DEE2231EC69A}" destId="{38604A8E-9255-40E4-95C8-642AD782FFB3}" srcOrd="0" destOrd="0" parTransId="{3D6869B2-F182-4C8C-BBC1-91A160BC2DDE}" sibTransId="{9BEEC262-B937-49B9-B752-747717B5A92C}"/>
    <dgm:cxn modelId="{5EBD579B-39D1-4113-B180-A9BC3DEA8C64}" type="presParOf" srcId="{4D31BE1B-B68B-41D3-BB20-2E6190AC7A9E}" destId="{FBA291B4-A106-43EA-B2A9-D6673F6F214F}" srcOrd="0" destOrd="0" presId="urn:microsoft.com/office/officeart/2005/8/layout/hierarchy2"/>
    <dgm:cxn modelId="{94E7BD1B-F8EF-4D38-A898-C9171B60C8BB}" type="presParOf" srcId="{FBA291B4-A106-43EA-B2A9-D6673F6F214F}" destId="{93C37553-801F-4B21-859C-B527DE516DE2}" srcOrd="0" destOrd="0" presId="urn:microsoft.com/office/officeart/2005/8/layout/hierarchy2"/>
    <dgm:cxn modelId="{E33750FA-6058-4DFC-9E95-57B722E3A989}" type="presParOf" srcId="{FBA291B4-A106-43EA-B2A9-D6673F6F214F}" destId="{A7DC00A9-7630-4372-8091-A323500D9604}" srcOrd="1" destOrd="0" presId="urn:microsoft.com/office/officeart/2005/8/layout/hierarchy2"/>
    <dgm:cxn modelId="{55AA36BD-04E4-4D7A-B17A-47213BE9F15E}" type="presParOf" srcId="{4D31BE1B-B68B-41D3-BB20-2E6190AC7A9E}" destId="{6AAC7F8C-A62A-49E7-82B7-307689635B43}" srcOrd="1" destOrd="0" presId="urn:microsoft.com/office/officeart/2005/8/layout/hierarchy2"/>
    <dgm:cxn modelId="{A97F4A85-B43D-4B89-BD08-742BDE202A27}" type="presParOf" srcId="{6AAC7F8C-A62A-49E7-82B7-307689635B43}" destId="{B05779BB-2AE9-4D34-AF85-6DF345AFB510}" srcOrd="0" destOrd="0" presId="urn:microsoft.com/office/officeart/2005/8/layout/hierarchy2"/>
    <dgm:cxn modelId="{70B53829-92DC-4D55-AC81-45747B09C39E}" type="presParOf" srcId="{6AAC7F8C-A62A-49E7-82B7-307689635B43}" destId="{7B20FAE3-4674-4066-A97C-D8A1C1877BE7}" srcOrd="1" destOrd="0" presId="urn:microsoft.com/office/officeart/2005/8/layout/hierarchy2"/>
    <dgm:cxn modelId="{15220EBA-F813-4157-8A73-47A35306EB73}" type="presParOf" srcId="{4D31BE1B-B68B-41D3-BB20-2E6190AC7A9E}" destId="{0C0EEE36-D703-41F6-831C-CCC694AF8CCE}" srcOrd="2" destOrd="0" presId="urn:microsoft.com/office/officeart/2005/8/layout/hierarchy2"/>
    <dgm:cxn modelId="{D683C337-F945-4B99-9330-48361DB0C4DE}" type="presParOf" srcId="{0C0EEE36-D703-41F6-831C-CCC694AF8CCE}" destId="{B8E91192-E44B-45B7-A29E-6FC2FE04E370}" srcOrd="0" destOrd="0" presId="urn:microsoft.com/office/officeart/2005/8/layout/hierarchy2"/>
    <dgm:cxn modelId="{47B44B88-BFE5-44E8-9AE3-89A8C5359C6E}" type="presParOf" srcId="{0C0EEE36-D703-41F6-831C-CCC694AF8CCE}" destId="{047C61EE-10A6-4FBC-9F1F-622281F14781}" srcOrd="1" destOrd="0" presId="urn:microsoft.com/office/officeart/2005/8/layout/hierarchy2"/>
    <dgm:cxn modelId="{F93460A5-7F19-4A95-B390-E8A1A6ACF451}" type="presParOf" srcId="{4D31BE1B-B68B-41D3-BB20-2E6190AC7A9E}" destId="{85737DD0-C6F1-485B-ADD5-68042FB7E660}" srcOrd="3" destOrd="0" presId="urn:microsoft.com/office/officeart/2005/8/layout/hierarchy2"/>
    <dgm:cxn modelId="{2F9A59B0-F79D-4D5B-8239-E0E4E83E5A48}" type="presParOf" srcId="{85737DD0-C6F1-485B-ADD5-68042FB7E660}" destId="{F01CAF6D-B95D-4C69-9AB2-88AE9184C136}" srcOrd="0" destOrd="0" presId="urn:microsoft.com/office/officeart/2005/8/layout/hierarchy2"/>
    <dgm:cxn modelId="{97354686-592F-4CBA-8BED-484D65C9B24C}" type="presParOf" srcId="{85737DD0-C6F1-485B-ADD5-68042FB7E660}" destId="{1C1E1657-1C45-48DE-8D17-D4CA602B7DC8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225FA1A3-6F38-4B77-A75D-9DE6138BEE03}" type="doc">
      <dgm:prSet loTypeId="urn:microsoft.com/office/officeart/2005/8/layout/hierarchy2" loCatId="hierarchy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40F3805F-95FF-4E62-BC47-2ECAA2E7A558}">
      <dgm:prSet phldrT="[文字]" custT="1"/>
      <dgm:spPr>
        <a:solidFill>
          <a:schemeClr val="accent1"/>
        </a:solidFill>
      </dgm:spPr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dirty="0" smtClean="0"/>
            <a:t>親 畏 哀</a:t>
          </a:r>
          <a:endParaRPr lang="zh-TW" altLang="en-US" sz="3200" dirty="0"/>
        </a:p>
      </dgm:t>
    </dgm:pt>
    <dgm:pt modelId="{4CCC059D-87EF-4E68-9B38-BC38A4508051}" type="parTrans" cxnId="{39112A6E-E1D4-45CE-B53B-6173A933AD76}">
      <dgm:prSet/>
      <dgm:spPr/>
      <dgm:t>
        <a:bodyPr/>
        <a:lstStyle/>
        <a:p>
          <a:endParaRPr lang="zh-TW" altLang="en-US"/>
        </a:p>
      </dgm:t>
    </dgm:pt>
    <dgm:pt modelId="{76BF5044-6A5F-4AF8-84F2-6C3E36D37442}" type="sibTrans" cxnId="{39112A6E-E1D4-45CE-B53B-6173A933AD76}">
      <dgm:prSet/>
      <dgm:spPr/>
      <dgm:t>
        <a:bodyPr/>
        <a:lstStyle/>
        <a:p>
          <a:endParaRPr lang="zh-TW" altLang="en-US"/>
        </a:p>
      </dgm:t>
    </dgm:pt>
    <dgm:pt modelId="{F969B137-D645-4D00-9A5B-3DFA224F02EC}">
      <dgm:prSet phldrT="[文字]" custT="1"/>
      <dgm:spPr>
        <a:solidFill>
          <a:schemeClr val="accent4">
            <a:lumMod val="75000"/>
          </a:schemeClr>
        </a:solidFill>
      </dgm:spPr>
      <dgm:t>
        <a:bodyPr/>
        <a:lstStyle/>
        <a:p>
          <a:pPr marL="0" marR="0" indent="0" algn="ctr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dirty="0" smtClean="0"/>
            <a:t>愛 敬 矜</a:t>
          </a:r>
          <a:endParaRPr lang="zh-TW" altLang="en-US" sz="3200" dirty="0"/>
        </a:p>
      </dgm:t>
    </dgm:pt>
    <dgm:pt modelId="{B92A71B5-F218-4123-A4B0-A83D8AC6FF95}" type="parTrans" cxnId="{670D1C92-0242-4791-8915-7666AC0F0D5C}">
      <dgm:prSet/>
      <dgm:spPr/>
      <dgm:t>
        <a:bodyPr/>
        <a:lstStyle/>
        <a:p>
          <a:endParaRPr lang="zh-TW" altLang="en-US"/>
        </a:p>
      </dgm:t>
    </dgm:pt>
    <dgm:pt modelId="{B152C397-AD3B-4BB5-89D5-6C873AD22AA2}" type="sibTrans" cxnId="{670D1C92-0242-4791-8915-7666AC0F0D5C}">
      <dgm:prSet/>
      <dgm:spPr/>
      <dgm:t>
        <a:bodyPr/>
        <a:lstStyle/>
        <a:p>
          <a:endParaRPr lang="zh-TW" altLang="en-US"/>
        </a:p>
      </dgm:t>
    </dgm:pt>
    <dgm:pt modelId="{58E6CEF0-7460-4A3D-8564-0D13A9604129}">
      <dgm:prSet phldrT="[文字]" custT="1"/>
      <dgm:spPr>
        <a:solidFill>
          <a:schemeClr val="accent1"/>
        </a:solidFill>
      </dgm:spPr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dirty="0" smtClean="0"/>
            <a:t>賤 傲</a:t>
          </a:r>
          <a:endParaRPr lang="zh-TW" altLang="en-US" sz="3200" dirty="0"/>
        </a:p>
      </dgm:t>
    </dgm:pt>
    <dgm:pt modelId="{D2644B51-BF09-4B9D-8031-7DBF55E1A7A6}" type="parTrans" cxnId="{0D21617B-A869-417E-8822-42F15A1C57CD}">
      <dgm:prSet/>
      <dgm:spPr/>
      <dgm:t>
        <a:bodyPr/>
        <a:lstStyle/>
        <a:p>
          <a:endParaRPr lang="zh-TW" altLang="en-US"/>
        </a:p>
      </dgm:t>
    </dgm:pt>
    <dgm:pt modelId="{B37371E1-0B5E-4342-9FC7-DBB9ED1939DC}" type="sibTrans" cxnId="{0D21617B-A869-417E-8822-42F15A1C57CD}">
      <dgm:prSet/>
      <dgm:spPr/>
      <dgm:t>
        <a:bodyPr/>
        <a:lstStyle/>
        <a:p>
          <a:endParaRPr lang="zh-TW" altLang="en-US"/>
        </a:p>
      </dgm:t>
    </dgm:pt>
    <dgm:pt modelId="{7277F9FF-4B68-4DED-A83C-1A6D1A0173D4}">
      <dgm:prSet phldrT="[文字]" custT="1"/>
      <dgm:spPr>
        <a:solidFill>
          <a:schemeClr val="accent4">
            <a:lumMod val="75000"/>
          </a:schemeClr>
        </a:solidFill>
      </dgm:spPr>
      <dgm:t>
        <a:bodyPr/>
        <a:lstStyle/>
        <a:p>
          <a:pPr rtl="0"/>
          <a:r>
            <a:rPr lang="zh-TW" altLang="en-US" sz="3200" dirty="0" smtClean="0"/>
            <a:t>惡 惰</a:t>
          </a:r>
          <a:endParaRPr lang="zh-TW" altLang="en-US" sz="4800" dirty="0"/>
        </a:p>
      </dgm:t>
    </dgm:pt>
    <dgm:pt modelId="{83A78CD8-5187-4A54-8983-42FB3A598E84}" type="parTrans" cxnId="{7886C9F0-C27F-4492-A0B2-6C993D38781D}">
      <dgm:prSet/>
      <dgm:spPr/>
      <dgm:t>
        <a:bodyPr/>
        <a:lstStyle/>
        <a:p>
          <a:endParaRPr lang="zh-TW" altLang="en-US"/>
        </a:p>
      </dgm:t>
    </dgm:pt>
    <dgm:pt modelId="{2AFE1E9A-0E57-4268-9CF1-32B3B2B483AC}" type="sibTrans" cxnId="{7886C9F0-C27F-4492-A0B2-6C993D38781D}">
      <dgm:prSet/>
      <dgm:spPr/>
      <dgm:t>
        <a:bodyPr/>
        <a:lstStyle/>
        <a:p>
          <a:endParaRPr lang="zh-TW" altLang="en-US"/>
        </a:p>
      </dgm:t>
    </dgm:pt>
    <dgm:pt modelId="{077EEB65-B79F-4BD9-8247-7DCFEF0AB39E}" type="pres">
      <dgm:prSet presAssocID="{225FA1A3-6F38-4B77-A75D-9DE6138BEE03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26AFF3B6-5941-4D7D-9C0B-CF4FF45ED4E6}" type="pres">
      <dgm:prSet presAssocID="{40F3805F-95FF-4E62-BC47-2ECAA2E7A558}" presName="root1" presStyleCnt="0"/>
      <dgm:spPr/>
      <dgm:t>
        <a:bodyPr/>
        <a:lstStyle/>
        <a:p>
          <a:endParaRPr lang="zh-TW" altLang="en-US"/>
        </a:p>
      </dgm:t>
    </dgm:pt>
    <dgm:pt modelId="{7595D6F3-0336-4550-ACE4-C96A15B3A47A}" type="pres">
      <dgm:prSet presAssocID="{40F3805F-95FF-4E62-BC47-2ECAA2E7A558}" presName="LevelOneTextNode" presStyleLbl="node0" presStyleIdx="0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C8C64E7-DFAF-4D11-A9A3-E8017EDAE6F8}" type="pres">
      <dgm:prSet presAssocID="{40F3805F-95FF-4E62-BC47-2ECAA2E7A558}" presName="level2hierChild" presStyleCnt="0"/>
      <dgm:spPr/>
      <dgm:t>
        <a:bodyPr/>
        <a:lstStyle/>
        <a:p>
          <a:endParaRPr lang="zh-TW" altLang="en-US"/>
        </a:p>
      </dgm:t>
    </dgm:pt>
    <dgm:pt modelId="{0E21B569-A00A-474F-B088-5A76D3CEA83B}" type="pres">
      <dgm:prSet presAssocID="{F969B137-D645-4D00-9A5B-3DFA224F02EC}" presName="root1" presStyleCnt="0"/>
      <dgm:spPr/>
      <dgm:t>
        <a:bodyPr/>
        <a:lstStyle/>
        <a:p>
          <a:endParaRPr lang="zh-TW" altLang="en-US"/>
        </a:p>
      </dgm:t>
    </dgm:pt>
    <dgm:pt modelId="{C13F5F23-0577-42BB-96F8-FE20D607E46D}" type="pres">
      <dgm:prSet presAssocID="{F969B137-D645-4D00-9A5B-3DFA224F02EC}" presName="LevelOneTextNode" presStyleLbl="node0" presStyleIdx="1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8ADD0CB-1680-4DED-8807-F8242B582785}" type="pres">
      <dgm:prSet presAssocID="{F969B137-D645-4D00-9A5B-3DFA224F02EC}" presName="level2hierChild" presStyleCnt="0"/>
      <dgm:spPr/>
      <dgm:t>
        <a:bodyPr/>
        <a:lstStyle/>
        <a:p>
          <a:endParaRPr lang="zh-TW" altLang="en-US"/>
        </a:p>
      </dgm:t>
    </dgm:pt>
    <dgm:pt modelId="{51FB8457-5317-4EC2-A5DB-693075931909}" type="pres">
      <dgm:prSet presAssocID="{58E6CEF0-7460-4A3D-8564-0D13A9604129}" presName="root1" presStyleCnt="0"/>
      <dgm:spPr/>
      <dgm:t>
        <a:bodyPr/>
        <a:lstStyle/>
        <a:p>
          <a:endParaRPr lang="zh-TW" altLang="en-US"/>
        </a:p>
      </dgm:t>
    </dgm:pt>
    <dgm:pt modelId="{0189DCB9-18CD-482D-B3CA-66AA2720C0AA}" type="pres">
      <dgm:prSet presAssocID="{58E6CEF0-7460-4A3D-8564-0D13A9604129}" presName="LevelOneTextNode" presStyleLbl="node0" presStyleIdx="2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68634FF-C602-4721-BAD4-EE65D3E3FF77}" type="pres">
      <dgm:prSet presAssocID="{58E6CEF0-7460-4A3D-8564-0D13A9604129}" presName="level2hierChild" presStyleCnt="0"/>
      <dgm:spPr/>
      <dgm:t>
        <a:bodyPr/>
        <a:lstStyle/>
        <a:p>
          <a:endParaRPr lang="zh-TW" altLang="en-US"/>
        </a:p>
      </dgm:t>
    </dgm:pt>
    <dgm:pt modelId="{553F6DB1-21D8-4295-9553-502078578E02}" type="pres">
      <dgm:prSet presAssocID="{7277F9FF-4B68-4DED-A83C-1A6D1A0173D4}" presName="root1" presStyleCnt="0"/>
      <dgm:spPr/>
      <dgm:t>
        <a:bodyPr/>
        <a:lstStyle/>
        <a:p>
          <a:endParaRPr lang="zh-TW" altLang="en-US"/>
        </a:p>
      </dgm:t>
    </dgm:pt>
    <dgm:pt modelId="{D9C5437F-6081-41A1-994D-550295D7A5B3}" type="pres">
      <dgm:prSet presAssocID="{7277F9FF-4B68-4DED-A83C-1A6D1A0173D4}" presName="LevelOneTextNode" presStyleLbl="node0" presStyleIdx="3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79F1997-7D2B-4142-A5A3-6A4EC989E60F}" type="pres">
      <dgm:prSet presAssocID="{7277F9FF-4B68-4DED-A83C-1A6D1A0173D4}" presName="level2hierChild" presStyleCnt="0"/>
      <dgm:spPr/>
      <dgm:t>
        <a:bodyPr/>
        <a:lstStyle/>
        <a:p>
          <a:endParaRPr lang="zh-TW" altLang="en-US"/>
        </a:p>
      </dgm:t>
    </dgm:pt>
  </dgm:ptLst>
  <dgm:cxnLst>
    <dgm:cxn modelId="{EFDD12AB-2D72-4CFC-A48C-15C047905972}" type="presOf" srcId="{225FA1A3-6F38-4B77-A75D-9DE6138BEE03}" destId="{077EEB65-B79F-4BD9-8247-7DCFEF0AB39E}" srcOrd="0" destOrd="0" presId="urn:microsoft.com/office/officeart/2005/8/layout/hierarchy2"/>
    <dgm:cxn modelId="{7CFECF0F-CD79-4F1A-888B-28CB1F5FABD7}" type="presOf" srcId="{58E6CEF0-7460-4A3D-8564-0D13A9604129}" destId="{0189DCB9-18CD-482D-B3CA-66AA2720C0AA}" srcOrd="0" destOrd="0" presId="urn:microsoft.com/office/officeart/2005/8/layout/hierarchy2"/>
    <dgm:cxn modelId="{04CC329D-D5DD-4613-9B67-9F6F8287FA64}" type="presOf" srcId="{F969B137-D645-4D00-9A5B-3DFA224F02EC}" destId="{C13F5F23-0577-42BB-96F8-FE20D607E46D}" srcOrd="0" destOrd="0" presId="urn:microsoft.com/office/officeart/2005/8/layout/hierarchy2"/>
    <dgm:cxn modelId="{670D1C92-0242-4791-8915-7666AC0F0D5C}" srcId="{225FA1A3-6F38-4B77-A75D-9DE6138BEE03}" destId="{F969B137-D645-4D00-9A5B-3DFA224F02EC}" srcOrd="1" destOrd="0" parTransId="{B92A71B5-F218-4123-A4B0-A83D8AC6FF95}" sibTransId="{B152C397-AD3B-4BB5-89D5-6C873AD22AA2}"/>
    <dgm:cxn modelId="{39112A6E-E1D4-45CE-B53B-6173A933AD76}" srcId="{225FA1A3-6F38-4B77-A75D-9DE6138BEE03}" destId="{40F3805F-95FF-4E62-BC47-2ECAA2E7A558}" srcOrd="0" destOrd="0" parTransId="{4CCC059D-87EF-4E68-9B38-BC38A4508051}" sibTransId="{76BF5044-6A5F-4AF8-84F2-6C3E36D37442}"/>
    <dgm:cxn modelId="{53A0CA9B-6BB3-4C91-92FF-F043A97E7636}" type="presOf" srcId="{40F3805F-95FF-4E62-BC47-2ECAA2E7A558}" destId="{7595D6F3-0336-4550-ACE4-C96A15B3A47A}" srcOrd="0" destOrd="0" presId="urn:microsoft.com/office/officeart/2005/8/layout/hierarchy2"/>
    <dgm:cxn modelId="{7886C9F0-C27F-4492-A0B2-6C993D38781D}" srcId="{225FA1A3-6F38-4B77-A75D-9DE6138BEE03}" destId="{7277F9FF-4B68-4DED-A83C-1A6D1A0173D4}" srcOrd="3" destOrd="0" parTransId="{83A78CD8-5187-4A54-8983-42FB3A598E84}" sibTransId="{2AFE1E9A-0E57-4268-9CF1-32B3B2B483AC}"/>
    <dgm:cxn modelId="{08237F20-8661-433F-8B93-7B9E58563F83}" type="presOf" srcId="{7277F9FF-4B68-4DED-A83C-1A6D1A0173D4}" destId="{D9C5437F-6081-41A1-994D-550295D7A5B3}" srcOrd="0" destOrd="0" presId="urn:microsoft.com/office/officeart/2005/8/layout/hierarchy2"/>
    <dgm:cxn modelId="{0D21617B-A869-417E-8822-42F15A1C57CD}" srcId="{225FA1A3-6F38-4B77-A75D-9DE6138BEE03}" destId="{58E6CEF0-7460-4A3D-8564-0D13A9604129}" srcOrd="2" destOrd="0" parTransId="{D2644B51-BF09-4B9D-8031-7DBF55E1A7A6}" sibTransId="{B37371E1-0B5E-4342-9FC7-DBB9ED1939DC}"/>
    <dgm:cxn modelId="{335A192A-2A8F-4C23-B31F-F75E438AAB44}" type="presParOf" srcId="{077EEB65-B79F-4BD9-8247-7DCFEF0AB39E}" destId="{26AFF3B6-5941-4D7D-9C0B-CF4FF45ED4E6}" srcOrd="0" destOrd="0" presId="urn:microsoft.com/office/officeart/2005/8/layout/hierarchy2"/>
    <dgm:cxn modelId="{F934C44E-77B5-4A25-A29E-95142E3F939F}" type="presParOf" srcId="{26AFF3B6-5941-4D7D-9C0B-CF4FF45ED4E6}" destId="{7595D6F3-0336-4550-ACE4-C96A15B3A47A}" srcOrd="0" destOrd="0" presId="urn:microsoft.com/office/officeart/2005/8/layout/hierarchy2"/>
    <dgm:cxn modelId="{A33EF5EF-EC31-4ABD-B54B-3B09CB8ED8EE}" type="presParOf" srcId="{26AFF3B6-5941-4D7D-9C0B-CF4FF45ED4E6}" destId="{CC8C64E7-DFAF-4D11-A9A3-E8017EDAE6F8}" srcOrd="1" destOrd="0" presId="urn:microsoft.com/office/officeart/2005/8/layout/hierarchy2"/>
    <dgm:cxn modelId="{8FF8A480-87FB-4113-8893-A14FCFA9EA37}" type="presParOf" srcId="{077EEB65-B79F-4BD9-8247-7DCFEF0AB39E}" destId="{0E21B569-A00A-474F-B088-5A76D3CEA83B}" srcOrd="1" destOrd="0" presId="urn:microsoft.com/office/officeart/2005/8/layout/hierarchy2"/>
    <dgm:cxn modelId="{C6D3121A-3E38-40E2-9B3F-897B5BCBB553}" type="presParOf" srcId="{0E21B569-A00A-474F-B088-5A76D3CEA83B}" destId="{C13F5F23-0577-42BB-96F8-FE20D607E46D}" srcOrd="0" destOrd="0" presId="urn:microsoft.com/office/officeart/2005/8/layout/hierarchy2"/>
    <dgm:cxn modelId="{ADDEDA8B-AAA2-4F85-ADF2-1FB027959F31}" type="presParOf" srcId="{0E21B569-A00A-474F-B088-5A76D3CEA83B}" destId="{98ADD0CB-1680-4DED-8807-F8242B582785}" srcOrd="1" destOrd="0" presId="urn:microsoft.com/office/officeart/2005/8/layout/hierarchy2"/>
    <dgm:cxn modelId="{E777166A-962E-4520-8360-1B1BED12524D}" type="presParOf" srcId="{077EEB65-B79F-4BD9-8247-7DCFEF0AB39E}" destId="{51FB8457-5317-4EC2-A5DB-693075931909}" srcOrd="2" destOrd="0" presId="urn:microsoft.com/office/officeart/2005/8/layout/hierarchy2"/>
    <dgm:cxn modelId="{2B38B9D2-AA16-4395-AF78-A18536F02DD8}" type="presParOf" srcId="{51FB8457-5317-4EC2-A5DB-693075931909}" destId="{0189DCB9-18CD-482D-B3CA-66AA2720C0AA}" srcOrd="0" destOrd="0" presId="urn:microsoft.com/office/officeart/2005/8/layout/hierarchy2"/>
    <dgm:cxn modelId="{3A102F62-DE52-45C1-8FB4-E02EE1447075}" type="presParOf" srcId="{51FB8457-5317-4EC2-A5DB-693075931909}" destId="{F68634FF-C602-4721-BAD4-EE65D3E3FF77}" srcOrd="1" destOrd="0" presId="urn:microsoft.com/office/officeart/2005/8/layout/hierarchy2"/>
    <dgm:cxn modelId="{937EB4B9-B6CF-4C46-BD75-8F72FE4FA3B3}" type="presParOf" srcId="{077EEB65-B79F-4BD9-8247-7DCFEF0AB39E}" destId="{553F6DB1-21D8-4295-9553-502078578E02}" srcOrd="3" destOrd="0" presId="urn:microsoft.com/office/officeart/2005/8/layout/hierarchy2"/>
    <dgm:cxn modelId="{703B98CE-D777-47F5-8B66-72A557F0D262}" type="presParOf" srcId="{553F6DB1-21D8-4295-9553-502078578E02}" destId="{D9C5437F-6081-41A1-994D-550295D7A5B3}" srcOrd="0" destOrd="0" presId="urn:microsoft.com/office/officeart/2005/8/layout/hierarchy2"/>
    <dgm:cxn modelId="{529E729A-8EF5-40D9-86CC-B205D7315E08}" type="presParOf" srcId="{553F6DB1-21D8-4295-9553-502078578E02}" destId="{C79F1997-7D2B-4142-A5A3-6A4EC989E60F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225FA1A3-6F38-4B77-A75D-9DE6138BEE03}" type="doc">
      <dgm:prSet loTypeId="urn:microsoft.com/office/officeart/2005/8/layout/hierarchy2" loCatId="hierarchy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40F3805F-95FF-4E62-BC47-2ECAA2E7A558}">
      <dgm:prSet phldrT="[文字]" custT="1"/>
      <dgm:spPr/>
      <dgm:t>
        <a:bodyPr/>
        <a:lstStyle/>
        <a:p>
          <a:r>
            <a:rPr lang="zh-TW" altLang="en-US" sz="3600" dirty="0" smtClean="0"/>
            <a:t>親  愛</a:t>
          </a:r>
          <a:endParaRPr lang="zh-TW" altLang="en-US" sz="3600" dirty="0"/>
        </a:p>
      </dgm:t>
    </dgm:pt>
    <dgm:pt modelId="{4CCC059D-87EF-4E68-9B38-BC38A4508051}" type="parTrans" cxnId="{39112A6E-E1D4-45CE-B53B-6173A933AD76}">
      <dgm:prSet/>
      <dgm:spPr/>
      <dgm:t>
        <a:bodyPr/>
        <a:lstStyle/>
        <a:p>
          <a:endParaRPr lang="zh-TW" altLang="en-US"/>
        </a:p>
      </dgm:t>
    </dgm:pt>
    <dgm:pt modelId="{76BF5044-6A5F-4AF8-84F2-6C3E36D37442}" type="sibTrans" cxnId="{39112A6E-E1D4-45CE-B53B-6173A933AD76}">
      <dgm:prSet/>
      <dgm:spPr/>
      <dgm:t>
        <a:bodyPr/>
        <a:lstStyle/>
        <a:p>
          <a:endParaRPr lang="zh-TW" altLang="en-US"/>
        </a:p>
      </dgm:t>
    </dgm:pt>
    <dgm:pt modelId="{F969B137-D645-4D00-9A5B-3DFA224F02EC}">
      <dgm:prSet phldrT="[文字]" custT="1"/>
      <dgm:spPr/>
      <dgm:t>
        <a:bodyPr/>
        <a:lstStyle/>
        <a:p>
          <a:r>
            <a:rPr lang="zh-TW" altLang="en-US" sz="3600" dirty="0" smtClean="0"/>
            <a:t>賤  惡</a:t>
          </a:r>
          <a:endParaRPr lang="zh-TW" altLang="en-US" sz="3600" dirty="0"/>
        </a:p>
      </dgm:t>
    </dgm:pt>
    <dgm:pt modelId="{B92A71B5-F218-4123-A4B0-A83D8AC6FF95}" type="parTrans" cxnId="{670D1C92-0242-4791-8915-7666AC0F0D5C}">
      <dgm:prSet/>
      <dgm:spPr/>
      <dgm:t>
        <a:bodyPr/>
        <a:lstStyle/>
        <a:p>
          <a:endParaRPr lang="zh-TW" altLang="en-US"/>
        </a:p>
      </dgm:t>
    </dgm:pt>
    <dgm:pt modelId="{B152C397-AD3B-4BB5-89D5-6C873AD22AA2}" type="sibTrans" cxnId="{670D1C92-0242-4791-8915-7666AC0F0D5C}">
      <dgm:prSet/>
      <dgm:spPr/>
      <dgm:t>
        <a:bodyPr/>
        <a:lstStyle/>
        <a:p>
          <a:endParaRPr lang="zh-TW" altLang="en-US"/>
        </a:p>
      </dgm:t>
    </dgm:pt>
    <dgm:pt modelId="{5E092A22-1ED0-45F3-8E8F-4241F48F1EC2}">
      <dgm:prSet phldrT="[文字]" custT="1"/>
      <dgm:spPr/>
      <dgm:t>
        <a:bodyPr/>
        <a:lstStyle/>
        <a:p>
          <a:r>
            <a:rPr lang="zh-TW" altLang="en-US" sz="3600" dirty="0" smtClean="0"/>
            <a:t>畏  敬</a:t>
          </a:r>
          <a:endParaRPr lang="zh-TW" altLang="en-US" sz="3600" dirty="0"/>
        </a:p>
      </dgm:t>
    </dgm:pt>
    <dgm:pt modelId="{249368C3-76C1-424D-B0AF-BA81CB7F9035}" type="parTrans" cxnId="{4B6A0D2A-48A4-48F8-9029-7FD6E7831F76}">
      <dgm:prSet/>
      <dgm:spPr/>
      <dgm:t>
        <a:bodyPr/>
        <a:lstStyle/>
        <a:p>
          <a:endParaRPr lang="zh-TW" altLang="en-US"/>
        </a:p>
      </dgm:t>
    </dgm:pt>
    <dgm:pt modelId="{4C232051-4C0C-4FA5-BE00-CC004281FB66}" type="sibTrans" cxnId="{4B6A0D2A-48A4-48F8-9029-7FD6E7831F76}">
      <dgm:prSet/>
      <dgm:spPr/>
      <dgm:t>
        <a:bodyPr/>
        <a:lstStyle/>
        <a:p>
          <a:endParaRPr lang="zh-TW" altLang="en-US"/>
        </a:p>
      </dgm:t>
    </dgm:pt>
    <dgm:pt modelId="{58E6CEF0-7460-4A3D-8564-0D13A9604129}">
      <dgm:prSet phldrT="[文字]" custT="1"/>
      <dgm:spPr/>
      <dgm:t>
        <a:bodyPr/>
        <a:lstStyle/>
        <a:p>
          <a:r>
            <a:rPr lang="zh-TW" altLang="en-US" sz="3600" dirty="0" smtClean="0"/>
            <a:t>哀  矜</a:t>
          </a:r>
          <a:endParaRPr lang="zh-TW" altLang="en-US" sz="3600" dirty="0"/>
        </a:p>
      </dgm:t>
    </dgm:pt>
    <dgm:pt modelId="{D2644B51-BF09-4B9D-8031-7DBF55E1A7A6}" type="parTrans" cxnId="{0D21617B-A869-417E-8822-42F15A1C57CD}">
      <dgm:prSet/>
      <dgm:spPr/>
      <dgm:t>
        <a:bodyPr/>
        <a:lstStyle/>
        <a:p>
          <a:endParaRPr lang="zh-TW" altLang="en-US"/>
        </a:p>
      </dgm:t>
    </dgm:pt>
    <dgm:pt modelId="{B37371E1-0B5E-4342-9FC7-DBB9ED1939DC}" type="sibTrans" cxnId="{0D21617B-A869-417E-8822-42F15A1C57CD}">
      <dgm:prSet/>
      <dgm:spPr/>
      <dgm:t>
        <a:bodyPr/>
        <a:lstStyle/>
        <a:p>
          <a:endParaRPr lang="zh-TW" altLang="en-US"/>
        </a:p>
      </dgm:t>
    </dgm:pt>
    <dgm:pt modelId="{7277F9FF-4B68-4DED-A83C-1A6D1A0173D4}">
      <dgm:prSet phldrT="[文字]" custT="1"/>
      <dgm:spPr/>
      <dgm:t>
        <a:bodyPr/>
        <a:lstStyle/>
        <a:p>
          <a:r>
            <a:rPr lang="zh-TW" altLang="en-US" sz="3600" dirty="0" smtClean="0"/>
            <a:t>傲  惰</a:t>
          </a:r>
          <a:endParaRPr lang="zh-TW" altLang="en-US" sz="3600" dirty="0"/>
        </a:p>
      </dgm:t>
    </dgm:pt>
    <dgm:pt modelId="{83A78CD8-5187-4A54-8983-42FB3A598E84}" type="parTrans" cxnId="{7886C9F0-C27F-4492-A0B2-6C993D38781D}">
      <dgm:prSet/>
      <dgm:spPr/>
      <dgm:t>
        <a:bodyPr/>
        <a:lstStyle/>
        <a:p>
          <a:endParaRPr lang="zh-TW" altLang="en-US"/>
        </a:p>
      </dgm:t>
    </dgm:pt>
    <dgm:pt modelId="{2AFE1E9A-0E57-4268-9CF1-32B3B2B483AC}" type="sibTrans" cxnId="{7886C9F0-C27F-4492-A0B2-6C993D38781D}">
      <dgm:prSet/>
      <dgm:spPr/>
      <dgm:t>
        <a:bodyPr/>
        <a:lstStyle/>
        <a:p>
          <a:endParaRPr lang="zh-TW" altLang="en-US"/>
        </a:p>
      </dgm:t>
    </dgm:pt>
    <dgm:pt modelId="{077EEB65-B79F-4BD9-8247-7DCFEF0AB39E}" type="pres">
      <dgm:prSet presAssocID="{225FA1A3-6F38-4B77-A75D-9DE6138BEE03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26AFF3B6-5941-4D7D-9C0B-CF4FF45ED4E6}" type="pres">
      <dgm:prSet presAssocID="{40F3805F-95FF-4E62-BC47-2ECAA2E7A558}" presName="root1" presStyleCnt="0"/>
      <dgm:spPr/>
      <dgm:t>
        <a:bodyPr/>
        <a:lstStyle/>
        <a:p>
          <a:endParaRPr lang="zh-TW" altLang="en-US"/>
        </a:p>
      </dgm:t>
    </dgm:pt>
    <dgm:pt modelId="{7595D6F3-0336-4550-ACE4-C96A15B3A47A}" type="pres">
      <dgm:prSet presAssocID="{40F3805F-95FF-4E62-BC47-2ECAA2E7A558}" presName="LevelOneTextNode" presStyleLbl="node0" presStyleIdx="0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C8C64E7-DFAF-4D11-A9A3-E8017EDAE6F8}" type="pres">
      <dgm:prSet presAssocID="{40F3805F-95FF-4E62-BC47-2ECAA2E7A558}" presName="level2hierChild" presStyleCnt="0"/>
      <dgm:spPr/>
      <dgm:t>
        <a:bodyPr/>
        <a:lstStyle/>
        <a:p>
          <a:endParaRPr lang="zh-TW" altLang="en-US"/>
        </a:p>
      </dgm:t>
    </dgm:pt>
    <dgm:pt modelId="{0E21B569-A00A-474F-B088-5A76D3CEA83B}" type="pres">
      <dgm:prSet presAssocID="{F969B137-D645-4D00-9A5B-3DFA224F02EC}" presName="root1" presStyleCnt="0"/>
      <dgm:spPr/>
      <dgm:t>
        <a:bodyPr/>
        <a:lstStyle/>
        <a:p>
          <a:endParaRPr lang="zh-TW" altLang="en-US"/>
        </a:p>
      </dgm:t>
    </dgm:pt>
    <dgm:pt modelId="{C13F5F23-0577-42BB-96F8-FE20D607E46D}" type="pres">
      <dgm:prSet presAssocID="{F969B137-D645-4D00-9A5B-3DFA224F02EC}" presName="LevelOneTextNode" presStyleLbl="node0" presStyleIdx="1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8ADD0CB-1680-4DED-8807-F8242B582785}" type="pres">
      <dgm:prSet presAssocID="{F969B137-D645-4D00-9A5B-3DFA224F02EC}" presName="level2hierChild" presStyleCnt="0"/>
      <dgm:spPr/>
      <dgm:t>
        <a:bodyPr/>
        <a:lstStyle/>
        <a:p>
          <a:endParaRPr lang="zh-TW" altLang="en-US"/>
        </a:p>
      </dgm:t>
    </dgm:pt>
    <dgm:pt modelId="{8708B941-A9B6-4DF4-B564-7E97122F5223}" type="pres">
      <dgm:prSet presAssocID="{5E092A22-1ED0-45F3-8E8F-4241F48F1EC2}" presName="root1" presStyleCnt="0"/>
      <dgm:spPr/>
      <dgm:t>
        <a:bodyPr/>
        <a:lstStyle/>
        <a:p>
          <a:endParaRPr lang="zh-TW" altLang="en-US"/>
        </a:p>
      </dgm:t>
    </dgm:pt>
    <dgm:pt modelId="{BB33CB75-01A4-44A4-90F6-CA20C3AA82F8}" type="pres">
      <dgm:prSet presAssocID="{5E092A22-1ED0-45F3-8E8F-4241F48F1EC2}" presName="LevelOneTextNode" presStyleLbl="node0" presStyleIdx="2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94ADCE6-C873-4AF5-A5F9-02A90C98C851}" type="pres">
      <dgm:prSet presAssocID="{5E092A22-1ED0-45F3-8E8F-4241F48F1EC2}" presName="level2hierChild" presStyleCnt="0"/>
      <dgm:spPr/>
      <dgm:t>
        <a:bodyPr/>
        <a:lstStyle/>
        <a:p>
          <a:endParaRPr lang="zh-TW" altLang="en-US"/>
        </a:p>
      </dgm:t>
    </dgm:pt>
    <dgm:pt modelId="{51FB8457-5317-4EC2-A5DB-693075931909}" type="pres">
      <dgm:prSet presAssocID="{58E6CEF0-7460-4A3D-8564-0D13A9604129}" presName="root1" presStyleCnt="0"/>
      <dgm:spPr/>
      <dgm:t>
        <a:bodyPr/>
        <a:lstStyle/>
        <a:p>
          <a:endParaRPr lang="zh-TW" altLang="en-US"/>
        </a:p>
      </dgm:t>
    </dgm:pt>
    <dgm:pt modelId="{0189DCB9-18CD-482D-B3CA-66AA2720C0AA}" type="pres">
      <dgm:prSet presAssocID="{58E6CEF0-7460-4A3D-8564-0D13A9604129}" presName="LevelOneTextNode" presStyleLbl="node0" presStyleIdx="3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68634FF-C602-4721-BAD4-EE65D3E3FF77}" type="pres">
      <dgm:prSet presAssocID="{58E6CEF0-7460-4A3D-8564-0D13A9604129}" presName="level2hierChild" presStyleCnt="0"/>
      <dgm:spPr/>
      <dgm:t>
        <a:bodyPr/>
        <a:lstStyle/>
        <a:p>
          <a:endParaRPr lang="zh-TW" altLang="en-US"/>
        </a:p>
      </dgm:t>
    </dgm:pt>
    <dgm:pt modelId="{553F6DB1-21D8-4295-9553-502078578E02}" type="pres">
      <dgm:prSet presAssocID="{7277F9FF-4B68-4DED-A83C-1A6D1A0173D4}" presName="root1" presStyleCnt="0"/>
      <dgm:spPr/>
      <dgm:t>
        <a:bodyPr/>
        <a:lstStyle/>
        <a:p>
          <a:endParaRPr lang="zh-TW" altLang="en-US"/>
        </a:p>
      </dgm:t>
    </dgm:pt>
    <dgm:pt modelId="{D9C5437F-6081-41A1-994D-550295D7A5B3}" type="pres">
      <dgm:prSet presAssocID="{7277F9FF-4B68-4DED-A83C-1A6D1A0173D4}" presName="LevelOneTextNode" presStyleLbl="node0" presStyleIdx="4" presStyleCnt="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79F1997-7D2B-4142-A5A3-6A4EC989E60F}" type="pres">
      <dgm:prSet presAssocID="{7277F9FF-4B68-4DED-A83C-1A6D1A0173D4}" presName="level2hierChild" presStyleCnt="0"/>
      <dgm:spPr/>
      <dgm:t>
        <a:bodyPr/>
        <a:lstStyle/>
        <a:p>
          <a:endParaRPr lang="zh-TW" altLang="en-US"/>
        </a:p>
      </dgm:t>
    </dgm:pt>
  </dgm:ptLst>
  <dgm:cxnLst>
    <dgm:cxn modelId="{EFDD12AB-2D72-4CFC-A48C-15C047905972}" type="presOf" srcId="{225FA1A3-6F38-4B77-A75D-9DE6138BEE03}" destId="{077EEB65-B79F-4BD9-8247-7DCFEF0AB39E}" srcOrd="0" destOrd="0" presId="urn:microsoft.com/office/officeart/2005/8/layout/hierarchy2"/>
    <dgm:cxn modelId="{4B6A0D2A-48A4-48F8-9029-7FD6E7831F76}" srcId="{225FA1A3-6F38-4B77-A75D-9DE6138BEE03}" destId="{5E092A22-1ED0-45F3-8E8F-4241F48F1EC2}" srcOrd="2" destOrd="0" parTransId="{249368C3-76C1-424D-B0AF-BA81CB7F9035}" sibTransId="{4C232051-4C0C-4FA5-BE00-CC004281FB66}"/>
    <dgm:cxn modelId="{7CFECF0F-CD79-4F1A-888B-28CB1F5FABD7}" type="presOf" srcId="{58E6CEF0-7460-4A3D-8564-0D13A9604129}" destId="{0189DCB9-18CD-482D-B3CA-66AA2720C0AA}" srcOrd="0" destOrd="0" presId="urn:microsoft.com/office/officeart/2005/8/layout/hierarchy2"/>
    <dgm:cxn modelId="{04CC329D-D5DD-4613-9B67-9F6F8287FA64}" type="presOf" srcId="{F969B137-D645-4D00-9A5B-3DFA224F02EC}" destId="{C13F5F23-0577-42BB-96F8-FE20D607E46D}" srcOrd="0" destOrd="0" presId="urn:microsoft.com/office/officeart/2005/8/layout/hierarchy2"/>
    <dgm:cxn modelId="{670D1C92-0242-4791-8915-7666AC0F0D5C}" srcId="{225FA1A3-6F38-4B77-A75D-9DE6138BEE03}" destId="{F969B137-D645-4D00-9A5B-3DFA224F02EC}" srcOrd="1" destOrd="0" parTransId="{B92A71B5-F218-4123-A4B0-A83D8AC6FF95}" sibTransId="{B152C397-AD3B-4BB5-89D5-6C873AD22AA2}"/>
    <dgm:cxn modelId="{39112A6E-E1D4-45CE-B53B-6173A933AD76}" srcId="{225FA1A3-6F38-4B77-A75D-9DE6138BEE03}" destId="{40F3805F-95FF-4E62-BC47-2ECAA2E7A558}" srcOrd="0" destOrd="0" parTransId="{4CCC059D-87EF-4E68-9B38-BC38A4508051}" sibTransId="{76BF5044-6A5F-4AF8-84F2-6C3E36D37442}"/>
    <dgm:cxn modelId="{4B36FCC6-31FD-4233-AFCA-D619F80ECA43}" type="presOf" srcId="{5E092A22-1ED0-45F3-8E8F-4241F48F1EC2}" destId="{BB33CB75-01A4-44A4-90F6-CA20C3AA82F8}" srcOrd="0" destOrd="0" presId="urn:microsoft.com/office/officeart/2005/8/layout/hierarchy2"/>
    <dgm:cxn modelId="{53A0CA9B-6BB3-4C91-92FF-F043A97E7636}" type="presOf" srcId="{40F3805F-95FF-4E62-BC47-2ECAA2E7A558}" destId="{7595D6F3-0336-4550-ACE4-C96A15B3A47A}" srcOrd="0" destOrd="0" presId="urn:microsoft.com/office/officeart/2005/8/layout/hierarchy2"/>
    <dgm:cxn modelId="{7886C9F0-C27F-4492-A0B2-6C993D38781D}" srcId="{225FA1A3-6F38-4B77-A75D-9DE6138BEE03}" destId="{7277F9FF-4B68-4DED-A83C-1A6D1A0173D4}" srcOrd="4" destOrd="0" parTransId="{83A78CD8-5187-4A54-8983-42FB3A598E84}" sibTransId="{2AFE1E9A-0E57-4268-9CF1-32B3B2B483AC}"/>
    <dgm:cxn modelId="{08237F20-8661-433F-8B93-7B9E58563F83}" type="presOf" srcId="{7277F9FF-4B68-4DED-A83C-1A6D1A0173D4}" destId="{D9C5437F-6081-41A1-994D-550295D7A5B3}" srcOrd="0" destOrd="0" presId="urn:microsoft.com/office/officeart/2005/8/layout/hierarchy2"/>
    <dgm:cxn modelId="{0D21617B-A869-417E-8822-42F15A1C57CD}" srcId="{225FA1A3-6F38-4B77-A75D-9DE6138BEE03}" destId="{58E6CEF0-7460-4A3D-8564-0D13A9604129}" srcOrd="3" destOrd="0" parTransId="{D2644B51-BF09-4B9D-8031-7DBF55E1A7A6}" sibTransId="{B37371E1-0B5E-4342-9FC7-DBB9ED1939DC}"/>
    <dgm:cxn modelId="{335A192A-2A8F-4C23-B31F-F75E438AAB44}" type="presParOf" srcId="{077EEB65-B79F-4BD9-8247-7DCFEF0AB39E}" destId="{26AFF3B6-5941-4D7D-9C0B-CF4FF45ED4E6}" srcOrd="0" destOrd="0" presId="urn:microsoft.com/office/officeart/2005/8/layout/hierarchy2"/>
    <dgm:cxn modelId="{F934C44E-77B5-4A25-A29E-95142E3F939F}" type="presParOf" srcId="{26AFF3B6-5941-4D7D-9C0B-CF4FF45ED4E6}" destId="{7595D6F3-0336-4550-ACE4-C96A15B3A47A}" srcOrd="0" destOrd="0" presId="urn:microsoft.com/office/officeart/2005/8/layout/hierarchy2"/>
    <dgm:cxn modelId="{A33EF5EF-EC31-4ABD-B54B-3B09CB8ED8EE}" type="presParOf" srcId="{26AFF3B6-5941-4D7D-9C0B-CF4FF45ED4E6}" destId="{CC8C64E7-DFAF-4D11-A9A3-E8017EDAE6F8}" srcOrd="1" destOrd="0" presId="urn:microsoft.com/office/officeart/2005/8/layout/hierarchy2"/>
    <dgm:cxn modelId="{8FF8A480-87FB-4113-8893-A14FCFA9EA37}" type="presParOf" srcId="{077EEB65-B79F-4BD9-8247-7DCFEF0AB39E}" destId="{0E21B569-A00A-474F-B088-5A76D3CEA83B}" srcOrd="1" destOrd="0" presId="urn:microsoft.com/office/officeart/2005/8/layout/hierarchy2"/>
    <dgm:cxn modelId="{C6D3121A-3E38-40E2-9B3F-897B5BCBB553}" type="presParOf" srcId="{0E21B569-A00A-474F-B088-5A76D3CEA83B}" destId="{C13F5F23-0577-42BB-96F8-FE20D607E46D}" srcOrd="0" destOrd="0" presId="urn:microsoft.com/office/officeart/2005/8/layout/hierarchy2"/>
    <dgm:cxn modelId="{ADDEDA8B-AAA2-4F85-ADF2-1FB027959F31}" type="presParOf" srcId="{0E21B569-A00A-474F-B088-5A76D3CEA83B}" destId="{98ADD0CB-1680-4DED-8807-F8242B582785}" srcOrd="1" destOrd="0" presId="urn:microsoft.com/office/officeart/2005/8/layout/hierarchy2"/>
    <dgm:cxn modelId="{AF614615-0E63-4791-BC3F-1A2A10F93D77}" type="presParOf" srcId="{077EEB65-B79F-4BD9-8247-7DCFEF0AB39E}" destId="{8708B941-A9B6-4DF4-B564-7E97122F5223}" srcOrd="2" destOrd="0" presId="urn:microsoft.com/office/officeart/2005/8/layout/hierarchy2"/>
    <dgm:cxn modelId="{CC94F238-20DD-41EE-B980-E8A919B62706}" type="presParOf" srcId="{8708B941-A9B6-4DF4-B564-7E97122F5223}" destId="{BB33CB75-01A4-44A4-90F6-CA20C3AA82F8}" srcOrd="0" destOrd="0" presId="urn:microsoft.com/office/officeart/2005/8/layout/hierarchy2"/>
    <dgm:cxn modelId="{9C159413-26D5-42B1-9B05-090BC3F50DEB}" type="presParOf" srcId="{8708B941-A9B6-4DF4-B564-7E97122F5223}" destId="{894ADCE6-C873-4AF5-A5F9-02A90C98C851}" srcOrd="1" destOrd="0" presId="urn:microsoft.com/office/officeart/2005/8/layout/hierarchy2"/>
    <dgm:cxn modelId="{E777166A-962E-4520-8360-1B1BED12524D}" type="presParOf" srcId="{077EEB65-B79F-4BD9-8247-7DCFEF0AB39E}" destId="{51FB8457-5317-4EC2-A5DB-693075931909}" srcOrd="3" destOrd="0" presId="urn:microsoft.com/office/officeart/2005/8/layout/hierarchy2"/>
    <dgm:cxn modelId="{2B38B9D2-AA16-4395-AF78-A18536F02DD8}" type="presParOf" srcId="{51FB8457-5317-4EC2-A5DB-693075931909}" destId="{0189DCB9-18CD-482D-B3CA-66AA2720C0AA}" srcOrd="0" destOrd="0" presId="urn:microsoft.com/office/officeart/2005/8/layout/hierarchy2"/>
    <dgm:cxn modelId="{3A102F62-DE52-45C1-8FB4-E02EE1447075}" type="presParOf" srcId="{51FB8457-5317-4EC2-A5DB-693075931909}" destId="{F68634FF-C602-4721-BAD4-EE65D3E3FF77}" srcOrd="1" destOrd="0" presId="urn:microsoft.com/office/officeart/2005/8/layout/hierarchy2"/>
    <dgm:cxn modelId="{937EB4B9-B6CF-4C46-BD75-8F72FE4FA3B3}" type="presParOf" srcId="{077EEB65-B79F-4BD9-8247-7DCFEF0AB39E}" destId="{553F6DB1-21D8-4295-9553-502078578E02}" srcOrd="4" destOrd="0" presId="urn:microsoft.com/office/officeart/2005/8/layout/hierarchy2"/>
    <dgm:cxn modelId="{703B98CE-D777-47F5-8B66-72A557F0D262}" type="presParOf" srcId="{553F6DB1-21D8-4295-9553-502078578E02}" destId="{D9C5437F-6081-41A1-994D-550295D7A5B3}" srcOrd="0" destOrd="0" presId="urn:microsoft.com/office/officeart/2005/8/layout/hierarchy2"/>
    <dgm:cxn modelId="{529E729A-8EF5-40D9-86CC-B205D7315E08}" type="presParOf" srcId="{553F6DB1-21D8-4295-9553-502078578E02}" destId="{C79F1997-7D2B-4142-A5A3-6A4EC989E60F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830FFDC1-7471-4489-BB0D-DEE2231EC69A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38604A8E-9255-40E4-95C8-642AD782FFB3}">
      <dgm:prSet phldrT="[文字]" custT="1"/>
      <dgm:spPr/>
      <dgm:t>
        <a:bodyPr/>
        <a:lstStyle/>
        <a:p>
          <a:r>
            <a:rPr lang="zh-TW" altLang="en-US" sz="3600" dirty="0" smtClean="0"/>
            <a:t>子雖惡而不知蔽於私情之溺愛</a:t>
          </a:r>
          <a:endParaRPr lang="zh-TW" altLang="en-US" sz="3600" dirty="0"/>
        </a:p>
      </dgm:t>
    </dgm:pt>
    <dgm:pt modelId="{3D6869B2-F182-4C8C-BBC1-91A160BC2DDE}" type="parTrans" cxnId="{E88246E1-B9B6-4ABF-87F2-BFA7E1B2BC5E}">
      <dgm:prSet/>
      <dgm:spPr/>
      <dgm:t>
        <a:bodyPr/>
        <a:lstStyle/>
        <a:p>
          <a:endParaRPr lang="zh-TW" altLang="en-US"/>
        </a:p>
      </dgm:t>
    </dgm:pt>
    <dgm:pt modelId="{9BEEC262-B937-49B9-B752-747717B5A92C}" type="sibTrans" cxnId="{E88246E1-B9B6-4ABF-87F2-BFA7E1B2BC5E}">
      <dgm:prSet/>
      <dgm:spPr/>
      <dgm:t>
        <a:bodyPr/>
        <a:lstStyle/>
        <a:p>
          <a:endParaRPr lang="zh-TW" altLang="en-US"/>
        </a:p>
      </dgm:t>
    </dgm:pt>
    <dgm:pt modelId="{BCA0F9ED-9ACB-4D67-A3A3-FD355D6D6C87}">
      <dgm:prSet phldrT="[文字]" custT="1"/>
      <dgm:spPr>
        <a:solidFill>
          <a:schemeClr val="accent4">
            <a:lumMod val="75000"/>
          </a:schemeClr>
        </a:solidFill>
      </dgm:spPr>
      <dgm:t>
        <a:bodyPr/>
        <a:lstStyle/>
        <a:p>
          <a:r>
            <a:rPr lang="zh-TW" altLang="en-US" sz="3600" dirty="0" smtClean="0"/>
            <a:t>苗雖碩而不知蔽於私情之貪得</a:t>
          </a:r>
          <a:endParaRPr lang="zh-TW" altLang="en-US" sz="3600" dirty="0"/>
        </a:p>
      </dgm:t>
    </dgm:pt>
    <dgm:pt modelId="{7DD1F668-C1E1-498A-A097-51E2FC922B56}" type="parTrans" cxnId="{9902F632-39E4-4157-893B-D2D42DEEDF38}">
      <dgm:prSet/>
      <dgm:spPr/>
      <dgm:t>
        <a:bodyPr/>
        <a:lstStyle/>
        <a:p>
          <a:endParaRPr lang="zh-TW" altLang="en-US"/>
        </a:p>
      </dgm:t>
    </dgm:pt>
    <dgm:pt modelId="{72E4F9FD-58F6-4D22-9F07-19F2F98F5CE6}" type="sibTrans" cxnId="{9902F632-39E4-4157-893B-D2D42DEEDF38}">
      <dgm:prSet/>
      <dgm:spPr/>
      <dgm:t>
        <a:bodyPr/>
        <a:lstStyle/>
        <a:p>
          <a:endParaRPr lang="zh-TW" altLang="en-US"/>
        </a:p>
      </dgm:t>
    </dgm:pt>
    <dgm:pt modelId="{4D31BE1B-B68B-41D3-BB20-2E6190AC7A9E}" type="pres">
      <dgm:prSet presAssocID="{830FFDC1-7471-4489-BB0D-DEE2231EC69A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FBA291B4-A106-43EA-B2A9-D6673F6F214F}" type="pres">
      <dgm:prSet presAssocID="{38604A8E-9255-40E4-95C8-642AD782FFB3}" presName="root1" presStyleCnt="0"/>
      <dgm:spPr/>
    </dgm:pt>
    <dgm:pt modelId="{93C37553-801F-4B21-859C-B527DE516DE2}" type="pres">
      <dgm:prSet presAssocID="{38604A8E-9255-40E4-95C8-642AD782FFB3}" presName="LevelOneTextNode" presStyleLbl="node0" presStyleIdx="0" presStyleCnt="2" custScaleX="20089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7DC00A9-7630-4372-8091-A323500D9604}" type="pres">
      <dgm:prSet presAssocID="{38604A8E-9255-40E4-95C8-642AD782FFB3}" presName="level2hierChild" presStyleCnt="0"/>
      <dgm:spPr/>
    </dgm:pt>
    <dgm:pt modelId="{6AAC7F8C-A62A-49E7-82B7-307689635B43}" type="pres">
      <dgm:prSet presAssocID="{BCA0F9ED-9ACB-4D67-A3A3-FD355D6D6C87}" presName="root1" presStyleCnt="0"/>
      <dgm:spPr/>
    </dgm:pt>
    <dgm:pt modelId="{B05779BB-2AE9-4D34-AF85-6DF345AFB510}" type="pres">
      <dgm:prSet presAssocID="{BCA0F9ED-9ACB-4D67-A3A3-FD355D6D6C87}" presName="LevelOneTextNode" presStyleLbl="node0" presStyleIdx="1" presStyleCnt="2" custScaleX="20089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B20FAE3-4674-4066-A97C-D8A1C1877BE7}" type="pres">
      <dgm:prSet presAssocID="{BCA0F9ED-9ACB-4D67-A3A3-FD355D6D6C87}" presName="level2hierChild" presStyleCnt="0"/>
      <dgm:spPr/>
    </dgm:pt>
  </dgm:ptLst>
  <dgm:cxnLst>
    <dgm:cxn modelId="{9902F632-39E4-4157-893B-D2D42DEEDF38}" srcId="{830FFDC1-7471-4489-BB0D-DEE2231EC69A}" destId="{BCA0F9ED-9ACB-4D67-A3A3-FD355D6D6C87}" srcOrd="1" destOrd="0" parTransId="{7DD1F668-C1E1-498A-A097-51E2FC922B56}" sibTransId="{72E4F9FD-58F6-4D22-9F07-19F2F98F5CE6}"/>
    <dgm:cxn modelId="{087C675A-661F-47E4-AFAE-26B7F9A0D62F}" type="presOf" srcId="{BCA0F9ED-9ACB-4D67-A3A3-FD355D6D6C87}" destId="{B05779BB-2AE9-4D34-AF85-6DF345AFB510}" srcOrd="0" destOrd="0" presId="urn:microsoft.com/office/officeart/2005/8/layout/hierarchy2"/>
    <dgm:cxn modelId="{50C435F9-8030-4D69-AE13-D1E13B90D5C7}" type="presOf" srcId="{830FFDC1-7471-4489-BB0D-DEE2231EC69A}" destId="{4D31BE1B-B68B-41D3-BB20-2E6190AC7A9E}" srcOrd="0" destOrd="0" presId="urn:microsoft.com/office/officeart/2005/8/layout/hierarchy2"/>
    <dgm:cxn modelId="{E88246E1-B9B6-4ABF-87F2-BFA7E1B2BC5E}" srcId="{830FFDC1-7471-4489-BB0D-DEE2231EC69A}" destId="{38604A8E-9255-40E4-95C8-642AD782FFB3}" srcOrd="0" destOrd="0" parTransId="{3D6869B2-F182-4C8C-BBC1-91A160BC2DDE}" sibTransId="{9BEEC262-B937-49B9-B752-747717B5A92C}"/>
    <dgm:cxn modelId="{77E473CA-915C-4032-9F3A-7A9E52C0D914}" type="presOf" srcId="{38604A8E-9255-40E4-95C8-642AD782FFB3}" destId="{93C37553-801F-4B21-859C-B527DE516DE2}" srcOrd="0" destOrd="0" presId="urn:microsoft.com/office/officeart/2005/8/layout/hierarchy2"/>
    <dgm:cxn modelId="{5EBD579B-39D1-4113-B180-A9BC3DEA8C64}" type="presParOf" srcId="{4D31BE1B-B68B-41D3-BB20-2E6190AC7A9E}" destId="{FBA291B4-A106-43EA-B2A9-D6673F6F214F}" srcOrd="0" destOrd="0" presId="urn:microsoft.com/office/officeart/2005/8/layout/hierarchy2"/>
    <dgm:cxn modelId="{94E7BD1B-F8EF-4D38-A898-C9171B60C8BB}" type="presParOf" srcId="{FBA291B4-A106-43EA-B2A9-D6673F6F214F}" destId="{93C37553-801F-4B21-859C-B527DE516DE2}" srcOrd="0" destOrd="0" presId="urn:microsoft.com/office/officeart/2005/8/layout/hierarchy2"/>
    <dgm:cxn modelId="{E33750FA-6058-4DFC-9E95-57B722E3A989}" type="presParOf" srcId="{FBA291B4-A106-43EA-B2A9-D6673F6F214F}" destId="{A7DC00A9-7630-4372-8091-A323500D9604}" srcOrd="1" destOrd="0" presId="urn:microsoft.com/office/officeart/2005/8/layout/hierarchy2"/>
    <dgm:cxn modelId="{55AA36BD-04E4-4D7A-B17A-47213BE9F15E}" type="presParOf" srcId="{4D31BE1B-B68B-41D3-BB20-2E6190AC7A9E}" destId="{6AAC7F8C-A62A-49E7-82B7-307689635B43}" srcOrd="1" destOrd="0" presId="urn:microsoft.com/office/officeart/2005/8/layout/hierarchy2"/>
    <dgm:cxn modelId="{A97F4A85-B43D-4B89-BD08-742BDE202A27}" type="presParOf" srcId="{6AAC7F8C-A62A-49E7-82B7-307689635B43}" destId="{B05779BB-2AE9-4D34-AF85-6DF345AFB510}" srcOrd="0" destOrd="0" presId="urn:microsoft.com/office/officeart/2005/8/layout/hierarchy2"/>
    <dgm:cxn modelId="{70B53829-92DC-4D55-AC81-45747B09C39E}" type="presParOf" srcId="{6AAC7F8C-A62A-49E7-82B7-307689635B43}" destId="{7B20FAE3-4674-4066-A97C-D8A1C1877BE7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67B636B6-343E-47E2-B3DE-AEA9002029B5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6D192379-E372-47E3-9444-571E478F408B}">
      <dgm:prSet phldrT="[文字]" custT="1"/>
      <dgm:spPr/>
      <dgm:t>
        <a:bodyPr/>
        <a:lstStyle/>
        <a:p>
          <a:r>
            <a:rPr lang="zh-TW" altLang="en-US" sz="3200" dirty="0" smtClean="0"/>
            <a:t>孝者</a:t>
          </a:r>
          <a:endParaRPr lang="zh-TW" altLang="en-US" sz="3200" dirty="0"/>
        </a:p>
      </dgm:t>
    </dgm:pt>
    <dgm:pt modelId="{5F2BCB3C-5CDF-4D6A-9281-48388998F62E}" type="parTrans" cxnId="{783CA9B1-7304-4EB3-ACBC-D75275F1912F}">
      <dgm:prSet/>
      <dgm:spPr/>
      <dgm:t>
        <a:bodyPr/>
        <a:lstStyle/>
        <a:p>
          <a:endParaRPr lang="zh-TW" altLang="en-US"/>
        </a:p>
      </dgm:t>
    </dgm:pt>
    <dgm:pt modelId="{0B1913FB-45BF-4A0F-82A2-86B2836C7A93}" type="sibTrans" cxnId="{783CA9B1-7304-4EB3-ACBC-D75275F1912F}">
      <dgm:prSet/>
      <dgm:spPr/>
      <dgm:t>
        <a:bodyPr/>
        <a:lstStyle/>
        <a:p>
          <a:endParaRPr lang="zh-TW" altLang="en-US"/>
        </a:p>
      </dgm:t>
    </dgm:pt>
    <dgm:pt modelId="{EF69A908-C255-4253-ABA4-8117BF9A6083}">
      <dgm:prSet phldrT="[文字]" custT="1"/>
      <dgm:spPr/>
      <dgm:t>
        <a:bodyPr/>
        <a:lstStyle/>
        <a:p>
          <a:r>
            <a:rPr lang="zh-TW" altLang="en-US" sz="3200" dirty="0" smtClean="0"/>
            <a:t>所以事</a:t>
          </a:r>
          <a:r>
            <a:rPr lang="zh-TW" altLang="en-US" sz="3200" dirty="0" smtClean="0">
              <a:solidFill>
                <a:srgbClr val="FF0000"/>
              </a:solidFill>
            </a:rPr>
            <a:t>君</a:t>
          </a:r>
          <a:r>
            <a:rPr lang="zh-TW" altLang="en-US" sz="3200" dirty="0" smtClean="0"/>
            <a:t>也</a:t>
          </a:r>
          <a:endParaRPr lang="zh-TW" altLang="en-US" sz="3200" dirty="0"/>
        </a:p>
      </dgm:t>
    </dgm:pt>
    <dgm:pt modelId="{7A233F47-D1F5-49C6-AEFE-B601ED45DC4C}" type="parTrans" cxnId="{C95D16B9-BE18-4B74-A03A-80B3482F4F5F}">
      <dgm:prSet/>
      <dgm:spPr/>
      <dgm:t>
        <a:bodyPr/>
        <a:lstStyle/>
        <a:p>
          <a:endParaRPr lang="zh-TW" altLang="en-US"/>
        </a:p>
      </dgm:t>
    </dgm:pt>
    <dgm:pt modelId="{8792BB65-0EFD-4AD6-80E2-E99F926ABE07}" type="sibTrans" cxnId="{C95D16B9-BE18-4B74-A03A-80B3482F4F5F}">
      <dgm:prSet/>
      <dgm:spPr/>
      <dgm:t>
        <a:bodyPr/>
        <a:lstStyle/>
        <a:p>
          <a:endParaRPr lang="zh-TW" altLang="en-US"/>
        </a:p>
      </dgm:t>
    </dgm:pt>
    <dgm:pt modelId="{C1EE40BB-FCEE-4077-85DD-4FC17F964BE5}">
      <dgm:prSet phldrT="[文字]" custT="1"/>
      <dgm:spPr/>
      <dgm:t>
        <a:bodyPr/>
        <a:lstStyle/>
        <a:p>
          <a:r>
            <a:rPr lang="zh-TW" altLang="en-US" sz="3200" dirty="0" smtClean="0"/>
            <a:t>弟者</a:t>
          </a:r>
          <a:endParaRPr lang="zh-TW" altLang="en-US" sz="3200" dirty="0"/>
        </a:p>
      </dgm:t>
    </dgm:pt>
    <dgm:pt modelId="{5EF56059-0946-481D-BC5F-3AE5D5189CD8}" type="parTrans" cxnId="{0E3D3C41-D493-483B-BBBE-3650C892CBD2}">
      <dgm:prSet/>
      <dgm:spPr/>
      <dgm:t>
        <a:bodyPr/>
        <a:lstStyle/>
        <a:p>
          <a:endParaRPr lang="zh-TW" altLang="en-US"/>
        </a:p>
      </dgm:t>
    </dgm:pt>
    <dgm:pt modelId="{F373E4DE-32E4-4035-B5A0-992C8D342C19}" type="sibTrans" cxnId="{0E3D3C41-D493-483B-BBBE-3650C892CBD2}">
      <dgm:prSet/>
      <dgm:spPr/>
      <dgm:t>
        <a:bodyPr/>
        <a:lstStyle/>
        <a:p>
          <a:endParaRPr lang="zh-TW" altLang="en-US"/>
        </a:p>
      </dgm:t>
    </dgm:pt>
    <dgm:pt modelId="{0D34EF2A-EDD7-42CF-AF16-4C526C1DB6C8}">
      <dgm:prSet phldrT="[文字]" custT="1"/>
      <dgm:spPr/>
      <dgm:t>
        <a:bodyPr/>
        <a:lstStyle/>
        <a:p>
          <a:r>
            <a:rPr lang="zh-TW" altLang="en-US" sz="3200" dirty="0" smtClean="0"/>
            <a:t>所以事</a:t>
          </a:r>
          <a:r>
            <a:rPr lang="zh-TW" altLang="en-US" sz="3200" dirty="0" smtClean="0">
              <a:solidFill>
                <a:srgbClr val="FF0000"/>
              </a:solidFill>
            </a:rPr>
            <a:t>長</a:t>
          </a:r>
          <a:r>
            <a:rPr lang="zh-TW" altLang="en-US" sz="3200" dirty="0" smtClean="0"/>
            <a:t>也</a:t>
          </a:r>
          <a:endParaRPr lang="zh-TW" altLang="en-US" sz="3200" dirty="0"/>
        </a:p>
      </dgm:t>
    </dgm:pt>
    <dgm:pt modelId="{CB01CE60-B1BB-471C-B2E4-F4C25311C03C}" type="parTrans" cxnId="{2847EA8F-DD2A-403D-B24D-185F321688CC}">
      <dgm:prSet/>
      <dgm:spPr/>
      <dgm:t>
        <a:bodyPr/>
        <a:lstStyle/>
        <a:p>
          <a:endParaRPr lang="zh-TW" altLang="en-US"/>
        </a:p>
      </dgm:t>
    </dgm:pt>
    <dgm:pt modelId="{3ABC2D85-9549-460A-BAF0-90C7294FC09C}" type="sibTrans" cxnId="{2847EA8F-DD2A-403D-B24D-185F321688CC}">
      <dgm:prSet/>
      <dgm:spPr/>
      <dgm:t>
        <a:bodyPr/>
        <a:lstStyle/>
        <a:p>
          <a:endParaRPr lang="zh-TW" altLang="en-US"/>
        </a:p>
      </dgm:t>
    </dgm:pt>
    <dgm:pt modelId="{ED48F6A9-3D0F-479B-BCEB-FEC138A164EF}">
      <dgm:prSet phldrT="[文字]" custT="1"/>
      <dgm:spPr/>
      <dgm:t>
        <a:bodyPr/>
        <a:lstStyle/>
        <a:p>
          <a:r>
            <a:rPr lang="zh-TW" altLang="en-US" sz="3200" dirty="0" smtClean="0"/>
            <a:t>慈者</a:t>
          </a:r>
          <a:endParaRPr lang="zh-TW" altLang="en-US" sz="3200" dirty="0"/>
        </a:p>
      </dgm:t>
    </dgm:pt>
    <dgm:pt modelId="{EB501B03-602B-4FD6-A8EE-5957A95B4CAB}" type="parTrans" cxnId="{26F9D578-4176-498C-8F84-524907878443}">
      <dgm:prSet/>
      <dgm:spPr/>
      <dgm:t>
        <a:bodyPr/>
        <a:lstStyle/>
        <a:p>
          <a:endParaRPr lang="zh-TW" altLang="en-US"/>
        </a:p>
      </dgm:t>
    </dgm:pt>
    <dgm:pt modelId="{4C374CEB-60DD-45FF-9258-86EA9092A361}" type="sibTrans" cxnId="{26F9D578-4176-498C-8F84-524907878443}">
      <dgm:prSet/>
      <dgm:spPr/>
      <dgm:t>
        <a:bodyPr/>
        <a:lstStyle/>
        <a:p>
          <a:endParaRPr lang="zh-TW" altLang="en-US"/>
        </a:p>
      </dgm:t>
    </dgm:pt>
    <dgm:pt modelId="{1B8200C6-5F8B-449B-9B2C-A85A2C1D169A}">
      <dgm:prSet phldrT="[文字]" custT="1"/>
      <dgm:spPr/>
      <dgm:t>
        <a:bodyPr/>
        <a:lstStyle/>
        <a:p>
          <a:r>
            <a:rPr lang="zh-TW" altLang="en-US" sz="3200" dirty="0" smtClean="0"/>
            <a:t>所以使</a:t>
          </a:r>
          <a:r>
            <a:rPr lang="zh-TW" altLang="en-US" sz="3200" dirty="0" smtClean="0">
              <a:solidFill>
                <a:srgbClr val="FF0000"/>
              </a:solidFill>
            </a:rPr>
            <a:t>眾</a:t>
          </a:r>
          <a:r>
            <a:rPr lang="zh-TW" altLang="en-US" sz="3200" dirty="0" smtClean="0"/>
            <a:t>也</a:t>
          </a:r>
          <a:endParaRPr lang="zh-TW" altLang="en-US" sz="3200" dirty="0"/>
        </a:p>
      </dgm:t>
    </dgm:pt>
    <dgm:pt modelId="{205C9A40-CA51-42E3-86BD-570AEA9BAF16}" type="parTrans" cxnId="{84D49BE5-0E75-44A1-A8AD-0E65520BF9BD}">
      <dgm:prSet/>
      <dgm:spPr/>
      <dgm:t>
        <a:bodyPr/>
        <a:lstStyle/>
        <a:p>
          <a:endParaRPr lang="zh-TW" altLang="en-US"/>
        </a:p>
      </dgm:t>
    </dgm:pt>
    <dgm:pt modelId="{499EE3BC-029C-4883-8E57-C437D26F5351}" type="sibTrans" cxnId="{84D49BE5-0E75-44A1-A8AD-0E65520BF9BD}">
      <dgm:prSet/>
      <dgm:spPr/>
      <dgm:t>
        <a:bodyPr/>
        <a:lstStyle/>
        <a:p>
          <a:endParaRPr lang="zh-TW" altLang="en-US"/>
        </a:p>
      </dgm:t>
    </dgm:pt>
    <dgm:pt modelId="{B5C7039C-59F0-4A9F-B438-AE968CDB87B5}" type="pres">
      <dgm:prSet presAssocID="{67B636B6-343E-47E2-B3DE-AEA9002029B5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B5DFF774-21A6-4752-962C-D9A07D54013F}" type="pres">
      <dgm:prSet presAssocID="{6D192379-E372-47E3-9444-571E478F408B}" presName="linNode" presStyleCnt="0"/>
      <dgm:spPr/>
    </dgm:pt>
    <dgm:pt modelId="{04A1777C-F92B-4E92-B94A-B3EA301F823B}" type="pres">
      <dgm:prSet presAssocID="{6D192379-E372-47E3-9444-571E478F408B}" presName="parentText" presStyleLbl="node1" presStyleIdx="0" presStyleCnt="3" custScaleX="75019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63827AA-D4A1-4A2E-8FAB-44ED4BB34818}" type="pres">
      <dgm:prSet presAssocID="{6D192379-E372-47E3-9444-571E478F408B}" presName="descendantText" presStyleLbl="alignAccFollowNode1" presStyleIdx="0" presStyleCnt="3" custScaleX="7242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B4AE9E5-15D5-479D-98BF-1EB12D1DF9DD}" type="pres">
      <dgm:prSet presAssocID="{0B1913FB-45BF-4A0F-82A2-86B2836C7A93}" presName="sp" presStyleCnt="0"/>
      <dgm:spPr/>
    </dgm:pt>
    <dgm:pt modelId="{A338C2F4-52AE-4BA1-8B4A-70B386923F1A}" type="pres">
      <dgm:prSet presAssocID="{C1EE40BB-FCEE-4077-85DD-4FC17F964BE5}" presName="linNode" presStyleCnt="0"/>
      <dgm:spPr/>
    </dgm:pt>
    <dgm:pt modelId="{3CEF6A2B-8822-48B2-BCAD-CDAFD87D94B9}" type="pres">
      <dgm:prSet presAssocID="{C1EE40BB-FCEE-4077-85DD-4FC17F964BE5}" presName="parentText" presStyleLbl="node1" presStyleIdx="1" presStyleCnt="3" custScaleX="75019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16B434D-82FB-4312-B440-C84D88AFFBE4}" type="pres">
      <dgm:prSet presAssocID="{C1EE40BB-FCEE-4077-85DD-4FC17F964BE5}" presName="descendantText" presStyleLbl="alignAccFollowNode1" presStyleIdx="1" presStyleCnt="3" custScaleX="7242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391DA23-E818-4622-8832-BF46ABFFD744}" type="pres">
      <dgm:prSet presAssocID="{F373E4DE-32E4-4035-B5A0-992C8D342C19}" presName="sp" presStyleCnt="0"/>
      <dgm:spPr/>
    </dgm:pt>
    <dgm:pt modelId="{590800F6-74C4-411A-8BEA-2275C202DB10}" type="pres">
      <dgm:prSet presAssocID="{ED48F6A9-3D0F-479B-BCEB-FEC138A164EF}" presName="linNode" presStyleCnt="0"/>
      <dgm:spPr/>
    </dgm:pt>
    <dgm:pt modelId="{C8EAD42A-E597-4C0C-95BD-4FA52624CE0A}" type="pres">
      <dgm:prSet presAssocID="{ED48F6A9-3D0F-479B-BCEB-FEC138A164EF}" presName="parentText" presStyleLbl="node1" presStyleIdx="2" presStyleCnt="3" custScaleX="75019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4FF5725-D63A-401F-8D6D-FFB965A8887F}" type="pres">
      <dgm:prSet presAssocID="{ED48F6A9-3D0F-479B-BCEB-FEC138A164EF}" presName="descendantText" presStyleLbl="alignAccFollowNode1" presStyleIdx="2" presStyleCnt="3" custScaleX="7242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DCCB952A-FFAD-4326-B817-88716A301636}" type="presOf" srcId="{1B8200C6-5F8B-449B-9B2C-A85A2C1D169A}" destId="{D4FF5725-D63A-401F-8D6D-FFB965A8887F}" srcOrd="0" destOrd="0" presId="urn:microsoft.com/office/officeart/2005/8/layout/vList5"/>
    <dgm:cxn modelId="{D27428E3-1442-4393-9ACF-2DAEB0368C4E}" type="presOf" srcId="{C1EE40BB-FCEE-4077-85DD-4FC17F964BE5}" destId="{3CEF6A2B-8822-48B2-BCAD-CDAFD87D94B9}" srcOrd="0" destOrd="0" presId="urn:microsoft.com/office/officeart/2005/8/layout/vList5"/>
    <dgm:cxn modelId="{1CFA7A7A-993C-461D-896F-281C12FDF53C}" type="presOf" srcId="{EF69A908-C255-4253-ABA4-8117BF9A6083}" destId="{C63827AA-D4A1-4A2E-8FAB-44ED4BB34818}" srcOrd="0" destOrd="0" presId="urn:microsoft.com/office/officeart/2005/8/layout/vList5"/>
    <dgm:cxn modelId="{84D49BE5-0E75-44A1-A8AD-0E65520BF9BD}" srcId="{ED48F6A9-3D0F-479B-BCEB-FEC138A164EF}" destId="{1B8200C6-5F8B-449B-9B2C-A85A2C1D169A}" srcOrd="0" destOrd="0" parTransId="{205C9A40-CA51-42E3-86BD-570AEA9BAF16}" sibTransId="{499EE3BC-029C-4883-8E57-C437D26F5351}"/>
    <dgm:cxn modelId="{783CA9B1-7304-4EB3-ACBC-D75275F1912F}" srcId="{67B636B6-343E-47E2-B3DE-AEA9002029B5}" destId="{6D192379-E372-47E3-9444-571E478F408B}" srcOrd="0" destOrd="0" parTransId="{5F2BCB3C-5CDF-4D6A-9281-48388998F62E}" sibTransId="{0B1913FB-45BF-4A0F-82A2-86B2836C7A93}"/>
    <dgm:cxn modelId="{7A05BEF1-FFD6-4995-9B14-ABA10632F1AE}" type="presOf" srcId="{6D192379-E372-47E3-9444-571E478F408B}" destId="{04A1777C-F92B-4E92-B94A-B3EA301F823B}" srcOrd="0" destOrd="0" presId="urn:microsoft.com/office/officeart/2005/8/layout/vList5"/>
    <dgm:cxn modelId="{C95D16B9-BE18-4B74-A03A-80B3482F4F5F}" srcId="{6D192379-E372-47E3-9444-571E478F408B}" destId="{EF69A908-C255-4253-ABA4-8117BF9A6083}" srcOrd="0" destOrd="0" parTransId="{7A233F47-D1F5-49C6-AEFE-B601ED45DC4C}" sibTransId="{8792BB65-0EFD-4AD6-80E2-E99F926ABE07}"/>
    <dgm:cxn modelId="{2847EA8F-DD2A-403D-B24D-185F321688CC}" srcId="{C1EE40BB-FCEE-4077-85DD-4FC17F964BE5}" destId="{0D34EF2A-EDD7-42CF-AF16-4C526C1DB6C8}" srcOrd="0" destOrd="0" parTransId="{CB01CE60-B1BB-471C-B2E4-F4C25311C03C}" sibTransId="{3ABC2D85-9549-460A-BAF0-90C7294FC09C}"/>
    <dgm:cxn modelId="{96AE3AB1-9B5A-4FCA-ADD9-4238037B9886}" type="presOf" srcId="{0D34EF2A-EDD7-42CF-AF16-4C526C1DB6C8}" destId="{C16B434D-82FB-4312-B440-C84D88AFFBE4}" srcOrd="0" destOrd="0" presId="urn:microsoft.com/office/officeart/2005/8/layout/vList5"/>
    <dgm:cxn modelId="{36B473BD-2F88-41A8-9BB7-930DC1C062A7}" type="presOf" srcId="{67B636B6-343E-47E2-B3DE-AEA9002029B5}" destId="{B5C7039C-59F0-4A9F-B438-AE968CDB87B5}" srcOrd="0" destOrd="0" presId="urn:microsoft.com/office/officeart/2005/8/layout/vList5"/>
    <dgm:cxn modelId="{0E3D3C41-D493-483B-BBBE-3650C892CBD2}" srcId="{67B636B6-343E-47E2-B3DE-AEA9002029B5}" destId="{C1EE40BB-FCEE-4077-85DD-4FC17F964BE5}" srcOrd="1" destOrd="0" parTransId="{5EF56059-0946-481D-BC5F-3AE5D5189CD8}" sibTransId="{F373E4DE-32E4-4035-B5A0-992C8D342C19}"/>
    <dgm:cxn modelId="{7D51BF16-45AB-496D-A0F4-F06CA214D2CF}" type="presOf" srcId="{ED48F6A9-3D0F-479B-BCEB-FEC138A164EF}" destId="{C8EAD42A-E597-4C0C-95BD-4FA52624CE0A}" srcOrd="0" destOrd="0" presId="urn:microsoft.com/office/officeart/2005/8/layout/vList5"/>
    <dgm:cxn modelId="{26F9D578-4176-498C-8F84-524907878443}" srcId="{67B636B6-343E-47E2-B3DE-AEA9002029B5}" destId="{ED48F6A9-3D0F-479B-BCEB-FEC138A164EF}" srcOrd="2" destOrd="0" parTransId="{EB501B03-602B-4FD6-A8EE-5957A95B4CAB}" sibTransId="{4C374CEB-60DD-45FF-9258-86EA9092A361}"/>
    <dgm:cxn modelId="{437793C9-7143-437B-97BB-769A791C40DA}" type="presParOf" srcId="{B5C7039C-59F0-4A9F-B438-AE968CDB87B5}" destId="{B5DFF774-21A6-4752-962C-D9A07D54013F}" srcOrd="0" destOrd="0" presId="urn:microsoft.com/office/officeart/2005/8/layout/vList5"/>
    <dgm:cxn modelId="{99E7F32F-C60B-4833-B840-A0748A6BE5BF}" type="presParOf" srcId="{B5DFF774-21A6-4752-962C-D9A07D54013F}" destId="{04A1777C-F92B-4E92-B94A-B3EA301F823B}" srcOrd="0" destOrd="0" presId="urn:microsoft.com/office/officeart/2005/8/layout/vList5"/>
    <dgm:cxn modelId="{1BEA354C-5C18-4697-9F87-09695013AF6B}" type="presParOf" srcId="{B5DFF774-21A6-4752-962C-D9A07D54013F}" destId="{C63827AA-D4A1-4A2E-8FAB-44ED4BB34818}" srcOrd="1" destOrd="0" presId="urn:microsoft.com/office/officeart/2005/8/layout/vList5"/>
    <dgm:cxn modelId="{FF753B5B-2515-46F9-8F30-EB9E0AE19F15}" type="presParOf" srcId="{B5C7039C-59F0-4A9F-B438-AE968CDB87B5}" destId="{CB4AE9E5-15D5-479D-98BF-1EB12D1DF9DD}" srcOrd="1" destOrd="0" presId="urn:microsoft.com/office/officeart/2005/8/layout/vList5"/>
    <dgm:cxn modelId="{C7FE609D-C53D-45C4-9E82-629C86D2CE72}" type="presParOf" srcId="{B5C7039C-59F0-4A9F-B438-AE968CDB87B5}" destId="{A338C2F4-52AE-4BA1-8B4A-70B386923F1A}" srcOrd="2" destOrd="0" presId="urn:microsoft.com/office/officeart/2005/8/layout/vList5"/>
    <dgm:cxn modelId="{8624E656-C894-47E7-AAE3-D3B882078625}" type="presParOf" srcId="{A338C2F4-52AE-4BA1-8B4A-70B386923F1A}" destId="{3CEF6A2B-8822-48B2-BCAD-CDAFD87D94B9}" srcOrd="0" destOrd="0" presId="urn:microsoft.com/office/officeart/2005/8/layout/vList5"/>
    <dgm:cxn modelId="{9F2AF5C4-2B3E-4501-BE12-EE9469EBBD7B}" type="presParOf" srcId="{A338C2F4-52AE-4BA1-8B4A-70B386923F1A}" destId="{C16B434D-82FB-4312-B440-C84D88AFFBE4}" srcOrd="1" destOrd="0" presId="urn:microsoft.com/office/officeart/2005/8/layout/vList5"/>
    <dgm:cxn modelId="{F51D349D-D760-459D-BA3E-C09CF5E7CA59}" type="presParOf" srcId="{B5C7039C-59F0-4A9F-B438-AE968CDB87B5}" destId="{B391DA23-E818-4622-8832-BF46ABFFD744}" srcOrd="3" destOrd="0" presId="urn:microsoft.com/office/officeart/2005/8/layout/vList5"/>
    <dgm:cxn modelId="{558BFF68-3A7F-427D-A70A-15E249EC3DB3}" type="presParOf" srcId="{B5C7039C-59F0-4A9F-B438-AE968CDB87B5}" destId="{590800F6-74C4-411A-8BEA-2275C202DB10}" srcOrd="4" destOrd="0" presId="urn:microsoft.com/office/officeart/2005/8/layout/vList5"/>
    <dgm:cxn modelId="{F5C4E1BB-9DC3-4B51-A179-A904DF983250}" type="presParOf" srcId="{590800F6-74C4-411A-8BEA-2275C202DB10}" destId="{C8EAD42A-E597-4C0C-95BD-4FA52624CE0A}" srcOrd="0" destOrd="0" presId="urn:microsoft.com/office/officeart/2005/8/layout/vList5"/>
    <dgm:cxn modelId="{BFC08D65-4B76-448F-B4D2-578280C36EBD}" type="presParOf" srcId="{590800F6-74C4-411A-8BEA-2275C202DB10}" destId="{D4FF5725-D63A-401F-8D6D-FFB965A8887F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67B636B6-343E-47E2-B3DE-AEA9002029B5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6D192379-E372-47E3-9444-571E478F408B}">
      <dgm:prSet phldrT="[文字]" custT="1"/>
      <dgm:spPr/>
      <dgm:t>
        <a:bodyPr/>
        <a:lstStyle/>
        <a:p>
          <a:pPr>
            <a:lnSpc>
              <a:spcPts val="3840"/>
            </a:lnSpc>
          </a:pPr>
          <a:r>
            <a:rPr lang="zh-TW" altLang="en-US" sz="3200" dirty="0" smtClean="0"/>
            <a:t>家與國</a:t>
          </a:r>
          <a:endParaRPr lang="zh-TW" altLang="en-US" sz="3200" dirty="0"/>
        </a:p>
      </dgm:t>
    </dgm:pt>
    <dgm:pt modelId="{5F2BCB3C-5CDF-4D6A-9281-48388998F62E}" type="parTrans" cxnId="{783CA9B1-7304-4EB3-ACBC-D75275F1912F}">
      <dgm:prSet/>
      <dgm:spPr/>
      <dgm:t>
        <a:bodyPr/>
        <a:lstStyle/>
        <a:p>
          <a:endParaRPr lang="zh-TW" altLang="en-US"/>
        </a:p>
      </dgm:t>
    </dgm:pt>
    <dgm:pt modelId="{0B1913FB-45BF-4A0F-82A2-86B2836C7A93}" type="sibTrans" cxnId="{783CA9B1-7304-4EB3-ACBC-D75275F1912F}">
      <dgm:prSet/>
      <dgm:spPr/>
      <dgm:t>
        <a:bodyPr/>
        <a:lstStyle/>
        <a:p>
          <a:endParaRPr lang="zh-TW" altLang="en-US"/>
        </a:p>
      </dgm:t>
    </dgm:pt>
    <dgm:pt modelId="{EF69A908-C255-4253-ABA4-8117BF9A6083}">
      <dgm:prSet phldrT="[文字]" custT="1"/>
      <dgm:spPr/>
      <dgm:t>
        <a:bodyPr/>
        <a:lstStyle/>
        <a:p>
          <a:pPr>
            <a:lnSpc>
              <a:spcPts val="3840"/>
            </a:lnSpc>
          </a:pPr>
          <a:r>
            <a:rPr lang="zh-TW" altLang="en-US" sz="3200" dirty="0" smtClean="0"/>
            <a:t>家為風氣，國人觀感興起</a:t>
          </a:r>
          <a:endParaRPr lang="zh-TW" altLang="en-US" sz="3200" dirty="0"/>
        </a:p>
      </dgm:t>
    </dgm:pt>
    <dgm:pt modelId="{7A233F47-D1F5-49C6-AEFE-B601ED45DC4C}" type="parTrans" cxnId="{C95D16B9-BE18-4B74-A03A-80B3482F4F5F}">
      <dgm:prSet/>
      <dgm:spPr/>
      <dgm:t>
        <a:bodyPr/>
        <a:lstStyle/>
        <a:p>
          <a:endParaRPr lang="zh-TW" altLang="en-US"/>
        </a:p>
      </dgm:t>
    </dgm:pt>
    <dgm:pt modelId="{8792BB65-0EFD-4AD6-80E2-E99F926ABE07}" type="sibTrans" cxnId="{C95D16B9-BE18-4B74-A03A-80B3482F4F5F}">
      <dgm:prSet/>
      <dgm:spPr/>
      <dgm:t>
        <a:bodyPr/>
        <a:lstStyle/>
        <a:p>
          <a:endParaRPr lang="zh-TW" altLang="en-US"/>
        </a:p>
      </dgm:t>
    </dgm:pt>
    <dgm:pt modelId="{C1EE40BB-FCEE-4077-85DD-4FC17F964BE5}">
      <dgm:prSet phldrT="[文字]" custT="1"/>
      <dgm:spPr/>
      <dgm:t>
        <a:bodyPr/>
        <a:lstStyle/>
        <a:p>
          <a:r>
            <a:rPr lang="zh-TW" altLang="en-US" sz="3200" dirty="0" smtClean="0"/>
            <a:t>君貪戾</a:t>
          </a:r>
          <a:endParaRPr lang="zh-TW" altLang="en-US" sz="3200" dirty="0"/>
        </a:p>
      </dgm:t>
    </dgm:pt>
    <dgm:pt modelId="{5EF56059-0946-481D-BC5F-3AE5D5189CD8}" type="parTrans" cxnId="{0E3D3C41-D493-483B-BBBE-3650C892CBD2}">
      <dgm:prSet/>
      <dgm:spPr/>
      <dgm:t>
        <a:bodyPr/>
        <a:lstStyle/>
        <a:p>
          <a:endParaRPr lang="zh-TW" altLang="en-US"/>
        </a:p>
      </dgm:t>
    </dgm:pt>
    <dgm:pt modelId="{F373E4DE-32E4-4035-B5A0-992C8D342C19}" type="sibTrans" cxnId="{0E3D3C41-D493-483B-BBBE-3650C892CBD2}">
      <dgm:prSet/>
      <dgm:spPr/>
      <dgm:t>
        <a:bodyPr/>
        <a:lstStyle/>
        <a:p>
          <a:endParaRPr lang="zh-TW" altLang="en-US"/>
        </a:p>
      </dgm:t>
    </dgm:pt>
    <dgm:pt modelId="{0D34EF2A-EDD7-42CF-AF16-4C526C1DB6C8}">
      <dgm:prSet phldrT="[文字]" custT="1"/>
      <dgm:spPr/>
      <dgm:t>
        <a:bodyPr/>
        <a:lstStyle/>
        <a:p>
          <a:pPr>
            <a:lnSpc>
              <a:spcPts val="3840"/>
            </a:lnSpc>
            <a:spcAft>
              <a:spcPts val="0"/>
            </a:spcAft>
          </a:pPr>
          <a:r>
            <a:rPr lang="zh-TW" altLang="en-US" sz="3200" dirty="0" smtClean="0"/>
            <a:t>家與國主在領袖，治亂由之</a:t>
          </a:r>
          <a:endParaRPr lang="zh-TW" altLang="en-US" sz="3200" dirty="0"/>
        </a:p>
      </dgm:t>
    </dgm:pt>
    <dgm:pt modelId="{CB01CE60-B1BB-471C-B2E4-F4C25311C03C}" type="parTrans" cxnId="{2847EA8F-DD2A-403D-B24D-185F321688CC}">
      <dgm:prSet/>
      <dgm:spPr/>
      <dgm:t>
        <a:bodyPr/>
        <a:lstStyle/>
        <a:p>
          <a:endParaRPr lang="zh-TW" altLang="en-US"/>
        </a:p>
      </dgm:t>
    </dgm:pt>
    <dgm:pt modelId="{3ABC2D85-9549-460A-BAF0-90C7294FC09C}" type="sibTrans" cxnId="{2847EA8F-DD2A-403D-B24D-185F321688CC}">
      <dgm:prSet/>
      <dgm:spPr/>
      <dgm:t>
        <a:bodyPr/>
        <a:lstStyle/>
        <a:p>
          <a:endParaRPr lang="zh-TW" altLang="en-US"/>
        </a:p>
      </dgm:t>
    </dgm:pt>
    <dgm:pt modelId="{ED48F6A9-3D0F-479B-BCEB-FEC138A164EF}">
      <dgm:prSet phldrT="[文字]" custT="1"/>
      <dgm:spPr/>
      <dgm:t>
        <a:bodyPr/>
        <a:lstStyle/>
        <a:p>
          <a:pPr>
            <a:lnSpc>
              <a:spcPts val="3840"/>
            </a:lnSpc>
            <a:spcAft>
              <a:spcPts val="0"/>
            </a:spcAft>
          </a:pPr>
          <a:r>
            <a:rPr lang="zh-TW" altLang="en-US" sz="3200" dirty="0" smtClean="0"/>
            <a:t>貪謂好貨，戾謂殘暴</a:t>
          </a:r>
          <a:endParaRPr lang="zh-TW" altLang="en-US" sz="3200" dirty="0"/>
        </a:p>
      </dgm:t>
    </dgm:pt>
    <dgm:pt modelId="{EB501B03-602B-4FD6-A8EE-5957A95B4CAB}" type="parTrans" cxnId="{26F9D578-4176-498C-8F84-524907878443}">
      <dgm:prSet/>
      <dgm:spPr/>
      <dgm:t>
        <a:bodyPr/>
        <a:lstStyle/>
        <a:p>
          <a:endParaRPr lang="zh-TW" altLang="en-US"/>
        </a:p>
      </dgm:t>
    </dgm:pt>
    <dgm:pt modelId="{4C374CEB-60DD-45FF-9258-86EA9092A361}" type="sibTrans" cxnId="{26F9D578-4176-498C-8F84-524907878443}">
      <dgm:prSet/>
      <dgm:spPr/>
      <dgm:t>
        <a:bodyPr/>
        <a:lstStyle/>
        <a:p>
          <a:endParaRPr lang="zh-TW" altLang="en-US"/>
        </a:p>
      </dgm:t>
    </dgm:pt>
    <dgm:pt modelId="{A20F6B34-7991-4317-995A-13B883B80124}">
      <dgm:prSet phldrT="[文字]" custT="1"/>
      <dgm:spPr/>
      <dgm:t>
        <a:bodyPr/>
        <a:lstStyle/>
        <a:p>
          <a:pPr>
            <a:lnSpc>
              <a:spcPts val="3840"/>
            </a:lnSpc>
          </a:pPr>
          <a:r>
            <a:rPr lang="zh-TW" altLang="en-US" sz="3200" dirty="0" smtClean="0"/>
            <a:t>仁：與他惠；讓：不自爭</a:t>
          </a:r>
          <a:endParaRPr lang="zh-TW" altLang="en-US" sz="3200" dirty="0"/>
        </a:p>
      </dgm:t>
    </dgm:pt>
    <dgm:pt modelId="{7F58940B-2D47-4D97-81EA-813A2828210A}" type="parTrans" cxnId="{CD3334FD-B037-469F-AEC0-D2F69B78123E}">
      <dgm:prSet/>
      <dgm:spPr/>
      <dgm:t>
        <a:bodyPr/>
        <a:lstStyle/>
        <a:p>
          <a:endParaRPr lang="zh-TW" altLang="en-US"/>
        </a:p>
      </dgm:t>
    </dgm:pt>
    <dgm:pt modelId="{FCBB19CD-B339-44D7-A04C-02359025E9EE}" type="sibTrans" cxnId="{CD3334FD-B037-469F-AEC0-D2F69B78123E}">
      <dgm:prSet/>
      <dgm:spPr/>
      <dgm:t>
        <a:bodyPr/>
        <a:lstStyle/>
        <a:p>
          <a:endParaRPr lang="zh-TW" altLang="en-US"/>
        </a:p>
      </dgm:t>
    </dgm:pt>
    <dgm:pt modelId="{DE7261FD-B942-4BE2-A392-B3349B0D658B}">
      <dgm:prSet phldrT="[文字]" custT="1"/>
      <dgm:spPr/>
      <dgm:t>
        <a:bodyPr/>
        <a:lstStyle/>
        <a:p>
          <a:pPr>
            <a:lnSpc>
              <a:spcPts val="3840"/>
            </a:lnSpc>
            <a:spcAft>
              <a:spcPts val="0"/>
            </a:spcAft>
          </a:pPr>
          <a:r>
            <a:rPr lang="zh-TW" altLang="en-US" sz="3200" dirty="0" smtClean="0"/>
            <a:t>一言一人，治亂動機</a:t>
          </a:r>
          <a:endParaRPr lang="zh-TW" altLang="en-US" sz="3200" dirty="0"/>
        </a:p>
      </dgm:t>
    </dgm:pt>
    <dgm:pt modelId="{B68B9A07-B762-479D-9E76-C10C42D2B60E}" type="parTrans" cxnId="{1F9A8485-64B3-438A-9019-E35CE703FA7B}">
      <dgm:prSet/>
      <dgm:spPr/>
      <dgm:t>
        <a:bodyPr/>
        <a:lstStyle/>
        <a:p>
          <a:endParaRPr lang="zh-TW" altLang="en-US"/>
        </a:p>
      </dgm:t>
    </dgm:pt>
    <dgm:pt modelId="{8623A0C3-1C1B-4A6B-8120-D5C982F36939}" type="sibTrans" cxnId="{1F9A8485-64B3-438A-9019-E35CE703FA7B}">
      <dgm:prSet/>
      <dgm:spPr/>
      <dgm:t>
        <a:bodyPr/>
        <a:lstStyle/>
        <a:p>
          <a:endParaRPr lang="zh-TW" altLang="en-US"/>
        </a:p>
      </dgm:t>
    </dgm:pt>
    <dgm:pt modelId="{B5C7039C-59F0-4A9F-B438-AE968CDB87B5}" type="pres">
      <dgm:prSet presAssocID="{67B636B6-343E-47E2-B3DE-AEA9002029B5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B5DFF774-21A6-4752-962C-D9A07D54013F}" type="pres">
      <dgm:prSet presAssocID="{6D192379-E372-47E3-9444-571E478F408B}" presName="linNode" presStyleCnt="0"/>
      <dgm:spPr/>
    </dgm:pt>
    <dgm:pt modelId="{04A1777C-F92B-4E92-B94A-B3EA301F823B}" type="pres">
      <dgm:prSet presAssocID="{6D192379-E372-47E3-9444-571E478F408B}" presName="parentText" presStyleLbl="node1" presStyleIdx="0" presStyleCnt="2" custScaleX="58622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63827AA-D4A1-4A2E-8FAB-44ED4BB34818}" type="pres">
      <dgm:prSet presAssocID="{6D192379-E372-47E3-9444-571E478F408B}" presName="descendantText" presStyleLbl="alignAccFollowNode1" presStyleIdx="0" presStyleCnt="2" custScaleX="92566" custScaleY="104069" custLinFactNeighborX="-276" custLinFactNeighborY="-7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B4AE9E5-15D5-479D-98BF-1EB12D1DF9DD}" type="pres">
      <dgm:prSet presAssocID="{0B1913FB-45BF-4A0F-82A2-86B2836C7A93}" presName="sp" presStyleCnt="0"/>
      <dgm:spPr/>
    </dgm:pt>
    <dgm:pt modelId="{A338C2F4-52AE-4BA1-8B4A-70B386923F1A}" type="pres">
      <dgm:prSet presAssocID="{C1EE40BB-FCEE-4077-85DD-4FC17F964BE5}" presName="linNode" presStyleCnt="0"/>
      <dgm:spPr/>
    </dgm:pt>
    <dgm:pt modelId="{3CEF6A2B-8822-48B2-BCAD-CDAFD87D94B9}" type="pres">
      <dgm:prSet presAssocID="{C1EE40BB-FCEE-4077-85DD-4FC17F964BE5}" presName="parentText" presStyleLbl="node1" presStyleIdx="1" presStyleCnt="2" custScaleX="58622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16B434D-82FB-4312-B440-C84D88AFFBE4}" type="pres">
      <dgm:prSet presAssocID="{C1EE40BB-FCEE-4077-85DD-4FC17F964BE5}" presName="descendantText" presStyleLbl="alignAccFollowNode1" presStyleIdx="1" presStyleCnt="2" custScaleX="92566" custScaleY="127277" custLinFactNeighborX="-1102" custLinFactNeighborY="-1469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1F9A8485-64B3-438A-9019-E35CE703FA7B}" srcId="{C1EE40BB-FCEE-4077-85DD-4FC17F964BE5}" destId="{DE7261FD-B942-4BE2-A392-B3349B0D658B}" srcOrd="2" destOrd="0" parTransId="{B68B9A07-B762-479D-9E76-C10C42D2B60E}" sibTransId="{8623A0C3-1C1B-4A6B-8120-D5C982F36939}"/>
    <dgm:cxn modelId="{CD3334FD-B037-469F-AEC0-D2F69B78123E}" srcId="{6D192379-E372-47E3-9444-571E478F408B}" destId="{A20F6B34-7991-4317-995A-13B883B80124}" srcOrd="1" destOrd="0" parTransId="{7F58940B-2D47-4D97-81EA-813A2828210A}" sibTransId="{FCBB19CD-B339-44D7-A04C-02359025E9EE}"/>
    <dgm:cxn modelId="{C95D16B9-BE18-4B74-A03A-80B3482F4F5F}" srcId="{6D192379-E372-47E3-9444-571E478F408B}" destId="{EF69A908-C255-4253-ABA4-8117BF9A6083}" srcOrd="0" destOrd="0" parTransId="{7A233F47-D1F5-49C6-AEFE-B601ED45DC4C}" sibTransId="{8792BB65-0EFD-4AD6-80E2-E99F926ABE07}"/>
    <dgm:cxn modelId="{96AE3AB1-9B5A-4FCA-ADD9-4238037B9886}" type="presOf" srcId="{0D34EF2A-EDD7-42CF-AF16-4C526C1DB6C8}" destId="{C16B434D-82FB-4312-B440-C84D88AFFBE4}" srcOrd="0" destOrd="0" presId="urn:microsoft.com/office/officeart/2005/8/layout/vList5"/>
    <dgm:cxn modelId="{8E269A50-BDB9-40E5-A3C6-DBE9276C4796}" type="presOf" srcId="{DE7261FD-B942-4BE2-A392-B3349B0D658B}" destId="{C16B434D-82FB-4312-B440-C84D88AFFBE4}" srcOrd="0" destOrd="2" presId="urn:microsoft.com/office/officeart/2005/8/layout/vList5"/>
    <dgm:cxn modelId="{D8245E0D-E436-4C21-8647-EB43CA2387F6}" type="presOf" srcId="{ED48F6A9-3D0F-479B-BCEB-FEC138A164EF}" destId="{C16B434D-82FB-4312-B440-C84D88AFFBE4}" srcOrd="0" destOrd="1" presId="urn:microsoft.com/office/officeart/2005/8/layout/vList5"/>
    <dgm:cxn modelId="{D27428E3-1442-4393-9ACF-2DAEB0368C4E}" type="presOf" srcId="{C1EE40BB-FCEE-4077-85DD-4FC17F964BE5}" destId="{3CEF6A2B-8822-48B2-BCAD-CDAFD87D94B9}" srcOrd="0" destOrd="0" presId="urn:microsoft.com/office/officeart/2005/8/layout/vList5"/>
    <dgm:cxn modelId="{2847EA8F-DD2A-403D-B24D-185F321688CC}" srcId="{C1EE40BB-FCEE-4077-85DD-4FC17F964BE5}" destId="{0D34EF2A-EDD7-42CF-AF16-4C526C1DB6C8}" srcOrd="0" destOrd="0" parTransId="{CB01CE60-B1BB-471C-B2E4-F4C25311C03C}" sibTransId="{3ABC2D85-9549-460A-BAF0-90C7294FC09C}"/>
    <dgm:cxn modelId="{36B473BD-2F88-41A8-9BB7-930DC1C062A7}" type="presOf" srcId="{67B636B6-343E-47E2-B3DE-AEA9002029B5}" destId="{B5C7039C-59F0-4A9F-B438-AE968CDB87B5}" srcOrd="0" destOrd="0" presId="urn:microsoft.com/office/officeart/2005/8/layout/vList5"/>
    <dgm:cxn modelId="{1CFA7A7A-993C-461D-896F-281C12FDF53C}" type="presOf" srcId="{EF69A908-C255-4253-ABA4-8117BF9A6083}" destId="{C63827AA-D4A1-4A2E-8FAB-44ED4BB34818}" srcOrd="0" destOrd="0" presId="urn:microsoft.com/office/officeart/2005/8/layout/vList5"/>
    <dgm:cxn modelId="{0E3D3C41-D493-483B-BBBE-3650C892CBD2}" srcId="{67B636B6-343E-47E2-B3DE-AEA9002029B5}" destId="{C1EE40BB-FCEE-4077-85DD-4FC17F964BE5}" srcOrd="1" destOrd="0" parTransId="{5EF56059-0946-481D-BC5F-3AE5D5189CD8}" sibTransId="{F373E4DE-32E4-4035-B5A0-992C8D342C19}"/>
    <dgm:cxn modelId="{7D4B9A21-EC97-41A7-BAC3-1B21CB431675}" type="presOf" srcId="{A20F6B34-7991-4317-995A-13B883B80124}" destId="{C63827AA-D4A1-4A2E-8FAB-44ED4BB34818}" srcOrd="0" destOrd="1" presId="urn:microsoft.com/office/officeart/2005/8/layout/vList5"/>
    <dgm:cxn modelId="{783CA9B1-7304-4EB3-ACBC-D75275F1912F}" srcId="{67B636B6-343E-47E2-B3DE-AEA9002029B5}" destId="{6D192379-E372-47E3-9444-571E478F408B}" srcOrd="0" destOrd="0" parTransId="{5F2BCB3C-5CDF-4D6A-9281-48388998F62E}" sibTransId="{0B1913FB-45BF-4A0F-82A2-86B2836C7A93}"/>
    <dgm:cxn modelId="{7A05BEF1-FFD6-4995-9B14-ABA10632F1AE}" type="presOf" srcId="{6D192379-E372-47E3-9444-571E478F408B}" destId="{04A1777C-F92B-4E92-B94A-B3EA301F823B}" srcOrd="0" destOrd="0" presId="urn:microsoft.com/office/officeart/2005/8/layout/vList5"/>
    <dgm:cxn modelId="{26F9D578-4176-498C-8F84-524907878443}" srcId="{C1EE40BB-FCEE-4077-85DD-4FC17F964BE5}" destId="{ED48F6A9-3D0F-479B-BCEB-FEC138A164EF}" srcOrd="1" destOrd="0" parTransId="{EB501B03-602B-4FD6-A8EE-5957A95B4CAB}" sibTransId="{4C374CEB-60DD-45FF-9258-86EA9092A361}"/>
    <dgm:cxn modelId="{437793C9-7143-437B-97BB-769A791C40DA}" type="presParOf" srcId="{B5C7039C-59F0-4A9F-B438-AE968CDB87B5}" destId="{B5DFF774-21A6-4752-962C-D9A07D54013F}" srcOrd="0" destOrd="0" presId="urn:microsoft.com/office/officeart/2005/8/layout/vList5"/>
    <dgm:cxn modelId="{99E7F32F-C60B-4833-B840-A0748A6BE5BF}" type="presParOf" srcId="{B5DFF774-21A6-4752-962C-D9A07D54013F}" destId="{04A1777C-F92B-4E92-B94A-B3EA301F823B}" srcOrd="0" destOrd="0" presId="urn:microsoft.com/office/officeart/2005/8/layout/vList5"/>
    <dgm:cxn modelId="{1BEA354C-5C18-4697-9F87-09695013AF6B}" type="presParOf" srcId="{B5DFF774-21A6-4752-962C-D9A07D54013F}" destId="{C63827AA-D4A1-4A2E-8FAB-44ED4BB34818}" srcOrd="1" destOrd="0" presId="urn:microsoft.com/office/officeart/2005/8/layout/vList5"/>
    <dgm:cxn modelId="{FF753B5B-2515-46F9-8F30-EB9E0AE19F15}" type="presParOf" srcId="{B5C7039C-59F0-4A9F-B438-AE968CDB87B5}" destId="{CB4AE9E5-15D5-479D-98BF-1EB12D1DF9DD}" srcOrd="1" destOrd="0" presId="urn:microsoft.com/office/officeart/2005/8/layout/vList5"/>
    <dgm:cxn modelId="{C7FE609D-C53D-45C4-9E82-629C86D2CE72}" type="presParOf" srcId="{B5C7039C-59F0-4A9F-B438-AE968CDB87B5}" destId="{A338C2F4-52AE-4BA1-8B4A-70B386923F1A}" srcOrd="2" destOrd="0" presId="urn:microsoft.com/office/officeart/2005/8/layout/vList5"/>
    <dgm:cxn modelId="{8624E656-C894-47E7-AAE3-D3B882078625}" type="presParOf" srcId="{A338C2F4-52AE-4BA1-8B4A-70B386923F1A}" destId="{3CEF6A2B-8822-48B2-BCAD-CDAFD87D94B9}" srcOrd="0" destOrd="0" presId="urn:microsoft.com/office/officeart/2005/8/layout/vList5"/>
    <dgm:cxn modelId="{9F2AF5C4-2B3E-4501-BE12-EE9469EBBD7B}" type="presParOf" srcId="{A338C2F4-52AE-4BA1-8B4A-70B386923F1A}" destId="{C16B434D-82FB-4312-B440-C84D88AFFBE4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159A410F-802F-4EDD-A928-D298825B625B}" type="doc">
      <dgm:prSet loTypeId="urn:microsoft.com/office/officeart/2008/layout/RadialCluster" loCatId="cycle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BA1E9F22-29B4-4716-9B56-93185CE5760D}">
      <dgm:prSet phldrT="[文字]" custT="1"/>
      <dgm:spPr>
        <a:solidFill>
          <a:schemeClr val="accent4">
            <a:lumMod val="75000"/>
          </a:schemeClr>
        </a:solidFill>
      </dgm:spPr>
      <dgm:t>
        <a:bodyPr/>
        <a:lstStyle/>
        <a:p>
          <a:pPr>
            <a:lnSpc>
              <a:spcPts val="3840"/>
            </a:lnSpc>
          </a:pPr>
          <a:r>
            <a:rPr lang="zh-TW" altLang="en-US" sz="3200" dirty="0" smtClean="0"/>
            <a:t>絜矩</a:t>
          </a:r>
          <a:r>
            <a:rPr lang="zh-TW" altLang="en-US" sz="3200" dirty="0" smtClean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（恕道）</a:t>
          </a:r>
          <a:endParaRPr lang="zh-TW" altLang="en-US" sz="3200" dirty="0">
            <a:solidFill>
              <a:srgbClr val="FF0000"/>
            </a:solidFill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C57360CF-7C93-43F9-BB2B-EB2E33EE94C6}" type="parTrans" cxnId="{57F955AF-D0E0-45A0-B4CB-16D83AD004D6}">
      <dgm:prSet/>
      <dgm:spPr/>
      <dgm:t>
        <a:bodyPr/>
        <a:lstStyle/>
        <a:p>
          <a:endParaRPr lang="zh-TW" altLang="en-US"/>
        </a:p>
      </dgm:t>
    </dgm:pt>
    <dgm:pt modelId="{93D6D9A2-B8A6-444C-AE19-91A42CD081BD}" type="sibTrans" cxnId="{57F955AF-D0E0-45A0-B4CB-16D83AD004D6}">
      <dgm:prSet/>
      <dgm:spPr/>
      <dgm:t>
        <a:bodyPr/>
        <a:lstStyle/>
        <a:p>
          <a:endParaRPr lang="zh-TW" altLang="en-US"/>
        </a:p>
      </dgm:t>
    </dgm:pt>
    <dgm:pt modelId="{0D3D0369-EAC1-46D9-860F-230025B354BF}">
      <dgm:prSet phldrT="[文字]" custT="1"/>
      <dgm:spPr/>
      <dgm:t>
        <a:bodyPr/>
        <a:lstStyle/>
        <a:p>
          <a:r>
            <a:rPr lang="zh-TW" altLang="en-US" sz="3200" dirty="0" smtClean="0"/>
            <a:t>上下</a:t>
          </a:r>
          <a:endParaRPr lang="zh-TW" altLang="en-US" sz="3200" dirty="0"/>
        </a:p>
      </dgm:t>
    </dgm:pt>
    <dgm:pt modelId="{9E03EC45-F15B-42FD-87C7-2F2563EC9DF2}" type="parTrans" cxnId="{78E8E2C7-DAEF-4CC8-9CEE-73A814DE0EE8}">
      <dgm:prSet/>
      <dgm:spPr/>
      <dgm:t>
        <a:bodyPr/>
        <a:lstStyle/>
        <a:p>
          <a:endParaRPr lang="zh-TW" altLang="en-US"/>
        </a:p>
      </dgm:t>
    </dgm:pt>
    <dgm:pt modelId="{2DB7273F-682D-49D7-999E-66DAC362C030}" type="sibTrans" cxnId="{78E8E2C7-DAEF-4CC8-9CEE-73A814DE0EE8}">
      <dgm:prSet/>
      <dgm:spPr/>
      <dgm:t>
        <a:bodyPr/>
        <a:lstStyle/>
        <a:p>
          <a:endParaRPr lang="zh-TW" altLang="en-US"/>
        </a:p>
      </dgm:t>
    </dgm:pt>
    <dgm:pt modelId="{0BF39609-23C3-4FB5-8050-ED0FD12D3A38}">
      <dgm:prSet phldrT="[文字]" custT="1"/>
      <dgm:spPr/>
      <dgm:t>
        <a:bodyPr/>
        <a:lstStyle/>
        <a:p>
          <a:r>
            <a:rPr lang="zh-TW" altLang="en-US" sz="3200" dirty="0" smtClean="0"/>
            <a:t>前後</a:t>
          </a:r>
          <a:endParaRPr lang="zh-TW" altLang="en-US" sz="3200" dirty="0"/>
        </a:p>
      </dgm:t>
    </dgm:pt>
    <dgm:pt modelId="{D4058D28-12D9-4DC7-91F2-BBFD70F7C293}" type="parTrans" cxnId="{1E4E78CD-8F20-4710-8DFC-644D1C626FEE}">
      <dgm:prSet/>
      <dgm:spPr/>
      <dgm:t>
        <a:bodyPr/>
        <a:lstStyle/>
        <a:p>
          <a:endParaRPr lang="zh-TW" altLang="en-US"/>
        </a:p>
      </dgm:t>
    </dgm:pt>
    <dgm:pt modelId="{7612B413-BA11-4448-9819-46716074DEC7}" type="sibTrans" cxnId="{1E4E78CD-8F20-4710-8DFC-644D1C626FEE}">
      <dgm:prSet/>
      <dgm:spPr/>
      <dgm:t>
        <a:bodyPr/>
        <a:lstStyle/>
        <a:p>
          <a:endParaRPr lang="zh-TW" altLang="en-US"/>
        </a:p>
      </dgm:t>
    </dgm:pt>
    <dgm:pt modelId="{E895BED5-4D82-4C16-BFFD-55D20FA925BF}">
      <dgm:prSet phldrT="[文字]" custT="1"/>
      <dgm:spPr/>
      <dgm:t>
        <a:bodyPr/>
        <a:lstStyle/>
        <a:p>
          <a:r>
            <a:rPr lang="zh-TW" altLang="en-US" sz="3200" dirty="0" smtClean="0"/>
            <a:t>左右</a:t>
          </a:r>
          <a:endParaRPr lang="zh-TW" altLang="en-US" sz="3200" dirty="0"/>
        </a:p>
      </dgm:t>
    </dgm:pt>
    <dgm:pt modelId="{B5361888-2EE7-4030-9A4C-66CDD141DF53}" type="parTrans" cxnId="{15A11993-903A-4745-86A6-72202A78B466}">
      <dgm:prSet/>
      <dgm:spPr/>
      <dgm:t>
        <a:bodyPr/>
        <a:lstStyle/>
        <a:p>
          <a:endParaRPr lang="zh-TW" altLang="en-US"/>
        </a:p>
      </dgm:t>
    </dgm:pt>
    <dgm:pt modelId="{A2C6D207-66BB-4A9F-9CA4-B967E4BF10BF}" type="sibTrans" cxnId="{15A11993-903A-4745-86A6-72202A78B466}">
      <dgm:prSet/>
      <dgm:spPr/>
      <dgm:t>
        <a:bodyPr/>
        <a:lstStyle/>
        <a:p>
          <a:endParaRPr lang="zh-TW" altLang="en-US"/>
        </a:p>
      </dgm:t>
    </dgm:pt>
    <dgm:pt modelId="{9A5105BA-23F3-490D-9A5A-A9E13392A41B}" type="pres">
      <dgm:prSet presAssocID="{159A410F-802F-4EDD-A928-D298825B625B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  <dgm:t>
        <a:bodyPr/>
        <a:lstStyle/>
        <a:p>
          <a:endParaRPr lang="zh-TW" altLang="en-US"/>
        </a:p>
      </dgm:t>
    </dgm:pt>
    <dgm:pt modelId="{09532840-44E8-44F6-BA94-945878708414}" type="pres">
      <dgm:prSet presAssocID="{BA1E9F22-29B4-4716-9B56-93185CE5760D}" presName="singleCycle" presStyleCnt="0"/>
      <dgm:spPr/>
      <dgm:t>
        <a:bodyPr/>
        <a:lstStyle/>
        <a:p>
          <a:endParaRPr lang="zh-TW" altLang="en-US"/>
        </a:p>
      </dgm:t>
    </dgm:pt>
    <dgm:pt modelId="{C72F4E2C-1104-4A82-BC2A-4635EAAFCD52}" type="pres">
      <dgm:prSet presAssocID="{BA1E9F22-29B4-4716-9B56-93185CE5760D}" presName="singleCenter" presStyleLbl="node1" presStyleIdx="0" presStyleCnt="4" custScaleX="160699" custLinFactNeighborY="-9131">
        <dgm:presLayoutVars>
          <dgm:chMax val="7"/>
          <dgm:chPref val="7"/>
        </dgm:presLayoutVars>
      </dgm:prSet>
      <dgm:spPr/>
      <dgm:t>
        <a:bodyPr/>
        <a:lstStyle/>
        <a:p>
          <a:endParaRPr lang="zh-TW" altLang="en-US"/>
        </a:p>
      </dgm:t>
    </dgm:pt>
    <dgm:pt modelId="{52891835-B285-48AC-8ED2-D9077FE8FACF}" type="pres">
      <dgm:prSet presAssocID="{9E03EC45-F15B-42FD-87C7-2F2563EC9DF2}" presName="Name56" presStyleLbl="parChTrans1D2" presStyleIdx="0" presStyleCnt="3"/>
      <dgm:spPr/>
      <dgm:t>
        <a:bodyPr/>
        <a:lstStyle/>
        <a:p>
          <a:endParaRPr lang="zh-TW" altLang="en-US"/>
        </a:p>
      </dgm:t>
    </dgm:pt>
    <dgm:pt modelId="{A11B52EB-24BA-4737-AB7F-D92C2BE141E7}" type="pres">
      <dgm:prSet presAssocID="{0D3D0369-EAC1-46D9-860F-230025B354BF}" presName="text0" presStyleLbl="node1" presStyleIdx="1" presStyleCnt="4" custScaleX="160699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E74AA52-93DE-4BA2-A9AC-A0A82863A25A}" type="pres">
      <dgm:prSet presAssocID="{D4058D28-12D9-4DC7-91F2-BBFD70F7C293}" presName="Name56" presStyleLbl="parChTrans1D2" presStyleIdx="1" presStyleCnt="3"/>
      <dgm:spPr/>
      <dgm:t>
        <a:bodyPr/>
        <a:lstStyle/>
        <a:p>
          <a:endParaRPr lang="zh-TW" altLang="en-US"/>
        </a:p>
      </dgm:t>
    </dgm:pt>
    <dgm:pt modelId="{005588F5-565C-4F9E-8B2C-1B3B99BD8AC1}" type="pres">
      <dgm:prSet presAssocID="{0BF39609-23C3-4FB5-8050-ED0FD12D3A38}" presName="text0" presStyleLbl="node1" presStyleIdx="2" presStyleCnt="4" custScaleX="160699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C120FC3-FF94-43F0-A5A0-0D030CAD9BD5}" type="pres">
      <dgm:prSet presAssocID="{B5361888-2EE7-4030-9A4C-66CDD141DF53}" presName="Name56" presStyleLbl="parChTrans1D2" presStyleIdx="2" presStyleCnt="3"/>
      <dgm:spPr/>
      <dgm:t>
        <a:bodyPr/>
        <a:lstStyle/>
        <a:p>
          <a:endParaRPr lang="zh-TW" altLang="en-US"/>
        </a:p>
      </dgm:t>
    </dgm:pt>
    <dgm:pt modelId="{4AEF0582-6D75-42B3-97E4-9903393E6164}" type="pres">
      <dgm:prSet presAssocID="{E895BED5-4D82-4C16-BFFD-55D20FA925BF}" presName="text0" presStyleLbl="node1" presStyleIdx="3" presStyleCnt="4" custScaleX="160699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57F955AF-D0E0-45A0-B4CB-16D83AD004D6}" srcId="{159A410F-802F-4EDD-A928-D298825B625B}" destId="{BA1E9F22-29B4-4716-9B56-93185CE5760D}" srcOrd="0" destOrd="0" parTransId="{C57360CF-7C93-43F9-BB2B-EB2E33EE94C6}" sibTransId="{93D6D9A2-B8A6-444C-AE19-91A42CD081BD}"/>
    <dgm:cxn modelId="{15A11993-903A-4745-86A6-72202A78B466}" srcId="{BA1E9F22-29B4-4716-9B56-93185CE5760D}" destId="{E895BED5-4D82-4C16-BFFD-55D20FA925BF}" srcOrd="2" destOrd="0" parTransId="{B5361888-2EE7-4030-9A4C-66CDD141DF53}" sibTransId="{A2C6D207-66BB-4A9F-9CA4-B967E4BF10BF}"/>
    <dgm:cxn modelId="{1E4E78CD-8F20-4710-8DFC-644D1C626FEE}" srcId="{BA1E9F22-29B4-4716-9B56-93185CE5760D}" destId="{0BF39609-23C3-4FB5-8050-ED0FD12D3A38}" srcOrd="1" destOrd="0" parTransId="{D4058D28-12D9-4DC7-91F2-BBFD70F7C293}" sibTransId="{7612B413-BA11-4448-9819-46716074DEC7}"/>
    <dgm:cxn modelId="{227F6535-7255-4C6C-B74A-A4EB8638D9D4}" type="presOf" srcId="{E895BED5-4D82-4C16-BFFD-55D20FA925BF}" destId="{4AEF0582-6D75-42B3-97E4-9903393E6164}" srcOrd="0" destOrd="0" presId="urn:microsoft.com/office/officeart/2008/layout/RadialCluster"/>
    <dgm:cxn modelId="{EDD9A3B0-60AF-4508-A34F-65AA95ABC275}" type="presOf" srcId="{B5361888-2EE7-4030-9A4C-66CDD141DF53}" destId="{8C120FC3-FF94-43F0-A5A0-0D030CAD9BD5}" srcOrd="0" destOrd="0" presId="urn:microsoft.com/office/officeart/2008/layout/RadialCluster"/>
    <dgm:cxn modelId="{3CBFE931-18F7-40C6-9552-7B3BA5B75DBE}" type="presOf" srcId="{159A410F-802F-4EDD-A928-D298825B625B}" destId="{9A5105BA-23F3-490D-9A5A-A9E13392A41B}" srcOrd="0" destOrd="0" presId="urn:microsoft.com/office/officeart/2008/layout/RadialCluster"/>
    <dgm:cxn modelId="{B36F9C62-607C-47D6-82C8-1D51D854F10A}" type="presOf" srcId="{BA1E9F22-29B4-4716-9B56-93185CE5760D}" destId="{C72F4E2C-1104-4A82-BC2A-4635EAAFCD52}" srcOrd="0" destOrd="0" presId="urn:microsoft.com/office/officeart/2008/layout/RadialCluster"/>
    <dgm:cxn modelId="{A9EC35C4-2F83-4A17-8D9E-95F6D00EBACA}" type="presOf" srcId="{9E03EC45-F15B-42FD-87C7-2F2563EC9DF2}" destId="{52891835-B285-48AC-8ED2-D9077FE8FACF}" srcOrd="0" destOrd="0" presId="urn:microsoft.com/office/officeart/2008/layout/RadialCluster"/>
    <dgm:cxn modelId="{78E8E2C7-DAEF-4CC8-9CEE-73A814DE0EE8}" srcId="{BA1E9F22-29B4-4716-9B56-93185CE5760D}" destId="{0D3D0369-EAC1-46D9-860F-230025B354BF}" srcOrd="0" destOrd="0" parTransId="{9E03EC45-F15B-42FD-87C7-2F2563EC9DF2}" sibTransId="{2DB7273F-682D-49D7-999E-66DAC362C030}"/>
    <dgm:cxn modelId="{2A5DA48B-4358-470D-9DBC-D7119B608119}" type="presOf" srcId="{D4058D28-12D9-4DC7-91F2-BBFD70F7C293}" destId="{8E74AA52-93DE-4BA2-A9AC-A0A82863A25A}" srcOrd="0" destOrd="0" presId="urn:microsoft.com/office/officeart/2008/layout/RadialCluster"/>
    <dgm:cxn modelId="{A9819636-59B4-47D9-8EEB-54B2BEE783EC}" type="presOf" srcId="{0BF39609-23C3-4FB5-8050-ED0FD12D3A38}" destId="{005588F5-565C-4F9E-8B2C-1B3B99BD8AC1}" srcOrd="0" destOrd="0" presId="urn:microsoft.com/office/officeart/2008/layout/RadialCluster"/>
    <dgm:cxn modelId="{C6E48C72-517F-4143-A801-489822C838C5}" type="presOf" srcId="{0D3D0369-EAC1-46D9-860F-230025B354BF}" destId="{A11B52EB-24BA-4737-AB7F-D92C2BE141E7}" srcOrd="0" destOrd="0" presId="urn:microsoft.com/office/officeart/2008/layout/RadialCluster"/>
    <dgm:cxn modelId="{1B118819-6A9E-4328-A7AF-66669406DC5C}" type="presParOf" srcId="{9A5105BA-23F3-490D-9A5A-A9E13392A41B}" destId="{09532840-44E8-44F6-BA94-945878708414}" srcOrd="0" destOrd="0" presId="urn:microsoft.com/office/officeart/2008/layout/RadialCluster"/>
    <dgm:cxn modelId="{8C4EA069-3484-49FE-A6AD-1CF7E3CD8F90}" type="presParOf" srcId="{09532840-44E8-44F6-BA94-945878708414}" destId="{C72F4E2C-1104-4A82-BC2A-4635EAAFCD52}" srcOrd="0" destOrd="0" presId="urn:microsoft.com/office/officeart/2008/layout/RadialCluster"/>
    <dgm:cxn modelId="{6CDCAF57-4949-4EFB-A08A-9F38EAE239A6}" type="presParOf" srcId="{09532840-44E8-44F6-BA94-945878708414}" destId="{52891835-B285-48AC-8ED2-D9077FE8FACF}" srcOrd="1" destOrd="0" presId="urn:microsoft.com/office/officeart/2008/layout/RadialCluster"/>
    <dgm:cxn modelId="{4177A6F6-923C-4E43-973A-2D6A77302CB6}" type="presParOf" srcId="{09532840-44E8-44F6-BA94-945878708414}" destId="{A11B52EB-24BA-4737-AB7F-D92C2BE141E7}" srcOrd="2" destOrd="0" presId="urn:microsoft.com/office/officeart/2008/layout/RadialCluster"/>
    <dgm:cxn modelId="{27EF4BDF-E14A-4C36-9ED3-0B5C54023653}" type="presParOf" srcId="{09532840-44E8-44F6-BA94-945878708414}" destId="{8E74AA52-93DE-4BA2-A9AC-A0A82863A25A}" srcOrd="3" destOrd="0" presId="urn:microsoft.com/office/officeart/2008/layout/RadialCluster"/>
    <dgm:cxn modelId="{3A492CE8-222B-4937-A65B-9917C0205F40}" type="presParOf" srcId="{09532840-44E8-44F6-BA94-945878708414}" destId="{005588F5-565C-4F9E-8B2C-1B3B99BD8AC1}" srcOrd="4" destOrd="0" presId="urn:microsoft.com/office/officeart/2008/layout/RadialCluster"/>
    <dgm:cxn modelId="{01313F9F-E1A9-4D06-890D-9D9F96CA5A70}" type="presParOf" srcId="{09532840-44E8-44F6-BA94-945878708414}" destId="{8C120FC3-FF94-43F0-A5A0-0D030CAD9BD5}" srcOrd="5" destOrd="0" presId="urn:microsoft.com/office/officeart/2008/layout/RadialCluster"/>
    <dgm:cxn modelId="{2E3358AA-45CB-4A42-9936-1CBDFED6F0F4}" type="presParOf" srcId="{09532840-44E8-44F6-BA94-945878708414}" destId="{4AEF0582-6D75-42B3-97E4-9903393E6164}" srcOrd="6" destOrd="0" presId="urn:microsoft.com/office/officeart/2008/layout/RadialCluster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A8BD62-6FB2-4E19-B392-96491B2B3AF1}">
      <dsp:nvSpPr>
        <dsp:cNvPr id="0" name=""/>
        <dsp:cNvSpPr/>
      </dsp:nvSpPr>
      <dsp:spPr>
        <a:xfrm>
          <a:off x="2249531" y="350"/>
          <a:ext cx="1330788" cy="1330788"/>
        </a:xfrm>
        <a:prstGeom prst="downArrow">
          <a:avLst>
            <a:gd name="adj1" fmla="val 50000"/>
            <a:gd name="adj2" fmla="val 35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君仁</a:t>
          </a:r>
          <a:endParaRPr lang="zh-TW" altLang="en-US" sz="2800" kern="1200" dirty="0"/>
        </a:p>
      </dsp:txBody>
      <dsp:txXfrm>
        <a:off x="2582228" y="350"/>
        <a:ext cx="665394" cy="1097900"/>
      </dsp:txXfrm>
    </dsp:sp>
    <dsp:sp modelId="{9161165A-B98F-4D7B-A66F-7A3D9585731F}">
      <dsp:nvSpPr>
        <dsp:cNvPr id="0" name=""/>
        <dsp:cNvSpPr/>
      </dsp:nvSpPr>
      <dsp:spPr>
        <a:xfrm rot="5400000">
          <a:off x="3251535" y="1002354"/>
          <a:ext cx="1330788" cy="1330788"/>
        </a:xfrm>
        <a:prstGeom prst="downArrow">
          <a:avLst>
            <a:gd name="adj1" fmla="val 50000"/>
            <a:gd name="adj2" fmla="val 35000"/>
          </a:avLst>
        </a:prstGeom>
        <a:solidFill>
          <a:schemeClr val="accent2">
            <a:lumMod val="75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eaVert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孝子</a:t>
          </a:r>
          <a:endParaRPr lang="zh-TW" altLang="en-US" sz="2800" kern="1200" dirty="0"/>
        </a:p>
      </dsp:txBody>
      <dsp:txXfrm rot="-5400000">
        <a:off x="3484423" y="1335051"/>
        <a:ext cx="1097900" cy="665394"/>
      </dsp:txXfrm>
    </dsp:sp>
    <dsp:sp modelId="{CE0F2F3B-C8D6-49FE-ACCF-80BD14C0E770}">
      <dsp:nvSpPr>
        <dsp:cNvPr id="0" name=""/>
        <dsp:cNvSpPr/>
      </dsp:nvSpPr>
      <dsp:spPr>
        <a:xfrm rot="10800000">
          <a:off x="2249531" y="2004358"/>
          <a:ext cx="1330788" cy="1330788"/>
        </a:xfrm>
        <a:prstGeom prst="downArrow">
          <a:avLst>
            <a:gd name="adj1" fmla="val 50000"/>
            <a:gd name="adj2" fmla="val 35000"/>
          </a:avLst>
        </a:prstGeom>
        <a:solidFill>
          <a:schemeClr val="accent5">
            <a:hueOff val="3205422"/>
            <a:satOff val="-6509"/>
            <a:lumOff val="418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臣敬</a:t>
          </a:r>
          <a:endParaRPr lang="zh-TW" altLang="en-US" sz="2800" kern="1200" dirty="0"/>
        </a:p>
      </dsp:txBody>
      <dsp:txXfrm rot="10800000">
        <a:off x="2582228" y="2237246"/>
        <a:ext cx="665394" cy="1097900"/>
      </dsp:txXfrm>
    </dsp:sp>
    <dsp:sp modelId="{40D9E1E5-4837-420F-8746-E0C057FE734B}">
      <dsp:nvSpPr>
        <dsp:cNvPr id="0" name=""/>
        <dsp:cNvSpPr/>
      </dsp:nvSpPr>
      <dsp:spPr>
        <a:xfrm rot="16200000">
          <a:off x="1247527" y="1002354"/>
          <a:ext cx="1330788" cy="1330788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lumMod val="75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eaVert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慈父</a:t>
          </a:r>
          <a:endParaRPr lang="zh-TW" altLang="en-US" sz="2800" kern="1200" dirty="0"/>
        </a:p>
      </dsp:txBody>
      <dsp:txXfrm rot="5400000">
        <a:off x="1247527" y="1335051"/>
        <a:ext cx="1097900" cy="66539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4B3A01-D9EC-4E78-9B31-C272FA6B9433}">
      <dsp:nvSpPr>
        <dsp:cNvPr id="0" name=""/>
        <dsp:cNvSpPr/>
      </dsp:nvSpPr>
      <dsp:spPr>
        <a:xfrm>
          <a:off x="6039" y="1786200"/>
          <a:ext cx="1652742" cy="82637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毋自欺</a:t>
          </a:r>
          <a:endParaRPr lang="zh-TW" altLang="en-US" sz="3200" kern="1200" dirty="0"/>
        </a:p>
      </dsp:txBody>
      <dsp:txXfrm>
        <a:off x="30243" y="1810404"/>
        <a:ext cx="1604334" cy="777963"/>
      </dsp:txXfrm>
    </dsp:sp>
    <dsp:sp modelId="{D74334ED-9A47-4FF3-BCA8-1A721C4960F2}">
      <dsp:nvSpPr>
        <dsp:cNvPr id="0" name=""/>
        <dsp:cNvSpPr/>
      </dsp:nvSpPr>
      <dsp:spPr>
        <a:xfrm rot="17708092">
          <a:off x="1214425" y="1482860"/>
          <a:ext cx="1544919" cy="34419"/>
        </a:xfrm>
        <a:custGeom>
          <a:avLst/>
          <a:gdLst/>
          <a:ahLst/>
          <a:cxnLst/>
          <a:rect l="0" t="0" r="0" b="0"/>
          <a:pathLst>
            <a:path>
              <a:moveTo>
                <a:pt x="0" y="17209"/>
              </a:moveTo>
              <a:lnTo>
                <a:pt x="1544919" y="17209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948261" y="1461447"/>
        <a:ext cx="77245" cy="77245"/>
      </dsp:txXfrm>
    </dsp:sp>
    <dsp:sp modelId="{8775A6C0-A1F8-4B0E-9188-2A37F669830D}">
      <dsp:nvSpPr>
        <dsp:cNvPr id="0" name=""/>
        <dsp:cNvSpPr/>
      </dsp:nvSpPr>
      <dsp:spPr>
        <a:xfrm>
          <a:off x="2314987" y="163812"/>
          <a:ext cx="2748891" cy="127388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止善不實不盡為自欺</a:t>
          </a:r>
          <a:endParaRPr lang="zh-TW" altLang="en-US" sz="3200" kern="1200" dirty="0"/>
        </a:p>
      </dsp:txBody>
      <dsp:txXfrm>
        <a:off x="2352298" y="201123"/>
        <a:ext cx="2674269" cy="1199262"/>
      </dsp:txXfrm>
    </dsp:sp>
    <dsp:sp modelId="{E0916DF1-C76C-4345-A9FC-C5EF29A6D2CD}">
      <dsp:nvSpPr>
        <dsp:cNvPr id="0" name=""/>
        <dsp:cNvSpPr/>
      </dsp:nvSpPr>
      <dsp:spPr>
        <a:xfrm rot="21585157">
          <a:off x="1658779" y="2180795"/>
          <a:ext cx="639749" cy="34419"/>
        </a:xfrm>
        <a:custGeom>
          <a:avLst/>
          <a:gdLst/>
          <a:ahLst/>
          <a:cxnLst/>
          <a:rect l="0" t="0" r="0" b="0"/>
          <a:pathLst>
            <a:path>
              <a:moveTo>
                <a:pt x="0" y="17209"/>
              </a:moveTo>
              <a:lnTo>
                <a:pt x="639749" y="17209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962660" y="2182011"/>
        <a:ext cx="31987" cy="31987"/>
      </dsp:txXfrm>
    </dsp:sp>
    <dsp:sp modelId="{F1564EB2-27C1-423E-B1F3-55455677B28E}">
      <dsp:nvSpPr>
        <dsp:cNvPr id="0" name=""/>
        <dsp:cNvSpPr/>
      </dsp:nvSpPr>
      <dsp:spPr>
        <a:xfrm>
          <a:off x="2298525" y="1559681"/>
          <a:ext cx="1966218" cy="127388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如惡如好期合真誠</a:t>
          </a:r>
          <a:endParaRPr lang="zh-TW" altLang="en-US" sz="3200" kern="1200" dirty="0"/>
        </a:p>
      </dsp:txBody>
      <dsp:txXfrm>
        <a:off x="2335836" y="1596992"/>
        <a:ext cx="1891596" cy="1199262"/>
      </dsp:txXfrm>
    </dsp:sp>
    <dsp:sp modelId="{EBAA0550-2394-40FE-9448-FFE0B8599F27}">
      <dsp:nvSpPr>
        <dsp:cNvPr id="0" name=""/>
        <dsp:cNvSpPr/>
      </dsp:nvSpPr>
      <dsp:spPr>
        <a:xfrm rot="2869450">
          <a:off x="4084861" y="2585112"/>
          <a:ext cx="1094873" cy="34419"/>
        </a:xfrm>
        <a:custGeom>
          <a:avLst/>
          <a:gdLst/>
          <a:ahLst/>
          <a:cxnLst/>
          <a:rect l="0" t="0" r="0" b="0"/>
          <a:pathLst>
            <a:path>
              <a:moveTo>
                <a:pt x="0" y="17209"/>
              </a:moveTo>
              <a:lnTo>
                <a:pt x="1094873" y="17209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604926" y="2574950"/>
        <a:ext cx="54743" cy="54743"/>
      </dsp:txXfrm>
    </dsp:sp>
    <dsp:sp modelId="{6676C325-29D4-4F9E-88F0-4D85C8F6E077}">
      <dsp:nvSpPr>
        <dsp:cNvPr id="0" name=""/>
        <dsp:cNvSpPr/>
      </dsp:nvSpPr>
      <dsp:spPr>
        <a:xfrm>
          <a:off x="4999851" y="2594835"/>
          <a:ext cx="1652742" cy="82637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慎獨</a:t>
          </a:r>
          <a:endParaRPr lang="zh-TW" altLang="en-US" sz="3200" kern="1200" dirty="0"/>
        </a:p>
      </dsp:txBody>
      <dsp:txXfrm>
        <a:off x="5024055" y="2619039"/>
        <a:ext cx="1604334" cy="777963"/>
      </dsp:txXfrm>
    </dsp:sp>
    <dsp:sp modelId="{C1DAEE33-35D2-4F41-9BD3-50320C411846}">
      <dsp:nvSpPr>
        <dsp:cNvPr id="0" name=""/>
        <dsp:cNvSpPr/>
      </dsp:nvSpPr>
      <dsp:spPr>
        <a:xfrm rot="21522109">
          <a:off x="6652518" y="2984142"/>
          <a:ext cx="588709" cy="34419"/>
        </a:xfrm>
        <a:custGeom>
          <a:avLst/>
          <a:gdLst/>
          <a:ahLst/>
          <a:cxnLst/>
          <a:rect l="0" t="0" r="0" b="0"/>
          <a:pathLst>
            <a:path>
              <a:moveTo>
                <a:pt x="0" y="17209"/>
              </a:moveTo>
              <a:lnTo>
                <a:pt x="588709" y="17209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932155" y="2986634"/>
        <a:ext cx="29435" cy="29435"/>
      </dsp:txXfrm>
    </dsp:sp>
    <dsp:sp modelId="{672E599C-837D-4AE5-9AF1-00C1431DEF25}">
      <dsp:nvSpPr>
        <dsp:cNvPr id="0" name=""/>
        <dsp:cNvSpPr/>
      </dsp:nvSpPr>
      <dsp:spPr>
        <a:xfrm>
          <a:off x="7241152" y="2200685"/>
          <a:ext cx="2180000" cy="158799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防意如城　不愧衾影</a:t>
          </a:r>
          <a:endParaRPr lang="zh-TW" altLang="en-US" sz="3200" kern="1200" dirty="0"/>
        </a:p>
      </dsp:txBody>
      <dsp:txXfrm>
        <a:off x="7287663" y="2247196"/>
        <a:ext cx="2086978" cy="1494974"/>
      </dsp:txXfrm>
    </dsp:sp>
    <dsp:sp modelId="{BA1ED09E-F3E4-4AAB-BC41-654F25985A0E}">
      <dsp:nvSpPr>
        <dsp:cNvPr id="0" name=""/>
        <dsp:cNvSpPr/>
      </dsp:nvSpPr>
      <dsp:spPr>
        <a:xfrm rot="3921908">
          <a:off x="1211269" y="2879715"/>
          <a:ext cx="1534768" cy="34419"/>
        </a:xfrm>
        <a:custGeom>
          <a:avLst/>
          <a:gdLst/>
          <a:ahLst/>
          <a:cxnLst/>
          <a:rect l="0" t="0" r="0" b="0"/>
          <a:pathLst>
            <a:path>
              <a:moveTo>
                <a:pt x="0" y="17209"/>
              </a:moveTo>
              <a:lnTo>
                <a:pt x="1534768" y="17209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940284" y="2858555"/>
        <a:ext cx="76738" cy="76738"/>
      </dsp:txXfrm>
    </dsp:sp>
    <dsp:sp modelId="{B5B9B452-9B96-4457-89D0-A36A8EDAA7BC}">
      <dsp:nvSpPr>
        <dsp:cNvPr id="0" name=""/>
        <dsp:cNvSpPr/>
      </dsp:nvSpPr>
      <dsp:spPr>
        <a:xfrm>
          <a:off x="2298525" y="2957521"/>
          <a:ext cx="1966218" cy="127388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去欺合誠使心安快</a:t>
          </a:r>
          <a:endParaRPr lang="zh-TW" altLang="en-US" sz="3200" kern="1200" dirty="0"/>
        </a:p>
      </dsp:txBody>
      <dsp:txXfrm>
        <a:off x="2335836" y="2994832"/>
        <a:ext cx="1891596" cy="119926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9BF9A8-304B-4B6F-88F0-058B07693598}">
      <dsp:nvSpPr>
        <dsp:cNvPr id="0" name=""/>
        <dsp:cNvSpPr/>
      </dsp:nvSpPr>
      <dsp:spPr>
        <a:xfrm>
          <a:off x="1404577" y="1842850"/>
          <a:ext cx="1420641" cy="126842"/>
        </a:xfrm>
        <a:custGeom>
          <a:avLst/>
          <a:gdLst/>
          <a:ahLst/>
          <a:cxnLst/>
          <a:rect l="0" t="0" r="0" b="0"/>
          <a:pathLst>
            <a:path>
              <a:moveTo>
                <a:pt x="0" y="126842"/>
              </a:moveTo>
              <a:lnTo>
                <a:pt x="1420641" y="126842"/>
              </a:lnTo>
              <a:lnTo>
                <a:pt x="1420641" y="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2D64DFB-D857-458E-BACA-FF7D2AFEECB2}">
      <dsp:nvSpPr>
        <dsp:cNvPr id="0" name=""/>
        <dsp:cNvSpPr/>
      </dsp:nvSpPr>
      <dsp:spPr>
        <a:xfrm>
          <a:off x="6211794" y="2532520"/>
          <a:ext cx="40589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5897" y="4572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02BD180-54BA-4B5F-BEFF-C1CCA3069CF2}">
      <dsp:nvSpPr>
        <dsp:cNvPr id="0" name=""/>
        <dsp:cNvSpPr/>
      </dsp:nvSpPr>
      <dsp:spPr>
        <a:xfrm>
          <a:off x="1404577" y="1969693"/>
          <a:ext cx="2777729" cy="60854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574780" y="0"/>
              </a:lnTo>
              <a:lnTo>
                <a:pt x="2574780" y="608546"/>
              </a:lnTo>
              <a:lnTo>
                <a:pt x="2777729" y="608546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DFCCCC5-D382-4EE0-BD69-7D173B37419A}">
      <dsp:nvSpPr>
        <dsp:cNvPr id="0" name=""/>
        <dsp:cNvSpPr/>
      </dsp:nvSpPr>
      <dsp:spPr>
        <a:xfrm>
          <a:off x="6211794" y="1315426"/>
          <a:ext cx="40589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05897" y="4572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8F51213-5E99-4F29-8FC2-1F7655FC19D3}">
      <dsp:nvSpPr>
        <dsp:cNvPr id="0" name=""/>
        <dsp:cNvSpPr/>
      </dsp:nvSpPr>
      <dsp:spPr>
        <a:xfrm>
          <a:off x="1404577" y="1361146"/>
          <a:ext cx="2777729" cy="608546"/>
        </a:xfrm>
        <a:custGeom>
          <a:avLst/>
          <a:gdLst/>
          <a:ahLst/>
          <a:cxnLst/>
          <a:rect l="0" t="0" r="0" b="0"/>
          <a:pathLst>
            <a:path>
              <a:moveTo>
                <a:pt x="0" y="608546"/>
              </a:moveTo>
              <a:lnTo>
                <a:pt x="2574780" y="608546"/>
              </a:lnTo>
              <a:lnTo>
                <a:pt x="2574780" y="0"/>
              </a:lnTo>
              <a:lnTo>
                <a:pt x="2777729" y="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BFD6C1A-4CE3-4081-919C-8CA6464DF553}">
      <dsp:nvSpPr>
        <dsp:cNvPr id="0" name=""/>
        <dsp:cNvSpPr/>
      </dsp:nvSpPr>
      <dsp:spPr>
        <a:xfrm>
          <a:off x="2567" y="1403016"/>
          <a:ext cx="1402010" cy="11333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/>
            <a:t>率真</a:t>
          </a:r>
          <a:endParaRPr lang="zh-TW" altLang="en-US" sz="4000" kern="1200" dirty="0"/>
        </a:p>
      </dsp:txBody>
      <dsp:txXfrm>
        <a:off x="2567" y="1403016"/>
        <a:ext cx="1402010" cy="1133352"/>
      </dsp:txXfrm>
    </dsp:sp>
    <dsp:sp modelId="{8521405F-A551-43FD-8452-9676F5CC1DCD}">
      <dsp:nvSpPr>
        <dsp:cNvPr id="0" name=""/>
        <dsp:cNvSpPr/>
      </dsp:nvSpPr>
      <dsp:spPr>
        <a:xfrm>
          <a:off x="4182307" y="879442"/>
          <a:ext cx="2029487" cy="96340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胸無點墨</a:t>
          </a:r>
          <a:endParaRPr lang="zh-TW" altLang="en-US" sz="3200" kern="1200" dirty="0"/>
        </a:p>
      </dsp:txBody>
      <dsp:txXfrm>
        <a:off x="4182307" y="879442"/>
        <a:ext cx="2029487" cy="963408"/>
      </dsp:txXfrm>
    </dsp:sp>
    <dsp:sp modelId="{EA8E28DA-C8B4-4759-93B1-9F4B11434BBE}">
      <dsp:nvSpPr>
        <dsp:cNvPr id="0" name=""/>
        <dsp:cNvSpPr/>
      </dsp:nvSpPr>
      <dsp:spPr>
        <a:xfrm>
          <a:off x="6617692" y="879442"/>
          <a:ext cx="2785999" cy="96340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難能卻不可貴</a:t>
          </a:r>
          <a:endParaRPr lang="zh-TW" altLang="en-US" sz="3200" kern="1200" dirty="0"/>
        </a:p>
      </dsp:txBody>
      <dsp:txXfrm>
        <a:off x="6617692" y="879442"/>
        <a:ext cx="2785999" cy="963408"/>
      </dsp:txXfrm>
    </dsp:sp>
    <dsp:sp modelId="{D241CE03-F40B-45F7-BBFA-C3EFEA54B20C}">
      <dsp:nvSpPr>
        <dsp:cNvPr id="0" name=""/>
        <dsp:cNvSpPr/>
      </dsp:nvSpPr>
      <dsp:spPr>
        <a:xfrm>
          <a:off x="4182307" y="2096536"/>
          <a:ext cx="2029487" cy="96340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腹有詩書</a:t>
          </a:r>
          <a:endParaRPr lang="zh-TW" altLang="en-US" sz="3200" kern="1200" dirty="0"/>
        </a:p>
      </dsp:txBody>
      <dsp:txXfrm>
        <a:off x="4182307" y="2096536"/>
        <a:ext cx="2029487" cy="963408"/>
      </dsp:txXfrm>
    </dsp:sp>
    <dsp:sp modelId="{E77A7F39-9ECB-4C08-833A-D744645EF07A}">
      <dsp:nvSpPr>
        <dsp:cNvPr id="0" name=""/>
        <dsp:cNvSpPr/>
      </dsp:nvSpPr>
      <dsp:spPr>
        <a:xfrm>
          <a:off x="6617692" y="2096536"/>
          <a:ext cx="2785999" cy="96340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既難能又可貴</a:t>
          </a:r>
          <a:endParaRPr lang="zh-TW" altLang="en-US" sz="3200" kern="1200" dirty="0"/>
        </a:p>
      </dsp:txBody>
      <dsp:txXfrm>
        <a:off x="6617692" y="2096536"/>
        <a:ext cx="2785999" cy="963408"/>
      </dsp:txXfrm>
    </dsp:sp>
    <dsp:sp modelId="{9DF13375-42D8-4537-B630-BF1FAB04D837}">
      <dsp:nvSpPr>
        <dsp:cNvPr id="0" name=""/>
        <dsp:cNvSpPr/>
      </dsp:nvSpPr>
      <dsp:spPr>
        <a:xfrm>
          <a:off x="1874028" y="718305"/>
          <a:ext cx="1902380" cy="112454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/>
            <a:t>難能</a:t>
          </a:r>
          <a:endParaRPr lang="en-US" altLang="zh-TW" sz="3200" kern="1200" dirty="0" smtClean="0"/>
        </a:p>
        <a:p>
          <a:pPr lvl="0" algn="ctr" defTabSz="1422400">
            <a:lnSpc>
              <a:spcPts val="384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/>
            <a:t>未必可貴</a:t>
          </a:r>
          <a:endParaRPr lang="zh-TW" altLang="en-US" sz="3200" kern="1200" dirty="0"/>
        </a:p>
      </dsp:txBody>
      <dsp:txXfrm>
        <a:off x="1874028" y="718305"/>
        <a:ext cx="1902380" cy="112454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4B3A01-D9EC-4E78-9B31-C272FA6B9433}">
      <dsp:nvSpPr>
        <dsp:cNvPr id="0" name=""/>
        <dsp:cNvSpPr/>
      </dsp:nvSpPr>
      <dsp:spPr>
        <a:xfrm>
          <a:off x="6039" y="1550506"/>
          <a:ext cx="1652742" cy="117846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小人　閑居</a:t>
          </a:r>
          <a:endParaRPr lang="zh-TW" altLang="en-US" sz="3200" kern="1200" dirty="0"/>
        </a:p>
      </dsp:txBody>
      <dsp:txXfrm>
        <a:off x="40555" y="1585022"/>
        <a:ext cx="1583710" cy="1109431"/>
      </dsp:txXfrm>
    </dsp:sp>
    <dsp:sp modelId="{D74334ED-9A47-4FF3-BCA8-1A721C4960F2}">
      <dsp:nvSpPr>
        <dsp:cNvPr id="0" name=""/>
        <dsp:cNvSpPr/>
      </dsp:nvSpPr>
      <dsp:spPr>
        <a:xfrm rot="17655631">
          <a:off x="1200161" y="1412787"/>
          <a:ext cx="1556985" cy="34419"/>
        </a:xfrm>
        <a:custGeom>
          <a:avLst/>
          <a:gdLst/>
          <a:ahLst/>
          <a:cxnLst/>
          <a:rect l="0" t="0" r="0" b="0"/>
          <a:pathLst>
            <a:path>
              <a:moveTo>
                <a:pt x="0" y="17209"/>
              </a:moveTo>
              <a:lnTo>
                <a:pt x="1556985" y="17209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939729" y="1391072"/>
        <a:ext cx="77849" cy="77849"/>
      </dsp:txXfrm>
    </dsp:sp>
    <dsp:sp modelId="{8775A6C0-A1F8-4B0E-9188-2A37F669830D}">
      <dsp:nvSpPr>
        <dsp:cNvPr id="0" name=""/>
        <dsp:cNvSpPr/>
      </dsp:nvSpPr>
      <dsp:spPr>
        <a:xfrm>
          <a:off x="2298525" y="83313"/>
          <a:ext cx="1944005" cy="127388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陰為不善詐善欺人</a:t>
          </a:r>
          <a:endParaRPr lang="zh-TW" altLang="en-US" sz="3200" kern="1200" dirty="0"/>
        </a:p>
      </dsp:txBody>
      <dsp:txXfrm>
        <a:off x="2335836" y="120624"/>
        <a:ext cx="1869383" cy="1199262"/>
      </dsp:txXfrm>
    </dsp:sp>
    <dsp:sp modelId="{E0916DF1-C76C-4345-A9FC-C5EF29A6D2CD}">
      <dsp:nvSpPr>
        <dsp:cNvPr id="0" name=""/>
        <dsp:cNvSpPr/>
      </dsp:nvSpPr>
      <dsp:spPr>
        <a:xfrm rot="21483745">
          <a:off x="1658599" y="2111707"/>
          <a:ext cx="640109" cy="34419"/>
        </a:xfrm>
        <a:custGeom>
          <a:avLst/>
          <a:gdLst/>
          <a:ahLst/>
          <a:cxnLst/>
          <a:rect l="0" t="0" r="0" b="0"/>
          <a:pathLst>
            <a:path>
              <a:moveTo>
                <a:pt x="0" y="17209"/>
              </a:moveTo>
              <a:lnTo>
                <a:pt x="640109" y="17209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962651" y="2112914"/>
        <a:ext cx="32005" cy="32005"/>
      </dsp:txXfrm>
    </dsp:sp>
    <dsp:sp modelId="{F1564EB2-27C1-423E-B1F3-55455677B28E}">
      <dsp:nvSpPr>
        <dsp:cNvPr id="0" name=""/>
        <dsp:cNvSpPr/>
      </dsp:nvSpPr>
      <dsp:spPr>
        <a:xfrm>
          <a:off x="2298525" y="1481153"/>
          <a:ext cx="1966218" cy="127388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人難被欺如見肝肺</a:t>
          </a:r>
          <a:endParaRPr lang="zh-TW" altLang="en-US" sz="3200" kern="1200" dirty="0"/>
        </a:p>
      </dsp:txBody>
      <dsp:txXfrm>
        <a:off x="2335836" y="1518464"/>
        <a:ext cx="1891596" cy="1199262"/>
      </dsp:txXfrm>
    </dsp:sp>
    <dsp:sp modelId="{EBAA0550-2394-40FE-9448-FFE0B8599F27}">
      <dsp:nvSpPr>
        <dsp:cNvPr id="0" name=""/>
        <dsp:cNvSpPr/>
      </dsp:nvSpPr>
      <dsp:spPr>
        <a:xfrm rot="2869450">
          <a:off x="4084861" y="2506584"/>
          <a:ext cx="1094873" cy="34419"/>
        </a:xfrm>
        <a:custGeom>
          <a:avLst/>
          <a:gdLst/>
          <a:ahLst/>
          <a:cxnLst/>
          <a:rect l="0" t="0" r="0" b="0"/>
          <a:pathLst>
            <a:path>
              <a:moveTo>
                <a:pt x="0" y="17209"/>
              </a:moveTo>
              <a:lnTo>
                <a:pt x="1094873" y="17209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604926" y="2496422"/>
        <a:ext cx="54743" cy="54743"/>
      </dsp:txXfrm>
    </dsp:sp>
    <dsp:sp modelId="{6676C325-29D4-4F9E-88F0-4D85C8F6E077}">
      <dsp:nvSpPr>
        <dsp:cNvPr id="0" name=""/>
        <dsp:cNvSpPr/>
      </dsp:nvSpPr>
      <dsp:spPr>
        <a:xfrm>
          <a:off x="4999851" y="2516307"/>
          <a:ext cx="1652742" cy="82637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慎獨</a:t>
          </a:r>
          <a:endParaRPr lang="zh-TW" altLang="en-US" sz="3200" kern="1200" dirty="0"/>
        </a:p>
      </dsp:txBody>
      <dsp:txXfrm>
        <a:off x="5024055" y="2540511"/>
        <a:ext cx="1604334" cy="777963"/>
      </dsp:txXfrm>
    </dsp:sp>
    <dsp:sp modelId="{C1DAEE33-35D2-4F41-9BD3-50320C411846}">
      <dsp:nvSpPr>
        <dsp:cNvPr id="0" name=""/>
        <dsp:cNvSpPr/>
      </dsp:nvSpPr>
      <dsp:spPr>
        <a:xfrm rot="21522109">
          <a:off x="6652518" y="2905614"/>
          <a:ext cx="588709" cy="34419"/>
        </a:xfrm>
        <a:custGeom>
          <a:avLst/>
          <a:gdLst/>
          <a:ahLst/>
          <a:cxnLst/>
          <a:rect l="0" t="0" r="0" b="0"/>
          <a:pathLst>
            <a:path>
              <a:moveTo>
                <a:pt x="0" y="17209"/>
              </a:moveTo>
              <a:lnTo>
                <a:pt x="588709" y="17209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932155" y="2908106"/>
        <a:ext cx="29435" cy="29435"/>
      </dsp:txXfrm>
    </dsp:sp>
    <dsp:sp modelId="{672E599C-837D-4AE5-9AF1-00C1431DEF25}">
      <dsp:nvSpPr>
        <dsp:cNvPr id="0" name=""/>
        <dsp:cNvSpPr/>
      </dsp:nvSpPr>
      <dsp:spPr>
        <a:xfrm>
          <a:off x="7241152" y="2122157"/>
          <a:ext cx="2180000" cy="158799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防意如城　不愧衾影</a:t>
          </a:r>
          <a:endParaRPr lang="zh-TW" altLang="en-US" sz="3200" kern="1200" dirty="0"/>
        </a:p>
      </dsp:txBody>
      <dsp:txXfrm>
        <a:off x="7287663" y="2168668"/>
        <a:ext cx="2086978" cy="1494974"/>
      </dsp:txXfrm>
    </dsp:sp>
    <dsp:sp modelId="{BA1ED09E-F3E4-4AAB-BC41-654F25985A0E}">
      <dsp:nvSpPr>
        <dsp:cNvPr id="0" name=""/>
        <dsp:cNvSpPr/>
      </dsp:nvSpPr>
      <dsp:spPr>
        <a:xfrm rot="3904081">
          <a:off x="1219840" y="2810627"/>
          <a:ext cx="1517626" cy="34419"/>
        </a:xfrm>
        <a:custGeom>
          <a:avLst/>
          <a:gdLst/>
          <a:ahLst/>
          <a:cxnLst/>
          <a:rect l="0" t="0" r="0" b="0"/>
          <a:pathLst>
            <a:path>
              <a:moveTo>
                <a:pt x="0" y="17209"/>
              </a:moveTo>
              <a:lnTo>
                <a:pt x="1517626" y="17209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940713" y="2789896"/>
        <a:ext cx="75881" cy="75881"/>
      </dsp:txXfrm>
    </dsp:sp>
    <dsp:sp modelId="{B5B9B452-9B96-4457-89D0-A36A8EDAA7BC}">
      <dsp:nvSpPr>
        <dsp:cNvPr id="0" name=""/>
        <dsp:cNvSpPr/>
      </dsp:nvSpPr>
      <dsp:spPr>
        <a:xfrm>
          <a:off x="2298525" y="2878993"/>
          <a:ext cx="1966218" cy="127388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有實在中必形於外</a:t>
          </a:r>
          <a:endParaRPr lang="zh-TW" altLang="en-US" sz="3200" kern="1200" dirty="0"/>
        </a:p>
      </dsp:txBody>
      <dsp:txXfrm>
        <a:off x="2335836" y="2916304"/>
        <a:ext cx="1891596" cy="119926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4B3A01-D9EC-4E78-9B31-C272FA6B9433}">
      <dsp:nvSpPr>
        <dsp:cNvPr id="0" name=""/>
        <dsp:cNvSpPr/>
      </dsp:nvSpPr>
      <dsp:spPr>
        <a:xfrm>
          <a:off x="11980" y="1769297"/>
          <a:ext cx="2165908" cy="153665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曾子曰</a:t>
          </a:r>
          <a:endParaRPr lang="zh-TW" altLang="en-US" sz="3200" kern="1200" dirty="0"/>
        </a:p>
      </dsp:txBody>
      <dsp:txXfrm>
        <a:off x="56987" y="1814304"/>
        <a:ext cx="2075894" cy="1446644"/>
      </dsp:txXfrm>
    </dsp:sp>
    <dsp:sp modelId="{D74334ED-9A47-4FF3-BCA8-1A721C4960F2}">
      <dsp:nvSpPr>
        <dsp:cNvPr id="0" name=""/>
        <dsp:cNvSpPr/>
      </dsp:nvSpPr>
      <dsp:spPr>
        <a:xfrm rot="19193580">
          <a:off x="2022339" y="2084277"/>
          <a:ext cx="1322938" cy="54438"/>
        </a:xfrm>
        <a:custGeom>
          <a:avLst/>
          <a:gdLst/>
          <a:ahLst/>
          <a:cxnLst/>
          <a:rect l="0" t="0" r="0" b="0"/>
          <a:pathLst>
            <a:path>
              <a:moveTo>
                <a:pt x="0" y="27219"/>
              </a:moveTo>
              <a:lnTo>
                <a:pt x="1322938" y="27219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650735" y="2078423"/>
        <a:ext cx="66146" cy="66146"/>
      </dsp:txXfrm>
    </dsp:sp>
    <dsp:sp modelId="{8775A6C0-A1F8-4B0E-9188-2A37F669830D}">
      <dsp:nvSpPr>
        <dsp:cNvPr id="0" name=""/>
        <dsp:cNvSpPr/>
      </dsp:nvSpPr>
      <dsp:spPr>
        <a:xfrm>
          <a:off x="3189728" y="965365"/>
          <a:ext cx="2879957" cy="144000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十目十手之嚴</a:t>
          </a:r>
          <a:endParaRPr lang="zh-TW" altLang="en-US" sz="3200" kern="1200" dirty="0"/>
        </a:p>
      </dsp:txBody>
      <dsp:txXfrm>
        <a:off x="3231904" y="1007541"/>
        <a:ext cx="2795605" cy="1355652"/>
      </dsp:txXfrm>
    </dsp:sp>
    <dsp:sp modelId="{E0916DF1-C76C-4345-A9FC-C5EF29A6D2CD}">
      <dsp:nvSpPr>
        <dsp:cNvPr id="0" name=""/>
        <dsp:cNvSpPr/>
      </dsp:nvSpPr>
      <dsp:spPr>
        <a:xfrm rot="19534651">
          <a:off x="5951913" y="1277953"/>
          <a:ext cx="1345129" cy="54438"/>
        </a:xfrm>
        <a:custGeom>
          <a:avLst/>
          <a:gdLst/>
          <a:ahLst/>
          <a:cxnLst/>
          <a:rect l="0" t="0" r="0" b="0"/>
          <a:pathLst>
            <a:path>
              <a:moveTo>
                <a:pt x="0" y="27219"/>
              </a:moveTo>
              <a:lnTo>
                <a:pt x="1345129" y="27219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590850" y="1271544"/>
        <a:ext cx="67256" cy="67256"/>
      </dsp:txXfrm>
    </dsp:sp>
    <dsp:sp modelId="{F1564EB2-27C1-423E-B1F3-55455677B28E}">
      <dsp:nvSpPr>
        <dsp:cNvPr id="0" name=""/>
        <dsp:cNvSpPr/>
      </dsp:nvSpPr>
      <dsp:spPr>
        <a:xfrm>
          <a:off x="7179271" y="210105"/>
          <a:ext cx="2267803" cy="142974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善惡加人　人必知之</a:t>
          </a:r>
          <a:endParaRPr lang="zh-TW" altLang="en-US" sz="3200" kern="1200" dirty="0"/>
        </a:p>
      </dsp:txBody>
      <dsp:txXfrm>
        <a:off x="7221147" y="251981"/>
        <a:ext cx="2184051" cy="1345992"/>
      </dsp:txXfrm>
    </dsp:sp>
    <dsp:sp modelId="{EBAA0550-2394-40FE-9448-FFE0B8599F27}">
      <dsp:nvSpPr>
        <dsp:cNvPr id="0" name=""/>
        <dsp:cNvSpPr/>
      </dsp:nvSpPr>
      <dsp:spPr>
        <a:xfrm rot="2288246">
          <a:off x="5921584" y="2086594"/>
          <a:ext cx="1387568" cy="54438"/>
        </a:xfrm>
        <a:custGeom>
          <a:avLst/>
          <a:gdLst/>
          <a:ahLst/>
          <a:cxnLst/>
          <a:rect l="0" t="0" r="0" b="0"/>
          <a:pathLst>
            <a:path>
              <a:moveTo>
                <a:pt x="0" y="27219"/>
              </a:moveTo>
              <a:lnTo>
                <a:pt x="1387568" y="27219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580679" y="2079124"/>
        <a:ext cx="69378" cy="69378"/>
      </dsp:txXfrm>
    </dsp:sp>
    <dsp:sp modelId="{6676C325-29D4-4F9E-88F0-4D85C8F6E077}">
      <dsp:nvSpPr>
        <dsp:cNvPr id="0" name=""/>
        <dsp:cNvSpPr/>
      </dsp:nvSpPr>
      <dsp:spPr>
        <a:xfrm>
          <a:off x="7161051" y="1814886"/>
          <a:ext cx="2286023" cy="145474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高明之家　鬼瞰其室</a:t>
          </a:r>
          <a:endParaRPr lang="zh-TW" altLang="en-US" sz="3200" kern="1200" dirty="0"/>
        </a:p>
      </dsp:txBody>
      <dsp:txXfrm>
        <a:off x="7203659" y="1857494"/>
        <a:ext cx="2200807" cy="1369531"/>
      </dsp:txXfrm>
    </dsp:sp>
    <dsp:sp modelId="{BA1ED09E-F3E4-4AAB-BC41-654F25985A0E}">
      <dsp:nvSpPr>
        <dsp:cNvPr id="0" name=""/>
        <dsp:cNvSpPr/>
      </dsp:nvSpPr>
      <dsp:spPr>
        <a:xfrm rot="2265739">
          <a:off x="2043855" y="2902306"/>
          <a:ext cx="1279905" cy="54438"/>
        </a:xfrm>
        <a:custGeom>
          <a:avLst/>
          <a:gdLst/>
          <a:ahLst/>
          <a:cxnLst/>
          <a:rect l="0" t="0" r="0" b="0"/>
          <a:pathLst>
            <a:path>
              <a:moveTo>
                <a:pt x="0" y="27219"/>
              </a:moveTo>
              <a:lnTo>
                <a:pt x="1279905" y="27219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651810" y="2897528"/>
        <a:ext cx="63995" cy="63995"/>
      </dsp:txXfrm>
    </dsp:sp>
    <dsp:sp modelId="{B5B9B452-9B96-4457-89D0-A36A8EDAA7BC}">
      <dsp:nvSpPr>
        <dsp:cNvPr id="0" name=""/>
        <dsp:cNvSpPr/>
      </dsp:nvSpPr>
      <dsp:spPr>
        <a:xfrm>
          <a:off x="3189728" y="2601422"/>
          <a:ext cx="2880009" cy="144000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此述者引曾子之言以實之</a:t>
          </a:r>
          <a:endParaRPr lang="zh-TW" altLang="en-US" sz="3200" kern="1200" dirty="0"/>
        </a:p>
      </dsp:txBody>
      <dsp:txXfrm>
        <a:off x="3231904" y="2643598"/>
        <a:ext cx="2795657" cy="135565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4B3A01-D9EC-4E78-9B31-C272FA6B9433}">
      <dsp:nvSpPr>
        <dsp:cNvPr id="0" name=""/>
        <dsp:cNvSpPr/>
      </dsp:nvSpPr>
      <dsp:spPr>
        <a:xfrm>
          <a:off x="12061" y="1633800"/>
          <a:ext cx="1659786" cy="9914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結語</a:t>
          </a:r>
          <a:endParaRPr lang="zh-TW" altLang="en-US" sz="3600" kern="1200" dirty="0"/>
        </a:p>
      </dsp:txBody>
      <dsp:txXfrm>
        <a:off x="41100" y="1662839"/>
        <a:ext cx="1601708" cy="933386"/>
      </dsp:txXfrm>
    </dsp:sp>
    <dsp:sp modelId="{D74334ED-9A47-4FF3-BCA8-1A721C4960F2}">
      <dsp:nvSpPr>
        <dsp:cNvPr id="0" name=""/>
        <dsp:cNvSpPr/>
      </dsp:nvSpPr>
      <dsp:spPr>
        <a:xfrm rot="18364565">
          <a:off x="1340264" y="1452143"/>
          <a:ext cx="1612989" cy="51102"/>
        </a:xfrm>
        <a:custGeom>
          <a:avLst/>
          <a:gdLst/>
          <a:ahLst/>
          <a:cxnLst/>
          <a:rect l="0" t="0" r="0" b="0"/>
          <a:pathLst>
            <a:path>
              <a:moveTo>
                <a:pt x="0" y="25551"/>
              </a:moveTo>
              <a:lnTo>
                <a:pt x="1612989" y="25551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106435" y="1437370"/>
        <a:ext cx="80649" cy="80649"/>
      </dsp:txXfrm>
    </dsp:sp>
    <dsp:sp modelId="{8775A6C0-A1F8-4B0E-9188-2A37F669830D}">
      <dsp:nvSpPr>
        <dsp:cNvPr id="0" name=""/>
        <dsp:cNvSpPr/>
      </dsp:nvSpPr>
      <dsp:spPr>
        <a:xfrm>
          <a:off x="2621671" y="279281"/>
          <a:ext cx="3643820" cy="109315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喻：財富能滋益屋</a:t>
          </a:r>
          <a:endParaRPr lang="zh-TW" altLang="en-US" sz="3200" kern="1200" dirty="0"/>
        </a:p>
      </dsp:txBody>
      <dsp:txXfrm>
        <a:off x="2653688" y="311298"/>
        <a:ext cx="3579786" cy="1029116"/>
      </dsp:txXfrm>
    </dsp:sp>
    <dsp:sp modelId="{E0916DF1-C76C-4345-A9FC-C5EF29A6D2CD}">
      <dsp:nvSpPr>
        <dsp:cNvPr id="0" name=""/>
        <dsp:cNvSpPr/>
      </dsp:nvSpPr>
      <dsp:spPr>
        <a:xfrm rot="124627">
          <a:off x="1671534" y="2121250"/>
          <a:ext cx="952903" cy="51102"/>
        </a:xfrm>
        <a:custGeom>
          <a:avLst/>
          <a:gdLst/>
          <a:ahLst/>
          <a:cxnLst/>
          <a:rect l="0" t="0" r="0" b="0"/>
          <a:pathLst>
            <a:path>
              <a:moveTo>
                <a:pt x="0" y="25551"/>
              </a:moveTo>
              <a:lnTo>
                <a:pt x="952903" y="25551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124164" y="2122979"/>
        <a:ext cx="47645" cy="47645"/>
      </dsp:txXfrm>
    </dsp:sp>
    <dsp:sp modelId="{F1564EB2-27C1-423E-B1F3-55455677B28E}">
      <dsp:nvSpPr>
        <dsp:cNvPr id="0" name=""/>
        <dsp:cNvSpPr/>
      </dsp:nvSpPr>
      <dsp:spPr>
        <a:xfrm>
          <a:off x="2624125" y="1617494"/>
          <a:ext cx="3643820" cy="109315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實：善德能滋益身</a:t>
          </a:r>
          <a:endParaRPr lang="zh-TW" altLang="en-US" sz="3200" kern="1200" dirty="0"/>
        </a:p>
      </dsp:txBody>
      <dsp:txXfrm>
        <a:off x="2656142" y="1649511"/>
        <a:ext cx="3579786" cy="1029116"/>
      </dsp:txXfrm>
    </dsp:sp>
    <dsp:sp modelId="{EBAA0550-2394-40FE-9448-FFE0B8599F27}">
      <dsp:nvSpPr>
        <dsp:cNvPr id="0" name=""/>
        <dsp:cNvSpPr/>
      </dsp:nvSpPr>
      <dsp:spPr>
        <a:xfrm rot="19669419">
          <a:off x="6175145" y="1816756"/>
          <a:ext cx="1208438" cy="51102"/>
        </a:xfrm>
        <a:custGeom>
          <a:avLst/>
          <a:gdLst/>
          <a:ahLst/>
          <a:cxnLst/>
          <a:rect l="0" t="0" r="0" b="0"/>
          <a:pathLst>
            <a:path>
              <a:moveTo>
                <a:pt x="0" y="25551"/>
              </a:moveTo>
              <a:lnTo>
                <a:pt x="1208438" y="25551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749153" y="1812096"/>
        <a:ext cx="60421" cy="60421"/>
      </dsp:txXfrm>
    </dsp:sp>
    <dsp:sp modelId="{6676C325-29D4-4F9E-88F0-4D85C8F6E077}">
      <dsp:nvSpPr>
        <dsp:cNvPr id="0" name=""/>
        <dsp:cNvSpPr/>
      </dsp:nvSpPr>
      <dsp:spPr>
        <a:xfrm>
          <a:off x="7290783" y="980545"/>
          <a:ext cx="2156291" cy="107999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心廣坦蕩</a:t>
          </a:r>
          <a:endParaRPr lang="zh-TW" altLang="en-US" sz="3200" kern="1200" dirty="0"/>
        </a:p>
      </dsp:txBody>
      <dsp:txXfrm>
        <a:off x="7322415" y="1012177"/>
        <a:ext cx="2093027" cy="1016734"/>
      </dsp:txXfrm>
    </dsp:sp>
    <dsp:sp modelId="{65220C43-9D9C-434D-BAAD-00BA351488C4}">
      <dsp:nvSpPr>
        <dsp:cNvPr id="0" name=""/>
        <dsp:cNvSpPr/>
      </dsp:nvSpPr>
      <dsp:spPr>
        <a:xfrm rot="1926797">
          <a:off x="6176652" y="2455711"/>
          <a:ext cx="1193362" cy="51102"/>
        </a:xfrm>
        <a:custGeom>
          <a:avLst/>
          <a:gdLst/>
          <a:ahLst/>
          <a:cxnLst/>
          <a:rect l="0" t="0" r="0" b="0"/>
          <a:pathLst>
            <a:path>
              <a:moveTo>
                <a:pt x="0" y="25551"/>
              </a:moveTo>
              <a:lnTo>
                <a:pt x="1193362" y="25551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743499" y="2451428"/>
        <a:ext cx="59668" cy="59668"/>
      </dsp:txXfrm>
    </dsp:sp>
    <dsp:sp modelId="{3487148A-7C03-403B-8D64-DCE88C741790}">
      <dsp:nvSpPr>
        <dsp:cNvPr id="0" name=""/>
        <dsp:cNvSpPr/>
      </dsp:nvSpPr>
      <dsp:spPr>
        <a:xfrm>
          <a:off x="7278721" y="2266676"/>
          <a:ext cx="2127115" cy="106355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身胖安舒</a:t>
          </a:r>
          <a:endParaRPr lang="zh-TW" altLang="en-US" sz="3200" kern="1200" dirty="0"/>
        </a:p>
      </dsp:txBody>
      <dsp:txXfrm>
        <a:off x="7309872" y="2297827"/>
        <a:ext cx="2064813" cy="1001255"/>
      </dsp:txXfrm>
    </dsp:sp>
    <dsp:sp modelId="{BA1ED09E-F3E4-4AAB-BC41-654F25985A0E}">
      <dsp:nvSpPr>
        <dsp:cNvPr id="0" name=""/>
        <dsp:cNvSpPr/>
      </dsp:nvSpPr>
      <dsp:spPr>
        <a:xfrm rot="3159649">
          <a:off x="1363764" y="2726508"/>
          <a:ext cx="1565990" cy="51102"/>
        </a:xfrm>
        <a:custGeom>
          <a:avLst/>
          <a:gdLst/>
          <a:ahLst/>
          <a:cxnLst/>
          <a:rect l="0" t="0" r="0" b="0"/>
          <a:pathLst>
            <a:path>
              <a:moveTo>
                <a:pt x="0" y="25551"/>
              </a:moveTo>
              <a:lnTo>
                <a:pt x="1565990" y="25551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107610" y="2712910"/>
        <a:ext cx="78299" cy="78299"/>
      </dsp:txXfrm>
    </dsp:sp>
    <dsp:sp modelId="{B5B9B452-9B96-4457-89D0-A36A8EDAA7BC}">
      <dsp:nvSpPr>
        <dsp:cNvPr id="0" name=""/>
        <dsp:cNvSpPr/>
      </dsp:nvSpPr>
      <dsp:spPr>
        <a:xfrm>
          <a:off x="2621671" y="2833655"/>
          <a:ext cx="3621809" cy="108186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諄</a:t>
          </a: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懇切</a:t>
          </a: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r>
            <a:rPr lang="zh-TW" altLang="en-US" sz="3200" kern="1200" dirty="0" smtClean="0"/>
            <a:t>言誠意</a:t>
          </a:r>
          <a:endParaRPr lang="zh-TW" altLang="en-US" sz="3200" kern="1200" dirty="0"/>
        </a:p>
      </dsp:txBody>
      <dsp:txXfrm>
        <a:off x="2653358" y="2865342"/>
        <a:ext cx="3558435" cy="101848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299BCE-B54E-44CF-9BC3-CADF4421747A}">
      <dsp:nvSpPr>
        <dsp:cNvPr id="0" name=""/>
        <dsp:cNvSpPr/>
      </dsp:nvSpPr>
      <dsp:spPr>
        <a:xfrm>
          <a:off x="2803894" y="1892384"/>
          <a:ext cx="470812" cy="44856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35406" y="0"/>
              </a:lnTo>
              <a:lnTo>
                <a:pt x="235406" y="448563"/>
              </a:lnTo>
              <a:lnTo>
                <a:pt x="470812" y="448563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023043" y="2100408"/>
        <a:ext cx="32514" cy="32514"/>
      </dsp:txXfrm>
    </dsp:sp>
    <dsp:sp modelId="{7302CF44-E86E-49E1-88A8-C27E64E37697}">
      <dsp:nvSpPr>
        <dsp:cNvPr id="0" name=""/>
        <dsp:cNvSpPr/>
      </dsp:nvSpPr>
      <dsp:spPr>
        <a:xfrm>
          <a:off x="2803894" y="1443820"/>
          <a:ext cx="470812" cy="448563"/>
        </a:xfrm>
        <a:custGeom>
          <a:avLst/>
          <a:gdLst/>
          <a:ahLst/>
          <a:cxnLst/>
          <a:rect l="0" t="0" r="0" b="0"/>
          <a:pathLst>
            <a:path>
              <a:moveTo>
                <a:pt x="0" y="448563"/>
              </a:moveTo>
              <a:lnTo>
                <a:pt x="235406" y="448563"/>
              </a:lnTo>
              <a:lnTo>
                <a:pt x="235406" y="0"/>
              </a:lnTo>
              <a:lnTo>
                <a:pt x="470812" y="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023043" y="1651844"/>
        <a:ext cx="32514" cy="32514"/>
      </dsp:txXfrm>
    </dsp:sp>
    <dsp:sp modelId="{FF8311C8-7B1A-4D92-97B9-C42A7523A8C8}">
      <dsp:nvSpPr>
        <dsp:cNvPr id="0" name=""/>
        <dsp:cNvSpPr/>
      </dsp:nvSpPr>
      <dsp:spPr>
        <a:xfrm rot="16200000">
          <a:off x="986772" y="1467622"/>
          <a:ext cx="2784721" cy="8495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vert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心之本</a:t>
          </a:r>
          <a:endParaRPr lang="zh-TW" altLang="en-US" sz="3200" kern="1200" dirty="0"/>
        </a:p>
      </dsp:txBody>
      <dsp:txXfrm>
        <a:off x="986772" y="1467622"/>
        <a:ext cx="2784721" cy="849522"/>
      </dsp:txXfrm>
    </dsp:sp>
    <dsp:sp modelId="{CF41FEFC-A62F-4E3A-9A8B-9B8149659EAA}">
      <dsp:nvSpPr>
        <dsp:cNvPr id="0" name=""/>
        <dsp:cNvSpPr/>
      </dsp:nvSpPr>
      <dsp:spPr>
        <a:xfrm>
          <a:off x="3274706" y="1084969"/>
          <a:ext cx="3686321" cy="71770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即明德之體</a:t>
          </a:r>
          <a:endParaRPr lang="zh-TW" altLang="en-US" sz="3200" kern="1200" dirty="0"/>
        </a:p>
      </dsp:txBody>
      <dsp:txXfrm>
        <a:off x="3274706" y="1084969"/>
        <a:ext cx="3686321" cy="717702"/>
      </dsp:txXfrm>
    </dsp:sp>
    <dsp:sp modelId="{B3AEE71D-8B7D-4464-A4DD-9AE2C08616D8}">
      <dsp:nvSpPr>
        <dsp:cNvPr id="0" name=""/>
        <dsp:cNvSpPr/>
      </dsp:nvSpPr>
      <dsp:spPr>
        <a:xfrm>
          <a:off x="3274706" y="1982096"/>
          <a:ext cx="3675469" cy="71770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剛正不變良知良能</a:t>
          </a:r>
          <a:endParaRPr lang="zh-TW" altLang="en-US" sz="3200" kern="1200" dirty="0"/>
        </a:p>
      </dsp:txBody>
      <dsp:txXfrm>
        <a:off x="3274706" y="1982096"/>
        <a:ext cx="3675469" cy="71770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3EA9D7-7402-4AAD-B537-3C06228E6CDD}">
      <dsp:nvSpPr>
        <dsp:cNvPr id="0" name=""/>
        <dsp:cNvSpPr/>
      </dsp:nvSpPr>
      <dsp:spPr>
        <a:xfrm>
          <a:off x="1894783" y="2359576"/>
          <a:ext cx="587046" cy="111861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93523" y="0"/>
              </a:lnTo>
              <a:lnTo>
                <a:pt x="293523" y="1118610"/>
              </a:lnTo>
              <a:lnTo>
                <a:pt x="587046" y="111861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156724" y="2887299"/>
        <a:ext cx="63164" cy="63164"/>
      </dsp:txXfrm>
    </dsp:sp>
    <dsp:sp modelId="{F1299BCE-B54E-44CF-9BC3-CADF4421747A}">
      <dsp:nvSpPr>
        <dsp:cNvPr id="0" name=""/>
        <dsp:cNvSpPr/>
      </dsp:nvSpPr>
      <dsp:spPr>
        <a:xfrm>
          <a:off x="1894783" y="2313856"/>
          <a:ext cx="58704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87046" y="4572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173630" y="2344900"/>
        <a:ext cx="29352" cy="29352"/>
      </dsp:txXfrm>
    </dsp:sp>
    <dsp:sp modelId="{7302CF44-E86E-49E1-88A8-C27E64E37697}">
      <dsp:nvSpPr>
        <dsp:cNvPr id="0" name=""/>
        <dsp:cNvSpPr/>
      </dsp:nvSpPr>
      <dsp:spPr>
        <a:xfrm>
          <a:off x="1894783" y="1240965"/>
          <a:ext cx="587046" cy="1118610"/>
        </a:xfrm>
        <a:custGeom>
          <a:avLst/>
          <a:gdLst/>
          <a:ahLst/>
          <a:cxnLst/>
          <a:rect l="0" t="0" r="0" b="0"/>
          <a:pathLst>
            <a:path>
              <a:moveTo>
                <a:pt x="0" y="1118610"/>
              </a:moveTo>
              <a:lnTo>
                <a:pt x="293523" y="1118610"/>
              </a:lnTo>
              <a:lnTo>
                <a:pt x="293523" y="0"/>
              </a:lnTo>
              <a:lnTo>
                <a:pt x="587046" y="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156724" y="1768688"/>
        <a:ext cx="63164" cy="63164"/>
      </dsp:txXfrm>
    </dsp:sp>
    <dsp:sp modelId="{FF8311C8-7B1A-4D92-97B9-C42A7523A8C8}">
      <dsp:nvSpPr>
        <dsp:cNvPr id="0" name=""/>
        <dsp:cNvSpPr/>
      </dsp:nvSpPr>
      <dsp:spPr>
        <a:xfrm rot="16200000">
          <a:off x="649688" y="1951744"/>
          <a:ext cx="1674525" cy="8156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vert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/>
            <a:t>心必守</a:t>
          </a:r>
          <a:endParaRPr lang="zh-TW" altLang="en-US" sz="3200" kern="1200" dirty="0"/>
        </a:p>
      </dsp:txBody>
      <dsp:txXfrm>
        <a:off x="649688" y="1951744"/>
        <a:ext cx="1674525" cy="815664"/>
      </dsp:txXfrm>
    </dsp:sp>
    <dsp:sp modelId="{CF41FEFC-A62F-4E3A-9A8B-9B8149659EAA}">
      <dsp:nvSpPr>
        <dsp:cNvPr id="0" name=""/>
        <dsp:cNvSpPr/>
      </dsp:nvSpPr>
      <dsp:spPr>
        <a:xfrm>
          <a:off x="2481830" y="793521"/>
          <a:ext cx="3626629" cy="89488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視聽食皆失查覺</a:t>
          </a:r>
          <a:endParaRPr lang="zh-TW" altLang="en-US" sz="3200" kern="1200" dirty="0"/>
        </a:p>
      </dsp:txBody>
      <dsp:txXfrm>
        <a:off x="2481830" y="793521"/>
        <a:ext cx="3626629" cy="894888"/>
      </dsp:txXfrm>
    </dsp:sp>
    <dsp:sp modelId="{B3AEE71D-8B7D-4464-A4DD-9AE2C08616D8}">
      <dsp:nvSpPr>
        <dsp:cNvPr id="0" name=""/>
        <dsp:cNvSpPr/>
      </dsp:nvSpPr>
      <dsp:spPr>
        <a:xfrm>
          <a:off x="2481830" y="1912132"/>
          <a:ext cx="3626629" cy="89488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心之不守無以應事</a:t>
          </a:r>
          <a:endParaRPr lang="zh-TW" altLang="en-US" sz="3200" kern="1200" dirty="0"/>
        </a:p>
      </dsp:txBody>
      <dsp:txXfrm>
        <a:off x="2481830" y="1912132"/>
        <a:ext cx="3626629" cy="894888"/>
      </dsp:txXfrm>
    </dsp:sp>
    <dsp:sp modelId="{0AF1E111-EDA3-4D63-BAFF-7ACFD6888A5C}">
      <dsp:nvSpPr>
        <dsp:cNvPr id="0" name=""/>
        <dsp:cNvSpPr/>
      </dsp:nvSpPr>
      <dsp:spPr>
        <a:xfrm>
          <a:off x="2481830" y="3030743"/>
          <a:ext cx="3600006" cy="89488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心正為身修前提</a:t>
          </a:r>
          <a:endParaRPr lang="zh-TW" altLang="en-US" sz="3200" kern="1200" dirty="0"/>
        </a:p>
      </dsp:txBody>
      <dsp:txXfrm>
        <a:off x="2481830" y="3030743"/>
        <a:ext cx="3600006" cy="894888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FCA9E3-8ED5-4819-AE60-2684635FBBCD}">
      <dsp:nvSpPr>
        <dsp:cNvPr id="0" name=""/>
        <dsp:cNvSpPr/>
      </dsp:nvSpPr>
      <dsp:spPr>
        <a:xfrm>
          <a:off x="2025594" y="2359576"/>
          <a:ext cx="588195" cy="168624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94097" y="0"/>
              </a:lnTo>
              <a:lnTo>
                <a:pt x="294097" y="1686241"/>
              </a:lnTo>
              <a:lnTo>
                <a:pt x="588195" y="1686241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600" kern="1200"/>
        </a:p>
      </dsp:txBody>
      <dsp:txXfrm>
        <a:off x="2275044" y="3158050"/>
        <a:ext cx="89294" cy="89294"/>
      </dsp:txXfrm>
    </dsp:sp>
    <dsp:sp modelId="{F1299BCE-B54E-44CF-9BC3-CADF4421747A}">
      <dsp:nvSpPr>
        <dsp:cNvPr id="0" name=""/>
        <dsp:cNvSpPr/>
      </dsp:nvSpPr>
      <dsp:spPr>
        <a:xfrm>
          <a:off x="2025594" y="2359576"/>
          <a:ext cx="588195" cy="56376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94097" y="0"/>
              </a:lnTo>
              <a:lnTo>
                <a:pt x="294097" y="563761"/>
              </a:lnTo>
              <a:lnTo>
                <a:pt x="588195" y="563761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299323" y="2621088"/>
        <a:ext cx="40736" cy="40736"/>
      </dsp:txXfrm>
    </dsp:sp>
    <dsp:sp modelId="{7302CF44-E86E-49E1-88A8-C27E64E37697}">
      <dsp:nvSpPr>
        <dsp:cNvPr id="0" name=""/>
        <dsp:cNvSpPr/>
      </dsp:nvSpPr>
      <dsp:spPr>
        <a:xfrm>
          <a:off x="2025594" y="1799177"/>
          <a:ext cx="588195" cy="560399"/>
        </a:xfrm>
        <a:custGeom>
          <a:avLst/>
          <a:gdLst/>
          <a:ahLst/>
          <a:cxnLst/>
          <a:rect l="0" t="0" r="0" b="0"/>
          <a:pathLst>
            <a:path>
              <a:moveTo>
                <a:pt x="0" y="560399"/>
              </a:moveTo>
              <a:lnTo>
                <a:pt x="294097" y="560399"/>
              </a:lnTo>
              <a:lnTo>
                <a:pt x="294097" y="0"/>
              </a:lnTo>
              <a:lnTo>
                <a:pt x="588195" y="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299381" y="2059066"/>
        <a:ext cx="40620" cy="40620"/>
      </dsp:txXfrm>
    </dsp:sp>
    <dsp:sp modelId="{DBEC46FD-B5C0-41F2-8BAB-3B246C70A452}">
      <dsp:nvSpPr>
        <dsp:cNvPr id="0" name=""/>
        <dsp:cNvSpPr/>
      </dsp:nvSpPr>
      <dsp:spPr>
        <a:xfrm>
          <a:off x="2025594" y="675015"/>
          <a:ext cx="588195" cy="1684560"/>
        </a:xfrm>
        <a:custGeom>
          <a:avLst/>
          <a:gdLst/>
          <a:ahLst/>
          <a:cxnLst/>
          <a:rect l="0" t="0" r="0" b="0"/>
          <a:pathLst>
            <a:path>
              <a:moveTo>
                <a:pt x="0" y="1684560"/>
              </a:moveTo>
              <a:lnTo>
                <a:pt x="294097" y="1684560"/>
              </a:lnTo>
              <a:lnTo>
                <a:pt x="294097" y="0"/>
              </a:lnTo>
              <a:lnTo>
                <a:pt x="588195" y="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600" kern="1200"/>
        </a:p>
      </dsp:txBody>
      <dsp:txXfrm>
        <a:off x="2275084" y="1472688"/>
        <a:ext cx="89214" cy="89214"/>
      </dsp:txXfrm>
    </dsp:sp>
    <dsp:sp modelId="{FF8311C8-7B1A-4D92-97B9-C42A7523A8C8}">
      <dsp:nvSpPr>
        <dsp:cNvPr id="0" name=""/>
        <dsp:cNvSpPr/>
      </dsp:nvSpPr>
      <dsp:spPr>
        <a:xfrm rot="16200000">
          <a:off x="682632" y="1948270"/>
          <a:ext cx="1863310" cy="8226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vert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/>
            <a:t>情之發</a:t>
          </a:r>
          <a:endParaRPr lang="zh-TW" altLang="en-US" sz="3200" kern="1200" dirty="0"/>
        </a:p>
      </dsp:txBody>
      <dsp:txXfrm>
        <a:off x="682632" y="1948270"/>
        <a:ext cx="1863310" cy="822612"/>
      </dsp:txXfrm>
    </dsp:sp>
    <dsp:sp modelId="{99333B36-EBEB-4B17-BCC1-243DAA7160F6}">
      <dsp:nvSpPr>
        <dsp:cNvPr id="0" name=""/>
        <dsp:cNvSpPr/>
      </dsp:nvSpPr>
      <dsp:spPr>
        <a:xfrm>
          <a:off x="2613789" y="225015"/>
          <a:ext cx="3093495" cy="90000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u="sng" kern="1200" dirty="0" smtClean="0"/>
            <a:t>環境逆違</a:t>
          </a:r>
          <a:r>
            <a:rPr lang="zh-TW" altLang="en-US" sz="3200" kern="1200" dirty="0" smtClean="0"/>
            <a:t>則忿懥</a:t>
          </a:r>
          <a:endParaRPr lang="zh-TW" altLang="en-US" sz="3200" kern="1200" dirty="0"/>
        </a:p>
      </dsp:txBody>
      <dsp:txXfrm>
        <a:off x="2613789" y="225015"/>
        <a:ext cx="3093495" cy="900001"/>
      </dsp:txXfrm>
    </dsp:sp>
    <dsp:sp modelId="{CF41FEFC-A62F-4E3A-9A8B-9B8149659EAA}">
      <dsp:nvSpPr>
        <dsp:cNvPr id="0" name=""/>
        <dsp:cNvSpPr/>
      </dsp:nvSpPr>
      <dsp:spPr>
        <a:xfrm>
          <a:off x="2613789" y="1349176"/>
          <a:ext cx="3093495" cy="90000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u="sng" kern="1200" dirty="0" smtClean="0"/>
            <a:t>環境威脅</a:t>
          </a:r>
          <a:r>
            <a:rPr lang="zh-TW" altLang="en-US" sz="3200" kern="1200" dirty="0" smtClean="0"/>
            <a:t>則恐懼</a:t>
          </a:r>
          <a:endParaRPr lang="zh-TW" altLang="en-US" sz="3200" kern="1200" dirty="0"/>
        </a:p>
      </dsp:txBody>
      <dsp:txXfrm>
        <a:off x="2613789" y="1349176"/>
        <a:ext cx="3093495" cy="900001"/>
      </dsp:txXfrm>
    </dsp:sp>
    <dsp:sp modelId="{B3AEE71D-8B7D-4464-A4DD-9AE2C08616D8}">
      <dsp:nvSpPr>
        <dsp:cNvPr id="0" name=""/>
        <dsp:cNvSpPr/>
      </dsp:nvSpPr>
      <dsp:spPr>
        <a:xfrm>
          <a:off x="2613789" y="2473337"/>
          <a:ext cx="3093495" cy="90000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u="sng" kern="1200" dirty="0" smtClean="0"/>
            <a:t>私欲薰蒸</a:t>
          </a:r>
          <a:r>
            <a:rPr lang="zh-TW" altLang="en-US" sz="3200" kern="1200" dirty="0" smtClean="0"/>
            <a:t>則好樂</a:t>
          </a:r>
          <a:endParaRPr lang="zh-TW" altLang="en-US" sz="3200" kern="1200" dirty="0"/>
        </a:p>
      </dsp:txBody>
      <dsp:txXfrm>
        <a:off x="2613789" y="2473337"/>
        <a:ext cx="3093495" cy="900001"/>
      </dsp:txXfrm>
    </dsp:sp>
    <dsp:sp modelId="{F6129FBE-281D-4375-AE9D-7FC7F6D1C4AC}">
      <dsp:nvSpPr>
        <dsp:cNvPr id="0" name=""/>
        <dsp:cNvSpPr/>
      </dsp:nvSpPr>
      <dsp:spPr>
        <a:xfrm>
          <a:off x="2613789" y="3597498"/>
          <a:ext cx="3093495" cy="89663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u="sng" kern="1200" dirty="0" smtClean="0"/>
            <a:t>愛不欲失</a:t>
          </a:r>
          <a:r>
            <a:rPr lang="zh-TW" altLang="en-US" sz="3200" kern="1200" dirty="0" smtClean="0"/>
            <a:t>則憂患</a:t>
          </a:r>
          <a:endParaRPr lang="zh-TW" altLang="en-US" sz="3200" kern="1200" dirty="0"/>
        </a:p>
      </dsp:txBody>
      <dsp:txXfrm>
        <a:off x="2613789" y="3597498"/>
        <a:ext cx="3093495" cy="896639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EE0A56-94F3-4AC8-AA97-AD305A1FFB78}">
      <dsp:nvSpPr>
        <dsp:cNvPr id="0" name=""/>
        <dsp:cNvSpPr/>
      </dsp:nvSpPr>
      <dsp:spPr>
        <a:xfrm>
          <a:off x="4758" y="342195"/>
          <a:ext cx="1901753" cy="11395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漢鄭玄</a:t>
          </a:r>
          <a:endParaRPr lang="zh-TW" altLang="en-US" sz="3200" kern="1200" dirty="0"/>
        </a:p>
      </dsp:txBody>
      <dsp:txXfrm>
        <a:off x="38134" y="375571"/>
        <a:ext cx="1835001" cy="1072789"/>
      </dsp:txXfrm>
    </dsp:sp>
    <dsp:sp modelId="{E0C059F1-5CD6-42EF-8D43-6855082D6125}">
      <dsp:nvSpPr>
        <dsp:cNvPr id="0" name=""/>
        <dsp:cNvSpPr/>
      </dsp:nvSpPr>
      <dsp:spPr>
        <a:xfrm>
          <a:off x="1906512" y="860775"/>
          <a:ext cx="1474227" cy="102380"/>
        </a:xfrm>
        <a:custGeom>
          <a:avLst/>
          <a:gdLst/>
          <a:ahLst/>
          <a:cxnLst/>
          <a:rect l="0" t="0" r="0" b="0"/>
          <a:pathLst>
            <a:path>
              <a:moveTo>
                <a:pt x="0" y="51190"/>
              </a:moveTo>
              <a:lnTo>
                <a:pt x="1474227" y="5119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606770" y="875109"/>
        <a:ext cx="73711" cy="73711"/>
      </dsp:txXfrm>
    </dsp:sp>
    <dsp:sp modelId="{82457FB2-A56B-4619-BF9B-7BD601D91950}">
      <dsp:nvSpPr>
        <dsp:cNvPr id="0" name=""/>
        <dsp:cNvSpPr/>
      </dsp:nvSpPr>
      <dsp:spPr>
        <a:xfrm>
          <a:off x="3380739" y="342195"/>
          <a:ext cx="5529901" cy="113954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之，適也。譬，猶喻也。言適彼而以心度之。</a:t>
          </a:r>
          <a:endParaRPr lang="zh-TW" altLang="en-US" sz="3200" kern="1200" dirty="0"/>
        </a:p>
      </dsp:txBody>
      <dsp:txXfrm>
        <a:off x="3414115" y="375571"/>
        <a:ext cx="5463149" cy="1072789"/>
      </dsp:txXfrm>
    </dsp:sp>
    <dsp:sp modelId="{4BBA43B8-31CD-455E-BFFA-2D53ED8F677F}">
      <dsp:nvSpPr>
        <dsp:cNvPr id="0" name=""/>
        <dsp:cNvSpPr/>
      </dsp:nvSpPr>
      <dsp:spPr>
        <a:xfrm>
          <a:off x="4758" y="1758153"/>
          <a:ext cx="1901753" cy="11395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宋朱熹</a:t>
          </a:r>
          <a:endParaRPr lang="zh-TW" altLang="en-US" sz="3200" kern="1200" dirty="0"/>
        </a:p>
      </dsp:txBody>
      <dsp:txXfrm>
        <a:off x="38134" y="1791529"/>
        <a:ext cx="1835001" cy="1072789"/>
      </dsp:txXfrm>
    </dsp:sp>
    <dsp:sp modelId="{5912433F-6898-4E05-AF59-FB7993B9CCB5}">
      <dsp:nvSpPr>
        <dsp:cNvPr id="0" name=""/>
        <dsp:cNvSpPr/>
      </dsp:nvSpPr>
      <dsp:spPr>
        <a:xfrm>
          <a:off x="1906512" y="2276734"/>
          <a:ext cx="1474227" cy="102380"/>
        </a:xfrm>
        <a:custGeom>
          <a:avLst/>
          <a:gdLst/>
          <a:ahLst/>
          <a:cxnLst/>
          <a:rect l="0" t="0" r="0" b="0"/>
          <a:pathLst>
            <a:path>
              <a:moveTo>
                <a:pt x="0" y="51190"/>
              </a:moveTo>
              <a:lnTo>
                <a:pt x="1474227" y="5119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606770" y="2291068"/>
        <a:ext cx="73711" cy="73711"/>
      </dsp:txXfrm>
    </dsp:sp>
    <dsp:sp modelId="{B7EF5872-3CF3-457D-A489-0B94B001D236}">
      <dsp:nvSpPr>
        <dsp:cNvPr id="0" name=""/>
        <dsp:cNvSpPr/>
      </dsp:nvSpPr>
      <dsp:spPr>
        <a:xfrm>
          <a:off x="3380739" y="1758153"/>
          <a:ext cx="5529901" cy="113954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之，猶於也。辟，猶偏也。</a:t>
          </a:r>
          <a:endParaRPr lang="zh-TW" altLang="en-US" sz="3200" kern="1200" dirty="0"/>
        </a:p>
      </dsp:txBody>
      <dsp:txXfrm>
        <a:off x="3414115" y="1791529"/>
        <a:ext cx="5463149" cy="1072789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95D6F3-0336-4550-ACE4-C96A15B3A47A}">
      <dsp:nvSpPr>
        <dsp:cNvPr id="0" name=""/>
        <dsp:cNvSpPr/>
      </dsp:nvSpPr>
      <dsp:spPr>
        <a:xfrm>
          <a:off x="1163915" y="1106"/>
          <a:ext cx="1348584" cy="67429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900" kern="1200" dirty="0" smtClean="0"/>
            <a:t>親愛</a:t>
          </a:r>
          <a:endParaRPr lang="zh-TW" altLang="en-US" sz="2900" kern="1200" dirty="0"/>
        </a:p>
      </dsp:txBody>
      <dsp:txXfrm>
        <a:off x="1183664" y="20855"/>
        <a:ext cx="1309086" cy="634794"/>
      </dsp:txXfrm>
    </dsp:sp>
    <dsp:sp modelId="{C13F5F23-0577-42BB-96F8-FE20D607E46D}">
      <dsp:nvSpPr>
        <dsp:cNvPr id="0" name=""/>
        <dsp:cNvSpPr/>
      </dsp:nvSpPr>
      <dsp:spPr>
        <a:xfrm>
          <a:off x="1163915" y="776542"/>
          <a:ext cx="1348584" cy="67429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900" kern="1200" dirty="0" smtClean="0"/>
            <a:t>賤惡</a:t>
          </a:r>
          <a:endParaRPr lang="zh-TW" altLang="en-US" sz="2900" kern="1200" dirty="0"/>
        </a:p>
      </dsp:txBody>
      <dsp:txXfrm>
        <a:off x="1183664" y="796291"/>
        <a:ext cx="1309086" cy="634794"/>
      </dsp:txXfrm>
    </dsp:sp>
    <dsp:sp modelId="{BB33CB75-01A4-44A4-90F6-CA20C3AA82F8}">
      <dsp:nvSpPr>
        <dsp:cNvPr id="0" name=""/>
        <dsp:cNvSpPr/>
      </dsp:nvSpPr>
      <dsp:spPr>
        <a:xfrm>
          <a:off x="1163915" y="1551978"/>
          <a:ext cx="1348584" cy="67429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900" kern="1200" dirty="0" smtClean="0"/>
            <a:t>畏敬</a:t>
          </a:r>
          <a:endParaRPr lang="zh-TW" altLang="en-US" sz="2900" kern="1200" dirty="0"/>
        </a:p>
      </dsp:txBody>
      <dsp:txXfrm>
        <a:off x="1183664" y="1571727"/>
        <a:ext cx="1309086" cy="634794"/>
      </dsp:txXfrm>
    </dsp:sp>
    <dsp:sp modelId="{0189DCB9-18CD-482D-B3CA-66AA2720C0AA}">
      <dsp:nvSpPr>
        <dsp:cNvPr id="0" name=""/>
        <dsp:cNvSpPr/>
      </dsp:nvSpPr>
      <dsp:spPr>
        <a:xfrm>
          <a:off x="1163915" y="2327414"/>
          <a:ext cx="1348584" cy="67429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900" kern="1200" dirty="0" smtClean="0"/>
            <a:t>哀矜</a:t>
          </a:r>
          <a:endParaRPr lang="zh-TW" altLang="en-US" sz="2900" kern="1200" dirty="0"/>
        </a:p>
      </dsp:txBody>
      <dsp:txXfrm>
        <a:off x="1183664" y="2347163"/>
        <a:ext cx="1309086" cy="634794"/>
      </dsp:txXfrm>
    </dsp:sp>
    <dsp:sp modelId="{D9C5437F-6081-41A1-994D-550295D7A5B3}">
      <dsp:nvSpPr>
        <dsp:cNvPr id="0" name=""/>
        <dsp:cNvSpPr/>
      </dsp:nvSpPr>
      <dsp:spPr>
        <a:xfrm>
          <a:off x="1163915" y="3102850"/>
          <a:ext cx="1348584" cy="67429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900" kern="1200" dirty="0" smtClean="0"/>
            <a:t>傲惰</a:t>
          </a:r>
          <a:endParaRPr lang="zh-TW" altLang="en-US" sz="2900" kern="1200" dirty="0"/>
        </a:p>
      </dsp:txBody>
      <dsp:txXfrm>
        <a:off x="1183664" y="3122599"/>
        <a:ext cx="1309086" cy="634794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CA9E88-F671-4460-AA70-BF4F930FE592}">
      <dsp:nvSpPr>
        <dsp:cNvPr id="0" name=""/>
        <dsp:cNvSpPr/>
      </dsp:nvSpPr>
      <dsp:spPr>
        <a:xfrm>
          <a:off x="5170" y="346247"/>
          <a:ext cx="1763288" cy="88164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45720" rIns="6858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親愛</a:t>
          </a:r>
          <a:endParaRPr lang="zh-TW" altLang="en-US" sz="3600" kern="1200" dirty="0"/>
        </a:p>
      </dsp:txBody>
      <dsp:txXfrm>
        <a:off x="30992" y="372069"/>
        <a:ext cx="1711644" cy="830000"/>
      </dsp:txXfrm>
    </dsp:sp>
    <dsp:sp modelId="{5FBFBB25-3D88-4A3A-850B-178AB100F796}">
      <dsp:nvSpPr>
        <dsp:cNvPr id="0" name=""/>
        <dsp:cNvSpPr/>
      </dsp:nvSpPr>
      <dsp:spPr>
        <a:xfrm>
          <a:off x="181499" y="1227891"/>
          <a:ext cx="176328" cy="66123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61233"/>
              </a:lnTo>
              <a:lnTo>
                <a:pt x="176328" y="661233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756D38F-B122-4F21-B624-9F2097CF5DF7}">
      <dsp:nvSpPr>
        <dsp:cNvPr id="0" name=""/>
        <dsp:cNvSpPr/>
      </dsp:nvSpPr>
      <dsp:spPr>
        <a:xfrm>
          <a:off x="357828" y="1448302"/>
          <a:ext cx="1410631" cy="88164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400" kern="1200" dirty="0" smtClean="0"/>
            <a:t>親謂近密</a:t>
          </a:r>
          <a:endParaRPr lang="zh-TW" altLang="en-US" sz="2400" kern="1200" dirty="0"/>
        </a:p>
      </dsp:txBody>
      <dsp:txXfrm>
        <a:off x="383650" y="1474124"/>
        <a:ext cx="1358987" cy="830000"/>
      </dsp:txXfrm>
    </dsp:sp>
    <dsp:sp modelId="{F159D4EC-B350-47F2-8699-1AE2B3F2A699}">
      <dsp:nvSpPr>
        <dsp:cNvPr id="0" name=""/>
        <dsp:cNvSpPr/>
      </dsp:nvSpPr>
      <dsp:spPr>
        <a:xfrm>
          <a:off x="181499" y="1227891"/>
          <a:ext cx="176328" cy="176328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63288"/>
              </a:lnTo>
              <a:lnTo>
                <a:pt x="176328" y="1763288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DC9BA13-24EF-496B-AF61-3390B6CFBF1C}">
      <dsp:nvSpPr>
        <dsp:cNvPr id="0" name=""/>
        <dsp:cNvSpPr/>
      </dsp:nvSpPr>
      <dsp:spPr>
        <a:xfrm>
          <a:off x="357828" y="2550358"/>
          <a:ext cx="1410631" cy="88164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400" kern="1200" dirty="0" smtClean="0"/>
            <a:t>愛謂寵惠</a:t>
          </a:r>
          <a:endParaRPr lang="zh-TW" altLang="en-US" sz="2400" kern="1200" dirty="0"/>
        </a:p>
      </dsp:txBody>
      <dsp:txXfrm>
        <a:off x="383650" y="2576180"/>
        <a:ext cx="1358987" cy="830000"/>
      </dsp:txXfrm>
    </dsp:sp>
    <dsp:sp modelId="{3140C1FC-9AC2-4AFB-8200-55591E40070B}">
      <dsp:nvSpPr>
        <dsp:cNvPr id="0" name=""/>
        <dsp:cNvSpPr/>
      </dsp:nvSpPr>
      <dsp:spPr>
        <a:xfrm>
          <a:off x="2209282" y="346247"/>
          <a:ext cx="1763288" cy="88164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45720" rIns="6858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賤惡</a:t>
          </a:r>
          <a:endParaRPr lang="zh-TW" altLang="en-US" sz="3600" kern="1200" dirty="0"/>
        </a:p>
      </dsp:txBody>
      <dsp:txXfrm>
        <a:off x="2235104" y="372069"/>
        <a:ext cx="1711644" cy="830000"/>
      </dsp:txXfrm>
    </dsp:sp>
    <dsp:sp modelId="{7785E415-C81C-4AB4-972B-F4C7A150030E}">
      <dsp:nvSpPr>
        <dsp:cNvPr id="0" name=""/>
        <dsp:cNvSpPr/>
      </dsp:nvSpPr>
      <dsp:spPr>
        <a:xfrm>
          <a:off x="2385610" y="1227891"/>
          <a:ext cx="176328" cy="66123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61233"/>
              </a:lnTo>
              <a:lnTo>
                <a:pt x="176328" y="661233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4523E52-8096-4AEB-BB3A-C38721585CAE}">
      <dsp:nvSpPr>
        <dsp:cNvPr id="0" name=""/>
        <dsp:cNvSpPr/>
      </dsp:nvSpPr>
      <dsp:spPr>
        <a:xfrm>
          <a:off x="2561939" y="1448302"/>
          <a:ext cx="1410631" cy="88164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400" kern="1200" dirty="0" smtClean="0"/>
            <a:t>賤謂鄙輕</a:t>
          </a:r>
          <a:endParaRPr lang="zh-TW" altLang="en-US" sz="2400" kern="1200" dirty="0"/>
        </a:p>
      </dsp:txBody>
      <dsp:txXfrm>
        <a:off x="2587761" y="1474124"/>
        <a:ext cx="1358987" cy="830000"/>
      </dsp:txXfrm>
    </dsp:sp>
    <dsp:sp modelId="{922C7836-C770-4534-BA38-98D31550CA55}">
      <dsp:nvSpPr>
        <dsp:cNvPr id="0" name=""/>
        <dsp:cNvSpPr/>
      </dsp:nvSpPr>
      <dsp:spPr>
        <a:xfrm>
          <a:off x="2385610" y="1227891"/>
          <a:ext cx="176328" cy="176328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63288"/>
              </a:lnTo>
              <a:lnTo>
                <a:pt x="176328" y="1763288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2F62637-D8D0-45E7-A74E-9E1081BA1DC4}">
      <dsp:nvSpPr>
        <dsp:cNvPr id="0" name=""/>
        <dsp:cNvSpPr/>
      </dsp:nvSpPr>
      <dsp:spPr>
        <a:xfrm>
          <a:off x="2561939" y="2550358"/>
          <a:ext cx="1410631" cy="88164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400" kern="1200" dirty="0" smtClean="0"/>
            <a:t>惡謂憎厭</a:t>
          </a:r>
          <a:endParaRPr lang="zh-TW" altLang="en-US" sz="2400" kern="1200" dirty="0"/>
        </a:p>
      </dsp:txBody>
      <dsp:txXfrm>
        <a:off x="2587761" y="2576180"/>
        <a:ext cx="1358987" cy="830000"/>
      </dsp:txXfrm>
    </dsp:sp>
    <dsp:sp modelId="{322600C7-FB90-465D-A938-63CA5F51D12A}">
      <dsp:nvSpPr>
        <dsp:cNvPr id="0" name=""/>
        <dsp:cNvSpPr/>
      </dsp:nvSpPr>
      <dsp:spPr>
        <a:xfrm>
          <a:off x="4413393" y="346247"/>
          <a:ext cx="1763288" cy="88164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45720" rIns="6858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畏敬</a:t>
          </a:r>
          <a:endParaRPr lang="zh-TW" altLang="en-US" sz="3600" kern="1200" dirty="0"/>
        </a:p>
      </dsp:txBody>
      <dsp:txXfrm>
        <a:off x="4439215" y="372069"/>
        <a:ext cx="1711644" cy="830000"/>
      </dsp:txXfrm>
    </dsp:sp>
    <dsp:sp modelId="{4166C010-EA8B-46DA-A30F-4413603EF5BA}">
      <dsp:nvSpPr>
        <dsp:cNvPr id="0" name=""/>
        <dsp:cNvSpPr/>
      </dsp:nvSpPr>
      <dsp:spPr>
        <a:xfrm>
          <a:off x="4589721" y="1227891"/>
          <a:ext cx="176328" cy="66123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61233"/>
              </a:lnTo>
              <a:lnTo>
                <a:pt x="176328" y="661233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57D2929-94CA-4709-9287-6C966398B0C6}">
      <dsp:nvSpPr>
        <dsp:cNvPr id="0" name=""/>
        <dsp:cNvSpPr/>
      </dsp:nvSpPr>
      <dsp:spPr>
        <a:xfrm>
          <a:off x="4766050" y="1448302"/>
          <a:ext cx="1410631" cy="88164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400" kern="1200" dirty="0" smtClean="0"/>
            <a:t>畏謂服怯</a:t>
          </a:r>
          <a:endParaRPr lang="zh-TW" altLang="en-US" sz="2400" kern="1200" dirty="0"/>
        </a:p>
      </dsp:txBody>
      <dsp:txXfrm>
        <a:off x="4791872" y="1474124"/>
        <a:ext cx="1358987" cy="830000"/>
      </dsp:txXfrm>
    </dsp:sp>
    <dsp:sp modelId="{0592BE90-0E4F-4208-B334-080F0B80D1D3}">
      <dsp:nvSpPr>
        <dsp:cNvPr id="0" name=""/>
        <dsp:cNvSpPr/>
      </dsp:nvSpPr>
      <dsp:spPr>
        <a:xfrm>
          <a:off x="4589721" y="1227891"/>
          <a:ext cx="176328" cy="176328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63288"/>
              </a:lnTo>
              <a:lnTo>
                <a:pt x="176328" y="1763288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0ADF644-B57D-402D-8E7D-2EE973388EB5}">
      <dsp:nvSpPr>
        <dsp:cNvPr id="0" name=""/>
        <dsp:cNvSpPr/>
      </dsp:nvSpPr>
      <dsp:spPr>
        <a:xfrm>
          <a:off x="4766050" y="2550358"/>
          <a:ext cx="1410631" cy="88164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400" kern="1200" dirty="0" smtClean="0"/>
            <a:t>敬謂崇重</a:t>
          </a:r>
          <a:endParaRPr lang="zh-TW" altLang="en-US" sz="2400" kern="1200" dirty="0"/>
        </a:p>
      </dsp:txBody>
      <dsp:txXfrm>
        <a:off x="4791872" y="2576180"/>
        <a:ext cx="1358987" cy="830000"/>
      </dsp:txXfrm>
    </dsp:sp>
    <dsp:sp modelId="{CDBCC9B5-DE7F-455E-BDDE-A1357DB87CAD}">
      <dsp:nvSpPr>
        <dsp:cNvPr id="0" name=""/>
        <dsp:cNvSpPr/>
      </dsp:nvSpPr>
      <dsp:spPr>
        <a:xfrm>
          <a:off x="6617504" y="346247"/>
          <a:ext cx="1763288" cy="88164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45720" rIns="6858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哀矜</a:t>
          </a:r>
          <a:endParaRPr lang="zh-TW" altLang="en-US" sz="3600" kern="1200" dirty="0"/>
        </a:p>
      </dsp:txBody>
      <dsp:txXfrm>
        <a:off x="6643326" y="372069"/>
        <a:ext cx="1711644" cy="830000"/>
      </dsp:txXfrm>
    </dsp:sp>
    <dsp:sp modelId="{AD5050DD-993A-4BA2-BE15-5C1C9329F3B7}">
      <dsp:nvSpPr>
        <dsp:cNvPr id="0" name=""/>
        <dsp:cNvSpPr/>
      </dsp:nvSpPr>
      <dsp:spPr>
        <a:xfrm>
          <a:off x="6793833" y="1227891"/>
          <a:ext cx="176328" cy="66123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61233"/>
              </a:lnTo>
              <a:lnTo>
                <a:pt x="176328" y="661233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9E41A4D-B373-467E-819D-4C219C87618B}">
      <dsp:nvSpPr>
        <dsp:cNvPr id="0" name=""/>
        <dsp:cNvSpPr/>
      </dsp:nvSpPr>
      <dsp:spPr>
        <a:xfrm>
          <a:off x="6970161" y="1448302"/>
          <a:ext cx="1410631" cy="88164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400" kern="1200" dirty="0" smtClean="0"/>
            <a:t>哀謂悲憫</a:t>
          </a:r>
          <a:endParaRPr lang="zh-TW" altLang="en-US" sz="2400" kern="1200" dirty="0"/>
        </a:p>
      </dsp:txBody>
      <dsp:txXfrm>
        <a:off x="6995983" y="1474124"/>
        <a:ext cx="1358987" cy="830000"/>
      </dsp:txXfrm>
    </dsp:sp>
    <dsp:sp modelId="{B2E27107-2FA8-401F-9174-8F0DF5EDAB45}">
      <dsp:nvSpPr>
        <dsp:cNvPr id="0" name=""/>
        <dsp:cNvSpPr/>
      </dsp:nvSpPr>
      <dsp:spPr>
        <a:xfrm>
          <a:off x="6793833" y="1227891"/>
          <a:ext cx="176328" cy="176328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63288"/>
              </a:lnTo>
              <a:lnTo>
                <a:pt x="176328" y="1763288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D361CD6-0C43-429C-B315-C5AA2DB6720A}">
      <dsp:nvSpPr>
        <dsp:cNvPr id="0" name=""/>
        <dsp:cNvSpPr/>
      </dsp:nvSpPr>
      <dsp:spPr>
        <a:xfrm>
          <a:off x="6970161" y="2550358"/>
          <a:ext cx="1410631" cy="88164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400" kern="1200" dirty="0" smtClean="0"/>
            <a:t>矜謂憐惜</a:t>
          </a:r>
          <a:endParaRPr lang="zh-TW" altLang="en-US" sz="2400" kern="1200" dirty="0"/>
        </a:p>
      </dsp:txBody>
      <dsp:txXfrm>
        <a:off x="6995983" y="2576180"/>
        <a:ext cx="1358987" cy="830000"/>
      </dsp:txXfrm>
    </dsp:sp>
    <dsp:sp modelId="{97FD1AA1-5DA8-41A6-BC4C-6C7AF33ABFD1}">
      <dsp:nvSpPr>
        <dsp:cNvPr id="0" name=""/>
        <dsp:cNvSpPr/>
      </dsp:nvSpPr>
      <dsp:spPr>
        <a:xfrm>
          <a:off x="8821615" y="346247"/>
          <a:ext cx="1763288" cy="88164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45720" rIns="6858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傲惰</a:t>
          </a:r>
          <a:endParaRPr lang="zh-TW" altLang="en-US" sz="3600" kern="1200" dirty="0"/>
        </a:p>
      </dsp:txBody>
      <dsp:txXfrm>
        <a:off x="8847437" y="372069"/>
        <a:ext cx="1711644" cy="830000"/>
      </dsp:txXfrm>
    </dsp:sp>
    <dsp:sp modelId="{66FC99D6-088E-49A9-85A6-4768A3303566}">
      <dsp:nvSpPr>
        <dsp:cNvPr id="0" name=""/>
        <dsp:cNvSpPr/>
      </dsp:nvSpPr>
      <dsp:spPr>
        <a:xfrm>
          <a:off x="8997944" y="1227891"/>
          <a:ext cx="176328" cy="66123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61233"/>
              </a:lnTo>
              <a:lnTo>
                <a:pt x="176328" y="661233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DEBC9BE-852B-4631-9290-E78CFF1DCE52}">
      <dsp:nvSpPr>
        <dsp:cNvPr id="0" name=""/>
        <dsp:cNvSpPr/>
      </dsp:nvSpPr>
      <dsp:spPr>
        <a:xfrm>
          <a:off x="9174272" y="1448302"/>
          <a:ext cx="1410631" cy="88164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400" kern="1200" dirty="0" smtClean="0"/>
            <a:t>傲謂驕倨</a:t>
          </a:r>
          <a:endParaRPr lang="zh-TW" altLang="en-US" sz="2400" kern="1200" dirty="0"/>
        </a:p>
      </dsp:txBody>
      <dsp:txXfrm>
        <a:off x="9200094" y="1474124"/>
        <a:ext cx="1358987" cy="830000"/>
      </dsp:txXfrm>
    </dsp:sp>
    <dsp:sp modelId="{DFC8AF8F-0DE4-41D5-9CE6-28893948D998}">
      <dsp:nvSpPr>
        <dsp:cNvPr id="0" name=""/>
        <dsp:cNvSpPr/>
      </dsp:nvSpPr>
      <dsp:spPr>
        <a:xfrm>
          <a:off x="8997944" y="1227891"/>
          <a:ext cx="176328" cy="176328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63288"/>
              </a:lnTo>
              <a:lnTo>
                <a:pt x="176328" y="1763288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8C668E-ADF1-440A-BA15-149032DFF5CA}">
      <dsp:nvSpPr>
        <dsp:cNvPr id="0" name=""/>
        <dsp:cNvSpPr/>
      </dsp:nvSpPr>
      <dsp:spPr>
        <a:xfrm>
          <a:off x="9174272" y="2550358"/>
          <a:ext cx="1410631" cy="88164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400" kern="1200" dirty="0" smtClean="0"/>
            <a:t>惰謂怠慢</a:t>
          </a:r>
          <a:endParaRPr lang="zh-TW" altLang="en-US" sz="2400" kern="1200" dirty="0"/>
        </a:p>
      </dsp:txBody>
      <dsp:txXfrm>
        <a:off x="9200094" y="2576180"/>
        <a:ext cx="1358987" cy="830000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C37553-801F-4B21-859C-B527DE516DE2}">
      <dsp:nvSpPr>
        <dsp:cNvPr id="0" name=""/>
        <dsp:cNvSpPr/>
      </dsp:nvSpPr>
      <dsp:spPr>
        <a:xfrm>
          <a:off x="442711" y="1184"/>
          <a:ext cx="4377278" cy="10895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不以私好而昧所好之惡</a:t>
          </a:r>
          <a:endParaRPr lang="zh-TW" altLang="en-US" sz="3200" kern="1200" dirty="0"/>
        </a:p>
      </dsp:txBody>
      <dsp:txXfrm>
        <a:off x="474622" y="33095"/>
        <a:ext cx="4313456" cy="1025709"/>
      </dsp:txXfrm>
    </dsp:sp>
    <dsp:sp modelId="{B05779BB-2AE9-4D34-AF85-6DF345AFB510}">
      <dsp:nvSpPr>
        <dsp:cNvPr id="0" name=""/>
        <dsp:cNvSpPr/>
      </dsp:nvSpPr>
      <dsp:spPr>
        <a:xfrm>
          <a:off x="442711" y="1254145"/>
          <a:ext cx="4377278" cy="1089531"/>
        </a:xfrm>
        <a:prstGeom prst="roundRect">
          <a:avLst>
            <a:gd name="adj" fmla="val 10000"/>
          </a:avLst>
        </a:prstGeom>
        <a:solidFill>
          <a:schemeClr val="accent4">
            <a:lumMod val="75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身行能無濫惠無偏袒</a:t>
          </a:r>
          <a:endParaRPr lang="zh-TW" altLang="en-US" sz="3200" kern="1200" dirty="0"/>
        </a:p>
      </dsp:txBody>
      <dsp:txXfrm>
        <a:off x="474622" y="1286056"/>
        <a:ext cx="4313456" cy="1025709"/>
      </dsp:txXfrm>
    </dsp:sp>
    <dsp:sp modelId="{B8E91192-E44B-45B7-A29E-6FC2FE04E370}">
      <dsp:nvSpPr>
        <dsp:cNvPr id="0" name=""/>
        <dsp:cNvSpPr/>
      </dsp:nvSpPr>
      <dsp:spPr>
        <a:xfrm>
          <a:off x="442711" y="2507105"/>
          <a:ext cx="4377278" cy="10895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不以私惡而昧所惡之美</a:t>
          </a:r>
          <a:endParaRPr lang="zh-TW" altLang="en-US" sz="3200" kern="1200" dirty="0"/>
        </a:p>
      </dsp:txBody>
      <dsp:txXfrm>
        <a:off x="474622" y="2539016"/>
        <a:ext cx="4313456" cy="1025709"/>
      </dsp:txXfrm>
    </dsp:sp>
    <dsp:sp modelId="{F01CAF6D-B95D-4C69-9AB2-88AE9184C136}">
      <dsp:nvSpPr>
        <dsp:cNvPr id="0" name=""/>
        <dsp:cNvSpPr/>
      </dsp:nvSpPr>
      <dsp:spPr>
        <a:xfrm>
          <a:off x="442711" y="3760066"/>
          <a:ext cx="4377278" cy="1089531"/>
        </a:xfrm>
        <a:prstGeom prst="roundRect">
          <a:avLst>
            <a:gd name="adj" fmla="val 10000"/>
          </a:avLst>
        </a:prstGeom>
        <a:solidFill>
          <a:schemeClr val="accent4">
            <a:lumMod val="75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身行能無杜賢不屈才</a:t>
          </a:r>
          <a:endParaRPr lang="zh-TW" altLang="en-US" sz="3200" kern="1200" dirty="0"/>
        </a:p>
      </dsp:txBody>
      <dsp:txXfrm>
        <a:off x="474622" y="3791977"/>
        <a:ext cx="4313456" cy="1025709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95D6F3-0336-4550-ACE4-C96A15B3A47A}">
      <dsp:nvSpPr>
        <dsp:cNvPr id="0" name=""/>
        <dsp:cNvSpPr/>
      </dsp:nvSpPr>
      <dsp:spPr>
        <a:xfrm>
          <a:off x="378878" y="1184"/>
          <a:ext cx="2179062" cy="108953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lang="zh-TW" altLang="en-US" sz="3200" kern="1200" dirty="0"/>
        </a:p>
      </dsp:txBody>
      <dsp:txXfrm>
        <a:off x="410789" y="33095"/>
        <a:ext cx="2115240" cy="1025709"/>
      </dsp:txXfrm>
    </dsp:sp>
    <dsp:sp modelId="{C13F5F23-0577-42BB-96F8-FE20D607E46D}">
      <dsp:nvSpPr>
        <dsp:cNvPr id="0" name=""/>
        <dsp:cNvSpPr/>
      </dsp:nvSpPr>
      <dsp:spPr>
        <a:xfrm>
          <a:off x="378878" y="1254145"/>
          <a:ext cx="2179062" cy="108953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marR="0" lvl="0" indent="0" algn="ctr" defTabSz="914400" rtl="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lang="zh-TW" altLang="en-US" sz="3200" kern="1200" dirty="0"/>
        </a:p>
      </dsp:txBody>
      <dsp:txXfrm>
        <a:off x="410789" y="1286056"/>
        <a:ext cx="2115240" cy="1025709"/>
      </dsp:txXfrm>
    </dsp:sp>
    <dsp:sp modelId="{0189DCB9-18CD-482D-B3CA-66AA2720C0AA}">
      <dsp:nvSpPr>
        <dsp:cNvPr id="0" name=""/>
        <dsp:cNvSpPr/>
      </dsp:nvSpPr>
      <dsp:spPr>
        <a:xfrm>
          <a:off x="378878" y="2507105"/>
          <a:ext cx="2179062" cy="108953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lang="zh-TW" altLang="en-US" sz="3200" kern="1200" dirty="0"/>
        </a:p>
      </dsp:txBody>
      <dsp:txXfrm>
        <a:off x="410789" y="2539016"/>
        <a:ext cx="2115240" cy="1025709"/>
      </dsp:txXfrm>
    </dsp:sp>
    <dsp:sp modelId="{D9C5437F-6081-41A1-994D-550295D7A5B3}">
      <dsp:nvSpPr>
        <dsp:cNvPr id="0" name=""/>
        <dsp:cNvSpPr/>
      </dsp:nvSpPr>
      <dsp:spPr>
        <a:xfrm>
          <a:off x="378878" y="3760066"/>
          <a:ext cx="2179062" cy="108953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2133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4800" kern="1200" dirty="0"/>
        </a:p>
      </dsp:txBody>
      <dsp:txXfrm>
        <a:off x="410789" y="3791977"/>
        <a:ext cx="2115240" cy="1025709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C37553-801F-4B21-859C-B527DE516DE2}">
      <dsp:nvSpPr>
        <dsp:cNvPr id="0" name=""/>
        <dsp:cNvSpPr/>
      </dsp:nvSpPr>
      <dsp:spPr>
        <a:xfrm>
          <a:off x="442711" y="1184"/>
          <a:ext cx="4377278" cy="10895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不以私好而昧所好之惡</a:t>
          </a:r>
          <a:endParaRPr lang="zh-TW" altLang="en-US" sz="3200" kern="1200" dirty="0"/>
        </a:p>
      </dsp:txBody>
      <dsp:txXfrm>
        <a:off x="474622" y="33095"/>
        <a:ext cx="4313456" cy="1025709"/>
      </dsp:txXfrm>
    </dsp:sp>
    <dsp:sp modelId="{B05779BB-2AE9-4D34-AF85-6DF345AFB510}">
      <dsp:nvSpPr>
        <dsp:cNvPr id="0" name=""/>
        <dsp:cNvSpPr/>
      </dsp:nvSpPr>
      <dsp:spPr>
        <a:xfrm>
          <a:off x="442711" y="1254145"/>
          <a:ext cx="4377278" cy="1089531"/>
        </a:xfrm>
        <a:prstGeom prst="roundRect">
          <a:avLst>
            <a:gd name="adj" fmla="val 10000"/>
          </a:avLst>
        </a:prstGeom>
        <a:solidFill>
          <a:schemeClr val="accent4">
            <a:lumMod val="75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身行能無濫惠無偏袒</a:t>
          </a:r>
          <a:endParaRPr lang="zh-TW" altLang="en-US" sz="3200" kern="1200" dirty="0"/>
        </a:p>
      </dsp:txBody>
      <dsp:txXfrm>
        <a:off x="474622" y="1286056"/>
        <a:ext cx="4313456" cy="1025709"/>
      </dsp:txXfrm>
    </dsp:sp>
    <dsp:sp modelId="{B8E91192-E44B-45B7-A29E-6FC2FE04E370}">
      <dsp:nvSpPr>
        <dsp:cNvPr id="0" name=""/>
        <dsp:cNvSpPr/>
      </dsp:nvSpPr>
      <dsp:spPr>
        <a:xfrm>
          <a:off x="442711" y="2507105"/>
          <a:ext cx="4377278" cy="10895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不以私惡而昧所惡之美</a:t>
          </a:r>
          <a:endParaRPr lang="zh-TW" altLang="en-US" sz="3200" kern="1200" dirty="0"/>
        </a:p>
      </dsp:txBody>
      <dsp:txXfrm>
        <a:off x="474622" y="2539016"/>
        <a:ext cx="4313456" cy="1025709"/>
      </dsp:txXfrm>
    </dsp:sp>
    <dsp:sp modelId="{F01CAF6D-B95D-4C69-9AB2-88AE9184C136}">
      <dsp:nvSpPr>
        <dsp:cNvPr id="0" name=""/>
        <dsp:cNvSpPr/>
      </dsp:nvSpPr>
      <dsp:spPr>
        <a:xfrm>
          <a:off x="442711" y="3760066"/>
          <a:ext cx="4377278" cy="1089531"/>
        </a:xfrm>
        <a:prstGeom prst="roundRect">
          <a:avLst>
            <a:gd name="adj" fmla="val 10000"/>
          </a:avLst>
        </a:prstGeom>
        <a:solidFill>
          <a:schemeClr val="accent4">
            <a:lumMod val="75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身行能無杜賢不屈才</a:t>
          </a:r>
          <a:endParaRPr lang="zh-TW" altLang="en-US" sz="3200" kern="1200" dirty="0"/>
        </a:p>
      </dsp:txBody>
      <dsp:txXfrm>
        <a:off x="474622" y="3791977"/>
        <a:ext cx="4313456" cy="1025709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95D6F3-0336-4550-ACE4-C96A15B3A47A}">
      <dsp:nvSpPr>
        <dsp:cNvPr id="0" name=""/>
        <dsp:cNvSpPr/>
      </dsp:nvSpPr>
      <dsp:spPr>
        <a:xfrm>
          <a:off x="378878" y="1184"/>
          <a:ext cx="2179062" cy="1089531"/>
        </a:xfrm>
        <a:prstGeom prst="roundRect">
          <a:avLst>
            <a:gd name="adj" fmla="val 10000"/>
          </a:avLst>
        </a:prstGeom>
        <a:solidFill>
          <a:schemeClr val="accent1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kern="1200" dirty="0" smtClean="0"/>
            <a:t>親 畏 哀</a:t>
          </a:r>
          <a:endParaRPr lang="zh-TW" altLang="en-US" sz="3200" kern="1200" dirty="0"/>
        </a:p>
      </dsp:txBody>
      <dsp:txXfrm>
        <a:off x="410789" y="33095"/>
        <a:ext cx="2115240" cy="1025709"/>
      </dsp:txXfrm>
    </dsp:sp>
    <dsp:sp modelId="{C13F5F23-0577-42BB-96F8-FE20D607E46D}">
      <dsp:nvSpPr>
        <dsp:cNvPr id="0" name=""/>
        <dsp:cNvSpPr/>
      </dsp:nvSpPr>
      <dsp:spPr>
        <a:xfrm>
          <a:off x="378878" y="1254145"/>
          <a:ext cx="2179062" cy="1089531"/>
        </a:xfrm>
        <a:prstGeom prst="roundRect">
          <a:avLst>
            <a:gd name="adj" fmla="val 10000"/>
          </a:avLst>
        </a:prstGeom>
        <a:solidFill>
          <a:schemeClr val="accent4">
            <a:lumMod val="75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marR="0" lvl="0" indent="0" algn="ctr" defTabSz="914400" rtl="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kern="1200" dirty="0" smtClean="0"/>
            <a:t>愛 敬 矜</a:t>
          </a:r>
          <a:endParaRPr lang="zh-TW" altLang="en-US" sz="3200" kern="1200" dirty="0"/>
        </a:p>
      </dsp:txBody>
      <dsp:txXfrm>
        <a:off x="410789" y="1286056"/>
        <a:ext cx="2115240" cy="1025709"/>
      </dsp:txXfrm>
    </dsp:sp>
    <dsp:sp modelId="{0189DCB9-18CD-482D-B3CA-66AA2720C0AA}">
      <dsp:nvSpPr>
        <dsp:cNvPr id="0" name=""/>
        <dsp:cNvSpPr/>
      </dsp:nvSpPr>
      <dsp:spPr>
        <a:xfrm>
          <a:off x="378878" y="2507105"/>
          <a:ext cx="2179062" cy="1089531"/>
        </a:xfrm>
        <a:prstGeom prst="roundRect">
          <a:avLst>
            <a:gd name="adj" fmla="val 10000"/>
          </a:avLst>
        </a:prstGeom>
        <a:solidFill>
          <a:schemeClr val="accent1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kern="1200" dirty="0" smtClean="0"/>
            <a:t>賤 傲</a:t>
          </a:r>
          <a:endParaRPr lang="zh-TW" altLang="en-US" sz="3200" kern="1200" dirty="0"/>
        </a:p>
      </dsp:txBody>
      <dsp:txXfrm>
        <a:off x="410789" y="2539016"/>
        <a:ext cx="2115240" cy="1025709"/>
      </dsp:txXfrm>
    </dsp:sp>
    <dsp:sp modelId="{D9C5437F-6081-41A1-994D-550295D7A5B3}">
      <dsp:nvSpPr>
        <dsp:cNvPr id="0" name=""/>
        <dsp:cNvSpPr/>
      </dsp:nvSpPr>
      <dsp:spPr>
        <a:xfrm>
          <a:off x="378878" y="3760066"/>
          <a:ext cx="2179062" cy="1089531"/>
        </a:xfrm>
        <a:prstGeom prst="roundRect">
          <a:avLst>
            <a:gd name="adj" fmla="val 10000"/>
          </a:avLst>
        </a:prstGeom>
        <a:solidFill>
          <a:schemeClr val="accent4">
            <a:lumMod val="75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惡 惰</a:t>
          </a:r>
          <a:endParaRPr lang="zh-TW" altLang="en-US" sz="4800" kern="1200" dirty="0"/>
        </a:p>
      </dsp:txBody>
      <dsp:txXfrm>
        <a:off x="410789" y="3791977"/>
        <a:ext cx="2115240" cy="1025709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95D6F3-0336-4550-ACE4-C96A15B3A47A}">
      <dsp:nvSpPr>
        <dsp:cNvPr id="0" name=""/>
        <dsp:cNvSpPr/>
      </dsp:nvSpPr>
      <dsp:spPr>
        <a:xfrm>
          <a:off x="569000" y="1412"/>
          <a:ext cx="1720805" cy="86040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親  愛</a:t>
          </a:r>
          <a:endParaRPr lang="zh-TW" altLang="en-US" sz="3600" kern="1200" dirty="0"/>
        </a:p>
      </dsp:txBody>
      <dsp:txXfrm>
        <a:off x="594200" y="26612"/>
        <a:ext cx="1670405" cy="810002"/>
      </dsp:txXfrm>
    </dsp:sp>
    <dsp:sp modelId="{C13F5F23-0577-42BB-96F8-FE20D607E46D}">
      <dsp:nvSpPr>
        <dsp:cNvPr id="0" name=""/>
        <dsp:cNvSpPr/>
      </dsp:nvSpPr>
      <dsp:spPr>
        <a:xfrm>
          <a:off x="569000" y="990875"/>
          <a:ext cx="1720805" cy="86040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賤  惡</a:t>
          </a:r>
          <a:endParaRPr lang="zh-TW" altLang="en-US" sz="3600" kern="1200" dirty="0"/>
        </a:p>
      </dsp:txBody>
      <dsp:txXfrm>
        <a:off x="594200" y="1016075"/>
        <a:ext cx="1670405" cy="810002"/>
      </dsp:txXfrm>
    </dsp:sp>
    <dsp:sp modelId="{BB33CB75-01A4-44A4-90F6-CA20C3AA82F8}">
      <dsp:nvSpPr>
        <dsp:cNvPr id="0" name=""/>
        <dsp:cNvSpPr/>
      </dsp:nvSpPr>
      <dsp:spPr>
        <a:xfrm>
          <a:off x="569000" y="1980338"/>
          <a:ext cx="1720805" cy="86040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畏  敬</a:t>
          </a:r>
          <a:endParaRPr lang="zh-TW" altLang="en-US" sz="3600" kern="1200" dirty="0"/>
        </a:p>
      </dsp:txBody>
      <dsp:txXfrm>
        <a:off x="594200" y="2005538"/>
        <a:ext cx="1670405" cy="810002"/>
      </dsp:txXfrm>
    </dsp:sp>
    <dsp:sp modelId="{0189DCB9-18CD-482D-B3CA-66AA2720C0AA}">
      <dsp:nvSpPr>
        <dsp:cNvPr id="0" name=""/>
        <dsp:cNvSpPr/>
      </dsp:nvSpPr>
      <dsp:spPr>
        <a:xfrm>
          <a:off x="569000" y="2969801"/>
          <a:ext cx="1720805" cy="86040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哀  矜</a:t>
          </a:r>
          <a:endParaRPr lang="zh-TW" altLang="en-US" sz="3600" kern="1200" dirty="0"/>
        </a:p>
      </dsp:txBody>
      <dsp:txXfrm>
        <a:off x="594200" y="2995001"/>
        <a:ext cx="1670405" cy="810002"/>
      </dsp:txXfrm>
    </dsp:sp>
    <dsp:sp modelId="{D9C5437F-6081-41A1-994D-550295D7A5B3}">
      <dsp:nvSpPr>
        <dsp:cNvPr id="0" name=""/>
        <dsp:cNvSpPr/>
      </dsp:nvSpPr>
      <dsp:spPr>
        <a:xfrm>
          <a:off x="569000" y="3959264"/>
          <a:ext cx="1720805" cy="86040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傲  惰</a:t>
          </a:r>
          <a:endParaRPr lang="zh-TW" altLang="en-US" sz="3600" kern="1200" dirty="0"/>
        </a:p>
      </dsp:txBody>
      <dsp:txXfrm>
        <a:off x="594200" y="3984464"/>
        <a:ext cx="1670405" cy="810002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C37553-801F-4B21-859C-B527DE516DE2}">
      <dsp:nvSpPr>
        <dsp:cNvPr id="0" name=""/>
        <dsp:cNvSpPr/>
      </dsp:nvSpPr>
      <dsp:spPr>
        <a:xfrm>
          <a:off x="4467" y="723277"/>
          <a:ext cx="6377961" cy="158737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子雖惡而不知蔽於私情之溺愛</a:t>
          </a:r>
          <a:endParaRPr lang="zh-TW" altLang="en-US" sz="3600" kern="1200" dirty="0"/>
        </a:p>
      </dsp:txBody>
      <dsp:txXfrm>
        <a:off x="50960" y="769770"/>
        <a:ext cx="6284975" cy="1494392"/>
      </dsp:txXfrm>
    </dsp:sp>
    <dsp:sp modelId="{B05779BB-2AE9-4D34-AF85-6DF345AFB510}">
      <dsp:nvSpPr>
        <dsp:cNvPr id="0" name=""/>
        <dsp:cNvSpPr/>
      </dsp:nvSpPr>
      <dsp:spPr>
        <a:xfrm>
          <a:off x="4467" y="2548763"/>
          <a:ext cx="6377961" cy="1587378"/>
        </a:xfrm>
        <a:prstGeom prst="roundRect">
          <a:avLst>
            <a:gd name="adj" fmla="val 10000"/>
          </a:avLst>
        </a:prstGeom>
        <a:solidFill>
          <a:schemeClr val="accent4">
            <a:lumMod val="75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苗雖碩而不知蔽於私情之貪得</a:t>
          </a:r>
          <a:endParaRPr lang="zh-TW" altLang="en-US" sz="3600" kern="1200" dirty="0"/>
        </a:p>
      </dsp:txBody>
      <dsp:txXfrm>
        <a:off x="50960" y="2595256"/>
        <a:ext cx="6284975" cy="1494392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3827AA-D4A1-4A2E-8FAB-44ED4BB34818}">
      <dsp:nvSpPr>
        <dsp:cNvPr id="0" name=""/>
        <dsp:cNvSpPr/>
      </dsp:nvSpPr>
      <dsp:spPr>
        <a:xfrm rot="5400000">
          <a:off x="3845864" y="-1106710"/>
          <a:ext cx="667750" cy="3050637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/>
            <a:t>所以事</a:t>
          </a:r>
          <a:r>
            <a:rPr lang="zh-TW" altLang="en-US" sz="3200" kern="1200" dirty="0" smtClean="0">
              <a:solidFill>
                <a:srgbClr val="FF0000"/>
              </a:solidFill>
            </a:rPr>
            <a:t>君</a:t>
          </a:r>
          <a:r>
            <a:rPr lang="zh-TW" altLang="en-US" sz="3200" kern="1200" dirty="0" smtClean="0"/>
            <a:t>也</a:t>
          </a:r>
          <a:endParaRPr lang="zh-TW" altLang="en-US" sz="3200" kern="1200" dirty="0"/>
        </a:p>
      </dsp:txBody>
      <dsp:txXfrm rot="-5400000">
        <a:off x="2654421" y="117330"/>
        <a:ext cx="3018040" cy="602556"/>
      </dsp:txXfrm>
    </dsp:sp>
    <dsp:sp modelId="{04A1777C-F92B-4E92-B94A-B3EA301F823B}">
      <dsp:nvSpPr>
        <dsp:cNvPr id="0" name=""/>
        <dsp:cNvSpPr/>
      </dsp:nvSpPr>
      <dsp:spPr>
        <a:xfrm>
          <a:off x="876854" y="1264"/>
          <a:ext cx="1777566" cy="83468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孝者</a:t>
          </a:r>
          <a:endParaRPr lang="zh-TW" altLang="en-US" sz="3200" kern="1200" dirty="0"/>
        </a:p>
      </dsp:txBody>
      <dsp:txXfrm>
        <a:off x="917600" y="42010"/>
        <a:ext cx="1696074" cy="753196"/>
      </dsp:txXfrm>
    </dsp:sp>
    <dsp:sp modelId="{C16B434D-82FB-4312-B440-C84D88AFFBE4}">
      <dsp:nvSpPr>
        <dsp:cNvPr id="0" name=""/>
        <dsp:cNvSpPr/>
      </dsp:nvSpPr>
      <dsp:spPr>
        <a:xfrm rot="5400000">
          <a:off x="3845864" y="-230287"/>
          <a:ext cx="667750" cy="3050637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/>
            <a:t>所以事</a:t>
          </a:r>
          <a:r>
            <a:rPr lang="zh-TW" altLang="en-US" sz="3200" kern="1200" dirty="0" smtClean="0">
              <a:solidFill>
                <a:srgbClr val="FF0000"/>
              </a:solidFill>
            </a:rPr>
            <a:t>長</a:t>
          </a:r>
          <a:r>
            <a:rPr lang="zh-TW" altLang="en-US" sz="3200" kern="1200" dirty="0" smtClean="0"/>
            <a:t>也</a:t>
          </a:r>
          <a:endParaRPr lang="zh-TW" altLang="en-US" sz="3200" kern="1200" dirty="0"/>
        </a:p>
      </dsp:txBody>
      <dsp:txXfrm rot="-5400000">
        <a:off x="2654421" y="993753"/>
        <a:ext cx="3018040" cy="602556"/>
      </dsp:txXfrm>
    </dsp:sp>
    <dsp:sp modelId="{3CEF6A2B-8822-48B2-BCAD-CDAFD87D94B9}">
      <dsp:nvSpPr>
        <dsp:cNvPr id="0" name=""/>
        <dsp:cNvSpPr/>
      </dsp:nvSpPr>
      <dsp:spPr>
        <a:xfrm>
          <a:off x="876854" y="877687"/>
          <a:ext cx="1777566" cy="83468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弟者</a:t>
          </a:r>
          <a:endParaRPr lang="zh-TW" altLang="en-US" sz="3200" kern="1200" dirty="0"/>
        </a:p>
      </dsp:txBody>
      <dsp:txXfrm>
        <a:off x="917600" y="918433"/>
        <a:ext cx="1696074" cy="753196"/>
      </dsp:txXfrm>
    </dsp:sp>
    <dsp:sp modelId="{D4FF5725-D63A-401F-8D6D-FFB965A8887F}">
      <dsp:nvSpPr>
        <dsp:cNvPr id="0" name=""/>
        <dsp:cNvSpPr/>
      </dsp:nvSpPr>
      <dsp:spPr>
        <a:xfrm rot="5400000">
          <a:off x="3845864" y="646135"/>
          <a:ext cx="667750" cy="3050637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/>
            <a:t>所以使</a:t>
          </a:r>
          <a:r>
            <a:rPr lang="zh-TW" altLang="en-US" sz="3200" kern="1200" dirty="0" smtClean="0">
              <a:solidFill>
                <a:srgbClr val="FF0000"/>
              </a:solidFill>
            </a:rPr>
            <a:t>眾</a:t>
          </a:r>
          <a:r>
            <a:rPr lang="zh-TW" altLang="en-US" sz="3200" kern="1200" dirty="0" smtClean="0"/>
            <a:t>也</a:t>
          </a:r>
          <a:endParaRPr lang="zh-TW" altLang="en-US" sz="3200" kern="1200" dirty="0"/>
        </a:p>
      </dsp:txBody>
      <dsp:txXfrm rot="-5400000">
        <a:off x="2654421" y="1870176"/>
        <a:ext cx="3018040" cy="602556"/>
      </dsp:txXfrm>
    </dsp:sp>
    <dsp:sp modelId="{C8EAD42A-E597-4C0C-95BD-4FA52624CE0A}">
      <dsp:nvSpPr>
        <dsp:cNvPr id="0" name=""/>
        <dsp:cNvSpPr/>
      </dsp:nvSpPr>
      <dsp:spPr>
        <a:xfrm>
          <a:off x="876854" y="1754110"/>
          <a:ext cx="1777566" cy="83468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慈者</a:t>
          </a:r>
          <a:endParaRPr lang="zh-TW" altLang="en-US" sz="3200" kern="1200" dirty="0"/>
        </a:p>
      </dsp:txBody>
      <dsp:txXfrm>
        <a:off x="917600" y="1794856"/>
        <a:ext cx="1696074" cy="753196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3827AA-D4A1-4A2E-8FAB-44ED4BB34818}">
      <dsp:nvSpPr>
        <dsp:cNvPr id="0" name=""/>
        <dsp:cNvSpPr/>
      </dsp:nvSpPr>
      <dsp:spPr>
        <a:xfrm rot="5400000">
          <a:off x="5448888" y="-2234020"/>
          <a:ext cx="1227300" cy="594115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85750" lvl="1" indent="-285750" algn="l" defTabSz="1422400">
            <a:lnSpc>
              <a:spcPts val="384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/>
            <a:t>家為風氣，國人觀感興起</a:t>
          </a:r>
          <a:endParaRPr lang="zh-TW" altLang="en-US" sz="3200" kern="1200" dirty="0"/>
        </a:p>
        <a:p>
          <a:pPr marL="285750" lvl="1" indent="-285750" algn="l" defTabSz="1422400">
            <a:lnSpc>
              <a:spcPts val="384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/>
            <a:t>仁：與他惠；讓：不自爭</a:t>
          </a:r>
          <a:endParaRPr lang="zh-TW" altLang="en-US" sz="3200" kern="1200" dirty="0"/>
        </a:p>
      </dsp:txBody>
      <dsp:txXfrm rot="-5400000">
        <a:off x="3091960" y="182820"/>
        <a:ext cx="5881244" cy="1107476"/>
      </dsp:txXfrm>
    </dsp:sp>
    <dsp:sp modelId="{04A1777C-F92B-4E92-B94A-B3EA301F823B}">
      <dsp:nvSpPr>
        <dsp:cNvPr id="0" name=""/>
        <dsp:cNvSpPr/>
      </dsp:nvSpPr>
      <dsp:spPr>
        <a:xfrm>
          <a:off x="985500" y="347"/>
          <a:ext cx="2116423" cy="147414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家與國</a:t>
          </a:r>
          <a:endParaRPr lang="zh-TW" altLang="en-US" sz="3200" kern="1200" dirty="0"/>
        </a:p>
      </dsp:txBody>
      <dsp:txXfrm>
        <a:off x="1057462" y="72309"/>
        <a:ext cx="1972499" cy="1330218"/>
      </dsp:txXfrm>
    </dsp:sp>
    <dsp:sp modelId="{C16B434D-82FB-4312-B440-C84D88AFFBE4}">
      <dsp:nvSpPr>
        <dsp:cNvPr id="0" name=""/>
        <dsp:cNvSpPr/>
      </dsp:nvSpPr>
      <dsp:spPr>
        <a:xfrm rot="5400000">
          <a:off x="5277290" y="-686306"/>
          <a:ext cx="1500995" cy="593535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85750" lvl="1" indent="-285750" algn="l" defTabSz="1422400">
            <a:lnSpc>
              <a:spcPts val="384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lang="zh-TW" altLang="en-US" sz="3200" kern="1200" dirty="0" smtClean="0"/>
            <a:t>家與國主在領袖，治亂由之</a:t>
          </a:r>
          <a:endParaRPr lang="zh-TW" altLang="en-US" sz="3200" kern="1200" dirty="0"/>
        </a:p>
        <a:p>
          <a:pPr marL="285750" lvl="1" indent="-285750" algn="l" defTabSz="1422400">
            <a:lnSpc>
              <a:spcPts val="384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lang="zh-TW" altLang="en-US" sz="3200" kern="1200" dirty="0" smtClean="0"/>
            <a:t>貪謂好貨，戾謂殘暴</a:t>
          </a:r>
          <a:endParaRPr lang="zh-TW" altLang="en-US" sz="3200" kern="1200" dirty="0"/>
        </a:p>
        <a:p>
          <a:pPr marL="285750" lvl="1" indent="-285750" algn="l" defTabSz="1422400">
            <a:lnSpc>
              <a:spcPts val="384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lang="zh-TW" altLang="en-US" sz="3200" kern="1200" dirty="0" smtClean="0"/>
            <a:t>一言一人，治亂動機</a:t>
          </a:r>
          <a:endParaRPr lang="zh-TW" altLang="en-US" sz="3200" kern="1200" dirty="0"/>
        </a:p>
      </dsp:txBody>
      <dsp:txXfrm rot="-5400000">
        <a:off x="3060111" y="1604146"/>
        <a:ext cx="5862081" cy="1354449"/>
      </dsp:txXfrm>
    </dsp:sp>
    <dsp:sp modelId="{3CEF6A2B-8822-48B2-BCAD-CDAFD87D94B9}">
      <dsp:nvSpPr>
        <dsp:cNvPr id="0" name=""/>
        <dsp:cNvSpPr/>
      </dsp:nvSpPr>
      <dsp:spPr>
        <a:xfrm>
          <a:off x="985500" y="1561623"/>
          <a:ext cx="2114357" cy="147414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君貪戾</a:t>
          </a:r>
          <a:endParaRPr lang="zh-TW" altLang="en-US" sz="3200" kern="1200" dirty="0"/>
        </a:p>
      </dsp:txBody>
      <dsp:txXfrm>
        <a:off x="1057462" y="1633585"/>
        <a:ext cx="1970433" cy="1330218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2F4E2C-1104-4A82-BC2A-4635EAAFCD52}">
      <dsp:nvSpPr>
        <dsp:cNvPr id="0" name=""/>
        <dsp:cNvSpPr/>
      </dsp:nvSpPr>
      <dsp:spPr>
        <a:xfrm>
          <a:off x="3546958" y="1439732"/>
          <a:ext cx="1821482" cy="1133475"/>
        </a:xfrm>
        <a:prstGeom prst="roundRect">
          <a:avLst/>
        </a:prstGeom>
        <a:solidFill>
          <a:schemeClr val="accent4">
            <a:lumMod val="75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280" tIns="81280" rIns="81280" bIns="8128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絜矩</a:t>
          </a:r>
          <a:r>
            <a:rPr lang="zh-TW" altLang="en-US" sz="3200" kern="1200" dirty="0" smtClean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（恕道）</a:t>
          </a:r>
          <a:endParaRPr lang="zh-TW" altLang="en-US" sz="3200" kern="1200" dirty="0">
            <a:solidFill>
              <a:srgbClr val="FF0000"/>
            </a:solidFill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3602290" y="1495064"/>
        <a:ext cx="1710818" cy="1022811"/>
      </dsp:txXfrm>
    </dsp:sp>
    <dsp:sp modelId="{52891835-B285-48AC-8ED2-D9077FE8FACF}">
      <dsp:nvSpPr>
        <dsp:cNvPr id="0" name=""/>
        <dsp:cNvSpPr/>
      </dsp:nvSpPr>
      <dsp:spPr>
        <a:xfrm rot="16200000">
          <a:off x="4219177" y="1201209"/>
          <a:ext cx="477045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477045" y="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11B52EB-24BA-4737-AB7F-D92C2BE141E7}">
      <dsp:nvSpPr>
        <dsp:cNvPr id="0" name=""/>
        <dsp:cNvSpPr/>
      </dsp:nvSpPr>
      <dsp:spPr>
        <a:xfrm>
          <a:off x="3847503" y="203258"/>
          <a:ext cx="1220393" cy="759428"/>
        </a:xfrm>
        <a:prstGeom prst="roundRect">
          <a:avLst/>
        </a:prstGeom>
        <a:solidFill>
          <a:schemeClr val="accent3">
            <a:hueOff val="901328"/>
            <a:satOff val="-2999"/>
            <a:lumOff val="-150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280" tIns="81280" rIns="81280" bIns="8128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上下</a:t>
          </a:r>
          <a:endParaRPr lang="zh-TW" altLang="en-US" sz="3200" kern="1200" dirty="0"/>
        </a:p>
      </dsp:txBody>
      <dsp:txXfrm>
        <a:off x="3884575" y="240330"/>
        <a:ext cx="1146249" cy="685284"/>
      </dsp:txXfrm>
    </dsp:sp>
    <dsp:sp modelId="{8E74AA52-93DE-4BA2-A9AC-A0A82863A25A}">
      <dsp:nvSpPr>
        <dsp:cNvPr id="0" name=""/>
        <dsp:cNvSpPr/>
      </dsp:nvSpPr>
      <dsp:spPr>
        <a:xfrm rot="2294757">
          <a:off x="5134691" y="2694385"/>
          <a:ext cx="391504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391504" y="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05588F5-565C-4F9E-8B2C-1B3B99BD8AC1}">
      <dsp:nvSpPr>
        <dsp:cNvPr id="0" name=""/>
        <dsp:cNvSpPr/>
      </dsp:nvSpPr>
      <dsp:spPr>
        <a:xfrm>
          <a:off x="5355718" y="2815563"/>
          <a:ext cx="1220393" cy="759428"/>
        </a:xfrm>
        <a:prstGeom prst="roundRect">
          <a:avLst/>
        </a:prstGeom>
        <a:solidFill>
          <a:schemeClr val="accent3">
            <a:hueOff val="1802655"/>
            <a:satOff val="-5998"/>
            <a:lumOff val="-300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280" tIns="81280" rIns="81280" bIns="8128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前後</a:t>
          </a:r>
          <a:endParaRPr lang="zh-TW" altLang="en-US" sz="3200" kern="1200" dirty="0"/>
        </a:p>
      </dsp:txBody>
      <dsp:txXfrm>
        <a:off x="5392790" y="2852635"/>
        <a:ext cx="1146249" cy="685284"/>
      </dsp:txXfrm>
    </dsp:sp>
    <dsp:sp modelId="{8C120FC3-FF94-43F0-A5A0-0D030CAD9BD5}">
      <dsp:nvSpPr>
        <dsp:cNvPr id="0" name=""/>
        <dsp:cNvSpPr/>
      </dsp:nvSpPr>
      <dsp:spPr>
        <a:xfrm rot="8505243">
          <a:off x="3389203" y="2694385"/>
          <a:ext cx="391504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391504" y="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AEF0582-6D75-42B3-97E4-9903393E6164}">
      <dsp:nvSpPr>
        <dsp:cNvPr id="0" name=""/>
        <dsp:cNvSpPr/>
      </dsp:nvSpPr>
      <dsp:spPr>
        <a:xfrm>
          <a:off x="2339287" y="2815563"/>
          <a:ext cx="1220393" cy="759428"/>
        </a:xfrm>
        <a:prstGeom prst="roundRect">
          <a:avLst/>
        </a:prstGeom>
        <a:solidFill>
          <a:schemeClr val="accent3">
            <a:hueOff val="2703983"/>
            <a:satOff val="-8997"/>
            <a:lumOff val="-450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280" tIns="81280" rIns="81280" bIns="8128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左右</a:t>
          </a:r>
          <a:endParaRPr lang="zh-TW" altLang="en-US" sz="3200" kern="1200" dirty="0"/>
        </a:p>
      </dsp:txBody>
      <dsp:txXfrm>
        <a:off x="2376359" y="2852635"/>
        <a:ext cx="1146249" cy="6852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8/layout/RadialCluster">
  <dgm:title val=""/>
  <dgm:desc val=""/>
  <dgm:catLst>
    <dgm:cat type="relationship" pri="19500"/>
    <dgm:cat type="cycle" pri="1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alg type="composite">
      <dgm:param type="ar" val="1.00"/>
    </dgm:alg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cnt="1 0" func="cnt" op="equ" val="1">
            <dgm:constrLst>
              <dgm:constr type="l" for="ch" forName="textCenter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r" for="ch" forName="cycle_1" refType="w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5" axis="ch ch" ptType="node node" cnt="1 0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6" axis="ch ch" ptType="node node" cnt="1 0" func="cnt" op="equ" val="3">
            <dgm:choose name="Name7">
              <dgm:if name="Name8" axis="ch ch ch" ptType="node node node" st="1 2 0" cnt="1 1 0" func="cnt" op="equ" val="1">
                <dgm:choose name="Name9">
                  <dgm:if name="Name10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12">
                <dgm:choose name="Name13">
                  <dgm:if name="Name14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5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16" axis="ch ch" ptType="node node" cnt="1 0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r" for="ch" forName="cycle_2" refType="w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l" for="ch" forName="cycle_4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17" axis="ch ch" ptType="node node" cnt="1 0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r" for="ch" forName="cycle_3" refType="w" fact="0.89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l" for="ch" forName="cycle_4" refType="w" fact="0.11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18" axis="ch ch" ptType="node node" cnt="1 0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r" for="ch" forName="cycle_3" refType="w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l" for="ch" forName="cycle_6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19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r" for="ch" forName="cycle_2" refType="w" fact="0.938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r" for="ch" forName="cycle_3" refType="w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r" for="ch" forName="cycle_4" refType="w" fact="0.8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l" for="ch" forName="cycle_5" refType="w" fact="0.2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l" for="ch" forName="cycle_6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l" for="ch" forName="cycle_7" refType="w" fact="0.062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if>
      <dgm:else name="Name20">
        <dgm:choose name="Name21">
          <dgm:if name="Name22" axis="ch ch" ptType="node node" func="cnt" op="equ" val="1">
            <dgm:constrLst>
              <dgm:constr type="r" for="ch" forName="textCenter" refType="w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l" for="ch" forName="cycle_1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23" axis="ch ch" ptType="node node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24" axis="ch ch" ptType="node node" func="cnt" op="equ" val="3">
            <dgm:choose name="Name25">
              <dgm:if name="Name26" axis="ch ch ch" ptType="node node node" st="1 2 0" cnt="1 1 0" func="cnt" op="equ" val="1">
                <dgm:choose name="Name27">
                  <dgm:if name="Name28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29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30">
                <dgm:choose name="Name31">
                  <dgm:if name="Name32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33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34" axis="ch ch" ptType="node node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l" for="ch" forName="cycle_2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r" for="ch" forName="cycle_4" refType="w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35" axis="ch ch" ptType="node node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l" for="ch" forName="cycle_3" refType="w" fact="0.11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r" for="ch" forName="cycle_4" refType="w" fact="0.89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36" axis="ch ch" ptType="node node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l" for="ch" forName="cycle_3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r" for="ch" forName="cycle_6" refType="w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37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l" for="ch" forName="cycle_2" refType="w" fact="0.062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l" for="ch" forName="cycle_3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l" for="ch" forName="cycle_4" refType="w" fact="0.2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r" for="ch" forName="cycle_5" refType="w" fact="0.8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r" for="ch" forName="cycle_6" refType="w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r" for="ch" forName="cycle_7" refType="w" fact="0.938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else>
    </dgm:choose>
    <dgm:forEach name="Name38" axis="ch" ptType="node" cnt="1">
      <dgm:choose name="Name39">
        <dgm:if name="Name40" axis="des" func="maxDepth" op="lte" val="1">
          <dgm:layoutNode name="singleCycle">
            <dgm:choose name="Name41">
              <dgm:if name="Name42" axis="ch" ptType="node" func="cnt" op="equ" val="1">
                <dgm:choose name="Name43">
                  <dgm:if name="Name44" func="var" arg="dir" op="equ" val="norm">
                    <dgm:alg type="cycle">
                      <dgm:param type="stAng" val="90"/>
                      <dgm:param type="ctrShpMap" val="fNode"/>
                    </dgm:alg>
                  </dgm:if>
                  <dgm:else name="Name45">
                    <dgm:alg type="cycle">
                      <dgm:param type="stAng" val="-90"/>
                      <dgm:param type="spanAng" val="-360"/>
                      <dgm:param type="ctrShpMap" val="fNode"/>
                    </dgm:alg>
                  </dgm:else>
                </dgm:choose>
              </dgm:if>
              <dgm:else name="Name46">
                <dgm:choose name="Name47">
                  <dgm:if name="Name48" func="var" arg="dir" op="equ" val="norm">
                    <dgm:alg type="cycle">
                      <dgm:param type="ctrShpMap" val="fNode"/>
                    </dgm:alg>
                  </dgm:if>
                  <dgm:else name="Name49">
                    <dgm:alg type="cycle">
                      <dgm:param type="spanAng" val="-360"/>
                      <dgm:param type="ctrShpMap" val="fNode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hoose name="Name50">
              <dgm:if name="Name51" axis="ch" ptType="node" func="cnt" op="equ" val="0">
                <dgm:constrLst>
                  <dgm:constr type="w" for="ch" forName="singleCenter" refType="w"/>
                  <dgm:constr type="h" for="ch" forName="singleCenter" refType="w" refFor="ch" refForName="singleCenter"/>
                </dgm:constrLst>
              </dgm:if>
              <dgm:if name="Name52" axis="ch" ptType="node" func="cnt" op="equ" val="1">
                <dgm:constrLst>
                  <dgm:constr type="w" for="ch" forName="singleCenter" refType="w" fact="0.5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if>
              <dgm:else name="Name53">
                <dgm:constrLst>
                  <dgm:constr type="w" for="ch" forName="singleCenter" refType="w" fact="0.3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else>
            </dgm:choose>
            <dgm:layoutNode name="singleCenter" styleLbl="node1">
              <dgm:varLst>
                <dgm:chMax val="7"/>
                <dgm:chPref val="7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self" ptType="node"/>
              <dgm:constrLst>
                <dgm:constr type="tMarg" refType="primFontSz" fact="0.2"/>
                <dgm:constr type="bMarg" refType="primFontSz" fact="0.2"/>
                <dgm:constr type="lMarg" refType="primFontSz" fact="0.2"/>
                <dgm:constr type="rMarg" refType="primFontSz" fact="0.2"/>
              </dgm:constrLst>
              <dgm:ruleLst>
                <dgm:rule type="primFontSz" val="5" fact="NaN" max="NaN"/>
              </dgm:ruleLst>
            </dgm:layoutNode>
            <dgm:forEach name="Name54" axis="ch" cnt="21">
              <dgm:forEach name="Name55" axis="self" ptType="parTrans">
                <dgm:layoutNode name="Name56">
                  <dgm:alg type="conn">
                    <dgm:param type="dim" val="1D"/>
                    <dgm:param type="begPts" val="auto"/>
                    <dgm:param type="endPts" val="auto"/>
                    <dgm:param type="begSty" val="noArr"/>
                    <dgm:param type="endSty" val="noArr"/>
                  </dgm:alg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forEach name="Name57" axis="self" ptType="node">
                <dgm:layoutNode name="text0" styleLbl="node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/>
                  </dgm:shape>
                  <dgm:presOf axis="desOrSelf" ptType="node"/>
                  <dgm:constrLst>
                    <dgm:constr type="userS"/>
                    <dgm:constr type="w" refType="userS"/>
                    <dgm:constr type="h" refType="w"/>
                    <dgm:constr type="tMarg" refType="primFontSz" fact="0.2"/>
                    <dgm:constr type="bMarg" refType="primFontSz" fact="0.2"/>
                    <dgm:constr type="lMarg" refType="primFontSz" fact="0.2"/>
                    <dgm:constr type="rMarg" refType="primFontSz" fact="0.2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if>
        <dgm:else name="Name58">
          <dgm:layoutNode name="textCenter" styleLbl="node1">
            <dgm:alg type="tx"/>
            <dgm:shape xmlns:r="http://schemas.openxmlformats.org/officeDocument/2006/relationships" type="roundRect" r:blip="">
              <dgm:adjLst/>
            </dgm:shape>
            <dgm:presOf axis="self" ptType="node"/>
            <dgm:constrLst>
              <dgm:constr type="tMarg" refType="primFontSz" fact="0.2"/>
              <dgm:constr type="bMarg" refType="primFontSz" fact="0.2"/>
              <dgm:constr type="lMarg" refType="primFontSz" fact="0.2"/>
              <dgm:constr type="rMarg" refType="primFontSz" fact="0.2"/>
            </dgm:constrLst>
            <dgm:ruleLst>
              <dgm:rule type="primFontSz" val="5" fact="NaN" max="NaN"/>
            </dgm:ruleLst>
          </dgm:layoutNode>
          <dgm:choose name="Name59">
            <dgm:if name="Name60" axis="ch" ptType="node" func="cnt" op="gte" val="1">
              <dgm:layoutNode name="cycle_1">
                <dgm:choose name="Name61">
                  <dgm:if name="Name62" func="var" arg="dir" op="equ" val="norm">
                    <dgm:choose name="Name63">
                      <dgm:if name="Name64" axis="ch" ptType="node" func="cnt" op="equ" val="1">
                        <dgm:choose name="Name65">
                          <dgm:if name="Name66" axis="ch ch" ptType="node node" st="1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67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68">
                            <dgm:alg type="cycle">
                              <dgm:param type="ctrShpMap" val="fNode"/>
                              <dgm:param type="stAng" val="0"/>
                              <dgm:param type="spanAng" val="180"/>
                            </dgm:alg>
                          </dgm:else>
                        </dgm:choose>
                      </dgm:if>
                      <dgm:if name="Name69" axis="ch" ptType="node" func="cnt" op="equ" val="2">
                        <dgm:choose name="Name70">
                          <dgm:if name="Name7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3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4" axis="ch" ptType="node" func="cnt" op="equ" val="3">
                        <dgm:choose name="Name75">
                          <dgm:if name="Name7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8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9" axis="ch" ptType="node" func="cnt" op="equ" val="4">
                        <dgm:choose name="Name80">
                          <dgm:if name="Name8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3">
                            <dgm:alg type="cycle">
                              <dgm:param type="ctrShpMap" val="fNode"/>
                              <dgm:param type="stAng" val="292.5"/>
                              <dgm:param type="spanAng" val="135"/>
                            </dgm:alg>
                          </dgm:else>
                        </dgm:choose>
                      </dgm:if>
                      <dgm:if name="Name84" axis="ch" ptType="node" func="cnt" op="equ" val="5">
                        <dgm:choose name="Name85">
                          <dgm:if name="Name8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89" axis="ch" ptType="node" func="cnt" op="equ" val="6">
                        <dgm:choose name="Name90">
                          <dgm:if name="Name9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94" axis="ch" ptType="node" func="cnt" op="gte" val="7">
                        <dgm:choose name="Name95">
                          <dgm:if name="Name9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99"/>
                    </dgm:choose>
                  </dgm:if>
                  <dgm:else name="Name100">
                    <dgm:choose name="Name101">
                      <dgm:if name="Name102" axis="ch" ptType="node" func="cnt" op="equ" val="1">
                        <dgm:choose name="Name103">
                          <dgm:if name="Name104" axis="ch ch" ptType="node node" st="1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05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06">
                            <dgm:alg type="cycle">
                              <dgm:param type="ctrShpMap" val="fNode"/>
                              <dgm:param type="stAng" val="0"/>
                              <dgm:param type="spanAng" val="-180"/>
                            </dgm:alg>
                          </dgm:else>
                        </dgm:choose>
                      </dgm:if>
                      <dgm:if name="Name107" axis="ch" ptType="node" func="cnt" op="equ" val="2">
                        <dgm:choose name="Name108">
                          <dgm:if name="Name10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1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2" axis="ch" ptType="node" func="cnt" op="equ" val="3">
                        <dgm:choose name="Name113">
                          <dgm:if name="Name11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6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7" axis="ch" ptType="node" func="cnt" op="equ" val="4">
                        <dgm:choose name="Name118">
                          <dgm:if name="Name11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1">
                            <dgm:alg type="cycle">
                              <dgm:param type="ctrShpMap" val="fNode"/>
                              <dgm:param type="stAng" val="67.5"/>
                              <dgm:param type="spanAng" val="-135"/>
                            </dgm:alg>
                          </dgm:else>
                        </dgm:choose>
                      </dgm:if>
                      <dgm:if name="Name122" axis="ch" ptType="node" func="cnt" op="equ" val="5">
                        <dgm:choose name="Name123">
                          <dgm:if name="Name12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27" axis="ch" ptType="node" func="cnt" op="equ" val="6">
                        <dgm:choose name="Name128">
                          <dgm:if name="Name12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32" axis="ch" ptType="node" func="cnt" op="gte" val="7">
                        <dgm:choose name="Name133">
                          <dgm:if name="Name13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137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138" axis="ch" ptType="node" cnt="1">
                  <dgm:layoutNode name="childCenter1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139" axis="ch">
                    <dgm:forEach name="Name140" axis="self" ptType="parTrans">
                      <dgm:layoutNode name="Name141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142" axis="self" ptType="node">
                      <dgm:layoutNode name="text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143" axis="ch" ptType="parTrans" cnt="1">
                <dgm:layoutNode name="Name144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1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145"/>
          </dgm:choose>
          <dgm:choose name="Name146">
            <dgm:if name="Name147" axis="ch" ptType="node" func="cnt" op="gte" val="2">
              <dgm:layoutNode name="cycle_2">
                <dgm:choose name="Name148">
                  <dgm:if name="Name149" func="var" arg="dir" op="equ" val="norm">
                    <dgm:choose name="Name150">
                      <dgm:if name="Name151" axis="ch" ptType="node" func="cnt" op="equ" val="2">
                        <dgm:choose name="Name152">
                          <dgm:if name="Name153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54" axis="ch ch" ptType="node node" st="2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155">
                            <dgm:alg type="cycle">
                              <dgm:param type="ctrShpMap" val="fNode"/>
                              <dgm:param type="stAng" val="90"/>
                              <dgm:param type="spanAng" val="180"/>
                            </dgm:alg>
                          </dgm:else>
                        </dgm:choose>
                      </dgm:if>
                      <dgm:if name="Name156" axis="ch" ptType="node" func="cnt" op="equ" val="3">
                        <dgm:choose name="Name157">
                          <dgm:if name="Name158" axis="ch ch" ptType="node node" st="2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159" axis="ch ch" ptType="node node" st="2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  <dgm:param type="horzAlign" val="r"/>
                              <dgm:param type="vertAlign" val="b"/>
                            </dgm:alg>
                          </dgm:if>
                          <dgm:else name="Name160">
                            <dgm:alg type="cycle">
                              <dgm:param type="ctrShpMap" val="fNode"/>
                              <dgm:param type="stAng" val="30"/>
                              <dgm:param type="spanAng" val="180"/>
                            </dgm:alg>
                          </dgm:else>
                        </dgm:choose>
                      </dgm:if>
                      <dgm:if name="Name161" axis="ch" ptType="node" func="cnt" op="equ" val="4">
                        <dgm:choose name="Name162">
                          <dgm:if name="Name163" axis="ch ch" ptType="node node" st="2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164" axis="ch ch" ptType="node node" st="2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165">
                            <dgm:alg type="cycle">
                              <dgm:param type="ctrShpMap" val="fNode"/>
                              <dgm:param type="stAng" val="22.5"/>
                              <dgm:param type="spanAng" val="135"/>
                            </dgm:alg>
                          </dgm:else>
                        </dgm:choose>
                      </dgm:if>
                      <dgm:if name="Name166" axis="ch" ptType="node" func="cnt" op="equ" val="5">
                        <dgm:choose name="Name167">
                          <dgm:if name="Name168" axis="ch ch" ptType="node node" st="2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169" axis="ch ch" ptType="node node" st="2 1" cnt="1 0" func="cnt" op="equ" val="2">
                            <dgm:alg type="cycle">
                              <dgm:param type="ctrShpMap" val="fNode"/>
                              <dgm:param type="stAng" val="27"/>
                              <dgm:param type="spanAng" val="90"/>
                            </dgm:alg>
                          </dgm:if>
                          <dgm:else name="Name17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1" axis="ch" ptType="node" func="cnt" op="equ" val="6">
                        <dgm:choose name="Name172">
                          <dgm:if name="Name173" axis="ch ch" ptType="node node" st="2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174" axis="ch ch" ptType="node node" st="2 1" cnt="1 0" func="cnt" op="equ" val="2">
                            <dgm:alg type="cycle">
                              <dgm:param type="ctrShpMap" val="fNode"/>
                              <dgm:param type="stAng" val="15"/>
                              <dgm:param type="spanAng" val="90"/>
                            </dgm:alg>
                          </dgm:if>
                          <dgm:else name="Name175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6" axis="ch" ptType="node" func="cnt" op="gte" val="7">
                        <dgm:choose name="Name177">
                          <dgm:if name="Name178" axis="ch ch" ptType="node node" st="2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179" axis="ch ch" ptType="node node" st="2 1" cnt="1 0" func="cnt" op="equ" val="2">
                            <dgm:alg type="cycle">
                              <dgm:param type="ctrShpMap" val="fNode"/>
                              <dgm:param type="stAng" val="6"/>
                              <dgm:param type="spanAng" val="90"/>
                            </dgm:alg>
                          </dgm:if>
                          <dgm:else name="Name18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181"/>
                    </dgm:choose>
                  </dgm:if>
                  <dgm:else name="Name182">
                    <dgm:choose name="Name183">
                      <dgm:if name="Name184" axis="ch" ptType="node" func="cnt" op="equ" val="2">
                        <dgm:choose name="Name185">
                          <dgm:if name="Name186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87" axis="ch ch" ptType="node node" st="2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188">
                            <dgm:alg type="cycle">
                              <dgm:param type="ctrShpMap" val="fNode"/>
                              <dgm:param type="stAng" val="270"/>
                              <dgm:param type="spanAng" val="-180"/>
                            </dgm:alg>
                          </dgm:else>
                        </dgm:choose>
                      </dgm:if>
                      <dgm:if name="Name189" axis="ch" ptType="node" func="cnt" op="equ" val="3">
                        <dgm:choose name="Name190">
                          <dgm:if name="Name191" axis="ch ch" ptType="node node" st="2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192" axis="ch ch" ptType="node node" st="2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  <dgm:param type="horzAlign" val="l"/>
                              <dgm:param type="vertAlign" val="b"/>
                            </dgm:alg>
                          </dgm:if>
                          <dgm:else name="Name193">
                            <dgm:alg type="cycle">
                              <dgm:param type="ctrShpMap" val="fNode"/>
                              <dgm:param type="stAng" val="330"/>
                              <dgm:param type="spanAng" val="-180"/>
                            </dgm:alg>
                          </dgm:else>
                        </dgm:choose>
                      </dgm:if>
                      <dgm:if name="Name194" axis="ch" ptType="node" func="cnt" op="equ" val="4">
                        <dgm:choose name="Name195">
                          <dgm:if name="Name196" axis="ch ch" ptType="node node" st="2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97" axis="ch ch" ptType="node node" st="2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98">
                            <dgm:alg type="cycle">
                              <dgm:param type="ctrShpMap" val="fNode"/>
                              <dgm:param type="stAng" val="337.5"/>
                              <dgm:param type="spanAng" val="-135"/>
                            </dgm:alg>
                          </dgm:else>
                        </dgm:choose>
                      </dgm:if>
                      <dgm:if name="Name199" axis="ch" ptType="node" func="cnt" op="equ" val="5">
                        <dgm:choose name="Name200">
                          <dgm:if name="Name201" axis="ch ch" ptType="node node" st="2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202" axis="ch ch" ptType="node node" st="2 1" cnt="1 0" func="cnt" op="equ" val="2">
                            <dgm:alg type="cycle">
                              <dgm:param type="ctrShpMap" val="fNode"/>
                              <dgm:param type="stAng" val="333"/>
                              <dgm:param type="spanAng" val="-90"/>
                            </dgm:alg>
                          </dgm:if>
                          <dgm:else name="Name20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4" axis="ch" ptType="node" func="cnt" op="equ" val="6">
                        <dgm:choose name="Name205">
                          <dgm:if name="Name206" axis="ch ch" ptType="node node" st="2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207" axis="ch ch" ptType="node node" st="2 1" cnt="1 0" func="cnt" op="equ" val="2">
                            <dgm:alg type="cycle">
                              <dgm:param type="ctrShpMap" val="fNode"/>
                              <dgm:param type="stAng" val="345"/>
                              <dgm:param type="spanAng" val="-90"/>
                            </dgm:alg>
                          </dgm:if>
                          <dgm:else name="Name20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9" axis="ch" ptType="node" func="cnt" op="gte" val="7">
                        <dgm:choose name="Name210">
                          <dgm:if name="Name211" axis="ch ch" ptType="node node" st="2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212" axis="ch ch" ptType="node node" st="2 1" cnt="1 0" func="cnt" op="equ" val="2">
                            <dgm:alg type="cycle">
                              <dgm:param type="ctrShpMap" val="fNode"/>
                              <dgm:param type="stAng" val="353"/>
                              <dgm:param type="spanAng" val="-90"/>
                            </dgm:alg>
                          </dgm:if>
                          <dgm:else name="Name21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14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15" axis="ch" ptType="node" st="2" cnt="1">
                  <dgm:layoutNode name="childCenter2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16" axis="ch">
                    <dgm:forEach name="Name217" axis="self" ptType="parTrans">
                      <dgm:layoutNode name="Name218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19" axis="self" ptType="node">
                      <dgm:layoutNode name="text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20" axis="ch" ptType="parTrans" st="2" cnt="1">
                <dgm:layoutNode name="Name221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22"/>
          </dgm:choose>
          <dgm:choose name="Name223">
            <dgm:if name="Name224" axis="ch" ptType="node" func="cnt" op="gte" val="3">
              <dgm:layoutNode name="cycle_3">
                <dgm:choose name="Name225">
                  <dgm:if name="Name226" func="var" arg="dir" op="equ" val="norm">
                    <dgm:choose name="Name227">
                      <dgm:if name="Name228" axis="ch" ptType="node" func="cnt" op="equ" val="3">
                        <dgm:choose name="Name229">
                          <dgm:if name="Name230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231" axis="ch ch" ptType="node node" st="3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  <dgm:param type="horzAlign" val="l"/>
                              <dgm:param type="vertAlign" val="b"/>
                            </dgm:alg>
                          </dgm:if>
                          <dgm:else name="Name232">
                            <dgm:alg type="cycle">
                              <dgm:param type="ctrShpMap" val="fNode"/>
                              <dgm:param type="stAng" val="150"/>
                              <dgm:param type="spanAng" val="180"/>
                            </dgm:alg>
                          </dgm:else>
                        </dgm:choose>
                      </dgm:if>
                      <dgm:if name="Name233" axis="ch" ptType="node" func="cnt" op="equ" val="4">
                        <dgm:choose name="Name234">
                          <dgm:if name="Name235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36" axis="ch ch" ptType="node node" st="3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237">
                            <dgm:alg type="cycle">
                              <dgm:param type="ctrShpMap" val="fNode"/>
                              <dgm:param type="stAng" val="112.5"/>
                              <dgm:param type="spanAng" val="135"/>
                            </dgm:alg>
                          </dgm:else>
                        </dgm:choose>
                      </dgm:if>
                      <dgm:if name="Name238" axis="ch" ptType="node" func="cnt" op="equ" val="5">
                        <dgm:choose name="Name239">
                          <dgm:if name="Name240" axis="ch ch" ptType="node node" st="3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241" axis="ch ch" ptType="node node" st="3 1" cnt="1 0" func="cnt" op="equ" val="2">
                            <dgm:alg type="cycle">
                              <dgm:param type="ctrShpMap" val="fNode"/>
                              <dgm:param type="stAng" val="99"/>
                              <dgm:param type="spanAng" val="90"/>
                            </dgm:alg>
                          </dgm:if>
                          <dgm:else name="Name24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3" axis="ch" ptType="node" func="cnt" op="equ" val="6">
                        <dgm:choose name="Name244">
                          <dgm:if name="Name245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246" axis="ch ch" ptType="node node" st="3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</dgm:alg>
                          </dgm:if>
                          <dgm:else name="Name247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8" axis="ch" ptType="node" func="cnt" op="gte" val="7">
                        <dgm:choose name="Name249">
                          <dgm:if name="Name250" axis="ch ch" ptType="node node" st="3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251" axis="ch ch" ptType="node node" st="3 1" cnt="1 0" func="cnt" op="equ" val="2">
                            <dgm:alg type="cycle">
                              <dgm:param type="ctrShpMap" val="fNode"/>
                              <dgm:param type="stAng" val="57"/>
                              <dgm:param type="spanAng" val="90"/>
                            </dgm:alg>
                          </dgm:if>
                          <dgm:else name="Name25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253"/>
                    </dgm:choose>
                  </dgm:if>
                  <dgm:else name="Name254">
                    <dgm:choose name="Name255">
                      <dgm:if name="Name256" axis="ch" ptType="node" func="cnt" op="equ" val="3">
                        <dgm:choose name="Name257">
                          <dgm:if name="Name258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259" axis="ch ch" ptType="node node" st="3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  <dgm:param type="horzAlign" val="r"/>
                              <dgm:param type="vertAlign" val="b"/>
                            </dgm:alg>
                          </dgm:if>
                          <dgm:else name="Name260">
                            <dgm:alg type="cycle">
                              <dgm:param type="ctrShpMap" val="fNode"/>
                              <dgm:param type="stAng" val="210"/>
                              <dgm:param type="spanAng" val="-180"/>
                            </dgm:alg>
                          </dgm:else>
                        </dgm:choose>
                      </dgm:if>
                      <dgm:if name="Name261" axis="ch" ptType="node" func="cnt" op="equ" val="4">
                        <dgm:choose name="Name262">
                          <dgm:if name="Name263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64" axis="ch ch" ptType="node node" st="3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265">
                            <dgm:alg type="cycle">
                              <dgm:param type="ctrShpMap" val="fNode"/>
                              <dgm:param type="stAng" val="247.5"/>
                              <dgm:param type="spanAng" val="-135"/>
                            </dgm:alg>
                          </dgm:else>
                        </dgm:choose>
                      </dgm:if>
                      <dgm:if name="Name266" axis="ch" ptType="node" func="cnt" op="equ" val="5">
                        <dgm:choose name="Name267">
                          <dgm:if name="Name268" axis="ch ch" ptType="node node" st="3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269" axis="ch ch" ptType="node node" st="3 1" cnt="1 0" func="cnt" op="equ" val="2">
                            <dgm:alg type="cycle">
                              <dgm:param type="ctrShpMap" val="fNode"/>
                              <dgm:param type="stAng" val="261"/>
                              <dgm:param type="spanAng" val="-90"/>
                            </dgm:alg>
                          </dgm:if>
                          <dgm:else name="Name27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1" axis="ch" ptType="node" func="cnt" op="equ" val="6">
                        <dgm:choose name="Name272">
                          <dgm:if name="Name273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274" axis="ch ch" ptType="node node" st="3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</dgm:alg>
                          </dgm:if>
                          <dgm:else name="Name275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6" axis="ch" ptType="node" func="cnt" op="gte" val="7">
                        <dgm:choose name="Name277">
                          <dgm:if name="Name278" axis="ch ch" ptType="node node" st="3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279" axis="ch ch" ptType="node node" st="3 1" cnt="1 0" func="cnt" op="equ" val="2">
                            <dgm:alg type="cycle">
                              <dgm:param type="ctrShpMap" val="fNode"/>
                              <dgm:param type="stAng" val="302"/>
                              <dgm:param type="spanAng" val="-90"/>
                            </dgm:alg>
                          </dgm:if>
                          <dgm:else name="Name28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81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82" axis="ch" ptType="node" st="3" cnt="1">
                  <dgm:layoutNode name="childCenter3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83" axis="ch">
                    <dgm:forEach name="Name284" axis="self" ptType="parTrans">
                      <dgm:layoutNode name="Name285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86" axis="self" ptType="node">
                      <dgm:layoutNode name="text3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87" axis="ch" ptType="parTrans" st="3" cnt="1">
                <dgm:layoutNode name="Name288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3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89"/>
          </dgm:choose>
          <dgm:choose name="Name290">
            <dgm:if name="Name291" axis="ch" ptType="node" func="cnt" op="gte" val="4">
              <dgm:layoutNode name="cycle_4">
                <dgm:choose name="Name292">
                  <dgm:if name="Name293" func="var" arg="dir" op="equ" val="norm">
                    <dgm:choose name="Name294">
                      <dgm:if name="Name295" axis="ch" ptType="node" func="cnt" op="equ" val="4">
                        <dgm:choose name="Name296">
                          <dgm:if name="Name297" axis="ch ch" ptType="node node" st="4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298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90"/>
                            </dgm:alg>
                          </dgm:if>
                          <dgm:else name="Name299">
                            <dgm:alg type="cycle">
                              <dgm:param type="ctrShpMap" val="fNode"/>
                              <dgm:param type="stAng" val="202.5"/>
                              <dgm:param type="spanAng" val="135"/>
                            </dgm:alg>
                          </dgm:else>
                        </dgm:choose>
                      </dgm:if>
                      <dgm:if name="Name300" axis="ch" ptType="node" func="cnt" op="equ" val="5">
                        <dgm:choose name="Name301">
                          <dgm:if name="Name302" axis="ch ch" ptType="node node" st="4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303" axis="ch ch" ptType="node node" st="4 1" cnt="1 0" func="cnt" op="equ" val="2">
                            <dgm:alg type="cycle">
                              <dgm:param type="ctrShpMap" val="fNode"/>
                              <dgm:param type="stAng" val="171"/>
                              <dgm:param type="spanAng" val="90"/>
                            </dgm:alg>
                          </dgm:if>
                          <dgm:else name="Name30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05" axis="ch" ptType="node" func="cnt" op="equ" val="6">
                        <dgm:choose name="Name306">
                          <dgm:if name="Name307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08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309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10" axis="ch" ptType="node" func="cnt" op="gte" val="7">
                        <dgm:choose name="Name311">
                          <dgm:if name="Name312" axis="ch ch" ptType="node node" st="4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13" axis="ch ch" ptType="node node" st="4 1" cnt="1 0" func="cnt" op="equ" val="2">
                            <dgm:alg type="cycle">
                              <dgm:param type="ctrShpMap" val="fNode"/>
                              <dgm:param type="stAng" val="109"/>
                              <dgm:param type="spanAng" val="90"/>
                            </dgm:alg>
                          </dgm:if>
                          <dgm:else name="Name31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15"/>
                    </dgm:choose>
                  </dgm:if>
                  <dgm:else name="Name316">
                    <dgm:choose name="Name317">
                      <dgm:if name="Name318" axis="ch" ptType="node" func="cnt" op="equ" val="4">
                        <dgm:choose name="Name319">
                          <dgm:if name="Name320" axis="ch ch" ptType="node node" st="4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321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-90"/>
                            </dgm:alg>
                          </dgm:if>
                          <dgm:else name="Name322">
                            <dgm:alg type="cycle">
                              <dgm:param type="ctrShpMap" val="fNode"/>
                              <dgm:param type="stAng" val="157.5"/>
                              <dgm:param type="spanAng" val="-135"/>
                            </dgm:alg>
                          </dgm:else>
                        </dgm:choose>
                      </dgm:if>
                      <dgm:if name="Name323" axis="ch" ptType="node" func="cnt" op="equ" val="5">
                        <dgm:choose name="Name324">
                          <dgm:if name="Name325" axis="ch ch" ptType="node node" st="4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326" axis="ch ch" ptType="node node" st="4 1" cnt="1 0" func="cnt" op="equ" val="2">
                            <dgm:alg type="cycle">
                              <dgm:param type="ctrShpMap" val="fNode"/>
                              <dgm:param type="stAng" val="189"/>
                              <dgm:param type="spanAng" val="-90"/>
                            </dgm:alg>
                          </dgm:if>
                          <dgm:else name="Name32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28" axis="ch" ptType="node" func="cnt" op="equ" val="6">
                        <dgm:choose name="Name329">
                          <dgm:if name="Name330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31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332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33" axis="ch" ptType="node" func="cnt" op="gte" val="7">
                        <dgm:choose name="Name334">
                          <dgm:if name="Name335" axis="ch ch" ptType="node node" st="4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36" axis="ch ch" ptType="node node" st="4 1" cnt="1 0" func="cnt" op="equ" val="2">
                            <dgm:alg type="cycle">
                              <dgm:param type="ctrShpMap" val="fNode"/>
                              <dgm:param type="stAng" val="250"/>
                              <dgm:param type="spanAng" val="-90"/>
                            </dgm:alg>
                          </dgm:if>
                          <dgm:else name="Name33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38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39" axis="ch" ptType="node" st="4" cnt="1">
                  <dgm:layoutNode name="childCenter4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40" axis="ch">
                    <dgm:forEach name="Name341" axis="self" ptType="parTrans">
                      <dgm:layoutNode name="Name342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43" axis="self" ptType="node">
                      <dgm:layoutNode name="text4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44" axis="ch" ptType="parTrans" st="4" cnt="1">
                <dgm:layoutNode name="Name345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4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46"/>
          </dgm:choose>
          <dgm:choose name="Name347">
            <dgm:if name="Name348" axis="ch" ptType="node" func="cnt" op="gte" val="5">
              <dgm:layoutNode name="cycle_5">
                <dgm:choose name="Name349">
                  <dgm:if name="Name350" func="var" arg="dir" op="equ" val="norm">
                    <dgm:choose name="Name351">
                      <dgm:if name="Name352" axis="ch" ptType="node" func="cnt" op="equ" val="5">
                        <dgm:choose name="Name353">
                          <dgm:if name="Name354" axis="ch ch" ptType="node node" st="5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355" axis="ch ch" ptType="node node" st="5 1" cnt="1 0" func="cnt" op="equ" val="2">
                            <dgm:alg type="cycle">
                              <dgm:param type="ctrShpMap" val="fNode"/>
                              <dgm:param type="stAng" val="243"/>
                              <dgm:param type="spanAng" val="90"/>
                            </dgm:alg>
                          </dgm:if>
                          <dgm:else name="Name35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57" axis="ch" ptType="node" func="cnt" op="equ" val="6">
                        <dgm:choose name="Name358">
                          <dgm:if name="Name359" axis="ch ch" ptType="node node" st="5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360" axis="ch ch" ptType="node node" st="5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</dgm:alg>
                          </dgm:if>
                          <dgm:else name="Name361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62" axis="ch" ptType="node" func="cnt" op="gte" val="7">
                        <dgm:choose name="Name363">
                          <dgm:if name="Name364" axis="ch ch" ptType="node node" st="5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65" axis="ch ch" ptType="node node" st="5 1" cnt="1 0" func="cnt" op="equ" val="2">
                            <dgm:alg type="cycle">
                              <dgm:param type="ctrShpMap" val="fNode"/>
                              <dgm:param type="stAng" val="160"/>
                              <dgm:param type="spanAng" val="90"/>
                            </dgm:alg>
                          </dgm:if>
                          <dgm:else name="Name36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67"/>
                    </dgm:choose>
                  </dgm:if>
                  <dgm:else name="Name368">
                    <dgm:choose name="Name369">
                      <dgm:if name="Name370" axis="ch" ptType="node" func="cnt" op="equ" val="5">
                        <dgm:choose name="Name371">
                          <dgm:if name="Name372" axis="ch ch" ptType="node node" st="5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373" axis="ch ch" ptType="node node" st="5 1" cnt="1 0" func="cnt" op="equ" val="2">
                            <dgm:alg type="cycle">
                              <dgm:param type="ctrShpMap" val="fNode"/>
                              <dgm:param type="stAng" val="117"/>
                              <dgm:param type="spanAng" val="-90"/>
                            </dgm:alg>
                          </dgm:if>
                          <dgm:else name="Name37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75" axis="ch" ptType="node" func="cnt" op="equ" val="6">
                        <dgm:choose name="Name376">
                          <dgm:if name="Name377" axis="ch ch" ptType="node node" st="5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378" axis="ch ch" ptType="node node" st="5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</dgm:alg>
                          </dgm:if>
                          <dgm:else name="Name379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80" axis="ch" ptType="node" func="cnt" op="gte" val="7">
                        <dgm:choose name="Name381">
                          <dgm:if name="Name382" axis="ch ch" ptType="node node" st="5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83" axis="ch ch" ptType="node node" st="5 1" cnt="1 0" func="cnt" op="equ" val="2">
                            <dgm:alg type="cycle">
                              <dgm:param type="ctrShpMap" val="fNode"/>
                              <dgm:param type="stAng" val="199"/>
                              <dgm:param type="spanAng" val="-90"/>
                            </dgm:alg>
                          </dgm:if>
                          <dgm:else name="Name38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85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86" axis="ch" ptType="node" st="5" cnt="1">
                  <dgm:layoutNode name="childCenter5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87" axis="ch">
                    <dgm:forEach name="Name388" axis="self" ptType="parTrans">
                      <dgm:layoutNode name="Name389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90" axis="self" ptType="node">
                      <dgm:layoutNode name="text5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91" axis="ch" ptType="parTrans" st="5" cnt="1">
                <dgm:layoutNode name="Name392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5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93"/>
          </dgm:choose>
          <dgm:choose name="Name394">
            <dgm:if name="Name395" axis="ch" ptType="node" func="cnt" op="gte" val="6">
              <dgm:layoutNode name="cycle_6">
                <dgm:choose name="Name396">
                  <dgm:if name="Name397" func="var" arg="dir" op="equ" val="norm">
                    <dgm:choose name="Name398">
                      <dgm:if name="Name399" axis="ch" ptType="node" func="cnt" op="equ" val="6">
                        <dgm:choose name="Name400">
                          <dgm:if name="Name401" axis="ch ch" ptType="node node" st="6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402" axis="ch ch" ptType="node node" st="6 1" cnt="1 0" func="cnt" op="equ" val="2">
                            <dgm:alg type="cycle">
                              <dgm:param type="ctrShpMap" val="fNode"/>
                              <dgm:param type="stAng" val="255"/>
                              <dgm:param type="spanAng" val="90"/>
                            </dgm:alg>
                          </dgm:if>
                          <dgm:else name="Name40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404" axis="ch" ptType="node" func="cnt" op="gte" val="7">
                        <dgm:choose name="Name405">
                          <dgm:if name="Name406" axis="ch ch" ptType="node node" st="6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407" axis="ch ch" ptType="node node" st="6 1" cnt="1 0" func="cnt" op="equ" val="2">
                            <dgm:alg type="cycle">
                              <dgm:param type="ctrShpMap" val="fNode"/>
                              <dgm:param type="stAng" val="212"/>
                              <dgm:param type="spanAng" val="90"/>
                            </dgm:alg>
                          </dgm:if>
                          <dgm:else name="Name40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09"/>
                    </dgm:choose>
                  </dgm:if>
                  <dgm:else name="Name410">
                    <dgm:choose name="Name411">
                      <dgm:if name="Name412" axis="ch" ptType="node" func="cnt" op="equ" val="6">
                        <dgm:choose name="Name413">
                          <dgm:if name="Name414" axis="ch ch" ptType="node node" st="6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415" axis="ch ch" ptType="node node" st="6 1" cnt="1 0" func="cnt" op="equ" val="2">
                            <dgm:alg type="cycle">
                              <dgm:param type="ctrShpMap" val="fNode"/>
                              <dgm:param type="stAng" val="105"/>
                              <dgm:param type="spanAng" val="-90"/>
                            </dgm:alg>
                          </dgm:if>
                          <dgm:else name="Name41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417" axis="ch" ptType="node" func="cnt" op="gte" val="7">
                        <dgm:choose name="Name418">
                          <dgm:if name="Name419" axis="ch ch" ptType="node node" st="6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420" axis="ch ch" ptType="node node" st="6 1" cnt="1 0" func="cnt" op="equ" val="2">
                            <dgm:alg type="cycle">
                              <dgm:param type="ctrShpMap" val="fNode"/>
                              <dgm:param type="stAng" val="147"/>
                              <dgm:param type="spanAng" val="-90"/>
                            </dgm:alg>
                          </dgm:if>
                          <dgm:else name="Name42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22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23" axis="ch" ptType="node" st="6" cnt="1">
                  <dgm:layoutNode name="childCenter6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24" axis="ch">
                    <dgm:forEach name="Name425" axis="self" ptType="parTrans">
                      <dgm:layoutNode name="Name426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27" axis="self" ptType="node">
                      <dgm:layoutNode name="text6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28" axis="ch" ptType="parTrans" st="6" cnt="1">
                <dgm:layoutNode name="Name429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6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30"/>
          </dgm:choose>
          <dgm:choose name="Name431">
            <dgm:if name="Name432" axis="ch" ptType="node" func="cnt" op="gte" val="7">
              <dgm:layoutNode name="cycle_7">
                <dgm:choose name="Name433">
                  <dgm:if name="Name434" func="var" arg="dir" op="equ" val="norm">
                    <dgm:choose name="Name435">
                      <dgm:if name="Name436" axis="ch" ptType="node" func="cnt" op="gte" val="7">
                        <dgm:choose name="Name437">
                          <dgm:if name="Name438" axis="ch ch" ptType="node node" st="7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439" axis="ch ch" ptType="node node" st="7 1" cnt="1 0" func="cnt" op="equ" val="2">
                            <dgm:alg type="cycle">
                              <dgm:param type="ctrShpMap" val="fNode"/>
                              <dgm:param type="stAng" val="263"/>
                              <dgm:param type="spanAng" val="90"/>
                            </dgm:alg>
                          </dgm:if>
                          <dgm:else name="Name44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41"/>
                    </dgm:choose>
                  </dgm:if>
                  <dgm:else name="Name442">
                    <dgm:choose name="Name443">
                      <dgm:if name="Name444" axis="ch" ptType="node" func="cnt" op="gte" val="7">
                        <dgm:choose name="Name445">
                          <dgm:if name="Name446" axis="ch ch" ptType="node node" st="7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447" axis="ch ch" ptType="node node" st="7 1" cnt="1 0" func="cnt" op="equ" val="2">
                            <dgm:alg type="cycle">
                              <dgm:param type="ctrShpMap" val="fNode"/>
                              <dgm:param type="stAng" val="96"/>
                              <dgm:param type="spanAng" val="-90"/>
                            </dgm:alg>
                          </dgm:if>
                          <dgm:else name="Name44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49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50" axis="ch" ptType="node" st="7" cnt="1">
                  <dgm:layoutNode name="childCenter7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51" axis="ch">
                    <dgm:forEach name="Name452" axis="self" ptType="parTrans">
                      <dgm:layoutNode name="Name453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54" axis="self" ptType="node">
                      <dgm:layoutNode name="text7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55" axis="ch" ptType="parTrans" st="7" cnt="1">
                <dgm:layoutNode name="Name456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7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5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5071C1-1FC6-4984-AF1D-720A2ABB0FF9}" type="datetimeFigureOut">
              <a:rPr lang="zh-TW" altLang="en-US" smtClean="0"/>
              <a:t>2018/12/7</a:t>
            </a:fld>
            <a:endParaRPr lang="zh-TW" altLang="en-US"/>
          </a:p>
        </p:txBody>
      </p:sp>
      <p:sp>
        <p:nvSpPr>
          <p:cNvPr id="4" name="投影片圖像版面配置區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TW" altLang="en-US"/>
          </a:p>
        </p:txBody>
      </p:sp>
      <p:sp>
        <p:nvSpPr>
          <p:cNvPr id="5" name="備忘稿版面配置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455F5E-4351-4C87-8986-1192D0FBE916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8696163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於：讀ㄩˊ，關於；讀ㄨ，歎美辭。</a:t>
            </a:r>
            <a:endParaRPr lang="en-US" altLang="zh-TW" dirty="0" smtClean="0"/>
          </a:p>
          <a:p>
            <a:r>
              <a:rPr lang="zh-TW" altLang="en-US" dirty="0" smtClean="0"/>
              <a:t>正義曰：「於止，於鳥之所止也。就而觀之，知其所止，知鳥擇岑蔚安閒而止處之耳。言人亦當擇禮義樂土而自止處也。</a:t>
            </a:r>
            <a:r>
              <a:rPr lang="en-US" altLang="zh-TW" dirty="0" smtClean="0"/>
              <a:t>《</a:t>
            </a:r>
            <a:r>
              <a:rPr lang="zh-TW" altLang="en-US" dirty="0" smtClean="0"/>
              <a:t>論語</a:t>
            </a:r>
            <a:r>
              <a:rPr lang="en-US" altLang="zh-TW" dirty="0" smtClean="0"/>
              <a:t>》</a:t>
            </a:r>
            <a:r>
              <a:rPr lang="zh-TW" altLang="en-US" dirty="0" smtClean="0"/>
              <a:t>曰：「里仁為美。擇不處仁，焉得知？」</a:t>
            </a:r>
            <a:endParaRPr lang="en-US" altLang="zh-TW" dirty="0" smtClean="0"/>
          </a:p>
          <a:p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緡蠻地鳴叫著的黃鳥，棲止在山岑草木叢密的地方。」</a:t>
            </a:r>
          </a:p>
          <a:p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子說：「一隻小鳥尚且知道選擇個好地方來棲止，難道一個人反而不如小鳥嗎？」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9653023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4926797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此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詩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·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衛風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·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淇澳</a:t>
            </a:r>
            <a:r>
              <a:rPr lang="en-US" altLang="zh-TW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之篇，衛人美武公之德也。</a:t>
            </a:r>
            <a:r>
              <a:rPr lang="zh-TW" altLang="en-US" dirty="0" smtClean="0"/>
              <a:t>開頭兩句「瞻彼淇澳，菉竹猗猗」是作詩手法「賦、比、興」中的「興」。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10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4497451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朱子講的「格物」，是把天下的事物，研究到最究竟的境界。「極物窮理」，就此物來研究最究竟的道理。有很多人說朱子的「格物」，很符合現在</a:t>
            </a:r>
            <a:r>
              <a:rPr lang="zh-TW" altLang="en-US" b="1" dirty="0" smtClean="0"/>
              <a:t>科學家的精神</a:t>
            </a:r>
            <a:r>
              <a:rPr lang="zh-TW" altLang="en-US" dirty="0" smtClean="0"/>
              <a:t>，從事一切的科學分析。但是朱子的講法，在當時</a:t>
            </a:r>
            <a:r>
              <a:rPr lang="zh-TW" altLang="en-US" b="1" dirty="0" smtClean="0"/>
              <a:t>很難辦到</a:t>
            </a:r>
            <a:r>
              <a:rPr lang="zh-TW" altLang="en-US" dirty="0" smtClean="0"/>
              <a:t>。後來王陽明又提供另一個講法，說「格」是「正」的意思，「格物」即是把一切不正確的事情導正、改正。古人還有許多其它說法，闢如「格物」也作革除欲念。</a:t>
            </a:r>
            <a:endParaRPr lang="en-US" altLang="zh-TW" dirty="0" smtClean="0"/>
          </a:p>
          <a:p>
            <a:r>
              <a:rPr lang="zh-TW" altLang="en-US" dirty="0" smtClean="0"/>
              <a:t>所以王陽明研究到後來，沒有效果，就改變作法，朝「致良知」的方向去做。所謂「</a:t>
            </a:r>
            <a:r>
              <a:rPr lang="zh-TW" altLang="en-US" b="1" dirty="0" smtClean="0"/>
              <a:t>致良知」，就是這裡的致知</a:t>
            </a:r>
            <a:r>
              <a:rPr lang="zh-TW" altLang="en-US" dirty="0" smtClean="0"/>
              <a:t>，我們的念頭一起來的時候，就把不好的念頭取消，保留下來的就是「良知」，這個良知是本有的，而且它是本善的。是本性有的。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16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69226037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 中中國的數目字，基本從「五」開始，發展到「十」是滿數。在此以「十」代表「眾多」，「十人」代表有很多很多的人，在見視你，在指點你、指責你。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18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06596310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dirty="0" smtClean="0"/>
              <a:t>所謂誠其意者，毋自欺也，如</a:t>
            </a:r>
            <a:r>
              <a:rPr lang="zh-TW" altLang="en-US" sz="1200" u="sng" dirty="0" smtClean="0"/>
              <a:t>惡</a:t>
            </a:r>
            <a:r>
              <a:rPr lang="en-US" altLang="zh-TW" sz="11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11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憎</a:t>
            </a:r>
            <a:r>
              <a:rPr lang="en-US" altLang="zh-TW" sz="11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1200" dirty="0" smtClean="0"/>
              <a:t>惡臭，如好好色，此之謂</a:t>
            </a:r>
            <a:r>
              <a:rPr lang="zh-TW" altLang="en-US" sz="1200" u="sng" dirty="0" smtClean="0"/>
              <a:t>自謙</a:t>
            </a:r>
            <a:r>
              <a:rPr lang="en-US" altLang="zh-TW" sz="11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11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通慊，安也快也</a:t>
            </a:r>
            <a:r>
              <a:rPr lang="en-US" altLang="zh-TW" sz="11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1200" dirty="0" smtClean="0"/>
              <a:t>，故君子必慎其</a:t>
            </a:r>
            <a:r>
              <a:rPr lang="zh-TW" altLang="en-US" sz="1200" u="sng" dirty="0" smtClean="0"/>
              <a:t>獨</a:t>
            </a:r>
            <a:r>
              <a:rPr lang="en-US" altLang="zh-TW" sz="11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11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單</a:t>
            </a:r>
            <a:r>
              <a:rPr lang="en-US" altLang="zh-TW" sz="11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1200" dirty="0" smtClean="0"/>
              <a:t>也！</a:t>
            </a:r>
            <a:endParaRPr lang="en-US" altLang="zh-TW" dirty="0" smtClean="0"/>
          </a:p>
          <a:p>
            <a:endParaRPr lang="en-US" altLang="zh-TW" dirty="0" smtClean="0"/>
          </a:p>
          <a:p>
            <a:r>
              <a:rPr lang="zh-TW" altLang="en-US" dirty="0" smtClean="0"/>
              <a:t>慎獨的功夫，好比一個人散步</a:t>
            </a:r>
            <a:r>
              <a:rPr lang="en-US" altLang="zh-TW" dirty="0" smtClean="0"/>
              <a:t>﹙</a:t>
            </a:r>
            <a:r>
              <a:rPr lang="zh-TW" altLang="en-US" dirty="0" smtClean="0"/>
              <a:t>獨行</a:t>
            </a:r>
            <a:r>
              <a:rPr lang="en-US" altLang="zh-TW" dirty="0" smtClean="0"/>
              <a:t>﹚</a:t>
            </a:r>
            <a:r>
              <a:rPr lang="zh-TW" altLang="en-US" dirty="0" smtClean="0"/>
              <a:t>的時候，有日光也好、有月光也好，身邊都會跟著一個影子；「獨行不愧影」，沒有別人在場，還有個影子呢！對自己的身影都要沒有愧對的心理。「獨寢不愧衾」，「衾」是所蓋的被子，自己一個人睡覺的時候，所想的一切，雖然沒有人知道，但是蓋在身上的這個被子，你當它是知道的</a:t>
            </a:r>
            <a:r>
              <a:rPr lang="en-US" altLang="zh-TW" dirty="0" smtClean="0"/>
              <a:t>﹙</a:t>
            </a:r>
            <a:r>
              <a:rPr lang="zh-TW" altLang="en-US" dirty="0" smtClean="0"/>
              <a:t>把被子當成另一個人</a:t>
            </a:r>
            <a:r>
              <a:rPr lang="en-US" altLang="zh-TW" dirty="0" smtClean="0"/>
              <a:t>﹚</a:t>
            </a:r>
            <a:r>
              <a:rPr lang="zh-TW" altLang="en-US" dirty="0" smtClean="0"/>
              <a:t>，對這個被子要沒有愧疚。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19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25340598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文選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，又稱</a:t>
            </a:r>
            <a:r>
              <a:rPr lang="en-US" altLang="zh-TW" dirty="0" smtClean="0"/>
              <a:t>《</a:t>
            </a:r>
            <a:r>
              <a:rPr lang="zh-TW" altLang="en-US" dirty="0" smtClean="0"/>
              <a:t>昭明文選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，是中國現存的最早一部詩文總集，由南朝梁武帝的長子太子蕭統組織文人共同編選。</a:t>
            </a:r>
            <a:endParaRPr lang="en-US" altLang="zh-TW" dirty="0" smtClean="0"/>
          </a:p>
          <a:p>
            <a:r>
              <a:rPr lang="zh-TW" altLang="en-US" dirty="0" smtClean="0"/>
              <a:t>揚雄（前</a:t>
            </a:r>
            <a:r>
              <a:rPr lang="en-US" altLang="zh-TW" dirty="0" smtClean="0"/>
              <a:t>53</a:t>
            </a:r>
            <a:r>
              <a:rPr lang="zh-TW" altLang="en-US" dirty="0" smtClean="0"/>
              <a:t>年－</a:t>
            </a:r>
            <a:r>
              <a:rPr lang="en-US" altLang="zh-TW" dirty="0" smtClean="0"/>
              <a:t>18</a:t>
            </a:r>
            <a:r>
              <a:rPr lang="zh-TW" altLang="en-US" dirty="0" smtClean="0"/>
              <a:t>年），一作楊雄，字子雲，西漢哲學家、文學家、語言學家，蜀郡成都（今四川成都郫都區）人。早年傾慕司馬相如，模仿司馬相如的</a:t>
            </a:r>
            <a:r>
              <a:rPr lang="en-US" altLang="zh-TW" dirty="0" smtClean="0"/>
              <a:t>《</a:t>
            </a:r>
            <a:r>
              <a:rPr lang="zh-TW" altLang="en-US" dirty="0" smtClean="0"/>
              <a:t>子虛</a:t>
            </a:r>
            <a:r>
              <a:rPr lang="en-US" altLang="zh-TW" dirty="0" smtClean="0"/>
              <a:t>》</a:t>
            </a:r>
            <a:r>
              <a:rPr lang="zh-TW" altLang="en-US" dirty="0" smtClean="0"/>
              <a:t>、</a:t>
            </a:r>
            <a:r>
              <a:rPr lang="en-US" altLang="zh-TW" dirty="0" smtClean="0"/>
              <a:t>《</a:t>
            </a:r>
            <a:r>
              <a:rPr lang="zh-TW" altLang="en-US" dirty="0" smtClean="0"/>
              <a:t>上林</a:t>
            </a:r>
            <a:r>
              <a:rPr lang="en-US" altLang="zh-TW" dirty="0" smtClean="0"/>
              <a:t>》</a:t>
            </a:r>
            <a:r>
              <a:rPr lang="zh-TW" altLang="en-US" dirty="0" smtClean="0"/>
              <a:t>等賦，常作辭賦，名聲遠播，如</a:t>
            </a:r>
            <a:r>
              <a:rPr lang="en-US" altLang="zh-TW" b="1" dirty="0" smtClean="0"/>
              <a:t>《</a:t>
            </a:r>
            <a:r>
              <a:rPr lang="zh-TW" altLang="en-US" b="1" dirty="0" smtClean="0"/>
              <a:t>蜀都賦</a:t>
            </a:r>
            <a:r>
              <a:rPr lang="en-US" altLang="zh-TW" b="1" dirty="0" smtClean="0"/>
              <a:t>》</a:t>
            </a:r>
            <a:r>
              <a:rPr lang="zh-TW" altLang="en-US" dirty="0" smtClean="0"/>
              <a:t>，後來認為辭賦為「雕蟲篆刻」，「壯夫不為」，轉而研究哲學。</a:t>
            </a:r>
            <a:r>
              <a:rPr lang="zh-TW" altLang="en-US" b="1" dirty="0" smtClean="0"/>
              <a:t>仿</a:t>
            </a:r>
            <a:r>
              <a:rPr lang="en-US" altLang="zh-TW" b="1" dirty="0" smtClean="0"/>
              <a:t>《</a:t>
            </a:r>
            <a:r>
              <a:rPr lang="zh-TW" altLang="en-US" b="1" dirty="0" smtClean="0"/>
              <a:t>論語</a:t>
            </a:r>
            <a:r>
              <a:rPr lang="en-US" altLang="zh-TW" b="1" dirty="0" smtClean="0"/>
              <a:t>》</a:t>
            </a:r>
            <a:r>
              <a:rPr lang="zh-TW" altLang="en-US" b="1" dirty="0" smtClean="0"/>
              <a:t>作</a:t>
            </a:r>
            <a:r>
              <a:rPr lang="en-US" altLang="zh-TW" b="1" dirty="0" smtClean="0"/>
              <a:t>《</a:t>
            </a:r>
            <a:r>
              <a:rPr lang="zh-TW" altLang="en-US" b="1" dirty="0" smtClean="0"/>
              <a:t>法言</a:t>
            </a:r>
            <a:r>
              <a:rPr lang="en-US" altLang="zh-TW" b="1" dirty="0" smtClean="0"/>
              <a:t>》</a:t>
            </a:r>
            <a:r>
              <a:rPr lang="zh-TW" altLang="en-US" dirty="0" smtClean="0"/>
              <a:t>，</a:t>
            </a:r>
            <a:r>
              <a:rPr lang="zh-TW" altLang="en-US" b="1" dirty="0" smtClean="0"/>
              <a:t>模仿</a:t>
            </a:r>
            <a:r>
              <a:rPr lang="en-US" altLang="zh-TW" b="1" dirty="0" smtClean="0"/>
              <a:t>《</a:t>
            </a:r>
            <a:r>
              <a:rPr lang="zh-TW" altLang="en-US" b="1" dirty="0" smtClean="0"/>
              <a:t>易經</a:t>
            </a:r>
            <a:r>
              <a:rPr lang="en-US" altLang="zh-TW" b="1" dirty="0" smtClean="0"/>
              <a:t>》</a:t>
            </a:r>
            <a:r>
              <a:rPr lang="zh-TW" altLang="en-US" b="1" dirty="0" smtClean="0"/>
              <a:t>作</a:t>
            </a:r>
            <a:r>
              <a:rPr lang="en-US" altLang="zh-TW" b="1" dirty="0" smtClean="0"/>
              <a:t>《</a:t>
            </a:r>
            <a:r>
              <a:rPr lang="zh-TW" altLang="en-US" b="1" dirty="0" smtClean="0"/>
              <a:t>太玄</a:t>
            </a:r>
            <a:r>
              <a:rPr lang="en-US" altLang="zh-TW" b="1" dirty="0" smtClean="0"/>
              <a:t>》</a:t>
            </a:r>
            <a:r>
              <a:rPr lang="zh-TW" altLang="en-US" dirty="0" smtClean="0"/>
              <a:t>。提出以「玄」作為宇宙萬物根源之學說。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23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6763035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李贄（</a:t>
            </a:r>
            <a:r>
              <a:rPr lang="en-US" altLang="zh-TW" dirty="0" smtClean="0"/>
              <a:t>1527</a:t>
            </a:r>
            <a:r>
              <a:rPr lang="zh-TW" altLang="en-US" dirty="0" smtClean="0"/>
              <a:t>年</a:t>
            </a:r>
            <a:r>
              <a:rPr lang="en-US" altLang="zh-TW" dirty="0" smtClean="0"/>
              <a:t>11</a:t>
            </a:r>
            <a:r>
              <a:rPr lang="zh-TW" altLang="en-US" dirty="0" smtClean="0"/>
              <a:t>月</a:t>
            </a:r>
            <a:r>
              <a:rPr lang="en-US" altLang="zh-TW" dirty="0" smtClean="0"/>
              <a:t>19</a:t>
            </a:r>
            <a:r>
              <a:rPr lang="zh-TW" altLang="en-US" dirty="0" smtClean="0"/>
              <a:t>日－</a:t>
            </a:r>
            <a:r>
              <a:rPr lang="en-US" altLang="zh-TW" dirty="0" smtClean="0"/>
              <a:t>1602</a:t>
            </a:r>
            <a:r>
              <a:rPr lang="zh-TW" altLang="en-US" dirty="0" smtClean="0"/>
              <a:t>年</a:t>
            </a:r>
            <a:r>
              <a:rPr lang="en-US" altLang="zh-TW" dirty="0" smtClean="0"/>
              <a:t>5</a:t>
            </a:r>
            <a:r>
              <a:rPr lang="zh-TW" altLang="en-US" dirty="0" smtClean="0"/>
              <a:t>月</a:t>
            </a:r>
            <a:r>
              <a:rPr lang="en-US" altLang="zh-TW" dirty="0" smtClean="0"/>
              <a:t>7</a:t>
            </a:r>
            <a:r>
              <a:rPr lang="zh-TW" altLang="en-US" dirty="0" smtClean="0"/>
              <a:t>日）</a:t>
            </a:r>
            <a:r>
              <a:rPr lang="en-US" altLang="zh-TW" dirty="0" smtClean="0"/>
              <a:t>[a]</a:t>
            </a:r>
            <a:r>
              <a:rPr lang="zh-TW" altLang="en-US" dirty="0" smtClean="0"/>
              <a:t>，明朝福建省泉州府晉江縣人。</a:t>
            </a:r>
            <a:r>
              <a:rPr lang="en-US" altLang="zh-TW" dirty="0" smtClean="0"/>
              <a:t>[1]</a:t>
            </a:r>
            <a:r>
              <a:rPr lang="zh-TW" altLang="en-US" dirty="0" smtClean="0"/>
              <a:t>其祖先是從元朝以後遷入福建的</a:t>
            </a:r>
            <a:r>
              <a:rPr lang="en-US" altLang="zh-TW" dirty="0" smtClean="0"/>
              <a:t>[b]</a:t>
            </a:r>
            <a:r>
              <a:rPr lang="zh-TW" altLang="en-US" dirty="0" smtClean="0"/>
              <a:t>。初姓林，名載贄，後改姓李，名贄</a:t>
            </a:r>
            <a:r>
              <a:rPr lang="en-US" altLang="zh-TW" dirty="0" smtClean="0"/>
              <a:t>[c]</a:t>
            </a:r>
            <a:r>
              <a:rPr lang="zh-TW" altLang="en-US" dirty="0" smtClean="0"/>
              <a:t>，字宏甫，號卓吾，又號溫陵居士</a:t>
            </a:r>
            <a:r>
              <a:rPr lang="en-US" altLang="zh-TW" dirty="0" smtClean="0"/>
              <a:t>[d]</a:t>
            </a:r>
            <a:r>
              <a:rPr lang="zh-TW" altLang="en-US" dirty="0" smtClean="0"/>
              <a:t>，是明朝頗有影響力的思想家、史學家和文學家，後被理學迫害，入獄後自刎，死後被泉州民眾奉之為神，稱「溫陵先師」（溫陵乃泉州舊稱）</a:t>
            </a:r>
            <a:r>
              <a:rPr lang="en-US" altLang="zh-TW" dirty="0" smtClean="0"/>
              <a:t>[2]</a:t>
            </a:r>
            <a:r>
              <a:rPr lang="zh-TW" altLang="en-US" dirty="0" smtClean="0"/>
              <a:t>。李贄的著作有</a:t>
            </a:r>
            <a:r>
              <a:rPr lang="en-US" altLang="zh-TW" dirty="0" smtClean="0"/>
              <a:t>《</a:t>
            </a:r>
            <a:r>
              <a:rPr lang="zh-TW" altLang="en-US" dirty="0" smtClean="0"/>
              <a:t>焚書</a:t>
            </a:r>
            <a:r>
              <a:rPr lang="en-US" altLang="zh-TW" dirty="0" smtClean="0"/>
              <a:t>》</a:t>
            </a:r>
            <a:r>
              <a:rPr lang="zh-TW" altLang="en-US" dirty="0" smtClean="0"/>
              <a:t>、</a:t>
            </a:r>
            <a:r>
              <a:rPr lang="en-US" altLang="zh-TW" dirty="0" smtClean="0"/>
              <a:t>《</a:t>
            </a:r>
            <a:r>
              <a:rPr lang="zh-TW" altLang="en-US" dirty="0" smtClean="0"/>
              <a:t>續焚書</a:t>
            </a:r>
            <a:r>
              <a:rPr lang="en-US" altLang="zh-TW" dirty="0" smtClean="0"/>
              <a:t>》</a:t>
            </a:r>
            <a:r>
              <a:rPr lang="zh-TW" altLang="en-US" dirty="0" smtClean="0"/>
              <a:t>、</a:t>
            </a:r>
            <a:r>
              <a:rPr lang="en-US" altLang="zh-TW" dirty="0" smtClean="0"/>
              <a:t>《</a:t>
            </a:r>
            <a:r>
              <a:rPr lang="zh-TW" altLang="en-US" dirty="0" smtClean="0"/>
              <a:t>藏書</a:t>
            </a:r>
            <a:r>
              <a:rPr lang="en-US" altLang="zh-TW" dirty="0" smtClean="0"/>
              <a:t>》</a:t>
            </a:r>
            <a:r>
              <a:rPr lang="zh-TW" altLang="en-US" dirty="0" smtClean="0"/>
              <a:t>等。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26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0769388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心之本</a:t>
            </a:r>
            <a:r>
              <a:rPr lang="en-US" altLang="zh-TW" dirty="0" smtClean="0"/>
              <a:t>(</a:t>
            </a:r>
            <a:r>
              <a:rPr lang="zh-TW" altLang="en-US" dirty="0" smtClean="0"/>
              <a:t>段</a:t>
            </a:r>
            <a:r>
              <a:rPr lang="en-US" altLang="zh-TW" dirty="0" smtClean="0"/>
              <a:t>)</a:t>
            </a:r>
            <a:r>
              <a:rPr lang="zh-TW" altLang="en-US" dirty="0" smtClean="0"/>
              <a:t>：心的本體部分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28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50134399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身有所忿懥，則不得其正；有所恐懼，則不得其正；有所好樂，則不得其正；有所憂患，則不得其正。</a:t>
            </a:r>
            <a:r>
              <a:rPr lang="zh-TW" altLang="en-US" sz="1200" dirty="0" smtClean="0"/>
              <a:t>心不在焉，視而不見，聽而不聞，食而不知其味。此謂修身在正其心。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29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84911709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親愛、賤惡、畏敬、哀矜、傲惰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32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82633859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連講「所親而愛好者」、「所賤而厭惡者」「所畏而崇敬者」「所哀而矜憐者」「所傲而惰慢者」。</a:t>
            </a:r>
            <a:endParaRPr lang="en-US" altLang="zh-TW" dirty="0" smtClean="0"/>
          </a:p>
          <a:p>
            <a:r>
              <a:rPr lang="zh-TW" altLang="en-US" b="1" dirty="0" smtClean="0"/>
              <a:t>“下一字身「所」行”</a:t>
            </a:r>
            <a:r>
              <a:rPr lang="zh-TW" altLang="en-US" dirty="0" smtClean="0"/>
              <a:t>，原作「探」，據手稿訂正。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33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68225969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zh-TW" altLang="en-US" sz="1200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zh-TW" altLang="en-US" sz="1200" dirty="0" smtClean="0"/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34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32839195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zh-TW" altLang="en-US" sz="1200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zh-TW" altLang="en-US" sz="1200" dirty="0" smtClean="0"/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35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37700877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論語</a:t>
            </a:r>
            <a:r>
              <a:rPr lang="en-US" altLang="zh-TW" dirty="0" smtClean="0"/>
              <a:t>》</a:t>
            </a:r>
            <a:r>
              <a:rPr lang="zh-TW" altLang="en-US" dirty="0" smtClean="0"/>
              <a:t>子路篇。定公問：「一言而可以興邦，有諸？」孔子對曰：「言不可以若是其幾也。人之言曰：‘為君難，為臣不易。’如知為君之難也， 不幾乎一言而興邦乎？」曰：「一言而喪邦，有諸？」孔子對曰： ‘言不可以若是其幾也。人之言曰：‘予無樂乎為君，唯其言而莫予違也。’如其善而莫之違也，不亦善乎？如不善而莫之違也，不幾乎一言而喪邦乎？」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43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15023394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「其所令反其所好」，譬如說堯、舜是實行仁政的，他們自己也是仁人。他們要教天下人犯罪，不講仁，天下老百姓是不幹的。為什麼呢？「反」就是違背。堯、舜一切是講仁的，他們要是教天下人不學仁，是反天下人所好、違背天下人所好的。所以一般民眾不會順從他所講的。「令」是下命令。相反的，「桀紂率天下以暴」，他如果下一道命令，叫天下人都學好，不要犯罪，他自己都暴虐無道，卻叫天下人要學規規矩矩、都行善，老百姓會聽他的話嗎？當然不會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45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95922558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46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68023124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 smtClean="0"/>
              <a:t>詩四章，都以鳲鳩及其子起興，實包含兩層意思。一是鳲鳩即布穀鳥，該鳥仁慈，“布穀處處催春耕”，裨益人間。又餵養眾多小鳥，無偏無私，平均如一。</a:t>
            </a:r>
            <a:r>
              <a:rPr lang="en-US" altLang="zh-CN" dirty="0" smtClean="0"/>
              <a:t>《</a:t>
            </a:r>
            <a:r>
              <a:rPr lang="zh-CN" altLang="en-US" dirty="0" smtClean="0"/>
              <a:t>詩集傳</a:t>
            </a:r>
            <a:r>
              <a:rPr lang="en-US" altLang="zh-CN" dirty="0" smtClean="0"/>
              <a:t>》</a:t>
            </a:r>
            <a:r>
              <a:rPr lang="zh-CN" altLang="en-US" dirty="0" smtClean="0"/>
              <a:t>謂：“</a:t>
            </a:r>
            <a:r>
              <a:rPr lang="en-US" altLang="zh-CN" dirty="0" smtClean="0"/>
              <a:t>(</a:t>
            </a:r>
            <a:r>
              <a:rPr lang="zh-CN" altLang="en-US" dirty="0" smtClean="0"/>
              <a:t>布穀鳥</a:t>
            </a:r>
            <a:r>
              <a:rPr lang="en-US" altLang="zh-CN" dirty="0" smtClean="0"/>
              <a:t>)</a:t>
            </a:r>
            <a:r>
              <a:rPr lang="zh-CN" altLang="en-US" dirty="0" smtClean="0"/>
              <a:t>飼子朝從上下，暮從下上。”就是這個意思。所以</a:t>
            </a:r>
            <a:r>
              <a:rPr lang="en-US" altLang="zh-CN" dirty="0" smtClean="0"/>
              <a:t>《</a:t>
            </a:r>
            <a:r>
              <a:rPr lang="zh-CN" altLang="en-US" dirty="0" smtClean="0"/>
              <a:t>左傳</a:t>
            </a:r>
            <a:r>
              <a:rPr lang="en-US" altLang="zh-CN" dirty="0" smtClean="0"/>
              <a:t>·</a:t>
            </a:r>
            <a:r>
              <a:rPr lang="zh-CN" altLang="en-US" dirty="0" smtClean="0"/>
              <a:t>昭公十七年</a:t>
            </a:r>
            <a:r>
              <a:rPr lang="en-US" altLang="zh-CN" dirty="0" smtClean="0"/>
              <a:t>》</a:t>
            </a:r>
            <a:r>
              <a:rPr lang="zh-CN" altLang="en-US" dirty="0" smtClean="0"/>
              <a:t>載：“鳲鳩氏，司空也。”杜預注：“鳲鳩平均，故為司空，平水土。”二是“鳲鳩在桑”，始終如一，操守不變，正以興下文“淑人君子”“其儀一兮”、“其儀不忒”的美德，與那些小鳥忽而在梅樹，忽而在酸棗樹，忽而在各種樹上的遊移不定形成鮮明對照。顯然小鳥尚未成熟，故行動尚無一定之規。因此，各章的起興既切題旨又含義深長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49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52677855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媳婦熬成婆，當將心比心。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54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28667174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石崇更與王愷競相爭豪。王愷家中洗鍋子用飯和飴</a:t>
            </a:r>
            <a:r>
              <a:rPr lang="en-US" altLang="zh-TW" dirty="0" smtClean="0"/>
              <a:t>(</a:t>
            </a:r>
            <a:r>
              <a:rPr lang="zh-TW" altLang="en-US" dirty="0" smtClean="0"/>
              <a:t>麥芽</a:t>
            </a:r>
            <a:r>
              <a:rPr lang="en-US" altLang="zh-TW" dirty="0" smtClean="0"/>
              <a:t>)</a:t>
            </a:r>
            <a:r>
              <a:rPr lang="zh-TW" altLang="en-US" dirty="0" smtClean="0"/>
              <a:t>糖水，石崇就命令自家廚房用蠟燭當柴燒。王愷為了炫耀，又在他家門前的大路兩旁，夾道四十里，用紫絲編成屏障。石崇用更貴重的彩緞鋪設了五十里屏障。晉武帝把宮裡收藏的一株兩尺多高的珊瑚樹賜給王愷，石崇看了便用鐵如意把珊瑚樹打碎，王愷氣極，石崇說：「不足多恨，今還卿。」於是命人悉數取出自己的珊瑚樹，有高三四尺者六七株，每株都大於王愷的珊瑚樹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61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54481129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62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86976132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 smtClean="0"/>
              <a:t>古代佩玉上部的橫玉。形似磬，或似半環。</a:t>
            </a:r>
            <a:r>
              <a:rPr lang="en-US" altLang="zh-CN" dirty="0" smtClean="0"/>
              <a:t>《</a:t>
            </a:r>
            <a:r>
              <a:rPr lang="zh-CN" altLang="en-US" dirty="0" smtClean="0"/>
              <a:t>國語</a:t>
            </a:r>
            <a:r>
              <a:rPr lang="en-US" altLang="zh-CN" dirty="0" smtClean="0"/>
              <a:t>·</a:t>
            </a:r>
            <a:r>
              <a:rPr lang="zh-CN" altLang="en-US" dirty="0" smtClean="0"/>
              <a:t>楚語下</a:t>
            </a:r>
            <a:r>
              <a:rPr lang="en-US" altLang="zh-CN" dirty="0" smtClean="0"/>
              <a:t>》</a:t>
            </a:r>
            <a:r>
              <a:rPr lang="zh-CN" altLang="en-US" dirty="0" smtClean="0"/>
              <a:t>：“ 趙簡子 鳴玉以相，問於 王孫圉 曰：‘ 楚 之白珩猶在乎？’” 韋昭 注：“珩，佩上之橫者。”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63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63232808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前</a:t>
            </a:r>
            <a:r>
              <a:rPr lang="en-US" altLang="zh-TW" dirty="0" smtClean="0"/>
              <a:t>651</a:t>
            </a:r>
            <a:r>
              <a:rPr lang="zh-TW" altLang="en-US" dirty="0" smtClean="0"/>
              <a:t>年，晉獻公逝世，荀息當國相，繼母驪姬立自己的兒子奚齊為國君，里克砍死奚齊，又活活鞭殺了驪姬，荀息自殺，里克派人迎接重耳回國即位，重耳辭謝。前</a:t>
            </a:r>
            <a:r>
              <a:rPr lang="en-US" altLang="zh-TW" dirty="0" smtClean="0"/>
              <a:t>650</a:t>
            </a:r>
            <a:r>
              <a:rPr lang="zh-TW" altLang="en-US" dirty="0" smtClean="0"/>
              <a:t>年，重耳的弟弟夷吾自立，是為晉惠公。</a:t>
            </a:r>
            <a:endParaRPr lang="en-US" altLang="zh-TW" dirty="0" smtClean="0"/>
          </a:p>
          <a:p>
            <a:r>
              <a:rPr lang="zh-TW" altLang="en-US" dirty="0" smtClean="0"/>
              <a:t>據</a:t>
            </a:r>
            <a:r>
              <a:rPr lang="en-US" altLang="zh-TW" dirty="0" smtClean="0"/>
              <a:t>《</a:t>
            </a:r>
            <a:r>
              <a:rPr lang="zh-TW" altLang="en-US" dirty="0" smtClean="0"/>
              <a:t>左傳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，周襄王十六</a:t>
            </a:r>
            <a:r>
              <a:rPr lang="en-US" altLang="zh-TW" dirty="0" smtClean="0"/>
              <a:t>(</a:t>
            </a:r>
            <a:r>
              <a:rPr lang="zh-TW" altLang="en-US" dirty="0" smtClean="0"/>
              <a:t>魯僖公二四年，秦穆公二四年，前</a:t>
            </a:r>
            <a:r>
              <a:rPr lang="en-US" altLang="zh-TW" dirty="0" smtClean="0"/>
              <a:t>636</a:t>
            </a:r>
            <a:r>
              <a:rPr lang="zh-TW" altLang="en-US" dirty="0" smtClean="0"/>
              <a:t>年</a:t>
            </a:r>
            <a:r>
              <a:rPr lang="en-US" altLang="zh-TW" dirty="0" smtClean="0"/>
              <a:t>)</a:t>
            </a:r>
            <a:r>
              <a:rPr lang="zh-TW" altLang="en-US" dirty="0" smtClean="0"/>
              <a:t>春二月</a:t>
            </a:r>
            <a:r>
              <a:rPr lang="en-US" altLang="zh-TW" dirty="0" smtClean="0"/>
              <a:t>(</a:t>
            </a:r>
            <a:r>
              <a:rPr lang="zh-TW" altLang="en-US" dirty="0" smtClean="0"/>
              <a:t>夏曆十二月</a:t>
            </a:r>
            <a:r>
              <a:rPr lang="en-US" altLang="zh-TW" dirty="0" smtClean="0"/>
              <a:t>)</a:t>
            </a:r>
            <a:r>
              <a:rPr lang="zh-TW" altLang="en-US" dirty="0" smtClean="0"/>
              <a:t>，秦穆公護送重耳回晉國。重耳即位後，在諸侯中威信很高。後為春秋五霸之一。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65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65209240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 dirty="0" smtClean="0"/>
              <a:t>〈</a:t>
            </a:r>
            <a:r>
              <a:rPr lang="zh-TW" altLang="en-US" dirty="0" smtClean="0"/>
              <a:t>先進</a:t>
            </a:r>
            <a:r>
              <a:rPr lang="en-US" altLang="zh-TW" dirty="0" smtClean="0"/>
              <a:t>17〉</a:t>
            </a:r>
            <a:r>
              <a:rPr lang="zh-TW" altLang="en-US" dirty="0" smtClean="0"/>
              <a:t>季氏富於周公，而求也為之聚斂而附益之。子曰：「非吾徒也。小子鳴鼓而攻之，可也。」</a:t>
            </a:r>
            <a:endParaRPr lang="en-US" altLang="zh-TW" dirty="0" smtClean="0"/>
          </a:p>
          <a:p>
            <a:r>
              <a:rPr lang="zh-TW" altLang="en-US" dirty="0" smtClean="0"/>
              <a:t>　皇侃：「季氏、魯臣也。周公、天子臣。食采邑於周，爵為公，故謂周公也，蓋周公旦之後也。天子之臣地廣祿大，故周公宜富。諸侯之臣地狹祿小，季氏宜貧。而今僭濫，遂勝天子臣，故云</a:t>
            </a:r>
            <a:r>
              <a:rPr lang="en-US" altLang="zh-TW" dirty="0" smtClean="0"/>
              <a:t>『</a:t>
            </a:r>
            <a:r>
              <a:rPr lang="zh-TW" altLang="en-US" dirty="0" smtClean="0"/>
              <a:t>季氏富於周公</a:t>
            </a:r>
            <a:r>
              <a:rPr lang="en-US" altLang="zh-TW" dirty="0" smtClean="0"/>
              <a:t>』</a:t>
            </a:r>
            <a:r>
              <a:rPr lang="zh-TW" altLang="en-US" dirty="0" smtClean="0"/>
              <a:t>」</a:t>
            </a:r>
            <a:endParaRPr lang="en-US" altLang="zh-TW" dirty="0" smtClean="0"/>
          </a:p>
          <a:p>
            <a:r>
              <a:rPr lang="zh-TW" altLang="en-US" dirty="0" smtClean="0"/>
              <a:t>　盜臣但偷其財，聚斂之臣搜刮民財，損我之德。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455F5E-4351-4C87-8986-1192D0FBE916}" type="slidenum">
              <a:rPr lang="zh-TW" altLang="en-US" smtClean="0"/>
              <a:t>69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0219901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TW" altLang="en-US" smtClean="0"/>
              <a:t>按一下以編輯母片副標題樣式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TW" altLang="en-US" smtClean="0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標題與說明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 (含標題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是非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12/7/2018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&#21476;&#26412;&#22823;&#23416;&#33287;&#22823;&#23416;&#31456;&#21477;&#23565;&#29031;.pdf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33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9.xml"/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12" Type="http://schemas.microsoft.com/office/2007/relationships/diagramDrawing" Target="../diagrams/drawing9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11" Type="http://schemas.openxmlformats.org/officeDocument/2006/relationships/diagramColors" Target="../diagrams/colors9.xml"/><Relationship Id="rId5" Type="http://schemas.openxmlformats.org/officeDocument/2006/relationships/diagramQuickStyle" Target="../diagrams/quickStyle8.xml"/><Relationship Id="rId10" Type="http://schemas.openxmlformats.org/officeDocument/2006/relationships/diagramQuickStyle" Target="../diagrams/quickStyle9.xml"/><Relationship Id="rId4" Type="http://schemas.openxmlformats.org/officeDocument/2006/relationships/diagramLayout" Target="../diagrams/layout8.xml"/><Relationship Id="rId9" Type="http://schemas.openxmlformats.org/officeDocument/2006/relationships/diagramLayout" Target="../diagrams/layout9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hyperlink" Target="https://baike.baidu.com/item/%E6%95%AC%E4%B9%8B" TargetMode="External"/><Relationship Id="rId13" Type="http://schemas.microsoft.com/office/2007/relationships/diagramDrawing" Target="../diagrams/drawing14.xml"/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12" Type="http://schemas.openxmlformats.org/officeDocument/2006/relationships/diagramColors" Target="../diagrams/colors14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3.xml"/><Relationship Id="rId11" Type="http://schemas.openxmlformats.org/officeDocument/2006/relationships/diagramQuickStyle" Target="../diagrams/quickStyle14.xml"/><Relationship Id="rId5" Type="http://schemas.openxmlformats.org/officeDocument/2006/relationships/diagramQuickStyle" Target="../diagrams/quickStyle13.xml"/><Relationship Id="rId10" Type="http://schemas.openxmlformats.org/officeDocument/2006/relationships/diagramLayout" Target="../diagrams/layout14.xml"/><Relationship Id="rId4" Type="http://schemas.openxmlformats.org/officeDocument/2006/relationships/diagramLayout" Target="../diagrams/layout13.xml"/><Relationship Id="rId9" Type="http://schemas.openxmlformats.org/officeDocument/2006/relationships/diagramData" Target="../diagrams/data14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6.xml"/><Relationship Id="rId13" Type="http://schemas.openxmlformats.org/officeDocument/2006/relationships/diagramData" Target="../diagrams/data17.xml"/><Relationship Id="rId3" Type="http://schemas.openxmlformats.org/officeDocument/2006/relationships/diagramData" Target="../diagrams/data15.xml"/><Relationship Id="rId7" Type="http://schemas.microsoft.com/office/2007/relationships/diagramDrawing" Target="../diagrams/drawing15.xml"/><Relationship Id="rId12" Type="http://schemas.microsoft.com/office/2007/relationships/diagramDrawing" Target="../diagrams/drawing16.xml"/><Relationship Id="rId17" Type="http://schemas.microsoft.com/office/2007/relationships/diagramDrawing" Target="../diagrams/drawing17.xml"/><Relationship Id="rId2" Type="http://schemas.openxmlformats.org/officeDocument/2006/relationships/notesSlide" Target="../notesSlides/notesSlide14.xml"/><Relationship Id="rId16" Type="http://schemas.openxmlformats.org/officeDocument/2006/relationships/diagramColors" Target="../diagrams/colors1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5.xml"/><Relationship Id="rId11" Type="http://schemas.openxmlformats.org/officeDocument/2006/relationships/diagramColors" Target="../diagrams/colors16.xml"/><Relationship Id="rId5" Type="http://schemas.openxmlformats.org/officeDocument/2006/relationships/diagramQuickStyle" Target="../diagrams/quickStyle15.xml"/><Relationship Id="rId15" Type="http://schemas.openxmlformats.org/officeDocument/2006/relationships/diagramQuickStyle" Target="../diagrams/quickStyle17.xml"/><Relationship Id="rId10" Type="http://schemas.openxmlformats.org/officeDocument/2006/relationships/diagramQuickStyle" Target="../diagrams/quickStyle16.xml"/><Relationship Id="rId4" Type="http://schemas.openxmlformats.org/officeDocument/2006/relationships/diagramLayout" Target="../diagrams/layout15.xml"/><Relationship Id="rId9" Type="http://schemas.openxmlformats.org/officeDocument/2006/relationships/diagramLayout" Target="../diagrams/layout16.xml"/><Relationship Id="rId14" Type="http://schemas.openxmlformats.org/officeDocument/2006/relationships/diagramLayout" Target="../diagrams/layout1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8.xml"/><Relationship Id="rId7" Type="http://schemas.microsoft.com/office/2007/relationships/diagramDrawing" Target="../diagrams/drawing18.xml"/><Relationship Id="rId2" Type="http://schemas.openxmlformats.org/officeDocument/2006/relationships/slide" Target="slide4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8.xml"/><Relationship Id="rId5" Type="http://schemas.openxmlformats.org/officeDocument/2006/relationships/diagramQuickStyle" Target="../diagrams/quickStyle18.xml"/><Relationship Id="rId4" Type="http://schemas.openxmlformats.org/officeDocument/2006/relationships/diagramLayout" Target="../diagrams/layout18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1.xml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1.xml"/><Relationship Id="rId5" Type="http://schemas.openxmlformats.org/officeDocument/2006/relationships/diagramColors" Target="../diagrams/colors21.xml"/><Relationship Id="rId4" Type="http://schemas.openxmlformats.org/officeDocument/2006/relationships/diagramQuickStyle" Target="../diagrams/quickStyle21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2097142" y="798644"/>
            <a:ext cx="8915399" cy="928315"/>
          </a:xfrm>
        </p:spPr>
        <p:txBody>
          <a:bodyPr>
            <a:normAutofit/>
          </a:bodyPr>
          <a:lstStyle/>
          <a:p>
            <a:r>
              <a:rPr lang="en-US" altLang="zh-TW" dirty="0"/>
              <a:t>※</a:t>
            </a:r>
            <a:r>
              <a:rPr lang="zh-TW" altLang="en-US" dirty="0" smtClean="0"/>
              <a:t>大學要義研究～傳文解析</a:t>
            </a:r>
            <a:endParaRPr lang="zh-TW" altLang="en-US" dirty="0"/>
          </a:p>
        </p:txBody>
      </p:sp>
      <p:pic>
        <p:nvPicPr>
          <p:cNvPr id="5" name="圖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999" y="2255210"/>
            <a:ext cx="6981825" cy="4133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1862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以下為朱子所分傳十章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40011" y="1594022"/>
            <a:ext cx="9564601" cy="4317200"/>
          </a:xfrm>
        </p:spPr>
        <p:txBody>
          <a:bodyPr>
            <a:norm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雪公：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惟朱子分此書，有經有傳，細繹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析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文理，確有獨到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古本大學與大學章句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  <a:hlinkClick r:id="rId2" action="ppaction://hlinkfile"/>
              </a:rPr>
              <a:t>對照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554438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一</a:t>
            </a:r>
            <a:r>
              <a:rPr lang="en-US" altLang="zh-TW" dirty="0" smtClean="0"/>
              <a:t>.</a:t>
            </a:r>
            <a:r>
              <a:rPr lang="zh-TW" altLang="en-US" dirty="0" smtClean="0"/>
              <a:t>釋明明德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848678" y="1519881"/>
            <a:ext cx="9655934" cy="5189032"/>
          </a:xfrm>
        </p:spPr>
        <p:txBody>
          <a:bodyPr>
            <a:normAutofit/>
          </a:bodyPr>
          <a:lstStyle/>
          <a:p>
            <a:pPr>
              <a:lnSpc>
                <a:spcPts val="4000"/>
              </a:lnSpc>
            </a:pPr>
            <a:r>
              <a:rPr lang="en-US" altLang="zh-TW" sz="3200" dirty="0"/>
              <a:t>《</a:t>
            </a:r>
            <a:r>
              <a:rPr lang="zh-TW" altLang="en-US" sz="3200" dirty="0"/>
              <a:t>康</a:t>
            </a:r>
            <a:r>
              <a:rPr lang="zh-TW" altLang="en-US" sz="3200" dirty="0" smtClean="0"/>
              <a:t>誥</a:t>
            </a:r>
            <a:r>
              <a:rPr lang="en-US" altLang="zh-TW" sz="3200" dirty="0"/>
              <a:t>》</a:t>
            </a:r>
            <a:r>
              <a:rPr lang="zh-TW" altLang="en-US" sz="3200" dirty="0" smtClean="0"/>
              <a:t>曰</a:t>
            </a:r>
            <a:r>
              <a:rPr lang="zh-TW" altLang="en-US" sz="3200" dirty="0"/>
              <a:t>：「</a:t>
            </a:r>
            <a:r>
              <a:rPr lang="zh-TW" altLang="en-US" sz="3200" dirty="0" smtClean="0"/>
              <a:t>克</a:t>
            </a:r>
            <a:r>
              <a:rPr lang="en-US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能</a:t>
            </a:r>
            <a:r>
              <a:rPr lang="en-US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明</a:t>
            </a:r>
            <a:r>
              <a:rPr lang="zh-TW" altLang="en-US" sz="3200" dirty="0"/>
              <a:t>德。」</a:t>
            </a:r>
            <a:r>
              <a:rPr lang="en-US" altLang="zh-TW" sz="3200" dirty="0"/>
              <a:t>《</a:t>
            </a:r>
            <a:r>
              <a:rPr lang="zh-TW" altLang="en-US" sz="3200" dirty="0"/>
              <a:t>太</a:t>
            </a:r>
            <a:r>
              <a:rPr lang="zh-TW" altLang="en-US" sz="3200" dirty="0" smtClean="0"/>
              <a:t>甲</a:t>
            </a:r>
            <a:r>
              <a:rPr lang="en-US" altLang="zh-TW" sz="3200" dirty="0"/>
              <a:t>》</a:t>
            </a:r>
            <a:r>
              <a:rPr lang="zh-TW" altLang="en-US" sz="3200" dirty="0" smtClean="0"/>
              <a:t>曰</a:t>
            </a:r>
            <a:r>
              <a:rPr lang="zh-TW" altLang="en-US" sz="3200" dirty="0"/>
              <a:t>：「</a:t>
            </a:r>
            <a:r>
              <a:rPr lang="zh-TW" altLang="en-US" sz="3200" dirty="0" smtClean="0"/>
              <a:t>顧</a:t>
            </a:r>
            <a:r>
              <a:rPr lang="en-US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念</a:t>
            </a:r>
            <a:r>
              <a:rPr lang="en-US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諟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是，此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u="sng" dirty="0" smtClean="0"/>
              <a:t>天</a:t>
            </a:r>
            <a:r>
              <a:rPr lang="zh-TW" altLang="en-US" sz="3200" u="sng" dirty="0"/>
              <a:t>之明</a:t>
            </a:r>
            <a:r>
              <a:rPr lang="zh-TW" altLang="en-US" sz="3200" u="sng" dirty="0" smtClean="0"/>
              <a:t>命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天命，性德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。</a:t>
            </a:r>
            <a:r>
              <a:rPr lang="zh-TW" altLang="en-US" sz="3200" dirty="0"/>
              <a:t>」</a:t>
            </a:r>
            <a:r>
              <a:rPr lang="en-US" altLang="zh-TW" sz="3200" dirty="0"/>
              <a:t>《</a:t>
            </a:r>
            <a:r>
              <a:rPr lang="zh-TW" altLang="en-US" sz="3200" dirty="0"/>
              <a:t>帝典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曰</a:t>
            </a:r>
            <a:r>
              <a:rPr lang="zh-TW" altLang="en-US" sz="3200" dirty="0"/>
              <a:t>：「克明</a:t>
            </a:r>
            <a:r>
              <a:rPr lang="zh-TW" altLang="en-US" sz="3200" dirty="0" smtClean="0"/>
              <a:t>峻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高大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德</a:t>
            </a:r>
            <a:r>
              <a:rPr lang="zh-TW" altLang="en-US" sz="3200" dirty="0"/>
              <a:t>。」</a:t>
            </a:r>
            <a:r>
              <a:rPr lang="zh-TW" altLang="en-US" sz="3200" dirty="0">
                <a:solidFill>
                  <a:srgbClr val="FF0000"/>
                </a:solidFill>
              </a:rPr>
              <a:t>皆自明也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>
              <a:lnSpc>
                <a:spcPts val="4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引證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4000"/>
              </a:lnSpc>
            </a:pP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尚書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•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康誥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：周公封康叔之語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4000"/>
              </a:lnSpc>
            </a:pP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尚書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•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太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甲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：伊尹告大甲作。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念茲天賦明德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</a:p>
          <a:p>
            <a:pPr lvl="1">
              <a:lnSpc>
                <a:spcPts val="4000"/>
              </a:lnSpc>
            </a:pP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帝典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尚書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•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堯典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  <a:p>
            <a:pPr>
              <a:lnSpc>
                <a:spcPts val="4000"/>
              </a:lnSpc>
            </a:pPr>
            <a:r>
              <a:rPr lang="zh-TW" altLang="en-US" sz="3200" dirty="0" smtClean="0"/>
              <a:t>結語：</a:t>
            </a:r>
            <a:r>
              <a:rPr lang="zh-TW" altLang="en-US" sz="3200" dirty="0" smtClean="0">
                <a:solidFill>
                  <a:srgbClr val="FF0000"/>
                </a:solidFill>
              </a:rPr>
              <a:t>皆自明也。</a:t>
            </a:r>
            <a:endParaRPr lang="en-US" altLang="zh-TW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3897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二</a:t>
            </a:r>
            <a:r>
              <a:rPr lang="en-US" altLang="zh-TW" dirty="0" smtClean="0"/>
              <a:t>.</a:t>
            </a:r>
            <a:r>
              <a:rPr lang="zh-TW" altLang="en-US" dirty="0" smtClean="0"/>
              <a:t>釋新民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878227" y="1482811"/>
            <a:ext cx="9626385" cy="4428411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 smtClean="0"/>
              <a:t>湯</a:t>
            </a:r>
            <a:r>
              <a:rPr lang="zh-TW" altLang="en-US" sz="3200" dirty="0"/>
              <a:t>之</a:t>
            </a:r>
            <a:r>
              <a:rPr lang="zh-TW" altLang="en-US" sz="3200" u="sng" dirty="0" smtClean="0"/>
              <a:t>盤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盥皿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銘</a:t>
            </a:r>
            <a:r>
              <a:rPr lang="zh-TW" altLang="en-US" sz="3200" dirty="0"/>
              <a:t>曰：「</a:t>
            </a:r>
            <a:r>
              <a:rPr lang="zh-TW" altLang="en-US" sz="3200" dirty="0" smtClean="0"/>
              <a:t>茍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誠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日新</a:t>
            </a:r>
            <a:r>
              <a:rPr lang="zh-TW" altLang="en-US" sz="3200" dirty="0"/>
              <a:t>，日日新，又日新。</a:t>
            </a:r>
            <a:r>
              <a:rPr lang="zh-TW" altLang="en-US" sz="3200" dirty="0" smtClean="0"/>
              <a:t>」</a:t>
            </a:r>
            <a:endParaRPr lang="en-US" altLang="zh-TW" sz="3200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en-US" altLang="zh-TW" sz="3200" dirty="0" smtClean="0"/>
              <a:t>《</a:t>
            </a:r>
            <a:r>
              <a:rPr lang="zh-TW" altLang="en-US" sz="3200" dirty="0"/>
              <a:t>康誥</a:t>
            </a:r>
            <a:r>
              <a:rPr lang="en-US" altLang="zh-TW" sz="3200" dirty="0"/>
              <a:t>》</a:t>
            </a:r>
            <a:r>
              <a:rPr lang="zh-TW" altLang="en-US" sz="3200" dirty="0"/>
              <a:t>曰：「作</a:t>
            </a:r>
            <a:r>
              <a:rPr lang="zh-TW" altLang="en-US" sz="3200" u="sng" dirty="0" smtClean="0"/>
              <a:t>新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除舊布新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民</a:t>
            </a:r>
            <a:r>
              <a:rPr lang="zh-TW" altLang="en-US" sz="3200" dirty="0"/>
              <a:t>。</a:t>
            </a:r>
            <a:r>
              <a:rPr lang="zh-TW" altLang="en-US" sz="3200" dirty="0" smtClean="0"/>
              <a:t>」</a:t>
            </a:r>
            <a:endParaRPr lang="en-US" altLang="zh-TW" sz="3200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en-US" altLang="zh-TW" sz="3200" dirty="0" smtClean="0"/>
              <a:t>《</a:t>
            </a:r>
            <a:r>
              <a:rPr lang="zh-TW" altLang="en-US" sz="3200" dirty="0"/>
              <a:t>詩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》(</a:t>
            </a:r>
            <a:r>
              <a:rPr lang="zh-TW" altLang="en-US" sz="2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sz="2600" dirty="0" smtClean="0">
                <a:latin typeface="Poor Richard" panose="02080502050505020702" pitchFamily="18" charset="0"/>
                <a:ea typeface="標楷體" panose="03000509000000000000" pitchFamily="65" charset="-120"/>
              </a:rPr>
              <a:t>•</a:t>
            </a:r>
            <a:r>
              <a:rPr lang="zh-TW" altLang="en-US" sz="2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文王</a:t>
            </a:r>
            <a:r>
              <a:rPr lang="en-US" altLang="zh-TW" sz="2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曰</a:t>
            </a:r>
            <a:r>
              <a:rPr lang="zh-TW" altLang="en-US" sz="3200" dirty="0"/>
              <a:t>：「周雖</a:t>
            </a:r>
            <a:r>
              <a:rPr lang="zh-TW" altLang="en-US" sz="3200" u="sng" dirty="0"/>
              <a:t>舊</a:t>
            </a:r>
            <a:r>
              <a:rPr lang="zh-TW" altLang="en-US" sz="3200" u="sng" dirty="0" smtClean="0"/>
              <a:t>邦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西伯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其</a:t>
            </a:r>
            <a:r>
              <a:rPr lang="zh-TW" altLang="en-US" sz="3200" u="sng" dirty="0" smtClean="0"/>
              <a:t>命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天命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惟</a:t>
            </a:r>
            <a:r>
              <a:rPr lang="zh-TW" altLang="en-US" sz="3200" dirty="0"/>
              <a:t>新。</a:t>
            </a:r>
            <a:r>
              <a:rPr lang="zh-TW" altLang="en-US" sz="3200" dirty="0" smtClean="0"/>
              <a:t>」</a:t>
            </a:r>
            <a:endParaRPr lang="en-US" altLang="zh-TW" sz="3200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zh-TW" altLang="en-US" sz="3200" dirty="0" smtClean="0">
                <a:solidFill>
                  <a:srgbClr val="FF0000"/>
                </a:solidFill>
              </a:rPr>
              <a:t>是故</a:t>
            </a:r>
            <a:r>
              <a:rPr lang="zh-TW" altLang="en-US" sz="3200" dirty="0">
                <a:solidFill>
                  <a:srgbClr val="FF0000"/>
                </a:solidFill>
              </a:rPr>
              <a:t>君子</a:t>
            </a:r>
            <a:r>
              <a:rPr lang="zh-TW" altLang="en-US" sz="3200" dirty="0" smtClean="0">
                <a:solidFill>
                  <a:srgbClr val="FF0000"/>
                </a:solidFill>
              </a:rPr>
              <a:t>無</a:t>
            </a:r>
            <a:r>
              <a:rPr lang="zh-TW" altLang="en-US" sz="3200" u="sng" dirty="0" smtClean="0">
                <a:solidFill>
                  <a:srgbClr val="FF0000"/>
                </a:solidFill>
              </a:rPr>
              <a:t>所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處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solidFill>
                  <a:srgbClr val="FF0000"/>
                </a:solidFill>
              </a:rPr>
              <a:t>不用其</a:t>
            </a:r>
            <a:r>
              <a:rPr lang="zh-TW" altLang="en-US" sz="3200" u="sng" dirty="0" smtClean="0">
                <a:solidFill>
                  <a:srgbClr val="FF0000"/>
                </a:solidFill>
              </a:rPr>
              <a:t>極</a:t>
            </a:r>
            <a:r>
              <a:rPr lang="en-US" altLang="zh-TW" sz="2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盡；至善</a:t>
            </a:r>
            <a:r>
              <a:rPr lang="en-US" altLang="zh-TW" sz="2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。</a:t>
            </a:r>
            <a:endParaRPr lang="zh-TW" altLang="en-US" sz="3200" dirty="0"/>
          </a:p>
        </p:txBody>
      </p:sp>
      <p:pic>
        <p:nvPicPr>
          <p:cNvPr id="2" name="圖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02595" y="3914406"/>
            <a:ext cx="3581317" cy="2605696"/>
          </a:xfrm>
          <a:prstGeom prst="rect">
            <a:avLst/>
          </a:prstGeom>
        </p:spPr>
      </p:pic>
      <p:sp>
        <p:nvSpPr>
          <p:cNvPr id="5" name="文字方塊 4"/>
          <p:cNvSpPr txBox="1"/>
          <p:nvPr/>
        </p:nvSpPr>
        <p:spPr>
          <a:xfrm>
            <a:off x="5980671" y="5712320"/>
            <a:ext cx="24219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散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氏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盤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西周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005993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三</a:t>
            </a:r>
            <a:r>
              <a:rPr lang="en-US" altLang="zh-TW" dirty="0" smtClean="0"/>
              <a:t>.</a:t>
            </a:r>
            <a:r>
              <a:rPr lang="zh-TW" altLang="en-US" dirty="0" smtClean="0"/>
              <a:t>釋止於至善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引證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077278" y="1374018"/>
            <a:ext cx="9802701" cy="512805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altLang="zh-TW" sz="3200" dirty="0"/>
              <a:t>《</a:t>
            </a:r>
            <a:r>
              <a:rPr lang="zh-TW" altLang="en-US" sz="3200" dirty="0"/>
              <a:t>詩</a:t>
            </a:r>
            <a:r>
              <a:rPr lang="en-US" altLang="zh-TW" sz="3200" dirty="0"/>
              <a:t>》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商頌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•</a:t>
            </a:r>
            <a:r>
              <a:rPr lang="zh-TW" altLang="en-US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玄鳥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云</a:t>
            </a:r>
            <a:r>
              <a:rPr lang="zh-TW" altLang="en-US" sz="3200" dirty="0"/>
              <a:t>：「</a:t>
            </a:r>
            <a:r>
              <a:rPr lang="zh-TW" altLang="en-US" sz="3200" dirty="0" smtClean="0"/>
              <a:t>邦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國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畿</a:t>
            </a:r>
            <a:r>
              <a:rPr lang="en-US" altLang="zh-TW" sz="2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京城</a:t>
            </a:r>
            <a:r>
              <a:rPr lang="en-US" altLang="zh-TW" sz="2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/</a:t>
            </a:r>
            <a:r>
              <a:rPr lang="zh-TW" altLang="en-US" sz="2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疆域</a:t>
            </a:r>
            <a:r>
              <a:rPr lang="en-US" altLang="zh-TW" sz="2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千里</a:t>
            </a:r>
            <a:r>
              <a:rPr lang="zh-TW" altLang="en-US" sz="3200" dirty="0"/>
              <a:t>，惟民所</a:t>
            </a:r>
            <a:r>
              <a:rPr lang="zh-TW" altLang="en-US" sz="3200" dirty="0" smtClean="0"/>
              <a:t>止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安住，依止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。」</a:t>
            </a:r>
            <a:endParaRPr lang="en-US" altLang="zh-TW" sz="3200" dirty="0" smtClean="0"/>
          </a:p>
          <a:p>
            <a:pPr lvl="1">
              <a:lnSpc>
                <a:spcPct val="150000"/>
              </a:lnSpc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梁惠王曰：「寡人之於國也，盡心焉耳矣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……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鄰國之民不加少，寡人之民不加多，何也？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梁惠王上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en-US" altLang="zh-TW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ct val="150000"/>
              </a:lnSpc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孟子曰：「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諸侯之寶三：土地、人民、政事。寶珠玉者，殃必及身。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盡心下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</p:spTree>
    <p:extLst>
      <p:ext uri="{BB962C8B-B14F-4D97-AF65-F5344CB8AC3E}">
        <p14:creationId xmlns:p14="http://schemas.microsoft.com/office/powerpoint/2010/main" val="3135519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三</a:t>
            </a:r>
            <a:r>
              <a:rPr lang="en-US" altLang="zh-TW" dirty="0" smtClean="0"/>
              <a:t>.</a:t>
            </a:r>
            <a:r>
              <a:rPr lang="zh-TW" altLang="en-US" dirty="0" smtClean="0"/>
              <a:t>釋止於至善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引證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729408" y="1542983"/>
            <a:ext cx="10336696" cy="4529825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en-US" altLang="zh-TW" sz="3600" dirty="0"/>
              <a:t>《</a:t>
            </a:r>
            <a:r>
              <a:rPr lang="zh-TW" altLang="en-US" sz="3600" dirty="0"/>
              <a:t>詩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•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緡蠻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/>
              <a:t>云：「緡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TW" sz="3200" dirty="0" err="1">
                <a:latin typeface="標楷體" panose="03000509000000000000" pitchFamily="65" charset="-120"/>
                <a:ea typeface="標楷體" panose="03000509000000000000" pitchFamily="65" charset="-120"/>
              </a:rPr>
              <a:t>mín</a:t>
            </a:r>
            <a:r>
              <a:rPr lang="zh-CN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ㄇㄧㄣˊ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/>
              <a:t>蠻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鳥聲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/>
              <a:t>黃鳥，止于丘隅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山丘僻靜處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。」</a:t>
            </a:r>
            <a:endParaRPr lang="en-US" altLang="zh-TW" sz="3600" dirty="0" smtClean="0"/>
          </a:p>
          <a:p>
            <a:pPr lvl="1">
              <a:lnSpc>
                <a:spcPct val="150000"/>
              </a:lnSpc>
            </a:pP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論語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•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里仁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：子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曰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仁為美；擇不處仁，焉得知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！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ct val="150000"/>
              </a:lnSpc>
            </a:pP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孟子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•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公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孫丑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上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》: 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夫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仁，天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之尊爵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也，人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之安宅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也。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r>
              <a:rPr lang="zh-TW" altLang="en-US" sz="3400" dirty="0"/>
              <a:t>子曰：「於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TW" sz="2800" dirty="0" err="1">
                <a:latin typeface="標楷體" panose="03000509000000000000" pitchFamily="65" charset="-120"/>
                <a:ea typeface="標楷體" panose="03000509000000000000" pitchFamily="65" charset="-120"/>
              </a:rPr>
              <a:t>yú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/</a:t>
            </a:r>
            <a:r>
              <a:rPr lang="en-US" altLang="zh-TW" sz="2800" dirty="0" err="1">
                <a:latin typeface="標楷體" panose="03000509000000000000" pitchFamily="65" charset="-120"/>
                <a:ea typeface="標楷體" panose="03000509000000000000" pitchFamily="65" charset="-120"/>
              </a:rPr>
              <a:t>wū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400" dirty="0"/>
              <a:t>止</a:t>
            </a:r>
            <a:r>
              <a:rPr lang="zh-TW" altLang="en-US" sz="3400" dirty="0" smtClean="0"/>
              <a:t>，知其所</a:t>
            </a:r>
            <a:r>
              <a:rPr lang="zh-TW" altLang="en-US" sz="3400" dirty="0"/>
              <a:t>止，可以人而不如鳥乎？</a:t>
            </a:r>
            <a:r>
              <a:rPr lang="zh-TW" altLang="en-US" sz="3400" dirty="0" smtClean="0"/>
              <a:t>」</a:t>
            </a:r>
            <a:endParaRPr lang="en-US" altLang="zh-TW" sz="3400" dirty="0" smtClean="0"/>
          </a:p>
        </p:txBody>
      </p:sp>
    </p:spTree>
    <p:extLst>
      <p:ext uri="{BB962C8B-B14F-4D97-AF65-F5344CB8AC3E}">
        <p14:creationId xmlns:p14="http://schemas.microsoft.com/office/powerpoint/2010/main" val="1260615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三</a:t>
            </a:r>
            <a:r>
              <a:rPr lang="en-US" altLang="zh-TW" dirty="0" smtClean="0"/>
              <a:t>.</a:t>
            </a:r>
            <a:r>
              <a:rPr lang="zh-TW" altLang="en-US" dirty="0" smtClean="0"/>
              <a:t>釋止於至善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引證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217557" y="1374018"/>
            <a:ext cx="9662422" cy="5128054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en-US" altLang="zh-TW" sz="3200" dirty="0" smtClean="0"/>
              <a:t>《</a:t>
            </a:r>
            <a:r>
              <a:rPr lang="zh-TW" altLang="en-US" sz="3200" dirty="0"/>
              <a:t>詩</a:t>
            </a:r>
            <a:r>
              <a:rPr lang="en-US" altLang="zh-TW" sz="3200" dirty="0"/>
              <a:t>》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•</a:t>
            </a:r>
            <a:r>
              <a:rPr lang="zh-TW" altLang="en-US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文王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云</a:t>
            </a:r>
            <a:r>
              <a:rPr lang="zh-TW" altLang="en-US" sz="3200" dirty="0"/>
              <a:t>：「穆</a:t>
            </a:r>
            <a:r>
              <a:rPr lang="zh-TW" altLang="en-US" sz="3200" dirty="0" smtClean="0"/>
              <a:t>穆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美好深遠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文</a:t>
            </a:r>
            <a:r>
              <a:rPr lang="zh-TW" altLang="en-US" sz="3200" dirty="0"/>
              <a:t>王，於緝</a:t>
            </a:r>
            <a:r>
              <a:rPr lang="zh-TW" altLang="en-US" sz="3200" dirty="0" smtClean="0"/>
              <a:t>熙</a:t>
            </a:r>
            <a:r>
              <a:rPr lang="en-US" altLang="zh-TW" sz="2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光明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敬</a:t>
            </a:r>
            <a:r>
              <a:rPr lang="zh-TW" altLang="en-US" sz="3200" dirty="0"/>
              <a:t>止！</a:t>
            </a:r>
            <a:r>
              <a:rPr lang="zh-TW" altLang="en-US" sz="3200" dirty="0" smtClean="0"/>
              <a:t>」</a:t>
            </a:r>
            <a:endParaRPr lang="en-US" altLang="zh-TW" sz="3200" dirty="0" smtClean="0"/>
          </a:p>
          <a:p>
            <a:pPr lvl="1">
              <a:lnSpc>
                <a:spcPts val="4800"/>
              </a:lnSpc>
            </a:pPr>
            <a:r>
              <a:rPr lang="zh-TW" altLang="en-US" sz="3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於緝之於，音烏</a:t>
            </a:r>
            <a:r>
              <a:rPr lang="zh-TW" altLang="en-US" sz="3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0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4800"/>
              </a:lnSpc>
            </a:pPr>
            <a:r>
              <a:rPr lang="zh-TW" altLang="en-US" sz="3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穆</a:t>
            </a:r>
            <a:r>
              <a:rPr lang="zh-TW" altLang="en-US" sz="3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穆，深遠之意。於，歎美辭。緝，繼續也。熙，光明也</a:t>
            </a:r>
            <a:r>
              <a:rPr lang="zh-TW" altLang="en-US" sz="3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0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4800"/>
              </a:lnSpc>
            </a:pPr>
            <a:r>
              <a:rPr lang="zh-TW" altLang="en-US" sz="3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敬</a:t>
            </a:r>
            <a:r>
              <a:rPr lang="zh-TW" altLang="en-US" sz="3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止，言其無不敬而安所止也</a:t>
            </a:r>
            <a:r>
              <a:rPr lang="zh-TW" altLang="en-US" sz="3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30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823494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三</a:t>
            </a:r>
            <a:r>
              <a:rPr lang="en-US" altLang="zh-TW" dirty="0" smtClean="0"/>
              <a:t>.</a:t>
            </a:r>
            <a:r>
              <a:rPr lang="zh-TW" altLang="en-US" dirty="0" smtClean="0"/>
              <a:t>釋止於至善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結語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779373" y="1383957"/>
            <a:ext cx="10120184" cy="5128054"/>
          </a:xfrm>
          <a:ln w="19050">
            <a:noFill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 smtClean="0">
                <a:solidFill>
                  <a:srgbClr val="FF0000"/>
                </a:solidFill>
              </a:rPr>
              <a:t>為人</a:t>
            </a:r>
            <a:r>
              <a:rPr lang="zh-TW" altLang="en-US" sz="3200" dirty="0">
                <a:solidFill>
                  <a:srgbClr val="FF0000"/>
                </a:solidFill>
              </a:rPr>
              <a:t>君，</a:t>
            </a:r>
            <a:r>
              <a:rPr lang="zh-TW" altLang="en-US" sz="3200" dirty="0" smtClean="0">
                <a:solidFill>
                  <a:srgbClr val="FF0000"/>
                </a:solidFill>
              </a:rPr>
              <a:t>止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（安住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/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存心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r>
              <a:rPr lang="zh-TW" altLang="en-US" sz="3200" dirty="0" smtClean="0">
                <a:solidFill>
                  <a:srgbClr val="FF0000"/>
                </a:solidFill>
              </a:rPr>
              <a:t>於</a:t>
            </a:r>
            <a:r>
              <a:rPr lang="zh-TW" altLang="en-US" sz="3200" dirty="0">
                <a:solidFill>
                  <a:srgbClr val="FF0000"/>
                </a:solidFill>
              </a:rPr>
              <a:t>仁；為人臣，止於敬；為人子，止於孝；為人父，止於慈；與國人交，止於信。</a:t>
            </a:r>
          </a:p>
        </p:txBody>
      </p:sp>
      <p:graphicFrame>
        <p:nvGraphicFramePr>
          <p:cNvPr id="4" name="資料庫圖表 3"/>
          <p:cNvGraphicFramePr/>
          <p:nvPr>
            <p:extLst>
              <p:ext uri="{D42A27DB-BD31-4B8C-83A1-F6EECF244321}">
                <p14:modId xmlns:p14="http://schemas.microsoft.com/office/powerpoint/2010/main" val="3611737683"/>
              </p:ext>
            </p:extLst>
          </p:nvPr>
        </p:nvGraphicFramePr>
        <p:xfrm>
          <a:off x="3075609" y="2981740"/>
          <a:ext cx="5829852" cy="33354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橢圓 4"/>
          <p:cNvSpPr/>
          <p:nvPr/>
        </p:nvSpPr>
        <p:spPr>
          <a:xfrm>
            <a:off x="5568122" y="4241985"/>
            <a:ext cx="844826" cy="815008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200" dirty="0" smtClean="0">
                <a:solidFill>
                  <a:srgbClr val="FF0000"/>
                </a:solidFill>
              </a:rPr>
              <a:t>信</a:t>
            </a:r>
            <a:endParaRPr lang="zh-TW" altLang="en-US" sz="3200" dirty="0">
              <a:solidFill>
                <a:srgbClr val="FF0000"/>
              </a:solidFill>
            </a:endParaRPr>
          </a:p>
        </p:txBody>
      </p:sp>
      <p:cxnSp>
        <p:nvCxnSpPr>
          <p:cNvPr id="8" name="直線單箭頭接點 7"/>
          <p:cNvCxnSpPr/>
          <p:nvPr/>
        </p:nvCxnSpPr>
        <p:spPr>
          <a:xfrm flipV="1">
            <a:off x="6302752" y="3359426"/>
            <a:ext cx="962752" cy="1014141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線單箭頭接點 10"/>
          <p:cNvCxnSpPr/>
          <p:nvPr/>
        </p:nvCxnSpPr>
        <p:spPr>
          <a:xfrm flipH="1">
            <a:off x="4689145" y="4959626"/>
            <a:ext cx="996038" cy="1012375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線單箭頭接點 12"/>
          <p:cNvCxnSpPr>
            <a:stCxn id="5" idx="1"/>
          </p:cNvCxnSpPr>
          <p:nvPr/>
        </p:nvCxnSpPr>
        <p:spPr>
          <a:xfrm flipH="1" flipV="1">
            <a:off x="4715566" y="3355874"/>
            <a:ext cx="976278" cy="100546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直線單箭頭接點 14"/>
          <p:cNvCxnSpPr>
            <a:stCxn id="5" idx="5"/>
          </p:cNvCxnSpPr>
          <p:nvPr/>
        </p:nvCxnSpPr>
        <p:spPr>
          <a:xfrm>
            <a:off x="6289226" y="4937638"/>
            <a:ext cx="1022578" cy="974254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7515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以下</a:t>
            </a:r>
            <a:r>
              <a:rPr lang="zh-TW" altLang="en-US" dirty="0" smtClean="0"/>
              <a:t>篇章古</a:t>
            </a:r>
            <a:r>
              <a:rPr lang="zh-TW" altLang="en-US" dirty="0"/>
              <a:t>本列於「故君子必誠其意」之後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384853" y="1729946"/>
            <a:ext cx="9316995" cy="4181276"/>
          </a:xfrm>
        </p:spPr>
        <p:txBody>
          <a:bodyPr>
            <a:normAutofit/>
          </a:bodyPr>
          <a:lstStyle/>
          <a:p>
            <a:r>
              <a:rPr lang="zh-TW" altLang="zh-TW" sz="3200" dirty="0"/>
              <a:t>「</a:t>
            </a:r>
            <a:r>
              <a:rPr lang="zh-TW" altLang="zh-TW" sz="3200" dirty="0" smtClean="0"/>
              <a:t>《</a:t>
            </a:r>
            <a:r>
              <a:rPr lang="zh-TW" altLang="zh-TW" sz="3200" dirty="0"/>
              <a:t>詩》云</a:t>
            </a:r>
            <a:r>
              <a:rPr lang="zh-TW" altLang="zh-TW" sz="3200" dirty="0" smtClean="0"/>
              <a:t>：瞻</a:t>
            </a:r>
            <a:r>
              <a:rPr lang="zh-TW" altLang="zh-TW" sz="3200" dirty="0"/>
              <a:t>彼淇</a:t>
            </a:r>
            <a:r>
              <a:rPr lang="zh-TW" altLang="zh-TW" sz="3200" dirty="0" smtClean="0"/>
              <a:t>澳</a:t>
            </a:r>
            <a:r>
              <a:rPr lang="en-US" altLang="zh-TW" sz="3200" dirty="0" smtClean="0"/>
              <a:t>……</a:t>
            </a:r>
            <a:r>
              <a:rPr lang="zh-TW" altLang="zh-TW" sz="3200" dirty="0" smtClean="0"/>
              <a:t>此</a:t>
            </a:r>
            <a:r>
              <a:rPr lang="zh-TW" altLang="zh-TW" sz="3200" dirty="0"/>
              <a:t>以沒世不忘也</a:t>
            </a:r>
            <a:r>
              <a:rPr lang="zh-TW" altLang="zh-TW" sz="3200" dirty="0" smtClean="0"/>
              <a:t>。</a:t>
            </a:r>
            <a:r>
              <a:rPr lang="zh-TW" altLang="en-US" sz="3200" dirty="0" smtClean="0"/>
              <a:t>」</a:t>
            </a:r>
            <a:endParaRPr lang="en-US" altLang="zh-TW" sz="3200" dirty="0" smtClean="0"/>
          </a:p>
          <a:p>
            <a:r>
              <a:rPr lang="zh-TW" altLang="en-US" sz="3200" dirty="0" smtClean="0"/>
              <a:t>依古本為「</a:t>
            </a:r>
            <a:r>
              <a:rPr lang="zh-TW" altLang="en-US" sz="3200" dirty="0" smtClean="0">
                <a:solidFill>
                  <a:srgbClr val="FF0000"/>
                </a:solidFill>
              </a:rPr>
              <a:t>釋誠意</a:t>
            </a:r>
            <a:r>
              <a:rPr lang="zh-TW" altLang="en-US" sz="3200" dirty="0" smtClean="0"/>
              <a:t>」，依新本為「</a:t>
            </a:r>
            <a:r>
              <a:rPr lang="zh-TW" altLang="en-US" sz="3200" dirty="0" smtClean="0">
                <a:solidFill>
                  <a:srgbClr val="FF0000"/>
                </a:solidFill>
              </a:rPr>
              <a:t>釋止於至善</a:t>
            </a:r>
            <a:r>
              <a:rPr lang="zh-TW" altLang="en-US" sz="3200" dirty="0" smtClean="0"/>
              <a:t>」</a:t>
            </a:r>
            <a:endParaRPr lang="zh-TW" altLang="zh-TW" sz="3200" dirty="0"/>
          </a:p>
          <a:p>
            <a:pPr marL="0" indent="0">
              <a:buNone/>
            </a:pP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3711382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08313" y="588397"/>
            <a:ext cx="9986838" cy="591577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altLang="zh-TW" sz="3200" dirty="0"/>
              <a:t>《</a:t>
            </a:r>
            <a:r>
              <a:rPr lang="zh-TW" altLang="en-US" sz="3200" dirty="0"/>
              <a:t>詩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云</a:t>
            </a:r>
            <a:r>
              <a:rPr lang="zh-TW" altLang="en-US" sz="3200" dirty="0"/>
              <a:t>：「瞻彼</a:t>
            </a:r>
            <a:r>
              <a:rPr lang="zh-TW" altLang="en-US" sz="3200" u="sng" dirty="0" smtClean="0"/>
              <a:t>淇</a:t>
            </a:r>
            <a:r>
              <a:rPr lang="zh-TW" altLang="en-US" sz="3200" dirty="0" smtClean="0"/>
              <a:t>澳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TW" sz="2800" dirty="0" err="1" smtClean="0">
                <a:latin typeface="標楷體" panose="03000509000000000000" pitchFamily="65" charset="-120"/>
                <a:ea typeface="標楷體" panose="03000509000000000000" pitchFamily="65" charset="-120"/>
              </a:rPr>
              <a:t>yù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/>
              <a:t>，</a:t>
            </a:r>
            <a:r>
              <a:rPr lang="zh-TW" altLang="en-US" sz="3200" u="sng" dirty="0" smtClean="0"/>
              <a:t>菉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TW" sz="2800" dirty="0" err="1">
                <a:latin typeface="標楷體" panose="03000509000000000000" pitchFamily="65" charset="-120"/>
                <a:ea typeface="標楷體" panose="03000509000000000000" pitchFamily="65" charset="-120"/>
              </a:rPr>
              <a:t>lù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竹</a:t>
            </a:r>
            <a:r>
              <a:rPr lang="zh-TW" altLang="en-US" sz="3200" u="sng" dirty="0"/>
              <a:t>猗</a:t>
            </a:r>
            <a:r>
              <a:rPr lang="zh-TW" altLang="en-US" sz="3200" u="sng" dirty="0" smtClean="0"/>
              <a:t>猗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TW" sz="2800" dirty="0" err="1">
                <a:latin typeface="標楷體" panose="03000509000000000000" pitchFamily="65" charset="-120"/>
                <a:ea typeface="標楷體" panose="03000509000000000000" pitchFamily="65" charset="-120"/>
              </a:rPr>
              <a:t>yī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。</a:t>
            </a:r>
            <a:r>
              <a:rPr lang="zh-TW" altLang="en-US" sz="3200" dirty="0"/>
              <a:t>有</a:t>
            </a:r>
            <a:r>
              <a:rPr lang="zh-TW" altLang="en-US" sz="3200" u="sng" dirty="0" smtClean="0"/>
              <a:t>斐</a:t>
            </a:r>
            <a:r>
              <a:rPr lang="zh-TW" altLang="en-US" sz="3200" dirty="0" smtClean="0"/>
              <a:t>君子</a:t>
            </a:r>
            <a:r>
              <a:rPr lang="zh-TW" altLang="en-US" sz="3200" dirty="0"/>
              <a:t>，如</a:t>
            </a:r>
            <a:r>
              <a:rPr lang="zh-TW" altLang="en-US" sz="3200" u="sng" dirty="0"/>
              <a:t>切</a:t>
            </a:r>
            <a:r>
              <a:rPr lang="zh-TW" altLang="en-US" sz="3200" dirty="0"/>
              <a:t>如</a:t>
            </a:r>
            <a:r>
              <a:rPr lang="zh-TW" altLang="en-US" sz="3200" u="sng" dirty="0"/>
              <a:t>磋</a:t>
            </a:r>
            <a:r>
              <a:rPr lang="zh-TW" altLang="en-US" sz="3200" dirty="0"/>
              <a:t>，如</a:t>
            </a:r>
            <a:r>
              <a:rPr lang="zh-TW" altLang="en-US" sz="3200" u="sng" dirty="0"/>
              <a:t>琢</a:t>
            </a:r>
            <a:r>
              <a:rPr lang="zh-TW" altLang="en-US" sz="3200" dirty="0"/>
              <a:t>如</a:t>
            </a:r>
            <a:r>
              <a:rPr lang="zh-TW" altLang="en-US" sz="3200" u="sng" dirty="0"/>
              <a:t>磨</a:t>
            </a:r>
            <a:r>
              <a:rPr lang="zh-TW" altLang="en-US" sz="3200" dirty="0" smtClean="0"/>
              <a:t>。</a:t>
            </a:r>
            <a:r>
              <a:rPr lang="zh-TW" altLang="en-US" sz="3200" u="sng" dirty="0" smtClean="0"/>
              <a:t>瑟</a:t>
            </a:r>
            <a:r>
              <a:rPr lang="zh-TW" altLang="en-US" sz="3200" dirty="0" smtClean="0"/>
              <a:t>兮</a:t>
            </a:r>
            <a:r>
              <a:rPr lang="zh-TW" altLang="en-US" sz="3200" u="sng" dirty="0" smtClean="0"/>
              <a:t>僩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TW" sz="2800" dirty="0" err="1">
                <a:latin typeface="標楷體" panose="03000509000000000000" pitchFamily="65" charset="-120"/>
                <a:ea typeface="標楷體" panose="03000509000000000000" pitchFamily="65" charset="-120"/>
              </a:rPr>
              <a:t>xiàn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兮</a:t>
            </a:r>
            <a:r>
              <a:rPr lang="zh-TW" altLang="en-US" sz="3200" dirty="0"/>
              <a:t>，</a:t>
            </a:r>
            <a:r>
              <a:rPr lang="zh-TW" altLang="en-US" sz="3200" u="sng" dirty="0" smtClean="0"/>
              <a:t>赫</a:t>
            </a:r>
            <a:r>
              <a:rPr lang="zh-TW" altLang="en-US" sz="3200" dirty="0" smtClean="0"/>
              <a:t>兮</a:t>
            </a:r>
            <a:r>
              <a:rPr lang="zh-TW" altLang="en-US" sz="3200" u="sng" dirty="0" smtClean="0"/>
              <a:t>喧</a:t>
            </a:r>
            <a:r>
              <a:rPr lang="zh-TW" altLang="en-US" sz="3200" dirty="0" smtClean="0"/>
              <a:t>兮</a:t>
            </a:r>
            <a:r>
              <a:rPr lang="zh-TW" altLang="en-US" sz="3200" dirty="0"/>
              <a:t>。有斐君子，終不可</a:t>
            </a:r>
            <a:r>
              <a:rPr lang="zh-TW" altLang="en-US" sz="3200" u="sng" dirty="0" smtClean="0"/>
              <a:t>諠</a:t>
            </a:r>
            <a:r>
              <a:rPr lang="zh-TW" altLang="en-US" sz="3200" dirty="0" smtClean="0"/>
              <a:t>兮</a:t>
            </a:r>
            <a:r>
              <a:rPr lang="zh-TW" altLang="en-US" sz="3200" dirty="0"/>
              <a:t>！</a:t>
            </a:r>
            <a:r>
              <a:rPr lang="zh-TW" altLang="en-US" sz="3200" dirty="0" smtClean="0"/>
              <a:t>」</a:t>
            </a:r>
            <a:endParaRPr lang="en-US" altLang="zh-TW" sz="3200" dirty="0" smtClean="0"/>
          </a:p>
          <a:p>
            <a:pPr lvl="1">
              <a:lnSpc>
                <a:spcPts val="44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瞻：視。淇：水名。澳：隈（</a:t>
            </a:r>
            <a:r>
              <a:rPr lang="en-US" altLang="zh-TW" sz="3200" dirty="0" err="1" smtClean="0">
                <a:latin typeface="標楷體" panose="03000509000000000000" pitchFamily="65" charset="-120"/>
                <a:ea typeface="標楷體" panose="03000509000000000000" pitchFamily="65" charset="-120"/>
              </a:rPr>
              <a:t>wēi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）水灣。</a:t>
            </a:r>
            <a:r>
              <a:rPr lang="zh-TW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菉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zh-TW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王芻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，藎草</a:t>
            </a:r>
            <a:r>
              <a:rPr lang="zh-TW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。竹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zh-TW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萹竹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，草名</a:t>
            </a:r>
            <a:r>
              <a:rPr lang="zh-TW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集注作綠竹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 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猗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猗：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美盛</a:t>
            </a:r>
            <a:r>
              <a:rPr lang="zh-TW" altLang="en-US" sz="3200" dirty="0" smtClean="0"/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44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斐：文采。</a:t>
            </a:r>
            <a:r>
              <a:rPr lang="en-US" altLang="zh-CN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CN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爾雅</a:t>
            </a:r>
            <a:r>
              <a:rPr lang="en-US" altLang="zh-CN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zh-CN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骨謂之切</a:t>
            </a:r>
            <a:r>
              <a:rPr lang="en-US" altLang="zh-CN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,</a:t>
            </a:r>
            <a:r>
              <a:rPr lang="zh-CN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象謂之磋</a:t>
            </a:r>
            <a:r>
              <a:rPr lang="en-US" altLang="zh-CN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,</a:t>
            </a:r>
            <a:r>
              <a:rPr lang="zh-CN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玉謂之琢</a:t>
            </a:r>
            <a:r>
              <a:rPr lang="en-US" altLang="zh-CN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,</a:t>
            </a:r>
            <a:r>
              <a:rPr lang="zh-CN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石謂之磨。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瑟：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端莊。僩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：威武。赫：顯。喧：大。諠：忘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600" dirty="0" smtClean="0"/>
          </a:p>
        </p:txBody>
      </p:sp>
    </p:spTree>
    <p:extLst>
      <p:ext uri="{BB962C8B-B14F-4D97-AF65-F5344CB8AC3E}">
        <p14:creationId xmlns:p14="http://schemas.microsoft.com/office/powerpoint/2010/main" val="4199437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08313" y="1252329"/>
            <a:ext cx="9986838" cy="5251837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孔疏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：此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·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衛風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·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淇澳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之篇，衛人美武公之德也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4800"/>
              </a:lnSpc>
              <a:spcBef>
                <a:spcPts val="0"/>
              </a:spcBef>
              <a:buNone/>
            </a:pPr>
            <a:r>
              <a:rPr lang="zh-TW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視彼淇水之隈曲之內，生此菉之與竹，猗猗然而茂盛，以淇水浸潤故也。言視彼衛朝之內，上有武公之身，道德茂盛，亦蒙康叔之餘烈故也。引之者，</a:t>
            </a:r>
            <a:r>
              <a:rPr lang="zh-TW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證誠意之道</a:t>
            </a:r>
            <a:r>
              <a:rPr lang="zh-TW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069977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08313" y="588397"/>
            <a:ext cx="9986838" cy="5915770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 smtClean="0"/>
              <a:t>「如切如磋」者，道</a:t>
            </a:r>
            <a:r>
              <a:rPr lang="zh-TW" altLang="en-US" sz="3200" u="sng" dirty="0" smtClean="0"/>
              <a:t>學</a:t>
            </a:r>
            <a:r>
              <a:rPr lang="en-US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為學</a:t>
            </a:r>
            <a:r>
              <a:rPr lang="en-US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也；「如琢如磨」者，</a:t>
            </a:r>
            <a:r>
              <a:rPr lang="zh-TW" altLang="en-US" sz="3200" u="sng" dirty="0" smtClean="0"/>
              <a:t>自修</a:t>
            </a:r>
            <a:r>
              <a:rPr lang="en-US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德行</a:t>
            </a:r>
            <a:r>
              <a:rPr lang="en-US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也；「</a:t>
            </a:r>
            <a:r>
              <a:rPr lang="zh-TW" altLang="en-US" sz="3200" dirty="0"/>
              <a:t>瑟兮僩兮」者，</a:t>
            </a:r>
            <a:r>
              <a:rPr lang="zh-TW" altLang="en-US" sz="3200" u="sng" dirty="0" smtClean="0"/>
              <a:t>恂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TW" sz="2400" dirty="0" err="1" smtClean="0">
                <a:latin typeface="標楷體" panose="03000509000000000000" pitchFamily="65" charset="-120"/>
                <a:ea typeface="標楷體" panose="03000509000000000000" pitchFamily="65" charset="-120"/>
              </a:rPr>
              <a:t>xún</a:t>
            </a:r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惶恐</a:t>
            </a:r>
            <a:r>
              <a:rPr lang="en-US" altLang="zh-TW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u="sng" dirty="0" smtClean="0"/>
              <a:t>慄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戒慎恐懼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也</a:t>
            </a:r>
            <a:r>
              <a:rPr lang="zh-TW" altLang="en-US" sz="3200" dirty="0"/>
              <a:t>；「赫兮喧兮」者，威儀也；「有斐君子，終不可諠兮」者，道盛德至善，民之不能忘也。</a:t>
            </a:r>
            <a:endParaRPr lang="en-US" altLang="zh-TW" sz="3200" dirty="0"/>
          </a:p>
          <a:p>
            <a:pPr lvl="1">
              <a:lnSpc>
                <a:spcPct val="150000"/>
              </a:lnSpc>
            </a:pP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集注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》: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引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詩而釋之，以明明明德者之止於至善。道學自脩，言其所以得之之由。恂慄、威儀，言其德容表裏之盛。卒乃指其實而歎美之也。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ct val="150000"/>
              </a:lnSpc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「恂慄，誠於中也。威儀，形於外也。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r>
              <a:rPr lang="en-US" altLang="zh-TW" sz="2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200" dirty="0">
                <a:latin typeface="標楷體" panose="03000509000000000000" pitchFamily="65" charset="-120"/>
                <a:ea typeface="標楷體" panose="03000509000000000000" pitchFamily="65" charset="-120"/>
              </a:rPr>
              <a:t>四書蕅益解</a:t>
            </a:r>
            <a:r>
              <a:rPr lang="en-US" altLang="zh-TW" sz="2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endParaRPr lang="en-US" altLang="zh-TW" sz="3200" dirty="0" smtClean="0"/>
          </a:p>
        </p:txBody>
      </p:sp>
    </p:spTree>
    <p:extLst>
      <p:ext uri="{BB962C8B-B14F-4D97-AF65-F5344CB8AC3E}">
        <p14:creationId xmlns:p14="http://schemas.microsoft.com/office/powerpoint/2010/main" val="2568552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126974" y="735496"/>
            <a:ext cx="9377638" cy="5175726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en-US" altLang="zh-TW" sz="3200" dirty="0" smtClean="0"/>
              <a:t>《</a:t>
            </a:r>
            <a:r>
              <a:rPr lang="zh-TW" altLang="en-US" sz="3200" dirty="0"/>
              <a:t>詩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》(《</a:t>
            </a: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周頌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•</a:t>
            </a: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烈文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》)</a:t>
            </a:r>
            <a:r>
              <a:rPr lang="zh-TW" altLang="en-US" sz="3200" dirty="0" smtClean="0"/>
              <a:t>云</a:t>
            </a:r>
            <a:r>
              <a:rPr lang="zh-TW" altLang="en-US" sz="3200" dirty="0"/>
              <a:t>：「於</a:t>
            </a:r>
            <a:r>
              <a:rPr lang="zh-TW" altLang="en-US" sz="3200" dirty="0" smtClean="0"/>
              <a:t>戲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嗚呼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前王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文武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不</a:t>
            </a:r>
            <a:r>
              <a:rPr lang="zh-TW" altLang="en-US" sz="3200" dirty="0"/>
              <a:t>忘！」君子賢其賢而親其親，小人樂其樂而利其利，此以沒</a:t>
            </a:r>
            <a:r>
              <a:rPr lang="zh-TW" altLang="en-US" sz="3200" dirty="0" smtClean="0"/>
              <a:t>世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終身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不</a:t>
            </a:r>
            <a:r>
              <a:rPr lang="zh-TW" altLang="en-US" sz="3200" dirty="0"/>
              <a:t>忘也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 lvl="1">
              <a:lnSpc>
                <a:spcPts val="4800"/>
              </a:lnSpc>
            </a:pP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集注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於戲，歎辭。前王，謂文、武也。君子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，謂其後賢後王。小人，謂後民也。此言前王所以新民者</a:t>
            </a:r>
            <a:r>
              <a:rPr lang="zh-TW" altLang="en-US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止於至善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，能使天下後世無一物不得其所，所以既沒世而人思慕之，愈久而不忘也。此兩節詠歎淫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泆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CN" altLang="en-US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聲音</a:t>
            </a:r>
            <a:r>
              <a:rPr lang="zh-CN" altLang="en-US" sz="28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綿延不絕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其味深長，當熟玩之。</a:t>
            </a:r>
          </a:p>
        </p:txBody>
      </p:sp>
    </p:spTree>
    <p:extLst>
      <p:ext uri="{BB962C8B-B14F-4D97-AF65-F5344CB8AC3E}">
        <p14:creationId xmlns:p14="http://schemas.microsoft.com/office/powerpoint/2010/main" val="156044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407574" y="475829"/>
            <a:ext cx="8911687" cy="1280890"/>
          </a:xfrm>
        </p:spPr>
        <p:txBody>
          <a:bodyPr/>
          <a:lstStyle/>
          <a:p>
            <a:r>
              <a:rPr lang="zh-TW" altLang="en-US" dirty="0" smtClean="0"/>
              <a:t>四</a:t>
            </a:r>
            <a:r>
              <a:rPr lang="en-US" altLang="zh-TW" dirty="0" smtClean="0"/>
              <a:t>.</a:t>
            </a:r>
            <a:r>
              <a:rPr lang="zh-TW" altLang="en-US" dirty="0" smtClean="0"/>
              <a:t>釋本末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606379" y="1248032"/>
            <a:ext cx="10330248" cy="5251622"/>
          </a:xfrm>
        </p:spPr>
        <p:txBody>
          <a:bodyPr>
            <a:normAutofit/>
          </a:bodyPr>
          <a:lstStyle/>
          <a:p>
            <a:pPr>
              <a:lnSpc>
                <a:spcPts val="4200"/>
              </a:lnSpc>
            </a:pPr>
            <a:r>
              <a:rPr lang="zh-TW" altLang="en-US" sz="3200" dirty="0"/>
              <a:t>子曰：「</a:t>
            </a:r>
            <a:r>
              <a:rPr lang="zh-TW" altLang="en-US" sz="3200" dirty="0" smtClean="0"/>
              <a:t>聽訟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審理案件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吾猶人也，必也使無訟乎！</a:t>
            </a:r>
            <a:r>
              <a:rPr lang="zh-TW" altLang="en-US" sz="3200" dirty="0" smtClean="0"/>
              <a:t>」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論語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•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顏淵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無</a:t>
            </a:r>
            <a:r>
              <a:rPr lang="zh-TW" altLang="en-US" sz="3200" u="sng" dirty="0" smtClean="0"/>
              <a:t>情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實情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者</a:t>
            </a:r>
            <a:r>
              <a:rPr lang="zh-TW" altLang="en-US" sz="3200" dirty="0"/>
              <a:t>不得盡其</a:t>
            </a:r>
            <a:r>
              <a:rPr lang="zh-TW" altLang="en-US" sz="3200" u="sng" dirty="0" smtClean="0"/>
              <a:t>辭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虛誕言辭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大</a:t>
            </a:r>
            <a:r>
              <a:rPr lang="zh-TW" altLang="en-US" sz="3200" u="sng" dirty="0" smtClean="0"/>
              <a:t>畏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敬畏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民</a:t>
            </a:r>
            <a:r>
              <a:rPr lang="zh-TW" altLang="en-US" sz="3200" dirty="0"/>
              <a:t>志。此謂知本。</a:t>
            </a:r>
          </a:p>
          <a:p>
            <a:pPr lvl="1">
              <a:lnSpc>
                <a:spcPts val="4200"/>
              </a:lnSpc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集注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》:</a:t>
            </a:r>
            <a:r>
              <a:rPr lang="zh-TW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引</a:t>
            </a:r>
            <a:r>
              <a:rPr lang="zh-TW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夫子之言，而言聖人能使無實之人不敢盡其虛誕之辭。蓋我之明德既明，自然有以畏服民之心志，故訟不待聽而自無也。觀於此言，可以知本末之先後矣。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42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子曰：「道之以政，齊之以刑，民免而無恥；道之以德，齊之以禮，有恥且格。」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為政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273150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407574" y="475829"/>
            <a:ext cx="8911687" cy="1280890"/>
          </a:xfrm>
        </p:spPr>
        <p:txBody>
          <a:bodyPr/>
          <a:lstStyle/>
          <a:p>
            <a:r>
              <a:rPr lang="zh-TW" altLang="en-US" dirty="0" smtClean="0"/>
              <a:t>四</a:t>
            </a:r>
            <a:r>
              <a:rPr lang="en-US" altLang="zh-TW" dirty="0" smtClean="0"/>
              <a:t>.</a:t>
            </a:r>
            <a:r>
              <a:rPr lang="zh-TW" altLang="en-US" dirty="0" smtClean="0"/>
              <a:t>釋本末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606379" y="1248032"/>
            <a:ext cx="10330248" cy="5251622"/>
          </a:xfrm>
        </p:spPr>
        <p:txBody>
          <a:bodyPr>
            <a:normAutofit/>
          </a:bodyPr>
          <a:lstStyle/>
          <a:p>
            <a:pPr lvl="1">
              <a:lnSpc>
                <a:spcPts val="5000"/>
              </a:lnSpc>
            </a:pPr>
            <a:r>
              <a:rPr lang="zh-CN" altLang="en-US" sz="3200" b="1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虞芮知恥而無訟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en-US" altLang="zh-CN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CN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史記</a:t>
            </a:r>
            <a:r>
              <a:rPr lang="en-US" altLang="zh-CN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·</a:t>
            </a:r>
            <a:r>
              <a:rPr lang="zh-CN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周本紀</a:t>
            </a:r>
            <a:r>
              <a:rPr lang="en-US" altLang="zh-CN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CN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zh-CN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於是虞芮之人有獄不能決，乃如周。入界，耕者皆讓畔，民俗皆讓長。虞芮之人未見西伯，皆慙，相謂曰：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zh-CN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吾所爭，周人所恥，何往為，祗取辱耳。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r>
              <a:rPr lang="zh-CN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遂還，俱讓而去。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710001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五</a:t>
            </a:r>
            <a:r>
              <a:rPr lang="en-US" altLang="zh-TW" dirty="0" smtClean="0"/>
              <a:t>.</a:t>
            </a:r>
            <a:r>
              <a:rPr lang="zh-TW" altLang="en-US" dirty="0" smtClean="0"/>
              <a:t>釋格物致知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026508" y="1383958"/>
            <a:ext cx="9688169" cy="5338118"/>
          </a:xfrm>
        </p:spPr>
        <p:txBody>
          <a:bodyPr>
            <a:normAutofit/>
          </a:bodyPr>
          <a:lstStyle/>
          <a:p>
            <a:r>
              <a:rPr lang="zh-TW" altLang="en-US" sz="3200" dirty="0" smtClean="0"/>
              <a:t>此謂知本，此謂知之至也。</a:t>
            </a:r>
            <a:endParaRPr lang="en-US" altLang="zh-TW" sz="3200" dirty="0" smtClean="0"/>
          </a:p>
          <a:p>
            <a:r>
              <a:rPr lang="zh-TW" altLang="en-US" sz="3200" dirty="0"/>
              <a:t>朱</a:t>
            </a:r>
            <a:r>
              <a:rPr lang="zh-TW" altLang="en-US" sz="3200" dirty="0" smtClean="0"/>
              <a:t>子所補</a:t>
            </a:r>
            <a:r>
              <a:rPr lang="zh-TW" altLang="en-US" sz="3200" dirty="0"/>
              <a:t>「</a:t>
            </a:r>
            <a:r>
              <a:rPr lang="zh-TW" altLang="en-US" sz="3200" dirty="0" smtClean="0"/>
              <a:t>釋格物致知」之文：</a:t>
            </a:r>
            <a:endParaRPr lang="en-US" altLang="zh-TW" sz="3200" dirty="0" smtClean="0"/>
          </a:p>
          <a:p>
            <a:pPr marL="0" indent="0"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所謂致知在格物者，言欲致吾之知，在即物而窮其理也。蓋人心之靈，莫不有知，而天下之物，莫不有理；惟於理有未窮，故其知有不盡也。是以大學始教，必使學者即凡天下之物，莫不因其已知之理而益窮之，以求至乎其極。至於用力之久，而一旦豁然貫通焉，則眾物之表裏精粗無不到，而吾心之全體大用無不明矣。此謂物格，此謂知之至也。</a:t>
            </a:r>
          </a:p>
        </p:txBody>
      </p:sp>
    </p:spTree>
    <p:extLst>
      <p:ext uri="{BB962C8B-B14F-4D97-AF65-F5344CB8AC3E}">
        <p14:creationId xmlns:p14="http://schemas.microsoft.com/office/powerpoint/2010/main" val="855836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六</a:t>
            </a:r>
            <a:r>
              <a:rPr lang="en-US" altLang="zh-TW" dirty="0" smtClean="0"/>
              <a:t>.</a:t>
            </a:r>
            <a:r>
              <a:rPr lang="zh-TW" altLang="en-US" dirty="0" smtClean="0"/>
              <a:t>釋誠意</a:t>
            </a:r>
            <a:endParaRPr lang="zh-TW" altLang="en-US" dirty="0"/>
          </a:p>
        </p:txBody>
      </p:sp>
      <p:sp>
        <p:nvSpPr>
          <p:cNvPr id="4" name="內容版面配置區 2"/>
          <p:cNvSpPr txBox="1">
            <a:spLocks/>
          </p:cNvSpPr>
          <p:nvPr/>
        </p:nvSpPr>
        <p:spPr>
          <a:xfrm>
            <a:off x="2342722" y="1532238"/>
            <a:ext cx="9297988" cy="47890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3200" dirty="0" smtClean="0"/>
              <a:t>所謂誠其意者，毋自欺也，如</a:t>
            </a:r>
            <a:r>
              <a:rPr lang="zh-TW" altLang="en-US" sz="3200" u="sng" dirty="0" smtClean="0"/>
              <a:t>惡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憎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惡臭，如好好色，此之謂</a:t>
            </a:r>
            <a:r>
              <a:rPr lang="zh-TW" altLang="en-US" sz="3200" u="sng" dirty="0" smtClean="0"/>
              <a:t>自謙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通慊，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安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也快也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，故君子必慎其</a:t>
            </a:r>
            <a:r>
              <a:rPr lang="zh-TW" altLang="en-US" sz="3200" u="sng" dirty="0" smtClean="0"/>
              <a:t>獨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單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也！小人閑居為不善，無所不至，見君子而後</a:t>
            </a:r>
            <a:r>
              <a:rPr lang="zh-TW" altLang="en-US" sz="3200" u="sng" dirty="0" smtClean="0"/>
              <a:t>厭然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閉藏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，掩其不善，而著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顯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其善。人之視己，如見其</a:t>
            </a:r>
            <a:r>
              <a:rPr lang="zh-TW" altLang="en-US" sz="3200" u="sng" dirty="0" smtClean="0"/>
              <a:t>肺肝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內心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然，則何益矣！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30837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342722" y="731519"/>
            <a:ext cx="9297988" cy="5589767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 smtClean="0"/>
              <a:t>此謂誠於</a:t>
            </a:r>
            <a:r>
              <a:rPr lang="zh-TW" altLang="en-US" sz="3200" u="sng" dirty="0" smtClean="0"/>
              <a:t>中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內心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，形於外，故君子必慎其獨也。曾子曰：「十目所視，十手所指，其</a:t>
            </a:r>
            <a:r>
              <a:rPr lang="zh-TW" altLang="en-US" sz="3200" u="sng" dirty="0" smtClean="0"/>
              <a:t>嚴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謹嚴、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嚴肅、鄭重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乎！」富</a:t>
            </a:r>
            <a:r>
              <a:rPr lang="zh-TW" altLang="en-US" sz="3200" u="sng" dirty="0" smtClean="0"/>
              <a:t>潤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飾、澤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屋，德潤身，心廣體</a:t>
            </a:r>
            <a:r>
              <a:rPr lang="zh-TW" altLang="en-US" sz="3200" u="sng" dirty="0" smtClean="0"/>
              <a:t>胖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(pán </a:t>
            </a:r>
            <a:r>
              <a:rPr lang="zh-CN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ㄆㄢˊ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CN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安泰舒適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，故君子必誠其意。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405420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384854" y="395415"/>
            <a:ext cx="9403491" cy="1744363"/>
          </a:xfrm>
        </p:spPr>
        <p:txBody>
          <a:bodyPr>
            <a:normAutofit/>
          </a:bodyPr>
          <a:lstStyle/>
          <a:p>
            <a:r>
              <a:rPr lang="zh-TW" altLang="en-US" dirty="0" smtClean="0"/>
              <a:t>釋誠意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雪公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P.310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/>
            </a:r>
            <a:b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</a:br>
            <a:r>
              <a:rPr lang="zh-TW" altLang="en-US" sz="31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所謂誠其意者，毋自欺也，如</a:t>
            </a:r>
            <a:r>
              <a:rPr lang="zh-TW" altLang="en-US" sz="31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惡惡臭</a:t>
            </a:r>
            <a:r>
              <a:rPr lang="zh-TW" altLang="en-US" sz="31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，如好好色，此之謂自</a:t>
            </a:r>
            <a:r>
              <a:rPr lang="zh-TW" altLang="en-US" sz="31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謙，</a:t>
            </a:r>
            <a:r>
              <a:rPr lang="zh-TW" altLang="en-US" sz="31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故君子必慎其</a:t>
            </a:r>
            <a:r>
              <a:rPr lang="zh-TW" altLang="en-US" sz="31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獨也</a:t>
            </a:r>
            <a:r>
              <a:rPr lang="zh-TW" altLang="en-US" sz="31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！</a:t>
            </a: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09348859"/>
              </p:ext>
            </p:extLst>
          </p:nvPr>
        </p:nvGraphicFramePr>
        <p:xfrm>
          <a:off x="1815873" y="2139779"/>
          <a:ext cx="9447075" cy="43215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cxnSp>
        <p:nvCxnSpPr>
          <p:cNvPr id="6" name="直線接點 5"/>
          <p:cNvCxnSpPr/>
          <p:nvPr/>
        </p:nvCxnSpPr>
        <p:spPr>
          <a:xfrm flipV="1">
            <a:off x="6039513" y="5144991"/>
            <a:ext cx="755374" cy="665922"/>
          </a:xfrm>
          <a:prstGeom prst="line">
            <a:avLst/>
          </a:prstGeom>
          <a:ln w="19050"/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3996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44B3A01-D9EC-4E78-9B31-C272FA6B94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244B3A01-D9EC-4E78-9B31-C272FA6B943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74334ED-9A47-4FF3-BCA8-1A721C4960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D74334ED-9A47-4FF3-BCA8-1A721C4960F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775A6C0-A1F8-4B0E-9188-2A37F66983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8775A6C0-A1F8-4B0E-9188-2A37F669830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0916DF1-C76C-4345-A9FC-C5EF29A6D2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E0916DF1-C76C-4345-A9FC-C5EF29A6D2C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1564EB2-27C1-423E-B1F3-55455677B2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F1564EB2-27C1-423E-B1F3-55455677B28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A1ED09E-F3E4-4AAB-BC41-654F25985A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BA1ED09E-F3E4-4AAB-BC41-654F25985A0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5B9B452-9B96-4457-89D0-A36A8EDAA7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B5B9B452-9B96-4457-89D0-A36A8EDAA7B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BAA0550-2394-40FE-9448-FFE0B8599F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EBAA0550-2394-40FE-9448-FFE0B8599F2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676C325-29D4-4F9E-88F0-4D85C8F6E07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graphicEl>
                                              <a:dgm id="{6676C325-29D4-4F9E-88F0-4D85C8F6E07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1DAEE33-35D2-4F41-9BD3-50320C4118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C1DAEE33-35D2-4F41-9BD3-50320C41184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72E599C-837D-4AE5-9AF1-00C1431DEF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4">
                                            <p:graphicEl>
                                              <a:dgm id="{672E599C-837D-4AE5-9AF1-00C1431DEF2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One"/>
        </p:bldSub>
      </p:bldGraphic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280643" y="4151734"/>
            <a:ext cx="9099396" cy="2099697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TW" altLang="en-US" dirty="0" smtClean="0">
                <a:solidFill>
                  <a:srgbClr val="FF0000"/>
                </a:solidFill>
              </a:rPr>
              <a:t>心鏡書磨</a:t>
            </a:r>
            <a:r>
              <a:rPr lang="en-US" altLang="zh-TW" dirty="0" smtClean="0">
                <a:solidFill>
                  <a:srgbClr val="FF0000"/>
                </a:solidFill>
              </a:rPr>
              <a:t/>
            </a:r>
            <a:br>
              <a:rPr lang="en-US" altLang="zh-TW" dirty="0" smtClean="0">
                <a:solidFill>
                  <a:srgbClr val="FF0000"/>
                </a:solidFill>
              </a:rPr>
            </a:br>
            <a:r>
              <a:rPr lang="zh-TW" altLang="en-US" dirty="0" smtClean="0">
                <a:solidFill>
                  <a:schemeClr val="tx1"/>
                </a:solidFill>
              </a:rPr>
              <a:t>經書涵養心如鏡，福德薰陶</a:t>
            </a:r>
            <a:r>
              <a:rPr lang="zh-TW" altLang="en-US" sz="3200" dirty="0" smtClean="0">
                <a:solidFill>
                  <a:schemeClr val="tx1"/>
                </a:solidFill>
              </a:rPr>
              <a:t>語似</a:t>
            </a:r>
            <a:r>
              <a:rPr lang="zh-TW" altLang="en-US" dirty="0" smtClean="0">
                <a:solidFill>
                  <a:schemeClr val="tx1"/>
                </a:solidFill>
              </a:rPr>
              <a:t>蘭。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雪廬聯句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31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6" name="內容版面配置區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05274535"/>
              </p:ext>
            </p:extLst>
          </p:nvPr>
        </p:nvGraphicFramePr>
        <p:xfrm>
          <a:off x="2343781" y="1175655"/>
          <a:ext cx="9406259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爆炸 2 2"/>
          <p:cNvSpPr/>
          <p:nvPr/>
        </p:nvSpPr>
        <p:spPr>
          <a:xfrm>
            <a:off x="8968309" y="102870"/>
            <a:ext cx="2411730" cy="1965959"/>
          </a:xfrm>
          <a:prstGeom prst="irregularSeal2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率真流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露</a:t>
            </a:r>
          </a:p>
        </p:txBody>
      </p:sp>
    </p:spTree>
    <p:extLst>
      <p:ext uri="{BB962C8B-B14F-4D97-AF65-F5344CB8AC3E}">
        <p14:creationId xmlns:p14="http://schemas.microsoft.com/office/powerpoint/2010/main" val="3309815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BBFD6C1A-4CE3-4081-919C-8CA6464DF5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graphicEl>
                                              <a:dgm id="{BBFD6C1A-4CE3-4081-919C-8CA6464DF55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089BF9A8-304B-4B6F-88F0-058B076935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graphicEl>
                                              <a:dgm id="{089BF9A8-304B-4B6F-88F0-058B0769359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9DF13375-42D8-4537-B630-BF1FAB04D8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>
                                            <p:graphicEl>
                                              <a:dgm id="{9DF13375-42D8-4537-B630-BF1FAB04D83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8F51213-5E99-4F29-8FC2-1F7655FC19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>
                                            <p:graphicEl>
                                              <a:dgm id="{68F51213-5E99-4F29-8FC2-1F7655FC19D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521405F-A551-43FD-8452-9676F5CC1D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>
                                            <p:graphicEl>
                                              <a:dgm id="{8521405F-A551-43FD-8452-9676F5CC1DC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DFCCCC5-D382-4EE0-BD69-7D173B3741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>
                                            <p:graphicEl>
                                              <a:dgm id="{CDFCCCC5-D382-4EE0-BD69-7D173B37419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EA8E28DA-C8B4-4759-93B1-9F4B11434B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6">
                                            <p:graphicEl>
                                              <a:dgm id="{EA8E28DA-C8B4-4759-93B1-9F4B11434BB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02BD180-54BA-4B5F-BEFF-C1CCA3069C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6">
                                            <p:graphicEl>
                                              <a:dgm id="{202BD180-54BA-4B5F-BEFF-C1CCA3069CF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241CE03-F40B-45F7-BBFA-C3EFEA54B2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>
                                            <p:graphicEl>
                                              <a:dgm id="{D241CE03-F40B-45F7-BBFA-C3EFEA54B20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2D64DFB-D857-458E-BACA-FF7D2AFEEC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>
                                            <p:graphicEl>
                                              <a:dgm id="{D2D64DFB-D857-458E-BACA-FF7D2AFEECB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E77A7F39-9ECB-4C08-833A-D744645EF0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6">
                                            <p:graphicEl>
                                              <a:dgm id="{E77A7F39-9ECB-4C08-833A-D744645EF07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6" grpId="0" uiExpand="1">
        <p:bldSub>
          <a:bldDgm bld="one"/>
        </p:bldSub>
      </p:bldGraphic>
      <p:bldP spid="3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72999767"/>
              </p:ext>
            </p:extLst>
          </p:nvPr>
        </p:nvGraphicFramePr>
        <p:xfrm>
          <a:off x="1507995" y="2341632"/>
          <a:ext cx="9447075" cy="43215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6" name="直線接點 5"/>
          <p:cNvCxnSpPr/>
          <p:nvPr/>
        </p:nvCxnSpPr>
        <p:spPr>
          <a:xfrm flipV="1">
            <a:off x="5771680" y="5231476"/>
            <a:ext cx="745434" cy="725556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標題 2"/>
          <p:cNvSpPr>
            <a:spLocks noGrp="1"/>
          </p:cNvSpPr>
          <p:nvPr>
            <p:ph type="title"/>
          </p:nvPr>
        </p:nvSpPr>
        <p:spPr>
          <a:xfrm>
            <a:off x="2580568" y="488185"/>
            <a:ext cx="8911687" cy="1280890"/>
          </a:xfrm>
        </p:spPr>
        <p:txBody>
          <a:bodyPr>
            <a:normAutofit fontScale="90000"/>
          </a:bodyPr>
          <a:lstStyle/>
          <a:p>
            <a:r>
              <a:rPr lang="zh-TW" altLang="en-US" dirty="0"/>
              <a:t>小人閑居為不善，無所不至，見君子而後厭</a:t>
            </a:r>
            <a:r>
              <a:rPr lang="zh-TW" altLang="en-US" dirty="0" smtClean="0"/>
              <a:t>然，</a:t>
            </a:r>
            <a:r>
              <a:rPr lang="zh-TW" altLang="en-US" dirty="0"/>
              <a:t>掩其不善，而</a:t>
            </a:r>
            <a:r>
              <a:rPr lang="zh-TW" altLang="en-US" dirty="0" smtClean="0"/>
              <a:t>著其</a:t>
            </a:r>
            <a:r>
              <a:rPr lang="zh-TW" altLang="en-US" dirty="0"/>
              <a:t>善。人之視己，如見其肺</a:t>
            </a:r>
            <a:r>
              <a:rPr lang="zh-TW" altLang="en-US" dirty="0" smtClean="0"/>
              <a:t>肝然</a:t>
            </a:r>
            <a:r>
              <a:rPr lang="zh-TW" altLang="en-US" dirty="0"/>
              <a:t>，則何益矣</a:t>
            </a:r>
            <a:r>
              <a:rPr lang="zh-TW" altLang="en-US" dirty="0" smtClean="0"/>
              <a:t>！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499455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44B3A01-D9EC-4E78-9B31-C272FA6B94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244B3A01-D9EC-4E78-9B31-C272FA6B943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74334ED-9A47-4FF3-BCA8-1A721C4960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D74334ED-9A47-4FF3-BCA8-1A721C4960F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775A6C0-A1F8-4B0E-9188-2A37F66983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8775A6C0-A1F8-4B0E-9188-2A37F669830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0916DF1-C76C-4345-A9FC-C5EF29A6D2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E0916DF1-C76C-4345-A9FC-C5EF29A6D2C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1564EB2-27C1-423E-B1F3-55455677B2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F1564EB2-27C1-423E-B1F3-55455677B28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A1ED09E-F3E4-4AAB-BC41-654F25985A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BA1ED09E-F3E4-4AAB-BC41-654F25985A0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5B9B452-9B96-4457-89D0-A36A8EDAA7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B5B9B452-9B96-4457-89D0-A36A8EDAA7B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BAA0550-2394-40FE-9448-FFE0B8599F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EBAA0550-2394-40FE-9448-FFE0B8599F2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676C325-29D4-4F9E-88F0-4D85C8F6E07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6676C325-29D4-4F9E-88F0-4D85C8F6E07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1DAEE33-35D2-4F41-9BD3-50320C4118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C1DAEE33-35D2-4F41-9BD3-50320C41184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72E599C-837D-4AE5-9AF1-00C1431DEF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4">
                                            <p:graphicEl>
                                              <a:dgm id="{672E599C-837D-4AE5-9AF1-00C1431DEF2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AtOnce"/>
        </p:bldSub>
      </p:bldGraphic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5982820"/>
              </p:ext>
            </p:extLst>
          </p:nvPr>
        </p:nvGraphicFramePr>
        <p:xfrm>
          <a:off x="1446211" y="1590261"/>
          <a:ext cx="9447075" cy="43215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標題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 dirty="0"/>
              <a:t>此謂誠於</a:t>
            </a:r>
            <a:r>
              <a:rPr lang="zh-TW" altLang="en-US" dirty="0" smtClean="0"/>
              <a:t>中，</a:t>
            </a:r>
            <a:r>
              <a:rPr lang="zh-TW" altLang="en-US" dirty="0"/>
              <a:t>形於外，故君子必慎其獨也。曾子曰：「十目所視，十手所指，其</a:t>
            </a:r>
            <a:r>
              <a:rPr lang="zh-TW" altLang="en-US" dirty="0" smtClean="0"/>
              <a:t>嚴乎</a:t>
            </a:r>
            <a:r>
              <a:rPr lang="zh-TW" altLang="en-US" dirty="0"/>
              <a:t>！</a:t>
            </a:r>
            <a:r>
              <a:rPr lang="zh-TW" altLang="en-US" dirty="0" smtClean="0"/>
              <a:t>」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519692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44B3A01-D9EC-4E78-9B31-C272FA6B94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244B3A01-D9EC-4E78-9B31-C272FA6B943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74334ED-9A47-4FF3-BCA8-1A721C4960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D74334ED-9A47-4FF3-BCA8-1A721C4960F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775A6C0-A1F8-4B0E-9188-2A37F66983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8775A6C0-A1F8-4B0E-9188-2A37F669830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0916DF1-C76C-4345-A9FC-C5EF29A6D2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E0916DF1-C76C-4345-A9FC-C5EF29A6D2C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1564EB2-27C1-423E-B1F3-55455677B2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F1564EB2-27C1-423E-B1F3-55455677B28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BAA0550-2394-40FE-9448-FFE0B8599F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EBAA0550-2394-40FE-9448-FFE0B8599F2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676C325-29D4-4F9E-88F0-4D85C8F6E07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6676C325-29D4-4F9E-88F0-4D85C8F6E07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A1ED09E-F3E4-4AAB-BC41-654F25985A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BA1ED09E-F3E4-4AAB-BC41-654F25985A0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5B9B452-9B96-4457-89D0-A36A8EDAA7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B5B9B452-9B96-4457-89D0-A36A8EDAA7B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《</a:t>
            </a:r>
            <a:r>
              <a:rPr lang="zh-TW" altLang="en-US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昭明</a:t>
            </a:r>
            <a:r>
              <a:rPr lang="zh-CN" altLang="en-US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文選</a:t>
            </a:r>
            <a:r>
              <a:rPr lang="en-US" altLang="zh-CN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544595"/>
            <a:ext cx="8915400" cy="4366627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CN" altLang="en-US" sz="3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揚雄</a:t>
            </a:r>
            <a:r>
              <a:rPr lang="en-US" altLang="zh-CN" sz="3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〈</a:t>
            </a:r>
            <a:r>
              <a:rPr lang="zh-CN" altLang="en-US" sz="32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解嘲</a:t>
            </a:r>
            <a:r>
              <a:rPr lang="en-US" altLang="zh-CN" sz="32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〉</a:t>
            </a:r>
            <a:r>
              <a:rPr lang="zh-TW" altLang="en-US" sz="3200" dirty="0" smtClean="0"/>
              <a:t>：「</a:t>
            </a:r>
            <a:r>
              <a:rPr lang="zh-CN" altLang="en-US" sz="32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高明之家，鬼瞰其室。</a:t>
            </a:r>
            <a:r>
              <a:rPr lang="zh-TW" altLang="en-US" sz="32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」</a:t>
            </a:r>
            <a:endParaRPr lang="en-US" altLang="zh-CN" sz="3200" dirty="0" smtClean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>
              <a:lnSpc>
                <a:spcPct val="150000"/>
              </a:lnSpc>
            </a:pPr>
            <a:r>
              <a:rPr lang="zh-CN" altLang="en-US" sz="32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李善注引李奇曰：</a:t>
            </a:r>
            <a:r>
              <a:rPr lang="zh-TW" altLang="en-US" sz="32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「</a:t>
            </a:r>
            <a:r>
              <a:rPr lang="zh-CN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鬼神害盈而福謙。</a:t>
            </a:r>
            <a:r>
              <a:rPr lang="zh-TW" altLang="en-US" sz="32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」</a:t>
            </a:r>
            <a:r>
              <a:rPr lang="zh-CN" altLang="en-US" sz="32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劉良注：</a:t>
            </a:r>
            <a:r>
              <a:rPr lang="zh-TW" altLang="en-US" sz="32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「</a:t>
            </a:r>
            <a:r>
              <a:rPr lang="zh-CN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是知高明富貴之家，鬼神窺望其室，將害其滿盈之志矣。</a:t>
            </a:r>
            <a:r>
              <a:rPr lang="zh-TW" altLang="en-US" sz="3200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」</a:t>
            </a:r>
            <a:endParaRPr lang="zh-TW" altLang="en-US" sz="3200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236067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07384821"/>
              </p:ext>
            </p:extLst>
          </p:nvPr>
        </p:nvGraphicFramePr>
        <p:xfrm>
          <a:off x="1446211" y="1590261"/>
          <a:ext cx="9447075" cy="43215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標題 2"/>
          <p:cNvSpPr>
            <a:spLocks noGrp="1"/>
          </p:cNvSpPr>
          <p:nvPr>
            <p:ph type="title"/>
          </p:nvPr>
        </p:nvSpPr>
        <p:spPr>
          <a:xfrm>
            <a:off x="2144111" y="624110"/>
            <a:ext cx="9360502" cy="1280890"/>
          </a:xfrm>
        </p:spPr>
        <p:txBody>
          <a:bodyPr>
            <a:normAutofit/>
          </a:bodyPr>
          <a:lstStyle/>
          <a:p>
            <a:r>
              <a:rPr lang="zh-TW" altLang="en-US" dirty="0"/>
              <a:t>富潤屋，德潤身，心廣體胖，故君子必誠其意</a:t>
            </a:r>
            <a:r>
              <a:rPr lang="zh-TW" altLang="en-US" dirty="0" smtClean="0"/>
              <a:t>。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514300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44B3A01-D9EC-4E78-9B31-C272FA6B94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244B3A01-D9EC-4E78-9B31-C272FA6B943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74334ED-9A47-4FF3-BCA8-1A721C4960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D74334ED-9A47-4FF3-BCA8-1A721C4960F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775A6C0-A1F8-4B0E-9188-2A37F66983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8775A6C0-A1F8-4B0E-9188-2A37F669830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0916DF1-C76C-4345-A9FC-C5EF29A6D2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E0916DF1-C76C-4345-A9FC-C5EF29A6D2C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1564EB2-27C1-423E-B1F3-55455677B2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F1564EB2-27C1-423E-B1F3-55455677B28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A1ED09E-F3E4-4AAB-BC41-654F25985A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BA1ED09E-F3E4-4AAB-BC41-654F25985A0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5B9B452-9B96-4457-89D0-A36A8EDAA7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B5B9B452-9B96-4457-89D0-A36A8EDAA7B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BAA0550-2394-40FE-9448-FFE0B8599F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EBAA0550-2394-40FE-9448-FFE0B8599F2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676C325-29D4-4F9E-88F0-4D85C8F6E07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6676C325-29D4-4F9E-88F0-4D85C8F6E07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5220C43-9D9C-434D-BAAD-00BA351488C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65220C43-9D9C-434D-BAAD-00BA351488C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487148A-7C03-403B-8D64-DCE88C7417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3487148A-7C03-403B-8D64-DCE88C74179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One"/>
        </p:bldSub>
      </p:bldGraphic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七</a:t>
            </a:r>
            <a:r>
              <a:rPr lang="en-US" altLang="zh-TW" dirty="0" smtClean="0"/>
              <a:t>.</a:t>
            </a:r>
            <a:r>
              <a:rPr lang="zh-TW" altLang="en-US" dirty="0" smtClean="0"/>
              <a:t>釋正心修身</a:t>
            </a:r>
            <a:endParaRPr lang="zh-TW" altLang="en-US" dirty="0"/>
          </a:p>
        </p:txBody>
      </p:sp>
      <p:sp>
        <p:nvSpPr>
          <p:cNvPr id="4" name="內容版面配置區 2"/>
          <p:cNvSpPr txBox="1">
            <a:spLocks/>
          </p:cNvSpPr>
          <p:nvPr/>
        </p:nvSpPr>
        <p:spPr>
          <a:xfrm>
            <a:off x="2038865" y="1532238"/>
            <a:ext cx="9465747" cy="43789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3200" dirty="0" smtClean="0"/>
              <a:t>所謂修身在正其心者：身有所忿懥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TW" sz="2800" dirty="0" err="1" smtClean="0">
                <a:latin typeface="標楷體" panose="03000509000000000000" pitchFamily="65" charset="-120"/>
                <a:ea typeface="標楷體" panose="03000509000000000000" pitchFamily="65" charset="-120"/>
              </a:rPr>
              <a:t>zhì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/</a:t>
            </a:r>
            <a:r>
              <a:rPr lang="zh-CN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ㄓˋ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憤怒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，則不得其正；有所恐懼，則不得其正；有所好樂，則不得其正；有所憂患，則不得其正。心不在焉，視而不見，聽而不聞，食而不知其味。此謂修身在正其心。</a:t>
            </a:r>
          </a:p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954062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89212" y="852710"/>
            <a:ext cx="9304107" cy="1280890"/>
          </a:xfrm>
        </p:spPr>
        <p:txBody>
          <a:bodyPr>
            <a:normAutofit fontScale="90000"/>
          </a:bodyPr>
          <a:lstStyle/>
          <a:p>
            <a:r>
              <a:rPr lang="zh-TW" altLang="en-US" dirty="0"/>
              <a:t>身有所忿</a:t>
            </a:r>
            <a:r>
              <a:rPr lang="zh-TW" altLang="en-US" dirty="0" smtClean="0"/>
              <a:t>懥，</a:t>
            </a:r>
            <a:r>
              <a:rPr lang="zh-TW" altLang="en-US" dirty="0"/>
              <a:t>則不得其正；有所恐懼，則不得其正；有所好樂，則不得其正；有所憂患，則不得其正。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2133599"/>
            <a:ext cx="8915400" cy="4211541"/>
          </a:xfrm>
        </p:spPr>
        <p:txBody>
          <a:bodyPr>
            <a:normAutofit/>
          </a:bodyPr>
          <a:lstStyle/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程子曰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身有」之身當作心。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朱子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蓋是四者，皆心之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用。」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（顯於身者）</a:t>
            </a:r>
            <a:endParaRPr lang="en-US" altLang="zh-TW" sz="28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李贄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卓吾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身有所忿懥」，不必改成「心有所忿懥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雪公：程朱皆以「身」當作心，文易明。身與心字形不似，或不致誤；且四乃情非心。身表心情動態，誠中形外，身亦可通。</a:t>
            </a:r>
            <a:endParaRPr lang="zh-TW" altLang="en-US" sz="3200" dirty="0"/>
          </a:p>
        </p:txBody>
      </p:sp>
      <p:sp>
        <p:nvSpPr>
          <p:cNvPr id="4" name="矩形 3"/>
          <p:cNvSpPr/>
          <p:nvPr/>
        </p:nvSpPr>
        <p:spPr>
          <a:xfrm>
            <a:off x="2589212" y="267935"/>
            <a:ext cx="264687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TW" altLang="en-US" sz="3200" dirty="0">
                <a:solidFill>
                  <a:srgbClr val="FF0000"/>
                </a:solidFill>
              </a:rPr>
              <a:t>修身在正其心</a:t>
            </a:r>
          </a:p>
        </p:txBody>
      </p:sp>
    </p:spTree>
    <p:extLst>
      <p:ext uri="{BB962C8B-B14F-4D97-AF65-F5344CB8AC3E}">
        <p14:creationId xmlns:p14="http://schemas.microsoft.com/office/powerpoint/2010/main" val="13294401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908128"/>
          </a:xfrm>
        </p:spPr>
        <p:txBody>
          <a:bodyPr/>
          <a:lstStyle/>
          <a:p>
            <a:r>
              <a:rPr lang="zh-TW" altLang="en-US" dirty="0" smtClean="0"/>
              <a:t>七</a:t>
            </a:r>
            <a:r>
              <a:rPr lang="en-US" altLang="zh-TW" dirty="0" smtClean="0"/>
              <a:t>.</a:t>
            </a:r>
            <a:r>
              <a:rPr lang="zh-TW" altLang="en-US" dirty="0" smtClean="0"/>
              <a:t>釋正心修身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  <a:hlinkClick r:id="rId2" action="ppaction://hlinksldjump"/>
              </a:rPr>
              <a:t>句讀另說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內容版面配置區 2"/>
          <p:cNvSpPr txBox="1">
            <a:spLocks/>
          </p:cNvSpPr>
          <p:nvPr/>
        </p:nvSpPr>
        <p:spPr>
          <a:xfrm>
            <a:off x="2038865" y="1532238"/>
            <a:ext cx="9465747" cy="500212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800"/>
              </a:lnSpc>
            </a:pPr>
            <a:r>
              <a:rPr lang="zh-TW" altLang="en-US" sz="3200" dirty="0" smtClean="0"/>
              <a:t>所謂修身在正其心者：</a:t>
            </a:r>
            <a:r>
              <a:rPr lang="zh-TW" altLang="en-US" sz="3200" dirty="0" smtClean="0">
                <a:solidFill>
                  <a:srgbClr val="FF0000"/>
                </a:solidFill>
              </a:rPr>
              <a:t>身，</a:t>
            </a:r>
            <a:r>
              <a:rPr lang="zh-TW" altLang="en-US" sz="3200" u="sng" dirty="0" smtClean="0"/>
              <a:t>有所忿懥</a:t>
            </a:r>
            <a:r>
              <a:rPr lang="en-US" altLang="zh-TW" sz="2800" u="sng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TW" sz="2800" u="sng" dirty="0" err="1" smtClean="0">
                <a:latin typeface="標楷體" panose="03000509000000000000" pitchFamily="65" charset="-120"/>
                <a:ea typeface="標楷體" panose="03000509000000000000" pitchFamily="65" charset="-120"/>
              </a:rPr>
              <a:t>zhì</a:t>
            </a:r>
            <a:r>
              <a:rPr lang="en-US" altLang="zh-TW" sz="2800" u="sng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/</a:t>
            </a:r>
            <a:r>
              <a:rPr lang="zh-CN" altLang="en-US" sz="2800" u="sng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ㄓˋ</a:t>
            </a:r>
            <a:r>
              <a:rPr lang="zh-TW" altLang="en-US" sz="2800" u="sng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憤怒</a:t>
            </a:r>
            <a:r>
              <a:rPr lang="en-US" altLang="zh-TW" sz="2800" u="sng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u="sng" dirty="0" smtClean="0"/>
              <a:t>，則不得其正</a:t>
            </a:r>
            <a:r>
              <a:rPr lang="zh-TW" altLang="en-US" sz="3200" dirty="0" smtClean="0"/>
              <a:t>；</a:t>
            </a:r>
            <a:r>
              <a:rPr lang="zh-TW" altLang="en-US" sz="3200" u="sng" dirty="0" smtClean="0"/>
              <a:t>有所恐懼，則不得其正</a:t>
            </a:r>
            <a:r>
              <a:rPr lang="zh-TW" altLang="en-US" sz="3200" dirty="0" smtClean="0"/>
              <a:t>；</a:t>
            </a:r>
            <a:r>
              <a:rPr lang="zh-TW" altLang="en-US" sz="3200" u="sng" dirty="0"/>
              <a:t>有所好樂，則不得其正</a:t>
            </a:r>
            <a:r>
              <a:rPr lang="zh-TW" altLang="en-US" sz="3200" dirty="0" smtClean="0"/>
              <a:t>；</a:t>
            </a:r>
            <a:r>
              <a:rPr lang="zh-TW" altLang="en-US" sz="3200" u="sng" dirty="0"/>
              <a:t>有所憂患，則不得其正</a:t>
            </a:r>
            <a:r>
              <a:rPr lang="zh-TW" altLang="en-US" sz="3200" dirty="0" smtClean="0"/>
              <a:t>。</a:t>
            </a:r>
            <a:r>
              <a:rPr lang="zh-TW" altLang="en-US" sz="3200" dirty="0" smtClean="0">
                <a:solidFill>
                  <a:srgbClr val="FF0000"/>
                </a:solidFill>
              </a:rPr>
              <a:t>心</a:t>
            </a:r>
            <a:r>
              <a:rPr lang="zh-TW" altLang="en-US" sz="3200" u="sng" dirty="0" smtClean="0"/>
              <a:t>不在焉</a:t>
            </a:r>
            <a:r>
              <a:rPr lang="zh-TW" altLang="en-US" sz="3200" dirty="0" smtClean="0"/>
              <a:t>，視而不見，聽而不聞，食而不知其味。此謂修身在正其心。</a:t>
            </a: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有所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忿懥、恐懼、好樂、憂患」者，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心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情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也；「不得其正者」，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身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也。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231688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977081" y="767948"/>
            <a:ext cx="9761837" cy="2593089"/>
          </a:xfrm>
        </p:spPr>
        <p:txBody>
          <a:bodyPr>
            <a:normAutofit/>
          </a:bodyPr>
          <a:lstStyle/>
          <a:p>
            <a:r>
              <a:rPr lang="zh-TW" altLang="en-US" dirty="0" smtClean="0"/>
              <a:t>釋正心修身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（雪公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P.311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/>
            </a:r>
            <a:b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</a:b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83058226"/>
              </p:ext>
            </p:extLst>
          </p:nvPr>
        </p:nvGraphicFramePr>
        <p:xfrm>
          <a:off x="1379844" y="1885816"/>
          <a:ext cx="8915400" cy="37847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文字方塊 2"/>
          <p:cNvSpPr txBox="1"/>
          <p:nvPr/>
        </p:nvSpPr>
        <p:spPr>
          <a:xfrm>
            <a:off x="2396358" y="5408974"/>
            <a:ext cx="28377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（心</a:t>
            </a:r>
            <a:r>
              <a:rPr lang="zh-TW" altLang="en-US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的本體</a:t>
            </a:r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部分</a:t>
            </a:r>
            <a:r>
              <a:rPr lang="zh-TW" altLang="en-US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</a:p>
        </p:txBody>
      </p:sp>
    </p:spTree>
    <p:extLst>
      <p:ext uri="{BB962C8B-B14F-4D97-AF65-F5344CB8AC3E}">
        <p14:creationId xmlns:p14="http://schemas.microsoft.com/office/powerpoint/2010/main" val="2512288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39423616"/>
              </p:ext>
            </p:extLst>
          </p:nvPr>
        </p:nvGraphicFramePr>
        <p:xfrm>
          <a:off x="5528335" y="1891621"/>
          <a:ext cx="7187579" cy="47191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內容版面配置區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296707878"/>
              </p:ext>
            </p:extLst>
          </p:nvPr>
        </p:nvGraphicFramePr>
        <p:xfrm>
          <a:off x="471506" y="1891622"/>
          <a:ext cx="6910266" cy="47191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2" name="文字方塊 1"/>
          <p:cNvSpPr txBox="1"/>
          <p:nvPr/>
        </p:nvSpPr>
        <p:spPr>
          <a:xfrm>
            <a:off x="2211859" y="506627"/>
            <a:ext cx="936642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800" dirty="0"/>
              <a:t>身有所</a:t>
            </a:r>
            <a:r>
              <a:rPr lang="zh-TW" altLang="en-US" sz="2800" dirty="0">
                <a:solidFill>
                  <a:srgbClr val="FF0000"/>
                </a:solidFill>
              </a:rPr>
              <a:t>忿懥</a:t>
            </a:r>
            <a:r>
              <a:rPr lang="zh-TW" altLang="en-US" sz="2800" dirty="0"/>
              <a:t>，則不得其正；有所</a:t>
            </a:r>
            <a:r>
              <a:rPr lang="zh-TW" altLang="en-US" sz="2800" dirty="0">
                <a:solidFill>
                  <a:srgbClr val="FF0000"/>
                </a:solidFill>
              </a:rPr>
              <a:t>恐懼</a:t>
            </a:r>
            <a:r>
              <a:rPr lang="zh-TW" altLang="en-US" sz="2800" dirty="0"/>
              <a:t>，則不得其正；有所</a:t>
            </a:r>
            <a:r>
              <a:rPr lang="zh-TW" altLang="en-US" sz="2800" dirty="0">
                <a:solidFill>
                  <a:srgbClr val="FF0000"/>
                </a:solidFill>
              </a:rPr>
              <a:t>好樂</a:t>
            </a:r>
            <a:r>
              <a:rPr lang="zh-TW" altLang="en-US" sz="2800" dirty="0"/>
              <a:t>，則不得其正；有所</a:t>
            </a:r>
            <a:r>
              <a:rPr lang="zh-TW" altLang="en-US" sz="2800" dirty="0">
                <a:solidFill>
                  <a:srgbClr val="FF0000"/>
                </a:solidFill>
              </a:rPr>
              <a:t>憂患</a:t>
            </a:r>
            <a:r>
              <a:rPr lang="zh-TW" altLang="en-US" sz="2800" dirty="0"/>
              <a:t>，則不得其正。心不在焉，</a:t>
            </a:r>
            <a:r>
              <a:rPr lang="zh-TW" altLang="en-US" sz="2800" dirty="0">
                <a:solidFill>
                  <a:srgbClr val="FF0000"/>
                </a:solidFill>
              </a:rPr>
              <a:t>視</a:t>
            </a:r>
            <a:r>
              <a:rPr lang="zh-TW" altLang="en-US" sz="2800" dirty="0"/>
              <a:t>而不見，</a:t>
            </a:r>
            <a:r>
              <a:rPr lang="zh-TW" altLang="en-US" sz="2800" dirty="0">
                <a:solidFill>
                  <a:srgbClr val="FF0000"/>
                </a:solidFill>
              </a:rPr>
              <a:t>聽</a:t>
            </a:r>
            <a:r>
              <a:rPr lang="zh-TW" altLang="en-US" sz="2800" dirty="0"/>
              <a:t>而不聞，</a:t>
            </a:r>
            <a:r>
              <a:rPr lang="zh-TW" altLang="en-US" sz="2800" dirty="0">
                <a:solidFill>
                  <a:srgbClr val="FF0000"/>
                </a:solidFill>
              </a:rPr>
              <a:t>食</a:t>
            </a:r>
            <a:r>
              <a:rPr lang="zh-TW" altLang="en-US" sz="2800" dirty="0"/>
              <a:t>而不知其味。此謂</a:t>
            </a:r>
            <a:r>
              <a:rPr lang="zh-TW" altLang="en-US" sz="2800" dirty="0">
                <a:solidFill>
                  <a:srgbClr val="FF0000"/>
                </a:solidFill>
              </a:rPr>
              <a:t>修身在正其心</a:t>
            </a:r>
            <a:r>
              <a:rPr lang="zh-TW" altLang="en-US" sz="2800" dirty="0"/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131956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F8311C8-7B1A-4D92-97B9-C42A7523A8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graphicEl>
                                              <a:dgm id="{FF8311C8-7B1A-4D92-97B9-C42A7523A8C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BEC46FD-B5C0-41F2-8BAB-3B246C70A4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graphicEl>
                                              <a:dgm id="{DBEC46FD-B5C0-41F2-8BAB-3B246C70A45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9333B36-EBEB-4B17-BCC1-243DAA7160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graphicEl>
                                              <a:dgm id="{99333B36-EBEB-4B17-BCC1-243DAA7160F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302CF44-E86E-49E1-88A8-C27E64E376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graphicEl>
                                              <a:dgm id="{7302CF44-E86E-49E1-88A8-C27E64E3769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F41FEFC-A62F-4E3A-9A8B-9B8149659E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graphicEl>
                                              <a:dgm id="{CF41FEFC-A62F-4E3A-9A8B-9B8149659EA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1299BCE-B54E-44CF-9BC3-CADF442174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>
                                            <p:graphicEl>
                                              <a:dgm id="{F1299BCE-B54E-44CF-9BC3-CADF4421747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3AEE71D-8B7D-4464-A4DD-9AE2C08616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>
                                            <p:graphicEl>
                                              <a:dgm id="{B3AEE71D-8B7D-4464-A4DD-9AE2C08616D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7FCA9E3-8ED5-4819-AE60-2684635FBB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">
                                            <p:graphicEl>
                                              <a:dgm id="{97FCA9E3-8ED5-4819-AE60-2684635FBBC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6129FBE-281D-4375-AE9D-7FC7F6D1C4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">
                                            <p:graphicEl>
                                              <a:dgm id="{F6129FBE-281D-4375-AE9D-7FC7F6D1C4A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F8311C8-7B1A-4D92-97B9-C42A7523A8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FF8311C8-7B1A-4D92-97B9-C42A7523A8C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302CF44-E86E-49E1-88A8-C27E64E376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">
                                            <p:graphicEl>
                                              <a:dgm id="{7302CF44-E86E-49E1-88A8-C27E64E3769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F41FEFC-A62F-4E3A-9A8B-9B8149659E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CF41FEFC-A62F-4E3A-9A8B-9B8149659EA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1299BCE-B54E-44CF-9BC3-CADF442174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">
                                            <p:graphicEl>
                                              <a:dgm id="{F1299BCE-B54E-44CF-9BC3-CADF4421747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3AEE71D-8B7D-4464-A4DD-9AE2C08616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">
                                            <p:graphicEl>
                                              <a:dgm id="{B3AEE71D-8B7D-4464-A4DD-9AE2C08616D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C3EA9D7-7402-4AAD-B537-3C06228E6C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">
                                            <p:graphicEl>
                                              <a:dgm id="{8C3EA9D7-7402-4AAD-B537-3C06228E6CD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AF1E111-EDA3-4D63-BAFF-7ACFD6888A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4">
                                            <p:graphicEl>
                                              <a:dgm id="{0AF1E111-EDA3-4D63-BAFF-7ACFD6888A5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  <p:bldGraphic spid="5" grpId="0" uiExpand="1">
        <p:bldSub>
          <a:bldDgm bld="one"/>
        </p:bldSub>
      </p:bldGraphic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八</a:t>
            </a:r>
            <a:r>
              <a:rPr lang="en-US" altLang="zh-TW" dirty="0" smtClean="0"/>
              <a:t>.</a:t>
            </a:r>
            <a:r>
              <a:rPr lang="zh-TW" altLang="en-US" dirty="0" smtClean="0"/>
              <a:t>釋修身齊家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漢宋異說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內容版面配置區 2"/>
          <p:cNvSpPr txBox="1">
            <a:spLocks/>
          </p:cNvSpPr>
          <p:nvPr/>
        </p:nvSpPr>
        <p:spPr>
          <a:xfrm>
            <a:off x="2317364" y="1516120"/>
            <a:ext cx="9372128" cy="523536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3200" dirty="0" smtClean="0"/>
              <a:t>所謂齊其家在修其身者：人之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u="sng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適往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/</a:t>
            </a:r>
            <a:r>
              <a:rPr lang="zh-TW" altLang="en-US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於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其所親愛而辟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u="sng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闢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/</a:t>
            </a:r>
            <a:r>
              <a:rPr lang="zh-TW" altLang="en-US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偏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焉，之其所賤惡而辟焉，之其所畏敬而辟焉，之其所哀矜而辟焉，之其所敖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傲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惰而辟焉。故好而知其惡，惡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嫌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而知其美者，天下鮮矣！故諺有之曰：「人莫知其子之惡，莫知其苗之碩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大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。」此謂身不修不可以齊其家。</a:t>
            </a:r>
          </a:p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809004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632682" y="775184"/>
            <a:ext cx="8911687" cy="2684708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dirty="0" smtClean="0"/>
              <a:t>漢宋異說</a:t>
            </a:r>
            <a:r>
              <a:rPr lang="en-US" altLang="zh-TW" dirty="0" smtClean="0"/>
              <a:t/>
            </a:r>
            <a:br>
              <a:rPr lang="en-US" altLang="zh-TW" dirty="0" smtClean="0"/>
            </a:br>
            <a:r>
              <a:rPr lang="zh-TW" altLang="en-US" sz="3200" dirty="0"/>
              <a:t>人</a:t>
            </a:r>
            <a:r>
              <a:rPr lang="zh-TW" altLang="en-US" sz="3200" dirty="0">
                <a:solidFill>
                  <a:srgbClr val="FF0000"/>
                </a:solidFill>
              </a:rPr>
              <a:t>之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u="sng" dirty="0">
                <a:latin typeface="標楷體" panose="03000509000000000000" pitchFamily="65" charset="-120"/>
                <a:ea typeface="標楷體" panose="03000509000000000000" pitchFamily="65" charset="-120"/>
              </a:rPr>
              <a:t>適往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/</a:t>
            </a:r>
            <a:r>
              <a:rPr lang="zh-TW" altLang="en-US" sz="2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於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/>
              <a:t>其所親愛而辟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u="sng" dirty="0">
                <a:latin typeface="標楷體" panose="03000509000000000000" pitchFamily="65" charset="-120"/>
                <a:ea typeface="標楷體" panose="03000509000000000000" pitchFamily="65" charset="-120"/>
              </a:rPr>
              <a:t>闢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/</a:t>
            </a:r>
            <a:r>
              <a:rPr lang="zh-TW" altLang="en-US" sz="2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偏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/>
              <a:t>焉，之其所賤惡而辟焉，之其所畏敬而辟焉，之其所哀矜而辟焉，之其所敖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傲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/>
              <a:t>惰而辟焉。</a:t>
            </a:r>
            <a:endParaRPr lang="zh-TW" altLang="en-US" dirty="0"/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47608801"/>
              </p:ext>
            </p:extLst>
          </p:nvPr>
        </p:nvGraphicFramePr>
        <p:xfrm>
          <a:off x="2381619" y="3459892"/>
          <a:ext cx="8915400" cy="32398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85323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2EE0A56-94F3-4AC8-AA97-AD305A1FFB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82EE0A56-94F3-4AC8-AA97-AD305A1FFB7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0C059F1-5CD6-42EF-8D43-6855082D61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graphicEl>
                                              <a:dgm id="{E0C059F1-5CD6-42EF-8D43-6855082D612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2457FB2-A56B-4619-BF9B-7BD601D919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>
                                            <p:graphicEl>
                                              <a:dgm id="{82457FB2-A56B-4619-BF9B-7BD601D9195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BBA43B8-31CD-455E-BFFA-2D53ED8F67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graphicEl>
                                              <a:dgm id="{4BBA43B8-31CD-455E-BFFA-2D53ED8F677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912433F-6898-4E05-AF59-FB7993B9CC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5912433F-6898-4E05-AF59-FB7993B9CCB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7EF5872-3CF3-457D-A489-0B94B001D2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graphicEl>
                                              <a:dgm id="{B7EF5872-3CF3-457D-A489-0B94B001D23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朱熹：</a:t>
            </a:r>
            <a:endParaRPr lang="zh-TW" altLang="en-US" dirty="0"/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00979305"/>
              </p:ext>
            </p:extLst>
          </p:nvPr>
        </p:nvGraphicFramePr>
        <p:xfrm>
          <a:off x="2398382" y="1704230"/>
          <a:ext cx="3676415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矩形 5"/>
          <p:cNvSpPr/>
          <p:nvPr/>
        </p:nvSpPr>
        <p:spPr>
          <a:xfrm>
            <a:off x="5796500" y="2598295"/>
            <a:ext cx="5644501" cy="199011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zh-TW" altLang="en-US" sz="3200" dirty="0"/>
              <a:t>五者，在人本有當然之則；然常人之情惟其所向而不加審焉，則必陷於一偏而身不脩矣。</a:t>
            </a:r>
          </a:p>
        </p:txBody>
      </p:sp>
      <p:sp>
        <p:nvSpPr>
          <p:cNvPr id="8" name="右大括弧 7"/>
          <p:cNvSpPr/>
          <p:nvPr/>
        </p:nvSpPr>
        <p:spPr>
          <a:xfrm>
            <a:off x="5112690" y="1955387"/>
            <a:ext cx="381662" cy="3212327"/>
          </a:xfrm>
          <a:prstGeom prst="rightBrace">
            <a:avLst>
              <a:gd name="adj1" fmla="val 8333"/>
              <a:gd name="adj2" fmla="val 52651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834697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釋修身齊家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（雪公）</a:t>
            </a:r>
            <a:r>
              <a:rPr lang="en-US" altLang="zh-TW" dirty="0" smtClean="0"/>
              <a:t>——</a:t>
            </a:r>
            <a:r>
              <a:rPr lang="zh-TW" altLang="en-US" dirty="0" smtClean="0"/>
              <a:t>情所蔽  </a:t>
            </a:r>
            <a:r>
              <a:rPr lang="zh-TW" altLang="en-US" dirty="0"/>
              <a:t>（</a:t>
            </a:r>
            <a:r>
              <a:rPr lang="en-US" altLang="zh-TW" sz="2800" dirty="0" smtClean="0"/>
              <a:t>P.312</a:t>
            </a:r>
            <a:r>
              <a:rPr lang="zh-TW" altLang="en-US" sz="2800" dirty="0" smtClean="0"/>
              <a:t>）</a:t>
            </a:r>
            <a:endParaRPr lang="zh-TW" altLang="en-US" sz="2800" dirty="0"/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5312359"/>
              </p:ext>
            </p:extLst>
          </p:nvPr>
        </p:nvGraphicFramePr>
        <p:xfrm>
          <a:off x="1297125" y="1179443"/>
          <a:ext cx="10590075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五邊形 4"/>
          <p:cNvSpPr/>
          <p:nvPr/>
        </p:nvSpPr>
        <p:spPr>
          <a:xfrm>
            <a:off x="1510746" y="4888119"/>
            <a:ext cx="3600000" cy="1080000"/>
          </a:xfrm>
          <a:prstGeom prst="homePlat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200" dirty="0" smtClean="0"/>
              <a:t>上一字，情所發</a:t>
            </a:r>
            <a:endParaRPr lang="en-US" altLang="zh-TW" sz="3200" dirty="0" smtClean="0"/>
          </a:p>
          <a:p>
            <a:pPr algn="ctr"/>
            <a:r>
              <a:rPr lang="zh-TW" altLang="en-US" sz="3200" dirty="0"/>
              <a:t>下</a:t>
            </a:r>
            <a:r>
              <a:rPr lang="zh-TW" altLang="en-US" sz="3200" dirty="0" smtClean="0"/>
              <a:t>一字，身</a:t>
            </a:r>
            <a:r>
              <a:rPr lang="zh-TW" altLang="en-US" sz="3200" b="1" u="sng" dirty="0" smtClean="0"/>
              <a:t>所</a:t>
            </a:r>
            <a:r>
              <a:rPr lang="zh-TW" altLang="en-US" sz="3200" dirty="0" smtClean="0"/>
              <a:t>行</a:t>
            </a:r>
            <a:endParaRPr lang="zh-TW" altLang="en-US" sz="3200" dirty="0"/>
          </a:p>
        </p:txBody>
      </p:sp>
      <p:sp>
        <p:nvSpPr>
          <p:cNvPr id="6" name="圓角矩形 5"/>
          <p:cNvSpPr/>
          <p:nvPr/>
        </p:nvSpPr>
        <p:spPr>
          <a:xfrm>
            <a:off x="5369055" y="4888119"/>
            <a:ext cx="1440000" cy="1080000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200" dirty="0"/>
              <a:t>偏僻不正</a:t>
            </a:r>
          </a:p>
        </p:txBody>
      </p:sp>
      <p:sp>
        <p:nvSpPr>
          <p:cNvPr id="7" name="文字方塊 6"/>
          <p:cNvSpPr txBox="1"/>
          <p:nvPr/>
        </p:nvSpPr>
        <p:spPr>
          <a:xfrm>
            <a:off x="7841974" y="4888119"/>
            <a:ext cx="395577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800" dirty="0" smtClean="0"/>
              <a:t>二字必以</a:t>
            </a:r>
            <a:r>
              <a:rPr lang="zh-TW" altLang="en-US" sz="2800" dirty="0" smtClean="0">
                <a:solidFill>
                  <a:srgbClr val="FF0000"/>
                </a:solidFill>
              </a:rPr>
              <a:t>情身</a:t>
            </a:r>
            <a:r>
              <a:rPr lang="zh-TW" altLang="en-US" sz="2800" dirty="0" smtClean="0"/>
              <a:t>分者，以此章重釋修身，情必表於身始省內而修外。</a:t>
            </a:r>
            <a:endParaRPr lang="zh-TW" altLang="en-US" sz="2800" dirty="0"/>
          </a:p>
        </p:txBody>
      </p:sp>
    </p:spTree>
    <p:extLst>
      <p:ext uri="{BB962C8B-B14F-4D97-AF65-F5344CB8AC3E}">
        <p14:creationId xmlns:p14="http://schemas.microsoft.com/office/powerpoint/2010/main" val="3565687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0CA9E88-F671-4460-AA70-BF4F930FE5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10CA9E88-F671-4460-AA70-BF4F930FE59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FBFBB25-3D88-4A3A-850B-178AB100F7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5FBFBB25-3D88-4A3A-850B-178AB100F79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756D38F-B122-4F21-B624-9F2097CF5D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4756D38F-B122-4F21-B624-9F2097CF5DF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159D4EC-B350-47F2-8699-1AE2B3F2A69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F159D4EC-B350-47F2-8699-1AE2B3F2A69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DC9BA13-24EF-496B-AF61-3390B6CFBF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5DC9BA13-24EF-496B-AF61-3390B6CFBF1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140C1FC-9AC2-4AFB-8200-55591E40070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3140C1FC-9AC2-4AFB-8200-55591E40070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785E415-C81C-4AB4-972B-F4C7A15003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>
                                            <p:graphicEl>
                                              <a:dgm id="{7785E415-C81C-4AB4-972B-F4C7A150030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4523E52-8096-4AEB-BB3A-C38721585C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64523E52-8096-4AEB-BB3A-C38721585CA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22C7836-C770-4534-BA38-98D31550CA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">
                                            <p:graphicEl>
                                              <a:dgm id="{922C7836-C770-4534-BA38-98D31550CA5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2F62637-D8D0-45E7-A74E-9E1081BA1DC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E2F62637-D8D0-45E7-A74E-9E1081BA1DC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22600C7-FB90-465D-A938-63CA5F51D1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">
                                            <p:graphicEl>
                                              <a:dgm id="{322600C7-FB90-465D-A938-63CA5F51D12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166C010-EA8B-46DA-A30F-4413603EF5B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4">
                                            <p:graphicEl>
                                              <a:dgm id="{4166C010-EA8B-46DA-A30F-4413603EF5B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57D2929-94CA-4709-9287-6C966398B0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">
                                            <p:graphicEl>
                                              <a:dgm id="{957D2929-94CA-4709-9287-6C966398B0C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592BE90-0E4F-4208-B334-080F0B80D1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">
                                            <p:graphicEl>
                                              <a:dgm id="{0592BE90-0E4F-4208-B334-080F0B80D1D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0ADF644-B57D-402D-8E7D-2EE973388E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">
                                            <p:graphicEl>
                                              <a:dgm id="{90ADF644-B57D-402D-8E7D-2EE973388EB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DBCC9B5-DE7F-455E-BDDE-A1357DB87C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4">
                                            <p:graphicEl>
                                              <a:dgm id="{CDBCC9B5-DE7F-455E-BDDE-A1357DB87CA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D5050DD-993A-4BA2-BE15-5C1C9329F3B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4">
                                            <p:graphicEl>
                                              <a:dgm id="{AD5050DD-993A-4BA2-BE15-5C1C9329F3B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9E41A4D-B373-467E-819D-4C219C8761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4">
                                            <p:graphicEl>
                                              <a:dgm id="{49E41A4D-B373-467E-819D-4C219C87618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2E27107-2FA8-401F-9174-8F0DF5EDAB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4">
                                            <p:graphicEl>
                                              <a:dgm id="{B2E27107-2FA8-401F-9174-8F0DF5EDAB4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361CD6-0C43-429C-B315-C5AA2DB672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4">
                                            <p:graphicEl>
                                              <a:dgm id="{6D361CD6-0C43-429C-B315-C5AA2DB6720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7FD1AA1-5DA8-41A6-BC4C-6C7AF33ABF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4">
                                            <p:graphicEl>
                                              <a:dgm id="{97FD1AA1-5DA8-41A6-BC4C-6C7AF33ABFD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6FC99D6-088E-49A9-85A6-4768A33035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4">
                                            <p:graphicEl>
                                              <a:dgm id="{66FC99D6-088E-49A9-85A6-4768A330356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DEBC9BE-852B-4631-9290-E78CFF1DCE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4">
                                            <p:graphicEl>
                                              <a:dgm id="{7DEBC9BE-852B-4631-9290-E78CFF1DCE5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FC8AF8F-0DE4-41D5-9CE6-28893948D9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4">
                                            <p:graphicEl>
                                              <a:dgm id="{DFC8AF8F-0DE4-41D5-9CE6-28893948D99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08C668E-ADF1-440A-BA15-149032DFF5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4">
                                            <p:graphicEl>
                                              <a:dgm id="{F08C668E-ADF1-440A-BA15-149032DFF5C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  <p:bldP spid="5" grpId="0" animBg="1"/>
      <p:bldP spid="6" grpId="0" animBg="1"/>
      <p:bldP spid="7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4762056" y="613730"/>
            <a:ext cx="1719619" cy="716431"/>
          </a:xfrm>
          <a:ln>
            <a:noFill/>
          </a:ln>
        </p:spPr>
        <p:txBody>
          <a:bodyPr/>
          <a:lstStyle/>
          <a:p>
            <a:r>
              <a:rPr lang="zh-TW" altLang="en-US" dirty="0" smtClean="0"/>
              <a:t>理之</a:t>
            </a:r>
            <a:r>
              <a:rPr lang="zh-TW" altLang="en-US" dirty="0"/>
              <a:t>正</a:t>
            </a: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3188819" y="1634741"/>
          <a:ext cx="5262701" cy="48507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1" name="右大括弧 10"/>
          <p:cNvSpPr/>
          <p:nvPr/>
        </p:nvSpPr>
        <p:spPr>
          <a:xfrm>
            <a:off x="8070829" y="2166728"/>
            <a:ext cx="735496" cy="3786809"/>
          </a:xfrm>
          <a:prstGeom prst="rightBrac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2" name="圓角矩形 11"/>
          <p:cNvSpPr/>
          <p:nvPr/>
        </p:nvSpPr>
        <p:spPr>
          <a:xfrm>
            <a:off x="8715362" y="3458816"/>
            <a:ext cx="3071191" cy="1202635"/>
          </a:xfrm>
          <a:prstGeom prst="round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600" dirty="0"/>
              <a:t>情不蔽理者少</a:t>
            </a:r>
          </a:p>
          <a:p>
            <a:pPr algn="ctr"/>
            <a:r>
              <a:rPr lang="zh-TW" altLang="en-US" sz="3600" dirty="0"/>
              <a:t>私不奪公者少</a:t>
            </a:r>
          </a:p>
        </p:txBody>
      </p:sp>
      <p:sp>
        <p:nvSpPr>
          <p:cNvPr id="3" name="文字方塊 2"/>
          <p:cNvSpPr txBox="1"/>
          <p:nvPr/>
        </p:nvSpPr>
        <p:spPr>
          <a:xfrm>
            <a:off x="7693642" y="182144"/>
            <a:ext cx="418311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曲禮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28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CN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賢</a:t>
            </a:r>
            <a:r>
              <a:rPr lang="zh-CN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者狎而</a:t>
            </a:r>
            <a:r>
              <a:rPr lang="zh-CN" altLang="en-US" sz="2800" dirty="0">
                <a:latin typeface="標楷體" panose="03000509000000000000" pitchFamily="65" charset="-120"/>
                <a:ea typeface="標楷體" panose="03000509000000000000" pitchFamily="65" charset="-120"/>
                <a:hlinkClick r:id="rId8"/>
              </a:rPr>
              <a:t>敬之</a:t>
            </a:r>
            <a:r>
              <a:rPr lang="zh-CN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，畏而愛之。愛而知其惡，憎而知其善</a:t>
            </a:r>
            <a:r>
              <a:rPr lang="zh-CN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10" name="內容版面配置區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30054250"/>
              </p:ext>
            </p:extLst>
          </p:nvPr>
        </p:nvGraphicFramePr>
        <p:xfrm>
          <a:off x="703477" y="1664444"/>
          <a:ext cx="2936819" cy="48507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sp>
        <p:nvSpPr>
          <p:cNvPr id="7" name="文字方塊 6"/>
          <p:cNvSpPr txBox="1"/>
          <p:nvPr/>
        </p:nvSpPr>
        <p:spPr>
          <a:xfrm>
            <a:off x="1559408" y="680096"/>
            <a:ext cx="19906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情所蔽</a:t>
            </a:r>
          </a:p>
        </p:txBody>
      </p:sp>
    </p:spTree>
    <p:extLst>
      <p:ext uri="{BB962C8B-B14F-4D97-AF65-F5344CB8AC3E}">
        <p14:creationId xmlns:p14="http://schemas.microsoft.com/office/powerpoint/2010/main" val="2216859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3C37553-801F-4B21-859C-B527DE516D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93C37553-801F-4B21-859C-B527DE516DE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05779BB-2AE9-4D34-AF85-6DF345AFB5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B05779BB-2AE9-4D34-AF85-6DF345AFB51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8E91192-E44B-45B7-A29E-6FC2FE04E3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B8E91192-E44B-45B7-A29E-6FC2FE04E37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01CAF6D-B95D-4C69-9AB2-88AE9184C1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F01CAF6D-B95D-4C69-9AB2-88AE9184C13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  <p:bldP spid="11" grpId="0" animBg="1"/>
      <p:bldP spid="12" grpId="0" animBg="1"/>
      <p:bldGraphic spid="10" grpId="0">
        <p:bldAsOne/>
      </p:bldGraphic>
      <p:bldP spid="7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圓角矩形 7"/>
          <p:cNvSpPr/>
          <p:nvPr/>
        </p:nvSpPr>
        <p:spPr>
          <a:xfrm>
            <a:off x="1068513" y="1664443"/>
            <a:ext cx="2208944" cy="1068483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4762056" y="613730"/>
            <a:ext cx="1719619" cy="716431"/>
          </a:xfrm>
          <a:ln>
            <a:noFill/>
          </a:ln>
        </p:spPr>
        <p:txBody>
          <a:bodyPr/>
          <a:lstStyle/>
          <a:p>
            <a:r>
              <a:rPr lang="zh-TW" altLang="en-US" dirty="0" smtClean="0"/>
              <a:t>理之</a:t>
            </a:r>
            <a:r>
              <a:rPr lang="zh-TW" altLang="en-US" dirty="0"/>
              <a:t>正</a:t>
            </a: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5591995"/>
              </p:ext>
            </p:extLst>
          </p:nvPr>
        </p:nvGraphicFramePr>
        <p:xfrm>
          <a:off x="3188819" y="1634741"/>
          <a:ext cx="5262701" cy="48507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1" name="右大括弧 10"/>
          <p:cNvSpPr/>
          <p:nvPr/>
        </p:nvSpPr>
        <p:spPr>
          <a:xfrm>
            <a:off x="8070829" y="2166728"/>
            <a:ext cx="735496" cy="3786809"/>
          </a:xfrm>
          <a:prstGeom prst="rightBrac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graphicFrame>
        <p:nvGraphicFramePr>
          <p:cNvPr id="10" name="內容版面配置區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902319150"/>
              </p:ext>
            </p:extLst>
          </p:nvPr>
        </p:nvGraphicFramePr>
        <p:xfrm>
          <a:off x="703477" y="1664444"/>
          <a:ext cx="2936819" cy="48507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7" name="文字方塊 6"/>
          <p:cNvSpPr txBox="1"/>
          <p:nvPr/>
        </p:nvSpPr>
        <p:spPr>
          <a:xfrm>
            <a:off x="1559408" y="680096"/>
            <a:ext cx="19906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情所蔽</a:t>
            </a:r>
          </a:p>
        </p:txBody>
      </p:sp>
      <p:graphicFrame>
        <p:nvGraphicFramePr>
          <p:cNvPr id="13" name="內容版面配置區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480537577"/>
              </p:ext>
            </p:extLst>
          </p:nvPr>
        </p:nvGraphicFramePr>
        <p:xfrm>
          <a:off x="8806326" y="1664443"/>
          <a:ext cx="2858806" cy="48210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  <p:sp>
        <p:nvSpPr>
          <p:cNvPr id="14" name="文字方塊 13"/>
          <p:cNvSpPr txBox="1"/>
          <p:nvPr/>
        </p:nvSpPr>
        <p:spPr>
          <a:xfrm>
            <a:off x="9418319" y="1034039"/>
            <a:ext cx="1828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 smtClean="0">
                <a:solidFill>
                  <a:srgbClr val="FF0000"/>
                </a:solidFill>
              </a:rPr>
              <a:t>情／身</a:t>
            </a:r>
            <a:endParaRPr lang="zh-TW" altLang="en-US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811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7595D6F3-0336-4550-ACE4-C96A15B3A4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">
                                            <p:graphicEl>
                                              <a:dgm id="{7595D6F3-0336-4550-ACE4-C96A15B3A47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C13F5F23-0577-42BB-96F8-FE20D607E4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">
                                            <p:graphicEl>
                                              <a:dgm id="{C13F5F23-0577-42BB-96F8-FE20D607E46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0189DCB9-18CD-482D-B3CA-66AA2720C0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">
                                            <p:graphicEl>
                                              <a:dgm id="{0189DCB9-18CD-482D-B3CA-66AA2720C0A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D9C5437F-6081-41A1-994D-550295D7A5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>
                                            <p:graphicEl>
                                              <a:dgm id="{D9C5437F-6081-41A1-994D-550295D7A5B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0" grpId="0" uiExpand="1">
        <p:bldSub>
          <a:bldDgm bld="lvlOne"/>
        </p:bldSub>
      </p:bldGraphic>
      <p:bldGraphic spid="13" grpId="0">
        <p:bldAsOne/>
      </p:bldGraphic>
      <p:bldP spid="14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3640296" y="634697"/>
            <a:ext cx="5812624" cy="1280890"/>
          </a:xfrm>
          <a:ln>
            <a:noFill/>
          </a:ln>
        </p:spPr>
        <p:txBody>
          <a:bodyPr/>
          <a:lstStyle/>
          <a:p>
            <a:r>
              <a:rPr lang="zh-TW" altLang="en-US" dirty="0" smtClean="0">
                <a:hlinkClick r:id="rId2" action="ppaction://hlinksldjump"/>
              </a:rPr>
              <a:t>引證</a:t>
            </a:r>
            <a:endParaRPr lang="zh-TW" altLang="en-US" dirty="0"/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096771"/>
              </p:ext>
            </p:extLst>
          </p:nvPr>
        </p:nvGraphicFramePr>
        <p:xfrm>
          <a:off x="2102195" y="1065237"/>
          <a:ext cx="6386897" cy="48594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1" name="右大括弧 10"/>
          <p:cNvSpPr/>
          <p:nvPr/>
        </p:nvSpPr>
        <p:spPr>
          <a:xfrm>
            <a:off x="8489092" y="1915587"/>
            <a:ext cx="791101" cy="3126260"/>
          </a:xfrm>
          <a:prstGeom prst="rightBrace">
            <a:avLst>
              <a:gd name="adj1" fmla="val 65455"/>
              <a:gd name="adj2" fmla="val 50000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2" name="圓角矩形 11"/>
          <p:cNvSpPr/>
          <p:nvPr/>
        </p:nvSpPr>
        <p:spPr>
          <a:xfrm>
            <a:off x="9452920" y="2877399"/>
            <a:ext cx="2418701" cy="1202635"/>
          </a:xfrm>
          <a:prstGeom prst="round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600" dirty="0" smtClean="0"/>
              <a:t>此身不修不可</a:t>
            </a:r>
            <a:r>
              <a:rPr lang="zh-TW" altLang="en-US" sz="3600" dirty="0"/>
              <a:t>齊家</a:t>
            </a:r>
          </a:p>
        </p:txBody>
      </p:sp>
    </p:spTree>
    <p:extLst>
      <p:ext uri="{BB962C8B-B14F-4D97-AF65-F5344CB8AC3E}">
        <p14:creationId xmlns:p14="http://schemas.microsoft.com/office/powerpoint/2010/main" val="1149955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3C37553-801F-4B21-859C-B527DE516D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93C37553-801F-4B21-859C-B527DE516DE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05779BB-2AE9-4D34-AF85-6DF345AFB5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B05779BB-2AE9-4D34-AF85-6DF345AFB51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  <p:bldP spid="11" grpId="0" animBg="1"/>
      <p:bldP spid="12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772204"/>
          </a:xfrm>
        </p:spPr>
        <p:txBody>
          <a:bodyPr/>
          <a:lstStyle/>
          <a:p>
            <a:r>
              <a:rPr lang="zh-TW" altLang="en-US" dirty="0" smtClean="0"/>
              <a:t>雪公</a:t>
            </a:r>
            <a:r>
              <a:rPr lang="en-US" altLang="zh-TW" dirty="0" smtClean="0"/>
              <a:t>【</a:t>
            </a:r>
            <a:r>
              <a:rPr lang="zh-TW" altLang="en-US" dirty="0" smtClean="0"/>
              <a:t>註</a:t>
            </a:r>
            <a:r>
              <a:rPr lang="en-US" altLang="zh-TW" dirty="0" smtClean="0"/>
              <a:t>】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92925" y="1482811"/>
            <a:ext cx="9294746" cy="4378984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此宋朱子之釋「之」其作「於」講，「辟</a:t>
            </a:r>
            <a:r>
              <a:rPr lang="zh-TW" altLang="en-US" sz="3200" dirty="0"/>
              <a:t>」</a:t>
            </a:r>
            <a:r>
              <a:rPr lang="zh-TW" altLang="en-US" sz="3200" dirty="0" smtClean="0"/>
              <a:t>作「僻</a:t>
            </a:r>
            <a:r>
              <a:rPr lang="zh-TW" altLang="en-US" sz="3200" dirty="0"/>
              <a:t>」</a:t>
            </a:r>
            <a:r>
              <a:rPr lang="zh-TW" altLang="en-US" sz="3200" dirty="0" smtClean="0"/>
              <a:t>講。漢與他注，之猶適也，即適他見他也。闢者譬也，以他作鏡而自省也。舉一例餘（設我適彼，見彼有德則我所親愛，當反自譬喻，我若自修身有德，必能使眾亦親愛於我也。）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1461694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九</a:t>
            </a:r>
            <a:r>
              <a:rPr lang="en-US" altLang="zh-TW" dirty="0" smtClean="0"/>
              <a:t>.</a:t>
            </a:r>
            <a:r>
              <a:rPr lang="zh-TW" altLang="en-US" dirty="0" smtClean="0"/>
              <a:t>釋齊家治國</a:t>
            </a:r>
            <a:endParaRPr lang="zh-TW" altLang="en-US" dirty="0"/>
          </a:p>
        </p:txBody>
      </p:sp>
      <p:sp>
        <p:nvSpPr>
          <p:cNvPr id="4" name="內容版面配置區 2"/>
          <p:cNvSpPr txBox="1">
            <a:spLocks/>
          </p:cNvSpPr>
          <p:nvPr/>
        </p:nvSpPr>
        <p:spPr>
          <a:xfrm>
            <a:off x="2033157" y="1264555"/>
            <a:ext cx="9804615" cy="507633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TW" altLang="en-US" sz="3200" dirty="0" smtClean="0"/>
              <a:t>所謂治國必先齊其家者，其家不可教而能教人者，無之。故君子不出家而成教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化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於國：孝者，所以事君也；弟者，所以事長也；慈者，所以使眾也。</a:t>
            </a:r>
            <a:r>
              <a:rPr lang="en-US" altLang="zh-TW" sz="3200" dirty="0" smtClean="0"/>
              <a:t>《</a:t>
            </a:r>
            <a:r>
              <a:rPr lang="zh-TW" altLang="en-US" sz="3200" dirty="0" smtClean="0"/>
              <a:t>康誥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曰：「如保赤子」，心誠求之，雖不中不遠矣。未有學養子而後嫁者也！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939135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釋齊家</a:t>
            </a:r>
            <a:r>
              <a:rPr lang="zh-TW" altLang="en-US" dirty="0" smtClean="0"/>
              <a:t>治國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（雪公）</a:t>
            </a:r>
            <a:r>
              <a:rPr lang="en-US" altLang="zh-TW" dirty="0" smtClean="0"/>
              <a:t>——</a:t>
            </a:r>
            <a:r>
              <a:rPr lang="zh-TW" altLang="en-US" dirty="0" smtClean="0"/>
              <a:t>治先齊  </a:t>
            </a:r>
            <a:r>
              <a:rPr lang="en-US" altLang="zh-TW" dirty="0" smtClean="0"/>
              <a:t>P.313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716157"/>
            <a:ext cx="8915400" cy="3777622"/>
          </a:xfrm>
        </p:spPr>
        <p:txBody>
          <a:bodyPr>
            <a:normAutofit/>
          </a:bodyPr>
          <a:lstStyle/>
          <a:p>
            <a:r>
              <a:rPr lang="zh-TW" altLang="en-US" sz="3200" dirty="0"/>
              <a:t>所謂治國必先齊其家者，其家不可教而能教人者，無之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家不能以教自齊，不能以教施國。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君子如能齊家，已是教國之基。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387343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釋齊家</a:t>
            </a:r>
            <a:r>
              <a:rPr lang="zh-TW" altLang="en-US" dirty="0" smtClean="0"/>
              <a:t>治國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（雪公）</a:t>
            </a:r>
            <a:r>
              <a:rPr lang="en-US" altLang="zh-TW" dirty="0" smtClean="0"/>
              <a:t>——</a:t>
            </a:r>
            <a:r>
              <a:rPr lang="zh-TW" altLang="en-US" dirty="0" smtClean="0"/>
              <a:t>治先齊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411204" y="1739017"/>
            <a:ext cx="9275128" cy="3777622"/>
          </a:xfrm>
        </p:spPr>
        <p:txBody>
          <a:bodyPr>
            <a:normAutofit/>
          </a:bodyPr>
          <a:lstStyle/>
          <a:p>
            <a:r>
              <a:rPr lang="zh-TW" altLang="en-US" sz="3200" dirty="0"/>
              <a:t>故君子不出家而成教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化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/>
              <a:t>於國：孝者，所以事君也；弟者，所以事長也；慈者，所以使眾也。 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孝弟慈皆家事，君長眾皆國人。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5" name="資料庫圖表 4"/>
          <p:cNvGraphicFramePr/>
          <p:nvPr>
            <p:extLst>
              <p:ext uri="{D42A27DB-BD31-4B8C-83A1-F6EECF244321}">
                <p14:modId xmlns:p14="http://schemas.microsoft.com/office/powerpoint/2010/main" val="2504323682"/>
              </p:ext>
            </p:extLst>
          </p:nvPr>
        </p:nvGraphicFramePr>
        <p:xfrm>
          <a:off x="2683565" y="3846444"/>
          <a:ext cx="6581913" cy="25900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04468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Graphic spid="5" grpId="0">
        <p:bldAsOne/>
      </p:bldGraphic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康</a:t>
            </a:r>
            <a:r>
              <a:rPr lang="zh-TW" altLang="en-US" dirty="0"/>
              <a:t>誥</a:t>
            </a:r>
            <a:r>
              <a:rPr lang="en-US" altLang="zh-TW" dirty="0"/>
              <a:t>》</a:t>
            </a:r>
            <a:r>
              <a:rPr lang="zh-TW" altLang="en-US" dirty="0"/>
              <a:t>曰：「如保赤子」，心誠求之，雖不中不遠矣。未有學養子而後嫁者也！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如保赤子：保姆之育嬰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兒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求識其端</a:t>
            </a:r>
            <a:r>
              <a:rPr lang="zh-TW" altLang="en-US" sz="28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（首）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自得其要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（喻）未有先學治國而後出仕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030149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862593" y="516835"/>
            <a:ext cx="9899374" cy="5597718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一家仁，一國興仁；一家讓，一國興讓；一人貪戾，一國作亂。其機如此。此謂一言僨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TW" sz="3000" dirty="0" err="1">
                <a:latin typeface="標楷體" panose="03000509000000000000" pitchFamily="65" charset="-120"/>
                <a:ea typeface="標楷體" panose="03000509000000000000" pitchFamily="65" charset="-120"/>
              </a:rPr>
              <a:t>fèn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/</a:t>
            </a:r>
            <a:r>
              <a:rPr lang="zh-CN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ㄈㄣˋ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，毀壞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/>
              <a:t>事，一人定國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鄭注：一家、一人，謂人君也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5" name="內容版面配置區 2"/>
          <p:cNvSpPr txBox="1">
            <a:spLocks/>
          </p:cNvSpPr>
          <p:nvPr/>
        </p:nvSpPr>
        <p:spPr>
          <a:xfrm>
            <a:off x="1862593" y="2869095"/>
            <a:ext cx="8915400" cy="37776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資料庫圖表 3"/>
          <p:cNvGraphicFramePr/>
          <p:nvPr>
            <p:extLst>
              <p:ext uri="{D42A27DB-BD31-4B8C-83A1-F6EECF244321}">
                <p14:modId xmlns:p14="http://schemas.microsoft.com/office/powerpoint/2010/main" val="714155137"/>
              </p:ext>
            </p:extLst>
          </p:nvPr>
        </p:nvGraphicFramePr>
        <p:xfrm>
          <a:off x="1225992" y="3315694"/>
          <a:ext cx="10028582" cy="30495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14183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4A1777C-F92B-4E92-B94A-B3EA301F82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graphicEl>
                                              <a:dgm id="{04A1777C-F92B-4E92-B94A-B3EA301F823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63827AA-D4A1-4A2E-8FAB-44ED4BB348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graphicEl>
                                              <a:dgm id="{C63827AA-D4A1-4A2E-8FAB-44ED4BB3481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CEF6A2B-8822-48B2-BCAD-CDAFD87D94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graphicEl>
                                              <a:dgm id="{3CEF6A2B-8822-48B2-BCAD-CDAFD87D94B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16B434D-82FB-4312-B440-C84D88AFFB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C16B434D-82FB-4312-B440-C84D88AFFBE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Graphic spid="4" grpId="0" uiExpand="1">
        <p:bldSub>
          <a:bldDgm bld="one"/>
        </p:bldSub>
      </p:bldGraphic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862593" y="1177289"/>
            <a:ext cx="9899374" cy="4937263"/>
          </a:xfrm>
        </p:spPr>
        <p:txBody>
          <a:bodyPr>
            <a:normAutofit/>
          </a:bodyPr>
          <a:lstStyle/>
          <a:p>
            <a:pPr lvl="0">
              <a:lnSpc>
                <a:spcPts val="4800"/>
              </a:lnSpc>
              <a:buClr>
                <a:srgbClr val="A53010"/>
              </a:buClr>
            </a:pP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</a:rPr>
              <a:t>一家仁，一國興仁；一家讓，一國興讓；一人貪戾，一國作亂。其機如此。此謂一言僨</a:t>
            </a:r>
            <a:r>
              <a:rPr lang="en-US" altLang="zh-TW" sz="30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TW" sz="3000" dirty="0" err="1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fèn</a:t>
            </a:r>
            <a:r>
              <a:rPr lang="en-US" altLang="zh-TW" sz="30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/</a:t>
            </a:r>
            <a:r>
              <a:rPr lang="zh-CN" altLang="en-US" sz="30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ㄈㄣˋ</a:t>
            </a:r>
            <a:r>
              <a:rPr lang="zh-TW" altLang="en-US" sz="30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，毀壞</a:t>
            </a:r>
            <a:r>
              <a:rPr lang="en-US" altLang="zh-TW" sz="30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</a:rPr>
              <a:t>事，一人定國。</a:t>
            </a:r>
            <a:endParaRPr lang="en-US" altLang="zh-TW" sz="3200" dirty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周易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•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繫辭傳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：知幾其神乎！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又：陰陽不測之謂神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endParaRPr lang="zh-TW" altLang="en-US" sz="3200" dirty="0"/>
          </a:p>
        </p:txBody>
      </p:sp>
      <p:sp>
        <p:nvSpPr>
          <p:cNvPr id="5" name="內容版面配置區 2"/>
          <p:cNvSpPr txBox="1">
            <a:spLocks/>
          </p:cNvSpPr>
          <p:nvPr/>
        </p:nvSpPr>
        <p:spPr>
          <a:xfrm>
            <a:off x="1862593" y="2869095"/>
            <a:ext cx="8915400" cy="37776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622063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238595" y="601250"/>
            <a:ext cx="8911687" cy="1280890"/>
          </a:xfrm>
        </p:spPr>
        <p:txBody>
          <a:bodyPr/>
          <a:lstStyle/>
          <a:p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論語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子路篇：一言興邦，一言喪邦。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771650" y="1554480"/>
            <a:ext cx="10184130" cy="4972050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定公問：「一言而可以興邦，有諸？」孔子對曰：「言不可以</a:t>
            </a:r>
            <a:r>
              <a:rPr lang="zh-TW" altLang="en-US" sz="3200" dirty="0" smtClean="0"/>
              <a:t>若是，其</a:t>
            </a:r>
            <a:r>
              <a:rPr lang="zh-TW" altLang="en-US" sz="3200" dirty="0"/>
              <a:t>幾也。人之言曰</a:t>
            </a:r>
            <a:r>
              <a:rPr lang="zh-TW" altLang="en-US" sz="3200" dirty="0" smtClean="0"/>
              <a:t>：</a:t>
            </a:r>
            <a:r>
              <a:rPr lang="en-US" altLang="zh-TW" sz="3200" dirty="0" smtClean="0"/>
              <a:t>『</a:t>
            </a:r>
            <a:r>
              <a:rPr lang="zh-TW" altLang="en-US" sz="3200" dirty="0" smtClean="0"/>
              <a:t>為</a:t>
            </a:r>
            <a:r>
              <a:rPr lang="zh-TW" altLang="en-US" sz="3200" dirty="0"/>
              <a:t>君難，為臣不易</a:t>
            </a:r>
            <a:r>
              <a:rPr lang="zh-TW" altLang="en-US" sz="3200" dirty="0" smtClean="0"/>
              <a:t>。</a:t>
            </a:r>
            <a:r>
              <a:rPr lang="en-US" altLang="zh-TW" sz="3200" dirty="0" smtClean="0"/>
              <a:t>』</a:t>
            </a:r>
            <a:r>
              <a:rPr lang="zh-TW" altLang="en-US" sz="3200" dirty="0" smtClean="0"/>
              <a:t>如</a:t>
            </a:r>
            <a:r>
              <a:rPr lang="zh-TW" altLang="en-US" sz="3200" dirty="0"/>
              <a:t>知為君之難也， 不幾乎一言而興邦乎？」曰：「一言而喪邦，有諸？」孔子對曰： </a:t>
            </a:r>
            <a:r>
              <a:rPr lang="zh-TW" altLang="en-US" sz="3200" dirty="0" smtClean="0"/>
              <a:t>「言</a:t>
            </a:r>
            <a:r>
              <a:rPr lang="zh-TW" altLang="en-US" sz="3200" dirty="0"/>
              <a:t>不可以</a:t>
            </a:r>
            <a:r>
              <a:rPr lang="zh-TW" altLang="en-US" sz="3200" dirty="0" smtClean="0"/>
              <a:t>若是，其</a:t>
            </a:r>
            <a:r>
              <a:rPr lang="zh-TW" altLang="en-US" sz="3200" dirty="0"/>
              <a:t>幾也。人之言曰</a:t>
            </a:r>
            <a:r>
              <a:rPr lang="zh-TW" altLang="en-US" sz="3200" dirty="0" smtClean="0"/>
              <a:t>：</a:t>
            </a:r>
            <a:r>
              <a:rPr lang="en-US" altLang="zh-TW" sz="3200" dirty="0" smtClean="0"/>
              <a:t>『</a:t>
            </a:r>
            <a:r>
              <a:rPr lang="zh-TW" altLang="en-US" sz="3200" dirty="0" smtClean="0"/>
              <a:t>予</a:t>
            </a:r>
            <a:r>
              <a:rPr lang="zh-TW" altLang="en-US" sz="3200" dirty="0"/>
              <a:t>無樂乎為君，唯其言而莫予違也</a:t>
            </a:r>
            <a:r>
              <a:rPr lang="zh-TW" altLang="en-US" sz="3200" dirty="0" smtClean="0"/>
              <a:t>。</a:t>
            </a:r>
            <a:r>
              <a:rPr lang="en-US" altLang="zh-TW" sz="3200" dirty="0" smtClean="0"/>
              <a:t>』</a:t>
            </a:r>
            <a:r>
              <a:rPr lang="zh-TW" altLang="en-US" sz="3200" dirty="0" smtClean="0"/>
              <a:t>如</a:t>
            </a:r>
            <a:r>
              <a:rPr lang="zh-TW" altLang="en-US" sz="3200" dirty="0"/>
              <a:t>其善而莫之違也，不亦善乎？如不善而莫之違也，不幾乎一言而喪邦乎？」</a:t>
            </a:r>
          </a:p>
        </p:txBody>
      </p:sp>
    </p:spTree>
    <p:extLst>
      <p:ext uri="{BB962C8B-B14F-4D97-AF65-F5344CB8AC3E}">
        <p14:creationId xmlns:p14="http://schemas.microsoft.com/office/powerpoint/2010/main" val="372569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829506" y="744866"/>
            <a:ext cx="10033687" cy="6113134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堯、舜率天下以仁，而民從之；桀、紂率天下以暴，而民從之。其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上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/>
              <a:t>所令反其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0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上</a:t>
            </a:r>
            <a:r>
              <a:rPr lang="en-US" altLang="zh-TW" sz="30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/</a:t>
            </a:r>
            <a:r>
              <a:rPr lang="zh-TW" altLang="en-US" sz="30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民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/>
              <a:t>所好，而民不從。</a:t>
            </a:r>
            <a:r>
              <a:rPr lang="zh-TW" altLang="en-US" sz="3200" dirty="0">
                <a:solidFill>
                  <a:srgbClr val="FF0000"/>
                </a:solidFill>
              </a:rPr>
              <a:t>是故</a:t>
            </a:r>
            <a:r>
              <a:rPr lang="zh-TW" altLang="en-US" sz="3200" dirty="0"/>
              <a:t>君子有諸己而後求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責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/>
              <a:t>諸人，無諸己而後非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議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/>
              <a:t>諸人。所藏乎身不恕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忖，以心度人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/>
              <a:t>，而能喻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知曉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/>
              <a:t>諸人者，未之有也。</a:t>
            </a:r>
            <a:r>
              <a:rPr lang="zh-TW" altLang="en-US" sz="3200" dirty="0">
                <a:solidFill>
                  <a:srgbClr val="FF0000"/>
                </a:solidFill>
              </a:rPr>
              <a:t>故</a:t>
            </a:r>
            <a:r>
              <a:rPr lang="zh-TW" altLang="en-US" sz="3200" dirty="0"/>
              <a:t>治國在齊其家。</a:t>
            </a: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堯舜桀紂仁暴，民皆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習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之成風，令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政令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好</a:t>
            </a:r>
            <a:r>
              <a:rPr lang="en-US" altLang="zh-TW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(</a:t>
            </a:r>
            <a:r>
              <a:rPr lang="zh-TW" altLang="en-US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所好</a:t>
            </a:r>
            <a:r>
              <a:rPr lang="en-US" altLang="zh-TW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相違，習其風不服令。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結語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正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乎己，始能正他；身存不恕，不能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治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人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260003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圖片 1"/>
          <p:cNvPicPr>
            <a:picLocks noChangeAspect="1"/>
          </p:cNvPicPr>
          <p:nvPr/>
        </p:nvPicPr>
        <p:blipFill rotWithShape="1">
          <a:blip r:embed="rId3"/>
          <a:srcRect l="28306"/>
          <a:stretch/>
        </p:blipFill>
        <p:spPr>
          <a:xfrm>
            <a:off x="8094705" y="3048000"/>
            <a:ext cx="4097295" cy="38100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671781" y="612250"/>
            <a:ext cx="10150763" cy="5279666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TW" sz="3200" dirty="0"/>
              <a:t>《</a:t>
            </a:r>
            <a:r>
              <a:rPr lang="zh-TW" altLang="en-US" sz="3200" dirty="0"/>
              <a:t>詩</a:t>
            </a:r>
            <a:r>
              <a:rPr lang="en-US" altLang="zh-TW" sz="3200" dirty="0" smtClean="0"/>
              <a:t>》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周南</a:t>
            </a:r>
            <a:r>
              <a:rPr lang="en-US" altLang="zh-TW" sz="3200" dirty="0">
                <a:latin typeface="Poor Richard" panose="02080502050505020702" pitchFamily="18" charset="0"/>
                <a:ea typeface="標楷體" panose="03000509000000000000" pitchFamily="65" charset="-120"/>
              </a:rPr>
              <a:t>•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桃夭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云</a:t>
            </a:r>
            <a:r>
              <a:rPr lang="zh-TW" altLang="en-US" sz="3200" dirty="0"/>
              <a:t>：「桃之夭</a:t>
            </a:r>
            <a:r>
              <a:rPr lang="zh-TW" altLang="en-US" sz="3200" dirty="0" smtClean="0"/>
              <a:t>夭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絢美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其葉蓁</a:t>
            </a:r>
            <a:r>
              <a:rPr lang="zh-TW" altLang="en-US" sz="3200" dirty="0" smtClean="0"/>
              <a:t>蓁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茂盛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；</a:t>
            </a:r>
            <a:r>
              <a:rPr lang="zh-TW" altLang="en-US" sz="3200" dirty="0"/>
              <a:t>之子于歸，宜其家人。」宜其家人，</a:t>
            </a:r>
            <a:r>
              <a:rPr lang="zh-TW" altLang="en-US" sz="3200" dirty="0" smtClean="0"/>
              <a:t>而后可以</a:t>
            </a:r>
            <a:r>
              <a:rPr lang="zh-TW" altLang="en-US" sz="3200" dirty="0"/>
              <a:t>教</a:t>
            </a:r>
            <a:r>
              <a:rPr lang="zh-TW" altLang="en-US" sz="3200" dirty="0" smtClean="0"/>
              <a:t>國人。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桃紅復含宿雨，柳綠更帶朝煙。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王維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 smtClean="0">
                <a:solidFill>
                  <a:schemeClr val="bg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田園樂</a:t>
            </a:r>
            <a:r>
              <a:rPr lang="en-US" altLang="zh-TW" sz="3200" dirty="0" smtClean="0">
                <a:solidFill>
                  <a:schemeClr val="bg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風；興體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。之子家人如花與葉。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夭夭艷麗貌，蓁蓁繁盛貌，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lnSpc>
                <a:spcPts val="48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　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家人包乎孝友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長幼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述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者言，宜家而後可以教國人。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871565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671781" y="612250"/>
            <a:ext cx="10150763" cy="5279666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TW" sz="3200" dirty="0" smtClean="0"/>
              <a:t>《</a:t>
            </a:r>
            <a:r>
              <a:rPr lang="zh-TW" altLang="en-US" sz="3200" dirty="0"/>
              <a:t>詩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小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雅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•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蓼</a:t>
            </a:r>
            <a:r>
              <a:rPr lang="en-US" altLang="zh-TW" sz="3200" dirty="0" err="1">
                <a:latin typeface="標楷體" panose="03000509000000000000" pitchFamily="65" charset="-120"/>
                <a:ea typeface="標楷體" panose="03000509000000000000" pitchFamily="65" charset="-120"/>
              </a:rPr>
              <a:t>lù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蕭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云</a:t>
            </a:r>
            <a:r>
              <a:rPr lang="zh-TW" altLang="en-US" sz="3200" dirty="0"/>
              <a:t>：「宜兄宜弟。」宜兄宜弟，而後可以教國人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>
              <a:lnSpc>
                <a:spcPct val="150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宜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兄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宜弟，能行友愛悌道。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述者言，先宜兄弟可教國人。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831957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671781" y="612250"/>
            <a:ext cx="10150763" cy="5279666"/>
          </a:xfrm>
        </p:spPr>
        <p:txBody>
          <a:bodyPr>
            <a:noAutofit/>
          </a:bodyPr>
          <a:lstStyle/>
          <a:p>
            <a:pPr>
              <a:lnSpc>
                <a:spcPts val="5000"/>
              </a:lnSpc>
            </a:pPr>
            <a:r>
              <a:rPr lang="en-US" altLang="zh-TW" sz="3200" dirty="0" smtClean="0"/>
              <a:t>《</a:t>
            </a:r>
            <a:r>
              <a:rPr lang="zh-TW" altLang="en-US" sz="3200" dirty="0"/>
              <a:t>詩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曹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風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•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鳲</a:t>
            </a:r>
            <a:r>
              <a:rPr lang="en-US" altLang="zh-TW" sz="3200" dirty="0" err="1">
                <a:latin typeface="標楷體" panose="03000509000000000000" pitchFamily="65" charset="-120"/>
                <a:ea typeface="標楷體" panose="03000509000000000000" pitchFamily="65" charset="-120"/>
              </a:rPr>
              <a:t>shī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鳩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云</a:t>
            </a:r>
            <a:r>
              <a:rPr lang="zh-TW" altLang="en-US" sz="3200" dirty="0"/>
              <a:t>：「其儀不</a:t>
            </a:r>
            <a:r>
              <a:rPr lang="zh-TW" altLang="en-US" sz="3200" dirty="0" smtClean="0"/>
              <a:t>忒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差錯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，正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（匡正）</a:t>
            </a:r>
            <a:r>
              <a:rPr lang="zh-TW" altLang="en-US" sz="3200" dirty="0" smtClean="0"/>
              <a:t>是四國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四方諸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國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。</a:t>
            </a:r>
            <a:r>
              <a:rPr lang="zh-TW" altLang="en-US" sz="3200" dirty="0"/>
              <a:t>」其為父子兄弟足</a:t>
            </a:r>
            <a:r>
              <a:rPr lang="zh-TW" altLang="en-US" sz="3200" dirty="0" smtClean="0"/>
              <a:t>法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典範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3200" dirty="0"/>
              <a:t>而後</a:t>
            </a:r>
            <a:r>
              <a:rPr lang="zh-TW" altLang="en-US" sz="3200" dirty="0" smtClean="0"/>
              <a:t>民法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效法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之</a:t>
            </a:r>
            <a:r>
              <a:rPr lang="zh-TW" altLang="en-US" sz="3200" dirty="0"/>
              <a:t>也</a:t>
            </a:r>
            <a:r>
              <a:rPr lang="zh-TW" altLang="en-US" sz="3200" dirty="0" smtClean="0"/>
              <a:t>。此</a:t>
            </a:r>
            <a:r>
              <a:rPr lang="zh-TW" altLang="en-US" sz="3200" dirty="0"/>
              <a:t>謂治國在齊其家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鳲鳩：布穀鳥。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詩集傳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：飼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子朝從上下，暮從下上。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儀謂規範，忒差也，正匡也。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述者言，其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家足法，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民有法守。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pic>
        <p:nvPicPr>
          <p:cNvPr id="2" name="圖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79194" y="3438911"/>
            <a:ext cx="3943350" cy="326707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615415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/>
              <a:t>《</a:t>
            </a:r>
            <a:r>
              <a:rPr lang="zh-TW" altLang="en-US" dirty="0"/>
              <a:t>詩經</a:t>
            </a:r>
            <a:r>
              <a:rPr lang="en-US" altLang="zh-TW" dirty="0"/>
              <a:t>·</a:t>
            </a:r>
            <a:r>
              <a:rPr lang="zh-TW" altLang="en-US" dirty="0"/>
              <a:t>曹風</a:t>
            </a:r>
            <a:r>
              <a:rPr lang="en-US" altLang="zh-TW" dirty="0"/>
              <a:t>·</a:t>
            </a:r>
            <a:r>
              <a:rPr lang="zh-TW" altLang="en-US" dirty="0"/>
              <a:t>鳲鳩</a:t>
            </a:r>
            <a:r>
              <a:rPr lang="en-US" altLang="zh-TW" dirty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807535" y="1435395"/>
            <a:ext cx="10271051" cy="5188689"/>
          </a:xfrm>
        </p:spPr>
        <p:txBody>
          <a:bodyPr>
            <a:noAutofit/>
          </a:bodyPr>
          <a:lstStyle/>
          <a:p>
            <a:pPr>
              <a:lnSpc>
                <a:spcPts val="4600"/>
              </a:lnSpc>
            </a:pPr>
            <a:r>
              <a:rPr lang="zh-TW" altLang="en-US" sz="3200" dirty="0"/>
              <a:t>鳲鳩在</a:t>
            </a:r>
            <a:r>
              <a:rPr lang="zh-TW" altLang="en-US" sz="3200" dirty="0" smtClean="0"/>
              <a:t>桑，其</a:t>
            </a:r>
            <a:r>
              <a:rPr lang="zh-TW" altLang="en-US" sz="3200" dirty="0"/>
              <a:t>子七兮</a:t>
            </a:r>
            <a:r>
              <a:rPr lang="zh-TW" altLang="en-US" sz="3200" dirty="0" smtClean="0"/>
              <a:t>。淑人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善人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君子，其儀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言行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一兮。其</a:t>
            </a:r>
            <a:r>
              <a:rPr lang="zh-TW" altLang="en-US" sz="3200" dirty="0"/>
              <a:t>儀一兮</a:t>
            </a:r>
            <a:r>
              <a:rPr lang="zh-TW" altLang="en-US" sz="3200" dirty="0" smtClean="0"/>
              <a:t>，心</a:t>
            </a:r>
            <a:r>
              <a:rPr lang="zh-TW" altLang="en-US" sz="3200" dirty="0"/>
              <a:t>如</a:t>
            </a:r>
            <a:r>
              <a:rPr lang="zh-TW" altLang="en-US" sz="3200" dirty="0" smtClean="0"/>
              <a:t>結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堅定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兮。</a:t>
            </a:r>
            <a:endParaRPr lang="en-US" altLang="zh-TW" sz="3200" dirty="0" smtClean="0"/>
          </a:p>
          <a:p>
            <a:pPr>
              <a:lnSpc>
                <a:spcPts val="4600"/>
              </a:lnSpc>
            </a:pPr>
            <a:r>
              <a:rPr lang="zh-TW" altLang="en-US" sz="3200" dirty="0" smtClean="0"/>
              <a:t>鳲</a:t>
            </a:r>
            <a:r>
              <a:rPr lang="zh-TW" altLang="en-US" sz="3200" dirty="0"/>
              <a:t>鳩在桑</a:t>
            </a:r>
            <a:r>
              <a:rPr lang="zh-TW" altLang="en-US" sz="3200" dirty="0" smtClean="0"/>
              <a:t>，其</a:t>
            </a:r>
            <a:r>
              <a:rPr lang="zh-TW" altLang="en-US" sz="3200" dirty="0"/>
              <a:t>子在梅</a:t>
            </a:r>
            <a:r>
              <a:rPr lang="zh-TW" altLang="en-US" sz="3200" dirty="0" smtClean="0"/>
              <a:t>。淑</a:t>
            </a:r>
            <a:r>
              <a:rPr lang="zh-TW" altLang="en-US" sz="3200" dirty="0"/>
              <a:t>人君子</a:t>
            </a:r>
            <a:r>
              <a:rPr lang="zh-TW" altLang="en-US" sz="3200" dirty="0" smtClean="0"/>
              <a:t>，其</a:t>
            </a:r>
            <a:r>
              <a:rPr lang="zh-TW" altLang="en-US" sz="3200" dirty="0"/>
              <a:t>帶</a:t>
            </a:r>
            <a:r>
              <a:rPr lang="zh-TW" altLang="en-US" sz="3200" dirty="0" smtClean="0"/>
              <a:t>伊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是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絲。其</a:t>
            </a:r>
            <a:r>
              <a:rPr lang="zh-TW" altLang="en-US" sz="3200" dirty="0"/>
              <a:t>帶伊絲</a:t>
            </a:r>
            <a:r>
              <a:rPr lang="zh-TW" altLang="en-US" sz="3200" dirty="0" smtClean="0"/>
              <a:t>，其弁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皮帽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伊騏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青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黑色馬，玉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飾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。</a:t>
            </a:r>
            <a:endParaRPr lang="zh-TW" altLang="en-US" sz="3200" dirty="0"/>
          </a:p>
          <a:p>
            <a:pPr>
              <a:lnSpc>
                <a:spcPts val="4600"/>
              </a:lnSpc>
            </a:pPr>
            <a:r>
              <a:rPr lang="zh-TW" altLang="en-US" sz="3200" dirty="0" smtClean="0"/>
              <a:t>鳲</a:t>
            </a:r>
            <a:r>
              <a:rPr lang="zh-TW" altLang="en-US" sz="3200" dirty="0"/>
              <a:t>鳩在桑</a:t>
            </a:r>
            <a:r>
              <a:rPr lang="zh-TW" altLang="en-US" sz="3200" dirty="0" smtClean="0"/>
              <a:t>，其</a:t>
            </a:r>
            <a:r>
              <a:rPr lang="zh-TW" altLang="en-US" sz="3200" dirty="0"/>
              <a:t>子在</a:t>
            </a:r>
            <a:r>
              <a:rPr lang="zh-TW" altLang="en-US" sz="3200" dirty="0" smtClean="0"/>
              <a:t>棘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酸棗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。淑</a:t>
            </a:r>
            <a:r>
              <a:rPr lang="zh-TW" altLang="en-US" sz="3200" dirty="0"/>
              <a:t>人君子</a:t>
            </a:r>
            <a:r>
              <a:rPr lang="zh-TW" altLang="en-US" sz="3200" dirty="0" smtClean="0"/>
              <a:t>，其</a:t>
            </a:r>
            <a:r>
              <a:rPr lang="zh-TW" altLang="en-US" sz="3200" dirty="0"/>
              <a:t>儀不</a:t>
            </a:r>
            <a:r>
              <a:rPr lang="zh-TW" altLang="en-US" sz="3200" dirty="0" smtClean="0"/>
              <a:t>忒。</a:t>
            </a:r>
            <a:r>
              <a:rPr lang="zh-TW" altLang="en-US" sz="3200" dirty="0" smtClean="0">
                <a:solidFill>
                  <a:srgbClr val="FF0000"/>
                </a:solidFill>
              </a:rPr>
              <a:t>其</a:t>
            </a:r>
            <a:r>
              <a:rPr lang="zh-TW" altLang="en-US" sz="3200" dirty="0">
                <a:solidFill>
                  <a:srgbClr val="FF0000"/>
                </a:solidFill>
              </a:rPr>
              <a:t>儀不忒</a:t>
            </a:r>
            <a:r>
              <a:rPr lang="zh-TW" altLang="en-US" sz="3200" dirty="0" smtClean="0">
                <a:solidFill>
                  <a:srgbClr val="FF0000"/>
                </a:solidFill>
              </a:rPr>
              <a:t>，正是四國。</a:t>
            </a:r>
            <a:endParaRPr lang="zh-TW" altLang="en-US" sz="3200" dirty="0">
              <a:solidFill>
                <a:srgbClr val="FF0000"/>
              </a:solidFill>
            </a:endParaRPr>
          </a:p>
          <a:p>
            <a:pPr>
              <a:lnSpc>
                <a:spcPts val="4600"/>
              </a:lnSpc>
            </a:pPr>
            <a:r>
              <a:rPr lang="zh-TW" altLang="en-US" sz="3200" dirty="0" smtClean="0"/>
              <a:t>鳲</a:t>
            </a:r>
            <a:r>
              <a:rPr lang="zh-TW" altLang="en-US" sz="3200" dirty="0"/>
              <a:t>鳩在桑</a:t>
            </a:r>
            <a:r>
              <a:rPr lang="zh-TW" altLang="en-US" sz="3200" dirty="0" smtClean="0"/>
              <a:t>，其</a:t>
            </a:r>
            <a:r>
              <a:rPr lang="zh-TW" altLang="en-US" sz="3200" dirty="0"/>
              <a:t>子在</a:t>
            </a:r>
            <a:r>
              <a:rPr lang="zh-TW" altLang="en-US" sz="3200" dirty="0" smtClean="0"/>
              <a:t>榛。淑</a:t>
            </a:r>
            <a:r>
              <a:rPr lang="zh-TW" altLang="en-US" sz="3200" dirty="0"/>
              <a:t>人君子</a:t>
            </a:r>
            <a:r>
              <a:rPr lang="zh-TW" altLang="en-US" sz="3200" dirty="0" smtClean="0"/>
              <a:t>，正是</a:t>
            </a:r>
            <a:r>
              <a:rPr lang="zh-TW" altLang="en-US" sz="3200" dirty="0"/>
              <a:t>國人</a:t>
            </a:r>
            <a:r>
              <a:rPr lang="zh-TW" altLang="en-US" sz="3200" dirty="0" smtClean="0"/>
              <a:t>，正是</a:t>
            </a:r>
            <a:r>
              <a:rPr lang="zh-TW" altLang="en-US" sz="3200" dirty="0"/>
              <a:t>國人</a:t>
            </a:r>
            <a:r>
              <a:rPr lang="zh-TW" altLang="en-US" sz="3200" dirty="0" smtClean="0"/>
              <a:t>。胡</a:t>
            </a:r>
            <a:r>
              <a:rPr lang="zh-TW" altLang="en-US" sz="3200" dirty="0"/>
              <a:t>不</a:t>
            </a:r>
            <a:r>
              <a:rPr lang="zh-TW" altLang="en-US" sz="3200" dirty="0" smtClean="0"/>
              <a:t>萬年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萬壽無疆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？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1364752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十</a:t>
            </a:r>
            <a:r>
              <a:rPr lang="en-US" altLang="zh-TW" dirty="0" smtClean="0"/>
              <a:t>.</a:t>
            </a:r>
            <a:r>
              <a:rPr lang="zh-TW" altLang="en-US" dirty="0" smtClean="0"/>
              <a:t>釋治國平天下</a:t>
            </a:r>
            <a:endParaRPr lang="zh-TW" altLang="en-US" dirty="0"/>
          </a:p>
        </p:txBody>
      </p:sp>
      <p:sp>
        <p:nvSpPr>
          <p:cNvPr id="4" name="內容版面配置區 2"/>
          <p:cNvSpPr>
            <a:spLocks noGrp="1"/>
          </p:cNvSpPr>
          <p:nvPr>
            <p:ph idx="1"/>
          </p:nvPr>
        </p:nvSpPr>
        <p:spPr>
          <a:xfrm>
            <a:off x="2083874" y="1396957"/>
            <a:ext cx="9274134" cy="508088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/>
              <a:t>所謂平天下在治其國者：上老老而民興孝，上長長而民興弟，上恤孤而民不倍，是以君子有絜矩之道也。所惡於上，毋以使下；所惡於下，毋以事上；所惡於前，毋以先後；所惡於後，毋以從前；所惡於右，毋以交於左；所惡於左，毋以交於右。此之謂</a:t>
            </a:r>
            <a:r>
              <a:rPr lang="zh-TW" altLang="en-US" sz="3200" b="1" dirty="0" smtClean="0"/>
              <a:t>絜</a:t>
            </a:r>
            <a:r>
              <a:rPr lang="en-US" altLang="zh-TW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TW" sz="3200" dirty="0" err="1" smtClean="0">
                <a:latin typeface="標楷體" panose="03000509000000000000" pitchFamily="65" charset="-120"/>
                <a:ea typeface="標楷體" panose="03000509000000000000" pitchFamily="65" charset="-120"/>
              </a:rPr>
              <a:t>xié</a:t>
            </a:r>
            <a:r>
              <a:rPr lang="en-US" altLang="zh-TW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b="1" dirty="0" smtClean="0"/>
              <a:t>矩</a:t>
            </a:r>
            <a:r>
              <a:rPr lang="zh-TW" altLang="en-US" sz="3200" b="1" dirty="0"/>
              <a:t>之道</a:t>
            </a:r>
            <a:r>
              <a:rPr lang="zh-TW" altLang="en-US" sz="3200" dirty="0"/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3261939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上老老而民興孝，上長長而民興弟，上恤孤而民不倍，是以君子有絜矩之道也。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4585252"/>
          </a:xfrm>
        </p:spPr>
        <p:txBody>
          <a:bodyPr>
            <a:norm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上：居上位者。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老老、長長：前為動詞後為名詞。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興：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盛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也。恤：憐憫、周濟、安置、撫養。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孤：幼年喪父曰孤，喪母曰哀；此處統稱幼而無父母。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倍：通背，背棄、背叛。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雪公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上以孝悌慈倡，下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亦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以此和而不背。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454864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絜矩之道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648570"/>
            <a:ext cx="8915400" cy="3777622"/>
          </a:xfrm>
        </p:spPr>
        <p:txBody>
          <a:bodyPr>
            <a:norm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絜：推度。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矩：方範；</a:t>
            </a:r>
            <a:r>
              <a:rPr lang="zh-CN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畫直角或方形的工具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，引申為法度（普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世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價值）。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君子審己度人，以同理心替人設想，使人我之間，各得其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宜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雪公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絜謂推度，矩是方範，君子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必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有之道。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962591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958200"/>
          </a:xfrm>
        </p:spPr>
        <p:txBody>
          <a:bodyPr/>
          <a:lstStyle/>
          <a:p>
            <a:r>
              <a:rPr lang="zh-TW" altLang="en-US" dirty="0"/>
              <a:t>所惡於上，毋以使下；所惡於下，毋以事上；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645920"/>
            <a:ext cx="8915400" cy="4265302"/>
          </a:xfrm>
        </p:spPr>
        <p:txBody>
          <a:bodyPr>
            <a:norm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惡：</a:t>
            </a:r>
            <a:r>
              <a:rPr lang="en-US" altLang="zh-TW" sz="3200" dirty="0" err="1" smtClean="0">
                <a:latin typeface="標楷體" panose="03000509000000000000" pitchFamily="65" charset="-120"/>
                <a:ea typeface="標楷體" panose="03000509000000000000" pitchFamily="65" charset="-120"/>
              </a:rPr>
              <a:t>wù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／</a:t>
            </a:r>
            <a:r>
              <a:rPr lang="zh-CN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ㄨˋ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，不欲也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憎恨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討厭，害怕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畏懼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上下：以位言（謂地位、輩分）。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使：差遣、命令。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2"/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訂正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:P.315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，－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2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行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「使，令也。」（</a:t>
            </a:r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令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誤作</a:t>
            </a:r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會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事：侍奉。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1451434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958200"/>
          </a:xfrm>
        </p:spPr>
        <p:txBody>
          <a:bodyPr/>
          <a:lstStyle/>
          <a:p>
            <a:r>
              <a:rPr lang="zh-TW" altLang="en-US" dirty="0"/>
              <a:t>所惡於前，毋以先後；所惡於後，毋以從前；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725433"/>
            <a:ext cx="8915400" cy="4185789"/>
          </a:xfrm>
        </p:spPr>
        <p:txBody>
          <a:bodyPr>
            <a:normAutofit/>
          </a:bodyPr>
          <a:lstStyle/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前後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：以倫次言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謂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前後任、前後時、前後人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等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「先」後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：從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循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（依照沿襲）。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從：跟隨。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舉例：職務交接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、家庭三代關係。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950890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796995" y="624110"/>
            <a:ext cx="9994789" cy="958200"/>
          </a:xfrm>
        </p:spPr>
        <p:txBody>
          <a:bodyPr>
            <a:noAutofit/>
          </a:bodyPr>
          <a:lstStyle/>
          <a:p>
            <a:r>
              <a:rPr lang="zh-TW" altLang="en-US" dirty="0"/>
              <a:t>所惡於右，毋以交於左；所惡於左，毋以交於右。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92925" y="1640619"/>
            <a:ext cx="8915400" cy="3777622"/>
          </a:xfrm>
        </p:spPr>
        <p:txBody>
          <a:bodyPr>
            <a:normAutofit/>
          </a:bodyPr>
          <a:lstStyle/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左右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：以平等言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謂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平輩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朋友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交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：待人接物，相互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往來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絜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矩義，舉例以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明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之。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106876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958200"/>
          </a:xfrm>
        </p:spPr>
        <p:txBody>
          <a:bodyPr/>
          <a:lstStyle/>
          <a:p>
            <a:r>
              <a:rPr lang="zh-TW" altLang="en-US" dirty="0"/>
              <a:t>絜矩之</a:t>
            </a:r>
            <a:r>
              <a:rPr lang="zh-TW" altLang="en-US" dirty="0" smtClean="0"/>
              <a:t>道：</a:t>
            </a:r>
            <a:r>
              <a:rPr lang="zh-TW" altLang="en-US" dirty="0" smtClean="0">
                <a:solidFill>
                  <a:srgbClr val="FF0000"/>
                </a:solidFill>
              </a:rPr>
              <a:t>己所不欲，勿施於人。</a:t>
            </a:r>
            <a:endParaRPr lang="zh-TW" altLang="en-US" dirty="0">
              <a:solidFill>
                <a:srgbClr val="FF0000"/>
              </a:solidFill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2431478"/>
              </p:ext>
            </p:extLst>
          </p:nvPr>
        </p:nvGraphicFramePr>
        <p:xfrm>
          <a:off x="1515786" y="1338470"/>
          <a:ext cx="8915400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84439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438137" y="588395"/>
            <a:ext cx="9138962" cy="5842221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altLang="zh-TW" sz="3200" dirty="0" smtClean="0"/>
              <a:t>《</a:t>
            </a:r>
            <a:r>
              <a:rPr lang="zh-TW" altLang="en-US" sz="3200" dirty="0" smtClean="0"/>
              <a:t>詩</a:t>
            </a:r>
            <a:r>
              <a:rPr lang="en-US" altLang="zh-TW" sz="3200" dirty="0" smtClean="0"/>
              <a:t>》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•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南山有台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云：「樂只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助詞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君子，民之父母。」民之所好好之，民之所惡惡之，此之謂民之父母。</a:t>
            </a:r>
            <a:endParaRPr lang="en-US" altLang="zh-TW" sz="3200" dirty="0" smtClean="0"/>
          </a:p>
          <a:p>
            <a:pPr lvl="1">
              <a:lnSpc>
                <a:spcPct val="150000"/>
              </a:lnSpc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歡樂此君，如民父母，傾心擁戴之義。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ct val="150000"/>
              </a:lnSpc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好惡與民所同。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711616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438137" y="588395"/>
            <a:ext cx="9138962" cy="5842221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en-US" altLang="zh-TW" sz="3200" dirty="0" smtClean="0"/>
              <a:t>《</a:t>
            </a:r>
            <a:r>
              <a:rPr lang="zh-TW" altLang="en-US" sz="3200" dirty="0"/>
              <a:t>詩</a:t>
            </a:r>
            <a:r>
              <a:rPr lang="en-US" altLang="zh-TW" sz="3200" dirty="0"/>
              <a:t>》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•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節南山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云</a:t>
            </a:r>
            <a:r>
              <a:rPr lang="zh-TW" altLang="en-US" sz="3200" dirty="0"/>
              <a:t>：「</a:t>
            </a:r>
            <a:r>
              <a:rPr lang="zh-TW" altLang="en-US" sz="3200" dirty="0" smtClean="0"/>
              <a:t>節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高峻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彼</a:t>
            </a:r>
            <a:r>
              <a:rPr lang="zh-TW" altLang="en-US" sz="3200" dirty="0"/>
              <a:t>南山，維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助詞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石</a:t>
            </a:r>
            <a:r>
              <a:rPr lang="zh-TW" altLang="en-US" sz="3200" dirty="0"/>
              <a:t>巖</a:t>
            </a:r>
            <a:r>
              <a:rPr lang="zh-TW" altLang="en-US" sz="3200" dirty="0" smtClean="0"/>
              <a:t>巖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嶸峋，高而不齊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。赫赫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威儀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師尹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大師尹氏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民</a:t>
            </a:r>
            <a:r>
              <a:rPr lang="zh-TW" altLang="en-US" sz="3200" dirty="0" smtClean="0"/>
              <a:t>具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（同“俱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”）</a:t>
            </a:r>
            <a:r>
              <a:rPr lang="zh-TW" altLang="en-US" sz="3200" dirty="0"/>
              <a:t>爾瞻。」有國者不可以不慎，</a:t>
            </a:r>
            <a:r>
              <a:rPr lang="zh-TW" altLang="en-US" sz="3200" dirty="0" smtClean="0"/>
              <a:t>辟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邪僻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/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罪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則</a:t>
            </a:r>
            <a:r>
              <a:rPr lang="zh-TW" altLang="en-US" sz="3200" dirty="0"/>
              <a:t>為</a:t>
            </a:r>
            <a:r>
              <a:rPr lang="zh-TW" altLang="en-US" sz="3200" dirty="0" smtClean="0"/>
              <a:t>天下僇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通戮，殺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矣。</a:t>
            </a:r>
            <a:endParaRPr lang="en-US" altLang="zh-TW" sz="3200" dirty="0" smtClean="0"/>
          </a:p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諷幽王用太師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位同宰相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尹氏。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孟子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：聞誅一夫紂矣！未聞弒君也。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雪公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辟偏私，不知絜矩，天下共惡而戮之。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909271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731519"/>
            <a:ext cx="8915400" cy="5907819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altLang="zh-TW" sz="3200" dirty="0" smtClean="0"/>
              <a:t>《</a:t>
            </a:r>
            <a:r>
              <a:rPr lang="zh-TW" altLang="en-US" sz="3200" dirty="0"/>
              <a:t>詩</a:t>
            </a:r>
            <a:r>
              <a:rPr lang="en-US" altLang="zh-TW" sz="3200" dirty="0"/>
              <a:t>》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•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文王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云</a:t>
            </a:r>
            <a:r>
              <a:rPr lang="zh-TW" altLang="en-US" sz="3200" dirty="0"/>
              <a:t>：「殷之未</a:t>
            </a:r>
            <a:r>
              <a:rPr lang="zh-TW" altLang="en-US" sz="3200" u="sng" dirty="0"/>
              <a:t>喪</a:t>
            </a:r>
            <a:r>
              <a:rPr lang="zh-TW" altLang="en-US" sz="3200" u="sng" dirty="0" smtClean="0"/>
              <a:t>師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失眾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克配</a:t>
            </a:r>
            <a:r>
              <a:rPr lang="zh-TW" altLang="en-US" sz="3200" dirty="0" smtClean="0"/>
              <a:t>上帝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（天命）</a:t>
            </a:r>
            <a:r>
              <a:rPr lang="zh-TW" altLang="en-US" sz="3200" dirty="0" smtClean="0"/>
              <a:t>。儀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宜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監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察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/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鑒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于</a:t>
            </a:r>
            <a:r>
              <a:rPr lang="zh-TW" altLang="en-US" sz="3200" dirty="0"/>
              <a:t>殷，</a:t>
            </a:r>
            <a:r>
              <a:rPr lang="zh-TW" altLang="en-US" sz="3200" u="sng" dirty="0"/>
              <a:t>峻</a:t>
            </a:r>
            <a:r>
              <a:rPr lang="zh-TW" altLang="en-US" sz="3200" u="sng" dirty="0" smtClean="0"/>
              <a:t>命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受大任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u="sng" dirty="0" smtClean="0"/>
              <a:t>不易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（難）</a:t>
            </a:r>
            <a:r>
              <a:rPr lang="zh-TW" altLang="en-US" sz="3200" dirty="0" smtClean="0"/>
              <a:t>。</a:t>
            </a:r>
            <a:r>
              <a:rPr lang="zh-TW" altLang="en-US" sz="3200" dirty="0"/>
              <a:t>」道得眾則得國，失眾則失國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 lvl="1">
              <a:lnSpc>
                <a:spcPct val="150000"/>
              </a:lnSpc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述者言，民眾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即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國本，得失之由也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3513212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117035" y="477079"/>
            <a:ext cx="9799982" cy="616226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 smtClean="0">
                <a:solidFill>
                  <a:srgbClr val="FF0000"/>
                </a:solidFill>
              </a:rPr>
              <a:t>是故</a:t>
            </a:r>
            <a:r>
              <a:rPr lang="zh-TW" altLang="en-US" sz="3200" dirty="0"/>
              <a:t>君子先慎乎德。有德</a:t>
            </a:r>
            <a:r>
              <a:rPr lang="zh-TW" altLang="en-US" sz="3200" dirty="0" smtClean="0"/>
              <a:t>此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乃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/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則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有人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（民心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r>
              <a:rPr lang="zh-TW" altLang="en-US" sz="3200" dirty="0" smtClean="0"/>
              <a:t> 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德指明德新民止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善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/>
              <a:t> ，有人此有土，有土此有財，有財此</a:t>
            </a:r>
            <a:r>
              <a:rPr lang="zh-TW" altLang="en-US" sz="3200" dirty="0" smtClean="0"/>
              <a:t>有用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用有國財先足之意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。</a:t>
            </a:r>
            <a:r>
              <a:rPr lang="zh-TW" altLang="en-US" sz="3200" dirty="0"/>
              <a:t>德者本也，財者末也，</a:t>
            </a:r>
            <a:r>
              <a:rPr lang="zh-TW" altLang="en-US" sz="3200" dirty="0" smtClean="0"/>
              <a:t>外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疏遠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本內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親近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末</a:t>
            </a:r>
            <a:r>
              <a:rPr lang="zh-TW" altLang="en-US" sz="3200" dirty="0"/>
              <a:t>，</a:t>
            </a:r>
            <a:r>
              <a:rPr lang="zh-TW" altLang="en-US" sz="3200" dirty="0" smtClean="0"/>
              <a:t>爭民施奪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爭利於民，施奪民之政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。</a:t>
            </a:r>
            <a:r>
              <a:rPr lang="zh-TW" altLang="en-US" sz="3200" dirty="0"/>
              <a:t>是故財聚則民</a:t>
            </a:r>
            <a:r>
              <a:rPr lang="zh-TW" altLang="en-US" sz="3200" dirty="0" smtClean="0"/>
              <a:t>散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（國富民窮）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財散則民</a:t>
            </a:r>
            <a:r>
              <a:rPr lang="zh-TW" altLang="en-US" sz="3200" dirty="0" smtClean="0"/>
              <a:t>聚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（藏富於民）</a:t>
            </a:r>
            <a:r>
              <a:rPr lang="zh-TW" altLang="en-US" sz="3200" dirty="0" smtClean="0"/>
              <a:t>。</a:t>
            </a:r>
            <a:r>
              <a:rPr lang="zh-TW" altLang="en-US" sz="3200" dirty="0"/>
              <a:t>是故言</a:t>
            </a:r>
            <a:r>
              <a:rPr lang="zh-TW" altLang="en-US" sz="3200" dirty="0" smtClean="0"/>
              <a:t>悖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背離常道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而</a:t>
            </a:r>
            <a:r>
              <a:rPr lang="zh-TW" altLang="en-US" sz="3200" dirty="0"/>
              <a:t>出者，亦悖而</a:t>
            </a:r>
            <a:r>
              <a:rPr lang="zh-TW" altLang="en-US" sz="3200" dirty="0" smtClean="0"/>
              <a:t>入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（土芥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寇讎）</a:t>
            </a:r>
            <a:r>
              <a:rPr lang="zh-TW" altLang="en-US" sz="3200" dirty="0" smtClean="0"/>
              <a:t>；</a:t>
            </a:r>
            <a:r>
              <a:rPr lang="zh-TW" altLang="en-US" sz="3200" dirty="0"/>
              <a:t>貨悖而入</a:t>
            </a:r>
            <a:r>
              <a:rPr lang="zh-TW" altLang="en-US" sz="3200" dirty="0" smtClean="0"/>
              <a:t>者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（石崇）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亦悖而</a:t>
            </a:r>
            <a:r>
              <a:rPr lang="zh-TW" altLang="en-US" sz="3200" dirty="0" smtClean="0"/>
              <a:t>出。</a:t>
            </a:r>
            <a:endParaRPr lang="en-US" altLang="zh-TW" sz="3200" dirty="0" smtClean="0"/>
          </a:p>
        </p:txBody>
      </p:sp>
    </p:spTree>
    <p:extLst>
      <p:ext uri="{BB962C8B-B14F-4D97-AF65-F5344CB8AC3E}">
        <p14:creationId xmlns:p14="http://schemas.microsoft.com/office/powerpoint/2010/main" val="3626761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126581" y="587534"/>
            <a:ext cx="8911687" cy="12808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石崇鬥富誇奢，禍及親人。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495242" y="1392936"/>
            <a:ext cx="10342262" cy="4953000"/>
          </a:xfrm>
        </p:spPr>
        <p:txBody>
          <a:bodyPr>
            <a:normAutofit/>
          </a:bodyPr>
          <a:lstStyle/>
          <a:p>
            <a:pPr>
              <a:lnSpc>
                <a:spcPts val="4200"/>
              </a:lnSpc>
            </a:pPr>
            <a:r>
              <a:rPr lang="zh-TW" altLang="en-US" sz="3200" dirty="0" smtClean="0">
                <a:latin typeface="+mn-ea"/>
              </a:rPr>
              <a:t>石崇</a:t>
            </a:r>
            <a:r>
              <a:rPr lang="zh-TW" altLang="en-US" sz="3200" dirty="0">
                <a:latin typeface="+mn-ea"/>
              </a:rPr>
              <a:t>少</a:t>
            </a:r>
            <a:r>
              <a:rPr lang="zh-TW" altLang="en-US" sz="3200" dirty="0" smtClean="0">
                <a:latin typeface="+mn-ea"/>
              </a:rPr>
              <a:t>聰慧，勇而</a:t>
            </a:r>
            <a:r>
              <a:rPr lang="zh-TW" altLang="en-US" sz="3200" dirty="0">
                <a:latin typeface="+mn-ea"/>
              </a:rPr>
              <a:t>謀，</a:t>
            </a:r>
            <a:r>
              <a:rPr lang="zh-TW" altLang="en-US" sz="3200" dirty="0" smtClean="0">
                <a:latin typeface="+mn-ea"/>
              </a:rPr>
              <a:t>父石</a:t>
            </a:r>
            <a:r>
              <a:rPr lang="zh-TW" altLang="en-US" sz="3200" dirty="0">
                <a:latin typeface="+mn-ea"/>
              </a:rPr>
              <a:t>苞</a:t>
            </a:r>
            <a:r>
              <a:rPr lang="zh-TW" altLang="en-US" sz="3200" dirty="0" smtClean="0">
                <a:latin typeface="+mn-ea"/>
              </a:rPr>
              <a:t>臨終分配遺產予諸子，獨不予崇，以為其日後可恃己力致富</a:t>
            </a:r>
            <a:r>
              <a:rPr lang="zh-TW" altLang="en-US" sz="3200" dirty="0">
                <a:latin typeface="+mn-ea"/>
              </a:rPr>
              <a:t>。</a:t>
            </a:r>
            <a:endParaRPr lang="en-US" altLang="zh-TW" sz="3200" dirty="0" smtClean="0">
              <a:latin typeface="+mn-ea"/>
            </a:endParaRPr>
          </a:p>
          <a:p>
            <a:pPr>
              <a:lnSpc>
                <a:spcPts val="4200"/>
              </a:lnSpc>
            </a:pPr>
            <a:r>
              <a:rPr lang="en-US" altLang="zh-TW" sz="3200" dirty="0" smtClean="0">
                <a:latin typeface="+mn-ea"/>
              </a:rPr>
              <a:t>《</a:t>
            </a:r>
            <a:r>
              <a:rPr lang="zh-TW" altLang="en-US" sz="3200" dirty="0" smtClean="0">
                <a:latin typeface="+mn-ea"/>
              </a:rPr>
              <a:t>晉</a:t>
            </a:r>
            <a:r>
              <a:rPr lang="zh-TW" altLang="en-US" sz="3200" dirty="0">
                <a:latin typeface="+mn-ea"/>
              </a:rPr>
              <a:t>書</a:t>
            </a:r>
            <a:r>
              <a:rPr lang="en-US" altLang="zh-TW" sz="3200" dirty="0">
                <a:latin typeface="+mn-ea"/>
              </a:rPr>
              <a:t>》</a:t>
            </a:r>
            <a:r>
              <a:rPr lang="zh-TW" altLang="en-US" sz="3200" dirty="0">
                <a:latin typeface="+mn-ea"/>
              </a:rPr>
              <a:t>：「石崇為荊州刺史，</a:t>
            </a:r>
            <a:r>
              <a:rPr lang="zh-TW" altLang="en-US" sz="3200" dirty="0">
                <a:solidFill>
                  <a:srgbClr val="FF0000"/>
                </a:solidFill>
                <a:latin typeface="+mn-ea"/>
              </a:rPr>
              <a:t>劫奪殺人，以致巨富</a:t>
            </a:r>
            <a:r>
              <a:rPr lang="zh-TW" altLang="en-US" sz="3200" dirty="0">
                <a:latin typeface="+mn-ea"/>
              </a:rPr>
              <a:t>。</a:t>
            </a:r>
            <a:r>
              <a:rPr lang="zh-TW" altLang="en-US" sz="3200" dirty="0" smtClean="0">
                <a:latin typeface="+mn-ea"/>
              </a:rPr>
              <a:t>」</a:t>
            </a:r>
            <a:endParaRPr lang="en-US" altLang="zh-TW" sz="3200" dirty="0" smtClean="0">
              <a:latin typeface="+mn-ea"/>
            </a:endParaRPr>
          </a:p>
          <a:p>
            <a:pPr>
              <a:lnSpc>
                <a:spcPts val="4200"/>
              </a:lnSpc>
            </a:pPr>
            <a:r>
              <a:rPr lang="zh-TW" altLang="en-US" sz="3200" dirty="0" smtClean="0">
                <a:latin typeface="+mn-ea"/>
              </a:rPr>
              <a:t>與王愷爭豪誇奢，因綠珠得罪孫秀。</a:t>
            </a:r>
            <a:endParaRPr lang="en-US" altLang="zh-TW" sz="3200" dirty="0" smtClean="0">
              <a:latin typeface="+mn-ea"/>
            </a:endParaRPr>
          </a:p>
          <a:p>
            <a:pPr>
              <a:lnSpc>
                <a:spcPts val="4200"/>
              </a:lnSpc>
            </a:pPr>
            <a:r>
              <a:rPr lang="zh-TW" altLang="en-US" sz="3200" dirty="0" smtClean="0">
                <a:latin typeface="+mn-ea"/>
              </a:rPr>
              <a:t>遭孫秀誣陷處決東市，母、兄及</a:t>
            </a:r>
            <a:r>
              <a:rPr lang="zh-TW" altLang="en-US" sz="3200" dirty="0">
                <a:latin typeface="+mn-ea"/>
              </a:rPr>
              <a:t>妻兒共十五人亦同被</a:t>
            </a:r>
            <a:r>
              <a:rPr lang="zh-TW" altLang="en-US" sz="3200" dirty="0" smtClean="0">
                <a:latin typeface="+mn-ea"/>
              </a:rPr>
              <a:t>誅殺，年</a:t>
            </a:r>
            <a:r>
              <a:rPr lang="zh-TW" altLang="en-US" sz="3200" dirty="0">
                <a:latin typeface="+mn-ea"/>
              </a:rPr>
              <a:t>五十二</a:t>
            </a:r>
            <a:r>
              <a:rPr lang="zh-TW" altLang="en-US" sz="3200" dirty="0" smtClean="0">
                <a:latin typeface="+mn-ea"/>
              </a:rPr>
              <a:t>。</a:t>
            </a:r>
            <a:endParaRPr lang="en-US" altLang="zh-TW" sz="3200" dirty="0" smtClean="0">
              <a:latin typeface="+mn-ea"/>
            </a:endParaRPr>
          </a:p>
          <a:p>
            <a:pPr lvl="0">
              <a:lnSpc>
                <a:spcPts val="4200"/>
              </a:lnSpc>
              <a:buClr>
                <a:srgbClr val="A53010"/>
              </a:buClr>
            </a:pP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雪公：財</a:t>
            </a: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與民心，聚散樞紐；言出貨入，禍福之因</a:t>
            </a: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+mn-ea"/>
            </a:endParaRPr>
          </a:p>
          <a:p>
            <a:endParaRPr lang="en-US" altLang="zh-TW" sz="2800" dirty="0" smtClean="0">
              <a:latin typeface="+mn-ea"/>
            </a:endParaRPr>
          </a:p>
          <a:p>
            <a:endParaRPr lang="zh-TW" altLang="en-US" sz="2800" dirty="0">
              <a:latin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3939428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286540"/>
            <a:ext cx="8915400" cy="5303103"/>
          </a:xfrm>
        </p:spPr>
        <p:txBody>
          <a:bodyPr>
            <a:normAutofit/>
          </a:bodyPr>
          <a:lstStyle/>
          <a:p>
            <a:pPr>
              <a:lnSpc>
                <a:spcPts val="4200"/>
              </a:lnSpc>
            </a:pPr>
            <a:r>
              <a:rPr lang="en-US" altLang="zh-TW" sz="3200" dirty="0" smtClean="0"/>
              <a:t>《</a:t>
            </a:r>
            <a:r>
              <a:rPr lang="zh-TW" altLang="en-US" sz="3200" dirty="0"/>
              <a:t>康誥</a:t>
            </a:r>
            <a:r>
              <a:rPr lang="en-US" altLang="zh-TW" sz="3200" dirty="0"/>
              <a:t>》</a:t>
            </a:r>
            <a:r>
              <a:rPr lang="zh-TW" altLang="en-US" sz="3200" dirty="0"/>
              <a:t>曰：「惟</a:t>
            </a:r>
            <a:r>
              <a:rPr lang="zh-TW" altLang="en-US" sz="3200" dirty="0" smtClean="0"/>
              <a:t>命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天命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-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政權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不于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於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/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在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常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久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！</a:t>
            </a:r>
            <a:r>
              <a:rPr lang="zh-TW" altLang="en-US" sz="3200" dirty="0"/>
              <a:t>」</a:t>
            </a:r>
            <a:r>
              <a:rPr lang="zh-TW" altLang="en-US" sz="3200" dirty="0" smtClean="0"/>
              <a:t>道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（施政）</a:t>
            </a:r>
            <a:r>
              <a:rPr lang="zh-TW" altLang="en-US" sz="3200" dirty="0" smtClean="0"/>
              <a:t>善</a:t>
            </a:r>
            <a:r>
              <a:rPr lang="zh-TW" altLang="en-US" sz="3200" dirty="0"/>
              <a:t>則得之，不善則失之矣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>
              <a:lnSpc>
                <a:spcPts val="4200"/>
              </a:lnSpc>
            </a:pPr>
            <a:r>
              <a:rPr lang="zh-TW" altLang="en-US" sz="3200" dirty="0" smtClean="0"/>
              <a:t>楚書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國語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•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楚語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曰</a:t>
            </a:r>
            <a:r>
              <a:rPr lang="zh-TW" altLang="en-US" sz="3200" dirty="0"/>
              <a:t>：「楚國無以為</a:t>
            </a:r>
            <a:r>
              <a:rPr lang="zh-TW" altLang="en-US" sz="3200" dirty="0" smtClean="0"/>
              <a:t>寶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（奇貴）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惟善以為寶。</a:t>
            </a:r>
            <a:r>
              <a:rPr lang="zh-TW" altLang="en-US" sz="3200" dirty="0" smtClean="0"/>
              <a:t>」</a:t>
            </a:r>
            <a:endParaRPr lang="en-US" altLang="zh-TW" sz="3200" dirty="0" smtClean="0"/>
          </a:p>
          <a:p>
            <a:pPr lvl="1">
              <a:lnSpc>
                <a:spcPts val="4200"/>
              </a:lnSpc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鄭注：</a:t>
            </a:r>
            <a:r>
              <a:rPr lang="zh-TW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時謂觀射父、昭奚恤也</a:t>
            </a:r>
            <a:r>
              <a:rPr lang="zh-TW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72998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328531" y="624110"/>
            <a:ext cx="9176082" cy="1280890"/>
          </a:xfrm>
        </p:spPr>
        <p:txBody>
          <a:bodyPr/>
          <a:lstStyle/>
          <a:p>
            <a:pPr algn="ctr"/>
            <a:r>
              <a:rPr lang="en-US" altLang="zh-TW" dirty="0" smtClean="0"/>
              <a:t>《</a:t>
            </a:r>
            <a:r>
              <a:rPr lang="zh-TW" altLang="en-US" dirty="0" smtClean="0"/>
              <a:t>楚書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：楚國無</a:t>
            </a:r>
            <a:r>
              <a:rPr lang="zh-TW" altLang="en-US" dirty="0"/>
              <a:t>以為</a:t>
            </a:r>
            <a:r>
              <a:rPr lang="zh-TW" altLang="en-US" dirty="0" smtClean="0"/>
              <a:t>寶，</a:t>
            </a:r>
            <a:r>
              <a:rPr lang="zh-TW" altLang="en-US" dirty="0"/>
              <a:t>惟善以為寶</a:t>
            </a:r>
            <a:r>
              <a:rPr lang="zh-TW" altLang="en-US" dirty="0" smtClean="0"/>
              <a:t>。</a:t>
            </a:r>
            <a:r>
              <a:rPr lang="en-US" altLang="zh-TW" dirty="0" smtClean="0"/>
              <a:t/>
            </a:r>
            <a:br>
              <a:rPr lang="en-US" altLang="zh-TW" dirty="0" smtClean="0"/>
            </a:b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（昭王，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約公元前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523-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前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489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392865" y="2007704"/>
            <a:ext cx="10664455" cy="4363279"/>
          </a:xfrm>
        </p:spPr>
        <p:txBody>
          <a:bodyPr>
            <a:no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 smtClean="0"/>
              <a:t>王孫</a:t>
            </a:r>
            <a:r>
              <a:rPr lang="zh-TW" altLang="en-US" sz="3200" dirty="0"/>
              <a:t>圉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</a:t>
            </a:r>
            <a:r>
              <a:rPr lang="en-US" altLang="zh-TW" sz="2800" dirty="0" err="1">
                <a:latin typeface="標楷體" panose="03000509000000000000" pitchFamily="65" charset="-120"/>
                <a:ea typeface="標楷體" panose="03000509000000000000" pitchFamily="65" charset="-120"/>
              </a:rPr>
              <a:t>yǔ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r>
              <a:rPr lang="zh-TW" altLang="en-US" sz="3200" dirty="0" smtClean="0"/>
              <a:t>聘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（訪）</a:t>
            </a:r>
            <a:r>
              <a:rPr lang="zh-TW" altLang="en-US" sz="3200" dirty="0" smtClean="0"/>
              <a:t>於</a:t>
            </a:r>
            <a:r>
              <a:rPr lang="zh-TW" altLang="en-US" sz="3200" dirty="0"/>
              <a:t>晉，定公</a:t>
            </a:r>
            <a:r>
              <a:rPr lang="zh-TW" altLang="en-US" sz="3200" dirty="0" smtClean="0"/>
              <a:t>饗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（招待）</a:t>
            </a:r>
            <a:r>
              <a:rPr lang="zh-TW" altLang="en-US" sz="3200" dirty="0" smtClean="0"/>
              <a:t>之</a:t>
            </a:r>
            <a:r>
              <a:rPr lang="zh-TW" altLang="en-US" sz="3200" dirty="0"/>
              <a:t>，</a:t>
            </a:r>
            <a:r>
              <a:rPr lang="zh-TW" altLang="en-US" sz="3200" dirty="0" smtClean="0"/>
              <a:t>趙簡子</a:t>
            </a:r>
            <a:r>
              <a:rPr lang="zh-TW" altLang="en-US" sz="3200" dirty="0"/>
              <a:t>鳴</a:t>
            </a:r>
            <a:r>
              <a:rPr lang="zh-TW" altLang="en-US" sz="3200" dirty="0" smtClean="0"/>
              <a:t>玉</a:t>
            </a:r>
            <a:r>
              <a:rPr lang="zh-TW" altLang="en-US" sz="3200" dirty="0"/>
              <a:t>以</a:t>
            </a:r>
            <a:r>
              <a:rPr lang="zh-TW" altLang="en-US" sz="3200" dirty="0" smtClean="0"/>
              <a:t>相問</a:t>
            </a:r>
            <a:r>
              <a:rPr lang="zh-TW" altLang="en-US" sz="3200" dirty="0"/>
              <a:t>於王孫圉曰</a:t>
            </a:r>
            <a:r>
              <a:rPr lang="zh-TW" altLang="en-US" sz="3200" dirty="0" smtClean="0"/>
              <a:t>：楚</a:t>
            </a:r>
            <a:r>
              <a:rPr lang="zh-TW" altLang="en-US" sz="3200" dirty="0"/>
              <a:t>之白珩猶在乎</a:t>
            </a:r>
            <a:r>
              <a:rPr lang="zh-TW" altLang="en-US" sz="3200" dirty="0" smtClean="0"/>
              <a:t>？對</a:t>
            </a:r>
            <a:r>
              <a:rPr lang="zh-TW" altLang="en-US" sz="3200" dirty="0"/>
              <a:t>曰</a:t>
            </a:r>
            <a:r>
              <a:rPr lang="zh-TW" altLang="en-US" sz="3200" dirty="0" smtClean="0"/>
              <a:t>：然。簡</a:t>
            </a:r>
            <a:r>
              <a:rPr lang="zh-TW" altLang="en-US" sz="3200" dirty="0"/>
              <a:t>子曰</a:t>
            </a:r>
            <a:r>
              <a:rPr lang="zh-TW" altLang="en-US" sz="3200" dirty="0" smtClean="0"/>
              <a:t>：其</a:t>
            </a:r>
            <a:r>
              <a:rPr lang="zh-TW" altLang="en-US" sz="3200" dirty="0"/>
              <a:t>為寶也，幾何</a:t>
            </a:r>
            <a:r>
              <a:rPr lang="zh-TW" altLang="en-US" sz="3200" dirty="0" smtClean="0"/>
              <a:t>矣？曰：未嘗</a:t>
            </a:r>
            <a:r>
              <a:rPr lang="zh-TW" altLang="en-US" sz="3200" dirty="0"/>
              <a:t>為寶。楚之所寶者，曰</a:t>
            </a:r>
            <a:r>
              <a:rPr lang="zh-TW" altLang="en-US" sz="3200" dirty="0">
                <a:solidFill>
                  <a:srgbClr val="FF0000"/>
                </a:solidFill>
              </a:rPr>
              <a:t>觀射父</a:t>
            </a:r>
            <a:r>
              <a:rPr lang="zh-TW" altLang="en-US" sz="3200" dirty="0"/>
              <a:t>。能作訓</a:t>
            </a:r>
            <a:r>
              <a:rPr lang="zh-TW" altLang="en-US" sz="3200" dirty="0" smtClean="0"/>
              <a:t>比率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嫻於辭令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以</a:t>
            </a:r>
            <a:r>
              <a:rPr lang="zh-TW" altLang="en-US" sz="3200" dirty="0" smtClean="0"/>
              <a:t>行事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出使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於</a:t>
            </a:r>
            <a:r>
              <a:rPr lang="zh-TW" altLang="en-US" sz="3200" dirty="0"/>
              <a:t>諸侯，使無以寡君為</a:t>
            </a:r>
            <a:r>
              <a:rPr lang="zh-TW" altLang="en-US" sz="3200" dirty="0" smtClean="0"/>
              <a:t>口實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譏評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。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3462746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328531" y="624110"/>
            <a:ext cx="9176082" cy="1280890"/>
          </a:xfrm>
        </p:spPr>
        <p:txBody>
          <a:bodyPr/>
          <a:lstStyle/>
          <a:p>
            <a:pPr algn="ctr"/>
            <a:r>
              <a:rPr lang="en-US" altLang="zh-TW" dirty="0" smtClean="0"/>
              <a:t>《</a:t>
            </a:r>
            <a:r>
              <a:rPr lang="zh-TW" altLang="en-US" dirty="0" smtClean="0"/>
              <a:t>楚書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：楚國無</a:t>
            </a:r>
            <a:r>
              <a:rPr lang="zh-TW" altLang="en-US" dirty="0"/>
              <a:t>以為</a:t>
            </a:r>
            <a:r>
              <a:rPr lang="zh-TW" altLang="en-US" dirty="0" smtClean="0"/>
              <a:t>寶，</a:t>
            </a:r>
            <a:r>
              <a:rPr lang="zh-TW" altLang="en-US" dirty="0"/>
              <a:t>惟善以為寶</a:t>
            </a:r>
            <a:r>
              <a:rPr lang="zh-TW" altLang="en-US" dirty="0" smtClean="0"/>
              <a:t>。</a:t>
            </a:r>
            <a:r>
              <a:rPr lang="en-US" altLang="zh-TW" dirty="0" smtClean="0"/>
              <a:t/>
            </a:r>
            <a:br>
              <a:rPr lang="en-US" altLang="zh-TW" dirty="0" smtClean="0"/>
            </a:b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（昭王，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約公元前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523-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前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489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392865" y="2007704"/>
            <a:ext cx="10664455" cy="4363279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又</a:t>
            </a:r>
            <a:r>
              <a:rPr lang="zh-TW" altLang="en-US" sz="3200" dirty="0"/>
              <a:t>有</a:t>
            </a:r>
            <a:r>
              <a:rPr lang="zh-TW" altLang="en-US" sz="3200" dirty="0">
                <a:solidFill>
                  <a:srgbClr val="FF0000"/>
                </a:solidFill>
              </a:rPr>
              <a:t>左史倚相</a:t>
            </a:r>
            <a:r>
              <a:rPr lang="zh-TW" altLang="en-US" sz="3200" dirty="0"/>
              <a:t>，能道訓</a:t>
            </a:r>
            <a:r>
              <a:rPr lang="zh-TW" altLang="en-US" sz="3200" dirty="0" smtClean="0"/>
              <a:t>典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先</a:t>
            </a:r>
            <a:r>
              <a:rPr lang="zh-TW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王典籍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以敘</a:t>
            </a:r>
            <a:r>
              <a:rPr lang="zh-TW" altLang="en-US" sz="3200" dirty="0" smtClean="0"/>
              <a:t>百物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百事百物，次序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井然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以朝夕獻</a:t>
            </a:r>
            <a:r>
              <a:rPr lang="zh-TW" altLang="en-US" sz="3200" dirty="0" smtClean="0"/>
              <a:t>善，敗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（說服）</a:t>
            </a:r>
            <a:r>
              <a:rPr lang="zh-TW" altLang="en-US" sz="3200" dirty="0" smtClean="0"/>
              <a:t>于</a:t>
            </a:r>
            <a:r>
              <a:rPr lang="zh-TW" altLang="en-US" sz="3200" dirty="0"/>
              <a:t>寡君，使寡君無忘先王之業；又能上下說于鬼神，</a:t>
            </a:r>
            <a:r>
              <a:rPr lang="zh-TW" altLang="en-US" sz="3200" dirty="0" smtClean="0"/>
              <a:t>順道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（導）</a:t>
            </a:r>
            <a:r>
              <a:rPr lang="zh-TW" altLang="en-US" sz="3200" dirty="0" smtClean="0"/>
              <a:t>其</a:t>
            </a:r>
            <a:r>
              <a:rPr lang="zh-TW" altLang="en-US" sz="3200" dirty="0"/>
              <a:t>欲惡，使神無有怨痛于楚國。</a:t>
            </a:r>
          </a:p>
        </p:txBody>
      </p:sp>
    </p:spTree>
    <p:extLst>
      <p:ext uri="{BB962C8B-B14F-4D97-AF65-F5344CB8AC3E}">
        <p14:creationId xmlns:p14="http://schemas.microsoft.com/office/powerpoint/2010/main" val="1954372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	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137567" y="1456660"/>
            <a:ext cx="9822402" cy="4901610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  <a:spcBef>
                <a:spcPts val="0"/>
              </a:spcBef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禮記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·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檀弓下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》:</a:t>
            </a:r>
          </a:p>
          <a:p>
            <a:pPr>
              <a:lnSpc>
                <a:spcPts val="4800"/>
              </a:lnSpc>
              <a:spcBef>
                <a:spcPts val="0"/>
              </a:spcBef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獻公之喪，秦穆公使人吊公子重耳，且曰：「寡人聞之：亡國恒於斯，得國恒於斯。雖吾子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儼然</a:t>
            </a:r>
            <a:r>
              <a:rPr lang="zh-TW" altLang="en-US" sz="28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（莊重嚴肅）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在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憂服之中，喪亦不可久也，時亦不可失也。孺子其圖之。」以告舅犯，舅犯曰：「孺子其辭焉；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喪人無寶，仁親以為寶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。父死之謂何？又因以為利，而天下其孰能說之？孺子其辭焉。」 </a:t>
            </a:r>
          </a:p>
        </p:txBody>
      </p:sp>
      <p:sp>
        <p:nvSpPr>
          <p:cNvPr id="4" name="標題 1"/>
          <p:cNvSpPr txBox="1">
            <a:spLocks/>
          </p:cNvSpPr>
          <p:nvPr/>
        </p:nvSpPr>
        <p:spPr>
          <a:xfrm>
            <a:off x="2137567" y="624110"/>
            <a:ext cx="8911687" cy="90697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zh-TW" altLang="en-US" smtClean="0"/>
              <a:t>舅犯曰：亡人無以為寶，仁親以為寶。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30359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469942" y="550628"/>
            <a:ext cx="8915400" cy="5850172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en-US" altLang="zh-TW" sz="3200" dirty="0" smtClean="0"/>
              <a:t>《</a:t>
            </a:r>
            <a:r>
              <a:rPr lang="zh-TW" altLang="en-US" sz="3200" dirty="0"/>
              <a:t>秦誓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》(</a:t>
            </a:r>
            <a:r>
              <a:rPr lang="zh-TW" altLang="en-US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周書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曰</a:t>
            </a:r>
            <a:r>
              <a:rPr lang="zh-TW" altLang="en-US" sz="3200" dirty="0"/>
              <a:t>：「若有</a:t>
            </a:r>
            <a:r>
              <a:rPr lang="zh-TW" altLang="en-US" sz="3200" dirty="0" smtClean="0"/>
              <a:t>一介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耿直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臣</a:t>
            </a:r>
            <a:r>
              <a:rPr lang="zh-TW" altLang="en-US" sz="3200" dirty="0"/>
              <a:t>，</a:t>
            </a:r>
            <a:r>
              <a:rPr lang="zh-TW" altLang="en-US" sz="3200" dirty="0" smtClean="0"/>
              <a:t>斷斷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誠一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兮</a:t>
            </a:r>
            <a:r>
              <a:rPr lang="zh-TW" altLang="en-US" sz="3200" dirty="0"/>
              <a:t>無他</a:t>
            </a:r>
            <a:r>
              <a:rPr lang="zh-TW" altLang="en-US" sz="3200" u="sng" dirty="0" smtClean="0"/>
              <a:t>技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能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其心</a:t>
            </a:r>
            <a:r>
              <a:rPr lang="zh-TW" altLang="en-US" sz="3200" dirty="0" smtClean="0"/>
              <a:t>休休</a:t>
            </a:r>
            <a:r>
              <a:rPr lang="en-US" altLang="zh-TW" sz="2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寬容</a:t>
            </a:r>
            <a:r>
              <a:rPr lang="en-US" altLang="zh-TW" sz="2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焉</a:t>
            </a:r>
            <a:r>
              <a:rPr lang="zh-TW" altLang="en-US" sz="3200" dirty="0"/>
              <a:t>，其</a:t>
            </a:r>
            <a:r>
              <a:rPr lang="zh-TW" altLang="en-US" sz="3200" dirty="0" smtClean="0"/>
              <a:t>如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遇，對外</a:t>
            </a:r>
            <a:r>
              <a:rPr lang="en-US" altLang="zh-TW" sz="2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有</a:t>
            </a:r>
            <a:r>
              <a:rPr lang="zh-TW" altLang="en-US" sz="3200" dirty="0"/>
              <a:t>容焉。人之有</a:t>
            </a:r>
            <a:r>
              <a:rPr lang="zh-TW" altLang="en-US" sz="3200" dirty="0" smtClean="0"/>
              <a:t>技，</a:t>
            </a:r>
            <a:r>
              <a:rPr lang="zh-TW" altLang="en-US" sz="3200" dirty="0"/>
              <a:t>若己有之；人之</a:t>
            </a:r>
            <a:r>
              <a:rPr lang="zh-TW" altLang="en-US" sz="3200" dirty="0" smtClean="0"/>
              <a:t>彥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美才</a:t>
            </a:r>
            <a:r>
              <a:rPr lang="en-US" altLang="zh-TW" sz="2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聖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美德</a:t>
            </a:r>
            <a:r>
              <a:rPr lang="en-US" altLang="zh-TW" sz="2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 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其心好之，</a:t>
            </a:r>
            <a:r>
              <a:rPr lang="zh-TW" altLang="en-US" sz="3200" dirty="0" smtClean="0"/>
              <a:t>不啻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只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若</a:t>
            </a:r>
            <a:r>
              <a:rPr lang="zh-TW" altLang="en-US" sz="3200" dirty="0"/>
              <a:t>自其口</a:t>
            </a:r>
            <a:r>
              <a:rPr lang="zh-TW" altLang="en-US" sz="3200" dirty="0" smtClean="0"/>
              <a:t>出，寔</a:t>
            </a:r>
            <a:r>
              <a:rPr lang="zh-TW" altLang="en-US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（實）</a:t>
            </a:r>
            <a:r>
              <a:rPr lang="zh-TW" altLang="en-US" sz="3200" dirty="0" smtClean="0"/>
              <a:t>能</a:t>
            </a:r>
            <a:r>
              <a:rPr lang="zh-TW" altLang="en-US" sz="3200" dirty="0"/>
              <a:t>容之，</a:t>
            </a:r>
            <a:r>
              <a:rPr lang="zh-TW" altLang="en-US" sz="3200" dirty="0" smtClean="0"/>
              <a:t>以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用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能</a:t>
            </a:r>
            <a:r>
              <a:rPr lang="zh-TW" altLang="en-US" sz="3200" dirty="0"/>
              <a:t>保我子孫</a:t>
            </a:r>
            <a:r>
              <a:rPr lang="zh-TW" altLang="en-US" sz="3200" dirty="0" smtClean="0"/>
              <a:t>黎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眾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民</a:t>
            </a:r>
            <a:r>
              <a:rPr lang="zh-TW" altLang="en-US" sz="3200" dirty="0"/>
              <a:t>，尚亦有利哉</a:t>
            </a:r>
            <a:r>
              <a:rPr lang="zh-TW" altLang="en-US" sz="3200" dirty="0" smtClean="0"/>
              <a:t>！</a:t>
            </a:r>
            <a:endParaRPr lang="en-US" altLang="zh-TW" sz="3200" dirty="0" smtClean="0"/>
          </a:p>
          <a:p>
            <a:pPr>
              <a:lnSpc>
                <a:spcPct val="150000"/>
              </a:lnSpc>
            </a:pPr>
            <a:r>
              <a:rPr lang="zh-TW" altLang="en-US" sz="3200" dirty="0" smtClean="0"/>
              <a:t>人</a:t>
            </a:r>
            <a:r>
              <a:rPr lang="zh-TW" altLang="en-US" sz="3200" dirty="0"/>
              <a:t>之有技，</a:t>
            </a:r>
            <a:r>
              <a:rPr lang="zh-TW" altLang="en-US" sz="3200" dirty="0" smtClean="0"/>
              <a:t>媢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妒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嫉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憎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以</a:t>
            </a:r>
            <a:r>
              <a:rPr lang="zh-TW" altLang="en-US" sz="3200" dirty="0"/>
              <a:t>惡之；人之彥聖，而</a:t>
            </a:r>
            <a:r>
              <a:rPr lang="zh-TW" altLang="en-US" sz="3200" dirty="0" smtClean="0"/>
              <a:t>違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阻礙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之俾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使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不通</a:t>
            </a:r>
            <a:r>
              <a:rPr lang="zh-TW" altLang="en-US" sz="3200" dirty="0"/>
              <a:t>。寔不能容，以不能保我子孫黎民，亦曰</a:t>
            </a:r>
            <a:r>
              <a:rPr lang="zh-TW" altLang="en-US" sz="3200" dirty="0" smtClean="0"/>
              <a:t>殆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危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哉</a:t>
            </a:r>
            <a:r>
              <a:rPr lang="zh-TW" altLang="en-US" sz="3200" dirty="0"/>
              <a:t>！</a:t>
            </a:r>
            <a:r>
              <a:rPr lang="zh-TW" altLang="en-US" sz="3200" dirty="0" smtClean="0"/>
              <a:t>」</a:t>
            </a:r>
            <a:endParaRPr lang="en-US" altLang="zh-TW" sz="3200" dirty="0" smtClean="0"/>
          </a:p>
        </p:txBody>
      </p:sp>
    </p:spTree>
    <p:extLst>
      <p:ext uri="{BB962C8B-B14F-4D97-AF65-F5344CB8AC3E}">
        <p14:creationId xmlns:p14="http://schemas.microsoft.com/office/powerpoint/2010/main" val="132919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668725" y="566530"/>
            <a:ext cx="8915400" cy="511609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 smtClean="0"/>
              <a:t>唯</a:t>
            </a:r>
            <a:r>
              <a:rPr lang="zh-TW" altLang="en-US" sz="3200" dirty="0"/>
              <a:t>仁人放流之，</a:t>
            </a:r>
            <a:r>
              <a:rPr lang="zh-TW" altLang="en-US" sz="3200" dirty="0" smtClean="0"/>
              <a:t>迸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𨔧，摒除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諸</a:t>
            </a:r>
            <a:r>
              <a:rPr lang="zh-TW" altLang="en-US" sz="3200" dirty="0"/>
              <a:t>四</a:t>
            </a:r>
            <a:r>
              <a:rPr lang="zh-TW" altLang="en-US" sz="3200" dirty="0" smtClean="0"/>
              <a:t>夷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（不知禮義處）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不與</a:t>
            </a:r>
            <a:r>
              <a:rPr lang="zh-TW" altLang="en-US" sz="3200" dirty="0" smtClean="0"/>
              <a:t>同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共處</a:t>
            </a:r>
            <a:r>
              <a:rPr lang="en-US" altLang="zh-TW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中國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（中原）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此謂唯仁人為能愛人，能惡人。見賢而不能舉，舉而不能</a:t>
            </a:r>
            <a:r>
              <a:rPr lang="zh-TW" altLang="en-US" sz="3200" dirty="0" smtClean="0"/>
              <a:t>先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（俞樾謂近）</a:t>
            </a:r>
            <a:r>
              <a:rPr lang="zh-TW" altLang="en-US" sz="3200" dirty="0" smtClean="0"/>
              <a:t>，命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慢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也</a:t>
            </a:r>
            <a:r>
              <a:rPr lang="zh-TW" altLang="en-US" sz="3200" dirty="0"/>
              <a:t>；見不善而不能退，退而不能遠，過也。好人之所惡，惡人之所好，是謂</a:t>
            </a:r>
            <a:r>
              <a:rPr lang="zh-TW" altLang="en-US" sz="3200" dirty="0" smtClean="0"/>
              <a:t>拂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違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人</a:t>
            </a:r>
            <a:r>
              <a:rPr lang="zh-TW" altLang="en-US" sz="3200" dirty="0"/>
              <a:t>之性</a:t>
            </a:r>
            <a:r>
              <a:rPr lang="zh-TW" altLang="en-US" sz="3200" dirty="0" smtClean="0"/>
              <a:t>，</a:t>
            </a:r>
            <a:r>
              <a:rPr lang="zh-TW" altLang="zh-TW" sz="3200" dirty="0" smtClean="0"/>
              <a:t>菑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（災）</a:t>
            </a:r>
            <a:r>
              <a:rPr lang="zh-TW" altLang="en-US" sz="3200" dirty="0" smtClean="0"/>
              <a:t>必逮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及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/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到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夫</a:t>
            </a:r>
            <a:r>
              <a:rPr lang="zh-TW" altLang="en-US" sz="3200" dirty="0"/>
              <a:t>身</a:t>
            </a:r>
            <a:r>
              <a:rPr lang="zh-TW" altLang="en-US" sz="3200" dirty="0" smtClean="0"/>
              <a:t>。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181189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264735" y="620202"/>
            <a:ext cx="9239877" cy="529102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/>
              <a:t>是故君子有</a:t>
            </a:r>
            <a:r>
              <a:rPr lang="zh-TW" altLang="en-US" sz="3200" dirty="0" smtClean="0"/>
              <a:t>大道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（治國）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必忠信以得之，</a:t>
            </a:r>
            <a:r>
              <a:rPr lang="zh-TW" altLang="en-US" sz="3200" dirty="0" smtClean="0"/>
              <a:t>驕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傲慢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泰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（奢侈）</a:t>
            </a:r>
            <a:r>
              <a:rPr lang="zh-TW" altLang="en-US" sz="3200" dirty="0" smtClean="0"/>
              <a:t>以</a:t>
            </a:r>
            <a:r>
              <a:rPr lang="zh-TW" altLang="en-US" sz="3200" dirty="0"/>
              <a:t>失之</a:t>
            </a:r>
            <a:r>
              <a:rPr lang="zh-TW" altLang="en-US" sz="3200" dirty="0" smtClean="0"/>
              <a:t>。生財</a:t>
            </a:r>
            <a:r>
              <a:rPr lang="zh-TW" altLang="en-US" sz="3200" dirty="0"/>
              <a:t>有大道。生之者眾，食之者寡，為之者</a:t>
            </a:r>
            <a:r>
              <a:rPr lang="zh-TW" altLang="en-US" sz="3200" dirty="0" smtClean="0"/>
              <a:t>疾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快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用之者</a:t>
            </a:r>
            <a:r>
              <a:rPr lang="zh-TW" altLang="en-US" sz="3200" dirty="0" smtClean="0"/>
              <a:t>舒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緩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則財恒足矣。仁者以財發</a:t>
            </a:r>
            <a:r>
              <a:rPr lang="zh-TW" altLang="en-US" sz="3200" dirty="0" smtClean="0"/>
              <a:t>身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富而好禮，散財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以得民）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不仁者以</a:t>
            </a:r>
            <a:r>
              <a:rPr lang="zh-TW" altLang="en-US" sz="3200" dirty="0" smtClean="0"/>
              <a:t>身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（權位）</a:t>
            </a:r>
            <a:r>
              <a:rPr lang="zh-TW" altLang="en-US" sz="3200" dirty="0" smtClean="0"/>
              <a:t>發財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</a:t>
            </a:r>
            <a:r>
              <a:rPr lang="zh-TW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亡身以殖貨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r>
              <a:rPr lang="zh-TW" altLang="en-US" sz="3200" dirty="0"/>
              <a:t>。未有上好仁而下不好</a:t>
            </a:r>
            <a:r>
              <a:rPr lang="zh-TW" altLang="en-US" sz="3200" dirty="0" smtClean="0"/>
              <a:t>義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（宜）</a:t>
            </a:r>
            <a:r>
              <a:rPr lang="zh-TW" altLang="en-US" sz="3200" dirty="0" smtClean="0"/>
              <a:t>者</a:t>
            </a:r>
            <a:r>
              <a:rPr lang="zh-TW" altLang="en-US" sz="3200" dirty="0"/>
              <a:t>也，未有好</a:t>
            </a:r>
            <a:r>
              <a:rPr lang="zh-TW" altLang="en-US" sz="3200" dirty="0" smtClean="0"/>
              <a:t>義，其</a:t>
            </a:r>
            <a:r>
              <a:rPr lang="zh-TW" altLang="en-US" sz="3200" dirty="0"/>
              <a:t>事不終者也，未有府庫財</a:t>
            </a:r>
            <a:r>
              <a:rPr lang="zh-TW" altLang="en-US" sz="3200" u="sng" dirty="0"/>
              <a:t>非</a:t>
            </a:r>
            <a:r>
              <a:rPr lang="zh-TW" altLang="en-US" sz="3200" u="sng" dirty="0" smtClean="0"/>
              <a:t>其財</a:t>
            </a:r>
            <a:r>
              <a:rPr lang="zh-TW" altLang="en-US" sz="3200" dirty="0" smtClean="0"/>
              <a:t> 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不義之財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/>
              <a:t>者也。</a:t>
            </a:r>
          </a:p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841746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588770" y="595422"/>
            <a:ext cx="10226867" cy="6159707"/>
          </a:xfrm>
        </p:spPr>
        <p:txBody>
          <a:bodyPr>
            <a:normAutofit/>
          </a:bodyPr>
          <a:lstStyle/>
          <a:p>
            <a:pPr>
              <a:lnSpc>
                <a:spcPts val="4200"/>
              </a:lnSpc>
            </a:pPr>
            <a:r>
              <a:rPr lang="zh-TW" altLang="en-US" sz="3200" dirty="0" smtClean="0"/>
              <a:t>孟獻子</a:t>
            </a:r>
            <a:r>
              <a:rPr lang="zh-TW" altLang="en-US" sz="3200" dirty="0"/>
              <a:t>曰：「畜馬乘，不察於雞豚；伐冰之家，不畜牛羊；百乘之家，不畜聚斂之臣。與其有聚斂之臣，寧有盜臣。」此謂國不以</a:t>
            </a:r>
            <a:r>
              <a:rPr lang="zh-TW" altLang="en-US" sz="3200" dirty="0" smtClean="0"/>
              <a:t>利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（財富）</a:t>
            </a:r>
            <a:r>
              <a:rPr lang="zh-TW" altLang="en-US" sz="3200" dirty="0" smtClean="0"/>
              <a:t>為</a:t>
            </a:r>
            <a:r>
              <a:rPr lang="zh-TW" altLang="en-US" sz="3200" dirty="0"/>
              <a:t>利，以義為利也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孟獻子：魯大夫仲孫蔑</a:t>
            </a:r>
            <a:endParaRPr lang="en-US" altLang="zh-TW" sz="28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畜馬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乘：士初仕為大夫，出行有馬乘，畜馬以備之。</a:t>
            </a:r>
            <a:endParaRPr lang="en-US" altLang="zh-TW" sz="28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不察於雞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豚：不再畜養雞豚，與民爭利。</a:t>
            </a:r>
            <a:endParaRPr lang="en-US" altLang="zh-TW" sz="28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伐冰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之家：卿大夫以上，喪祭用冰者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也。</a:t>
            </a:r>
            <a:endParaRPr lang="en-US" altLang="zh-TW" sz="28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百乘之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家：卿大夫之有采地，兵車百乘者。</a:t>
            </a:r>
            <a:endParaRPr lang="en-US" altLang="zh-TW" sz="28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聚斂之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臣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搜刮民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財</a:t>
            </a:r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苛虐百姓，</a:t>
            </a:r>
            <a:r>
              <a:rPr lang="zh-TW" altLang="en-US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損</a:t>
            </a:r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我之德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。盜臣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但偷其府庫。</a:t>
            </a:r>
            <a:endParaRPr lang="en-US" altLang="zh-TW" sz="28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以義為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利：以正義之事為利，</a:t>
            </a:r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遠財重義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084215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828800" y="520995"/>
            <a:ext cx="9675812" cy="604678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 smtClean="0"/>
              <a:t>長</a:t>
            </a:r>
            <a:r>
              <a:rPr lang="zh-TW" altLang="en-US" sz="3200" dirty="0"/>
              <a:t>國家而</a:t>
            </a:r>
            <a:r>
              <a:rPr lang="zh-TW" altLang="en-US" sz="3200" dirty="0" smtClean="0"/>
              <a:t>務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注重、致力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財</a:t>
            </a:r>
            <a:r>
              <a:rPr lang="zh-TW" altLang="en-US" sz="3200" dirty="0"/>
              <a:t>用者，必</a:t>
            </a:r>
            <a:r>
              <a:rPr lang="zh-TW" altLang="en-US" sz="3200" dirty="0" smtClean="0"/>
              <a:t>自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用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小人</a:t>
            </a:r>
            <a:r>
              <a:rPr lang="zh-TW" altLang="en-US" sz="3200" dirty="0"/>
              <a:t>矣。彼為善之，小人之使</a:t>
            </a:r>
            <a:r>
              <a:rPr lang="zh-TW" altLang="en-US" sz="3200" dirty="0" smtClean="0"/>
              <a:t>為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治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國家</a:t>
            </a:r>
            <a:r>
              <a:rPr lang="zh-TW" altLang="en-US" sz="3200" dirty="0"/>
              <a:t>，</a:t>
            </a:r>
            <a:r>
              <a:rPr lang="zh-TW" altLang="en-US" sz="3200" dirty="0" smtClean="0"/>
              <a:t>菑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災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害</a:t>
            </a:r>
            <a:r>
              <a:rPr lang="zh-TW" altLang="en-US" sz="3200" dirty="0"/>
              <a:t>并至。雖有善者，亦無如之何矣！此謂國不以</a:t>
            </a:r>
            <a:r>
              <a:rPr lang="zh-TW" altLang="en-US" sz="3200" dirty="0" smtClean="0"/>
              <a:t>利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（財富）</a:t>
            </a:r>
            <a:r>
              <a:rPr lang="zh-TW" altLang="en-US" sz="3200" dirty="0" smtClean="0"/>
              <a:t>為</a:t>
            </a:r>
            <a:r>
              <a:rPr lang="zh-TW" altLang="en-US" sz="3200" dirty="0"/>
              <a:t>利，</a:t>
            </a:r>
            <a:r>
              <a:rPr lang="zh-TW" altLang="en-US" sz="3200" dirty="0">
                <a:solidFill>
                  <a:srgbClr val="FF0000"/>
                </a:solidFill>
              </a:rPr>
              <a:t>以義為利</a:t>
            </a:r>
            <a:r>
              <a:rPr lang="zh-TW" altLang="en-US" sz="3200" dirty="0"/>
              <a:t>也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>
              <a:lnSpc>
                <a:spcPct val="150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彼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為善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之：彼，謂小人。彼小人所為，國君認以為善也。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「以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義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為利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孟子「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義利之辨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思想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1728292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theme1.xml><?xml version="1.0" encoding="utf-8"?>
<a:theme xmlns:a="http://schemas.openxmlformats.org/drawingml/2006/main" name="絲縷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5300</TotalTime>
  <Words>8511</Words>
  <Application>Microsoft Office PowerPoint</Application>
  <PresentationFormat>寬螢幕</PresentationFormat>
  <Paragraphs>382</Paragraphs>
  <Slides>70</Slides>
  <Notes>24</Notes>
  <HiddenSlides>0</HiddenSlides>
  <MMClips>0</MMClips>
  <ScaleCrop>false</ScaleCrop>
  <HeadingPairs>
    <vt:vector size="6" baseType="variant">
      <vt:variant>
        <vt:lpstr>使用字型</vt:lpstr>
      </vt:variant>
      <vt:variant>
        <vt:i4>9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70</vt:i4>
      </vt:variant>
    </vt:vector>
  </HeadingPairs>
  <TitlesOfParts>
    <vt:vector size="80" baseType="lpstr">
      <vt:lpstr>等线</vt:lpstr>
      <vt:lpstr>微軟正黑體</vt:lpstr>
      <vt:lpstr>新細明體</vt:lpstr>
      <vt:lpstr>標楷體</vt:lpstr>
      <vt:lpstr>Arial</vt:lpstr>
      <vt:lpstr>Calibri</vt:lpstr>
      <vt:lpstr>Century Gothic</vt:lpstr>
      <vt:lpstr>Poor Richard</vt:lpstr>
      <vt:lpstr>Wingdings 3</vt:lpstr>
      <vt:lpstr>絲縷</vt:lpstr>
      <vt:lpstr>※大學要義研究～傳文解析</vt:lpstr>
      <vt:lpstr>以下為朱子所分傳十章</vt:lpstr>
      <vt:lpstr>一.釋明明德</vt:lpstr>
      <vt:lpstr>二.釋新民</vt:lpstr>
      <vt:lpstr>三.釋止於至善(引證)</vt:lpstr>
      <vt:lpstr>三.釋止於至善(引證)</vt:lpstr>
      <vt:lpstr>三.釋止於至善(引證)</vt:lpstr>
      <vt:lpstr>三.釋止於至善(結語)</vt:lpstr>
      <vt:lpstr>以下篇章古本列於「故君子必誠其意」之後</vt:lpstr>
      <vt:lpstr>PowerPoint 簡報</vt:lpstr>
      <vt:lpstr>PowerPoint 簡報</vt:lpstr>
      <vt:lpstr>PowerPoint 簡報</vt:lpstr>
      <vt:lpstr>PowerPoint 簡報</vt:lpstr>
      <vt:lpstr>四.釋本末</vt:lpstr>
      <vt:lpstr>四.釋本末</vt:lpstr>
      <vt:lpstr>五.釋格物致知</vt:lpstr>
      <vt:lpstr>六.釋誠意</vt:lpstr>
      <vt:lpstr>PowerPoint 簡報</vt:lpstr>
      <vt:lpstr>釋誠意(雪公P.310) 所謂誠其意者，毋自欺也，如惡惡臭，如好好色，此之謂自謙，故君子必慎其獨也！</vt:lpstr>
      <vt:lpstr>心鏡書磨 經書涵養心如鏡，福德薰陶語似蘭。(雪廬聯句)</vt:lpstr>
      <vt:lpstr>小人閑居為不善，無所不至，見君子而後厭然，掩其不善，而著其善。人之視己，如見其肺肝然，則何益矣！</vt:lpstr>
      <vt:lpstr>此謂誠於中，形於外，故君子必慎其獨也。曾子曰：「十目所視，十手所指，其嚴乎！」</vt:lpstr>
      <vt:lpstr>《昭明文選》</vt:lpstr>
      <vt:lpstr>富潤屋，德潤身，心廣體胖，故君子必誠其意。</vt:lpstr>
      <vt:lpstr>七.釋正心修身</vt:lpstr>
      <vt:lpstr>身有所忿懥，則不得其正；有所恐懼，則不得其正；有所好樂，則不得其正；有所憂患，則不得其正。</vt:lpstr>
      <vt:lpstr>七.釋正心修身(句讀另說)</vt:lpstr>
      <vt:lpstr>釋正心修身（雪公P.311） </vt:lpstr>
      <vt:lpstr>PowerPoint 簡報</vt:lpstr>
      <vt:lpstr>八.釋修身齊家(漢宋異說)</vt:lpstr>
      <vt:lpstr>漢宋異說 人之(適往/於)其所親愛而辟(闢/偏)焉，之其所賤惡而辟焉，之其所畏敬而辟焉，之其所哀矜而辟焉，之其所敖(傲)惰而辟焉。</vt:lpstr>
      <vt:lpstr>朱熹：</vt:lpstr>
      <vt:lpstr>釋修身齊家（雪公）——情所蔽  （P.312）</vt:lpstr>
      <vt:lpstr>理之正</vt:lpstr>
      <vt:lpstr>理之正</vt:lpstr>
      <vt:lpstr>引證</vt:lpstr>
      <vt:lpstr>雪公【註】</vt:lpstr>
      <vt:lpstr>九.釋齊家治國</vt:lpstr>
      <vt:lpstr>釋齊家治國（雪公）——治先齊  P.313</vt:lpstr>
      <vt:lpstr>釋齊家治國（雪公）——治先齊</vt:lpstr>
      <vt:lpstr>《康誥》曰：「如保赤子」，心誠求之，雖不中不遠矣。未有學養子而後嫁者也！ </vt:lpstr>
      <vt:lpstr>PowerPoint 簡報</vt:lpstr>
      <vt:lpstr>PowerPoint 簡報</vt:lpstr>
      <vt:lpstr>《論語》子路篇：一言興邦，一言喪邦。</vt:lpstr>
      <vt:lpstr>PowerPoint 簡報</vt:lpstr>
      <vt:lpstr>PowerPoint 簡報</vt:lpstr>
      <vt:lpstr>PowerPoint 簡報</vt:lpstr>
      <vt:lpstr>PowerPoint 簡報</vt:lpstr>
      <vt:lpstr>《詩經·曹風·鳲鳩》</vt:lpstr>
      <vt:lpstr>十.釋治國平天下</vt:lpstr>
      <vt:lpstr>上老老而民興孝，上長長而民興弟，上恤孤而民不倍，是以君子有絜矩之道也。</vt:lpstr>
      <vt:lpstr>絜矩之道</vt:lpstr>
      <vt:lpstr>所惡於上，毋以使下；所惡於下，毋以事上；</vt:lpstr>
      <vt:lpstr>所惡於前，毋以先後；所惡於後，毋以從前；</vt:lpstr>
      <vt:lpstr>所惡於右，毋以交於左；所惡於左，毋以交於右。</vt:lpstr>
      <vt:lpstr>絜矩之道：己所不欲，勿施於人。</vt:lpstr>
      <vt:lpstr>PowerPoint 簡報</vt:lpstr>
      <vt:lpstr>PowerPoint 簡報</vt:lpstr>
      <vt:lpstr>PowerPoint 簡報</vt:lpstr>
      <vt:lpstr>PowerPoint 簡報</vt:lpstr>
      <vt:lpstr>石崇鬥富誇奢，禍及親人。</vt:lpstr>
      <vt:lpstr>PowerPoint 簡報</vt:lpstr>
      <vt:lpstr>《楚書》：楚國無以為寶，惟善以為寶。 （昭王，約公元前523-前489）</vt:lpstr>
      <vt:lpstr>《楚書》：楚國無以為寶，惟善以為寶。 （昭王，約公元前523-前489）</vt:lpstr>
      <vt:lpstr>  </vt:lpstr>
      <vt:lpstr>PowerPoint 簡報</vt:lpstr>
      <vt:lpstr>PowerPoint 簡報</vt:lpstr>
      <vt:lpstr>PowerPoint 簡報</vt:lpstr>
      <vt:lpstr>PowerPoint 簡報</vt:lpstr>
      <vt:lpstr>PowerPoint 簡報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中庸</dc:title>
  <dc:creator>Change</dc:creator>
  <cp:lastModifiedBy>Change</cp:lastModifiedBy>
  <cp:revision>402</cp:revision>
  <dcterms:created xsi:type="dcterms:W3CDTF">2017-09-05T02:29:32Z</dcterms:created>
  <dcterms:modified xsi:type="dcterms:W3CDTF">2018-12-07T08:08:55Z</dcterms:modified>
</cp:coreProperties>
</file>