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0066"/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087" autoAdjust="0"/>
    <p:restoredTop sz="94660"/>
  </p:normalViewPr>
  <p:slideViewPr>
    <p:cSldViewPr snapToGrid="0">
      <p:cViewPr>
        <p:scale>
          <a:sx n="80" d="100"/>
          <a:sy n="80" d="100"/>
        </p:scale>
        <p:origin x="-1194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6BF8FA-2596-43E0-A4C8-366F30BBD9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261130-8EF8-4181-B0D7-24A343C33E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40444A-6F14-4982-A783-949495BE20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F52272-5B46-48F3-B031-07A2131876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694FFF-3C78-451D-99EE-81782291EF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336A64-BF8C-456F-83AB-DF1776FF56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01F1E8-A17C-4134-88F5-31771218F3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111F5F-5432-490C-8AD8-CE0CB774BD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1AAB26-1058-4343-A38D-182148B45B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511F08-C91F-401D-8305-B6A8A588C4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AF29BE-40A9-4542-ABCD-764AC06DFB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6E0215B-53BC-485F-BE1A-16D3C766B1C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AEF29D3-43DB-4F77-BE6E-6F5C15D9E33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Petryalau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arwynebedd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petryal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350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7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8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31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32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55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6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9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80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603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04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7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8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21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51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52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5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75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 dirty="0">
                <a:solidFill>
                  <a:srgbClr val="FF3300"/>
                </a:solidFill>
                <a:latin typeface="Comic Sans MS" pitchFamily="66" charset="0"/>
              </a:rPr>
              <a:t>75</a:t>
            </a:r>
            <a:r>
              <a:rPr lang="en-GB" sz="7500" b="1" dirty="0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6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9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00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17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23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34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24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27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7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81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8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72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7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29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95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6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9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20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43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44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4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19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7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8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91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92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9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15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6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9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69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40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6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Arwynebedd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63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64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6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277</Words>
  <Application>Microsoft Office PowerPoint</Application>
  <PresentationFormat>On-screen Show (4:3)</PresentationFormat>
  <Paragraphs>185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51</cp:revision>
  <dcterms:created xsi:type="dcterms:W3CDTF">2006-03-03T16:34:11Z</dcterms:created>
  <dcterms:modified xsi:type="dcterms:W3CDTF">2014-09-04T10:23:01Z</dcterms:modified>
</cp:coreProperties>
</file>