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9"/>
  </p:notesMasterIdLst>
  <p:handoutMasterIdLst>
    <p:handoutMasterId r:id="rId20"/>
  </p:handoutMasterIdLst>
  <p:sldIdLst>
    <p:sldId id="302" r:id="rId3"/>
    <p:sldId id="268" r:id="rId4"/>
    <p:sldId id="287" r:id="rId5"/>
    <p:sldId id="288" r:id="rId6"/>
    <p:sldId id="285" r:id="rId7"/>
    <p:sldId id="289" r:id="rId8"/>
    <p:sldId id="290" r:id="rId9"/>
    <p:sldId id="291" r:id="rId10"/>
    <p:sldId id="292" r:id="rId11"/>
    <p:sldId id="293" r:id="rId12"/>
    <p:sldId id="295" r:id="rId13"/>
    <p:sldId id="296" r:id="rId14"/>
    <p:sldId id="297" r:id="rId15"/>
    <p:sldId id="299" r:id="rId16"/>
    <p:sldId id="300" r:id="rId17"/>
    <p:sldId id="301" r:id="rId18"/>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8vYVZkgDLFbzU/z7AsgEIg==" hashData="HRRPYXh00Agoz21dMrdLReXMQOuL5gBVHpm4c/1qGsnuB78Lg4HAs1k+jwmhJpIHK3vdzcD9IH2bmIWk4Fpv+A=="/>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2" autoAdjust="0"/>
    <p:restoredTop sz="50233" autoAdjust="0"/>
  </p:normalViewPr>
  <p:slideViewPr>
    <p:cSldViewPr snapToGrid="0">
      <p:cViewPr varScale="1">
        <p:scale>
          <a:sx n="28" d="100"/>
          <a:sy n="28" d="100"/>
        </p:scale>
        <p:origin x="2136" y="40"/>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88" d="100"/>
          <a:sy n="88" d="100"/>
        </p:scale>
        <p:origin x="3822" y="6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1A62DB9A-5B63-4CFE-92A7-7F54C9D82B98}" type="datetimeFigureOut">
              <a:rPr lang="en-GB" smtClean="0"/>
              <a:t>30/06/2022</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AB6C8754-5A55-4C64-8D25-5FBC3AA3A3D0}" type="datetimeFigureOut">
              <a:rPr lang="en-GB" smtClean="0"/>
              <a:t>30/06/2022</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docmanager.pnld.co.uk/content/D165.htm" TargetMode="External"/><Relationship Id="rId2" Type="http://schemas.openxmlformats.org/officeDocument/2006/relationships/slide" Target="../slides/slide3.xml"/><Relationship Id="rId1" Type="http://schemas.openxmlformats.org/officeDocument/2006/relationships/notesMaster" Target="../notesMasters/notesMaster1.xml"/><Relationship Id="rId6" Type="http://schemas.openxmlformats.org/officeDocument/2006/relationships/hyperlink" Target="https://docmanager.pnld.co.uk/content/D169.htm" TargetMode="External"/><Relationship Id="rId5" Type="http://schemas.openxmlformats.org/officeDocument/2006/relationships/hyperlink" Target="https://docmanager.pnld.co.uk/content/D181.htm" TargetMode="External"/><Relationship Id="rId4" Type="http://schemas.openxmlformats.org/officeDocument/2006/relationships/hyperlink" Target="https://docmanager.pnld.co.uk/content/D168.htm"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docmanager.pnld.co.uk/content/d13499.htm" TargetMode="External"/><Relationship Id="rId7" Type="http://schemas.openxmlformats.org/officeDocument/2006/relationships/hyperlink" Target="https://docmanager.pnld.co.uk/content/D13493.htm" TargetMode="External"/><Relationship Id="rId2" Type="http://schemas.openxmlformats.org/officeDocument/2006/relationships/slide" Target="../slides/slide13.xml"/><Relationship Id="rId1" Type="http://schemas.openxmlformats.org/officeDocument/2006/relationships/notesMaster" Target="../notesMasters/notesMaster1.xml"/><Relationship Id="rId6" Type="http://schemas.openxmlformats.org/officeDocument/2006/relationships/hyperlink" Target="https://docmanager.pnld.co.uk/content/D3011.htm" TargetMode="External"/><Relationship Id="rId5" Type="http://schemas.openxmlformats.org/officeDocument/2006/relationships/hyperlink" Target="https://docmanager.pnld.co.uk/content/D2990.htm" TargetMode="External"/><Relationship Id="rId4" Type="http://schemas.openxmlformats.org/officeDocument/2006/relationships/hyperlink" Target="https://docmanager.pnld.co.uk/content/D3190.htm" TargetMode="Externa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docmanager.pnld.co.uk/content/D165.htm" TargetMode="External"/><Relationship Id="rId2" Type="http://schemas.openxmlformats.org/officeDocument/2006/relationships/slide" Target="../slides/slide14.xml"/><Relationship Id="rId1" Type="http://schemas.openxmlformats.org/officeDocument/2006/relationships/notesMaster" Target="../notesMasters/notesMaster1.xml"/><Relationship Id="rId6" Type="http://schemas.openxmlformats.org/officeDocument/2006/relationships/hyperlink" Target="https://docmanager.pnld.co.uk/content/D169.htm" TargetMode="External"/><Relationship Id="rId5" Type="http://schemas.openxmlformats.org/officeDocument/2006/relationships/hyperlink" Target="https://docmanager.pnld.co.uk/content/D181.htm" TargetMode="External"/><Relationship Id="rId4" Type="http://schemas.openxmlformats.org/officeDocument/2006/relationships/hyperlink" Target="https://docmanager.pnld.co.uk/content/D168.htm"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By the end of this lesson you will be able to:</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legislation and regulations concerning driving licences.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Recognise</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different types of driving licences and the restrictions applicable to each one.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how to examine a driving licence including how to recognise the make-up of the driver number.</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Summarize</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offences that apply to both full and provisional driving licences.</a:t>
            </a: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first driving licences were issued on 1</a:t>
            </a:r>
            <a:r>
              <a:rPr kumimoji="0" lang="en-GB" altLang="en-US" sz="1100"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st</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Jan 1904.  Driving tests were introduced in 1936</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During the 90’s legislation changed in respect of Driving licences which simplified the situation considerably and meant that there were only two pieces of legislation which relate to British licences.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42740685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330200"/>
            <a:ext cx="5956300" cy="3351213"/>
          </a:xfrm>
        </p:spPr>
      </p:sp>
      <p:sp>
        <p:nvSpPr>
          <p:cNvPr id="3" name="Notes Placeholder 2"/>
          <p:cNvSpPr>
            <a:spLocks noGrp="1"/>
          </p:cNvSpPr>
          <p:nvPr>
            <p:ph type="body" idx="1"/>
          </p:nvPr>
        </p:nvSpPr>
        <p:spPr>
          <a:xfrm>
            <a:off x="679768" y="4198141"/>
            <a:ext cx="5438140" cy="3908614"/>
          </a:xfrm>
        </p:spPr>
        <p:txBody>
          <a:bodyPr/>
          <a:lstStyle/>
          <a:p>
            <a:r>
              <a:rPr lang="en-GB" altLang="en-US" sz="1100" dirty="0">
                <a:latin typeface="Arial" panose="020B0604020202020204" pitchFamily="34" charset="0"/>
                <a:cs typeface="Arial" panose="020B0604020202020204" pitchFamily="34" charset="0"/>
              </a:rPr>
              <a:t>Part III Road Traffic Act 1988 is the primary piece of legislation governing driving licences.</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The Motor Vehicles (Driving Licence) Regulations 1999  are r</a:t>
            </a:r>
            <a:r>
              <a:rPr lang="en-GB" sz="1100" dirty="0">
                <a:latin typeface="Arial" panose="020B0604020202020204" pitchFamily="34" charset="0"/>
                <a:cs typeface="Arial" panose="020B0604020202020204" pitchFamily="34" charset="0"/>
              </a:rPr>
              <a:t>egulations which deal with the requirements for full and provisional driving licences and the structure for driving tests and motor cycle training courses.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They also provide the categories for different driving licences, including those for 'goods' and 'passenger carrying' vehicles</a:t>
            </a:r>
            <a:endParaRPr lang="en-GB"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3132083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8238" y="177800"/>
            <a:ext cx="4521200" cy="2544763"/>
          </a:xfrm>
        </p:spPr>
      </p:sp>
      <p:sp>
        <p:nvSpPr>
          <p:cNvPr id="3" name="Notes Placeholder 2"/>
          <p:cNvSpPr>
            <a:spLocks noGrp="1"/>
          </p:cNvSpPr>
          <p:nvPr>
            <p:ph type="body" idx="1"/>
          </p:nvPr>
        </p:nvSpPr>
        <p:spPr>
          <a:xfrm>
            <a:off x="593448" y="2874588"/>
            <a:ext cx="5438140" cy="6768431"/>
          </a:xfrm>
        </p:spPr>
        <p:txBody>
          <a:bodyPr/>
          <a:lstStyle/>
          <a:p>
            <a:r>
              <a:rPr lang="en-GB" sz="1100" dirty="0">
                <a:latin typeface="Arial" panose="020B0604020202020204" pitchFamily="34" charset="0"/>
                <a:cs typeface="Arial" panose="020B0604020202020204" pitchFamily="34" charset="0"/>
              </a:rPr>
              <a:t>Section 87 of the Road Traffic Act 1988 creates the offences of driving a motor vehicle of any class on a road otherwise than in accordance with a licence authorising him to drive a motor vehicle of that class, or causing or permitting another person to drive otherwise than in accordance with a licence authorising him to drive a motor vehicle of that class. 87(1) It is an offence for a person to </a:t>
            </a:r>
            <a:r>
              <a:rPr lang="en-GB" sz="1100" dirty="0">
                <a:latin typeface="Arial" panose="020B0604020202020204" pitchFamily="34" charset="0"/>
                <a:cs typeface="Arial" panose="020B0604020202020204" pitchFamily="34" charset="0"/>
                <a:hlinkClick r:id="rId3"/>
              </a:rPr>
              <a:t>drive</a:t>
            </a:r>
            <a:r>
              <a:rPr lang="en-GB" sz="1100" dirty="0">
                <a:latin typeface="Arial" panose="020B0604020202020204" pitchFamily="34" charset="0"/>
                <a:cs typeface="Arial" panose="020B0604020202020204" pitchFamily="34" charset="0"/>
              </a:rPr>
              <a:t> on a road a </a:t>
            </a:r>
            <a:r>
              <a:rPr lang="en-GB" sz="1100" dirty="0">
                <a:latin typeface="Arial" panose="020B0604020202020204" pitchFamily="34" charset="0"/>
                <a:cs typeface="Arial" panose="020B0604020202020204" pitchFamily="34" charset="0"/>
                <a:hlinkClick r:id="rId4"/>
              </a:rPr>
              <a:t>motor vehicle</a:t>
            </a:r>
            <a:r>
              <a:rPr lang="en-GB" sz="1100" dirty="0">
                <a:latin typeface="Arial" panose="020B0604020202020204" pitchFamily="34" charset="0"/>
                <a:cs typeface="Arial" panose="020B0604020202020204" pitchFamily="34" charset="0"/>
              </a:rPr>
              <a:t> of any class otherwise than in accordance with a licence authorising him to drive a motor vehicle of that class.</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87(2) It is an offence for a person to </a:t>
            </a:r>
            <a:r>
              <a:rPr lang="en-GB" sz="1100" dirty="0">
                <a:latin typeface="Arial" panose="020B0604020202020204" pitchFamily="34" charset="0"/>
                <a:cs typeface="Arial" panose="020B0604020202020204" pitchFamily="34" charset="0"/>
                <a:hlinkClick r:id="rId5"/>
              </a:rPr>
              <a:t>cause or permit</a:t>
            </a:r>
            <a:r>
              <a:rPr lang="en-GB" sz="1100" dirty="0">
                <a:latin typeface="Arial" panose="020B0604020202020204" pitchFamily="34" charset="0"/>
                <a:cs typeface="Arial" panose="020B0604020202020204" pitchFamily="34" charset="0"/>
              </a:rPr>
              <a:t> another person to drive on a </a:t>
            </a:r>
            <a:r>
              <a:rPr lang="en-GB" sz="1100" dirty="0">
                <a:latin typeface="Arial" panose="020B0604020202020204" pitchFamily="34" charset="0"/>
                <a:cs typeface="Arial" panose="020B0604020202020204" pitchFamily="34" charset="0"/>
                <a:hlinkClick r:id="rId6"/>
              </a:rPr>
              <a:t>road</a:t>
            </a:r>
            <a:r>
              <a:rPr lang="en-GB" sz="1100" dirty="0">
                <a:latin typeface="Arial" panose="020B0604020202020204" pitchFamily="34" charset="0"/>
                <a:cs typeface="Arial" panose="020B0604020202020204" pitchFamily="34" charset="0"/>
              </a:rPr>
              <a:t> a motor vehicle of any class otherwise than in accordance with a licence authorising that other person to drive a motor vehicle of that class.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All driving licences are issued by the DVLA</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terms ‘drives’, ‘motor vehicle’ and ‘road’ are defined as in previous road traffic sessions.</a:t>
            </a:r>
          </a:p>
          <a:p>
            <a:r>
              <a:rPr lang="en-GB" sz="1100" b="1" dirty="0">
                <a:solidFill>
                  <a:srgbClr val="FF0000"/>
                </a:solidFill>
                <a:latin typeface="Arial" panose="020B0604020202020204" pitchFamily="34" charset="0"/>
                <a:cs typeface="Arial" panose="020B0604020202020204" pitchFamily="34" charset="0"/>
              </a:rPr>
              <a:t>Drive(s</a:t>
            </a:r>
            <a:r>
              <a:rPr lang="en-GB" sz="1100" dirty="0">
                <a:latin typeface="Arial" panose="020B0604020202020204" pitchFamily="34" charset="0"/>
                <a:cs typeface="Arial" panose="020B0604020202020204" pitchFamily="34" charset="0"/>
              </a:rPr>
              <a:t>) – not defined </a:t>
            </a:r>
            <a:r>
              <a:rPr lang="en-GB" sz="1100" dirty="0" err="1">
                <a:latin typeface="Arial" panose="020B0604020202020204" pitchFamily="34" charset="0"/>
                <a:cs typeface="Arial" panose="020B0604020202020204" pitchFamily="34" charset="0"/>
              </a:rPr>
              <a:t>undet</a:t>
            </a:r>
            <a:r>
              <a:rPr lang="en-GB" sz="1100" dirty="0">
                <a:latin typeface="Arial" panose="020B0604020202020204" pitchFamily="34" charset="0"/>
                <a:cs typeface="Arial" panose="020B0604020202020204" pitchFamily="34" charset="0"/>
              </a:rPr>
              <a:t> RTA, however, </a:t>
            </a:r>
            <a:r>
              <a:rPr lang="en-GB" sz="1100" i="1" dirty="0" err="1">
                <a:latin typeface="Arial" panose="020B0604020202020204" pitchFamily="34" charset="0"/>
                <a:cs typeface="Arial" panose="020B0604020202020204" pitchFamily="34" charset="0"/>
              </a:rPr>
              <a:t>RvMcDonagh</a:t>
            </a:r>
            <a:r>
              <a:rPr lang="en-GB" sz="1100" i="1" dirty="0">
                <a:latin typeface="Arial" panose="020B0604020202020204" pitchFamily="34" charset="0"/>
                <a:cs typeface="Arial" panose="020B0604020202020204" pitchFamily="34" charset="0"/>
              </a:rPr>
              <a:t> 1974, identified that ‘The essence of driving is the use of the driver’s controls for the purpose of directing the movement of the vehicle however the movement if produced’ – </a:t>
            </a:r>
            <a:r>
              <a:rPr lang="en-GB" sz="1100" dirty="0">
                <a:latin typeface="Arial" panose="020B0604020202020204" pitchFamily="34" charset="0"/>
                <a:cs typeface="Arial" panose="020B0604020202020204" pitchFamily="34" charset="0"/>
              </a:rPr>
              <a:t>The general test to apply is whether the person (or persons) were steering and controlling the vehicle’s propulsion and was doing what would fall within the normal meaning of driving</a:t>
            </a:r>
            <a:endParaRPr lang="en-GB" sz="1100" i="1" dirty="0">
              <a:latin typeface="Arial" panose="020B0604020202020204" pitchFamily="34" charset="0"/>
              <a:cs typeface="Arial" panose="020B0604020202020204" pitchFamily="34" charset="0"/>
            </a:endParaRPr>
          </a:p>
          <a:p>
            <a:r>
              <a:rPr lang="en-GB" sz="1100" b="1" dirty="0">
                <a:solidFill>
                  <a:srgbClr val="FF0000"/>
                </a:solidFill>
                <a:latin typeface="Arial" panose="020B0604020202020204" pitchFamily="34" charset="0"/>
                <a:cs typeface="Arial" panose="020B0604020202020204" pitchFamily="34" charset="0"/>
              </a:rPr>
              <a:t>Motor vehicle </a:t>
            </a:r>
            <a:r>
              <a:rPr lang="en-GB" sz="1100" dirty="0">
                <a:latin typeface="Arial" panose="020B0604020202020204" pitchFamily="34" charset="0"/>
                <a:cs typeface="Arial" panose="020B0604020202020204" pitchFamily="34" charset="0"/>
              </a:rPr>
              <a:t>– a mechanically propelled vehicle intended or adapted for use on a road.</a:t>
            </a:r>
          </a:p>
          <a:p>
            <a:r>
              <a:rPr lang="en-GB" sz="1100" b="1" dirty="0">
                <a:solidFill>
                  <a:srgbClr val="FF0000"/>
                </a:solidFill>
                <a:latin typeface="Arial" panose="020B0604020202020204" pitchFamily="34" charset="0"/>
                <a:cs typeface="Arial" panose="020B0604020202020204" pitchFamily="34" charset="0"/>
              </a:rPr>
              <a:t>Road</a:t>
            </a:r>
            <a:r>
              <a:rPr lang="en-GB" sz="1100" dirty="0">
                <a:latin typeface="Arial" panose="020B0604020202020204" pitchFamily="34" charset="0"/>
                <a:cs typeface="Arial" panose="020B0604020202020204" pitchFamily="34" charset="0"/>
              </a:rPr>
              <a:t> – any highway and any other road to which the public has access and includes bridges over which a road passes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13048963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330200"/>
            <a:ext cx="5956300" cy="3351213"/>
          </a:xfrm>
        </p:spPr>
      </p:sp>
      <p:sp>
        <p:nvSpPr>
          <p:cNvPr id="3" name="Notes Placeholder 2"/>
          <p:cNvSpPr>
            <a:spLocks noGrp="1"/>
          </p:cNvSpPr>
          <p:nvPr>
            <p:ph type="body" idx="1"/>
          </p:nvPr>
        </p:nvSpPr>
        <p:spPr>
          <a:xfrm>
            <a:off x="679768" y="4198141"/>
            <a:ext cx="5438140" cy="3908614"/>
          </a:xfrm>
        </p:spPr>
        <p:txBody>
          <a:bodyPr/>
          <a:lstStyle/>
          <a:p>
            <a:r>
              <a:rPr lang="en-GB" altLang="en-US" sz="1100" dirty="0">
                <a:latin typeface="Arial" panose="020B0604020202020204" pitchFamily="34" charset="0"/>
                <a:cs typeface="Arial" panose="020B0604020202020204" pitchFamily="34" charset="0"/>
              </a:rPr>
              <a:t>Part III Road Traffic Act 1988 is the primary piece of legislation governing driving licences.</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The Motor Vehicles (Driving Licence) Regulations 1999  are r</a:t>
            </a:r>
            <a:r>
              <a:rPr lang="en-GB" sz="1100" dirty="0">
                <a:latin typeface="Arial" panose="020B0604020202020204" pitchFamily="34" charset="0"/>
                <a:cs typeface="Arial" panose="020B0604020202020204" pitchFamily="34" charset="0"/>
              </a:rPr>
              <a:t>egulations which deal with the requirements for full and provisional driving licences and the structure for driving tests and motor cycle training courses.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They also provide the categories for different driving licences, including those for 'goods' and 'passenger carrying' vehicles</a:t>
            </a:r>
            <a:endParaRPr lang="en-GB"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4</a:t>
            </a:fld>
            <a:endParaRPr lang="en-GB">
              <a:solidFill>
                <a:prstClr val="black"/>
              </a:solidFill>
            </a:endParaRPr>
          </a:p>
        </p:txBody>
      </p:sp>
    </p:spTree>
    <p:extLst>
      <p:ext uri="{BB962C8B-B14F-4D97-AF65-F5344CB8AC3E}">
        <p14:creationId xmlns:p14="http://schemas.microsoft.com/office/powerpoint/2010/main" val="255100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rPr>
              <a:t>A European directive issued in 1991 has caused the UK to adopt the same categorisation system for vehicles as the rest of Europe (most other countries changed following an international agreement in Geneva in 1948)  The effect of the EU directive has seen a change of group letters, some adjustments to the actual classes of vehicles, new classes and a radical change in the way in which the driving tests work.</a:t>
            </a:r>
          </a:p>
          <a:p>
            <a:endParaRPr lang="en-GB" altLang="en-US" sz="1100" dirty="0">
              <a:latin typeface="Arial" panose="020B0604020202020204" pitchFamily="34" charset="0"/>
            </a:endParaRPr>
          </a:p>
          <a:p>
            <a:r>
              <a:rPr lang="en-GB" altLang="en-US" sz="1100" dirty="0">
                <a:latin typeface="Arial" panose="020B0604020202020204" pitchFamily="34" charset="0"/>
              </a:rPr>
              <a:t>Unfortunately the effect of the changes has been to leave the UK with several different styles of licence, different categories, different category restrictions and finally a new set of information codes all of which can lead to confusion.</a:t>
            </a:r>
          </a:p>
          <a:p>
            <a:endParaRPr lang="en-GB" altLang="en-US" sz="1100" dirty="0">
              <a:latin typeface="Arial" panose="020B0604020202020204" pitchFamily="34" charset="0"/>
            </a:endParaRPr>
          </a:p>
          <a:p>
            <a:r>
              <a:rPr lang="en-GB" altLang="en-US" sz="1100" dirty="0">
                <a:latin typeface="Arial" panose="020B0604020202020204" pitchFamily="34" charset="0"/>
              </a:rPr>
              <a:t>Most people upon passing there test automatically got Groups A (any vehicle) D ( Any motorbike) E (moped)</a:t>
            </a:r>
          </a:p>
          <a:p>
            <a:endParaRPr lang="en-GB" altLang="en-US" sz="1100" dirty="0">
              <a:latin typeface="Arial" panose="020B0604020202020204" pitchFamily="34" charset="0"/>
            </a:endParaRPr>
          </a:p>
          <a:p>
            <a:r>
              <a:rPr lang="en-GB" altLang="en-US" sz="1100" dirty="0">
                <a:latin typeface="Arial" panose="020B0604020202020204" pitchFamily="34" charset="0"/>
              </a:rPr>
              <a:t>This one is from 1978</a:t>
            </a:r>
          </a:p>
          <a:p>
            <a:endParaRPr lang="en-GB" altLang="en-US"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dirty="0"/>
          </a:p>
        </p:txBody>
      </p:sp>
    </p:spTree>
    <p:extLst>
      <p:ext uri="{BB962C8B-B14F-4D97-AF65-F5344CB8AC3E}">
        <p14:creationId xmlns:p14="http://schemas.microsoft.com/office/powerpoint/2010/main" val="25835022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rPr>
              <a:t>The first attempt at a European style licence was the all pink licence.  The groups were the same as for the older green licences.  The whole licence was the licence and there was no counterpart.  Again there are still large numbers in circulation.</a:t>
            </a:r>
          </a:p>
          <a:p>
            <a:endParaRPr lang="en-GB" altLang="en-US" sz="1100" dirty="0">
              <a:latin typeface="Arial" panose="020B0604020202020204" pitchFamily="34" charset="0"/>
            </a:endParaRPr>
          </a:p>
          <a:p>
            <a:r>
              <a:rPr lang="en-GB" altLang="en-US" sz="1100" dirty="0">
                <a:latin typeface="Arial" panose="020B0604020202020204" pitchFamily="34" charset="0"/>
              </a:rPr>
              <a:t>On these Pink licences it actually stated the Date of Birth rather than trying to work it out.</a:t>
            </a:r>
          </a:p>
          <a:p>
            <a:endParaRPr lang="en-GB" altLang="en-US" sz="1100" dirty="0">
              <a:latin typeface="Arial" panose="020B0604020202020204" pitchFamily="34" charset="0"/>
            </a:endParaRPr>
          </a:p>
          <a:p>
            <a:r>
              <a:rPr lang="en-GB" altLang="en-US" sz="1100" dirty="0">
                <a:latin typeface="Arial" panose="020B0604020202020204" pitchFamily="34" charset="0"/>
              </a:rPr>
              <a:t>This gives the same information as on the Green Licence, Driving licence groups, Minimum ages  and definitions of Mopeds etc.</a:t>
            </a:r>
          </a:p>
          <a:p>
            <a:endParaRPr lang="en-US" altLang="en-US" dirty="0">
              <a:latin typeface="Arial" panose="020B0604020202020204" pitchFamily="34" charset="0"/>
            </a:endParaRPr>
          </a:p>
          <a:p>
            <a:endParaRPr lang="en-GB" altLang="en-US"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dirty="0"/>
          </a:p>
        </p:txBody>
      </p:sp>
    </p:spTree>
    <p:extLst>
      <p:ext uri="{BB962C8B-B14F-4D97-AF65-F5344CB8AC3E}">
        <p14:creationId xmlns:p14="http://schemas.microsoft.com/office/powerpoint/2010/main" val="10146089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rPr>
              <a:t>Space was provided on the new style licences for a series of category restrictions.  </a:t>
            </a:r>
          </a:p>
          <a:p>
            <a:endParaRPr lang="en-GB" altLang="en-US" sz="1100" dirty="0">
              <a:latin typeface="Arial" panose="020B0604020202020204" pitchFamily="34" charset="0"/>
            </a:endParaRPr>
          </a:p>
          <a:p>
            <a:r>
              <a:rPr lang="en-GB" altLang="en-US" sz="1100" dirty="0">
                <a:latin typeface="Arial" panose="020B0604020202020204" pitchFamily="34" charset="0"/>
              </a:rPr>
              <a:t>These placed restrictions on the use of a particular category.  For example, no longer were automatic vehicles a separate category as on old licences. </a:t>
            </a:r>
          </a:p>
          <a:p>
            <a:endParaRPr lang="en-GB" altLang="en-US" sz="1100" dirty="0">
              <a:latin typeface="Arial" panose="020B0604020202020204" pitchFamily="34" charset="0"/>
            </a:endParaRPr>
          </a:p>
          <a:p>
            <a:r>
              <a:rPr lang="en-GB" altLang="en-US" sz="1100" dirty="0">
                <a:latin typeface="Arial" panose="020B0604020202020204" pitchFamily="34" charset="0"/>
              </a:rPr>
              <a:t> As from 1991 a person who took their test in a automatic vehicle received a full category B licence with a category restriction 6 limiting them to automatic vehicles only.</a:t>
            </a:r>
          </a:p>
          <a:p>
            <a:endParaRPr lang="en-US" altLang="en-US" dirty="0">
              <a:latin typeface="Arial" panose="020B0604020202020204" pitchFamily="34" charset="0"/>
            </a:endParaRPr>
          </a:p>
          <a:p>
            <a:endParaRPr lang="en-GB" altLang="en-US"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dirty="0"/>
          </a:p>
        </p:txBody>
      </p:sp>
    </p:spTree>
    <p:extLst>
      <p:ext uri="{BB962C8B-B14F-4D97-AF65-F5344CB8AC3E}">
        <p14:creationId xmlns:p14="http://schemas.microsoft.com/office/powerpoint/2010/main" val="29253108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96888" y="284163"/>
            <a:ext cx="5954712" cy="3351212"/>
          </a:xfrm>
        </p:spPr>
      </p:sp>
      <p:sp>
        <p:nvSpPr>
          <p:cNvPr id="3" name="Notes Placeholder 2"/>
          <p:cNvSpPr>
            <a:spLocks noGrp="1"/>
          </p:cNvSpPr>
          <p:nvPr>
            <p:ph type="body" idx="1"/>
          </p:nvPr>
        </p:nvSpPr>
        <p:spPr>
          <a:xfrm>
            <a:off x="755297" y="3985427"/>
            <a:ext cx="5438140" cy="5728497"/>
          </a:xfrm>
        </p:spPr>
        <p:txBody>
          <a:bodyPr/>
          <a:lstStyle/>
          <a:p>
            <a:pPr>
              <a:defRPr/>
            </a:pPr>
            <a:r>
              <a:rPr lang="en-GB" altLang="en-US" sz="1100" b="1" dirty="0">
                <a:solidFill>
                  <a:srgbClr val="336633"/>
                </a:solidFill>
                <a:latin typeface="Arial" panose="020B0604020202020204" pitchFamily="34" charset="0"/>
                <a:cs typeface="Arial" panose="020B0604020202020204" pitchFamily="34" charset="0"/>
              </a:rPr>
              <a:t>The Road Traffic ( New Drivers) Act 1995</a:t>
            </a:r>
          </a:p>
          <a:p>
            <a:pPr>
              <a:defRPr/>
            </a:pPr>
            <a:r>
              <a:rPr lang="en-GB" altLang="en-US" sz="1100" dirty="0">
                <a:solidFill>
                  <a:srgbClr val="000000"/>
                </a:solidFill>
                <a:latin typeface="Arial" panose="020B0604020202020204" pitchFamily="34" charset="0"/>
                <a:cs typeface="Arial" panose="020B0604020202020204" pitchFamily="34" charset="0"/>
              </a:rPr>
              <a:t>This Act will affect drivers who passed their GB driving test after 1 June 1997 when it came into force. If the number of valid penalty points shown on the driving licence total 6 or more during the two year probationary period immediately following the first driving test, the full driving licence will be revoked by DVLA until such time as the person passes a further driving test.</a:t>
            </a:r>
          </a:p>
          <a:p>
            <a:pPr>
              <a:defRPr/>
            </a:pPr>
            <a:endParaRPr lang="en-GB" altLang="en-US" sz="1100" dirty="0">
              <a:solidFill>
                <a:srgbClr val="000000"/>
              </a:solidFill>
              <a:latin typeface="Arial" panose="020B0604020202020204" pitchFamily="34" charset="0"/>
              <a:cs typeface="Arial" panose="020B0604020202020204" pitchFamily="34" charset="0"/>
            </a:endParaRPr>
          </a:p>
          <a:p>
            <a:pPr>
              <a:defRPr/>
            </a:pPr>
            <a:r>
              <a:rPr lang="en-GB" altLang="en-US" sz="1100" dirty="0">
                <a:solidFill>
                  <a:srgbClr val="000000"/>
                </a:solidFill>
                <a:latin typeface="Arial" panose="020B0604020202020204" pitchFamily="34" charset="0"/>
                <a:cs typeface="Arial" panose="020B0604020202020204" pitchFamily="34" charset="0"/>
              </a:rPr>
              <a:t>Such drivers should apply for a provisional driving licence if they wish to continue driving and are subject to "learner" conditions until they pass both theory and practical parts of the driving test.</a:t>
            </a:r>
          </a:p>
          <a:p>
            <a:pPr>
              <a:defRPr/>
            </a:pPr>
            <a:endParaRPr lang="en-GB" altLang="en-US" sz="1100" dirty="0">
              <a:solidFill>
                <a:srgbClr val="000000"/>
              </a:solidFill>
              <a:latin typeface="Arial" panose="020B0604020202020204" pitchFamily="34" charset="0"/>
              <a:cs typeface="Arial" panose="020B0604020202020204" pitchFamily="34" charset="0"/>
            </a:endParaRPr>
          </a:p>
          <a:p>
            <a:pPr>
              <a:defRPr/>
            </a:pPr>
            <a:r>
              <a:rPr lang="en-GB" altLang="en-US" sz="1100" dirty="0">
                <a:solidFill>
                  <a:srgbClr val="000000"/>
                </a:solidFill>
                <a:latin typeface="Arial" panose="020B0604020202020204" pitchFamily="34" charset="0"/>
                <a:cs typeface="Arial" panose="020B0604020202020204" pitchFamily="34" charset="0"/>
              </a:rPr>
              <a:t>Valid penalty points incurred prior to passing the first test are taken into account if the driver commits a penalty point offence during the probationary period. Points incurred after the probationary period has expired will also count if the offence was committed during the probationary period.</a:t>
            </a:r>
          </a:p>
          <a:p>
            <a:pPr>
              <a:defRPr/>
            </a:pPr>
            <a:endParaRPr lang="en-GB" altLang="en-US" sz="1100" dirty="0">
              <a:solidFill>
                <a:srgbClr val="000000"/>
              </a:solidFill>
              <a:latin typeface="Arial" panose="020B0604020202020204" pitchFamily="34" charset="0"/>
              <a:cs typeface="Arial" panose="020B0604020202020204" pitchFamily="34" charset="0"/>
            </a:endParaRPr>
          </a:p>
          <a:p>
            <a:pPr>
              <a:defRPr/>
            </a:pPr>
            <a:r>
              <a:rPr lang="en-GB" altLang="en-US" sz="1100" dirty="0">
                <a:solidFill>
                  <a:srgbClr val="000000"/>
                </a:solidFill>
                <a:latin typeface="Arial" panose="020B0604020202020204" pitchFamily="34" charset="0"/>
                <a:cs typeface="Arial" panose="020B0604020202020204" pitchFamily="34" charset="0"/>
              </a:rPr>
              <a:t>Full entitlement to all categories of vehicle previously held will only be reinstated upon passing a test in any one of the driver's previously held entitlements. A successful test for entitlement to a category of vehicle not previously held will result in a full licence for that category only. </a:t>
            </a:r>
          </a:p>
          <a:p>
            <a:pPr>
              <a:defRPr/>
            </a:pPr>
            <a:endParaRPr lang="en-GB" altLang="en-US" sz="1100" dirty="0">
              <a:solidFill>
                <a:srgbClr val="000000"/>
              </a:solidFill>
              <a:latin typeface="Arial" panose="020B0604020202020204" pitchFamily="34" charset="0"/>
              <a:cs typeface="Arial" panose="020B0604020202020204" pitchFamily="34" charset="0"/>
            </a:endParaRPr>
          </a:p>
          <a:p>
            <a:pPr>
              <a:defRPr/>
            </a:pPr>
            <a:r>
              <a:rPr lang="en-GB" altLang="en-US" sz="1100" dirty="0">
                <a:solidFill>
                  <a:srgbClr val="000000"/>
                </a:solidFill>
                <a:latin typeface="Arial" panose="020B0604020202020204" pitchFamily="34" charset="0"/>
                <a:cs typeface="Arial" panose="020B0604020202020204" pitchFamily="34" charset="0"/>
              </a:rPr>
              <a:t>There is no right of appeal against revocation under the provisions of the Act. A driver may only appeal against the conviction, which led to the revocation</a:t>
            </a:r>
            <a:endParaRPr lang="en-US" altLang="en-US" sz="1100" dirty="0">
              <a:latin typeface="Arial" panose="020B0604020202020204" pitchFamily="34" charset="0"/>
              <a:cs typeface="Arial" panose="020B0604020202020204" pitchFamily="34" charset="0"/>
            </a:endParaRPr>
          </a:p>
          <a:p>
            <a:endParaRPr lang="en-GB" altLang="en-US"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dirty="0"/>
          </a:p>
        </p:txBody>
      </p:sp>
    </p:spTree>
    <p:extLst>
      <p:ext uri="{BB962C8B-B14F-4D97-AF65-F5344CB8AC3E}">
        <p14:creationId xmlns:p14="http://schemas.microsoft.com/office/powerpoint/2010/main" val="19751162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87588" y="142875"/>
            <a:ext cx="2181225" cy="1227138"/>
          </a:xfrm>
        </p:spPr>
      </p:sp>
      <p:sp>
        <p:nvSpPr>
          <p:cNvPr id="3" name="Notes Placeholder 2"/>
          <p:cNvSpPr>
            <a:spLocks noGrp="1"/>
          </p:cNvSpPr>
          <p:nvPr>
            <p:ph type="body" idx="1"/>
          </p:nvPr>
        </p:nvSpPr>
        <p:spPr>
          <a:xfrm>
            <a:off x="658188" y="1370822"/>
            <a:ext cx="5438140" cy="8555816"/>
          </a:xfrm>
        </p:spPr>
        <p:txBody>
          <a:bodyPr/>
          <a:lstStyle/>
          <a:p>
            <a:r>
              <a:rPr lang="en-GB" altLang="en-US" sz="1100" dirty="0">
                <a:latin typeface="Arial" panose="020B0604020202020204" pitchFamily="34" charset="0"/>
              </a:rPr>
              <a:t>Changes – As a result of another  European directive between June 1996 and Jan 1997 yet another version of the driving licence was introduced, the final changes took place in the Autumn of 1998 and the Driving Licence came in the form of a credit card style, which included a photograph of the licence holder.  In addition a paper counterpart was also issued which carried details of any convictions/penalty points attached to the holder of the licence.</a:t>
            </a:r>
          </a:p>
          <a:p>
            <a:endParaRPr lang="en-GB" altLang="en-US" sz="1100" dirty="0">
              <a:solidFill>
                <a:srgbClr val="FF0000"/>
              </a:solidFill>
              <a:latin typeface="Arial" panose="020B0604020202020204" pitchFamily="34" charset="0"/>
            </a:endParaRPr>
          </a:p>
          <a:p>
            <a:r>
              <a:rPr lang="en-GB" altLang="en-US" sz="1100" dirty="0">
                <a:solidFill>
                  <a:srgbClr val="FF0000"/>
                </a:solidFill>
                <a:latin typeface="Arial" panose="020B0604020202020204" pitchFamily="34" charset="0"/>
              </a:rPr>
              <a:t>(**NOTE** - As of 8</a:t>
            </a:r>
            <a:r>
              <a:rPr lang="en-GB" altLang="en-US" sz="1100" baseline="30000" dirty="0">
                <a:solidFill>
                  <a:srgbClr val="FF0000"/>
                </a:solidFill>
                <a:latin typeface="Arial" panose="020B0604020202020204" pitchFamily="34" charset="0"/>
              </a:rPr>
              <a:t>th</a:t>
            </a:r>
            <a:r>
              <a:rPr lang="en-GB" altLang="en-US" sz="1100" dirty="0">
                <a:solidFill>
                  <a:srgbClr val="FF0000"/>
                </a:solidFill>
                <a:latin typeface="Arial" panose="020B0604020202020204" pitchFamily="34" charset="0"/>
              </a:rPr>
              <a:t> June 2015 the paper counterpart was abolished and no longer issued.  All information in relation to driver convictions is held by DVLA. New photo card driving licences issued after this date have an electronic data chip which holds the relevant information.  </a:t>
            </a:r>
            <a:r>
              <a:rPr lang="en-GB" altLang="en-US" sz="1100" u="sng" dirty="0">
                <a:solidFill>
                  <a:srgbClr val="FF0000"/>
                </a:solidFill>
                <a:latin typeface="Arial" panose="020B0604020202020204" pitchFamily="34" charset="0"/>
              </a:rPr>
              <a:t>Photo card driving licences will need to be renewed every 10 years ).</a:t>
            </a:r>
          </a:p>
          <a:p>
            <a:endParaRPr lang="en-GB" altLang="en-US" sz="1100" dirty="0">
              <a:solidFill>
                <a:srgbClr val="FF0000"/>
              </a:solidFill>
              <a:latin typeface="Arial" panose="020B0604020202020204" pitchFamily="34" charset="0"/>
            </a:endParaRPr>
          </a:p>
          <a:p>
            <a:r>
              <a:rPr lang="en-GB" altLang="en-US" sz="1100" dirty="0">
                <a:solidFill>
                  <a:srgbClr val="FF0000"/>
                </a:solidFill>
                <a:latin typeface="Arial" panose="020B0604020202020204" pitchFamily="34" charset="0"/>
              </a:rPr>
              <a:t> </a:t>
            </a:r>
            <a:r>
              <a:rPr lang="en-GB" altLang="en-US" sz="1100" dirty="0">
                <a:latin typeface="Arial" panose="020B0604020202020204" pitchFamily="34" charset="0"/>
              </a:rPr>
              <a:t>Holders of old style licences were not compelled to change to the new licence</a:t>
            </a:r>
          </a:p>
          <a:p>
            <a:endParaRPr lang="en-GB" sz="1100" dirty="0">
              <a:latin typeface="Arial" panose="020B0604020202020204" pitchFamily="34" charset="0"/>
            </a:endParaRPr>
          </a:p>
          <a:p>
            <a:r>
              <a:rPr lang="en-GB" sz="1100" dirty="0">
                <a:latin typeface="Arial" panose="020B0604020202020204" pitchFamily="34" charset="0"/>
              </a:rPr>
              <a:t>Further changes included:</a:t>
            </a:r>
          </a:p>
          <a:p>
            <a:r>
              <a:rPr lang="en-GB" altLang="en-US" sz="1100" dirty="0">
                <a:latin typeface="Arial" panose="020B0604020202020204" pitchFamily="34" charset="0"/>
              </a:rPr>
              <a:t>Introduction of Theory Tests – these were introduced in June 1996 and for an interim period drivers could take this test before or after taking the actual driving test, that ended in 97 and new drivers must take the theory test prior to the driving test.</a:t>
            </a:r>
          </a:p>
          <a:p>
            <a:endParaRPr lang="en-GB" altLang="en-US" sz="1100" dirty="0">
              <a:latin typeface="Arial" panose="020B0604020202020204" pitchFamily="34" charset="0"/>
            </a:endParaRPr>
          </a:p>
          <a:p>
            <a:r>
              <a:rPr lang="en-GB" altLang="en-US" sz="1100" dirty="0">
                <a:latin typeface="Arial" panose="020B0604020202020204" pitchFamily="34" charset="0"/>
              </a:rPr>
              <a:t>Entitlements Affected – the system changed yet again so that New drivers passing a test in an ordinary car would be restricted to group B.</a:t>
            </a:r>
          </a:p>
          <a:p>
            <a:endParaRPr lang="en-GB" altLang="en-US" sz="1100" dirty="0">
              <a:latin typeface="Arial" panose="020B0604020202020204" pitchFamily="34" charset="0"/>
            </a:endParaRPr>
          </a:p>
          <a:p>
            <a:r>
              <a:rPr lang="en-GB" altLang="en-US" sz="1100" dirty="0">
                <a:latin typeface="Arial" panose="020B0604020202020204" pitchFamily="34" charset="0"/>
              </a:rPr>
              <a:t>Entitlement to tow a large trailer is only given to new drivers after successfully passing another driving test for the category B + E.  It must be stressed that existing drivers are unaffected by this change vehicles, it only effects new </a:t>
            </a:r>
          </a:p>
          <a:p>
            <a:r>
              <a:rPr lang="en-GB" altLang="en-US" sz="1100" dirty="0">
                <a:latin typeface="Arial" panose="020B0604020202020204" pitchFamily="34" charset="0"/>
              </a:rPr>
              <a:t>drivers.</a:t>
            </a:r>
          </a:p>
          <a:p>
            <a:endParaRPr lang="en-GB" altLang="en-US" sz="1100" dirty="0">
              <a:latin typeface="Arial" panose="020B0604020202020204" pitchFamily="34" charset="0"/>
            </a:endParaRPr>
          </a:p>
          <a:p>
            <a:r>
              <a:rPr lang="en-GB" altLang="en-US" sz="1100" dirty="0">
                <a:latin typeface="Arial" panose="020B0604020202020204" pitchFamily="34" charset="0"/>
              </a:rPr>
              <a:t>If entitlement to drive medium sized goods vehicles or passenger vehicles with a capacity of larger than </a:t>
            </a:r>
            <a:r>
              <a:rPr lang="en-GB" altLang="en-US" sz="1100" b="1" dirty="0">
                <a:latin typeface="Arial" panose="020B0604020202020204" pitchFamily="34" charset="0"/>
              </a:rPr>
              <a:t>8 passengers</a:t>
            </a:r>
            <a:r>
              <a:rPr lang="en-GB" altLang="en-US" sz="1100" dirty="0">
                <a:latin typeface="Arial" panose="020B0604020202020204" pitchFamily="34" charset="0"/>
              </a:rPr>
              <a:t> is required then new drivers will need to take a number of separate tests. (since 1998)</a:t>
            </a:r>
          </a:p>
          <a:p>
            <a:endParaRPr lang="en-GB" altLang="en-US" sz="1100" dirty="0">
              <a:latin typeface="Arial" panose="020B0604020202020204" pitchFamily="34" charset="0"/>
            </a:endParaRPr>
          </a:p>
          <a:p>
            <a:r>
              <a:rPr lang="en-GB" altLang="en-US" sz="1100" dirty="0">
                <a:latin typeface="Arial" panose="020B0604020202020204" pitchFamily="34" charset="0"/>
              </a:rPr>
              <a:t>Change of Entitlements for existing drivers:   As from Jan 97 the requirements for all licence holders changed the way in which vocational entitlements greater than C1 or D1 are obtained. </a:t>
            </a:r>
          </a:p>
          <a:p>
            <a:r>
              <a:rPr lang="en-GB" altLang="en-US" sz="1100" dirty="0">
                <a:latin typeface="Arial" panose="020B0604020202020204" pitchFamily="34" charset="0"/>
              </a:rPr>
              <a:t> </a:t>
            </a:r>
          </a:p>
          <a:p>
            <a:r>
              <a:rPr lang="en-GB" altLang="en-US" sz="1100" dirty="0">
                <a:latin typeface="Arial" panose="020B0604020202020204" pitchFamily="34" charset="0"/>
              </a:rPr>
              <a:t>C1 motor </a:t>
            </a:r>
            <a:r>
              <a:rPr lang="en-GB" altLang="en-US" sz="1100" dirty="0" err="1">
                <a:latin typeface="Arial" panose="020B0604020202020204" pitchFamily="34" charset="0"/>
              </a:rPr>
              <a:t>veh</a:t>
            </a:r>
            <a:r>
              <a:rPr lang="en-GB" altLang="en-US" sz="1100" dirty="0">
                <a:latin typeface="Arial" panose="020B0604020202020204" pitchFamily="34" charset="0"/>
              </a:rPr>
              <a:t> between 3.5 and 7.5 tonnes including such a </a:t>
            </a:r>
            <a:r>
              <a:rPr lang="en-GB" altLang="en-US" sz="1100" dirty="0" err="1">
                <a:latin typeface="Arial" panose="020B0604020202020204" pitchFamily="34" charset="0"/>
              </a:rPr>
              <a:t>veh</a:t>
            </a:r>
            <a:r>
              <a:rPr lang="en-GB" altLang="en-US" sz="1100" dirty="0">
                <a:latin typeface="Arial" panose="020B0604020202020204" pitchFamily="34" charset="0"/>
              </a:rPr>
              <a:t> drawing a trailer not exceeding 750 kg</a:t>
            </a:r>
          </a:p>
          <a:p>
            <a:endParaRPr lang="en-GB" altLang="en-US" sz="1100" dirty="0">
              <a:latin typeface="Arial" panose="020B0604020202020204" pitchFamily="34" charset="0"/>
            </a:endParaRPr>
          </a:p>
          <a:p>
            <a:r>
              <a:rPr lang="en-GB" altLang="en-US" sz="1100" dirty="0">
                <a:latin typeface="Arial" panose="020B0604020202020204" pitchFamily="34" charset="0"/>
              </a:rPr>
              <a:t> D1 motor vehicle with between 8 and 16 seats</a:t>
            </a:r>
          </a:p>
          <a:p>
            <a:endParaRPr lang="en-GB" altLang="en-US" sz="1100" dirty="0">
              <a:latin typeface="Arial" panose="020B0604020202020204" pitchFamily="34" charset="0"/>
            </a:endParaRPr>
          </a:p>
          <a:p>
            <a:r>
              <a:rPr lang="en-GB" altLang="en-US" sz="1100" dirty="0">
                <a:latin typeface="Arial" panose="020B0604020202020204" pitchFamily="34" charset="0"/>
              </a:rPr>
              <a:t>A new system of staged testing has been introduced.  For example, if entitlement to drive an articulated  combination is required, (category C + E), then the driver must first pass a test in a vehicle of category C before moving onto C + E.</a:t>
            </a:r>
            <a:endParaRPr lang="en-GB" sz="1100"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dirty="0"/>
          </a:p>
        </p:txBody>
      </p:sp>
    </p:spTree>
    <p:extLst>
      <p:ext uri="{BB962C8B-B14F-4D97-AF65-F5344CB8AC3E}">
        <p14:creationId xmlns:p14="http://schemas.microsoft.com/office/powerpoint/2010/main" val="37747035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076450" y="142875"/>
            <a:ext cx="2601913" cy="1465263"/>
          </a:xfrm>
        </p:spPr>
      </p:sp>
      <p:sp>
        <p:nvSpPr>
          <p:cNvPr id="3" name="Notes Placeholder 2"/>
          <p:cNvSpPr>
            <a:spLocks noGrp="1"/>
          </p:cNvSpPr>
          <p:nvPr>
            <p:ph type="body" idx="1"/>
          </p:nvPr>
        </p:nvSpPr>
        <p:spPr>
          <a:xfrm>
            <a:off x="776878" y="1742209"/>
            <a:ext cx="5438140" cy="7551335"/>
          </a:xfrm>
        </p:spPr>
        <p:txBody>
          <a:bodyPr/>
          <a:lstStyle/>
          <a:p>
            <a:r>
              <a:rPr lang="en-GB" altLang="en-US" sz="1100" dirty="0">
                <a:latin typeface="Arial" panose="020B0604020202020204" pitchFamily="34" charset="0"/>
                <a:cs typeface="Arial" panose="020B0604020202020204" pitchFamily="34" charset="0"/>
              </a:rPr>
              <a:t>Motorcycles CBT – Compulsory Basic Training</a:t>
            </a:r>
          </a:p>
          <a:p>
            <a:r>
              <a:rPr lang="en-GB" altLang="en-US" sz="1100" dirty="0">
                <a:latin typeface="Arial" panose="020B0604020202020204" pitchFamily="34" charset="0"/>
                <a:cs typeface="Arial" panose="020B0604020202020204" pitchFamily="34" charset="0"/>
              </a:rPr>
              <a:t>A new system of testing motorcyclists was also introduced.  Depending on their age and the size of the machine on which the test was taken, they may be limited to the size of machine they can ride as a full licence holder.</a:t>
            </a:r>
          </a:p>
          <a:p>
            <a:r>
              <a:rPr lang="en-GB" altLang="en-US" sz="1100" dirty="0">
                <a:latin typeface="Arial" panose="020B0604020202020204" pitchFamily="34" charset="0"/>
                <a:cs typeface="Arial" panose="020B0604020202020204" pitchFamily="34" charset="0"/>
              </a:rPr>
              <a:t>How were motorcyclists effected.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From Jan 1997 the legislation regarding learner motorcycles changed considerably to incorporate a new category A1, (light motorcycle), to prevent young learner motorcyclists access to large machines; and also to allow more mature riders direct access to large machines by taking a special test.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Existing licence holders use to be able to buy a 50CC and with L plates ride the bike, now they will need to take the CBT first, then only ride a bike up to 125 CC.</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If the learner driver is under 21 then they may only learn on a learner motor bike (125 CC or not exceed 11 kilowatts of power)</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If learner is over 21 they may learn on a larger bike (400cc – 600cc), must have L plates and no passengers, supervised at all times by a certified direct access motorcycle instructor, who can only supervise 2 learners at a time and must be in radio contact, both rider and instructor must wear luminous clothing.</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Previously a provisional motorcycle licence was valid for a period of 2 years.  On expiry the holder of the licence was precluded from driving motorcycles for 1 year whereupon they could reapply for provisional entitlement for a further period of 2 years.  </a:t>
            </a:r>
          </a:p>
          <a:p>
            <a:r>
              <a:rPr lang="en-GB" altLang="en-US" sz="1100" dirty="0">
                <a:latin typeface="Arial" panose="020B0604020202020204" pitchFamily="34" charset="0"/>
                <a:cs typeface="Arial" panose="020B0604020202020204" pitchFamily="34" charset="0"/>
              </a:rPr>
              <a:t>From 01.2.01 provisional licences are once again valid for life.  CBT certificates are further restricted to maintain </a:t>
            </a:r>
            <a:r>
              <a:rPr lang="en-GB" altLang="en-US" sz="1100" dirty="0" err="1">
                <a:latin typeface="Arial" panose="020B0604020202020204" pitchFamily="34" charset="0"/>
                <a:cs typeface="Arial" panose="020B0604020202020204" pitchFamily="34" charset="0"/>
              </a:rPr>
              <a:t>control,in</a:t>
            </a:r>
            <a:r>
              <a:rPr lang="en-GB" altLang="en-US" sz="1100" dirty="0">
                <a:latin typeface="Arial" panose="020B0604020202020204" pitchFamily="34" charset="0"/>
                <a:cs typeface="Arial" panose="020B0604020202020204" pitchFamily="34" charset="0"/>
              </a:rPr>
              <a:t> 1997 they were valid for 3 years(from 2001 valid for 2 years).  A full car licence holder or a person who held a provisional licence before 1982 has a lifetime provisional entitlement (age of 70) for motorcycles.</a:t>
            </a:r>
          </a:p>
          <a:p>
            <a:r>
              <a:rPr lang="en-GB" altLang="en-US" sz="1100" dirty="0">
                <a:latin typeface="Arial" panose="020B0604020202020204" pitchFamily="34" charset="0"/>
                <a:cs typeface="Arial" panose="020B0604020202020204" pitchFamily="34" charset="0"/>
              </a:rPr>
              <a:t>All provisional motor bicycle and moped licence holders must complete a course of training, known as Compulsory Basic Training CBT, before they drive on the roads.  This is yet another major change from previous legislation where only new provisional licences holders were required to take a CBT</a:t>
            </a:r>
          </a:p>
          <a:p>
            <a:endParaRPr lang="en-GB" altLang="en-US"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Note:</a:t>
            </a:r>
            <a:r>
              <a:rPr lang="en-GB" sz="1100" b="1" baseline="0" dirty="0">
                <a:latin typeface="Arial" panose="020B0604020202020204" pitchFamily="34" charset="0"/>
                <a:cs typeface="Arial" panose="020B0604020202020204" pitchFamily="34" charset="0"/>
              </a:rPr>
              <a:t> T</a:t>
            </a:r>
            <a:r>
              <a:rPr lang="en-GB" sz="1100" dirty="0">
                <a:latin typeface="Arial" panose="020B0604020202020204" pitchFamily="34" charset="0"/>
                <a:cs typeface="Arial" panose="020B0604020202020204" pitchFamily="34" charset="0"/>
              </a:rPr>
              <a:t>rainer to give out </a:t>
            </a:r>
            <a:r>
              <a:rPr lang="en-GB" sz="1100" b="1" dirty="0">
                <a:latin typeface="Arial" panose="020B0604020202020204" pitchFamily="34" charset="0"/>
                <a:cs typeface="Arial" panose="020B0604020202020204" pitchFamily="34" charset="0"/>
              </a:rPr>
              <a:t>Handout 3: Section 164 of the Road Traffic Act 1988 </a:t>
            </a:r>
            <a:r>
              <a:rPr lang="en-GB" sz="1100" b="0" dirty="0">
                <a:latin typeface="Arial" panose="020B0604020202020204" pitchFamily="34" charset="0"/>
                <a:cs typeface="Arial" panose="020B0604020202020204" pitchFamily="34" charset="0"/>
              </a:rPr>
              <a:t>an give students 5 minutes</a:t>
            </a:r>
            <a:r>
              <a:rPr lang="en-GB" sz="1100" b="0" baseline="0" dirty="0">
                <a:latin typeface="Arial" panose="020B0604020202020204" pitchFamily="34" charset="0"/>
                <a:cs typeface="Arial" panose="020B0604020202020204" pitchFamily="34" charset="0"/>
              </a:rPr>
              <a:t> to read it.  </a:t>
            </a:r>
          </a:p>
          <a:p>
            <a:r>
              <a:rPr lang="en-GB" sz="1100" b="0" baseline="0" dirty="0">
                <a:latin typeface="Arial" panose="020B0604020202020204" pitchFamily="34" charset="0"/>
                <a:cs typeface="Arial" panose="020B0604020202020204" pitchFamily="34" charset="0"/>
              </a:rPr>
              <a:t>Trainer to use Handout 3: Trainer Notes copy to de-brief.</a:t>
            </a:r>
          </a:p>
          <a:p>
            <a:endParaRPr lang="en-US" altLang="en-US"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dirty="0"/>
          </a:p>
        </p:txBody>
      </p:sp>
    </p:spTree>
    <p:extLst>
      <p:ext uri="{BB962C8B-B14F-4D97-AF65-F5344CB8AC3E}">
        <p14:creationId xmlns:p14="http://schemas.microsoft.com/office/powerpoint/2010/main" val="11997434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28663" y="157163"/>
            <a:ext cx="5557837" cy="3127375"/>
          </a:xfrm>
        </p:spPr>
      </p:sp>
      <p:sp>
        <p:nvSpPr>
          <p:cNvPr id="3" name="Notes Placeholder 2"/>
          <p:cNvSpPr>
            <a:spLocks noGrp="1"/>
          </p:cNvSpPr>
          <p:nvPr>
            <p:ph type="body" idx="1"/>
          </p:nvPr>
        </p:nvSpPr>
        <p:spPr>
          <a:xfrm>
            <a:off x="593448" y="3619086"/>
            <a:ext cx="5438140" cy="5941211"/>
          </a:xfrm>
        </p:spPr>
        <p:txBody>
          <a:bodyPr/>
          <a:lstStyle/>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Before showing this slide, trainer to ask students to take out their own driving licences and answer the following question:</a:t>
            </a:r>
          </a:p>
          <a:p>
            <a:pPr>
              <a:lnSpc>
                <a:spcPct val="100000"/>
              </a:lnSpc>
            </a:pPr>
            <a:r>
              <a:rPr lang="en-GB" sz="1100" b="1" kern="1200" dirty="0">
                <a:solidFill>
                  <a:schemeClr val="tx1"/>
                </a:solidFill>
                <a:effectLst/>
                <a:latin typeface="Arial" panose="020B0604020202020204" pitchFamily="34" charset="0"/>
                <a:ea typeface="+mn-ea"/>
                <a:cs typeface="Arial" panose="020B0604020202020204" pitchFamily="34" charset="0"/>
              </a:rPr>
              <a:t>Q. What information is displayed on a British Driving Licence?  </a:t>
            </a:r>
            <a:endParaRPr lang="en-GB" sz="11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b="1" kern="1200" dirty="0">
                <a:solidFill>
                  <a:schemeClr val="tx1"/>
                </a:solidFill>
                <a:effectLst/>
                <a:latin typeface="Arial" panose="020B0604020202020204" pitchFamily="34" charset="0"/>
                <a:ea typeface="+mn-ea"/>
                <a:cs typeface="Arial" panose="020B0604020202020204" pitchFamily="34" charset="0"/>
              </a:rPr>
              <a:t> </a:t>
            </a:r>
            <a:endParaRPr lang="en-GB" sz="11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Trainer to record student answers on the white board and </a:t>
            </a:r>
            <a:r>
              <a:rPr lang="en-GB" sz="1100" b="1" kern="1200" dirty="0">
                <a:solidFill>
                  <a:schemeClr val="tx1"/>
                </a:solidFill>
                <a:effectLst/>
                <a:latin typeface="Arial" panose="020B0604020202020204" pitchFamily="34" charset="0"/>
                <a:ea typeface="+mn-ea"/>
                <a:cs typeface="Arial" panose="020B0604020202020204" pitchFamily="34" charset="0"/>
              </a:rPr>
              <a:t>then play video clip </a:t>
            </a:r>
            <a:r>
              <a:rPr lang="en-GB" sz="1100" kern="1200" dirty="0">
                <a:solidFill>
                  <a:schemeClr val="tx1"/>
                </a:solidFill>
                <a:effectLst/>
                <a:latin typeface="Arial" panose="020B0604020202020204" pitchFamily="34" charset="0"/>
                <a:ea typeface="+mn-ea"/>
                <a:cs typeface="Arial" panose="020B0604020202020204" pitchFamily="34" charset="0"/>
              </a:rPr>
              <a:t>(</a:t>
            </a:r>
            <a:r>
              <a:rPr lang="en-GB" sz="1100" i="1" kern="1200" dirty="0">
                <a:solidFill>
                  <a:schemeClr val="tx1"/>
                </a:solidFill>
                <a:effectLst/>
                <a:latin typeface="Arial" panose="020B0604020202020204" pitchFamily="34" charset="0"/>
                <a:ea typeface="+mn-ea"/>
                <a:cs typeface="Arial" panose="020B0604020202020204" pitchFamily="34" charset="0"/>
              </a:rPr>
              <a:t>embedded into PPT presentation).</a:t>
            </a:r>
            <a:r>
              <a:rPr lang="en-GB" sz="1100" kern="1200" dirty="0">
                <a:solidFill>
                  <a:schemeClr val="tx1"/>
                </a:solidFill>
                <a:effectLst/>
                <a:latin typeface="Arial" panose="020B0604020202020204" pitchFamily="34" charset="0"/>
                <a:ea typeface="+mn-ea"/>
                <a:cs typeface="Arial" panose="020B0604020202020204" pitchFamily="34" charset="0"/>
              </a:rPr>
              <a:t> https://www.youtube.com/watch?v=68He2oB1yow&amp;feature=youtu.be (1</a:t>
            </a:r>
            <a:r>
              <a:rPr lang="en-GB" sz="1100" kern="1200" baseline="0" dirty="0">
                <a:solidFill>
                  <a:schemeClr val="tx1"/>
                </a:solidFill>
                <a:effectLst/>
                <a:latin typeface="Arial" panose="020B0604020202020204" pitchFamily="34" charset="0"/>
                <a:ea typeface="+mn-ea"/>
                <a:cs typeface="Arial" panose="020B0604020202020204" pitchFamily="34" charset="0"/>
              </a:rPr>
              <a:t> min) </a:t>
            </a:r>
            <a:endParaRPr lang="en-GB" sz="11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endParaRPr lang="en-GB" sz="11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Trainer to de-brief the footage using student contributions and this slide, </a:t>
            </a:r>
            <a:r>
              <a:rPr lang="en-GB" sz="1100" b="1" kern="1200" baseline="0" dirty="0">
                <a:solidFill>
                  <a:schemeClr val="tx1"/>
                </a:solidFill>
                <a:effectLst/>
                <a:latin typeface="Arial" panose="020B0604020202020204" pitchFamily="34" charset="0"/>
                <a:ea typeface="+mn-ea"/>
                <a:cs typeface="Arial" panose="020B0604020202020204" pitchFamily="34" charset="0"/>
              </a:rPr>
              <a:t>which </a:t>
            </a:r>
            <a:r>
              <a:rPr lang="en-US" altLang="en-US" sz="1100" b="1" kern="0" dirty="0">
                <a:latin typeface="Arial" panose="020B0604020202020204" pitchFamily="34" charset="0"/>
                <a:cs typeface="Arial" panose="020B0604020202020204" pitchFamily="34" charset="0"/>
              </a:rPr>
              <a:t>explains how a ‘Driver Number’ compiled.</a:t>
            </a:r>
          </a:p>
          <a:p>
            <a:pPr>
              <a:lnSpc>
                <a:spcPct val="100000"/>
              </a:lnSpc>
              <a:defRPr/>
            </a:pPr>
            <a:endParaRPr lang="en-US" altLang="en-US" sz="1100" kern="0" dirty="0">
              <a:latin typeface="Arial" panose="020B0604020202020204" pitchFamily="34" charset="0"/>
              <a:cs typeface="Arial" panose="020B0604020202020204" pitchFamily="34" charset="0"/>
            </a:endParaRPr>
          </a:p>
          <a:p>
            <a:pPr>
              <a:lnSpc>
                <a:spcPct val="100000"/>
              </a:lnSpc>
              <a:defRPr/>
            </a:pPr>
            <a:r>
              <a:rPr lang="en-US" altLang="en-US" sz="1100" b="1" kern="0" dirty="0">
                <a:latin typeface="Arial" panose="020B0604020202020204" pitchFamily="34" charset="0"/>
                <a:cs typeface="Arial" panose="020B0604020202020204" pitchFamily="34" charset="0"/>
              </a:rPr>
              <a:t>Note: </a:t>
            </a:r>
            <a:r>
              <a:rPr lang="en-US" altLang="en-US" sz="1100" kern="0" dirty="0">
                <a:latin typeface="Arial" panose="020B0604020202020204" pitchFamily="34" charset="0"/>
                <a:cs typeface="Arial" panose="020B0604020202020204" pitchFamily="34" charset="0"/>
              </a:rPr>
              <a:t>It is important for officers to be able to read a ‘driver number’ as should a driving licence be produced to them they will need to ask themselves the following:</a:t>
            </a:r>
          </a:p>
          <a:p>
            <a:pPr>
              <a:lnSpc>
                <a:spcPct val="100000"/>
              </a:lnSpc>
              <a:defRPr/>
            </a:pPr>
            <a:endParaRPr lang="en-US" altLang="en-US" sz="1100" kern="0" dirty="0">
              <a:latin typeface="Arial" panose="020B0604020202020204" pitchFamily="34" charset="0"/>
              <a:cs typeface="Arial" panose="020B0604020202020204" pitchFamily="34" charset="0"/>
            </a:endParaRPr>
          </a:p>
          <a:p>
            <a:pPr>
              <a:lnSpc>
                <a:spcPct val="100000"/>
              </a:lnSpc>
              <a:defRPr/>
            </a:pPr>
            <a:r>
              <a:rPr lang="en-US" altLang="en-US" sz="1100" b="1" kern="0" dirty="0">
                <a:latin typeface="Arial" panose="020B0604020202020204" pitchFamily="34" charset="0"/>
                <a:cs typeface="Arial" panose="020B0604020202020204" pitchFamily="34" charset="0"/>
              </a:rPr>
              <a:t>Does this </a:t>
            </a:r>
            <a:r>
              <a:rPr lang="en-US" altLang="en-US" sz="1100" b="1" kern="0" dirty="0" err="1">
                <a:latin typeface="Arial" panose="020B0604020202020204" pitchFamily="34" charset="0"/>
                <a:cs typeface="Arial" panose="020B0604020202020204" pitchFamily="34" charset="0"/>
              </a:rPr>
              <a:t>licence</a:t>
            </a:r>
            <a:r>
              <a:rPr lang="en-US" altLang="en-US" sz="1100" b="1" kern="0" dirty="0">
                <a:latin typeface="Arial" panose="020B0604020202020204" pitchFamily="34" charset="0"/>
                <a:cs typeface="Arial" panose="020B0604020202020204" pitchFamily="34" charset="0"/>
              </a:rPr>
              <a:t> cover:</a:t>
            </a:r>
          </a:p>
          <a:p>
            <a:pPr marL="285750" indent="-285750">
              <a:lnSpc>
                <a:spcPct val="100000"/>
              </a:lnSpc>
              <a:buFont typeface="Arial" panose="020B0604020202020204" pitchFamily="34" charset="0"/>
              <a:buChar char="•"/>
              <a:defRPr/>
            </a:pPr>
            <a:r>
              <a:rPr lang="en-US" altLang="en-US" sz="1100" kern="0" dirty="0">
                <a:latin typeface="Arial" panose="020B0604020202020204" pitchFamily="34" charset="0"/>
                <a:cs typeface="Arial" panose="020B0604020202020204" pitchFamily="34" charset="0"/>
              </a:rPr>
              <a:t>This person to drive (Name and age)</a:t>
            </a:r>
          </a:p>
          <a:p>
            <a:pPr marL="285750" indent="-285750">
              <a:lnSpc>
                <a:spcPct val="100000"/>
              </a:lnSpc>
              <a:buFont typeface="Arial" panose="020B0604020202020204" pitchFamily="34" charset="0"/>
              <a:buChar char="•"/>
              <a:defRPr/>
            </a:pPr>
            <a:r>
              <a:rPr lang="en-US" altLang="en-US" sz="1100" kern="0" dirty="0">
                <a:latin typeface="Arial" panose="020B0604020202020204" pitchFamily="34" charset="0"/>
                <a:cs typeface="Arial" panose="020B0604020202020204" pitchFamily="34" charset="0"/>
              </a:rPr>
              <a:t>This vehicle (Category)</a:t>
            </a:r>
          </a:p>
          <a:p>
            <a:pPr marL="285750" indent="-285750">
              <a:lnSpc>
                <a:spcPct val="100000"/>
              </a:lnSpc>
              <a:buFont typeface="Arial" panose="020B0604020202020204" pitchFamily="34" charset="0"/>
              <a:buChar char="•"/>
              <a:defRPr/>
            </a:pPr>
            <a:r>
              <a:rPr lang="en-US" altLang="en-US" sz="1100" kern="0" dirty="0">
                <a:latin typeface="Arial" panose="020B0604020202020204" pitchFamily="34" charset="0"/>
                <a:cs typeface="Arial" panose="020B0604020202020204" pitchFamily="34" charset="0"/>
              </a:rPr>
              <a:t>On this day (expiry date)</a:t>
            </a:r>
          </a:p>
          <a:p>
            <a:pPr>
              <a:lnSpc>
                <a:spcPct val="100000"/>
              </a:lnSpc>
              <a:defRPr/>
            </a:pPr>
            <a:endParaRPr lang="en-US" altLang="en-US" sz="1100" kern="0" dirty="0">
              <a:latin typeface="Arial" panose="020B0604020202020204" pitchFamily="34" charset="0"/>
              <a:cs typeface="Arial" panose="020B0604020202020204" pitchFamily="34" charset="0"/>
            </a:endParaRPr>
          </a:p>
          <a:p>
            <a:pPr>
              <a:lnSpc>
                <a:spcPct val="100000"/>
              </a:lnSpc>
              <a:defRPr/>
            </a:pPr>
            <a:r>
              <a:rPr lang="en-US" altLang="en-US" sz="1100" kern="0" dirty="0">
                <a:latin typeface="Arial" panose="020B0604020202020204" pitchFamily="34" charset="0"/>
                <a:cs typeface="Arial" panose="020B0604020202020204" pitchFamily="34" charset="0"/>
              </a:rPr>
              <a:t>For paper driving licences, officers should check that the driving licence has been signed. (Failure to sign a driving </a:t>
            </a:r>
            <a:r>
              <a:rPr lang="en-US" altLang="en-US" sz="1100" kern="0" dirty="0" err="1">
                <a:latin typeface="Arial" panose="020B0604020202020204" pitchFamily="34" charset="0"/>
                <a:cs typeface="Arial" panose="020B0604020202020204" pitchFamily="34" charset="0"/>
              </a:rPr>
              <a:t>licence</a:t>
            </a:r>
            <a:r>
              <a:rPr lang="en-US" altLang="en-US" sz="1100" kern="0" dirty="0">
                <a:latin typeface="Arial" panose="020B0604020202020204" pitchFamily="34" charset="0"/>
                <a:cs typeface="Arial" panose="020B0604020202020204" pitchFamily="34" charset="0"/>
              </a:rPr>
              <a:t> is an offence)</a:t>
            </a:r>
          </a:p>
          <a:p>
            <a:pPr>
              <a:lnSpc>
                <a:spcPct val="100000"/>
              </a:lnSpc>
              <a:defRPr/>
            </a:pPr>
            <a:endParaRPr lang="en-US" altLang="en-US" sz="1100" kern="0" dirty="0">
              <a:latin typeface="Arial" panose="020B0604020202020204" pitchFamily="34" charset="0"/>
              <a:cs typeface="Arial" panose="020B0604020202020204" pitchFamily="34" charset="0"/>
            </a:endParaRPr>
          </a:p>
          <a:p>
            <a:pPr>
              <a:lnSpc>
                <a:spcPct val="100000"/>
              </a:lnSpc>
              <a:defRPr/>
            </a:pPr>
            <a:r>
              <a:rPr lang="en-US" altLang="en-US" sz="1100" kern="0" dirty="0">
                <a:latin typeface="Arial" panose="020B0604020202020204" pitchFamily="34" charset="0"/>
                <a:cs typeface="Arial" panose="020B0604020202020204" pitchFamily="34" charset="0"/>
              </a:rPr>
              <a:t>Photo card driving </a:t>
            </a:r>
            <a:r>
              <a:rPr lang="en-US" altLang="en-US" sz="1100" kern="0" dirty="0" err="1">
                <a:latin typeface="Arial" panose="020B0604020202020204" pitchFamily="34" charset="0"/>
                <a:cs typeface="Arial" panose="020B0604020202020204" pitchFamily="34" charset="0"/>
              </a:rPr>
              <a:t>licences</a:t>
            </a:r>
            <a:r>
              <a:rPr lang="en-US" altLang="en-US" sz="1100" kern="0" dirty="0">
                <a:latin typeface="Arial" panose="020B0604020202020204" pitchFamily="34" charset="0"/>
                <a:cs typeface="Arial" panose="020B0604020202020204" pitchFamily="34" charset="0"/>
              </a:rPr>
              <a:t> will contain a scanned copy of the holders signature.  This will have either been taken from a previously held </a:t>
            </a:r>
            <a:r>
              <a:rPr lang="en-US" altLang="en-US" sz="1100" kern="0" dirty="0" err="1">
                <a:latin typeface="Arial" panose="020B0604020202020204" pitchFamily="34" charset="0"/>
                <a:cs typeface="Arial" panose="020B0604020202020204" pitchFamily="34" charset="0"/>
              </a:rPr>
              <a:t>licence</a:t>
            </a:r>
            <a:r>
              <a:rPr lang="en-US" altLang="en-US" sz="1100" kern="0" dirty="0">
                <a:latin typeface="Arial" panose="020B0604020202020204" pitchFamily="34" charset="0"/>
                <a:cs typeface="Arial" panose="020B0604020202020204" pitchFamily="34" charset="0"/>
              </a:rPr>
              <a:t> or from the application form submitted to DVLA.</a:t>
            </a:r>
          </a:p>
          <a:p>
            <a:pPr>
              <a:lnSpc>
                <a:spcPct val="100000"/>
              </a:lnSpc>
              <a:defRPr/>
            </a:pPr>
            <a:endParaRPr lang="en-US" altLang="en-US" sz="1100" kern="0" dirty="0">
              <a:latin typeface="Arial" panose="020B0604020202020204" pitchFamily="34" charset="0"/>
              <a:cs typeface="Arial" panose="020B0604020202020204" pitchFamily="34" charset="0"/>
            </a:endParaRPr>
          </a:p>
          <a:p>
            <a:pPr>
              <a:lnSpc>
                <a:spcPct val="100000"/>
              </a:lnSpc>
              <a:defRPr/>
            </a:pPr>
            <a:r>
              <a:rPr lang="en-GB" sz="1100" dirty="0">
                <a:latin typeface="Arial" panose="020B0604020202020204" pitchFamily="34" charset="0"/>
                <a:cs typeface="Arial" panose="020B0604020202020204" pitchFamily="34" charset="0"/>
              </a:rPr>
              <a:t>Trainer to distribute ‘</a:t>
            </a:r>
            <a:r>
              <a:rPr lang="en-GB" sz="1100" b="1" dirty="0">
                <a:latin typeface="Arial" panose="020B0604020202020204" pitchFamily="34" charset="0"/>
                <a:cs typeface="Arial" panose="020B0604020202020204" pitchFamily="34" charset="0"/>
              </a:rPr>
              <a:t>Driving Licence Numbers’ exercise sheet</a:t>
            </a:r>
            <a:r>
              <a:rPr lang="en-GB" sz="1100" dirty="0">
                <a:latin typeface="Arial" panose="020B0604020202020204" pitchFamily="34" charset="0"/>
                <a:cs typeface="Arial" panose="020B0604020202020204" pitchFamily="34" charset="0"/>
              </a:rPr>
              <a:t> to students’ allowing sufficient time for completion of the exercise.  </a:t>
            </a:r>
          </a:p>
          <a:p>
            <a:pPr>
              <a:lnSpc>
                <a:spcPct val="100000"/>
              </a:lnSpc>
              <a:defRPr/>
            </a:pPr>
            <a:r>
              <a:rPr lang="en-GB" sz="1100" dirty="0">
                <a:latin typeface="Arial" panose="020B0604020202020204" pitchFamily="34" charset="0"/>
                <a:cs typeface="Arial" panose="020B0604020202020204" pitchFamily="34" charset="0"/>
              </a:rPr>
              <a:t>Once completed Trainer to check answers with students via round robin.</a:t>
            </a:r>
          </a:p>
          <a:p>
            <a:pPr>
              <a:lnSpc>
                <a:spcPct val="80000"/>
              </a:lnSpc>
              <a:defRPr/>
            </a:pPr>
            <a:endParaRPr lang="en-US" altLang="en-US" sz="1400" kern="0" dirty="0">
              <a:cs typeface="Arial" panose="020B0604020202020204" pitchFamily="34" charset="0"/>
            </a:endParaRPr>
          </a:p>
          <a:p>
            <a:pPr>
              <a:defRPr/>
            </a:pPr>
            <a:r>
              <a:rPr lang="en-US" altLang="en-US" sz="1400" kern="0" dirty="0"/>
              <a:t>	</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22353954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330200"/>
            <a:ext cx="5956300" cy="3351213"/>
          </a:xfrm>
        </p:spPr>
      </p:sp>
      <p:sp>
        <p:nvSpPr>
          <p:cNvPr id="3" name="Notes Placeholder 2"/>
          <p:cNvSpPr>
            <a:spLocks noGrp="1"/>
          </p:cNvSpPr>
          <p:nvPr>
            <p:ph type="body" idx="1"/>
          </p:nvPr>
        </p:nvSpPr>
        <p:spPr>
          <a:xfrm>
            <a:off x="679768" y="4198141"/>
            <a:ext cx="5438140" cy="3908614"/>
          </a:xfrm>
        </p:spPr>
        <p:txBody>
          <a:bodyPr/>
          <a:lstStyle/>
          <a:p>
            <a:r>
              <a:rPr lang="en-GB" altLang="en-US" sz="1100" dirty="0">
                <a:latin typeface="Arial" panose="020B0604020202020204" pitchFamily="34" charset="0"/>
                <a:cs typeface="Arial" panose="020B0604020202020204" pitchFamily="34" charset="0"/>
              </a:rPr>
              <a:t>Part III Road Traffic Act 1988 is the primary piece of legislation governing driving licences.</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The Motor Vehicles (Driving Licence) Regulations 1999  are r</a:t>
            </a:r>
            <a:r>
              <a:rPr lang="en-GB" sz="1100" dirty="0">
                <a:latin typeface="Arial" panose="020B0604020202020204" pitchFamily="34" charset="0"/>
                <a:cs typeface="Arial" panose="020B0604020202020204" pitchFamily="34" charset="0"/>
              </a:rPr>
              <a:t>egulations which deal with the requirements for full and provisional driving licences and the structure for driving tests and motor cycle training courses.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Provisional licences are generally issued to ‘learner’ drivers and allow them to drive, albeit with certain restrictions, until a relevant test is passed.</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Please note that the holder of a full driving licence, may only have a provisional entitlement to drive other categories of vehicles, e.g. motor cycles.  Just because a driver has a full licence it does not mean that they are covered to drive any type of vehicle.  It is important to check the categories of the licence to confirm the appropriate entitlements.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12</a:t>
            </a:fld>
            <a:endParaRPr lang="en-GB">
              <a:solidFill>
                <a:prstClr val="black"/>
              </a:solidFill>
            </a:endParaRPr>
          </a:p>
        </p:txBody>
      </p:sp>
    </p:spTree>
    <p:extLst>
      <p:ext uri="{BB962C8B-B14F-4D97-AF65-F5344CB8AC3E}">
        <p14:creationId xmlns:p14="http://schemas.microsoft.com/office/powerpoint/2010/main" val="40594133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87513" y="168275"/>
            <a:ext cx="3530600" cy="1985963"/>
          </a:xfrm>
        </p:spPr>
      </p:sp>
      <p:sp>
        <p:nvSpPr>
          <p:cNvPr id="3" name="Notes Placeholder 2"/>
          <p:cNvSpPr>
            <a:spLocks noGrp="1"/>
          </p:cNvSpPr>
          <p:nvPr>
            <p:ph type="body" idx="1"/>
          </p:nvPr>
        </p:nvSpPr>
        <p:spPr>
          <a:xfrm>
            <a:off x="733717" y="2283716"/>
            <a:ext cx="5438140" cy="7501112"/>
          </a:xfrm>
        </p:spPr>
        <p:txBody>
          <a:bodyPr/>
          <a:lstStyle/>
          <a:p>
            <a:r>
              <a:rPr lang="en-GB" sz="1100" dirty="0">
                <a:latin typeface="Arial" panose="020B0604020202020204" pitchFamily="34" charset="0"/>
                <a:cs typeface="Arial" panose="020B0604020202020204" pitchFamily="34" charset="0"/>
              </a:rPr>
              <a:t>Regulation 16 of the Motor Vehicles (Driving Licences) Regulations 1999 attaches conditions to provisional driving licences for a particular class of vehicle, which the licence holder shall comply with until he/she passes the appropriate driving test.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16(1) </a:t>
            </a:r>
            <a:r>
              <a:rPr lang="en-GB" sz="1100" b="1" dirty="0">
                <a:solidFill>
                  <a:srgbClr val="FF0000"/>
                </a:solidFill>
                <a:latin typeface="Arial" panose="020B0604020202020204" pitchFamily="34" charset="0"/>
                <a:cs typeface="Arial" panose="020B0604020202020204" pitchFamily="34" charset="0"/>
              </a:rPr>
              <a:t>A provisional licence of any class is granted subject to the conditions prescribed in relation to a licence of that class in the following paragraphs.</a:t>
            </a:r>
          </a:p>
          <a:p>
            <a:r>
              <a:rPr lang="en-GB" sz="1100" dirty="0">
                <a:latin typeface="Arial" panose="020B0604020202020204" pitchFamily="34" charset="0"/>
                <a:cs typeface="Arial" panose="020B0604020202020204" pitchFamily="34" charset="0"/>
              </a:rPr>
              <a:t>16(2) Subject to the following paragraphs, the provisional licence holder shall not drive a vehicle of a class which he is authorised to drive by virtue of that licence -</a:t>
            </a:r>
          </a:p>
          <a:p>
            <a:pPr marL="228600" indent="-228600">
              <a:buAutoNum type="alphaLcParenBoth"/>
            </a:pPr>
            <a:r>
              <a:rPr lang="en-GB" sz="1100" dirty="0">
                <a:latin typeface="Arial" panose="020B0604020202020204" pitchFamily="34" charset="0"/>
                <a:cs typeface="Arial" panose="020B0604020202020204" pitchFamily="34" charset="0"/>
              </a:rPr>
              <a:t>except under the supervision of a </a:t>
            </a:r>
            <a:r>
              <a:rPr lang="en-GB" sz="1100" dirty="0">
                <a:latin typeface="Arial" panose="020B0604020202020204" pitchFamily="34" charset="0"/>
                <a:cs typeface="Arial" panose="020B0604020202020204" pitchFamily="34" charset="0"/>
                <a:hlinkClick r:id="rId3"/>
              </a:rPr>
              <a:t>qualified driver</a:t>
            </a:r>
            <a:r>
              <a:rPr lang="en-GB" sz="1100" dirty="0">
                <a:latin typeface="Arial" panose="020B0604020202020204" pitchFamily="34" charset="0"/>
                <a:cs typeface="Arial" panose="020B0604020202020204" pitchFamily="34" charset="0"/>
              </a:rPr>
              <a:t>, or driving instructor, who is present with him in or on the vehicle,</a:t>
            </a:r>
          </a:p>
          <a:p>
            <a:r>
              <a:rPr lang="en-GB" sz="1100" dirty="0">
                <a:latin typeface="Arial" panose="020B0604020202020204" pitchFamily="34" charset="0"/>
                <a:cs typeface="Arial" panose="020B0604020202020204" pitchFamily="34" charset="0"/>
              </a:rPr>
              <a:t>A </a:t>
            </a:r>
            <a:r>
              <a:rPr lang="en-GB" sz="1100" dirty="0">
                <a:solidFill>
                  <a:schemeClr val="accent5"/>
                </a:solidFill>
                <a:latin typeface="Arial" panose="020B0604020202020204" pitchFamily="34" charset="0"/>
                <a:cs typeface="Arial" panose="020B0604020202020204" pitchFamily="34" charset="0"/>
              </a:rPr>
              <a:t>‘qualified driver </a:t>
            </a:r>
            <a:r>
              <a:rPr lang="en-GB" sz="1100" dirty="0">
                <a:latin typeface="Arial" panose="020B0604020202020204" pitchFamily="34" charset="0"/>
                <a:cs typeface="Arial" panose="020B0604020202020204" pitchFamily="34" charset="0"/>
              </a:rPr>
              <a:t>is for the purposes of this regulation someone who:</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Is 21 years of age or over</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Holds a relevant licence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Has the relevant driving experience (minimum of 3 years)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In the case of a disabled driver, he is supervising a provisional licence holder and would in an emergency be able to take control of the steering and braking functions of the vehicle in which he is a passenger</a:t>
            </a:r>
          </a:p>
          <a:p>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(b) unless 'L' plates are displayed on the vehicle in such manner as to be clearly visible to other road users from within a reasonable distance from the front and back of the vehicle, or</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(c) while it is being used to draw a trailer.</a:t>
            </a:r>
          </a:p>
          <a:p>
            <a:r>
              <a:rPr lang="en-GB" sz="1100" dirty="0">
                <a:latin typeface="Arial" panose="020B0604020202020204" pitchFamily="34" charset="0"/>
                <a:cs typeface="Arial" panose="020B0604020202020204" pitchFamily="34" charset="0"/>
              </a:rPr>
              <a:t>16(3) The condition specified in paragraph (2)(a) shall not apply when the holder of the provisional licence -</a:t>
            </a:r>
          </a:p>
          <a:p>
            <a:r>
              <a:rPr lang="en-GB" sz="1100" dirty="0">
                <a:latin typeface="Arial" panose="020B0604020202020204" pitchFamily="34" charset="0"/>
                <a:cs typeface="Arial" panose="020B0604020202020204" pitchFamily="34" charset="0"/>
              </a:rPr>
              <a:t>(a) is driving a motor vehicle constructed to carry only one person which is not adapted to carry more than one person and is a vehicle in </a:t>
            </a:r>
            <a:r>
              <a:rPr lang="en-GB" sz="1100" dirty="0">
                <a:latin typeface="Arial" panose="020B0604020202020204" pitchFamily="34" charset="0"/>
                <a:cs typeface="Arial" panose="020B0604020202020204" pitchFamily="34" charset="0"/>
                <a:hlinkClick r:id="rId4"/>
              </a:rPr>
              <a:t>sub-category B1</a:t>
            </a:r>
            <a:r>
              <a:rPr lang="en-GB" sz="1100" dirty="0">
                <a:latin typeface="Arial" panose="020B0604020202020204" pitchFamily="34" charset="0"/>
                <a:cs typeface="Arial" panose="020B0604020202020204" pitchFamily="34" charset="0"/>
              </a:rPr>
              <a:t> (invalid carriages), a motor tricycle, a motor vehicle having four wheels and an </a:t>
            </a:r>
            <a:r>
              <a:rPr lang="en-GB" sz="1100" dirty="0" err="1">
                <a:latin typeface="Arial" panose="020B0604020202020204" pitchFamily="34" charset="0"/>
                <a:cs typeface="Arial" panose="020B0604020202020204" pitchFamily="34" charset="0"/>
              </a:rPr>
              <a:t>unladen</a:t>
            </a:r>
            <a:r>
              <a:rPr lang="en-GB" sz="1100" dirty="0">
                <a:latin typeface="Arial" panose="020B0604020202020204" pitchFamily="34" charset="0"/>
                <a:cs typeface="Arial" panose="020B0604020202020204" pitchFamily="34" charset="0"/>
              </a:rPr>
              <a:t> weight not exceeding 550 kilograms or a motor vehicle of a class included in </a:t>
            </a:r>
            <a:r>
              <a:rPr lang="en-GB" sz="1100" dirty="0">
                <a:latin typeface="Arial" panose="020B0604020202020204" pitchFamily="34" charset="0"/>
                <a:cs typeface="Arial" panose="020B0604020202020204" pitchFamily="34" charset="0"/>
                <a:hlinkClick r:id="rId4"/>
              </a:rPr>
              <a:t>category F, G, H or K</a:t>
            </a:r>
            <a:r>
              <a:rPr lang="en-GB" sz="1100" dirty="0">
                <a:latin typeface="Arial" panose="020B0604020202020204" pitchFamily="34" charset="0"/>
                <a:cs typeface="Arial" panose="020B0604020202020204" pitchFamily="34" charset="0"/>
              </a:rPr>
              <a:t>;</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(aa) is driving a motor vehicle of a class included in former sub-category B1 which is adapted to carry only one person and has at any time between 1st August 2002 and 1st March 2003, had the use of an NHS invalid carriage that was issued to him by reason of his having a </a:t>
            </a:r>
            <a:r>
              <a:rPr lang="en-GB" sz="1100" dirty="0">
                <a:latin typeface="Arial" panose="020B0604020202020204" pitchFamily="34" charset="0"/>
                <a:cs typeface="Arial" panose="020B0604020202020204" pitchFamily="34" charset="0"/>
                <a:hlinkClick r:id="rId5"/>
              </a:rPr>
              <a:t>relevant disability</a:t>
            </a:r>
            <a:r>
              <a:rPr lang="en-GB" sz="1100" dirty="0">
                <a:latin typeface="Arial" panose="020B0604020202020204" pitchFamily="34" charset="0"/>
                <a:cs typeface="Arial" panose="020B0604020202020204" pitchFamily="34" charset="0"/>
              </a:rPr>
              <a:t>;</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(b) is riding a </a:t>
            </a:r>
            <a:r>
              <a:rPr lang="en-GB" sz="1100" dirty="0">
                <a:latin typeface="Arial" panose="020B0604020202020204" pitchFamily="34" charset="0"/>
                <a:cs typeface="Arial" panose="020B0604020202020204" pitchFamily="34" charset="0"/>
                <a:hlinkClick r:id="rId6"/>
              </a:rPr>
              <a:t>moped</a:t>
            </a:r>
            <a:r>
              <a:rPr lang="en-GB" sz="1100" dirty="0">
                <a:latin typeface="Arial" panose="020B0604020202020204" pitchFamily="34" charset="0"/>
                <a:cs typeface="Arial" panose="020B0604020202020204" pitchFamily="34" charset="0"/>
              </a:rPr>
              <a:t> or a </a:t>
            </a:r>
            <a:r>
              <a:rPr lang="en-GB" sz="1100" dirty="0">
                <a:latin typeface="Arial" panose="020B0604020202020204" pitchFamily="34" charset="0"/>
                <a:cs typeface="Arial" panose="020B0604020202020204" pitchFamily="34" charset="0"/>
                <a:hlinkClick r:id="rId6"/>
              </a:rPr>
              <a:t>motor bicycle</a:t>
            </a:r>
            <a:r>
              <a:rPr lang="en-GB" sz="1100" dirty="0">
                <a:latin typeface="Arial" panose="020B0604020202020204" pitchFamily="34" charset="0"/>
                <a:cs typeface="Arial" panose="020B0604020202020204" pitchFamily="34" charset="0"/>
              </a:rPr>
              <a:t> with or without a side-car, a </a:t>
            </a:r>
            <a:r>
              <a:rPr lang="en-GB" sz="1100" dirty="0">
                <a:latin typeface="Arial" panose="020B0604020202020204" pitchFamily="34" charset="0"/>
                <a:cs typeface="Arial" panose="020B0604020202020204" pitchFamily="34" charset="0"/>
                <a:hlinkClick r:id="rId7"/>
              </a:rPr>
              <a:t>category P</a:t>
            </a:r>
            <a:r>
              <a:rPr lang="en-GB" sz="1100" dirty="0">
                <a:latin typeface="Arial" panose="020B0604020202020204" pitchFamily="34" charset="0"/>
                <a:cs typeface="Arial" panose="020B0604020202020204" pitchFamily="34" charset="0"/>
              </a:rPr>
              <a:t> vehicle or a </a:t>
            </a:r>
            <a:r>
              <a:rPr lang="en-GB" sz="1100" dirty="0">
                <a:latin typeface="Arial" panose="020B0604020202020204" pitchFamily="34" charset="0"/>
                <a:cs typeface="Arial" panose="020B0604020202020204" pitchFamily="34" charset="0"/>
                <a:hlinkClick r:id="rId7"/>
              </a:rPr>
              <a:t>category Q</a:t>
            </a:r>
            <a:r>
              <a:rPr lang="en-GB" sz="1100" dirty="0">
                <a:latin typeface="Arial" panose="020B0604020202020204" pitchFamily="34" charset="0"/>
                <a:cs typeface="Arial" panose="020B0604020202020204" pitchFamily="34" charset="0"/>
              </a:rPr>
              <a:t> vehicle; or</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(c) is driving a motor vehicle, other than a vehicle of a class included in </a:t>
            </a:r>
            <a:r>
              <a:rPr lang="en-GB" sz="1100" dirty="0">
                <a:latin typeface="Arial" panose="020B0604020202020204" pitchFamily="34" charset="0"/>
                <a:cs typeface="Arial" panose="020B0604020202020204" pitchFamily="34" charset="0"/>
                <a:hlinkClick r:id="rId4"/>
              </a:rPr>
              <a:t>category C, C + E, D or D + E</a:t>
            </a:r>
            <a:r>
              <a:rPr lang="en-GB" sz="1100" dirty="0">
                <a:latin typeface="Arial" panose="020B0604020202020204" pitchFamily="34" charset="0"/>
                <a:cs typeface="Arial" panose="020B0604020202020204" pitchFamily="34" charset="0"/>
              </a:rPr>
              <a:t>, on a road in an exempted island.</a:t>
            </a: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13</a:t>
            </a:fld>
            <a:endParaRPr lang="en-GB">
              <a:solidFill>
                <a:prstClr val="black"/>
              </a:solidFill>
            </a:endParaRPr>
          </a:p>
        </p:txBody>
      </p:sp>
    </p:spTree>
    <p:extLst>
      <p:ext uri="{BB962C8B-B14F-4D97-AF65-F5344CB8AC3E}">
        <p14:creationId xmlns:p14="http://schemas.microsoft.com/office/powerpoint/2010/main" val="27684406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12900" y="177800"/>
            <a:ext cx="3571875" cy="2009775"/>
          </a:xfrm>
        </p:spPr>
      </p:sp>
      <p:sp>
        <p:nvSpPr>
          <p:cNvPr id="3" name="Notes Placeholder 2"/>
          <p:cNvSpPr>
            <a:spLocks noGrp="1"/>
          </p:cNvSpPr>
          <p:nvPr>
            <p:ph type="body" idx="1"/>
          </p:nvPr>
        </p:nvSpPr>
        <p:spPr>
          <a:xfrm>
            <a:off x="593448" y="2330987"/>
            <a:ext cx="5438140" cy="7371120"/>
          </a:xfrm>
        </p:spPr>
        <p:txBody>
          <a:bodyPr/>
          <a:lstStyle/>
          <a:p>
            <a:r>
              <a:rPr lang="en-GB" sz="1100" dirty="0">
                <a:latin typeface="Arial" panose="020B0604020202020204" pitchFamily="34" charset="0"/>
                <a:cs typeface="Arial" panose="020B0604020202020204" pitchFamily="34" charset="0"/>
              </a:rPr>
              <a:t>Section 87 of the Road Traffic Act 1988 creates the offences of driving a motor vehicle of any class on a road otherwise than in accordance with a licence authorising him to drive a motor vehicle of that class, or causing or permitting another person to drive otherwise than in accordance with a licence authorising him to drive a motor vehicle of that class. 87(1) It is an offence for a person to </a:t>
            </a:r>
            <a:r>
              <a:rPr lang="en-GB" sz="1100" dirty="0">
                <a:latin typeface="Arial" panose="020B0604020202020204" pitchFamily="34" charset="0"/>
                <a:cs typeface="Arial" panose="020B0604020202020204" pitchFamily="34" charset="0"/>
                <a:hlinkClick r:id="rId3"/>
              </a:rPr>
              <a:t>drive</a:t>
            </a:r>
            <a:r>
              <a:rPr lang="en-GB" sz="1100" dirty="0">
                <a:latin typeface="Arial" panose="020B0604020202020204" pitchFamily="34" charset="0"/>
                <a:cs typeface="Arial" panose="020B0604020202020204" pitchFamily="34" charset="0"/>
              </a:rPr>
              <a:t> on a road a </a:t>
            </a:r>
            <a:r>
              <a:rPr lang="en-GB" sz="1100" dirty="0">
                <a:latin typeface="Arial" panose="020B0604020202020204" pitchFamily="34" charset="0"/>
                <a:cs typeface="Arial" panose="020B0604020202020204" pitchFamily="34" charset="0"/>
                <a:hlinkClick r:id="rId4"/>
              </a:rPr>
              <a:t>motor vehicle</a:t>
            </a:r>
            <a:r>
              <a:rPr lang="en-GB" sz="1100" dirty="0">
                <a:latin typeface="Arial" panose="020B0604020202020204" pitchFamily="34" charset="0"/>
                <a:cs typeface="Arial" panose="020B0604020202020204" pitchFamily="34" charset="0"/>
              </a:rPr>
              <a:t> of any class otherwise than in accordance with a licence authorising him to drive a motor vehicle of that class.</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87(2) It is an offence for a person to </a:t>
            </a:r>
            <a:r>
              <a:rPr lang="en-GB" sz="1100" dirty="0">
                <a:latin typeface="Arial" panose="020B0604020202020204" pitchFamily="34" charset="0"/>
                <a:cs typeface="Arial" panose="020B0604020202020204" pitchFamily="34" charset="0"/>
                <a:hlinkClick r:id="rId5"/>
              </a:rPr>
              <a:t>cause or permit</a:t>
            </a:r>
            <a:r>
              <a:rPr lang="en-GB" sz="1100" dirty="0">
                <a:latin typeface="Arial" panose="020B0604020202020204" pitchFamily="34" charset="0"/>
                <a:cs typeface="Arial" panose="020B0604020202020204" pitchFamily="34" charset="0"/>
              </a:rPr>
              <a:t> another person to drive on a </a:t>
            </a:r>
            <a:r>
              <a:rPr lang="en-GB" sz="1100" dirty="0">
                <a:latin typeface="Arial" panose="020B0604020202020204" pitchFamily="34" charset="0"/>
                <a:cs typeface="Arial" panose="020B0604020202020204" pitchFamily="34" charset="0"/>
                <a:hlinkClick r:id="rId6"/>
              </a:rPr>
              <a:t>road</a:t>
            </a:r>
            <a:r>
              <a:rPr lang="en-GB" sz="1100" dirty="0">
                <a:latin typeface="Arial" panose="020B0604020202020204" pitchFamily="34" charset="0"/>
                <a:cs typeface="Arial" panose="020B0604020202020204" pitchFamily="34" charset="0"/>
              </a:rPr>
              <a:t> a motor vehicle of any class otherwise than in accordance with a licence authorising that other person to drive a motor vehicle of that class.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All driving licences are issued by the DVLA</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terms ‘drives’, ‘motor vehicle’ and ‘road’ are defined as in previous road traffic sessions.</a:t>
            </a:r>
          </a:p>
          <a:p>
            <a:r>
              <a:rPr lang="en-GB" sz="1100" b="1" dirty="0">
                <a:solidFill>
                  <a:srgbClr val="FF0000"/>
                </a:solidFill>
                <a:latin typeface="Arial" panose="020B0604020202020204" pitchFamily="34" charset="0"/>
                <a:cs typeface="Arial" panose="020B0604020202020204" pitchFamily="34" charset="0"/>
              </a:rPr>
              <a:t>Drive(s</a:t>
            </a:r>
            <a:r>
              <a:rPr lang="en-GB" sz="1100" dirty="0">
                <a:latin typeface="Arial" panose="020B0604020202020204" pitchFamily="34" charset="0"/>
                <a:cs typeface="Arial" panose="020B0604020202020204" pitchFamily="34" charset="0"/>
              </a:rPr>
              <a:t>) – not defined </a:t>
            </a:r>
            <a:r>
              <a:rPr lang="en-GB" sz="1100" dirty="0" err="1">
                <a:latin typeface="Arial" panose="020B0604020202020204" pitchFamily="34" charset="0"/>
                <a:cs typeface="Arial" panose="020B0604020202020204" pitchFamily="34" charset="0"/>
              </a:rPr>
              <a:t>undet</a:t>
            </a:r>
            <a:r>
              <a:rPr lang="en-GB" sz="1100" dirty="0">
                <a:latin typeface="Arial" panose="020B0604020202020204" pitchFamily="34" charset="0"/>
                <a:cs typeface="Arial" panose="020B0604020202020204" pitchFamily="34" charset="0"/>
              </a:rPr>
              <a:t> RTA, however, </a:t>
            </a:r>
            <a:r>
              <a:rPr lang="en-GB" sz="1100" i="1" dirty="0" err="1">
                <a:latin typeface="Arial" panose="020B0604020202020204" pitchFamily="34" charset="0"/>
                <a:cs typeface="Arial" panose="020B0604020202020204" pitchFamily="34" charset="0"/>
              </a:rPr>
              <a:t>RvMcDonagh</a:t>
            </a:r>
            <a:r>
              <a:rPr lang="en-GB" sz="1100" i="1" dirty="0">
                <a:latin typeface="Arial" panose="020B0604020202020204" pitchFamily="34" charset="0"/>
                <a:cs typeface="Arial" panose="020B0604020202020204" pitchFamily="34" charset="0"/>
              </a:rPr>
              <a:t> 1974, identified that ‘The essence of driving is the use of the driver’s controls for the purpose of directing the movement of the vehicle however the movement if produced’ – </a:t>
            </a:r>
            <a:r>
              <a:rPr lang="en-GB" sz="1100" dirty="0">
                <a:latin typeface="Arial" panose="020B0604020202020204" pitchFamily="34" charset="0"/>
                <a:cs typeface="Arial" panose="020B0604020202020204" pitchFamily="34" charset="0"/>
              </a:rPr>
              <a:t>The general test to apply is whether the person (or persons) were steering and controlling the vehicle’s propulsion and was doing what would fall within the normal meaning of driving</a:t>
            </a:r>
            <a:endParaRPr lang="en-GB" sz="1100" i="1" dirty="0">
              <a:latin typeface="Arial" panose="020B0604020202020204" pitchFamily="34" charset="0"/>
              <a:cs typeface="Arial" panose="020B0604020202020204" pitchFamily="34" charset="0"/>
            </a:endParaRPr>
          </a:p>
          <a:p>
            <a:r>
              <a:rPr lang="en-GB" sz="1100" b="1" dirty="0">
                <a:solidFill>
                  <a:srgbClr val="FF0000"/>
                </a:solidFill>
                <a:latin typeface="Arial" panose="020B0604020202020204" pitchFamily="34" charset="0"/>
                <a:cs typeface="Arial" panose="020B0604020202020204" pitchFamily="34" charset="0"/>
              </a:rPr>
              <a:t>Motor vehicle </a:t>
            </a:r>
            <a:r>
              <a:rPr lang="en-GB" sz="1100" dirty="0">
                <a:latin typeface="Arial" panose="020B0604020202020204" pitchFamily="34" charset="0"/>
                <a:cs typeface="Arial" panose="020B0604020202020204" pitchFamily="34" charset="0"/>
              </a:rPr>
              <a:t>– a mechanically propelled vehicle intended or adapted for use on a road.</a:t>
            </a:r>
          </a:p>
          <a:p>
            <a:r>
              <a:rPr lang="en-GB" sz="1100" b="1" dirty="0">
                <a:solidFill>
                  <a:srgbClr val="FF0000"/>
                </a:solidFill>
                <a:latin typeface="Arial" panose="020B0604020202020204" pitchFamily="34" charset="0"/>
                <a:cs typeface="Arial" panose="020B0604020202020204" pitchFamily="34" charset="0"/>
              </a:rPr>
              <a:t>Road</a:t>
            </a:r>
            <a:r>
              <a:rPr lang="en-GB" sz="1100" dirty="0">
                <a:latin typeface="Arial" panose="020B0604020202020204" pitchFamily="34" charset="0"/>
                <a:cs typeface="Arial" panose="020B0604020202020204" pitchFamily="34" charset="0"/>
              </a:rPr>
              <a:t> – any highway and any other road to which the public has access and includes bridges over which a road passes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This offence is known as ‘driving otherwise than in accordance with a licence’ and will include circumstances there a person is:</a:t>
            </a:r>
          </a:p>
          <a:p>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Driving without an issued driving licence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Vehicle is driven/ridden in contravention of any of the restrictions imposed (e.g. provisional licence holders) – note that it does not matter how many restrictions are breached e.g. underage driver, no ‘L’ plates, no supervisor = 1 offence of driving otherwise than in accordance with a licence.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Driving/riding under the qualifying age to hold a licence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14</a:t>
            </a:fld>
            <a:endParaRPr lang="en-GB">
              <a:solidFill>
                <a:prstClr val="black"/>
              </a:solidFill>
            </a:endParaRPr>
          </a:p>
        </p:txBody>
      </p:sp>
    </p:spTree>
    <p:extLst>
      <p:ext uri="{BB962C8B-B14F-4D97-AF65-F5344CB8AC3E}">
        <p14:creationId xmlns:p14="http://schemas.microsoft.com/office/powerpoint/2010/main" val="42604041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12900" y="177800"/>
            <a:ext cx="3571875" cy="2009775"/>
          </a:xfrm>
        </p:spPr>
      </p:sp>
      <p:sp>
        <p:nvSpPr>
          <p:cNvPr id="3" name="Notes Placeholder 2"/>
          <p:cNvSpPr>
            <a:spLocks noGrp="1"/>
          </p:cNvSpPr>
          <p:nvPr>
            <p:ph type="body" idx="1"/>
          </p:nvPr>
        </p:nvSpPr>
        <p:spPr>
          <a:xfrm>
            <a:off x="593448" y="2330987"/>
            <a:ext cx="5438140" cy="7371120"/>
          </a:xfrm>
        </p:spPr>
        <p:txBody>
          <a:bodyPr/>
          <a:lstStyle/>
          <a:p>
            <a:r>
              <a:rPr lang="en-GB" sz="1100" dirty="0">
                <a:latin typeface="Arial" panose="020B0604020202020204" pitchFamily="34" charset="0"/>
                <a:cs typeface="Arial" panose="020B0604020202020204" pitchFamily="34" charset="0"/>
              </a:rPr>
              <a:t>Driving Licences – Additional information</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Once issued, unless other restrictions apply, e.g. medical conditions, driving licences are usually valid until the holder reaches the age of 70 yrs.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At this age, it is then necessary for the holder to apply to the DVLA for their licence to be renewed every 3 years.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Once a licence is renewed or updated by the DVLA (</a:t>
            </a:r>
            <a:r>
              <a:rPr lang="en-GB" sz="1100" dirty="0" err="1">
                <a:latin typeface="Arial" panose="020B0604020202020204" pitchFamily="34" charset="0"/>
                <a:cs typeface="Arial" panose="020B0604020202020204" pitchFamily="34" charset="0"/>
              </a:rPr>
              <a:t>e.g</a:t>
            </a:r>
            <a:r>
              <a:rPr lang="en-GB" sz="1100" dirty="0">
                <a:latin typeface="Arial" panose="020B0604020202020204" pitchFamily="34" charset="0"/>
                <a:cs typeface="Arial" panose="020B0604020202020204" pitchFamily="34" charset="0"/>
              </a:rPr>
              <a:t> change of address) a photo card licence will be issued.</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As the paper counterpart to the photo card licence has now become obsolete, all driver records are held electronically by the DVLA.  Individuals can access their driving licence details via the website shown.</a:t>
            </a: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15</a:t>
            </a:fld>
            <a:endParaRPr lang="en-GB">
              <a:solidFill>
                <a:prstClr val="black"/>
              </a:solidFill>
            </a:endParaRPr>
          </a:p>
        </p:txBody>
      </p:sp>
    </p:spTree>
    <p:extLst>
      <p:ext uri="{BB962C8B-B14F-4D97-AF65-F5344CB8AC3E}">
        <p14:creationId xmlns:p14="http://schemas.microsoft.com/office/powerpoint/2010/main" val="14132199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12900" y="177800"/>
            <a:ext cx="3571875" cy="2009775"/>
          </a:xfrm>
        </p:spPr>
      </p:sp>
      <p:sp>
        <p:nvSpPr>
          <p:cNvPr id="3" name="Notes Placeholder 2"/>
          <p:cNvSpPr>
            <a:spLocks noGrp="1"/>
          </p:cNvSpPr>
          <p:nvPr>
            <p:ph type="body" idx="1"/>
          </p:nvPr>
        </p:nvSpPr>
        <p:spPr>
          <a:xfrm>
            <a:off x="593448" y="2330987"/>
            <a:ext cx="5438140" cy="7371120"/>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16</a:t>
            </a:fld>
            <a:endParaRPr lang="en-GB">
              <a:solidFill>
                <a:prstClr val="black"/>
              </a:solidFill>
            </a:endParaRPr>
          </a:p>
        </p:txBody>
      </p:sp>
    </p:spTree>
    <p:extLst>
      <p:ext uri="{BB962C8B-B14F-4D97-AF65-F5344CB8AC3E}">
        <p14:creationId xmlns:p14="http://schemas.microsoft.com/office/powerpoint/2010/main" val="5912638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30/06/2022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30/06/2022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30/06/2022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066052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017018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009730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80072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30/06/2022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038352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30/06/2022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617961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30/06/2022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2391706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23221864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87889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8138221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904111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30/06/2022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30/06/2022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20612970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16.jpeg"/><Relationship Id="rId4" Type="http://schemas.openxmlformats.org/officeDocument/2006/relationships/image" Target="../media/image15.jpeg"/></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16.jpeg"/><Relationship Id="rId4" Type="http://schemas.openxmlformats.org/officeDocument/2006/relationships/image" Target="../media/image15.jpeg"/></Relationships>
</file>

<file path=ppt/slides/_rels/slide11.xml.rels><?xml version="1.0" encoding="UTF-8" standalone="yes"?>
<Relationships xmlns="http://schemas.openxmlformats.org/package/2006/relationships"><Relationship Id="rId3" Type="http://schemas.openxmlformats.org/officeDocument/2006/relationships/hyperlink" Target="https://youtu.be/68He2oB1yow"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www.gov.uk/view-driving-licence"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63471"/>
            <a:ext cx="12192000" cy="6857999"/>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2" name="Rectangle 1">
            <a:extLst>
              <a:ext uri="{FF2B5EF4-FFF2-40B4-BE49-F238E27FC236}">
                <a16:creationId xmlns:a16="http://schemas.microsoft.com/office/drawing/2014/main" id="{1BACB95F-029E-4EA2-9541-00825AC0F3E8}"/>
              </a:ext>
            </a:extLst>
          </p:cNvPr>
          <p:cNvSpPr/>
          <p:nvPr/>
        </p:nvSpPr>
        <p:spPr>
          <a:xfrm>
            <a:off x="0" y="1980548"/>
            <a:ext cx="4572000" cy="17592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D11BBBE3-89BD-4392-B5CB-F459ACD19BC8}"/>
              </a:ext>
            </a:extLst>
          </p:cNvPr>
          <p:cNvSpPr txBox="1"/>
          <p:nvPr/>
        </p:nvSpPr>
        <p:spPr>
          <a:xfrm>
            <a:off x="300779" y="2198603"/>
            <a:ext cx="4271221" cy="938719"/>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Driving Licences</a:t>
            </a:r>
            <a:endParaRPr kumimoji="0" lang="en-GB" sz="16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3014959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91056" y="1556701"/>
            <a:ext cx="4669442" cy="3194721"/>
          </a:xfrm>
          <a:prstGeom prst="rect">
            <a:avLst/>
          </a:prstGeom>
        </p:spPr>
        <p:txBody>
          <a:bodyPr wrap="square">
            <a:spAutoFit/>
          </a:bodyPr>
          <a:lstStyle/>
          <a:p>
            <a:pPr algn="ctr">
              <a:lnSpc>
                <a:spcPct val="90000"/>
              </a:lnSpc>
              <a:defRPr/>
            </a:pPr>
            <a:r>
              <a:rPr lang="en-GB" altLang="en-US" sz="3200" kern="0" dirty="0">
                <a:solidFill>
                  <a:srgbClr val="002060"/>
                </a:solidFill>
                <a:cs typeface="Arial" panose="020B0604020202020204" pitchFamily="34" charset="0"/>
              </a:rPr>
              <a:t>Part III Road Traffic Act 1988</a:t>
            </a:r>
          </a:p>
          <a:p>
            <a:pPr algn="ctr">
              <a:lnSpc>
                <a:spcPct val="90000"/>
              </a:lnSpc>
              <a:defRPr/>
            </a:pPr>
            <a:r>
              <a:rPr lang="en-GB" altLang="en-US" sz="3200" kern="0" dirty="0">
                <a:solidFill>
                  <a:srgbClr val="002060"/>
                </a:solidFill>
                <a:cs typeface="Arial" panose="020B0604020202020204" pitchFamily="34" charset="0"/>
              </a:rPr>
              <a:t> </a:t>
            </a:r>
          </a:p>
          <a:p>
            <a:pPr algn="ctr">
              <a:lnSpc>
                <a:spcPct val="90000"/>
              </a:lnSpc>
              <a:defRPr/>
            </a:pPr>
            <a:r>
              <a:rPr lang="en-GB" altLang="en-US" sz="3200" kern="0" dirty="0">
                <a:solidFill>
                  <a:srgbClr val="002060"/>
                </a:solidFill>
                <a:cs typeface="Arial" panose="020B0604020202020204" pitchFamily="34" charset="0"/>
              </a:rPr>
              <a:t>&amp; </a:t>
            </a:r>
          </a:p>
          <a:p>
            <a:pPr algn="ctr">
              <a:lnSpc>
                <a:spcPct val="90000"/>
              </a:lnSpc>
              <a:defRPr/>
            </a:pPr>
            <a:r>
              <a:rPr lang="en-GB" altLang="en-US" sz="3200" kern="0" dirty="0">
                <a:solidFill>
                  <a:srgbClr val="002060"/>
                </a:solidFill>
                <a:cs typeface="Arial" panose="020B0604020202020204" pitchFamily="34" charset="0"/>
              </a:rPr>
              <a:t>  </a:t>
            </a:r>
          </a:p>
          <a:p>
            <a:pPr algn="ctr">
              <a:lnSpc>
                <a:spcPct val="90000"/>
              </a:lnSpc>
              <a:defRPr/>
            </a:pPr>
            <a:r>
              <a:rPr lang="en-GB" altLang="en-US" sz="3200" kern="0" dirty="0">
                <a:solidFill>
                  <a:srgbClr val="002060"/>
                </a:solidFill>
                <a:cs typeface="Arial" panose="020B0604020202020204" pitchFamily="34" charset="0"/>
              </a:rPr>
              <a:t>Motor Vehicle Driving Licences Regulations 1999</a:t>
            </a:r>
          </a:p>
        </p:txBody>
      </p:sp>
      <p:pic>
        <p:nvPicPr>
          <p:cNvPr id="5" name="Picture 7" descr="uk-driving-lic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6778587" y="1876166"/>
            <a:ext cx="3897339" cy="25557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6" name="TextBox 5"/>
          <p:cNvSpPr txBox="1"/>
          <p:nvPr/>
        </p:nvSpPr>
        <p:spPr>
          <a:xfrm>
            <a:off x="1591056" y="251927"/>
            <a:ext cx="9084870" cy="584775"/>
          </a:xfrm>
          <a:prstGeom prst="rect">
            <a:avLst/>
          </a:prstGeom>
          <a:solidFill>
            <a:srgbClr val="002060"/>
          </a:solidFill>
        </p:spPr>
        <p:txBody>
          <a:bodyPr wrap="square" rtlCol="0">
            <a:spAutoFit/>
          </a:bodyPr>
          <a:lstStyle/>
          <a:p>
            <a:pPr algn="ctr"/>
            <a:r>
              <a:rPr lang="en-GB" sz="3200" b="1" dirty="0">
                <a:solidFill>
                  <a:schemeClr val="bg1"/>
                </a:solidFill>
              </a:rPr>
              <a:t>Driving Licences</a:t>
            </a:r>
          </a:p>
        </p:txBody>
      </p:sp>
    </p:spTree>
    <p:extLst>
      <p:ext uri="{BB962C8B-B14F-4D97-AF65-F5344CB8AC3E}">
        <p14:creationId xmlns:p14="http://schemas.microsoft.com/office/powerpoint/2010/main" val="10474836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591056" y="2026520"/>
            <a:ext cx="9084870" cy="2062103"/>
          </a:xfrm>
          <a:prstGeom prst="rect">
            <a:avLst/>
          </a:prstGeom>
        </p:spPr>
        <p:txBody>
          <a:bodyPr wrap="square">
            <a:spAutoFit/>
          </a:bodyPr>
          <a:lstStyle/>
          <a:p>
            <a:pPr algn="ctr"/>
            <a:r>
              <a:rPr lang="en-GB" sz="3200" dirty="0">
                <a:solidFill>
                  <a:srgbClr val="002060"/>
                </a:solidFill>
              </a:rPr>
              <a:t>It is an offence for a person to </a:t>
            </a:r>
            <a:r>
              <a:rPr lang="en-GB" sz="3200" dirty="0">
                <a:solidFill>
                  <a:srgbClr val="FF0000"/>
                </a:solidFill>
              </a:rPr>
              <a:t>drive </a:t>
            </a:r>
            <a:r>
              <a:rPr lang="en-GB" sz="3200" dirty="0">
                <a:solidFill>
                  <a:srgbClr val="002060"/>
                </a:solidFill>
              </a:rPr>
              <a:t>on a </a:t>
            </a:r>
            <a:r>
              <a:rPr lang="en-GB" sz="3200" dirty="0">
                <a:solidFill>
                  <a:srgbClr val="FF0000"/>
                </a:solidFill>
              </a:rPr>
              <a:t>road</a:t>
            </a:r>
            <a:r>
              <a:rPr lang="en-GB" sz="3200" dirty="0"/>
              <a:t> </a:t>
            </a:r>
            <a:r>
              <a:rPr lang="en-GB" sz="3200" dirty="0">
                <a:solidFill>
                  <a:srgbClr val="002060"/>
                </a:solidFill>
              </a:rPr>
              <a:t>a</a:t>
            </a:r>
            <a:r>
              <a:rPr lang="en-GB" sz="3200" dirty="0"/>
              <a:t> </a:t>
            </a:r>
            <a:r>
              <a:rPr lang="en-GB" sz="3200" dirty="0">
                <a:solidFill>
                  <a:srgbClr val="FF0000"/>
                </a:solidFill>
              </a:rPr>
              <a:t>motor vehicle </a:t>
            </a:r>
            <a:r>
              <a:rPr lang="en-GB" sz="3200" dirty="0">
                <a:solidFill>
                  <a:srgbClr val="002060"/>
                </a:solidFill>
              </a:rPr>
              <a:t>of any class otherwise than in accordance with a licence authorising him to drive a motor vehicle of that class</a:t>
            </a:r>
          </a:p>
        </p:txBody>
      </p:sp>
      <p:sp>
        <p:nvSpPr>
          <p:cNvPr id="5" name="TextBox 4"/>
          <p:cNvSpPr txBox="1"/>
          <p:nvPr/>
        </p:nvSpPr>
        <p:spPr>
          <a:xfrm>
            <a:off x="1591055" y="571301"/>
            <a:ext cx="9084870" cy="584775"/>
          </a:xfrm>
          <a:prstGeom prst="rect">
            <a:avLst/>
          </a:prstGeom>
          <a:solidFill>
            <a:srgbClr val="002060"/>
          </a:solidFill>
        </p:spPr>
        <p:txBody>
          <a:bodyPr wrap="square" rtlCol="0">
            <a:spAutoFit/>
          </a:bodyPr>
          <a:lstStyle/>
          <a:p>
            <a:pPr algn="ctr"/>
            <a:r>
              <a:rPr lang="en-GB" sz="3200" b="1" dirty="0">
                <a:solidFill>
                  <a:schemeClr val="bg1"/>
                </a:solidFill>
              </a:rPr>
              <a:t>Driving Licences</a:t>
            </a:r>
          </a:p>
        </p:txBody>
      </p:sp>
      <p:sp>
        <p:nvSpPr>
          <p:cNvPr id="4" name="Rectangle 3"/>
          <p:cNvSpPr/>
          <p:nvPr/>
        </p:nvSpPr>
        <p:spPr>
          <a:xfrm>
            <a:off x="3085947" y="4728234"/>
            <a:ext cx="6095085" cy="461665"/>
          </a:xfrm>
          <a:prstGeom prst="rect">
            <a:avLst/>
          </a:prstGeom>
          <a:solidFill>
            <a:schemeClr val="accent1">
              <a:lumMod val="20000"/>
              <a:lumOff val="80000"/>
            </a:schemeClr>
          </a:solidFill>
        </p:spPr>
        <p:txBody>
          <a:bodyPr wrap="square">
            <a:spAutoFit/>
          </a:bodyPr>
          <a:lstStyle/>
          <a:p>
            <a:pPr algn="ctr"/>
            <a:r>
              <a:rPr lang="en-GB" sz="2400" b="1" dirty="0">
                <a:solidFill>
                  <a:srgbClr val="002060"/>
                </a:solidFill>
              </a:rPr>
              <a:t>Section 87 of the Road Traffic Act 1988</a:t>
            </a:r>
          </a:p>
        </p:txBody>
      </p:sp>
    </p:spTree>
    <p:extLst>
      <p:ext uri="{BB962C8B-B14F-4D97-AF65-F5344CB8AC3E}">
        <p14:creationId xmlns:p14="http://schemas.microsoft.com/office/powerpoint/2010/main" val="997154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7" descr="uk-driving-lic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2756069" y="1987142"/>
            <a:ext cx="6754841" cy="327355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6" name="TextBox 5"/>
          <p:cNvSpPr txBox="1"/>
          <p:nvPr/>
        </p:nvSpPr>
        <p:spPr>
          <a:xfrm>
            <a:off x="1591055" y="564444"/>
            <a:ext cx="9084870" cy="584775"/>
          </a:xfrm>
          <a:prstGeom prst="rect">
            <a:avLst/>
          </a:prstGeom>
          <a:solidFill>
            <a:srgbClr val="002060"/>
          </a:solidFill>
        </p:spPr>
        <p:txBody>
          <a:bodyPr wrap="square" rtlCol="0">
            <a:spAutoFit/>
          </a:bodyPr>
          <a:lstStyle/>
          <a:p>
            <a:pPr algn="ctr"/>
            <a:r>
              <a:rPr lang="en-GB" sz="3200" b="1" dirty="0">
                <a:solidFill>
                  <a:schemeClr val="bg1"/>
                </a:solidFill>
              </a:rPr>
              <a:t>Driving Licence Types and Information</a:t>
            </a:r>
          </a:p>
        </p:txBody>
      </p:sp>
    </p:spTree>
    <p:extLst>
      <p:ext uri="{BB962C8B-B14F-4D97-AF65-F5344CB8AC3E}">
        <p14:creationId xmlns:p14="http://schemas.microsoft.com/office/powerpoint/2010/main" val="3149170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descr="drive licence pre9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7614" y="1046440"/>
            <a:ext cx="3146425" cy="476547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 name="Picture 6" descr="drive licence pre91back"/>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06760" y="988775"/>
            <a:ext cx="2876550" cy="476547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6" name="Rectangle 5"/>
          <p:cNvSpPr/>
          <p:nvPr/>
        </p:nvSpPr>
        <p:spPr>
          <a:xfrm>
            <a:off x="4457086" y="2213458"/>
            <a:ext cx="2949674" cy="1015663"/>
          </a:xfrm>
          <a:prstGeom prst="rect">
            <a:avLst/>
          </a:prstGeom>
        </p:spPr>
        <p:txBody>
          <a:bodyPr wrap="square">
            <a:spAutoFit/>
          </a:bodyPr>
          <a:lstStyle/>
          <a:p>
            <a:pPr algn="ctr">
              <a:spcBef>
                <a:spcPct val="50000"/>
              </a:spcBef>
            </a:pPr>
            <a:r>
              <a:rPr lang="en-GB" altLang="en-US" sz="2400" b="1" dirty="0">
                <a:solidFill>
                  <a:srgbClr val="002060"/>
                </a:solidFill>
                <a:ea typeface="ＭＳ Ｐゴシック" panose="020B0600070205080204" pitchFamily="34" charset="-128"/>
              </a:rPr>
              <a:t>Licence prior to 1991.</a:t>
            </a:r>
          </a:p>
          <a:p>
            <a:pPr algn="ctr">
              <a:spcBef>
                <a:spcPct val="50000"/>
              </a:spcBef>
            </a:pPr>
            <a:r>
              <a:rPr lang="en-GB" altLang="en-US" sz="2400" b="1" dirty="0">
                <a:solidFill>
                  <a:srgbClr val="002060"/>
                </a:solidFill>
                <a:ea typeface="ＭＳ Ｐゴシック" panose="020B0600070205080204" pitchFamily="34" charset="-128"/>
              </a:rPr>
              <a:t>Green</a:t>
            </a:r>
          </a:p>
        </p:txBody>
      </p:sp>
      <p:sp>
        <p:nvSpPr>
          <p:cNvPr id="7" name="TextBox 6"/>
          <p:cNvSpPr txBox="1"/>
          <p:nvPr/>
        </p:nvSpPr>
        <p:spPr>
          <a:xfrm>
            <a:off x="1591056" y="251927"/>
            <a:ext cx="9084870" cy="584775"/>
          </a:xfrm>
          <a:prstGeom prst="rect">
            <a:avLst/>
          </a:prstGeom>
          <a:solidFill>
            <a:srgbClr val="002060"/>
          </a:solidFill>
        </p:spPr>
        <p:txBody>
          <a:bodyPr wrap="square" rtlCol="0">
            <a:spAutoFit/>
          </a:bodyPr>
          <a:lstStyle/>
          <a:p>
            <a:pPr algn="ctr"/>
            <a:r>
              <a:rPr lang="en-GB" sz="3200" b="1" dirty="0">
                <a:solidFill>
                  <a:schemeClr val="bg1"/>
                </a:solidFill>
              </a:rPr>
              <a:t>Driving Licences</a:t>
            </a: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4457086" y="2213458"/>
            <a:ext cx="2619632" cy="1384995"/>
          </a:xfrm>
          <a:prstGeom prst="rect">
            <a:avLst/>
          </a:prstGeom>
        </p:spPr>
        <p:txBody>
          <a:bodyPr wrap="square">
            <a:spAutoFit/>
          </a:bodyPr>
          <a:lstStyle/>
          <a:p>
            <a:pPr algn="ctr">
              <a:spcBef>
                <a:spcPct val="50000"/>
              </a:spcBef>
            </a:pPr>
            <a:r>
              <a:rPr lang="en-GB" altLang="en-US" sz="2400" b="1" dirty="0">
                <a:solidFill>
                  <a:srgbClr val="002060"/>
                </a:solidFill>
                <a:ea typeface="ＭＳ Ｐゴシック" panose="020B0600070205080204" pitchFamily="34" charset="-128"/>
              </a:rPr>
              <a:t>European Licence prior to 1991.</a:t>
            </a:r>
          </a:p>
          <a:p>
            <a:pPr algn="ctr">
              <a:spcBef>
                <a:spcPct val="50000"/>
              </a:spcBef>
            </a:pPr>
            <a:r>
              <a:rPr lang="en-GB" altLang="en-US" sz="2400" b="1" dirty="0">
                <a:solidFill>
                  <a:srgbClr val="002060"/>
                </a:solidFill>
                <a:ea typeface="ＭＳ Ｐゴシック" panose="020B0600070205080204" pitchFamily="34" charset="-128"/>
              </a:rPr>
              <a:t>Pink</a:t>
            </a:r>
          </a:p>
        </p:txBody>
      </p:sp>
      <p:pic>
        <p:nvPicPr>
          <p:cNvPr id="7" name="Picture 4" descr="drive licence 79 pin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7531" y="836702"/>
            <a:ext cx="3265504" cy="44640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8" name="Picture 4" descr="drive licence 79 pink back"/>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20769" y="941379"/>
            <a:ext cx="2968110" cy="44640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9" name="TextBox 8"/>
          <p:cNvSpPr txBox="1"/>
          <p:nvPr/>
        </p:nvSpPr>
        <p:spPr>
          <a:xfrm>
            <a:off x="1591056" y="251927"/>
            <a:ext cx="9084870" cy="584775"/>
          </a:xfrm>
          <a:prstGeom prst="rect">
            <a:avLst/>
          </a:prstGeom>
          <a:solidFill>
            <a:srgbClr val="002060"/>
          </a:solidFill>
        </p:spPr>
        <p:txBody>
          <a:bodyPr wrap="square" rtlCol="0">
            <a:spAutoFit/>
          </a:bodyPr>
          <a:lstStyle/>
          <a:p>
            <a:pPr algn="ctr"/>
            <a:r>
              <a:rPr lang="en-GB" sz="3200" b="1" dirty="0">
                <a:solidFill>
                  <a:schemeClr val="bg1"/>
                </a:solidFill>
              </a:rPr>
              <a:t>Driving Licences</a:t>
            </a:r>
          </a:p>
        </p:txBody>
      </p:sp>
    </p:spTree>
    <p:extLst>
      <p:ext uri="{BB962C8B-B14F-4D97-AF65-F5344CB8AC3E}">
        <p14:creationId xmlns:p14="http://schemas.microsoft.com/office/powerpoint/2010/main" val="1137992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4334039" y="2213458"/>
            <a:ext cx="2742679" cy="1015663"/>
          </a:xfrm>
          <a:prstGeom prst="rect">
            <a:avLst/>
          </a:prstGeom>
        </p:spPr>
        <p:txBody>
          <a:bodyPr wrap="square">
            <a:spAutoFit/>
          </a:bodyPr>
          <a:lstStyle/>
          <a:p>
            <a:pPr algn="ctr">
              <a:spcBef>
                <a:spcPct val="50000"/>
              </a:spcBef>
            </a:pPr>
            <a:r>
              <a:rPr lang="en-GB" altLang="en-US" sz="2400" dirty="0">
                <a:solidFill>
                  <a:srgbClr val="002060"/>
                </a:solidFill>
                <a:ea typeface="ＭＳ Ｐゴシック" panose="020B0600070205080204" pitchFamily="34" charset="-128"/>
              </a:rPr>
              <a:t>Licence after 1991 </a:t>
            </a:r>
          </a:p>
          <a:p>
            <a:pPr algn="ctr">
              <a:spcBef>
                <a:spcPct val="50000"/>
              </a:spcBef>
            </a:pPr>
            <a:r>
              <a:rPr lang="en-GB" altLang="en-US" sz="2400" dirty="0">
                <a:solidFill>
                  <a:srgbClr val="002060"/>
                </a:solidFill>
                <a:ea typeface="ＭＳ Ｐゴシック" panose="020B0600070205080204" pitchFamily="34" charset="-128"/>
              </a:rPr>
              <a:t>Green/Pink</a:t>
            </a:r>
          </a:p>
        </p:txBody>
      </p:sp>
      <p:pic>
        <p:nvPicPr>
          <p:cNvPr id="9" name="Picture 4" descr="drive licence 9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1276" y="1104643"/>
            <a:ext cx="4012763" cy="3937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0" name="Picture 5" descr="drive licence 91back"/>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76718" y="1046439"/>
            <a:ext cx="4263853" cy="399520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7" name="TextBox 6"/>
          <p:cNvSpPr txBox="1"/>
          <p:nvPr/>
        </p:nvSpPr>
        <p:spPr>
          <a:xfrm>
            <a:off x="1591056" y="251927"/>
            <a:ext cx="9084870" cy="584775"/>
          </a:xfrm>
          <a:prstGeom prst="rect">
            <a:avLst/>
          </a:prstGeom>
          <a:solidFill>
            <a:srgbClr val="002060"/>
          </a:solidFill>
        </p:spPr>
        <p:txBody>
          <a:bodyPr wrap="square" rtlCol="0">
            <a:spAutoFit/>
          </a:bodyPr>
          <a:lstStyle/>
          <a:p>
            <a:pPr algn="ctr"/>
            <a:r>
              <a:rPr lang="en-GB" sz="3200" b="1" dirty="0">
                <a:solidFill>
                  <a:schemeClr val="bg1"/>
                </a:solidFill>
              </a:rPr>
              <a:t>Driving Licences</a:t>
            </a:r>
          </a:p>
        </p:txBody>
      </p:sp>
    </p:spTree>
    <p:extLst>
      <p:ext uri="{BB962C8B-B14F-4D97-AF65-F5344CB8AC3E}">
        <p14:creationId xmlns:p14="http://schemas.microsoft.com/office/powerpoint/2010/main" val="272026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4457086" y="2213458"/>
            <a:ext cx="2619632" cy="1015663"/>
          </a:xfrm>
          <a:prstGeom prst="rect">
            <a:avLst/>
          </a:prstGeom>
        </p:spPr>
        <p:txBody>
          <a:bodyPr wrap="square">
            <a:spAutoFit/>
          </a:bodyPr>
          <a:lstStyle/>
          <a:p>
            <a:pPr algn="ctr">
              <a:spcBef>
                <a:spcPct val="50000"/>
              </a:spcBef>
            </a:pPr>
            <a:r>
              <a:rPr lang="en-GB" altLang="en-US" sz="2400" dirty="0">
                <a:solidFill>
                  <a:srgbClr val="002060"/>
                </a:solidFill>
                <a:ea typeface="ＭＳ Ｐゴシック" panose="020B0600070205080204" pitchFamily="34" charset="-128"/>
              </a:rPr>
              <a:t>Licence from 1997.</a:t>
            </a:r>
          </a:p>
          <a:p>
            <a:pPr algn="ctr">
              <a:spcBef>
                <a:spcPct val="50000"/>
              </a:spcBef>
            </a:pPr>
            <a:r>
              <a:rPr lang="en-GB" altLang="en-US" sz="2400" dirty="0">
                <a:solidFill>
                  <a:srgbClr val="002060"/>
                </a:solidFill>
                <a:ea typeface="ＭＳ Ｐゴシック" panose="020B0600070205080204" pitchFamily="34" charset="-128"/>
              </a:rPr>
              <a:t>Green/Pink</a:t>
            </a:r>
          </a:p>
        </p:txBody>
      </p:sp>
      <p:pic>
        <p:nvPicPr>
          <p:cNvPr id="7" name="Picture 4" descr="drive licence 98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1648" y="1153084"/>
            <a:ext cx="3852391" cy="417679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8" name="Picture 4" descr="drive licence 98back"/>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99765" y="1153084"/>
            <a:ext cx="4634814" cy="417679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9" name="TextBox 8"/>
          <p:cNvSpPr txBox="1"/>
          <p:nvPr/>
        </p:nvSpPr>
        <p:spPr>
          <a:xfrm>
            <a:off x="1591056" y="251927"/>
            <a:ext cx="9084870" cy="584775"/>
          </a:xfrm>
          <a:prstGeom prst="rect">
            <a:avLst/>
          </a:prstGeom>
          <a:solidFill>
            <a:srgbClr val="002060"/>
          </a:solidFill>
        </p:spPr>
        <p:txBody>
          <a:bodyPr wrap="square" rtlCol="0">
            <a:spAutoFit/>
          </a:bodyPr>
          <a:lstStyle/>
          <a:p>
            <a:pPr algn="ctr"/>
            <a:r>
              <a:rPr lang="en-GB" sz="3200" b="1" dirty="0">
                <a:solidFill>
                  <a:schemeClr val="bg1"/>
                </a:solidFill>
              </a:rPr>
              <a:t>Driving Licences</a:t>
            </a:r>
          </a:p>
        </p:txBody>
      </p:sp>
    </p:spTree>
    <p:extLst>
      <p:ext uri="{BB962C8B-B14F-4D97-AF65-F5344CB8AC3E}">
        <p14:creationId xmlns:p14="http://schemas.microsoft.com/office/powerpoint/2010/main" val="4134907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descr="drive licence me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56714" y="1134113"/>
            <a:ext cx="2637138" cy="2050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 descr="drive licence photocard back"/>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56714" y="3653352"/>
            <a:ext cx="2637138" cy="2131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5" descr="drive licence 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71508" y="1056590"/>
            <a:ext cx="3416300" cy="472873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8" name="TextBox 7"/>
          <p:cNvSpPr txBox="1"/>
          <p:nvPr/>
        </p:nvSpPr>
        <p:spPr>
          <a:xfrm>
            <a:off x="1591056" y="251927"/>
            <a:ext cx="9084870" cy="584775"/>
          </a:xfrm>
          <a:prstGeom prst="rect">
            <a:avLst/>
          </a:prstGeom>
          <a:solidFill>
            <a:srgbClr val="002060"/>
          </a:solidFill>
        </p:spPr>
        <p:txBody>
          <a:bodyPr wrap="square" rtlCol="0">
            <a:spAutoFit/>
          </a:bodyPr>
          <a:lstStyle/>
          <a:p>
            <a:pPr algn="ctr"/>
            <a:r>
              <a:rPr lang="en-GB" sz="3200" b="1" dirty="0">
                <a:solidFill>
                  <a:schemeClr val="bg1"/>
                </a:solidFill>
              </a:rPr>
              <a:t>Driving Licences: Photo Card Licences</a:t>
            </a:r>
          </a:p>
        </p:txBody>
      </p:sp>
    </p:spTree>
    <p:extLst>
      <p:ext uri="{BB962C8B-B14F-4D97-AF65-F5344CB8AC3E}">
        <p14:creationId xmlns:p14="http://schemas.microsoft.com/office/powerpoint/2010/main" val="42346078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descr="drive licence me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98129" y="1171134"/>
            <a:ext cx="2637138" cy="2050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 descr="drive licence photocard back"/>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98129" y="3767896"/>
            <a:ext cx="2637138" cy="2131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5" descr="drive licence 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08084" y="1171134"/>
            <a:ext cx="3416300" cy="472873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8" name="TextBox 7"/>
          <p:cNvSpPr txBox="1"/>
          <p:nvPr/>
        </p:nvSpPr>
        <p:spPr>
          <a:xfrm>
            <a:off x="1591056" y="251927"/>
            <a:ext cx="9084870" cy="584775"/>
          </a:xfrm>
          <a:prstGeom prst="rect">
            <a:avLst/>
          </a:prstGeom>
          <a:solidFill>
            <a:srgbClr val="002060"/>
          </a:solidFill>
        </p:spPr>
        <p:txBody>
          <a:bodyPr wrap="square" rtlCol="0">
            <a:spAutoFit/>
          </a:bodyPr>
          <a:lstStyle/>
          <a:p>
            <a:pPr algn="ctr"/>
            <a:r>
              <a:rPr lang="en-GB" sz="3200" b="1" dirty="0">
                <a:solidFill>
                  <a:schemeClr val="bg1"/>
                </a:solidFill>
              </a:rPr>
              <a:t>Driving Licences: Photo Card Licences</a:t>
            </a:r>
          </a:p>
        </p:txBody>
      </p:sp>
    </p:spTree>
    <p:extLst>
      <p:ext uri="{BB962C8B-B14F-4D97-AF65-F5344CB8AC3E}">
        <p14:creationId xmlns:p14="http://schemas.microsoft.com/office/powerpoint/2010/main" val="2629308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dissolv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Group 187"/>
          <p:cNvGraphicFramePr>
            <a:graphicFrameLocks noGrp="1"/>
          </p:cNvGraphicFramePr>
          <p:nvPr>
            <p:extLst>
              <p:ext uri="{D42A27DB-BD31-4B8C-83A1-F6EECF244321}">
                <p14:modId xmlns:p14="http://schemas.microsoft.com/office/powerpoint/2010/main" val="2969534416"/>
              </p:ext>
            </p:extLst>
          </p:nvPr>
        </p:nvGraphicFramePr>
        <p:xfrm>
          <a:off x="1322173" y="722870"/>
          <a:ext cx="8991600" cy="701675"/>
        </p:xfrm>
        <a:graphic>
          <a:graphicData uri="http://schemas.openxmlformats.org/drawingml/2006/table">
            <a:tbl>
              <a:tblPr/>
              <a:tblGrid>
                <a:gridCol w="561975">
                  <a:extLst>
                    <a:ext uri="{9D8B030D-6E8A-4147-A177-3AD203B41FA5}">
                      <a16:colId xmlns:a16="http://schemas.microsoft.com/office/drawing/2014/main" val="20000"/>
                    </a:ext>
                  </a:extLst>
                </a:gridCol>
                <a:gridCol w="561975">
                  <a:extLst>
                    <a:ext uri="{9D8B030D-6E8A-4147-A177-3AD203B41FA5}">
                      <a16:colId xmlns:a16="http://schemas.microsoft.com/office/drawing/2014/main" val="20001"/>
                    </a:ext>
                  </a:extLst>
                </a:gridCol>
                <a:gridCol w="561975">
                  <a:extLst>
                    <a:ext uri="{9D8B030D-6E8A-4147-A177-3AD203B41FA5}">
                      <a16:colId xmlns:a16="http://schemas.microsoft.com/office/drawing/2014/main" val="20002"/>
                    </a:ext>
                  </a:extLst>
                </a:gridCol>
                <a:gridCol w="561975">
                  <a:extLst>
                    <a:ext uri="{9D8B030D-6E8A-4147-A177-3AD203B41FA5}">
                      <a16:colId xmlns:a16="http://schemas.microsoft.com/office/drawing/2014/main" val="20003"/>
                    </a:ext>
                  </a:extLst>
                </a:gridCol>
                <a:gridCol w="561975">
                  <a:extLst>
                    <a:ext uri="{9D8B030D-6E8A-4147-A177-3AD203B41FA5}">
                      <a16:colId xmlns:a16="http://schemas.microsoft.com/office/drawing/2014/main" val="20004"/>
                    </a:ext>
                  </a:extLst>
                </a:gridCol>
                <a:gridCol w="561975">
                  <a:extLst>
                    <a:ext uri="{9D8B030D-6E8A-4147-A177-3AD203B41FA5}">
                      <a16:colId xmlns:a16="http://schemas.microsoft.com/office/drawing/2014/main" val="20005"/>
                    </a:ext>
                  </a:extLst>
                </a:gridCol>
                <a:gridCol w="561975">
                  <a:extLst>
                    <a:ext uri="{9D8B030D-6E8A-4147-A177-3AD203B41FA5}">
                      <a16:colId xmlns:a16="http://schemas.microsoft.com/office/drawing/2014/main" val="20006"/>
                    </a:ext>
                  </a:extLst>
                </a:gridCol>
                <a:gridCol w="561975">
                  <a:extLst>
                    <a:ext uri="{9D8B030D-6E8A-4147-A177-3AD203B41FA5}">
                      <a16:colId xmlns:a16="http://schemas.microsoft.com/office/drawing/2014/main" val="20007"/>
                    </a:ext>
                  </a:extLst>
                </a:gridCol>
                <a:gridCol w="561975">
                  <a:extLst>
                    <a:ext uri="{9D8B030D-6E8A-4147-A177-3AD203B41FA5}">
                      <a16:colId xmlns:a16="http://schemas.microsoft.com/office/drawing/2014/main" val="20008"/>
                    </a:ext>
                  </a:extLst>
                </a:gridCol>
                <a:gridCol w="561975">
                  <a:extLst>
                    <a:ext uri="{9D8B030D-6E8A-4147-A177-3AD203B41FA5}">
                      <a16:colId xmlns:a16="http://schemas.microsoft.com/office/drawing/2014/main" val="20009"/>
                    </a:ext>
                  </a:extLst>
                </a:gridCol>
                <a:gridCol w="561975">
                  <a:extLst>
                    <a:ext uri="{9D8B030D-6E8A-4147-A177-3AD203B41FA5}">
                      <a16:colId xmlns:a16="http://schemas.microsoft.com/office/drawing/2014/main" val="20010"/>
                    </a:ext>
                  </a:extLst>
                </a:gridCol>
                <a:gridCol w="561975">
                  <a:extLst>
                    <a:ext uri="{9D8B030D-6E8A-4147-A177-3AD203B41FA5}">
                      <a16:colId xmlns:a16="http://schemas.microsoft.com/office/drawing/2014/main" val="20011"/>
                    </a:ext>
                  </a:extLst>
                </a:gridCol>
                <a:gridCol w="561975">
                  <a:extLst>
                    <a:ext uri="{9D8B030D-6E8A-4147-A177-3AD203B41FA5}">
                      <a16:colId xmlns:a16="http://schemas.microsoft.com/office/drawing/2014/main" val="20012"/>
                    </a:ext>
                  </a:extLst>
                </a:gridCol>
                <a:gridCol w="561975">
                  <a:extLst>
                    <a:ext uri="{9D8B030D-6E8A-4147-A177-3AD203B41FA5}">
                      <a16:colId xmlns:a16="http://schemas.microsoft.com/office/drawing/2014/main" val="20013"/>
                    </a:ext>
                  </a:extLst>
                </a:gridCol>
                <a:gridCol w="561975">
                  <a:extLst>
                    <a:ext uri="{9D8B030D-6E8A-4147-A177-3AD203B41FA5}">
                      <a16:colId xmlns:a16="http://schemas.microsoft.com/office/drawing/2014/main" val="20014"/>
                    </a:ext>
                  </a:extLst>
                </a:gridCol>
                <a:gridCol w="561975">
                  <a:extLst>
                    <a:ext uri="{9D8B030D-6E8A-4147-A177-3AD203B41FA5}">
                      <a16:colId xmlns:a16="http://schemas.microsoft.com/office/drawing/2014/main" val="20015"/>
                    </a:ext>
                  </a:extLst>
                </a:gridCol>
              </a:tblGrid>
              <a:tr h="701675">
                <a:tc>
                  <a:txBody>
                    <a:bodyPr/>
                    <a:lstStyle>
                      <a:lvl1pPr>
                        <a:spcBef>
                          <a:spcPct val="20000"/>
                        </a:spcBef>
                        <a:defRPr sz="2800">
                          <a:solidFill>
                            <a:schemeClr val="tx1"/>
                          </a:solidFill>
                          <a:latin typeface="Arial" pitchFamily="34" charset="0"/>
                        </a:defRPr>
                      </a:lvl1pPr>
                      <a:lvl2pPr>
                        <a:spcBef>
                          <a:spcPct val="20000"/>
                        </a:spcBef>
                        <a:defRPr sz="2400">
                          <a:solidFill>
                            <a:schemeClr val="tx1"/>
                          </a:solidFill>
                          <a:latin typeface="Arial" pitchFamily="34" charset="0"/>
                        </a:defRPr>
                      </a:lvl2pPr>
                      <a:lvl3pPr>
                        <a:spcBef>
                          <a:spcPct val="20000"/>
                        </a:spcBef>
                        <a:defRPr sz="2000">
                          <a:solidFill>
                            <a:schemeClr val="tx1"/>
                          </a:solidFill>
                          <a:latin typeface="Arial" pitchFamily="34" charset="0"/>
                        </a:defRPr>
                      </a:lvl3pPr>
                      <a:lvl4pPr>
                        <a:spcBef>
                          <a:spcPct val="20000"/>
                        </a:spcBef>
                        <a:defRPr>
                          <a:solidFill>
                            <a:schemeClr val="tx1"/>
                          </a:solidFill>
                          <a:latin typeface="Arial" pitchFamily="34" charset="0"/>
                        </a:defRPr>
                      </a:lvl4pPr>
                      <a:lvl5pPr>
                        <a:spcBef>
                          <a:spcPct val="20000"/>
                        </a:spcBef>
                        <a:defRPr>
                          <a:solidFill>
                            <a:schemeClr val="tx1"/>
                          </a:solidFill>
                          <a:latin typeface="Arial" pitchFamily="34" charset="0"/>
                        </a:defRPr>
                      </a:lvl5pPr>
                      <a:lvl6pPr fontAlgn="base">
                        <a:spcBef>
                          <a:spcPct val="20000"/>
                        </a:spcBef>
                        <a:spcAft>
                          <a:spcPct val="0"/>
                        </a:spcAft>
                        <a:defRPr>
                          <a:solidFill>
                            <a:schemeClr val="tx1"/>
                          </a:solidFill>
                          <a:latin typeface="Arial" pitchFamily="34" charset="0"/>
                        </a:defRPr>
                      </a:lvl6pPr>
                      <a:lvl7pPr fontAlgn="base">
                        <a:spcBef>
                          <a:spcPct val="20000"/>
                        </a:spcBef>
                        <a:spcAft>
                          <a:spcPct val="0"/>
                        </a:spcAft>
                        <a:defRPr>
                          <a:solidFill>
                            <a:schemeClr val="tx1"/>
                          </a:solidFill>
                          <a:latin typeface="Arial" pitchFamily="34" charset="0"/>
                        </a:defRPr>
                      </a:lvl7pPr>
                      <a:lvl8pPr fontAlgn="base">
                        <a:spcBef>
                          <a:spcPct val="20000"/>
                        </a:spcBef>
                        <a:spcAft>
                          <a:spcPct val="0"/>
                        </a:spcAft>
                        <a:defRPr>
                          <a:solidFill>
                            <a:schemeClr val="tx1"/>
                          </a:solidFill>
                          <a:latin typeface="Arial" pitchFamily="34" charset="0"/>
                        </a:defRPr>
                      </a:lvl8pPr>
                      <a:lvl9pPr fontAlgn="base">
                        <a:spcBef>
                          <a:spcPct val="20000"/>
                        </a:spcBef>
                        <a:spcAft>
                          <a:spcPct val="0"/>
                        </a:spcAft>
                        <a:defRPr>
                          <a:solidFill>
                            <a:schemeClr val="tx1"/>
                          </a:solidFill>
                          <a:latin typeface="Arial"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br>
                        <a:rPr kumimoji="0" lang="en-GB" altLang="en-US" sz="1200" b="0" i="0" u="none" strike="noStrike" cap="none" normalizeH="0" baseline="0" dirty="0">
                          <a:ln>
                            <a:noFill/>
                          </a:ln>
                          <a:solidFill>
                            <a:srgbClr val="000000"/>
                          </a:solidFill>
                          <a:effectLst/>
                          <a:latin typeface="Arial" pitchFamily="34" charset="0"/>
                          <a:ea typeface="Times New Roman" pitchFamily="18" charset="0"/>
                          <a:cs typeface="Arial" pitchFamily="34" charset="0"/>
                        </a:rPr>
                      </a:br>
                      <a:r>
                        <a:rPr kumimoji="0" lang="en-GB" altLang="en-US" sz="2800" b="1" i="0" u="none" strike="noStrike" cap="none" normalizeH="0" baseline="0" dirty="0">
                          <a:ln>
                            <a:noFill/>
                          </a:ln>
                          <a:solidFill>
                            <a:srgbClr val="000000"/>
                          </a:solidFill>
                          <a:effectLst/>
                          <a:latin typeface="Arial" pitchFamily="34" charset="0"/>
                          <a:ea typeface="Times New Roman" pitchFamily="18" charset="0"/>
                          <a:cs typeface="Arial" pitchFamily="34" charset="0"/>
                        </a:rPr>
                        <a:t>L</a:t>
                      </a:r>
                      <a:endParaRPr kumimoji="0" lang="en-GB" altLang="en-US" sz="2400" b="0" i="0" u="none" strike="noStrike" cap="none" normalizeH="0" baseline="0" dirty="0">
                        <a:ln>
                          <a:noFill/>
                        </a:ln>
                        <a:solidFill>
                          <a:schemeClr val="tx1"/>
                        </a:solidFill>
                        <a:effectLst/>
                        <a:latin typeface="Times New Roman" pitchFamily="18" charset="0"/>
                        <a:ea typeface="Times New Roman" pitchFamily="18" charset="0"/>
                        <a:cs typeface="Arial" pitchFamily="34" charset="0"/>
                      </a:endParaRPr>
                    </a:p>
                  </a:txBody>
                  <a:tcPr marT="45761" marB="4576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CCCCC"/>
                    </a:solidFill>
                  </a:tcPr>
                </a:tc>
                <a:tc>
                  <a:txBody>
                    <a:bodyPr/>
                    <a:lstStyle>
                      <a:lvl1pPr>
                        <a:spcBef>
                          <a:spcPct val="20000"/>
                        </a:spcBef>
                        <a:defRPr sz="2800">
                          <a:solidFill>
                            <a:schemeClr val="tx1"/>
                          </a:solidFill>
                          <a:latin typeface="Arial" pitchFamily="34" charset="0"/>
                        </a:defRPr>
                      </a:lvl1pPr>
                      <a:lvl2pPr>
                        <a:spcBef>
                          <a:spcPct val="20000"/>
                        </a:spcBef>
                        <a:defRPr sz="2400">
                          <a:solidFill>
                            <a:schemeClr val="tx1"/>
                          </a:solidFill>
                          <a:latin typeface="Arial" pitchFamily="34" charset="0"/>
                        </a:defRPr>
                      </a:lvl2pPr>
                      <a:lvl3pPr>
                        <a:spcBef>
                          <a:spcPct val="20000"/>
                        </a:spcBef>
                        <a:defRPr sz="2000">
                          <a:solidFill>
                            <a:schemeClr val="tx1"/>
                          </a:solidFill>
                          <a:latin typeface="Arial" pitchFamily="34" charset="0"/>
                        </a:defRPr>
                      </a:lvl3pPr>
                      <a:lvl4pPr>
                        <a:spcBef>
                          <a:spcPct val="20000"/>
                        </a:spcBef>
                        <a:defRPr>
                          <a:solidFill>
                            <a:schemeClr val="tx1"/>
                          </a:solidFill>
                          <a:latin typeface="Arial" pitchFamily="34" charset="0"/>
                        </a:defRPr>
                      </a:lvl4pPr>
                      <a:lvl5pPr>
                        <a:spcBef>
                          <a:spcPct val="20000"/>
                        </a:spcBef>
                        <a:defRPr>
                          <a:solidFill>
                            <a:schemeClr val="tx1"/>
                          </a:solidFill>
                          <a:latin typeface="Arial" pitchFamily="34" charset="0"/>
                        </a:defRPr>
                      </a:lvl5pPr>
                      <a:lvl6pPr fontAlgn="base">
                        <a:spcBef>
                          <a:spcPct val="20000"/>
                        </a:spcBef>
                        <a:spcAft>
                          <a:spcPct val="0"/>
                        </a:spcAft>
                        <a:defRPr>
                          <a:solidFill>
                            <a:schemeClr val="tx1"/>
                          </a:solidFill>
                          <a:latin typeface="Arial" pitchFamily="34" charset="0"/>
                        </a:defRPr>
                      </a:lvl6pPr>
                      <a:lvl7pPr fontAlgn="base">
                        <a:spcBef>
                          <a:spcPct val="20000"/>
                        </a:spcBef>
                        <a:spcAft>
                          <a:spcPct val="0"/>
                        </a:spcAft>
                        <a:defRPr>
                          <a:solidFill>
                            <a:schemeClr val="tx1"/>
                          </a:solidFill>
                          <a:latin typeface="Arial" pitchFamily="34" charset="0"/>
                        </a:defRPr>
                      </a:lvl7pPr>
                      <a:lvl8pPr fontAlgn="base">
                        <a:spcBef>
                          <a:spcPct val="20000"/>
                        </a:spcBef>
                        <a:spcAft>
                          <a:spcPct val="0"/>
                        </a:spcAft>
                        <a:defRPr>
                          <a:solidFill>
                            <a:schemeClr val="tx1"/>
                          </a:solidFill>
                          <a:latin typeface="Arial" pitchFamily="34" charset="0"/>
                        </a:defRPr>
                      </a:lvl8pPr>
                      <a:lvl9pPr fontAlgn="base">
                        <a:spcBef>
                          <a:spcPct val="20000"/>
                        </a:spcBef>
                        <a:spcAft>
                          <a:spcPct val="0"/>
                        </a:spcAft>
                        <a:defRPr>
                          <a:solidFill>
                            <a:schemeClr val="tx1"/>
                          </a:solidFill>
                          <a:latin typeface="Arial"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800" b="1" i="0" u="none" strike="noStrike" cap="none" normalizeH="0" baseline="0" dirty="0">
                          <a:ln>
                            <a:noFill/>
                          </a:ln>
                          <a:solidFill>
                            <a:srgbClr val="000000"/>
                          </a:solidFill>
                          <a:effectLst/>
                          <a:latin typeface="Arial" pitchFamily="34" charset="0"/>
                          <a:ea typeface="Times New Roman" pitchFamily="18" charset="0"/>
                          <a:cs typeface="Arial" pitchFamily="34" charset="0"/>
                        </a:rPr>
                        <a:t>I</a:t>
                      </a:r>
                      <a:endParaRPr kumimoji="0" lang="en-GB" altLang="en-US" sz="2400" b="0" i="0" u="none" strike="noStrike" cap="none" normalizeH="0" baseline="0" dirty="0">
                        <a:ln>
                          <a:noFill/>
                        </a:ln>
                        <a:solidFill>
                          <a:schemeClr val="tx1"/>
                        </a:solidFill>
                        <a:effectLst/>
                        <a:latin typeface="Times New Roman" pitchFamily="18" charset="0"/>
                        <a:ea typeface="Times New Roman" pitchFamily="18" charset="0"/>
                        <a:cs typeface="Arial" pitchFamily="34" charset="0"/>
                      </a:endParaRPr>
                    </a:p>
                  </a:txBody>
                  <a:tcPr marT="45761" marB="4576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CCCCC"/>
                    </a:solidFill>
                  </a:tcPr>
                </a:tc>
                <a:tc>
                  <a:txBody>
                    <a:bodyPr/>
                    <a:lstStyle>
                      <a:lvl1pPr>
                        <a:spcBef>
                          <a:spcPct val="20000"/>
                        </a:spcBef>
                        <a:defRPr sz="2800">
                          <a:solidFill>
                            <a:schemeClr val="tx1"/>
                          </a:solidFill>
                          <a:latin typeface="Arial" pitchFamily="34" charset="0"/>
                        </a:defRPr>
                      </a:lvl1pPr>
                      <a:lvl2pPr>
                        <a:spcBef>
                          <a:spcPct val="20000"/>
                        </a:spcBef>
                        <a:defRPr sz="2400">
                          <a:solidFill>
                            <a:schemeClr val="tx1"/>
                          </a:solidFill>
                          <a:latin typeface="Arial" pitchFamily="34" charset="0"/>
                        </a:defRPr>
                      </a:lvl2pPr>
                      <a:lvl3pPr>
                        <a:spcBef>
                          <a:spcPct val="20000"/>
                        </a:spcBef>
                        <a:defRPr sz="2000">
                          <a:solidFill>
                            <a:schemeClr val="tx1"/>
                          </a:solidFill>
                          <a:latin typeface="Arial" pitchFamily="34" charset="0"/>
                        </a:defRPr>
                      </a:lvl3pPr>
                      <a:lvl4pPr>
                        <a:spcBef>
                          <a:spcPct val="20000"/>
                        </a:spcBef>
                        <a:defRPr>
                          <a:solidFill>
                            <a:schemeClr val="tx1"/>
                          </a:solidFill>
                          <a:latin typeface="Arial" pitchFamily="34" charset="0"/>
                        </a:defRPr>
                      </a:lvl4pPr>
                      <a:lvl5pPr>
                        <a:spcBef>
                          <a:spcPct val="20000"/>
                        </a:spcBef>
                        <a:defRPr>
                          <a:solidFill>
                            <a:schemeClr val="tx1"/>
                          </a:solidFill>
                          <a:latin typeface="Arial" pitchFamily="34" charset="0"/>
                        </a:defRPr>
                      </a:lvl5pPr>
                      <a:lvl6pPr fontAlgn="base">
                        <a:spcBef>
                          <a:spcPct val="20000"/>
                        </a:spcBef>
                        <a:spcAft>
                          <a:spcPct val="0"/>
                        </a:spcAft>
                        <a:defRPr>
                          <a:solidFill>
                            <a:schemeClr val="tx1"/>
                          </a:solidFill>
                          <a:latin typeface="Arial" pitchFamily="34" charset="0"/>
                        </a:defRPr>
                      </a:lvl6pPr>
                      <a:lvl7pPr fontAlgn="base">
                        <a:spcBef>
                          <a:spcPct val="20000"/>
                        </a:spcBef>
                        <a:spcAft>
                          <a:spcPct val="0"/>
                        </a:spcAft>
                        <a:defRPr>
                          <a:solidFill>
                            <a:schemeClr val="tx1"/>
                          </a:solidFill>
                          <a:latin typeface="Arial" pitchFamily="34" charset="0"/>
                        </a:defRPr>
                      </a:lvl7pPr>
                      <a:lvl8pPr fontAlgn="base">
                        <a:spcBef>
                          <a:spcPct val="20000"/>
                        </a:spcBef>
                        <a:spcAft>
                          <a:spcPct val="0"/>
                        </a:spcAft>
                        <a:defRPr>
                          <a:solidFill>
                            <a:schemeClr val="tx1"/>
                          </a:solidFill>
                          <a:latin typeface="Arial" pitchFamily="34" charset="0"/>
                        </a:defRPr>
                      </a:lvl8pPr>
                      <a:lvl9pPr fontAlgn="base">
                        <a:spcBef>
                          <a:spcPct val="20000"/>
                        </a:spcBef>
                        <a:spcAft>
                          <a:spcPct val="0"/>
                        </a:spcAft>
                        <a:defRPr>
                          <a:solidFill>
                            <a:schemeClr val="tx1"/>
                          </a:solidFill>
                          <a:latin typeface="Arial"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800" b="1" i="0" u="none" strike="noStrike" cap="none" normalizeH="0" baseline="0">
                          <a:ln>
                            <a:noFill/>
                          </a:ln>
                          <a:solidFill>
                            <a:srgbClr val="000000"/>
                          </a:solidFill>
                          <a:effectLst/>
                          <a:latin typeface="Arial" pitchFamily="34" charset="0"/>
                          <a:ea typeface="Times New Roman" pitchFamily="18" charset="0"/>
                          <a:cs typeface="Arial" pitchFamily="34" charset="0"/>
                        </a:rPr>
                        <a:t>T</a:t>
                      </a:r>
                      <a:endParaRPr kumimoji="0" lang="en-GB" altLang="en-US" sz="2400" b="0" i="0" u="none" strike="noStrike" cap="none" normalizeH="0" baseline="0">
                        <a:ln>
                          <a:noFill/>
                        </a:ln>
                        <a:solidFill>
                          <a:schemeClr val="tx1"/>
                        </a:solidFill>
                        <a:effectLst/>
                        <a:latin typeface="Times New Roman" pitchFamily="18" charset="0"/>
                        <a:ea typeface="Times New Roman" pitchFamily="18" charset="0"/>
                        <a:cs typeface="Arial" pitchFamily="34" charset="0"/>
                      </a:endParaRPr>
                    </a:p>
                  </a:txBody>
                  <a:tcPr marT="45761" marB="4576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CCCCC"/>
                    </a:solidFill>
                  </a:tcPr>
                </a:tc>
                <a:tc>
                  <a:txBody>
                    <a:bodyPr/>
                    <a:lstStyle>
                      <a:lvl1pPr>
                        <a:spcBef>
                          <a:spcPct val="20000"/>
                        </a:spcBef>
                        <a:defRPr sz="2800">
                          <a:solidFill>
                            <a:schemeClr val="tx1"/>
                          </a:solidFill>
                          <a:latin typeface="Arial" pitchFamily="34" charset="0"/>
                        </a:defRPr>
                      </a:lvl1pPr>
                      <a:lvl2pPr>
                        <a:spcBef>
                          <a:spcPct val="20000"/>
                        </a:spcBef>
                        <a:defRPr sz="2400">
                          <a:solidFill>
                            <a:schemeClr val="tx1"/>
                          </a:solidFill>
                          <a:latin typeface="Arial" pitchFamily="34" charset="0"/>
                        </a:defRPr>
                      </a:lvl2pPr>
                      <a:lvl3pPr>
                        <a:spcBef>
                          <a:spcPct val="20000"/>
                        </a:spcBef>
                        <a:defRPr sz="2000">
                          <a:solidFill>
                            <a:schemeClr val="tx1"/>
                          </a:solidFill>
                          <a:latin typeface="Arial" pitchFamily="34" charset="0"/>
                        </a:defRPr>
                      </a:lvl3pPr>
                      <a:lvl4pPr>
                        <a:spcBef>
                          <a:spcPct val="20000"/>
                        </a:spcBef>
                        <a:defRPr>
                          <a:solidFill>
                            <a:schemeClr val="tx1"/>
                          </a:solidFill>
                          <a:latin typeface="Arial" pitchFamily="34" charset="0"/>
                        </a:defRPr>
                      </a:lvl4pPr>
                      <a:lvl5pPr>
                        <a:spcBef>
                          <a:spcPct val="20000"/>
                        </a:spcBef>
                        <a:defRPr>
                          <a:solidFill>
                            <a:schemeClr val="tx1"/>
                          </a:solidFill>
                          <a:latin typeface="Arial" pitchFamily="34" charset="0"/>
                        </a:defRPr>
                      </a:lvl5pPr>
                      <a:lvl6pPr fontAlgn="base">
                        <a:spcBef>
                          <a:spcPct val="20000"/>
                        </a:spcBef>
                        <a:spcAft>
                          <a:spcPct val="0"/>
                        </a:spcAft>
                        <a:defRPr>
                          <a:solidFill>
                            <a:schemeClr val="tx1"/>
                          </a:solidFill>
                          <a:latin typeface="Arial" pitchFamily="34" charset="0"/>
                        </a:defRPr>
                      </a:lvl6pPr>
                      <a:lvl7pPr fontAlgn="base">
                        <a:spcBef>
                          <a:spcPct val="20000"/>
                        </a:spcBef>
                        <a:spcAft>
                          <a:spcPct val="0"/>
                        </a:spcAft>
                        <a:defRPr>
                          <a:solidFill>
                            <a:schemeClr val="tx1"/>
                          </a:solidFill>
                          <a:latin typeface="Arial" pitchFamily="34" charset="0"/>
                        </a:defRPr>
                      </a:lvl7pPr>
                      <a:lvl8pPr fontAlgn="base">
                        <a:spcBef>
                          <a:spcPct val="20000"/>
                        </a:spcBef>
                        <a:spcAft>
                          <a:spcPct val="0"/>
                        </a:spcAft>
                        <a:defRPr>
                          <a:solidFill>
                            <a:schemeClr val="tx1"/>
                          </a:solidFill>
                          <a:latin typeface="Arial" pitchFamily="34" charset="0"/>
                        </a:defRPr>
                      </a:lvl8pPr>
                      <a:lvl9pPr fontAlgn="base">
                        <a:spcBef>
                          <a:spcPct val="20000"/>
                        </a:spcBef>
                        <a:spcAft>
                          <a:spcPct val="0"/>
                        </a:spcAft>
                        <a:defRPr>
                          <a:solidFill>
                            <a:schemeClr val="tx1"/>
                          </a:solidFill>
                          <a:latin typeface="Arial"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800" b="1" i="0" u="none" strike="noStrike" cap="none" normalizeH="0" baseline="0">
                          <a:ln>
                            <a:noFill/>
                          </a:ln>
                          <a:solidFill>
                            <a:srgbClr val="000000"/>
                          </a:solidFill>
                          <a:effectLst/>
                          <a:latin typeface="Arial" pitchFamily="34" charset="0"/>
                          <a:ea typeface="Times New Roman" pitchFamily="18" charset="0"/>
                          <a:cs typeface="Arial" pitchFamily="34" charset="0"/>
                        </a:rPr>
                        <a:t>T</a:t>
                      </a:r>
                      <a:endParaRPr kumimoji="0" lang="en-GB" altLang="en-US" sz="2400" b="0" i="0" u="none" strike="noStrike" cap="none" normalizeH="0" baseline="0">
                        <a:ln>
                          <a:noFill/>
                        </a:ln>
                        <a:solidFill>
                          <a:schemeClr val="tx1"/>
                        </a:solidFill>
                        <a:effectLst/>
                        <a:latin typeface="Times New Roman" pitchFamily="18" charset="0"/>
                        <a:ea typeface="Times New Roman" pitchFamily="18" charset="0"/>
                        <a:cs typeface="Arial" pitchFamily="34" charset="0"/>
                      </a:endParaRPr>
                    </a:p>
                  </a:txBody>
                  <a:tcPr marT="45761" marB="4576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CCCCC"/>
                    </a:solidFill>
                  </a:tcPr>
                </a:tc>
                <a:tc>
                  <a:txBody>
                    <a:bodyPr/>
                    <a:lstStyle>
                      <a:lvl1pPr>
                        <a:spcBef>
                          <a:spcPct val="20000"/>
                        </a:spcBef>
                        <a:defRPr sz="2800">
                          <a:solidFill>
                            <a:schemeClr val="tx1"/>
                          </a:solidFill>
                          <a:latin typeface="Arial" pitchFamily="34" charset="0"/>
                        </a:defRPr>
                      </a:lvl1pPr>
                      <a:lvl2pPr>
                        <a:spcBef>
                          <a:spcPct val="20000"/>
                        </a:spcBef>
                        <a:defRPr sz="2400">
                          <a:solidFill>
                            <a:schemeClr val="tx1"/>
                          </a:solidFill>
                          <a:latin typeface="Arial" pitchFamily="34" charset="0"/>
                        </a:defRPr>
                      </a:lvl2pPr>
                      <a:lvl3pPr>
                        <a:spcBef>
                          <a:spcPct val="20000"/>
                        </a:spcBef>
                        <a:defRPr sz="2000">
                          <a:solidFill>
                            <a:schemeClr val="tx1"/>
                          </a:solidFill>
                          <a:latin typeface="Arial" pitchFamily="34" charset="0"/>
                        </a:defRPr>
                      </a:lvl3pPr>
                      <a:lvl4pPr>
                        <a:spcBef>
                          <a:spcPct val="20000"/>
                        </a:spcBef>
                        <a:defRPr>
                          <a:solidFill>
                            <a:schemeClr val="tx1"/>
                          </a:solidFill>
                          <a:latin typeface="Arial" pitchFamily="34" charset="0"/>
                        </a:defRPr>
                      </a:lvl4pPr>
                      <a:lvl5pPr>
                        <a:spcBef>
                          <a:spcPct val="20000"/>
                        </a:spcBef>
                        <a:defRPr>
                          <a:solidFill>
                            <a:schemeClr val="tx1"/>
                          </a:solidFill>
                          <a:latin typeface="Arial" pitchFamily="34" charset="0"/>
                        </a:defRPr>
                      </a:lvl5pPr>
                      <a:lvl6pPr fontAlgn="base">
                        <a:spcBef>
                          <a:spcPct val="20000"/>
                        </a:spcBef>
                        <a:spcAft>
                          <a:spcPct val="0"/>
                        </a:spcAft>
                        <a:defRPr>
                          <a:solidFill>
                            <a:schemeClr val="tx1"/>
                          </a:solidFill>
                          <a:latin typeface="Arial" pitchFamily="34" charset="0"/>
                        </a:defRPr>
                      </a:lvl6pPr>
                      <a:lvl7pPr fontAlgn="base">
                        <a:spcBef>
                          <a:spcPct val="20000"/>
                        </a:spcBef>
                        <a:spcAft>
                          <a:spcPct val="0"/>
                        </a:spcAft>
                        <a:defRPr>
                          <a:solidFill>
                            <a:schemeClr val="tx1"/>
                          </a:solidFill>
                          <a:latin typeface="Arial" pitchFamily="34" charset="0"/>
                        </a:defRPr>
                      </a:lvl7pPr>
                      <a:lvl8pPr fontAlgn="base">
                        <a:spcBef>
                          <a:spcPct val="20000"/>
                        </a:spcBef>
                        <a:spcAft>
                          <a:spcPct val="0"/>
                        </a:spcAft>
                        <a:defRPr>
                          <a:solidFill>
                            <a:schemeClr val="tx1"/>
                          </a:solidFill>
                          <a:latin typeface="Arial" pitchFamily="34" charset="0"/>
                        </a:defRPr>
                      </a:lvl8pPr>
                      <a:lvl9pPr fontAlgn="base">
                        <a:spcBef>
                          <a:spcPct val="20000"/>
                        </a:spcBef>
                        <a:spcAft>
                          <a:spcPct val="0"/>
                        </a:spcAft>
                        <a:defRPr>
                          <a:solidFill>
                            <a:schemeClr val="tx1"/>
                          </a:solidFill>
                          <a:latin typeface="Arial"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800" b="1" i="0" u="none" strike="noStrike" cap="none" normalizeH="0" baseline="0">
                          <a:ln>
                            <a:noFill/>
                          </a:ln>
                          <a:solidFill>
                            <a:srgbClr val="000000"/>
                          </a:solidFill>
                          <a:effectLst/>
                          <a:latin typeface="Arial" pitchFamily="34" charset="0"/>
                          <a:ea typeface="Times New Roman" pitchFamily="18" charset="0"/>
                          <a:cs typeface="Arial" pitchFamily="34" charset="0"/>
                        </a:rPr>
                        <a:t>L</a:t>
                      </a:r>
                      <a:endParaRPr kumimoji="0" lang="en-GB" altLang="en-US" sz="2400" b="0" i="0" u="none" strike="noStrike" cap="none" normalizeH="0" baseline="0">
                        <a:ln>
                          <a:noFill/>
                        </a:ln>
                        <a:solidFill>
                          <a:schemeClr val="tx1"/>
                        </a:solidFill>
                        <a:effectLst/>
                        <a:latin typeface="Times New Roman" pitchFamily="18" charset="0"/>
                        <a:ea typeface="Times New Roman" pitchFamily="18" charset="0"/>
                        <a:cs typeface="Arial" pitchFamily="34" charset="0"/>
                      </a:endParaRPr>
                    </a:p>
                  </a:txBody>
                  <a:tcPr marT="45761" marB="4576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CCCCC"/>
                    </a:solidFill>
                  </a:tcPr>
                </a:tc>
                <a:tc>
                  <a:txBody>
                    <a:bodyPr/>
                    <a:lstStyle>
                      <a:lvl1pPr>
                        <a:spcBef>
                          <a:spcPct val="20000"/>
                        </a:spcBef>
                        <a:defRPr sz="2800">
                          <a:solidFill>
                            <a:schemeClr val="tx1"/>
                          </a:solidFill>
                          <a:latin typeface="Arial" pitchFamily="34" charset="0"/>
                        </a:defRPr>
                      </a:lvl1pPr>
                      <a:lvl2pPr>
                        <a:spcBef>
                          <a:spcPct val="20000"/>
                        </a:spcBef>
                        <a:defRPr sz="2400">
                          <a:solidFill>
                            <a:schemeClr val="tx1"/>
                          </a:solidFill>
                          <a:latin typeface="Arial" pitchFamily="34" charset="0"/>
                        </a:defRPr>
                      </a:lvl2pPr>
                      <a:lvl3pPr>
                        <a:spcBef>
                          <a:spcPct val="20000"/>
                        </a:spcBef>
                        <a:defRPr sz="2000">
                          <a:solidFill>
                            <a:schemeClr val="tx1"/>
                          </a:solidFill>
                          <a:latin typeface="Arial" pitchFamily="34" charset="0"/>
                        </a:defRPr>
                      </a:lvl3pPr>
                      <a:lvl4pPr>
                        <a:spcBef>
                          <a:spcPct val="20000"/>
                        </a:spcBef>
                        <a:defRPr>
                          <a:solidFill>
                            <a:schemeClr val="tx1"/>
                          </a:solidFill>
                          <a:latin typeface="Arial" pitchFamily="34" charset="0"/>
                        </a:defRPr>
                      </a:lvl4pPr>
                      <a:lvl5pPr>
                        <a:spcBef>
                          <a:spcPct val="20000"/>
                        </a:spcBef>
                        <a:defRPr>
                          <a:solidFill>
                            <a:schemeClr val="tx1"/>
                          </a:solidFill>
                          <a:latin typeface="Arial" pitchFamily="34" charset="0"/>
                        </a:defRPr>
                      </a:lvl5pPr>
                      <a:lvl6pPr fontAlgn="base">
                        <a:spcBef>
                          <a:spcPct val="20000"/>
                        </a:spcBef>
                        <a:spcAft>
                          <a:spcPct val="0"/>
                        </a:spcAft>
                        <a:defRPr>
                          <a:solidFill>
                            <a:schemeClr val="tx1"/>
                          </a:solidFill>
                          <a:latin typeface="Arial" pitchFamily="34" charset="0"/>
                        </a:defRPr>
                      </a:lvl6pPr>
                      <a:lvl7pPr fontAlgn="base">
                        <a:spcBef>
                          <a:spcPct val="20000"/>
                        </a:spcBef>
                        <a:spcAft>
                          <a:spcPct val="0"/>
                        </a:spcAft>
                        <a:defRPr>
                          <a:solidFill>
                            <a:schemeClr val="tx1"/>
                          </a:solidFill>
                          <a:latin typeface="Arial" pitchFamily="34" charset="0"/>
                        </a:defRPr>
                      </a:lvl7pPr>
                      <a:lvl8pPr fontAlgn="base">
                        <a:spcBef>
                          <a:spcPct val="20000"/>
                        </a:spcBef>
                        <a:spcAft>
                          <a:spcPct val="0"/>
                        </a:spcAft>
                        <a:defRPr>
                          <a:solidFill>
                            <a:schemeClr val="tx1"/>
                          </a:solidFill>
                          <a:latin typeface="Arial" pitchFamily="34" charset="0"/>
                        </a:defRPr>
                      </a:lvl8pPr>
                      <a:lvl9pPr fontAlgn="base">
                        <a:spcBef>
                          <a:spcPct val="20000"/>
                        </a:spcBef>
                        <a:spcAft>
                          <a:spcPct val="0"/>
                        </a:spcAft>
                        <a:defRPr>
                          <a:solidFill>
                            <a:schemeClr val="tx1"/>
                          </a:solidFill>
                          <a:latin typeface="Arial"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800" b="1" i="0" u="none" strike="noStrike" cap="none" normalizeH="0" baseline="0" dirty="0">
                          <a:ln>
                            <a:noFill/>
                          </a:ln>
                          <a:solidFill>
                            <a:schemeClr val="tx1"/>
                          </a:solidFill>
                          <a:effectLst/>
                          <a:latin typeface="Arial" pitchFamily="34" charset="0"/>
                          <a:ea typeface="Times New Roman" pitchFamily="18" charset="0"/>
                          <a:cs typeface="Arial" pitchFamily="34" charset="0"/>
                        </a:rPr>
                        <a:t>6</a:t>
                      </a:r>
                      <a:endParaRPr kumimoji="0" lang="en-GB" altLang="en-US" sz="2400" b="0" i="0" u="none" strike="noStrike" cap="none" normalizeH="0" baseline="0" dirty="0">
                        <a:ln>
                          <a:noFill/>
                        </a:ln>
                        <a:solidFill>
                          <a:schemeClr val="tx1"/>
                        </a:solidFill>
                        <a:effectLst/>
                        <a:latin typeface="Times New Roman" pitchFamily="18" charset="0"/>
                        <a:ea typeface="Times New Roman" pitchFamily="18" charset="0"/>
                        <a:cs typeface="Arial" pitchFamily="34" charset="0"/>
                      </a:endParaRPr>
                    </a:p>
                  </a:txBody>
                  <a:tcPr marT="45761" marB="4576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a:spcBef>
                          <a:spcPct val="20000"/>
                        </a:spcBef>
                        <a:defRPr sz="2400">
                          <a:solidFill>
                            <a:schemeClr val="tx1"/>
                          </a:solidFill>
                          <a:latin typeface="Arial" pitchFamily="34" charset="0"/>
                        </a:defRPr>
                      </a:lvl2pPr>
                      <a:lvl3pPr>
                        <a:spcBef>
                          <a:spcPct val="20000"/>
                        </a:spcBef>
                        <a:defRPr sz="2000">
                          <a:solidFill>
                            <a:schemeClr val="tx1"/>
                          </a:solidFill>
                          <a:latin typeface="Arial" pitchFamily="34" charset="0"/>
                        </a:defRPr>
                      </a:lvl3pPr>
                      <a:lvl4pPr>
                        <a:spcBef>
                          <a:spcPct val="20000"/>
                        </a:spcBef>
                        <a:defRPr>
                          <a:solidFill>
                            <a:schemeClr val="tx1"/>
                          </a:solidFill>
                          <a:latin typeface="Arial" pitchFamily="34" charset="0"/>
                        </a:defRPr>
                      </a:lvl4pPr>
                      <a:lvl5pPr>
                        <a:spcBef>
                          <a:spcPct val="20000"/>
                        </a:spcBef>
                        <a:defRPr>
                          <a:solidFill>
                            <a:schemeClr val="tx1"/>
                          </a:solidFill>
                          <a:latin typeface="Arial" pitchFamily="34" charset="0"/>
                        </a:defRPr>
                      </a:lvl5pPr>
                      <a:lvl6pPr fontAlgn="base">
                        <a:spcBef>
                          <a:spcPct val="20000"/>
                        </a:spcBef>
                        <a:spcAft>
                          <a:spcPct val="0"/>
                        </a:spcAft>
                        <a:defRPr>
                          <a:solidFill>
                            <a:schemeClr val="tx1"/>
                          </a:solidFill>
                          <a:latin typeface="Arial" pitchFamily="34" charset="0"/>
                        </a:defRPr>
                      </a:lvl6pPr>
                      <a:lvl7pPr fontAlgn="base">
                        <a:spcBef>
                          <a:spcPct val="20000"/>
                        </a:spcBef>
                        <a:spcAft>
                          <a:spcPct val="0"/>
                        </a:spcAft>
                        <a:defRPr>
                          <a:solidFill>
                            <a:schemeClr val="tx1"/>
                          </a:solidFill>
                          <a:latin typeface="Arial" pitchFamily="34" charset="0"/>
                        </a:defRPr>
                      </a:lvl7pPr>
                      <a:lvl8pPr fontAlgn="base">
                        <a:spcBef>
                          <a:spcPct val="20000"/>
                        </a:spcBef>
                        <a:spcAft>
                          <a:spcPct val="0"/>
                        </a:spcAft>
                        <a:defRPr>
                          <a:solidFill>
                            <a:schemeClr val="tx1"/>
                          </a:solidFill>
                          <a:latin typeface="Arial" pitchFamily="34" charset="0"/>
                        </a:defRPr>
                      </a:lvl8pPr>
                      <a:lvl9pPr fontAlgn="base">
                        <a:spcBef>
                          <a:spcPct val="20000"/>
                        </a:spcBef>
                        <a:spcAft>
                          <a:spcPct val="0"/>
                        </a:spcAft>
                        <a:defRPr>
                          <a:solidFill>
                            <a:schemeClr val="tx1"/>
                          </a:solidFill>
                          <a:latin typeface="Arial"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800" b="1" i="0" u="none" strike="noStrike" cap="none" normalizeH="0" baseline="0">
                          <a:ln>
                            <a:noFill/>
                          </a:ln>
                          <a:solidFill>
                            <a:srgbClr val="000000"/>
                          </a:solidFill>
                          <a:effectLst/>
                          <a:latin typeface="Arial" pitchFamily="34" charset="0"/>
                          <a:ea typeface="Times New Roman" pitchFamily="18" charset="0"/>
                          <a:cs typeface="Arial" pitchFamily="34" charset="0"/>
                        </a:rPr>
                        <a:t>0</a:t>
                      </a:r>
                      <a:endParaRPr kumimoji="0" lang="en-GB" altLang="en-US" sz="2400" b="0" i="0" u="none" strike="noStrike" cap="none" normalizeH="0" baseline="0">
                        <a:ln>
                          <a:noFill/>
                        </a:ln>
                        <a:solidFill>
                          <a:schemeClr val="tx1"/>
                        </a:solidFill>
                        <a:effectLst/>
                        <a:latin typeface="Times New Roman" pitchFamily="18" charset="0"/>
                        <a:ea typeface="Times New Roman" pitchFamily="18" charset="0"/>
                        <a:cs typeface="Arial" pitchFamily="34" charset="0"/>
                      </a:endParaRPr>
                    </a:p>
                  </a:txBody>
                  <a:tcPr marT="45761" marB="4576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FFFF"/>
                    </a:solidFill>
                  </a:tcPr>
                </a:tc>
                <a:tc>
                  <a:txBody>
                    <a:bodyPr/>
                    <a:lstStyle>
                      <a:lvl1pPr>
                        <a:spcBef>
                          <a:spcPct val="20000"/>
                        </a:spcBef>
                        <a:defRPr sz="2800">
                          <a:solidFill>
                            <a:schemeClr val="tx1"/>
                          </a:solidFill>
                          <a:latin typeface="Arial" pitchFamily="34" charset="0"/>
                        </a:defRPr>
                      </a:lvl1pPr>
                      <a:lvl2pPr>
                        <a:spcBef>
                          <a:spcPct val="20000"/>
                        </a:spcBef>
                        <a:defRPr sz="2400">
                          <a:solidFill>
                            <a:schemeClr val="tx1"/>
                          </a:solidFill>
                          <a:latin typeface="Arial" pitchFamily="34" charset="0"/>
                        </a:defRPr>
                      </a:lvl2pPr>
                      <a:lvl3pPr>
                        <a:spcBef>
                          <a:spcPct val="20000"/>
                        </a:spcBef>
                        <a:defRPr sz="2000">
                          <a:solidFill>
                            <a:schemeClr val="tx1"/>
                          </a:solidFill>
                          <a:latin typeface="Arial" pitchFamily="34" charset="0"/>
                        </a:defRPr>
                      </a:lvl3pPr>
                      <a:lvl4pPr>
                        <a:spcBef>
                          <a:spcPct val="20000"/>
                        </a:spcBef>
                        <a:defRPr>
                          <a:solidFill>
                            <a:schemeClr val="tx1"/>
                          </a:solidFill>
                          <a:latin typeface="Arial" pitchFamily="34" charset="0"/>
                        </a:defRPr>
                      </a:lvl4pPr>
                      <a:lvl5pPr>
                        <a:spcBef>
                          <a:spcPct val="20000"/>
                        </a:spcBef>
                        <a:defRPr>
                          <a:solidFill>
                            <a:schemeClr val="tx1"/>
                          </a:solidFill>
                          <a:latin typeface="Arial" pitchFamily="34" charset="0"/>
                        </a:defRPr>
                      </a:lvl5pPr>
                      <a:lvl6pPr fontAlgn="base">
                        <a:spcBef>
                          <a:spcPct val="20000"/>
                        </a:spcBef>
                        <a:spcAft>
                          <a:spcPct val="0"/>
                        </a:spcAft>
                        <a:defRPr>
                          <a:solidFill>
                            <a:schemeClr val="tx1"/>
                          </a:solidFill>
                          <a:latin typeface="Arial" pitchFamily="34" charset="0"/>
                        </a:defRPr>
                      </a:lvl6pPr>
                      <a:lvl7pPr fontAlgn="base">
                        <a:spcBef>
                          <a:spcPct val="20000"/>
                        </a:spcBef>
                        <a:spcAft>
                          <a:spcPct val="0"/>
                        </a:spcAft>
                        <a:defRPr>
                          <a:solidFill>
                            <a:schemeClr val="tx1"/>
                          </a:solidFill>
                          <a:latin typeface="Arial" pitchFamily="34" charset="0"/>
                        </a:defRPr>
                      </a:lvl7pPr>
                      <a:lvl8pPr fontAlgn="base">
                        <a:spcBef>
                          <a:spcPct val="20000"/>
                        </a:spcBef>
                        <a:spcAft>
                          <a:spcPct val="0"/>
                        </a:spcAft>
                        <a:defRPr>
                          <a:solidFill>
                            <a:schemeClr val="tx1"/>
                          </a:solidFill>
                          <a:latin typeface="Arial" pitchFamily="34" charset="0"/>
                        </a:defRPr>
                      </a:lvl8pPr>
                      <a:lvl9pPr fontAlgn="base">
                        <a:spcBef>
                          <a:spcPct val="20000"/>
                        </a:spcBef>
                        <a:spcAft>
                          <a:spcPct val="0"/>
                        </a:spcAft>
                        <a:defRPr>
                          <a:solidFill>
                            <a:schemeClr val="tx1"/>
                          </a:solidFill>
                          <a:latin typeface="Arial"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800" b="1" i="0" u="none" strike="noStrike" cap="none" normalizeH="0" baseline="0" dirty="0">
                          <a:ln>
                            <a:noFill/>
                          </a:ln>
                          <a:solidFill>
                            <a:srgbClr val="000000"/>
                          </a:solidFill>
                          <a:effectLst/>
                          <a:latin typeface="Arial" pitchFamily="34" charset="0"/>
                          <a:ea typeface="Times New Roman" pitchFamily="18" charset="0"/>
                          <a:cs typeface="Arial" pitchFamily="34" charset="0"/>
                        </a:rPr>
                        <a:t>9</a:t>
                      </a:r>
                      <a:endParaRPr kumimoji="0" lang="en-GB" altLang="en-US" sz="2400" b="0" i="0" u="none" strike="noStrike" cap="none" normalizeH="0" baseline="0" dirty="0">
                        <a:ln>
                          <a:noFill/>
                        </a:ln>
                        <a:solidFill>
                          <a:schemeClr val="tx1"/>
                        </a:solidFill>
                        <a:effectLst/>
                        <a:latin typeface="Times New Roman" pitchFamily="18" charset="0"/>
                        <a:ea typeface="Times New Roman" pitchFamily="18" charset="0"/>
                        <a:cs typeface="Arial" pitchFamily="34" charset="0"/>
                      </a:endParaRPr>
                    </a:p>
                  </a:txBody>
                  <a:tcPr marT="45761" marB="4576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FFFF"/>
                    </a:solidFill>
                  </a:tcPr>
                </a:tc>
                <a:tc>
                  <a:txBody>
                    <a:bodyPr/>
                    <a:lstStyle>
                      <a:lvl1pPr>
                        <a:spcBef>
                          <a:spcPct val="20000"/>
                        </a:spcBef>
                        <a:defRPr sz="2800">
                          <a:solidFill>
                            <a:schemeClr val="tx1"/>
                          </a:solidFill>
                          <a:latin typeface="Arial" pitchFamily="34" charset="0"/>
                        </a:defRPr>
                      </a:lvl1pPr>
                      <a:lvl2pPr>
                        <a:spcBef>
                          <a:spcPct val="20000"/>
                        </a:spcBef>
                        <a:defRPr sz="2400">
                          <a:solidFill>
                            <a:schemeClr val="tx1"/>
                          </a:solidFill>
                          <a:latin typeface="Arial" pitchFamily="34" charset="0"/>
                        </a:defRPr>
                      </a:lvl2pPr>
                      <a:lvl3pPr>
                        <a:spcBef>
                          <a:spcPct val="20000"/>
                        </a:spcBef>
                        <a:defRPr sz="2000">
                          <a:solidFill>
                            <a:schemeClr val="tx1"/>
                          </a:solidFill>
                          <a:latin typeface="Arial" pitchFamily="34" charset="0"/>
                        </a:defRPr>
                      </a:lvl3pPr>
                      <a:lvl4pPr>
                        <a:spcBef>
                          <a:spcPct val="20000"/>
                        </a:spcBef>
                        <a:defRPr>
                          <a:solidFill>
                            <a:schemeClr val="tx1"/>
                          </a:solidFill>
                          <a:latin typeface="Arial" pitchFamily="34" charset="0"/>
                        </a:defRPr>
                      </a:lvl4pPr>
                      <a:lvl5pPr>
                        <a:spcBef>
                          <a:spcPct val="20000"/>
                        </a:spcBef>
                        <a:defRPr>
                          <a:solidFill>
                            <a:schemeClr val="tx1"/>
                          </a:solidFill>
                          <a:latin typeface="Arial" pitchFamily="34" charset="0"/>
                        </a:defRPr>
                      </a:lvl5pPr>
                      <a:lvl6pPr fontAlgn="base">
                        <a:spcBef>
                          <a:spcPct val="20000"/>
                        </a:spcBef>
                        <a:spcAft>
                          <a:spcPct val="0"/>
                        </a:spcAft>
                        <a:defRPr>
                          <a:solidFill>
                            <a:schemeClr val="tx1"/>
                          </a:solidFill>
                          <a:latin typeface="Arial" pitchFamily="34" charset="0"/>
                        </a:defRPr>
                      </a:lvl6pPr>
                      <a:lvl7pPr fontAlgn="base">
                        <a:spcBef>
                          <a:spcPct val="20000"/>
                        </a:spcBef>
                        <a:spcAft>
                          <a:spcPct val="0"/>
                        </a:spcAft>
                        <a:defRPr>
                          <a:solidFill>
                            <a:schemeClr val="tx1"/>
                          </a:solidFill>
                          <a:latin typeface="Arial" pitchFamily="34" charset="0"/>
                        </a:defRPr>
                      </a:lvl7pPr>
                      <a:lvl8pPr fontAlgn="base">
                        <a:spcBef>
                          <a:spcPct val="20000"/>
                        </a:spcBef>
                        <a:spcAft>
                          <a:spcPct val="0"/>
                        </a:spcAft>
                        <a:defRPr>
                          <a:solidFill>
                            <a:schemeClr val="tx1"/>
                          </a:solidFill>
                          <a:latin typeface="Arial" pitchFamily="34" charset="0"/>
                        </a:defRPr>
                      </a:lvl8pPr>
                      <a:lvl9pPr fontAlgn="base">
                        <a:spcBef>
                          <a:spcPct val="20000"/>
                        </a:spcBef>
                        <a:spcAft>
                          <a:spcPct val="0"/>
                        </a:spcAft>
                        <a:defRPr>
                          <a:solidFill>
                            <a:schemeClr val="tx1"/>
                          </a:solidFill>
                          <a:latin typeface="Arial"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800" b="1" i="0" u="none" strike="noStrike" cap="none" normalizeH="0" baseline="0">
                          <a:ln>
                            <a:noFill/>
                          </a:ln>
                          <a:solidFill>
                            <a:srgbClr val="000000"/>
                          </a:solidFill>
                          <a:effectLst/>
                          <a:latin typeface="Arial" pitchFamily="34" charset="0"/>
                          <a:ea typeface="Times New Roman" pitchFamily="18" charset="0"/>
                          <a:cs typeface="Arial" pitchFamily="34" charset="0"/>
                        </a:rPr>
                        <a:t>2</a:t>
                      </a:r>
                      <a:endParaRPr kumimoji="0" lang="en-GB" altLang="en-US" sz="2400" b="0" i="0" u="none" strike="noStrike" cap="none" normalizeH="0" baseline="0">
                        <a:ln>
                          <a:noFill/>
                        </a:ln>
                        <a:solidFill>
                          <a:schemeClr val="tx1"/>
                        </a:solidFill>
                        <a:effectLst/>
                        <a:latin typeface="Times New Roman" pitchFamily="18" charset="0"/>
                        <a:ea typeface="Times New Roman" pitchFamily="18" charset="0"/>
                        <a:cs typeface="Arial" pitchFamily="34" charset="0"/>
                      </a:endParaRPr>
                    </a:p>
                  </a:txBody>
                  <a:tcPr marT="45761" marB="4576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00"/>
                    </a:solidFill>
                  </a:tcPr>
                </a:tc>
                <a:tc>
                  <a:txBody>
                    <a:bodyPr/>
                    <a:lstStyle>
                      <a:lvl1pPr>
                        <a:spcBef>
                          <a:spcPct val="20000"/>
                        </a:spcBef>
                        <a:defRPr sz="2800">
                          <a:solidFill>
                            <a:schemeClr val="tx1"/>
                          </a:solidFill>
                          <a:latin typeface="Arial" pitchFamily="34" charset="0"/>
                        </a:defRPr>
                      </a:lvl1pPr>
                      <a:lvl2pPr>
                        <a:spcBef>
                          <a:spcPct val="20000"/>
                        </a:spcBef>
                        <a:defRPr sz="2400">
                          <a:solidFill>
                            <a:schemeClr val="tx1"/>
                          </a:solidFill>
                          <a:latin typeface="Arial" pitchFamily="34" charset="0"/>
                        </a:defRPr>
                      </a:lvl2pPr>
                      <a:lvl3pPr>
                        <a:spcBef>
                          <a:spcPct val="20000"/>
                        </a:spcBef>
                        <a:defRPr sz="2000">
                          <a:solidFill>
                            <a:schemeClr val="tx1"/>
                          </a:solidFill>
                          <a:latin typeface="Arial" pitchFamily="34" charset="0"/>
                        </a:defRPr>
                      </a:lvl3pPr>
                      <a:lvl4pPr>
                        <a:spcBef>
                          <a:spcPct val="20000"/>
                        </a:spcBef>
                        <a:defRPr>
                          <a:solidFill>
                            <a:schemeClr val="tx1"/>
                          </a:solidFill>
                          <a:latin typeface="Arial" pitchFamily="34" charset="0"/>
                        </a:defRPr>
                      </a:lvl4pPr>
                      <a:lvl5pPr>
                        <a:spcBef>
                          <a:spcPct val="20000"/>
                        </a:spcBef>
                        <a:defRPr>
                          <a:solidFill>
                            <a:schemeClr val="tx1"/>
                          </a:solidFill>
                          <a:latin typeface="Arial" pitchFamily="34" charset="0"/>
                        </a:defRPr>
                      </a:lvl5pPr>
                      <a:lvl6pPr fontAlgn="base">
                        <a:spcBef>
                          <a:spcPct val="20000"/>
                        </a:spcBef>
                        <a:spcAft>
                          <a:spcPct val="0"/>
                        </a:spcAft>
                        <a:defRPr>
                          <a:solidFill>
                            <a:schemeClr val="tx1"/>
                          </a:solidFill>
                          <a:latin typeface="Arial" pitchFamily="34" charset="0"/>
                        </a:defRPr>
                      </a:lvl6pPr>
                      <a:lvl7pPr fontAlgn="base">
                        <a:spcBef>
                          <a:spcPct val="20000"/>
                        </a:spcBef>
                        <a:spcAft>
                          <a:spcPct val="0"/>
                        </a:spcAft>
                        <a:defRPr>
                          <a:solidFill>
                            <a:schemeClr val="tx1"/>
                          </a:solidFill>
                          <a:latin typeface="Arial" pitchFamily="34" charset="0"/>
                        </a:defRPr>
                      </a:lvl7pPr>
                      <a:lvl8pPr fontAlgn="base">
                        <a:spcBef>
                          <a:spcPct val="20000"/>
                        </a:spcBef>
                        <a:spcAft>
                          <a:spcPct val="0"/>
                        </a:spcAft>
                        <a:defRPr>
                          <a:solidFill>
                            <a:schemeClr val="tx1"/>
                          </a:solidFill>
                          <a:latin typeface="Arial" pitchFamily="34" charset="0"/>
                        </a:defRPr>
                      </a:lvl8pPr>
                      <a:lvl9pPr fontAlgn="base">
                        <a:spcBef>
                          <a:spcPct val="20000"/>
                        </a:spcBef>
                        <a:spcAft>
                          <a:spcPct val="0"/>
                        </a:spcAft>
                        <a:defRPr>
                          <a:solidFill>
                            <a:schemeClr val="tx1"/>
                          </a:solidFill>
                          <a:latin typeface="Arial"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800" b="1" i="0" u="none" strike="noStrike" cap="none" normalizeH="0" baseline="0" dirty="0">
                          <a:ln>
                            <a:noFill/>
                          </a:ln>
                          <a:solidFill>
                            <a:srgbClr val="000000"/>
                          </a:solidFill>
                          <a:effectLst/>
                          <a:latin typeface="Arial" pitchFamily="34" charset="0"/>
                          <a:ea typeface="Times New Roman" pitchFamily="18" charset="0"/>
                          <a:cs typeface="Arial" pitchFamily="34" charset="0"/>
                        </a:rPr>
                        <a:t>2</a:t>
                      </a:r>
                      <a:endParaRPr kumimoji="0" lang="en-GB" altLang="en-US" sz="2400" b="0" i="0" u="none" strike="noStrike" cap="none" normalizeH="0" baseline="0" dirty="0">
                        <a:ln>
                          <a:noFill/>
                        </a:ln>
                        <a:solidFill>
                          <a:schemeClr val="tx1"/>
                        </a:solidFill>
                        <a:effectLst/>
                        <a:latin typeface="Times New Roman" pitchFamily="18" charset="0"/>
                        <a:ea typeface="Times New Roman" pitchFamily="18" charset="0"/>
                        <a:cs typeface="Arial" pitchFamily="34" charset="0"/>
                      </a:endParaRPr>
                    </a:p>
                  </a:txBody>
                  <a:tcPr marT="45761" marB="4576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00"/>
                    </a:solidFill>
                  </a:tcPr>
                </a:tc>
                <a:tc>
                  <a:txBody>
                    <a:bodyPr/>
                    <a:lstStyle>
                      <a:lvl1pPr>
                        <a:spcBef>
                          <a:spcPct val="20000"/>
                        </a:spcBef>
                        <a:defRPr sz="2800">
                          <a:solidFill>
                            <a:schemeClr val="tx1"/>
                          </a:solidFill>
                          <a:latin typeface="Arial" pitchFamily="34" charset="0"/>
                        </a:defRPr>
                      </a:lvl1pPr>
                      <a:lvl2pPr>
                        <a:spcBef>
                          <a:spcPct val="20000"/>
                        </a:spcBef>
                        <a:defRPr sz="2400">
                          <a:solidFill>
                            <a:schemeClr val="tx1"/>
                          </a:solidFill>
                          <a:latin typeface="Arial" pitchFamily="34" charset="0"/>
                        </a:defRPr>
                      </a:lvl2pPr>
                      <a:lvl3pPr>
                        <a:spcBef>
                          <a:spcPct val="20000"/>
                        </a:spcBef>
                        <a:defRPr sz="2000">
                          <a:solidFill>
                            <a:schemeClr val="tx1"/>
                          </a:solidFill>
                          <a:latin typeface="Arial" pitchFamily="34" charset="0"/>
                        </a:defRPr>
                      </a:lvl3pPr>
                      <a:lvl4pPr>
                        <a:spcBef>
                          <a:spcPct val="20000"/>
                        </a:spcBef>
                        <a:defRPr>
                          <a:solidFill>
                            <a:schemeClr val="tx1"/>
                          </a:solidFill>
                          <a:latin typeface="Arial" pitchFamily="34" charset="0"/>
                        </a:defRPr>
                      </a:lvl4pPr>
                      <a:lvl5pPr>
                        <a:spcBef>
                          <a:spcPct val="20000"/>
                        </a:spcBef>
                        <a:defRPr>
                          <a:solidFill>
                            <a:schemeClr val="tx1"/>
                          </a:solidFill>
                          <a:latin typeface="Arial" pitchFamily="34" charset="0"/>
                        </a:defRPr>
                      </a:lvl5pPr>
                      <a:lvl6pPr fontAlgn="base">
                        <a:spcBef>
                          <a:spcPct val="20000"/>
                        </a:spcBef>
                        <a:spcAft>
                          <a:spcPct val="0"/>
                        </a:spcAft>
                        <a:defRPr>
                          <a:solidFill>
                            <a:schemeClr val="tx1"/>
                          </a:solidFill>
                          <a:latin typeface="Arial" pitchFamily="34" charset="0"/>
                        </a:defRPr>
                      </a:lvl6pPr>
                      <a:lvl7pPr fontAlgn="base">
                        <a:spcBef>
                          <a:spcPct val="20000"/>
                        </a:spcBef>
                        <a:spcAft>
                          <a:spcPct val="0"/>
                        </a:spcAft>
                        <a:defRPr>
                          <a:solidFill>
                            <a:schemeClr val="tx1"/>
                          </a:solidFill>
                          <a:latin typeface="Arial" pitchFamily="34" charset="0"/>
                        </a:defRPr>
                      </a:lvl7pPr>
                      <a:lvl8pPr fontAlgn="base">
                        <a:spcBef>
                          <a:spcPct val="20000"/>
                        </a:spcBef>
                        <a:spcAft>
                          <a:spcPct val="0"/>
                        </a:spcAft>
                        <a:defRPr>
                          <a:solidFill>
                            <a:schemeClr val="tx1"/>
                          </a:solidFill>
                          <a:latin typeface="Arial" pitchFamily="34" charset="0"/>
                        </a:defRPr>
                      </a:lvl8pPr>
                      <a:lvl9pPr fontAlgn="base">
                        <a:spcBef>
                          <a:spcPct val="20000"/>
                        </a:spcBef>
                        <a:spcAft>
                          <a:spcPct val="0"/>
                        </a:spcAft>
                        <a:defRPr>
                          <a:solidFill>
                            <a:schemeClr val="tx1"/>
                          </a:solidFill>
                          <a:latin typeface="Arial"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800" b="1" i="0" u="none" strike="noStrike" cap="none" normalizeH="0" baseline="0" dirty="0">
                          <a:ln>
                            <a:noFill/>
                          </a:ln>
                          <a:solidFill>
                            <a:schemeClr val="tx1"/>
                          </a:solidFill>
                          <a:effectLst/>
                          <a:latin typeface="Arial" pitchFamily="34" charset="0"/>
                          <a:ea typeface="Times New Roman" pitchFamily="18" charset="0"/>
                          <a:cs typeface="Arial" pitchFamily="34" charset="0"/>
                        </a:rPr>
                        <a:t>3</a:t>
                      </a:r>
                      <a:endParaRPr kumimoji="0" lang="en-GB" altLang="en-US" sz="2400" b="0" i="0" u="none" strike="noStrike" cap="none" normalizeH="0" baseline="0" dirty="0">
                        <a:ln>
                          <a:noFill/>
                        </a:ln>
                        <a:solidFill>
                          <a:schemeClr val="tx1"/>
                        </a:solidFill>
                        <a:effectLst/>
                        <a:latin typeface="Times New Roman" pitchFamily="18" charset="0"/>
                        <a:ea typeface="Times New Roman" pitchFamily="18" charset="0"/>
                        <a:cs typeface="Arial" pitchFamily="34" charset="0"/>
                      </a:endParaRPr>
                    </a:p>
                  </a:txBody>
                  <a:tcPr marT="45761" marB="4576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a:spcBef>
                          <a:spcPct val="20000"/>
                        </a:spcBef>
                        <a:defRPr sz="2400">
                          <a:solidFill>
                            <a:schemeClr val="tx1"/>
                          </a:solidFill>
                          <a:latin typeface="Arial" pitchFamily="34" charset="0"/>
                        </a:defRPr>
                      </a:lvl2pPr>
                      <a:lvl3pPr>
                        <a:spcBef>
                          <a:spcPct val="20000"/>
                        </a:spcBef>
                        <a:defRPr sz="2000">
                          <a:solidFill>
                            <a:schemeClr val="tx1"/>
                          </a:solidFill>
                          <a:latin typeface="Arial" pitchFamily="34" charset="0"/>
                        </a:defRPr>
                      </a:lvl3pPr>
                      <a:lvl4pPr>
                        <a:spcBef>
                          <a:spcPct val="20000"/>
                        </a:spcBef>
                        <a:defRPr>
                          <a:solidFill>
                            <a:schemeClr val="tx1"/>
                          </a:solidFill>
                          <a:latin typeface="Arial" pitchFamily="34" charset="0"/>
                        </a:defRPr>
                      </a:lvl4pPr>
                      <a:lvl5pPr>
                        <a:spcBef>
                          <a:spcPct val="20000"/>
                        </a:spcBef>
                        <a:defRPr>
                          <a:solidFill>
                            <a:schemeClr val="tx1"/>
                          </a:solidFill>
                          <a:latin typeface="Arial" pitchFamily="34" charset="0"/>
                        </a:defRPr>
                      </a:lvl5pPr>
                      <a:lvl6pPr fontAlgn="base">
                        <a:spcBef>
                          <a:spcPct val="20000"/>
                        </a:spcBef>
                        <a:spcAft>
                          <a:spcPct val="0"/>
                        </a:spcAft>
                        <a:defRPr>
                          <a:solidFill>
                            <a:schemeClr val="tx1"/>
                          </a:solidFill>
                          <a:latin typeface="Arial" pitchFamily="34" charset="0"/>
                        </a:defRPr>
                      </a:lvl6pPr>
                      <a:lvl7pPr fontAlgn="base">
                        <a:spcBef>
                          <a:spcPct val="20000"/>
                        </a:spcBef>
                        <a:spcAft>
                          <a:spcPct val="0"/>
                        </a:spcAft>
                        <a:defRPr>
                          <a:solidFill>
                            <a:schemeClr val="tx1"/>
                          </a:solidFill>
                          <a:latin typeface="Arial" pitchFamily="34" charset="0"/>
                        </a:defRPr>
                      </a:lvl7pPr>
                      <a:lvl8pPr fontAlgn="base">
                        <a:spcBef>
                          <a:spcPct val="20000"/>
                        </a:spcBef>
                        <a:spcAft>
                          <a:spcPct val="0"/>
                        </a:spcAft>
                        <a:defRPr>
                          <a:solidFill>
                            <a:schemeClr val="tx1"/>
                          </a:solidFill>
                          <a:latin typeface="Arial" pitchFamily="34" charset="0"/>
                        </a:defRPr>
                      </a:lvl8pPr>
                      <a:lvl9pPr fontAlgn="base">
                        <a:spcBef>
                          <a:spcPct val="20000"/>
                        </a:spcBef>
                        <a:spcAft>
                          <a:spcPct val="0"/>
                        </a:spcAft>
                        <a:defRPr>
                          <a:solidFill>
                            <a:schemeClr val="tx1"/>
                          </a:solidFill>
                          <a:latin typeface="Arial"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800" b="1" i="0" u="none" strike="noStrike" cap="none" normalizeH="0" baseline="0">
                          <a:ln>
                            <a:noFill/>
                          </a:ln>
                          <a:solidFill>
                            <a:srgbClr val="000000"/>
                          </a:solidFill>
                          <a:effectLst/>
                          <a:latin typeface="Arial" pitchFamily="34" charset="0"/>
                          <a:ea typeface="Times New Roman" pitchFamily="18" charset="0"/>
                          <a:cs typeface="Arial" pitchFamily="34" charset="0"/>
                        </a:rPr>
                        <a:t>K</a:t>
                      </a:r>
                      <a:endParaRPr kumimoji="0" lang="en-GB" altLang="en-US" sz="2400" b="0" i="0" u="none" strike="noStrike" cap="none" normalizeH="0" baseline="0">
                        <a:ln>
                          <a:noFill/>
                        </a:ln>
                        <a:solidFill>
                          <a:schemeClr val="tx1"/>
                        </a:solidFill>
                        <a:effectLst/>
                        <a:latin typeface="Times New Roman" pitchFamily="18" charset="0"/>
                        <a:ea typeface="Times New Roman" pitchFamily="18" charset="0"/>
                        <a:cs typeface="Arial" pitchFamily="34" charset="0"/>
                      </a:endParaRPr>
                    </a:p>
                  </a:txBody>
                  <a:tcPr marT="45761" marB="4576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CCCCC"/>
                    </a:solidFill>
                  </a:tcPr>
                </a:tc>
                <a:tc>
                  <a:txBody>
                    <a:bodyPr/>
                    <a:lstStyle>
                      <a:lvl1pPr>
                        <a:spcBef>
                          <a:spcPct val="20000"/>
                        </a:spcBef>
                        <a:defRPr sz="2800">
                          <a:solidFill>
                            <a:schemeClr val="tx1"/>
                          </a:solidFill>
                          <a:latin typeface="Arial" pitchFamily="34" charset="0"/>
                        </a:defRPr>
                      </a:lvl1pPr>
                      <a:lvl2pPr>
                        <a:spcBef>
                          <a:spcPct val="20000"/>
                        </a:spcBef>
                        <a:defRPr sz="2400">
                          <a:solidFill>
                            <a:schemeClr val="tx1"/>
                          </a:solidFill>
                          <a:latin typeface="Arial" pitchFamily="34" charset="0"/>
                        </a:defRPr>
                      </a:lvl2pPr>
                      <a:lvl3pPr>
                        <a:spcBef>
                          <a:spcPct val="20000"/>
                        </a:spcBef>
                        <a:defRPr sz="2000">
                          <a:solidFill>
                            <a:schemeClr val="tx1"/>
                          </a:solidFill>
                          <a:latin typeface="Arial" pitchFamily="34" charset="0"/>
                        </a:defRPr>
                      </a:lvl3pPr>
                      <a:lvl4pPr>
                        <a:spcBef>
                          <a:spcPct val="20000"/>
                        </a:spcBef>
                        <a:defRPr>
                          <a:solidFill>
                            <a:schemeClr val="tx1"/>
                          </a:solidFill>
                          <a:latin typeface="Arial" pitchFamily="34" charset="0"/>
                        </a:defRPr>
                      </a:lvl4pPr>
                      <a:lvl5pPr>
                        <a:spcBef>
                          <a:spcPct val="20000"/>
                        </a:spcBef>
                        <a:defRPr>
                          <a:solidFill>
                            <a:schemeClr val="tx1"/>
                          </a:solidFill>
                          <a:latin typeface="Arial" pitchFamily="34" charset="0"/>
                        </a:defRPr>
                      </a:lvl5pPr>
                      <a:lvl6pPr fontAlgn="base">
                        <a:spcBef>
                          <a:spcPct val="20000"/>
                        </a:spcBef>
                        <a:spcAft>
                          <a:spcPct val="0"/>
                        </a:spcAft>
                        <a:defRPr>
                          <a:solidFill>
                            <a:schemeClr val="tx1"/>
                          </a:solidFill>
                          <a:latin typeface="Arial" pitchFamily="34" charset="0"/>
                        </a:defRPr>
                      </a:lvl6pPr>
                      <a:lvl7pPr fontAlgn="base">
                        <a:spcBef>
                          <a:spcPct val="20000"/>
                        </a:spcBef>
                        <a:spcAft>
                          <a:spcPct val="0"/>
                        </a:spcAft>
                        <a:defRPr>
                          <a:solidFill>
                            <a:schemeClr val="tx1"/>
                          </a:solidFill>
                          <a:latin typeface="Arial" pitchFamily="34" charset="0"/>
                        </a:defRPr>
                      </a:lvl7pPr>
                      <a:lvl8pPr fontAlgn="base">
                        <a:spcBef>
                          <a:spcPct val="20000"/>
                        </a:spcBef>
                        <a:spcAft>
                          <a:spcPct val="0"/>
                        </a:spcAft>
                        <a:defRPr>
                          <a:solidFill>
                            <a:schemeClr val="tx1"/>
                          </a:solidFill>
                          <a:latin typeface="Arial" pitchFamily="34" charset="0"/>
                        </a:defRPr>
                      </a:lvl8pPr>
                      <a:lvl9pPr fontAlgn="base">
                        <a:spcBef>
                          <a:spcPct val="20000"/>
                        </a:spcBef>
                        <a:spcAft>
                          <a:spcPct val="0"/>
                        </a:spcAft>
                        <a:defRPr>
                          <a:solidFill>
                            <a:schemeClr val="tx1"/>
                          </a:solidFill>
                          <a:latin typeface="Arial"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800" b="1" i="0" u="none" strike="noStrike" cap="none" normalizeH="0" baseline="0">
                          <a:ln>
                            <a:noFill/>
                          </a:ln>
                          <a:solidFill>
                            <a:srgbClr val="000000"/>
                          </a:solidFill>
                          <a:effectLst/>
                          <a:latin typeface="Arial" pitchFamily="34" charset="0"/>
                          <a:ea typeface="Times New Roman" pitchFamily="18" charset="0"/>
                          <a:cs typeface="Arial" pitchFamily="34" charset="0"/>
                        </a:rPr>
                        <a:t>G</a:t>
                      </a:r>
                      <a:endParaRPr kumimoji="0" lang="en-GB" altLang="en-US" sz="2400" b="0" i="0" u="none" strike="noStrike" cap="none" normalizeH="0" baseline="0">
                        <a:ln>
                          <a:noFill/>
                        </a:ln>
                        <a:solidFill>
                          <a:schemeClr val="tx1"/>
                        </a:solidFill>
                        <a:effectLst/>
                        <a:latin typeface="Times New Roman" pitchFamily="18" charset="0"/>
                        <a:ea typeface="Times New Roman" pitchFamily="18" charset="0"/>
                        <a:cs typeface="Arial" pitchFamily="34" charset="0"/>
                      </a:endParaRPr>
                    </a:p>
                  </a:txBody>
                  <a:tcPr marT="45761" marB="4576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CCCCC"/>
                    </a:solidFill>
                  </a:tcPr>
                </a:tc>
                <a:tc>
                  <a:txBody>
                    <a:bodyPr/>
                    <a:lstStyle>
                      <a:lvl1pPr>
                        <a:spcBef>
                          <a:spcPct val="20000"/>
                        </a:spcBef>
                        <a:defRPr sz="2800">
                          <a:solidFill>
                            <a:schemeClr val="tx1"/>
                          </a:solidFill>
                          <a:latin typeface="Arial" pitchFamily="34" charset="0"/>
                        </a:defRPr>
                      </a:lvl1pPr>
                      <a:lvl2pPr>
                        <a:spcBef>
                          <a:spcPct val="20000"/>
                        </a:spcBef>
                        <a:defRPr sz="2400">
                          <a:solidFill>
                            <a:schemeClr val="tx1"/>
                          </a:solidFill>
                          <a:latin typeface="Arial" pitchFamily="34" charset="0"/>
                        </a:defRPr>
                      </a:lvl2pPr>
                      <a:lvl3pPr>
                        <a:spcBef>
                          <a:spcPct val="20000"/>
                        </a:spcBef>
                        <a:defRPr sz="2000">
                          <a:solidFill>
                            <a:schemeClr val="tx1"/>
                          </a:solidFill>
                          <a:latin typeface="Arial" pitchFamily="34" charset="0"/>
                        </a:defRPr>
                      </a:lvl3pPr>
                      <a:lvl4pPr>
                        <a:spcBef>
                          <a:spcPct val="20000"/>
                        </a:spcBef>
                        <a:defRPr>
                          <a:solidFill>
                            <a:schemeClr val="tx1"/>
                          </a:solidFill>
                          <a:latin typeface="Arial" pitchFamily="34" charset="0"/>
                        </a:defRPr>
                      </a:lvl4pPr>
                      <a:lvl5pPr>
                        <a:spcBef>
                          <a:spcPct val="20000"/>
                        </a:spcBef>
                        <a:defRPr>
                          <a:solidFill>
                            <a:schemeClr val="tx1"/>
                          </a:solidFill>
                          <a:latin typeface="Arial" pitchFamily="34" charset="0"/>
                        </a:defRPr>
                      </a:lvl5pPr>
                      <a:lvl6pPr fontAlgn="base">
                        <a:spcBef>
                          <a:spcPct val="20000"/>
                        </a:spcBef>
                        <a:spcAft>
                          <a:spcPct val="0"/>
                        </a:spcAft>
                        <a:defRPr>
                          <a:solidFill>
                            <a:schemeClr val="tx1"/>
                          </a:solidFill>
                          <a:latin typeface="Arial" pitchFamily="34" charset="0"/>
                        </a:defRPr>
                      </a:lvl6pPr>
                      <a:lvl7pPr fontAlgn="base">
                        <a:spcBef>
                          <a:spcPct val="20000"/>
                        </a:spcBef>
                        <a:spcAft>
                          <a:spcPct val="0"/>
                        </a:spcAft>
                        <a:defRPr>
                          <a:solidFill>
                            <a:schemeClr val="tx1"/>
                          </a:solidFill>
                          <a:latin typeface="Arial" pitchFamily="34" charset="0"/>
                        </a:defRPr>
                      </a:lvl7pPr>
                      <a:lvl8pPr fontAlgn="base">
                        <a:spcBef>
                          <a:spcPct val="20000"/>
                        </a:spcBef>
                        <a:spcAft>
                          <a:spcPct val="0"/>
                        </a:spcAft>
                        <a:defRPr>
                          <a:solidFill>
                            <a:schemeClr val="tx1"/>
                          </a:solidFill>
                          <a:latin typeface="Arial" pitchFamily="34" charset="0"/>
                        </a:defRPr>
                      </a:lvl8pPr>
                      <a:lvl9pPr fontAlgn="base">
                        <a:spcBef>
                          <a:spcPct val="20000"/>
                        </a:spcBef>
                        <a:spcAft>
                          <a:spcPct val="0"/>
                        </a:spcAft>
                        <a:defRPr>
                          <a:solidFill>
                            <a:schemeClr val="tx1"/>
                          </a:solidFill>
                          <a:latin typeface="Arial"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800" b="1" i="0" u="none" strike="noStrike" cap="none" normalizeH="0" baseline="0">
                          <a:ln>
                            <a:noFill/>
                          </a:ln>
                          <a:solidFill>
                            <a:srgbClr val="FFFFFF"/>
                          </a:solidFill>
                          <a:effectLst/>
                          <a:latin typeface="Arial" pitchFamily="34" charset="0"/>
                          <a:ea typeface="Times New Roman" pitchFamily="18" charset="0"/>
                          <a:cs typeface="Arial" pitchFamily="34" charset="0"/>
                        </a:rPr>
                        <a:t>9</a:t>
                      </a:r>
                      <a:endParaRPr kumimoji="0" lang="en-GB" altLang="en-US" sz="2400" b="0" i="0" u="none" strike="noStrike" cap="none" normalizeH="0" baseline="0">
                        <a:ln>
                          <a:noFill/>
                        </a:ln>
                        <a:solidFill>
                          <a:schemeClr val="tx1"/>
                        </a:solidFill>
                        <a:effectLst/>
                        <a:latin typeface="Times New Roman" pitchFamily="18" charset="0"/>
                        <a:ea typeface="Times New Roman" pitchFamily="18" charset="0"/>
                        <a:cs typeface="Arial" pitchFamily="34" charset="0"/>
                      </a:endParaRPr>
                    </a:p>
                  </a:txBody>
                  <a:tcPr marT="45761" marB="4576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0000"/>
                    </a:solidFill>
                  </a:tcPr>
                </a:tc>
                <a:tc>
                  <a:txBody>
                    <a:bodyPr/>
                    <a:lstStyle>
                      <a:lvl1pPr>
                        <a:spcBef>
                          <a:spcPct val="20000"/>
                        </a:spcBef>
                        <a:defRPr sz="2800">
                          <a:solidFill>
                            <a:schemeClr val="tx1"/>
                          </a:solidFill>
                          <a:latin typeface="Arial" pitchFamily="34" charset="0"/>
                        </a:defRPr>
                      </a:lvl1pPr>
                      <a:lvl2pPr>
                        <a:spcBef>
                          <a:spcPct val="20000"/>
                        </a:spcBef>
                        <a:defRPr sz="2400">
                          <a:solidFill>
                            <a:schemeClr val="tx1"/>
                          </a:solidFill>
                          <a:latin typeface="Arial" pitchFamily="34" charset="0"/>
                        </a:defRPr>
                      </a:lvl2pPr>
                      <a:lvl3pPr>
                        <a:spcBef>
                          <a:spcPct val="20000"/>
                        </a:spcBef>
                        <a:defRPr sz="2000">
                          <a:solidFill>
                            <a:schemeClr val="tx1"/>
                          </a:solidFill>
                          <a:latin typeface="Arial" pitchFamily="34" charset="0"/>
                        </a:defRPr>
                      </a:lvl3pPr>
                      <a:lvl4pPr>
                        <a:spcBef>
                          <a:spcPct val="20000"/>
                        </a:spcBef>
                        <a:defRPr>
                          <a:solidFill>
                            <a:schemeClr val="tx1"/>
                          </a:solidFill>
                          <a:latin typeface="Arial" pitchFamily="34" charset="0"/>
                        </a:defRPr>
                      </a:lvl4pPr>
                      <a:lvl5pPr>
                        <a:spcBef>
                          <a:spcPct val="20000"/>
                        </a:spcBef>
                        <a:defRPr>
                          <a:solidFill>
                            <a:schemeClr val="tx1"/>
                          </a:solidFill>
                          <a:latin typeface="Arial" pitchFamily="34" charset="0"/>
                        </a:defRPr>
                      </a:lvl5pPr>
                      <a:lvl6pPr fontAlgn="base">
                        <a:spcBef>
                          <a:spcPct val="20000"/>
                        </a:spcBef>
                        <a:spcAft>
                          <a:spcPct val="0"/>
                        </a:spcAft>
                        <a:defRPr>
                          <a:solidFill>
                            <a:schemeClr val="tx1"/>
                          </a:solidFill>
                          <a:latin typeface="Arial" pitchFamily="34" charset="0"/>
                        </a:defRPr>
                      </a:lvl6pPr>
                      <a:lvl7pPr fontAlgn="base">
                        <a:spcBef>
                          <a:spcPct val="20000"/>
                        </a:spcBef>
                        <a:spcAft>
                          <a:spcPct val="0"/>
                        </a:spcAft>
                        <a:defRPr>
                          <a:solidFill>
                            <a:schemeClr val="tx1"/>
                          </a:solidFill>
                          <a:latin typeface="Arial" pitchFamily="34" charset="0"/>
                        </a:defRPr>
                      </a:lvl7pPr>
                      <a:lvl8pPr fontAlgn="base">
                        <a:spcBef>
                          <a:spcPct val="20000"/>
                        </a:spcBef>
                        <a:spcAft>
                          <a:spcPct val="0"/>
                        </a:spcAft>
                        <a:defRPr>
                          <a:solidFill>
                            <a:schemeClr val="tx1"/>
                          </a:solidFill>
                          <a:latin typeface="Arial" pitchFamily="34" charset="0"/>
                        </a:defRPr>
                      </a:lvl8pPr>
                      <a:lvl9pPr fontAlgn="base">
                        <a:spcBef>
                          <a:spcPct val="20000"/>
                        </a:spcBef>
                        <a:spcAft>
                          <a:spcPct val="0"/>
                        </a:spcAft>
                        <a:defRPr>
                          <a:solidFill>
                            <a:schemeClr val="tx1"/>
                          </a:solidFill>
                          <a:latin typeface="Arial"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800" b="1" i="0" u="none" strike="noStrike" cap="none" normalizeH="0" baseline="0">
                          <a:ln>
                            <a:noFill/>
                          </a:ln>
                          <a:solidFill>
                            <a:srgbClr val="000000"/>
                          </a:solidFill>
                          <a:effectLst/>
                          <a:latin typeface="Arial" pitchFamily="34" charset="0"/>
                          <a:ea typeface="Times New Roman" pitchFamily="18" charset="0"/>
                          <a:cs typeface="Arial" pitchFamily="34" charset="0"/>
                        </a:rPr>
                        <a:t>R</a:t>
                      </a:r>
                      <a:endParaRPr kumimoji="0" lang="en-GB" altLang="en-US" sz="2400" b="0" i="0" u="none" strike="noStrike" cap="none" normalizeH="0" baseline="0">
                        <a:ln>
                          <a:noFill/>
                        </a:ln>
                        <a:solidFill>
                          <a:schemeClr val="tx1"/>
                        </a:solidFill>
                        <a:effectLst/>
                        <a:latin typeface="Times New Roman" pitchFamily="18" charset="0"/>
                        <a:ea typeface="Times New Roman" pitchFamily="18" charset="0"/>
                        <a:cs typeface="Arial" pitchFamily="34" charset="0"/>
                      </a:endParaRPr>
                    </a:p>
                  </a:txBody>
                  <a:tcPr marT="45761" marB="4576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FF00"/>
                    </a:solidFill>
                  </a:tcPr>
                </a:tc>
                <a:tc>
                  <a:txBody>
                    <a:bodyPr/>
                    <a:lstStyle>
                      <a:lvl1pPr>
                        <a:spcBef>
                          <a:spcPct val="20000"/>
                        </a:spcBef>
                        <a:defRPr sz="2800">
                          <a:solidFill>
                            <a:schemeClr val="tx1"/>
                          </a:solidFill>
                          <a:latin typeface="Arial" pitchFamily="34" charset="0"/>
                        </a:defRPr>
                      </a:lvl1pPr>
                      <a:lvl2pPr>
                        <a:spcBef>
                          <a:spcPct val="20000"/>
                        </a:spcBef>
                        <a:defRPr sz="2400">
                          <a:solidFill>
                            <a:schemeClr val="tx1"/>
                          </a:solidFill>
                          <a:latin typeface="Arial" pitchFamily="34" charset="0"/>
                        </a:defRPr>
                      </a:lvl2pPr>
                      <a:lvl3pPr>
                        <a:spcBef>
                          <a:spcPct val="20000"/>
                        </a:spcBef>
                        <a:defRPr sz="2000">
                          <a:solidFill>
                            <a:schemeClr val="tx1"/>
                          </a:solidFill>
                          <a:latin typeface="Arial" pitchFamily="34" charset="0"/>
                        </a:defRPr>
                      </a:lvl3pPr>
                      <a:lvl4pPr>
                        <a:spcBef>
                          <a:spcPct val="20000"/>
                        </a:spcBef>
                        <a:defRPr>
                          <a:solidFill>
                            <a:schemeClr val="tx1"/>
                          </a:solidFill>
                          <a:latin typeface="Arial" pitchFamily="34" charset="0"/>
                        </a:defRPr>
                      </a:lvl4pPr>
                      <a:lvl5pPr>
                        <a:spcBef>
                          <a:spcPct val="20000"/>
                        </a:spcBef>
                        <a:defRPr>
                          <a:solidFill>
                            <a:schemeClr val="tx1"/>
                          </a:solidFill>
                          <a:latin typeface="Arial" pitchFamily="34" charset="0"/>
                        </a:defRPr>
                      </a:lvl5pPr>
                      <a:lvl6pPr fontAlgn="base">
                        <a:spcBef>
                          <a:spcPct val="20000"/>
                        </a:spcBef>
                        <a:spcAft>
                          <a:spcPct val="0"/>
                        </a:spcAft>
                        <a:defRPr>
                          <a:solidFill>
                            <a:schemeClr val="tx1"/>
                          </a:solidFill>
                          <a:latin typeface="Arial" pitchFamily="34" charset="0"/>
                        </a:defRPr>
                      </a:lvl6pPr>
                      <a:lvl7pPr fontAlgn="base">
                        <a:spcBef>
                          <a:spcPct val="20000"/>
                        </a:spcBef>
                        <a:spcAft>
                          <a:spcPct val="0"/>
                        </a:spcAft>
                        <a:defRPr>
                          <a:solidFill>
                            <a:schemeClr val="tx1"/>
                          </a:solidFill>
                          <a:latin typeface="Arial" pitchFamily="34" charset="0"/>
                        </a:defRPr>
                      </a:lvl7pPr>
                      <a:lvl8pPr fontAlgn="base">
                        <a:spcBef>
                          <a:spcPct val="20000"/>
                        </a:spcBef>
                        <a:spcAft>
                          <a:spcPct val="0"/>
                        </a:spcAft>
                        <a:defRPr>
                          <a:solidFill>
                            <a:schemeClr val="tx1"/>
                          </a:solidFill>
                          <a:latin typeface="Arial" pitchFamily="34" charset="0"/>
                        </a:defRPr>
                      </a:lvl8pPr>
                      <a:lvl9pPr fontAlgn="base">
                        <a:spcBef>
                          <a:spcPct val="20000"/>
                        </a:spcBef>
                        <a:spcAft>
                          <a:spcPct val="0"/>
                        </a:spcAft>
                        <a:defRPr>
                          <a:solidFill>
                            <a:schemeClr val="tx1"/>
                          </a:solidFill>
                          <a:latin typeface="Arial"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800" b="1" i="0" u="none" strike="noStrike" cap="none" normalizeH="0" baseline="0" dirty="0">
                          <a:ln>
                            <a:noFill/>
                          </a:ln>
                          <a:solidFill>
                            <a:srgbClr val="000000"/>
                          </a:solidFill>
                          <a:effectLst/>
                          <a:latin typeface="Arial" pitchFamily="34" charset="0"/>
                          <a:ea typeface="Times New Roman" pitchFamily="18" charset="0"/>
                          <a:cs typeface="Arial" pitchFamily="34" charset="0"/>
                        </a:rPr>
                        <a:t>P</a:t>
                      </a:r>
                      <a:endParaRPr kumimoji="0" lang="en-GB" altLang="en-US" sz="2400" b="0" i="0" u="none" strike="noStrike" cap="none" normalizeH="0" baseline="0" dirty="0">
                        <a:ln>
                          <a:noFill/>
                        </a:ln>
                        <a:solidFill>
                          <a:schemeClr val="tx1"/>
                        </a:solidFill>
                        <a:effectLst/>
                        <a:latin typeface="Times New Roman" pitchFamily="18" charset="0"/>
                        <a:ea typeface="Times New Roman" pitchFamily="18" charset="0"/>
                        <a:cs typeface="Arial" pitchFamily="34" charset="0"/>
                      </a:endParaRPr>
                    </a:p>
                  </a:txBody>
                  <a:tcPr marT="45761" marB="45761"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FF00"/>
                    </a:solidFill>
                  </a:tcPr>
                </a:tc>
                <a:extLst>
                  <a:ext uri="{0D108BD9-81ED-4DB2-BD59-A6C34878D82A}">
                    <a16:rowId xmlns:a16="http://schemas.microsoft.com/office/drawing/2014/main" val="10000"/>
                  </a:ext>
                </a:extLst>
              </a:tr>
            </a:tbl>
          </a:graphicData>
        </a:graphic>
      </p:graphicFrame>
      <p:graphicFrame>
        <p:nvGraphicFramePr>
          <p:cNvPr id="7" name="Group 88"/>
          <p:cNvGraphicFramePr>
            <a:graphicFrameLocks/>
          </p:cNvGraphicFramePr>
          <p:nvPr>
            <p:extLst>
              <p:ext uri="{D42A27DB-BD31-4B8C-83A1-F6EECF244321}">
                <p14:modId xmlns:p14="http://schemas.microsoft.com/office/powerpoint/2010/main" val="2498876365"/>
              </p:ext>
            </p:extLst>
          </p:nvPr>
        </p:nvGraphicFramePr>
        <p:xfrm>
          <a:off x="1864748" y="1780478"/>
          <a:ext cx="7772400" cy="609600"/>
        </p:xfrm>
        <a:graphic>
          <a:graphicData uri="http://schemas.openxmlformats.org/drawingml/2006/table">
            <a:tbl>
              <a:tblPr/>
              <a:tblGrid>
                <a:gridCol w="485775">
                  <a:extLst>
                    <a:ext uri="{9D8B030D-6E8A-4147-A177-3AD203B41FA5}">
                      <a16:colId xmlns:a16="http://schemas.microsoft.com/office/drawing/2014/main" val="20000"/>
                    </a:ext>
                  </a:extLst>
                </a:gridCol>
                <a:gridCol w="485775">
                  <a:extLst>
                    <a:ext uri="{9D8B030D-6E8A-4147-A177-3AD203B41FA5}">
                      <a16:colId xmlns:a16="http://schemas.microsoft.com/office/drawing/2014/main" val="20001"/>
                    </a:ext>
                  </a:extLst>
                </a:gridCol>
                <a:gridCol w="485775">
                  <a:extLst>
                    <a:ext uri="{9D8B030D-6E8A-4147-A177-3AD203B41FA5}">
                      <a16:colId xmlns:a16="http://schemas.microsoft.com/office/drawing/2014/main" val="20002"/>
                    </a:ext>
                  </a:extLst>
                </a:gridCol>
                <a:gridCol w="485775">
                  <a:extLst>
                    <a:ext uri="{9D8B030D-6E8A-4147-A177-3AD203B41FA5}">
                      <a16:colId xmlns:a16="http://schemas.microsoft.com/office/drawing/2014/main" val="20003"/>
                    </a:ext>
                  </a:extLst>
                </a:gridCol>
                <a:gridCol w="485775">
                  <a:extLst>
                    <a:ext uri="{9D8B030D-6E8A-4147-A177-3AD203B41FA5}">
                      <a16:colId xmlns:a16="http://schemas.microsoft.com/office/drawing/2014/main" val="20004"/>
                    </a:ext>
                  </a:extLst>
                </a:gridCol>
                <a:gridCol w="485775">
                  <a:extLst>
                    <a:ext uri="{9D8B030D-6E8A-4147-A177-3AD203B41FA5}">
                      <a16:colId xmlns:a16="http://schemas.microsoft.com/office/drawing/2014/main" val="20005"/>
                    </a:ext>
                  </a:extLst>
                </a:gridCol>
                <a:gridCol w="485775">
                  <a:extLst>
                    <a:ext uri="{9D8B030D-6E8A-4147-A177-3AD203B41FA5}">
                      <a16:colId xmlns:a16="http://schemas.microsoft.com/office/drawing/2014/main" val="20006"/>
                    </a:ext>
                  </a:extLst>
                </a:gridCol>
                <a:gridCol w="485775">
                  <a:extLst>
                    <a:ext uri="{9D8B030D-6E8A-4147-A177-3AD203B41FA5}">
                      <a16:colId xmlns:a16="http://schemas.microsoft.com/office/drawing/2014/main" val="20007"/>
                    </a:ext>
                  </a:extLst>
                </a:gridCol>
                <a:gridCol w="485775">
                  <a:extLst>
                    <a:ext uri="{9D8B030D-6E8A-4147-A177-3AD203B41FA5}">
                      <a16:colId xmlns:a16="http://schemas.microsoft.com/office/drawing/2014/main" val="20008"/>
                    </a:ext>
                  </a:extLst>
                </a:gridCol>
                <a:gridCol w="485775">
                  <a:extLst>
                    <a:ext uri="{9D8B030D-6E8A-4147-A177-3AD203B41FA5}">
                      <a16:colId xmlns:a16="http://schemas.microsoft.com/office/drawing/2014/main" val="20009"/>
                    </a:ext>
                  </a:extLst>
                </a:gridCol>
                <a:gridCol w="485775">
                  <a:extLst>
                    <a:ext uri="{9D8B030D-6E8A-4147-A177-3AD203B41FA5}">
                      <a16:colId xmlns:a16="http://schemas.microsoft.com/office/drawing/2014/main" val="20010"/>
                    </a:ext>
                  </a:extLst>
                </a:gridCol>
                <a:gridCol w="485775">
                  <a:extLst>
                    <a:ext uri="{9D8B030D-6E8A-4147-A177-3AD203B41FA5}">
                      <a16:colId xmlns:a16="http://schemas.microsoft.com/office/drawing/2014/main" val="20011"/>
                    </a:ext>
                  </a:extLst>
                </a:gridCol>
                <a:gridCol w="485775">
                  <a:extLst>
                    <a:ext uri="{9D8B030D-6E8A-4147-A177-3AD203B41FA5}">
                      <a16:colId xmlns:a16="http://schemas.microsoft.com/office/drawing/2014/main" val="20012"/>
                    </a:ext>
                  </a:extLst>
                </a:gridCol>
                <a:gridCol w="485775">
                  <a:extLst>
                    <a:ext uri="{9D8B030D-6E8A-4147-A177-3AD203B41FA5}">
                      <a16:colId xmlns:a16="http://schemas.microsoft.com/office/drawing/2014/main" val="20013"/>
                    </a:ext>
                  </a:extLst>
                </a:gridCol>
                <a:gridCol w="485775">
                  <a:extLst>
                    <a:ext uri="{9D8B030D-6E8A-4147-A177-3AD203B41FA5}">
                      <a16:colId xmlns:a16="http://schemas.microsoft.com/office/drawing/2014/main" val="20014"/>
                    </a:ext>
                  </a:extLst>
                </a:gridCol>
                <a:gridCol w="485775">
                  <a:extLst>
                    <a:ext uri="{9D8B030D-6E8A-4147-A177-3AD203B41FA5}">
                      <a16:colId xmlns:a16="http://schemas.microsoft.com/office/drawing/2014/main" val="20015"/>
                    </a:ext>
                  </a:extLst>
                </a:gridCol>
              </a:tblGrid>
              <a:tr h="609600">
                <a:tc>
                  <a:txBody>
                    <a:bodyPr/>
                    <a:lstStyle>
                      <a:lvl1pPr marL="342900" indent="-342900">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altLang="en-US" sz="2800" b="1" i="0" u="none" strike="noStrike" cap="none" normalizeH="0" baseline="0" dirty="0">
                          <a:ln>
                            <a:noFill/>
                          </a:ln>
                          <a:solidFill>
                            <a:srgbClr val="000000"/>
                          </a:solidFill>
                          <a:effectLst/>
                          <a:latin typeface="Arial" pitchFamily="34" charset="0"/>
                          <a:ea typeface="Times New Roman" pitchFamily="18" charset="0"/>
                          <a:cs typeface="Arial" pitchFamily="34" charset="0"/>
                        </a:rPr>
                        <a:t>T</a:t>
                      </a:r>
                      <a:endParaRPr kumimoji="0" lang="en-GB" altLang="en-US" sz="2400" b="0" i="0" u="none" strike="noStrike" cap="none" normalizeH="0" baseline="0" dirty="0">
                        <a:ln>
                          <a:noFill/>
                        </a:ln>
                        <a:solidFill>
                          <a:schemeClr val="tx1"/>
                        </a:solidFill>
                        <a:effectLst/>
                        <a:latin typeface="Times New Roman"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marL="342900" indent="-342900">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altLang="en-US" sz="2800" b="1" i="0" u="none" strike="noStrike" cap="none" normalizeH="0" baseline="0">
                          <a:ln>
                            <a:noFill/>
                          </a:ln>
                          <a:solidFill>
                            <a:srgbClr val="000000"/>
                          </a:solidFill>
                          <a:effectLst/>
                          <a:latin typeface="Arial" pitchFamily="34" charset="0"/>
                          <a:ea typeface="Times New Roman" pitchFamily="18" charset="0"/>
                          <a:cs typeface="Arial" pitchFamily="34" charset="0"/>
                        </a:rPr>
                        <a:t>A</a:t>
                      </a:r>
                      <a:endParaRPr kumimoji="0" lang="en-GB" altLang="en-US" sz="2400" b="0" i="0" u="none" strike="noStrike" cap="none" normalizeH="0" baseline="0">
                        <a:ln>
                          <a:noFill/>
                        </a:ln>
                        <a:solidFill>
                          <a:schemeClr val="tx1"/>
                        </a:solidFill>
                        <a:effectLst/>
                        <a:latin typeface="Times New Roman"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marL="342900" indent="-342900">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altLang="en-US" sz="2800" b="1" i="0" u="none" strike="noStrike" cap="none" normalizeH="0" baseline="0" dirty="0">
                          <a:ln>
                            <a:noFill/>
                          </a:ln>
                          <a:solidFill>
                            <a:srgbClr val="000000"/>
                          </a:solidFill>
                          <a:effectLst/>
                          <a:latin typeface="Arial" pitchFamily="34" charset="0"/>
                          <a:ea typeface="Times New Roman" pitchFamily="18" charset="0"/>
                          <a:cs typeface="Arial" pitchFamily="34" charset="0"/>
                        </a:rPr>
                        <a:t>L</a:t>
                      </a:r>
                      <a:endParaRPr kumimoji="0" lang="en-GB" altLang="en-US" sz="2400" b="0" i="0" u="none" strike="noStrike" cap="none" normalizeH="0" baseline="0" dirty="0">
                        <a:ln>
                          <a:noFill/>
                        </a:ln>
                        <a:solidFill>
                          <a:schemeClr val="tx1"/>
                        </a:solidFill>
                        <a:effectLst/>
                        <a:latin typeface="Times New Roman"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marL="342900" indent="-342900">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altLang="en-US" sz="2800" b="1" i="0" u="none" strike="noStrike" cap="none" normalizeH="0" baseline="0" dirty="0">
                          <a:ln>
                            <a:noFill/>
                          </a:ln>
                          <a:solidFill>
                            <a:srgbClr val="000000"/>
                          </a:solidFill>
                          <a:effectLst/>
                          <a:latin typeface="Arial" pitchFamily="34" charset="0"/>
                          <a:ea typeface="Times New Roman" pitchFamily="18" charset="0"/>
                          <a:cs typeface="Arial" pitchFamily="34" charset="0"/>
                        </a:rPr>
                        <a:t>B</a:t>
                      </a:r>
                      <a:endParaRPr kumimoji="0" lang="en-GB" altLang="en-US" sz="2400" b="0" i="0" u="none" strike="noStrike" cap="none" normalizeH="0" baseline="0" dirty="0">
                        <a:ln>
                          <a:noFill/>
                        </a:ln>
                        <a:solidFill>
                          <a:schemeClr val="tx1"/>
                        </a:solidFill>
                        <a:effectLst/>
                        <a:latin typeface="Times New Roman"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marL="342900" indent="-342900">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altLang="en-US" sz="2800" b="1" i="0" u="none" strike="noStrike" cap="none" normalizeH="0" baseline="0">
                          <a:ln>
                            <a:noFill/>
                          </a:ln>
                          <a:solidFill>
                            <a:srgbClr val="000000"/>
                          </a:solidFill>
                          <a:effectLst/>
                          <a:latin typeface="Arial" pitchFamily="34" charset="0"/>
                          <a:ea typeface="Times New Roman" pitchFamily="18" charset="0"/>
                          <a:cs typeface="Arial" pitchFamily="34" charset="0"/>
                        </a:rPr>
                        <a:t>O</a:t>
                      </a:r>
                      <a:endParaRPr kumimoji="0" lang="en-GB" altLang="en-US" sz="2400" b="0" i="0" u="none" strike="noStrike" cap="none" normalizeH="0" baseline="0">
                        <a:ln>
                          <a:noFill/>
                        </a:ln>
                        <a:solidFill>
                          <a:schemeClr val="tx1"/>
                        </a:solidFill>
                        <a:effectLst/>
                        <a:latin typeface="Times New Roman"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marL="342900" indent="-342900">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altLang="en-US" sz="2800" b="1" i="0" u="none" strike="noStrike" cap="none" normalizeH="0" baseline="0" dirty="0">
                          <a:ln>
                            <a:noFill/>
                          </a:ln>
                          <a:solidFill>
                            <a:schemeClr val="tx1"/>
                          </a:solidFill>
                          <a:effectLst/>
                          <a:latin typeface="Arial" pitchFamily="34" charset="0"/>
                          <a:ea typeface="Times New Roman" pitchFamily="18" charset="0"/>
                          <a:cs typeface="Arial" pitchFamily="34" charset="0"/>
                        </a:rPr>
                        <a:t>5</a:t>
                      </a:r>
                      <a:endParaRPr kumimoji="0" lang="en-GB" altLang="en-US" sz="2400" b="0" i="0" u="none" strike="noStrike" cap="none" normalizeH="0" baseline="0" dirty="0">
                        <a:ln>
                          <a:noFill/>
                        </a:ln>
                        <a:solidFill>
                          <a:schemeClr val="tx1"/>
                        </a:solidFill>
                        <a:effectLst/>
                        <a:latin typeface="Times New Roman"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altLang="en-US" sz="2800" b="1" i="0" u="none" strike="noStrike" cap="none" normalizeH="0" baseline="0">
                          <a:ln>
                            <a:noFill/>
                          </a:ln>
                          <a:solidFill>
                            <a:srgbClr val="000000"/>
                          </a:solidFill>
                          <a:effectLst/>
                          <a:latin typeface="Arial" pitchFamily="34" charset="0"/>
                          <a:ea typeface="Times New Roman" pitchFamily="18" charset="0"/>
                          <a:cs typeface="Arial" pitchFamily="34" charset="0"/>
                        </a:rPr>
                        <a:t>6</a:t>
                      </a:r>
                      <a:endParaRPr kumimoji="0" lang="en-GB" altLang="en-US" sz="2400" b="0" i="0" u="none" strike="noStrike" cap="none" normalizeH="0" baseline="0">
                        <a:ln>
                          <a:noFill/>
                        </a:ln>
                        <a:solidFill>
                          <a:schemeClr val="tx1"/>
                        </a:solidFill>
                        <a:effectLst/>
                        <a:latin typeface="Times New Roman"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FFFF"/>
                    </a:solidFill>
                  </a:tcPr>
                </a:tc>
                <a:tc>
                  <a:txBody>
                    <a:bodyPr/>
                    <a:lstStyle>
                      <a:lvl1pPr marL="342900" indent="-342900">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altLang="en-US" sz="2800" b="1" i="0" u="none" strike="noStrike" cap="none" normalizeH="0" baseline="0" dirty="0">
                          <a:ln>
                            <a:noFill/>
                          </a:ln>
                          <a:solidFill>
                            <a:srgbClr val="000000"/>
                          </a:solidFill>
                          <a:effectLst/>
                          <a:latin typeface="Arial" pitchFamily="34" charset="0"/>
                          <a:ea typeface="Times New Roman" pitchFamily="18" charset="0"/>
                          <a:cs typeface="Arial" pitchFamily="34" charset="0"/>
                        </a:rPr>
                        <a:t>1</a:t>
                      </a:r>
                      <a:endParaRPr kumimoji="0" lang="en-GB" altLang="en-US" sz="2400" b="0" i="0" u="none" strike="noStrike" cap="none" normalizeH="0" baseline="0" dirty="0">
                        <a:ln>
                          <a:noFill/>
                        </a:ln>
                        <a:solidFill>
                          <a:schemeClr val="tx1"/>
                        </a:solidFill>
                        <a:effectLst/>
                        <a:latin typeface="Times New Roman"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FFFF"/>
                    </a:solidFill>
                  </a:tcPr>
                </a:tc>
                <a:tc>
                  <a:txBody>
                    <a:bodyPr/>
                    <a:lstStyle>
                      <a:lvl1pPr marL="342900" indent="-342900">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altLang="en-US" sz="2800" b="1" i="0" u="none" strike="noStrike" cap="none" normalizeH="0" baseline="0" dirty="0">
                          <a:ln>
                            <a:noFill/>
                          </a:ln>
                          <a:solidFill>
                            <a:srgbClr val="000000"/>
                          </a:solidFill>
                          <a:effectLst/>
                          <a:latin typeface="Arial" pitchFamily="34" charset="0"/>
                          <a:ea typeface="Times New Roman" pitchFamily="18" charset="0"/>
                          <a:cs typeface="Arial" pitchFamily="34" charset="0"/>
                        </a:rPr>
                        <a:t>1</a:t>
                      </a:r>
                      <a:endParaRPr kumimoji="0" lang="en-GB" altLang="en-US" sz="2400" b="0" i="0" u="none" strike="noStrike" cap="none" normalizeH="0" baseline="0" dirty="0">
                        <a:ln>
                          <a:noFill/>
                        </a:ln>
                        <a:solidFill>
                          <a:schemeClr val="tx1"/>
                        </a:solidFill>
                        <a:effectLst/>
                        <a:latin typeface="Times New Roman"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00"/>
                    </a:solidFill>
                  </a:tcPr>
                </a:tc>
                <a:tc>
                  <a:txBody>
                    <a:bodyPr/>
                    <a:lstStyle>
                      <a:lvl1pPr marL="342900" indent="-342900">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altLang="en-US" sz="2800" b="1" i="0" u="none" strike="noStrike" cap="none" normalizeH="0" baseline="0">
                          <a:ln>
                            <a:noFill/>
                          </a:ln>
                          <a:solidFill>
                            <a:srgbClr val="000000"/>
                          </a:solidFill>
                          <a:effectLst/>
                          <a:latin typeface="Arial" pitchFamily="34" charset="0"/>
                          <a:ea typeface="Times New Roman" pitchFamily="18" charset="0"/>
                          <a:cs typeface="Arial" pitchFamily="34" charset="0"/>
                        </a:rPr>
                        <a:t>0</a:t>
                      </a:r>
                      <a:endParaRPr kumimoji="0" lang="en-GB" altLang="en-US" sz="2400" b="0" i="0" u="none" strike="noStrike" cap="none" normalizeH="0" baseline="0">
                        <a:ln>
                          <a:noFill/>
                        </a:ln>
                        <a:solidFill>
                          <a:schemeClr val="tx1"/>
                        </a:solidFill>
                        <a:effectLst/>
                        <a:latin typeface="Times New Roman"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00"/>
                    </a:solidFill>
                  </a:tcPr>
                </a:tc>
                <a:tc>
                  <a:txBody>
                    <a:bodyPr/>
                    <a:lstStyle>
                      <a:lvl1pPr marL="342900" indent="-342900">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altLang="en-US" sz="2800" b="1" i="0" u="none" strike="noStrike" cap="none" normalizeH="0" baseline="0" dirty="0">
                          <a:ln>
                            <a:noFill/>
                          </a:ln>
                          <a:solidFill>
                            <a:schemeClr val="tx1"/>
                          </a:solidFill>
                          <a:effectLst/>
                          <a:latin typeface="Arial" pitchFamily="34" charset="0"/>
                          <a:ea typeface="Times New Roman" pitchFamily="18" charset="0"/>
                          <a:cs typeface="Arial" pitchFamily="34" charset="0"/>
                        </a:rPr>
                        <a:t>9</a:t>
                      </a:r>
                      <a:endParaRPr kumimoji="0" lang="en-GB" altLang="en-US" sz="2400" b="0" i="0" u="none" strike="noStrike" cap="none" normalizeH="0" baseline="0" dirty="0">
                        <a:ln>
                          <a:noFill/>
                        </a:ln>
                        <a:solidFill>
                          <a:schemeClr val="tx1"/>
                        </a:solidFill>
                        <a:effectLst/>
                        <a:latin typeface="Times New Roman"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altLang="en-US" sz="2800" b="1" i="0" u="none" strike="noStrike" cap="none" normalizeH="0" baseline="0">
                          <a:ln>
                            <a:noFill/>
                          </a:ln>
                          <a:solidFill>
                            <a:srgbClr val="000000"/>
                          </a:solidFill>
                          <a:effectLst/>
                          <a:latin typeface="Arial" pitchFamily="34" charset="0"/>
                          <a:ea typeface="Times New Roman" pitchFamily="18" charset="0"/>
                          <a:cs typeface="Arial" pitchFamily="34" charset="0"/>
                        </a:rPr>
                        <a:t>J</a:t>
                      </a:r>
                      <a:endParaRPr kumimoji="0" lang="en-GB" altLang="en-US" sz="2400" b="0" i="0" u="none" strike="noStrike" cap="none" normalizeH="0" baseline="0">
                        <a:ln>
                          <a:noFill/>
                        </a:ln>
                        <a:solidFill>
                          <a:schemeClr val="tx1"/>
                        </a:solidFill>
                        <a:effectLst/>
                        <a:latin typeface="Times New Roman"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marL="342900" indent="-342900">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altLang="en-US" sz="2800" b="1" i="0" u="none" strike="noStrike" cap="none" normalizeH="0" baseline="0">
                          <a:ln>
                            <a:noFill/>
                          </a:ln>
                          <a:solidFill>
                            <a:srgbClr val="000000"/>
                          </a:solidFill>
                          <a:effectLst/>
                          <a:latin typeface="Arial" pitchFamily="34" charset="0"/>
                          <a:ea typeface="Times New Roman" pitchFamily="18" charset="0"/>
                          <a:cs typeface="Arial" pitchFamily="34" charset="0"/>
                        </a:rPr>
                        <a:t>A</a:t>
                      </a:r>
                      <a:endParaRPr kumimoji="0" lang="en-GB" altLang="en-US" sz="2400" b="0" i="0" u="none" strike="noStrike" cap="none" normalizeH="0" baseline="0">
                        <a:ln>
                          <a:noFill/>
                        </a:ln>
                        <a:solidFill>
                          <a:schemeClr val="tx1"/>
                        </a:solidFill>
                        <a:effectLst/>
                        <a:latin typeface="Times New Roman"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marL="342900" indent="-342900">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altLang="en-US" sz="2800" b="1" i="0" u="none" strike="noStrike" cap="none" normalizeH="0" baseline="0">
                          <a:ln>
                            <a:noFill/>
                          </a:ln>
                          <a:solidFill>
                            <a:srgbClr val="FFFFFF"/>
                          </a:solidFill>
                          <a:effectLst/>
                          <a:latin typeface="Arial" pitchFamily="34" charset="0"/>
                          <a:ea typeface="Times New Roman" pitchFamily="18" charset="0"/>
                          <a:cs typeface="Arial" pitchFamily="34" charset="0"/>
                        </a:rPr>
                        <a:t>9</a:t>
                      </a:r>
                      <a:endParaRPr kumimoji="0" lang="en-GB" altLang="en-US" sz="2400" b="0" i="0" u="none" strike="noStrike" cap="none" normalizeH="0" baseline="0">
                        <a:ln>
                          <a:noFill/>
                        </a:ln>
                        <a:solidFill>
                          <a:schemeClr val="tx1"/>
                        </a:solidFill>
                        <a:effectLst/>
                        <a:latin typeface="Times New Roman"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0000"/>
                    </a:solidFill>
                  </a:tcPr>
                </a:tc>
                <a:tc>
                  <a:txBody>
                    <a:bodyPr/>
                    <a:lstStyle>
                      <a:lvl1pPr marL="342900" indent="-342900">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altLang="en-US" sz="2800" b="1" i="0" u="none" strike="noStrike" cap="none" normalizeH="0" baseline="0">
                          <a:ln>
                            <a:noFill/>
                          </a:ln>
                          <a:solidFill>
                            <a:srgbClr val="000000"/>
                          </a:solidFill>
                          <a:effectLst/>
                          <a:latin typeface="Arial" pitchFamily="34" charset="0"/>
                          <a:ea typeface="Times New Roman" pitchFamily="18" charset="0"/>
                          <a:cs typeface="Arial" pitchFamily="34" charset="0"/>
                        </a:rPr>
                        <a:t>W</a:t>
                      </a:r>
                      <a:endParaRPr kumimoji="0" lang="en-GB" altLang="en-US" sz="2400" b="0" i="0" u="none" strike="noStrike" cap="none" normalizeH="0" baseline="0">
                        <a:ln>
                          <a:noFill/>
                        </a:ln>
                        <a:solidFill>
                          <a:schemeClr val="tx1"/>
                        </a:solidFill>
                        <a:effectLst/>
                        <a:latin typeface="Times New Roman"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FF00"/>
                    </a:solidFill>
                  </a:tcPr>
                </a:tc>
                <a:tc>
                  <a:txBody>
                    <a:bodyPr/>
                    <a:lstStyle>
                      <a:lvl1pPr marL="342900" indent="-342900">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altLang="en-US" sz="2800" b="1" i="0" u="none" strike="noStrike" cap="none" normalizeH="0" baseline="0" dirty="0">
                          <a:ln>
                            <a:noFill/>
                          </a:ln>
                          <a:solidFill>
                            <a:srgbClr val="000000"/>
                          </a:solidFill>
                          <a:effectLst/>
                          <a:latin typeface="Arial" pitchFamily="34" charset="0"/>
                          <a:ea typeface="Times New Roman" pitchFamily="18" charset="0"/>
                          <a:cs typeface="Arial" pitchFamily="34" charset="0"/>
                        </a:rPr>
                        <a:t>W</a:t>
                      </a:r>
                      <a:endParaRPr kumimoji="0" lang="en-GB" altLang="en-US" sz="2400" b="0" i="0" u="none" strike="noStrike" cap="none" normalizeH="0" baseline="0" dirty="0">
                        <a:ln>
                          <a:noFill/>
                        </a:ln>
                        <a:solidFill>
                          <a:schemeClr val="tx1"/>
                        </a:solidFill>
                        <a:effectLst/>
                        <a:latin typeface="Times New Roman" pitchFamily="18" charset="0"/>
                        <a:ea typeface="Times New Roman" pitchFamily="18" charset="0"/>
                        <a:cs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FF00"/>
                    </a:solidFill>
                  </a:tcPr>
                </a:tc>
                <a:extLst>
                  <a:ext uri="{0D108BD9-81ED-4DB2-BD59-A6C34878D82A}">
                    <a16:rowId xmlns:a16="http://schemas.microsoft.com/office/drawing/2014/main" val="10000"/>
                  </a:ext>
                </a:extLst>
              </a:tr>
            </a:tbl>
          </a:graphicData>
        </a:graphic>
      </p:graphicFrame>
      <p:sp>
        <p:nvSpPr>
          <p:cNvPr id="8" name="Text Box 95"/>
          <p:cNvSpPr txBox="1">
            <a:spLocks noChangeArrowheads="1"/>
          </p:cNvSpPr>
          <p:nvPr/>
        </p:nvSpPr>
        <p:spPr bwMode="auto">
          <a:xfrm>
            <a:off x="4678570" y="2607275"/>
            <a:ext cx="1006475" cy="457200"/>
          </a:xfrm>
          <a:prstGeom prst="rect">
            <a:avLst/>
          </a:prstGeom>
          <a:solidFill>
            <a:srgbClr val="00FFFF"/>
          </a:solidFill>
          <a:ln w="9525">
            <a:solidFill>
              <a:srgbClr val="000000"/>
            </a:solidFill>
            <a:miter lim="800000"/>
            <a:headEnd/>
            <a:tailEnd/>
          </a:ln>
        </p:spPr>
        <p:txBody>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1" hangingPunct="1">
              <a:spcBef>
                <a:spcPct val="0"/>
              </a:spcBef>
              <a:buFontTx/>
              <a:buNone/>
            </a:pPr>
            <a:r>
              <a:rPr lang="en-GB" altLang="en-US" sz="1800" dirty="0">
                <a:solidFill>
                  <a:srgbClr val="000000"/>
                </a:solidFill>
                <a:latin typeface="Comic Sans MS" panose="030F0702030302020204" pitchFamily="66" charset="0"/>
                <a:ea typeface="Times New Roman" panose="02020603050405020304" pitchFamily="18" charset="0"/>
                <a:cs typeface="Arial" panose="020B0604020202020204" pitchFamily="34" charset="0"/>
              </a:rPr>
              <a:t>Month</a:t>
            </a:r>
            <a:endParaRPr lang="en-GB" altLang="en-US" b="0" dirty="0">
              <a:solidFill>
                <a:schemeClr val="tx1"/>
              </a:solidFill>
              <a:latin typeface="Times New Roman" panose="02020603050405020304" pitchFamily="18" charset="0"/>
              <a:ea typeface="Times New Roman" panose="02020603050405020304" pitchFamily="18" charset="0"/>
              <a:cs typeface="Arial" panose="020B0604020202020204" pitchFamily="34" charset="0"/>
            </a:endParaRPr>
          </a:p>
        </p:txBody>
      </p:sp>
      <p:sp>
        <p:nvSpPr>
          <p:cNvPr id="11" name="Text Box 94"/>
          <p:cNvSpPr txBox="1">
            <a:spLocks noChangeArrowheads="1"/>
          </p:cNvSpPr>
          <p:nvPr/>
        </p:nvSpPr>
        <p:spPr bwMode="auto">
          <a:xfrm>
            <a:off x="5752614" y="2607275"/>
            <a:ext cx="1006475" cy="457200"/>
          </a:xfrm>
          <a:prstGeom prst="rect">
            <a:avLst/>
          </a:prstGeom>
          <a:solidFill>
            <a:srgbClr val="FFFF00"/>
          </a:solidFill>
          <a:ln w="9525">
            <a:solidFill>
              <a:srgbClr val="000000"/>
            </a:solidFill>
            <a:miter lim="800000"/>
            <a:headEnd/>
            <a:tailEnd/>
          </a:ln>
        </p:spPr>
        <p:txBody>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eaLnBrk="1" hangingPunct="1">
              <a:spcBef>
                <a:spcPct val="0"/>
              </a:spcBef>
              <a:buFontTx/>
              <a:buNone/>
            </a:pPr>
            <a:r>
              <a:rPr lang="en-GB" altLang="en-US" sz="1800" dirty="0">
                <a:solidFill>
                  <a:srgbClr val="000000"/>
                </a:solidFill>
                <a:latin typeface="Comic Sans MS" panose="030F0702030302020204" pitchFamily="66" charset="0"/>
                <a:ea typeface="MS PGothic" panose="020B0600070205080204" pitchFamily="34" charset="-128"/>
              </a:rPr>
              <a:t>Date</a:t>
            </a:r>
          </a:p>
          <a:p>
            <a:pPr>
              <a:spcBef>
                <a:spcPct val="0"/>
              </a:spcBef>
              <a:buFontTx/>
              <a:buNone/>
            </a:pPr>
            <a:endParaRPr lang="en-GB" altLang="en-US" b="0" dirty="0">
              <a:solidFill>
                <a:schemeClr val="tx1"/>
              </a:solidFill>
              <a:latin typeface="Times New Roman" panose="02020603050405020304" pitchFamily="18" charset="0"/>
              <a:ea typeface="MS PGothic" panose="020B0600070205080204" pitchFamily="34" charset="-128"/>
            </a:endParaRPr>
          </a:p>
        </p:txBody>
      </p:sp>
      <p:sp>
        <p:nvSpPr>
          <p:cNvPr id="12" name="Text Box 96"/>
          <p:cNvSpPr txBox="1">
            <a:spLocks noChangeArrowheads="1"/>
          </p:cNvSpPr>
          <p:nvPr/>
        </p:nvSpPr>
        <p:spPr bwMode="auto">
          <a:xfrm>
            <a:off x="1108851" y="2978710"/>
            <a:ext cx="2925763" cy="2346325"/>
          </a:xfrm>
          <a:prstGeom prst="rect">
            <a:avLst/>
          </a:prstGeom>
          <a:solidFill>
            <a:srgbClr val="FFFFFF"/>
          </a:solidFill>
          <a:ln w="9525">
            <a:solidFill>
              <a:srgbClr val="000000"/>
            </a:solidFill>
            <a:miter lim="800000"/>
            <a:headEnd/>
            <a:tailEnd/>
          </a:ln>
        </p:spPr>
        <p:txBody>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eaLnBrk="1" hangingPunct="1">
              <a:spcBef>
                <a:spcPct val="0"/>
              </a:spcBef>
              <a:buFontTx/>
              <a:buNone/>
            </a:pPr>
            <a:r>
              <a:rPr lang="en-GB" altLang="en-US" sz="1800" b="0" dirty="0">
                <a:solidFill>
                  <a:srgbClr val="000000"/>
                </a:solidFill>
                <a:latin typeface="Comic Sans MS" panose="030F0702030302020204" pitchFamily="66" charset="0"/>
                <a:ea typeface="Times New Roman" panose="02020603050405020304" pitchFamily="18" charset="0"/>
                <a:cs typeface="Arial" panose="020B0604020202020204" pitchFamily="34" charset="0"/>
              </a:rPr>
              <a:t>For drivers whose names have less than 5 letters, the blanks will be completed by the figure 9 – for LEE, the licence would show </a:t>
            </a:r>
            <a:r>
              <a:rPr lang="en-GB" altLang="en-US" sz="1800" dirty="0">
                <a:solidFill>
                  <a:srgbClr val="000000"/>
                </a:solidFill>
                <a:latin typeface="Comic Sans MS" panose="030F0702030302020204" pitchFamily="66" charset="0"/>
                <a:ea typeface="Times New Roman" panose="02020603050405020304" pitchFamily="18" charset="0"/>
                <a:cs typeface="Arial" panose="020B0604020202020204" pitchFamily="34" charset="0"/>
              </a:rPr>
              <a:t>LEE99</a:t>
            </a:r>
            <a:r>
              <a:rPr lang="en-GB" altLang="en-US" sz="1800" b="0" dirty="0">
                <a:solidFill>
                  <a:srgbClr val="000000"/>
                </a:solidFill>
                <a:latin typeface="Comic Sans MS" panose="030F0702030302020204" pitchFamily="66" charset="0"/>
                <a:ea typeface="Times New Roman" panose="02020603050405020304" pitchFamily="18" charset="0"/>
                <a:cs typeface="Arial" panose="020B0604020202020204" pitchFamily="34" charset="0"/>
              </a:rPr>
              <a:t>, for HILL, the licence would show </a:t>
            </a:r>
            <a:r>
              <a:rPr lang="en-GB" altLang="en-US" sz="1800" dirty="0">
                <a:solidFill>
                  <a:srgbClr val="000000"/>
                </a:solidFill>
                <a:latin typeface="Comic Sans MS" panose="030F0702030302020204" pitchFamily="66" charset="0"/>
                <a:ea typeface="Times New Roman" panose="02020603050405020304" pitchFamily="18" charset="0"/>
                <a:cs typeface="Arial" panose="020B0604020202020204" pitchFamily="34" charset="0"/>
              </a:rPr>
              <a:t>HILL9</a:t>
            </a:r>
            <a:r>
              <a:rPr lang="en-GB" altLang="en-US" sz="1800" b="0" dirty="0">
                <a:solidFill>
                  <a:srgbClr val="000000"/>
                </a:solidFill>
                <a:latin typeface="Comic Sans MS" panose="030F0702030302020204" pitchFamily="66" charset="0"/>
                <a:ea typeface="Times New Roman" panose="02020603050405020304" pitchFamily="18" charset="0"/>
                <a:cs typeface="Arial" panose="020B0604020202020204" pitchFamily="34" charset="0"/>
              </a:rPr>
              <a:t>, </a:t>
            </a:r>
            <a:r>
              <a:rPr lang="en-GB" altLang="en-US" sz="1800" b="0" dirty="0" err="1">
                <a:solidFill>
                  <a:srgbClr val="000000"/>
                </a:solidFill>
                <a:latin typeface="Comic Sans MS" panose="030F0702030302020204" pitchFamily="66" charset="0"/>
                <a:ea typeface="Times New Roman" panose="02020603050405020304" pitchFamily="18" charset="0"/>
                <a:cs typeface="Arial" panose="020B0604020202020204" pitchFamily="34" charset="0"/>
              </a:rPr>
              <a:t>etc</a:t>
            </a:r>
            <a:endParaRPr lang="en-GB" altLang="en-US" b="0" dirty="0">
              <a:solidFill>
                <a:schemeClr val="tx1"/>
              </a:solidFill>
              <a:latin typeface="Times New Roman" panose="02020603050405020304" pitchFamily="18" charset="0"/>
              <a:ea typeface="Times New Roman" panose="02020603050405020304" pitchFamily="18" charset="0"/>
              <a:cs typeface="Arial" panose="020B0604020202020204" pitchFamily="34" charset="0"/>
            </a:endParaRPr>
          </a:p>
        </p:txBody>
      </p:sp>
      <p:sp>
        <p:nvSpPr>
          <p:cNvPr id="13" name="Text Box 93"/>
          <p:cNvSpPr txBox="1">
            <a:spLocks noChangeArrowheads="1"/>
          </p:cNvSpPr>
          <p:nvPr/>
        </p:nvSpPr>
        <p:spPr bwMode="auto">
          <a:xfrm>
            <a:off x="4526128" y="3466023"/>
            <a:ext cx="2743200" cy="1828800"/>
          </a:xfrm>
          <a:prstGeom prst="rect">
            <a:avLst/>
          </a:prstGeom>
          <a:solidFill>
            <a:srgbClr val="FFFFFF"/>
          </a:solidFill>
          <a:ln w="9525">
            <a:solidFill>
              <a:srgbClr val="000000"/>
            </a:solidFill>
            <a:miter lim="800000"/>
            <a:headEnd/>
            <a:tailEnd/>
          </a:ln>
        </p:spPr>
        <p:txBody>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eaLnBrk="1" hangingPunct="1">
              <a:spcBef>
                <a:spcPct val="0"/>
              </a:spcBef>
              <a:buFontTx/>
              <a:buNone/>
            </a:pPr>
            <a:r>
              <a:rPr lang="en-GB" altLang="en-US" sz="1800" b="0" dirty="0">
                <a:solidFill>
                  <a:srgbClr val="000000"/>
                </a:solidFill>
                <a:latin typeface="Comic Sans MS" panose="030F0702030302020204" pitchFamily="66" charset="0"/>
                <a:ea typeface="Times New Roman" panose="02020603050405020304" pitchFamily="18" charset="0"/>
                <a:cs typeface="Arial" panose="020B0604020202020204" pitchFamily="34" charset="0"/>
              </a:rPr>
              <a:t>When the driver is female, 50 is added to the month, making 50 - 59 (Jan-Sep) , 60 October, 61 November and 62 December </a:t>
            </a:r>
            <a:endParaRPr lang="en-GB" altLang="en-US" b="0" dirty="0">
              <a:solidFill>
                <a:schemeClr val="tx1"/>
              </a:solidFill>
              <a:latin typeface="Times New Roman" panose="02020603050405020304" pitchFamily="18" charset="0"/>
              <a:ea typeface="Times New Roman" panose="02020603050405020304" pitchFamily="18" charset="0"/>
              <a:cs typeface="Arial" panose="020B0604020202020204" pitchFamily="34" charset="0"/>
            </a:endParaRPr>
          </a:p>
        </p:txBody>
      </p:sp>
      <p:sp>
        <p:nvSpPr>
          <p:cNvPr id="14" name="Text Box 91"/>
          <p:cNvSpPr txBox="1">
            <a:spLocks noChangeArrowheads="1"/>
          </p:cNvSpPr>
          <p:nvPr/>
        </p:nvSpPr>
        <p:spPr bwMode="auto">
          <a:xfrm>
            <a:off x="7779566" y="2676954"/>
            <a:ext cx="2954337" cy="3158581"/>
          </a:xfrm>
          <a:prstGeom prst="rect">
            <a:avLst/>
          </a:prstGeom>
          <a:solidFill>
            <a:srgbClr val="FFFFFF"/>
          </a:solidFill>
          <a:ln w="9525">
            <a:solidFill>
              <a:srgbClr val="000000"/>
            </a:solidFill>
            <a:miter lim="800000"/>
            <a:headEnd/>
            <a:tailEnd/>
          </a:ln>
        </p:spPr>
        <p:txBody>
          <a:bodyPr/>
          <a:lstStyle>
            <a:lvl1pPr>
              <a:spcBef>
                <a:spcPct val="20000"/>
              </a:spcBef>
              <a:buChar char="•"/>
              <a:tabLst>
                <a:tab pos="180975" algn="l"/>
              </a:tabLst>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tabLst>
                <a:tab pos="180975" algn="l"/>
              </a:tabLst>
              <a:defRPr sz="2000">
                <a:solidFill>
                  <a:schemeClr val="tx1"/>
                </a:solidFill>
                <a:latin typeface="Arial" panose="020B0604020202020204" pitchFamily="34" charset="0"/>
                <a:ea typeface="Osaka" pitchFamily="1" charset="-128"/>
              </a:defRPr>
            </a:lvl2pPr>
            <a:lvl3pPr marL="1143000" indent="-228600">
              <a:spcBef>
                <a:spcPct val="20000"/>
              </a:spcBef>
              <a:buChar char="•"/>
              <a:tabLst>
                <a:tab pos="180975" algn="l"/>
              </a:tabLst>
              <a:defRPr sz="2000">
                <a:solidFill>
                  <a:schemeClr val="tx1"/>
                </a:solidFill>
                <a:latin typeface="Arial" panose="020B0604020202020204" pitchFamily="34" charset="0"/>
                <a:ea typeface="Osaka" pitchFamily="1" charset="-128"/>
              </a:defRPr>
            </a:lvl3pPr>
            <a:lvl4pPr marL="1600200" indent="-228600">
              <a:spcBef>
                <a:spcPct val="20000"/>
              </a:spcBef>
              <a:buChar char="–"/>
              <a:tabLst>
                <a:tab pos="180975" algn="l"/>
              </a:tabLst>
              <a:defRPr sz="2000">
                <a:solidFill>
                  <a:schemeClr val="tx1"/>
                </a:solidFill>
                <a:latin typeface="Arial" panose="020B0604020202020204" pitchFamily="34" charset="0"/>
                <a:ea typeface="Osaka" pitchFamily="1" charset="-128"/>
              </a:defRPr>
            </a:lvl4pPr>
            <a:lvl5pPr marL="2057400" indent="-228600">
              <a:spcBef>
                <a:spcPct val="20000"/>
              </a:spcBef>
              <a:buChar char="»"/>
              <a:tabLst>
                <a:tab pos="180975" algn="l"/>
              </a:tabLst>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tabLst>
                <a:tab pos="180975" algn="l"/>
              </a:tabLst>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tabLst>
                <a:tab pos="180975" algn="l"/>
              </a:tabLst>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tabLst>
                <a:tab pos="180975" algn="l"/>
              </a:tabLst>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tabLst>
                <a:tab pos="180975" algn="l"/>
              </a:tabLst>
              <a:defRPr sz="2000">
                <a:solidFill>
                  <a:schemeClr val="tx1"/>
                </a:solidFill>
                <a:latin typeface="Arial" panose="020B0604020202020204" pitchFamily="34" charset="0"/>
                <a:ea typeface="Osaka" pitchFamily="1" charset="-128"/>
              </a:defRPr>
            </a:lvl9pPr>
          </a:lstStyle>
          <a:p>
            <a:pPr eaLnBrk="1" hangingPunct="1">
              <a:spcBef>
                <a:spcPct val="0"/>
              </a:spcBef>
              <a:buFontTx/>
              <a:buNone/>
            </a:pPr>
            <a:r>
              <a:rPr lang="en-GB" altLang="en-US" sz="1800" b="0" dirty="0">
                <a:solidFill>
                  <a:srgbClr val="000000"/>
                </a:solidFill>
                <a:latin typeface="Comic Sans MS" panose="030F0702030302020204" pitchFamily="66" charset="0"/>
                <a:ea typeface="Times New Roman" panose="02020603050405020304" pitchFamily="18" charset="0"/>
                <a:cs typeface="Arial" panose="020B0604020202020204" pitchFamily="34" charset="0"/>
              </a:rPr>
              <a:t>The final 5 digits give: </a:t>
            </a:r>
            <a:endParaRPr lang="en-GB" altLang="en-US" sz="1100" b="0" dirty="0">
              <a:solidFill>
                <a:schemeClr val="tx1"/>
              </a:solidFill>
              <a:latin typeface="Tahoma" panose="020B0604030504040204" pitchFamily="34" charset="0"/>
              <a:ea typeface="Times New Roman" panose="02020603050405020304" pitchFamily="18" charset="0"/>
              <a:cs typeface="Arial" panose="020B0604020202020204" pitchFamily="34" charset="0"/>
            </a:endParaRPr>
          </a:p>
          <a:p>
            <a:pPr>
              <a:spcBef>
                <a:spcPct val="0"/>
              </a:spcBef>
              <a:buFontTx/>
              <a:buNone/>
            </a:pPr>
            <a:r>
              <a:rPr lang="en-GB" altLang="en-US" sz="1800" dirty="0">
                <a:solidFill>
                  <a:srgbClr val="000000"/>
                </a:solidFill>
                <a:latin typeface="Comic Sans MS" panose="030F0702030302020204" pitchFamily="66" charset="0"/>
                <a:ea typeface="Times New Roman" panose="02020603050405020304" pitchFamily="18" charset="0"/>
                <a:cs typeface="Arial" panose="020B0604020202020204" pitchFamily="34" charset="0"/>
              </a:rPr>
              <a:t>the driver’s first 2 initials </a:t>
            </a:r>
            <a:endParaRPr lang="en-GB" altLang="en-US" sz="1100" b="0" dirty="0">
              <a:solidFill>
                <a:schemeClr val="tx1"/>
              </a:solidFill>
              <a:latin typeface="Tahoma" panose="020B0604030504040204" pitchFamily="34" charset="0"/>
              <a:ea typeface="Times New Roman" panose="02020603050405020304" pitchFamily="18" charset="0"/>
              <a:cs typeface="Arial" panose="020B0604020202020204" pitchFamily="34" charset="0"/>
            </a:endParaRPr>
          </a:p>
          <a:p>
            <a:pPr>
              <a:spcBef>
                <a:spcPct val="0"/>
              </a:spcBef>
              <a:buFontTx/>
              <a:buNone/>
            </a:pPr>
            <a:r>
              <a:rPr lang="en-GB" altLang="en-US" sz="1800" b="0" dirty="0">
                <a:solidFill>
                  <a:srgbClr val="000000"/>
                </a:solidFill>
                <a:latin typeface="Comic Sans MS" panose="030F0702030302020204" pitchFamily="66" charset="0"/>
                <a:ea typeface="Times New Roman" panose="02020603050405020304" pitchFamily="18" charset="0"/>
                <a:cs typeface="Arial" panose="020B0604020202020204" pitchFamily="34" charset="0"/>
              </a:rPr>
              <a:t>an </a:t>
            </a:r>
            <a:r>
              <a:rPr lang="en-GB" altLang="en-US" sz="1800" dirty="0">
                <a:solidFill>
                  <a:srgbClr val="000000"/>
                </a:solidFill>
                <a:latin typeface="Comic Sans MS" panose="030F0702030302020204" pitchFamily="66" charset="0"/>
                <a:ea typeface="Times New Roman" panose="02020603050405020304" pitchFamily="18" charset="0"/>
                <a:cs typeface="Arial" panose="020B0604020202020204" pitchFamily="34" charset="0"/>
              </a:rPr>
              <a:t>8 or 9</a:t>
            </a:r>
            <a:r>
              <a:rPr lang="en-GB" altLang="en-US" sz="1800" b="0" dirty="0">
                <a:solidFill>
                  <a:srgbClr val="000000"/>
                </a:solidFill>
                <a:latin typeface="Comic Sans MS" panose="030F0702030302020204" pitchFamily="66" charset="0"/>
                <a:ea typeface="Times New Roman" panose="02020603050405020304" pitchFamily="18" charset="0"/>
                <a:cs typeface="Arial" panose="020B0604020202020204" pitchFamily="34" charset="0"/>
              </a:rPr>
              <a:t> is used, selected at random by DVLA.</a:t>
            </a:r>
            <a:endParaRPr lang="en-GB" altLang="en-US" sz="1100" b="0" dirty="0">
              <a:solidFill>
                <a:schemeClr val="tx1"/>
              </a:solidFill>
              <a:latin typeface="Tahoma" panose="020B0604030504040204" pitchFamily="34" charset="0"/>
              <a:ea typeface="Times New Roman" panose="02020603050405020304" pitchFamily="18" charset="0"/>
              <a:cs typeface="Arial" panose="020B0604020202020204" pitchFamily="34" charset="0"/>
            </a:endParaRPr>
          </a:p>
          <a:p>
            <a:pPr>
              <a:spcBef>
                <a:spcPct val="0"/>
              </a:spcBef>
              <a:buFontTx/>
              <a:buNone/>
            </a:pPr>
            <a:r>
              <a:rPr lang="en-GB" altLang="en-US" sz="1800" b="0" dirty="0">
                <a:solidFill>
                  <a:srgbClr val="000000"/>
                </a:solidFill>
                <a:latin typeface="Comic Sans MS" panose="030F0702030302020204" pitchFamily="66" charset="0"/>
                <a:ea typeface="Times New Roman" panose="02020603050405020304" pitchFamily="18" charset="0"/>
                <a:cs typeface="Arial" panose="020B0604020202020204" pitchFamily="34" charset="0"/>
              </a:rPr>
              <a:t>the final 2 letters are </a:t>
            </a:r>
            <a:r>
              <a:rPr lang="en-GB" altLang="en-US" sz="1800" dirty="0">
                <a:solidFill>
                  <a:srgbClr val="000000"/>
                </a:solidFill>
                <a:latin typeface="Comic Sans MS" panose="030F0702030302020204" pitchFamily="66" charset="0"/>
                <a:ea typeface="Times New Roman" panose="02020603050405020304" pitchFamily="18" charset="0"/>
                <a:cs typeface="Arial" panose="020B0604020202020204" pitchFamily="34" charset="0"/>
              </a:rPr>
              <a:t>randomly generated</a:t>
            </a:r>
            <a:r>
              <a:rPr lang="en-GB" altLang="en-US" sz="1800" b="0" dirty="0">
                <a:solidFill>
                  <a:srgbClr val="000000"/>
                </a:solidFill>
                <a:latin typeface="Comic Sans MS" panose="030F0702030302020204" pitchFamily="66" charset="0"/>
                <a:ea typeface="Times New Roman" panose="02020603050405020304" pitchFamily="18" charset="0"/>
                <a:cs typeface="Arial" panose="020B0604020202020204" pitchFamily="34" charset="0"/>
              </a:rPr>
              <a:t> and are for </a:t>
            </a:r>
            <a:r>
              <a:rPr lang="en-GB" altLang="en-US" sz="1800" dirty="0">
                <a:solidFill>
                  <a:srgbClr val="000000"/>
                </a:solidFill>
                <a:latin typeface="Comic Sans MS" panose="030F0702030302020204" pitchFamily="66" charset="0"/>
                <a:ea typeface="Times New Roman" panose="02020603050405020304" pitchFamily="18" charset="0"/>
                <a:cs typeface="Arial" panose="020B0604020202020204" pitchFamily="34" charset="0"/>
              </a:rPr>
              <a:t>DVLA administrative purposes only</a:t>
            </a:r>
            <a:r>
              <a:rPr lang="en-GB" altLang="en-US" sz="1800" b="0" dirty="0">
                <a:solidFill>
                  <a:srgbClr val="000000"/>
                </a:solidFill>
                <a:latin typeface="Comic Sans MS" panose="030F0702030302020204" pitchFamily="66" charset="0"/>
                <a:ea typeface="Times New Roman" panose="02020603050405020304" pitchFamily="18" charset="0"/>
                <a:cs typeface="Arial" panose="020B0604020202020204" pitchFamily="34" charset="0"/>
              </a:rPr>
              <a:t>.</a:t>
            </a:r>
            <a:endParaRPr lang="en-GB" altLang="en-US" b="0" dirty="0">
              <a:solidFill>
                <a:schemeClr val="tx1"/>
              </a:solidFill>
              <a:latin typeface="Times New Roman" panose="02020603050405020304" pitchFamily="18" charset="0"/>
              <a:ea typeface="Times New Roman" panose="02020603050405020304" pitchFamily="18" charset="0"/>
              <a:cs typeface="Arial" panose="020B0604020202020204" pitchFamily="34" charset="0"/>
            </a:endParaRPr>
          </a:p>
        </p:txBody>
      </p:sp>
      <p:pic>
        <p:nvPicPr>
          <p:cNvPr id="15" name="Picture 14">
            <a:hlinkClick r:id="rId3"/>
          </p:cNvPr>
          <p:cNvPicPr>
            <a:picLocks noChangeAspect="1"/>
          </p:cNvPicPr>
          <p:nvPr/>
        </p:nvPicPr>
        <p:blipFill>
          <a:blip r:embed="rId4"/>
          <a:stretch>
            <a:fillRect/>
          </a:stretch>
        </p:blipFill>
        <p:spPr>
          <a:xfrm>
            <a:off x="10832088" y="4575039"/>
            <a:ext cx="987141" cy="749996"/>
          </a:xfrm>
          <a:prstGeom prst="rect">
            <a:avLst/>
          </a:prstGeom>
        </p:spPr>
      </p:pic>
    </p:spTree>
    <p:extLst>
      <p:ext uri="{BB962C8B-B14F-4D97-AF65-F5344CB8AC3E}">
        <p14:creationId xmlns:p14="http://schemas.microsoft.com/office/powerpoint/2010/main" val="21126562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48324" y="1628950"/>
            <a:ext cx="6570333" cy="3418538"/>
          </a:xfrm>
          <a:prstGeom prst="rect">
            <a:avLst/>
          </a:prstGeom>
        </p:spPr>
      </p:pic>
      <p:sp>
        <p:nvSpPr>
          <p:cNvPr id="5" name="TextBox 4"/>
          <p:cNvSpPr txBox="1"/>
          <p:nvPr/>
        </p:nvSpPr>
        <p:spPr>
          <a:xfrm>
            <a:off x="1591056" y="251927"/>
            <a:ext cx="9084870" cy="584775"/>
          </a:xfrm>
          <a:prstGeom prst="rect">
            <a:avLst/>
          </a:prstGeom>
          <a:solidFill>
            <a:srgbClr val="002060"/>
          </a:solidFill>
        </p:spPr>
        <p:txBody>
          <a:bodyPr wrap="square" rtlCol="0">
            <a:spAutoFit/>
          </a:bodyPr>
          <a:lstStyle/>
          <a:p>
            <a:pPr algn="ctr"/>
            <a:r>
              <a:rPr lang="en-GB" sz="3200" b="1" dirty="0">
                <a:solidFill>
                  <a:schemeClr val="bg1"/>
                </a:solidFill>
              </a:rPr>
              <a:t>Provisional Driving Licences</a:t>
            </a:r>
          </a:p>
        </p:txBody>
      </p:sp>
    </p:spTree>
    <p:extLst>
      <p:ext uri="{BB962C8B-B14F-4D97-AF65-F5344CB8AC3E}">
        <p14:creationId xmlns:p14="http://schemas.microsoft.com/office/powerpoint/2010/main" val="393269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descr="learn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83872" y="1011924"/>
            <a:ext cx="2125620" cy="18218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4" descr="learnerbike"/>
          <p:cNvPicPr>
            <a:picLocks noChangeAspect="1" noChangeArrowheads="1"/>
          </p:cNvPicPr>
          <p:nvPr/>
        </p:nvPicPr>
        <p:blipFill>
          <a:blip r:embed="rId4">
            <a:extLst>
              <a:ext uri="{28A0092B-C50C-407E-A947-70E740481C1C}">
                <a14:useLocalDpi xmlns:a14="http://schemas.microsoft.com/office/drawing/2010/main" val="0"/>
              </a:ext>
            </a:extLst>
          </a:blip>
          <a:srcRect l="42000" t="-722"/>
          <a:stretch>
            <a:fillRect/>
          </a:stretch>
        </p:blipFill>
        <p:spPr bwMode="auto">
          <a:xfrm>
            <a:off x="9183872" y="3394368"/>
            <a:ext cx="2125620"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p:cNvSpPr/>
          <p:nvPr/>
        </p:nvSpPr>
        <p:spPr>
          <a:xfrm>
            <a:off x="767852" y="1022232"/>
            <a:ext cx="8283806" cy="954107"/>
          </a:xfrm>
          <a:prstGeom prst="rect">
            <a:avLst/>
          </a:prstGeom>
        </p:spPr>
        <p:txBody>
          <a:bodyPr wrap="square">
            <a:spAutoFit/>
          </a:bodyPr>
          <a:lstStyle/>
          <a:p>
            <a:pPr>
              <a:spcBef>
                <a:spcPct val="0"/>
              </a:spcBef>
              <a:buFontTx/>
              <a:buNone/>
            </a:pPr>
            <a:r>
              <a:rPr lang="en-GB" altLang="en-US" sz="2800" dirty="0">
                <a:solidFill>
                  <a:srgbClr val="002060"/>
                </a:solidFill>
                <a:latin typeface="Arial" panose="020B0604020202020204" pitchFamily="34" charset="0"/>
                <a:ea typeface="MS PGothic" panose="020B0600070205080204" pitchFamily="34" charset="-128"/>
                <a:cs typeface="Arial" panose="020B0604020202020204" pitchFamily="34" charset="0"/>
              </a:rPr>
              <a:t>A holder of a provisional licence shall NOT DRIVE or RIDE a motor vehicle </a:t>
            </a:r>
            <a:r>
              <a:rPr lang="en-GB" altLang="en-US" sz="2800" b="1" dirty="0">
                <a:solidFill>
                  <a:srgbClr val="FF0000"/>
                </a:solidFill>
                <a:latin typeface="Arial" panose="020B0604020202020204" pitchFamily="34" charset="0"/>
                <a:ea typeface="MS PGothic" panose="020B0600070205080204" pitchFamily="34" charset="-128"/>
                <a:cs typeface="Arial" panose="020B0604020202020204" pitchFamily="34" charset="0"/>
              </a:rPr>
              <a:t>UNLESS: </a:t>
            </a:r>
          </a:p>
        </p:txBody>
      </p:sp>
      <p:sp>
        <p:nvSpPr>
          <p:cNvPr id="8" name="Text Box 6"/>
          <p:cNvSpPr txBox="1">
            <a:spLocks noChangeArrowheads="1"/>
          </p:cNvSpPr>
          <p:nvPr/>
        </p:nvSpPr>
        <p:spPr bwMode="auto">
          <a:xfrm>
            <a:off x="767852" y="2298050"/>
            <a:ext cx="8013684"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spcBef>
                <a:spcPct val="0"/>
              </a:spcBef>
              <a:buNone/>
            </a:pPr>
            <a:r>
              <a:rPr lang="en-GB" altLang="en-US" sz="2800" dirty="0">
                <a:solidFill>
                  <a:srgbClr val="002060"/>
                </a:solidFill>
                <a:latin typeface="+mn-lt"/>
                <a:ea typeface="MS PGothic" panose="020B0600070205080204" pitchFamily="34" charset="-128"/>
              </a:rPr>
              <a:t>Under the supervision of a qualified driver</a:t>
            </a:r>
          </a:p>
        </p:txBody>
      </p:sp>
      <p:sp>
        <p:nvSpPr>
          <p:cNvPr id="9" name="Rectangle 8"/>
          <p:cNvSpPr/>
          <p:nvPr/>
        </p:nvSpPr>
        <p:spPr>
          <a:xfrm>
            <a:off x="713438" y="3153289"/>
            <a:ext cx="8068098" cy="523220"/>
          </a:xfrm>
          <a:prstGeom prst="rect">
            <a:avLst/>
          </a:prstGeom>
        </p:spPr>
        <p:txBody>
          <a:bodyPr wrap="square">
            <a:spAutoFit/>
          </a:bodyPr>
          <a:lstStyle/>
          <a:p>
            <a:pPr>
              <a:spcBef>
                <a:spcPct val="0"/>
              </a:spcBef>
            </a:pPr>
            <a:r>
              <a:rPr lang="en-GB" altLang="en-US" sz="2800" b="1" dirty="0">
                <a:solidFill>
                  <a:srgbClr val="FF0000"/>
                </a:solidFill>
                <a:ea typeface="MS PGothic" panose="020B0600070205080204" pitchFamily="34" charset="-128"/>
              </a:rPr>
              <a:t>L</a:t>
            </a:r>
            <a:r>
              <a:rPr lang="en-GB" altLang="en-US" sz="2800" b="1" dirty="0">
                <a:solidFill>
                  <a:srgbClr val="FFFF00"/>
                </a:solidFill>
                <a:ea typeface="MS PGothic" panose="020B0600070205080204" pitchFamily="34" charset="-128"/>
              </a:rPr>
              <a:t> </a:t>
            </a:r>
            <a:r>
              <a:rPr lang="en-GB" altLang="en-US" sz="2800" b="1" dirty="0">
                <a:solidFill>
                  <a:srgbClr val="002060"/>
                </a:solidFill>
                <a:ea typeface="MS PGothic" panose="020B0600070205080204" pitchFamily="34" charset="-128"/>
              </a:rPr>
              <a:t>plates are clearly displayed</a:t>
            </a:r>
          </a:p>
        </p:txBody>
      </p:sp>
      <p:sp>
        <p:nvSpPr>
          <p:cNvPr id="10" name="Rectangle 9"/>
          <p:cNvSpPr/>
          <p:nvPr/>
        </p:nvSpPr>
        <p:spPr>
          <a:xfrm>
            <a:off x="767852" y="3993696"/>
            <a:ext cx="8013684" cy="523220"/>
          </a:xfrm>
          <a:prstGeom prst="rect">
            <a:avLst/>
          </a:prstGeom>
        </p:spPr>
        <p:txBody>
          <a:bodyPr wrap="square">
            <a:spAutoFit/>
          </a:bodyPr>
          <a:lstStyle/>
          <a:p>
            <a:pPr>
              <a:spcBef>
                <a:spcPct val="0"/>
              </a:spcBef>
            </a:pPr>
            <a:r>
              <a:rPr lang="en-GB" altLang="en-US" sz="2800" b="1" dirty="0">
                <a:solidFill>
                  <a:srgbClr val="002060"/>
                </a:solidFill>
                <a:ea typeface="MS PGothic" panose="020B0600070205080204" pitchFamily="34" charset="-128"/>
              </a:rPr>
              <a:t>Vehicle must not be being used to draw a trailer</a:t>
            </a:r>
          </a:p>
        </p:txBody>
      </p:sp>
      <p:sp>
        <p:nvSpPr>
          <p:cNvPr id="11" name="Rectangle 10"/>
          <p:cNvSpPr/>
          <p:nvPr/>
        </p:nvSpPr>
        <p:spPr>
          <a:xfrm>
            <a:off x="706722" y="4863767"/>
            <a:ext cx="8236110" cy="523220"/>
          </a:xfrm>
          <a:prstGeom prst="rect">
            <a:avLst/>
          </a:prstGeom>
        </p:spPr>
        <p:txBody>
          <a:bodyPr wrap="square">
            <a:spAutoFit/>
          </a:bodyPr>
          <a:lstStyle/>
          <a:p>
            <a:pPr>
              <a:spcBef>
                <a:spcPct val="0"/>
              </a:spcBef>
            </a:pPr>
            <a:r>
              <a:rPr lang="en-GB" altLang="en-US" sz="2800" b="1" dirty="0">
                <a:solidFill>
                  <a:srgbClr val="002060"/>
                </a:solidFill>
                <a:ea typeface="MS PGothic" panose="020B0600070205080204" pitchFamily="34" charset="-128"/>
                <a:cs typeface="Arial" panose="020B0604020202020204" pitchFamily="34" charset="0"/>
              </a:rPr>
              <a:t>If solo motorcycle cannot be carrying another person</a:t>
            </a:r>
          </a:p>
        </p:txBody>
      </p:sp>
      <p:sp>
        <p:nvSpPr>
          <p:cNvPr id="12" name="TextBox 11"/>
          <p:cNvSpPr txBox="1"/>
          <p:nvPr/>
        </p:nvSpPr>
        <p:spPr>
          <a:xfrm>
            <a:off x="1591056" y="251927"/>
            <a:ext cx="9084870" cy="584775"/>
          </a:xfrm>
          <a:prstGeom prst="rect">
            <a:avLst/>
          </a:prstGeom>
          <a:solidFill>
            <a:srgbClr val="002060"/>
          </a:solidFill>
        </p:spPr>
        <p:txBody>
          <a:bodyPr wrap="square" rtlCol="0">
            <a:spAutoFit/>
          </a:bodyPr>
          <a:lstStyle/>
          <a:p>
            <a:pPr algn="ctr"/>
            <a:r>
              <a:rPr lang="en-GB" sz="3200" b="1" dirty="0">
                <a:solidFill>
                  <a:schemeClr val="bg1"/>
                </a:solidFill>
              </a:rPr>
              <a:t>Provisional Driving Licences</a:t>
            </a:r>
          </a:p>
        </p:txBody>
      </p:sp>
    </p:spTree>
    <p:extLst>
      <p:ext uri="{BB962C8B-B14F-4D97-AF65-F5344CB8AC3E}">
        <p14:creationId xmlns:p14="http://schemas.microsoft.com/office/powerpoint/2010/main" val="2838166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P spid="9" grpId="0"/>
      <p:bldP spid="10" grpId="0"/>
      <p:bldP spid="11"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591056" y="2082936"/>
            <a:ext cx="9084870" cy="2062103"/>
          </a:xfrm>
          <a:prstGeom prst="rect">
            <a:avLst/>
          </a:prstGeom>
        </p:spPr>
        <p:txBody>
          <a:bodyPr wrap="square">
            <a:spAutoFit/>
          </a:bodyPr>
          <a:lstStyle/>
          <a:p>
            <a:pPr algn="ctr"/>
            <a:r>
              <a:rPr lang="en-GB" sz="3200" dirty="0">
                <a:solidFill>
                  <a:srgbClr val="002060"/>
                </a:solidFill>
              </a:rPr>
              <a:t>It is an offence for a person to </a:t>
            </a:r>
            <a:r>
              <a:rPr lang="en-GB" sz="3200" b="1" dirty="0">
                <a:solidFill>
                  <a:srgbClr val="FF0000"/>
                </a:solidFill>
              </a:rPr>
              <a:t>drive</a:t>
            </a:r>
            <a:r>
              <a:rPr lang="en-GB" sz="3200" dirty="0">
                <a:solidFill>
                  <a:prstClr val="black"/>
                </a:solidFill>
              </a:rPr>
              <a:t> </a:t>
            </a:r>
            <a:r>
              <a:rPr lang="en-GB" sz="3200" dirty="0">
                <a:solidFill>
                  <a:srgbClr val="002060"/>
                </a:solidFill>
              </a:rPr>
              <a:t>on a </a:t>
            </a:r>
            <a:r>
              <a:rPr lang="en-GB" sz="3200" b="1" dirty="0">
                <a:solidFill>
                  <a:srgbClr val="FF0000"/>
                </a:solidFill>
              </a:rPr>
              <a:t>road</a:t>
            </a:r>
            <a:r>
              <a:rPr lang="en-GB" sz="3200" dirty="0">
                <a:solidFill>
                  <a:prstClr val="black"/>
                </a:solidFill>
              </a:rPr>
              <a:t> </a:t>
            </a:r>
            <a:r>
              <a:rPr lang="en-GB" sz="3200" dirty="0">
                <a:solidFill>
                  <a:srgbClr val="002060"/>
                </a:solidFill>
              </a:rPr>
              <a:t>a</a:t>
            </a:r>
            <a:r>
              <a:rPr lang="en-GB" sz="3200" dirty="0">
                <a:solidFill>
                  <a:prstClr val="black"/>
                </a:solidFill>
              </a:rPr>
              <a:t> </a:t>
            </a:r>
            <a:r>
              <a:rPr lang="en-GB" sz="3200" b="1" dirty="0">
                <a:solidFill>
                  <a:srgbClr val="FF0000"/>
                </a:solidFill>
              </a:rPr>
              <a:t>motor vehicle </a:t>
            </a:r>
            <a:r>
              <a:rPr lang="en-GB" sz="3200" dirty="0">
                <a:solidFill>
                  <a:srgbClr val="002060"/>
                </a:solidFill>
              </a:rPr>
              <a:t>of any class otherwise than in accordance with a licence authorising him to drive a motor vehicle of that class</a:t>
            </a:r>
          </a:p>
        </p:txBody>
      </p:sp>
      <p:sp>
        <p:nvSpPr>
          <p:cNvPr id="5" name="TextBox 4"/>
          <p:cNvSpPr txBox="1"/>
          <p:nvPr/>
        </p:nvSpPr>
        <p:spPr>
          <a:xfrm>
            <a:off x="1591055" y="657041"/>
            <a:ext cx="9084870" cy="584775"/>
          </a:xfrm>
          <a:prstGeom prst="rect">
            <a:avLst/>
          </a:prstGeom>
          <a:solidFill>
            <a:srgbClr val="002060"/>
          </a:solidFill>
        </p:spPr>
        <p:txBody>
          <a:bodyPr wrap="square" rtlCol="0">
            <a:spAutoFit/>
          </a:bodyPr>
          <a:lstStyle/>
          <a:p>
            <a:pPr algn="ctr"/>
            <a:r>
              <a:rPr lang="en-GB" sz="3200" b="1" dirty="0">
                <a:solidFill>
                  <a:schemeClr val="bg1"/>
                </a:solidFill>
              </a:rPr>
              <a:t>Provisional Driving Licences</a:t>
            </a:r>
          </a:p>
        </p:txBody>
      </p:sp>
      <p:sp>
        <p:nvSpPr>
          <p:cNvPr id="4" name="Rectangle 3"/>
          <p:cNvSpPr/>
          <p:nvPr/>
        </p:nvSpPr>
        <p:spPr>
          <a:xfrm>
            <a:off x="3586511" y="4719411"/>
            <a:ext cx="5093959" cy="461665"/>
          </a:xfrm>
          <a:prstGeom prst="rect">
            <a:avLst/>
          </a:prstGeom>
          <a:solidFill>
            <a:schemeClr val="accent1">
              <a:lumMod val="20000"/>
              <a:lumOff val="80000"/>
            </a:schemeClr>
          </a:solidFill>
        </p:spPr>
        <p:txBody>
          <a:bodyPr wrap="none">
            <a:spAutoFit/>
          </a:bodyPr>
          <a:lstStyle/>
          <a:p>
            <a:pPr algn="ctr"/>
            <a:r>
              <a:rPr lang="en-GB" sz="2400" b="1" dirty="0">
                <a:solidFill>
                  <a:srgbClr val="002060"/>
                </a:solidFill>
              </a:rPr>
              <a:t>Section 87 of the Road Traffic Act 1988</a:t>
            </a:r>
          </a:p>
        </p:txBody>
      </p:sp>
    </p:spTree>
    <p:extLst>
      <p:ext uri="{BB962C8B-B14F-4D97-AF65-F5344CB8AC3E}">
        <p14:creationId xmlns:p14="http://schemas.microsoft.com/office/powerpoint/2010/main" val="3643742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078992" y="1052831"/>
            <a:ext cx="10497312" cy="4462760"/>
          </a:xfrm>
          <a:prstGeom prst="rect">
            <a:avLst/>
          </a:prstGeom>
        </p:spPr>
        <p:txBody>
          <a:bodyPr wrap="square">
            <a:spAutoFit/>
          </a:bodyPr>
          <a:lstStyle/>
          <a:p>
            <a:pPr>
              <a:defRPr/>
            </a:pPr>
            <a:r>
              <a:rPr lang="en-US" altLang="en-US" sz="2400" kern="0" dirty="0">
                <a:solidFill>
                  <a:srgbClr val="002060"/>
                </a:solidFill>
                <a:cs typeface="Arial" panose="020B0604020202020204" pitchFamily="34" charset="0"/>
              </a:rPr>
              <a:t>Anyone over the age of 70 will need to renew their </a:t>
            </a:r>
            <a:r>
              <a:rPr lang="en-US" altLang="en-US" sz="2400" kern="0" dirty="0" err="1">
                <a:solidFill>
                  <a:srgbClr val="002060"/>
                </a:solidFill>
                <a:cs typeface="Arial" panose="020B0604020202020204" pitchFamily="34" charset="0"/>
              </a:rPr>
              <a:t>licence</a:t>
            </a:r>
            <a:r>
              <a:rPr lang="en-US" altLang="en-US" sz="2400" kern="0" dirty="0">
                <a:solidFill>
                  <a:srgbClr val="002060"/>
                </a:solidFill>
                <a:cs typeface="Arial" panose="020B0604020202020204" pitchFamily="34" charset="0"/>
              </a:rPr>
              <a:t> every three years, updating it with any medical conditions. This is free of charge. </a:t>
            </a:r>
          </a:p>
          <a:p>
            <a:pPr>
              <a:defRPr/>
            </a:pPr>
            <a:endParaRPr lang="en-US" altLang="en-US" sz="2400" kern="0" dirty="0">
              <a:solidFill>
                <a:srgbClr val="002060"/>
              </a:solidFill>
              <a:cs typeface="Arial" panose="020B0604020202020204" pitchFamily="34" charset="0"/>
            </a:endParaRPr>
          </a:p>
          <a:p>
            <a:pPr>
              <a:defRPr/>
            </a:pPr>
            <a:r>
              <a:rPr lang="en-US" altLang="en-US" sz="2400" kern="0" dirty="0">
                <a:solidFill>
                  <a:srgbClr val="002060"/>
                </a:solidFill>
                <a:cs typeface="Arial" panose="020B0604020202020204" pitchFamily="34" charset="0"/>
              </a:rPr>
              <a:t>If a driver updated their </a:t>
            </a:r>
            <a:r>
              <a:rPr lang="en-US" altLang="en-US" sz="2400" kern="0" dirty="0" err="1">
                <a:solidFill>
                  <a:srgbClr val="002060"/>
                </a:solidFill>
                <a:cs typeface="Arial" panose="020B0604020202020204" pitchFamily="34" charset="0"/>
              </a:rPr>
              <a:t>licence</a:t>
            </a:r>
            <a:r>
              <a:rPr lang="en-US" altLang="en-US" sz="2400" kern="0" dirty="0">
                <a:solidFill>
                  <a:srgbClr val="002060"/>
                </a:solidFill>
                <a:cs typeface="Arial" panose="020B0604020202020204" pitchFamily="34" charset="0"/>
              </a:rPr>
              <a:t> with a change of address, name or notified a medical conditions then the updated </a:t>
            </a:r>
            <a:r>
              <a:rPr lang="en-US" altLang="en-US" sz="2400" kern="0" dirty="0" err="1">
                <a:solidFill>
                  <a:srgbClr val="002060"/>
                </a:solidFill>
                <a:cs typeface="Arial" panose="020B0604020202020204" pitchFamily="34" charset="0"/>
              </a:rPr>
              <a:t>licence</a:t>
            </a:r>
            <a:r>
              <a:rPr lang="en-US" altLang="en-US" sz="2400" kern="0" dirty="0">
                <a:solidFill>
                  <a:srgbClr val="002060"/>
                </a:solidFill>
                <a:cs typeface="Arial" panose="020B0604020202020204" pitchFamily="34" charset="0"/>
              </a:rPr>
              <a:t> issued will be a photo card </a:t>
            </a:r>
            <a:r>
              <a:rPr lang="en-US" altLang="en-US" sz="2400" kern="0" dirty="0" err="1">
                <a:solidFill>
                  <a:srgbClr val="002060"/>
                </a:solidFill>
                <a:cs typeface="Arial" panose="020B0604020202020204" pitchFamily="34" charset="0"/>
              </a:rPr>
              <a:t>licence</a:t>
            </a:r>
            <a:r>
              <a:rPr lang="en-US" altLang="en-US" sz="2400" kern="0" dirty="0">
                <a:solidFill>
                  <a:srgbClr val="002060"/>
                </a:solidFill>
                <a:cs typeface="Arial" panose="020B0604020202020204" pitchFamily="34" charset="0"/>
              </a:rPr>
              <a:t>. </a:t>
            </a:r>
          </a:p>
          <a:p>
            <a:pPr>
              <a:defRPr/>
            </a:pPr>
            <a:endParaRPr lang="en-US" altLang="en-US" sz="2400" kern="0" dirty="0">
              <a:solidFill>
                <a:srgbClr val="002060"/>
              </a:solidFill>
              <a:cs typeface="Arial" panose="020B0604020202020204" pitchFamily="34" charset="0"/>
            </a:endParaRPr>
          </a:p>
          <a:p>
            <a:pPr>
              <a:defRPr/>
            </a:pPr>
            <a:r>
              <a:rPr lang="en-US" altLang="en-US" sz="2400" kern="0" dirty="0">
                <a:solidFill>
                  <a:srgbClr val="002060"/>
                </a:solidFill>
                <a:cs typeface="Arial" panose="020B0604020202020204" pitchFamily="34" charset="0"/>
              </a:rPr>
              <a:t>This change means that all </a:t>
            </a:r>
            <a:r>
              <a:rPr lang="en-US" altLang="en-US" sz="2400" kern="0" dirty="0" err="1">
                <a:solidFill>
                  <a:srgbClr val="002060"/>
                </a:solidFill>
                <a:cs typeface="Arial" panose="020B0604020202020204" pitchFamily="34" charset="0"/>
              </a:rPr>
              <a:t>licences</a:t>
            </a:r>
            <a:r>
              <a:rPr lang="en-US" altLang="en-US" sz="2400" kern="0" dirty="0">
                <a:solidFill>
                  <a:srgbClr val="002060"/>
                </a:solidFill>
                <a:cs typeface="Arial" panose="020B0604020202020204" pitchFamily="34" charset="0"/>
              </a:rPr>
              <a:t>, including the old style pre-1998 paper </a:t>
            </a:r>
            <a:r>
              <a:rPr lang="en-US" altLang="en-US" sz="2400" kern="0" dirty="0" err="1">
                <a:solidFill>
                  <a:srgbClr val="002060"/>
                </a:solidFill>
                <a:cs typeface="Arial" panose="020B0604020202020204" pitchFamily="34" charset="0"/>
              </a:rPr>
              <a:t>licences</a:t>
            </a:r>
            <a:r>
              <a:rPr lang="en-US" altLang="en-US" sz="2400" kern="0" dirty="0">
                <a:solidFill>
                  <a:srgbClr val="002060"/>
                </a:solidFill>
                <a:cs typeface="Arial" panose="020B0604020202020204" pitchFamily="34" charset="0"/>
              </a:rPr>
              <a:t>, will no longer be annotated with new driving convictions and penalty points. Instead, drivers will be able to share their </a:t>
            </a:r>
            <a:r>
              <a:rPr lang="en-US" altLang="en-US" sz="2400" kern="0" dirty="0" err="1">
                <a:solidFill>
                  <a:srgbClr val="002060"/>
                </a:solidFill>
                <a:cs typeface="Arial" panose="020B0604020202020204" pitchFamily="34" charset="0"/>
              </a:rPr>
              <a:t>licence</a:t>
            </a:r>
            <a:r>
              <a:rPr lang="en-US" altLang="en-US" sz="2400" kern="0" dirty="0">
                <a:solidFill>
                  <a:srgbClr val="002060"/>
                </a:solidFill>
                <a:cs typeface="Arial" panose="020B0604020202020204" pitchFamily="34" charset="0"/>
              </a:rPr>
              <a:t> details with third parties via a new digital service called "View Driving </a:t>
            </a:r>
            <a:r>
              <a:rPr lang="en-US" altLang="en-US" sz="2400" kern="0" dirty="0" err="1">
                <a:solidFill>
                  <a:srgbClr val="002060"/>
                </a:solidFill>
                <a:cs typeface="Arial" panose="020B0604020202020204" pitchFamily="34" charset="0"/>
              </a:rPr>
              <a:t>Licence</a:t>
            </a:r>
            <a:r>
              <a:rPr lang="en-US" altLang="en-US" sz="2400" kern="0" dirty="0">
                <a:solidFill>
                  <a:srgbClr val="002060"/>
                </a:solidFill>
                <a:cs typeface="Arial" panose="020B0604020202020204" pitchFamily="34" charset="0"/>
              </a:rPr>
              <a:t>". </a:t>
            </a:r>
          </a:p>
          <a:p>
            <a:pPr>
              <a:defRPr/>
            </a:pPr>
            <a:endParaRPr lang="en-US" altLang="en-US" sz="2400" kern="0" dirty="0">
              <a:solidFill>
                <a:srgbClr val="002060"/>
              </a:solidFill>
              <a:cs typeface="Arial" panose="020B0604020202020204" pitchFamily="34" charset="0"/>
            </a:endParaRPr>
          </a:p>
          <a:p>
            <a:pPr algn="ctr">
              <a:defRPr/>
            </a:pPr>
            <a:r>
              <a:rPr lang="en-US" altLang="en-US" sz="2000" kern="0" dirty="0">
                <a:solidFill>
                  <a:srgbClr val="002060"/>
                </a:solidFill>
                <a:cs typeface="Arial" panose="020B0604020202020204" pitchFamily="34" charset="0"/>
              </a:rPr>
              <a:t>Motorists can go online to view their own driving record at </a:t>
            </a:r>
            <a:r>
              <a:rPr lang="en-US" altLang="en-US" sz="2000" kern="0" dirty="0">
                <a:solidFill>
                  <a:srgbClr val="002060"/>
                </a:solidFill>
                <a:cs typeface="Arial" panose="020B0604020202020204" pitchFamily="34" charset="0"/>
                <a:hlinkClick r:id="rId3"/>
              </a:rPr>
              <a:t>gov.uk/view-driving-</a:t>
            </a:r>
            <a:r>
              <a:rPr lang="en-US" altLang="en-US" sz="2000" kern="0" dirty="0" err="1">
                <a:solidFill>
                  <a:srgbClr val="002060"/>
                </a:solidFill>
                <a:cs typeface="Arial" panose="020B0604020202020204" pitchFamily="34" charset="0"/>
                <a:hlinkClick r:id="rId3"/>
              </a:rPr>
              <a:t>licence</a:t>
            </a:r>
            <a:r>
              <a:rPr lang="en-US" altLang="en-US" sz="2000" kern="0" dirty="0">
                <a:solidFill>
                  <a:srgbClr val="002060"/>
                </a:solidFill>
                <a:latin typeface="Arial" panose="020B0604020202020204" pitchFamily="34" charset="0"/>
                <a:cs typeface="Arial" panose="020B0604020202020204" pitchFamily="34" charset="0"/>
              </a:rPr>
              <a:t>. </a:t>
            </a:r>
          </a:p>
        </p:txBody>
      </p:sp>
      <p:sp>
        <p:nvSpPr>
          <p:cNvPr id="6" name="TextBox 5"/>
          <p:cNvSpPr txBox="1"/>
          <p:nvPr/>
        </p:nvSpPr>
        <p:spPr>
          <a:xfrm>
            <a:off x="1591056" y="251927"/>
            <a:ext cx="9084870" cy="584775"/>
          </a:xfrm>
          <a:prstGeom prst="rect">
            <a:avLst/>
          </a:prstGeom>
          <a:solidFill>
            <a:srgbClr val="002060"/>
          </a:solidFill>
        </p:spPr>
        <p:txBody>
          <a:bodyPr wrap="square" rtlCol="0">
            <a:spAutoFit/>
          </a:bodyPr>
          <a:lstStyle/>
          <a:p>
            <a:pPr algn="ctr"/>
            <a:r>
              <a:rPr lang="en-GB" sz="3200" b="1" dirty="0">
                <a:solidFill>
                  <a:schemeClr val="bg1"/>
                </a:solidFill>
              </a:rPr>
              <a:t>Driving Licences</a:t>
            </a:r>
          </a:p>
        </p:txBody>
      </p:sp>
    </p:spTree>
    <p:extLst>
      <p:ext uri="{BB962C8B-B14F-4D97-AF65-F5344CB8AC3E}">
        <p14:creationId xmlns:p14="http://schemas.microsoft.com/office/powerpoint/2010/main" val="2566797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fade">
                                      <p:cBhvr>
                                        <p:cTn id="17" dur="500"/>
                                        <p:tgtEl>
                                          <p:spTgt spid="4">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6" end="6"/>
                                            </p:txEl>
                                          </p:spTgt>
                                        </p:tgtEl>
                                        <p:attrNameLst>
                                          <p:attrName>style.visibility</p:attrName>
                                        </p:attrNameLst>
                                      </p:cBhvr>
                                      <p:to>
                                        <p:strVal val="visible"/>
                                      </p:to>
                                    </p:set>
                                    <p:animEffect transition="in" filter="fade">
                                      <p:cBhvr>
                                        <p:cTn id="22"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stretch>
            <a:fillRect/>
          </a:stretch>
        </p:blipFill>
        <p:spPr>
          <a:xfrm>
            <a:off x="3437682" y="898191"/>
            <a:ext cx="5946908" cy="4337526"/>
          </a:xfrm>
          <a:prstGeom prst="rect">
            <a:avLst/>
          </a:prstGeom>
        </p:spPr>
      </p:pic>
    </p:spTree>
    <p:extLst>
      <p:ext uri="{BB962C8B-B14F-4D97-AF65-F5344CB8AC3E}">
        <p14:creationId xmlns:p14="http://schemas.microsoft.com/office/powerpoint/2010/main" val="21360572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729</TotalTime>
  <Words>3881</Words>
  <Application>Microsoft Office PowerPoint</Application>
  <PresentationFormat>Widescreen</PresentationFormat>
  <Paragraphs>263</Paragraphs>
  <Slides>16</Slides>
  <Notes>16</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16</vt:i4>
      </vt:variant>
    </vt:vector>
  </HeadingPairs>
  <TitlesOfParts>
    <vt:vector size="27" baseType="lpstr">
      <vt:lpstr>Arial</vt:lpstr>
      <vt:lpstr>Arial Nova</vt:lpstr>
      <vt:lpstr>Arial Nova Cond</vt:lpstr>
      <vt:lpstr>Calibri</vt:lpstr>
      <vt:lpstr>Calibri Light</vt:lpstr>
      <vt:lpstr>Comic Sans MS</vt:lpstr>
      <vt:lpstr>Microsoft Sans Serif</vt:lpstr>
      <vt:lpstr>Tahoma</vt:lpstr>
      <vt:lpstr>Times New Roman</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96</cp:revision>
  <cp:lastPrinted>2018-12-19T15:19:56Z</cp:lastPrinted>
  <dcterms:created xsi:type="dcterms:W3CDTF">2018-01-30T11:09:50Z</dcterms:created>
  <dcterms:modified xsi:type="dcterms:W3CDTF">2022-06-30T08:13:51Z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MSIP_Label_66cf8fe5-b7b7-4df7-b38d-1c61ac2f6639_Enabled">
    <vt:lpwstr>true</vt:lpwstr>
  </property>
  <property fmtid="{D5CDD505-2E9C-101B-9397-08002B2CF9AE}" pid="4" name="MSIP_Label_66cf8fe5-b7b7-4df7-b38d-1c61ac2f6639_SetDate">
    <vt:lpwstr>2022-06-23T09:28:06Z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e040348d-b6d8-42d9-b017-355cf03fcc29</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