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56" r:id="rId5"/>
    <p:sldId id="257" r:id="rId6"/>
    <p:sldId id="258" r:id="rId7"/>
    <p:sldId id="259" r:id="rId8"/>
    <p:sldId id="270" r:id="rId9"/>
    <p:sldId id="286" r:id="rId10"/>
    <p:sldId id="283" r:id="rId11"/>
    <p:sldId id="260" r:id="rId12"/>
    <p:sldId id="268" r:id="rId13"/>
    <p:sldId id="269" r:id="rId14"/>
    <p:sldId id="271" r:id="rId15"/>
    <p:sldId id="273" r:id="rId16"/>
    <p:sldId id="274" r:id="rId17"/>
    <p:sldId id="275" r:id="rId18"/>
    <p:sldId id="272" r:id="rId19"/>
    <p:sldId id="276" r:id="rId20"/>
    <p:sldId id="277" r:id="rId21"/>
    <p:sldId id="278" r:id="rId22"/>
    <p:sldId id="261" r:id="rId23"/>
    <p:sldId id="262" r:id="rId24"/>
    <p:sldId id="263" r:id="rId25"/>
    <p:sldId id="280" r:id="rId26"/>
    <p:sldId id="281" r:id="rId27"/>
    <p:sldId id="264" r:id="rId28"/>
    <p:sldId id="279" r:id="rId29"/>
    <p:sldId id="282" r:id="rId30"/>
    <p:sldId id="265" r:id="rId31"/>
    <p:sldId id="266" r:id="rId32"/>
    <p:sldId id="267" r:id="rId3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1BDAFA3-01FF-D221-C9DE-ED7FE0E879E6}" v="17" dt="2025-06-25T17:31:39.300"/>
    <p1510:client id="{E80249DE-A25B-62CF-B775-1F7783E91F08}" v="29" dt="2025-06-26T10:30:37.74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8170" autoAdjust="0"/>
    <p:restoredTop sz="94660"/>
  </p:normalViewPr>
  <p:slideViewPr>
    <p:cSldViewPr snapToGrid="0">
      <p:cViewPr varScale="1">
        <p:scale>
          <a:sx n="75" d="100"/>
          <a:sy n="75" d="100"/>
        </p:scale>
        <p:origin x="60" y="7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microsoft.com/office/2015/10/relationships/revisionInfo" Target="revisionInfo.xml"/><Relationship Id="rId21" Type="http://schemas.openxmlformats.org/officeDocument/2006/relationships/slide" Target="slides/slide17.xml"/><Relationship Id="rId34" Type="http://schemas.openxmlformats.org/officeDocument/2006/relationships/presProps" Target="pres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microsoft.com/office/2016/11/relationships/changesInfo" Target="changesInfos/changesInfo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viewProps" Target="viewProps.xml"/><Relationship Id="rId8" Type="http://schemas.openxmlformats.org/officeDocument/2006/relationships/slide" Target="slides/slide4.xml"/><Relationship Id="rId3" Type="http://schemas.openxmlformats.org/officeDocument/2006/relationships/customXml" Target="../customXml/item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outushi" userId="62f9b1f3-ddcf-45d7-a6a4-b667feecf47e" providerId="ADAL" clId="{EEBD7BDD-EF3B-4840-B328-A73D9DF386C8}"/>
    <pc:docChg chg="custSel addSld modSld">
      <pc:chgData name="Moutushi" userId="62f9b1f3-ddcf-45d7-a6a4-b667feecf47e" providerId="ADAL" clId="{EEBD7BDD-EF3B-4840-B328-A73D9DF386C8}" dt="2025-06-21T09:15:44.603" v="41" actId="26606"/>
      <pc:docMkLst>
        <pc:docMk/>
      </pc:docMkLst>
      <pc:sldChg chg="addSp modSp mod setBg">
        <pc:chgData name="Moutushi" userId="62f9b1f3-ddcf-45d7-a6a4-b667feecf47e" providerId="ADAL" clId="{EEBD7BDD-EF3B-4840-B328-A73D9DF386C8}" dt="2025-06-21T09:04:06.385" v="10" actId="26606"/>
        <pc:sldMkLst>
          <pc:docMk/>
          <pc:sldMk cId="3730381060" sldId="259"/>
        </pc:sldMkLst>
        <pc:spChg chg="add">
          <ac:chgData name="Moutushi" userId="62f9b1f3-ddcf-45d7-a6a4-b667feecf47e" providerId="ADAL" clId="{EEBD7BDD-EF3B-4840-B328-A73D9DF386C8}" dt="2025-06-21T09:04:06.385" v="10" actId="26606"/>
          <ac:spMkLst>
            <pc:docMk/>
            <pc:sldMk cId="3730381060" sldId="259"/>
            <ac:spMk id="8" creationId="{AB8C311F-7253-4AED-9701-7FC0708C41C7}"/>
          </ac:spMkLst>
        </pc:spChg>
        <pc:spChg chg="add">
          <ac:chgData name="Moutushi" userId="62f9b1f3-ddcf-45d7-a6a4-b667feecf47e" providerId="ADAL" clId="{EEBD7BDD-EF3B-4840-B328-A73D9DF386C8}" dt="2025-06-21T09:04:06.385" v="10" actId="26606"/>
          <ac:spMkLst>
            <pc:docMk/>
            <pc:sldMk cId="3730381060" sldId="259"/>
            <ac:spMk id="10" creationId="{E2384209-CB15-4CDF-9D31-C44FD9A3F20D}"/>
          </ac:spMkLst>
        </pc:spChg>
        <pc:spChg chg="add">
          <ac:chgData name="Moutushi" userId="62f9b1f3-ddcf-45d7-a6a4-b667feecf47e" providerId="ADAL" clId="{EEBD7BDD-EF3B-4840-B328-A73D9DF386C8}" dt="2025-06-21T09:04:06.385" v="10" actId="26606"/>
          <ac:spMkLst>
            <pc:docMk/>
            <pc:sldMk cId="3730381060" sldId="259"/>
            <ac:spMk id="12" creationId="{2633B3B5-CC90-43F0-8714-D31D1F3F0209}"/>
          </ac:spMkLst>
        </pc:spChg>
        <pc:spChg chg="add">
          <ac:chgData name="Moutushi" userId="62f9b1f3-ddcf-45d7-a6a4-b667feecf47e" providerId="ADAL" clId="{EEBD7BDD-EF3B-4840-B328-A73D9DF386C8}" dt="2025-06-21T09:04:06.385" v="10" actId="26606"/>
          <ac:spMkLst>
            <pc:docMk/>
            <pc:sldMk cId="3730381060" sldId="259"/>
            <ac:spMk id="14" creationId="{A8D57A06-A426-446D-B02C-A2DC6B62E45E}"/>
          </ac:spMkLst>
        </pc:spChg>
        <pc:picChg chg="add mod">
          <ac:chgData name="Moutushi" userId="62f9b1f3-ddcf-45d7-a6a4-b667feecf47e" providerId="ADAL" clId="{EEBD7BDD-EF3B-4840-B328-A73D9DF386C8}" dt="2025-06-21T09:04:06.385" v="10" actId="26606"/>
          <ac:picMkLst>
            <pc:docMk/>
            <pc:sldMk cId="3730381060" sldId="259"/>
            <ac:picMk id="3" creationId="{F28AFC2C-D268-1EDB-CC53-3A218AFD5DAC}"/>
          </ac:picMkLst>
        </pc:picChg>
      </pc:sldChg>
      <pc:sldChg chg="addSp modSp mod setBg">
        <pc:chgData name="Moutushi" userId="62f9b1f3-ddcf-45d7-a6a4-b667feecf47e" providerId="ADAL" clId="{EEBD7BDD-EF3B-4840-B328-A73D9DF386C8}" dt="2025-06-21T09:04:59.028" v="17" actId="26606"/>
        <pc:sldMkLst>
          <pc:docMk/>
          <pc:sldMk cId="60595293" sldId="260"/>
        </pc:sldMkLst>
        <pc:spChg chg="add">
          <ac:chgData name="Moutushi" userId="62f9b1f3-ddcf-45d7-a6a4-b667feecf47e" providerId="ADAL" clId="{EEBD7BDD-EF3B-4840-B328-A73D9DF386C8}" dt="2025-06-21T09:04:59.028" v="17" actId="26606"/>
          <ac:spMkLst>
            <pc:docMk/>
            <pc:sldMk cId="60595293" sldId="260"/>
            <ac:spMk id="8" creationId="{AB8C311F-7253-4AED-9701-7FC0708C41C7}"/>
          </ac:spMkLst>
        </pc:spChg>
        <pc:spChg chg="add">
          <ac:chgData name="Moutushi" userId="62f9b1f3-ddcf-45d7-a6a4-b667feecf47e" providerId="ADAL" clId="{EEBD7BDD-EF3B-4840-B328-A73D9DF386C8}" dt="2025-06-21T09:04:59.028" v="17" actId="26606"/>
          <ac:spMkLst>
            <pc:docMk/>
            <pc:sldMk cId="60595293" sldId="260"/>
            <ac:spMk id="10" creationId="{E2384209-CB15-4CDF-9D31-C44FD9A3F20D}"/>
          </ac:spMkLst>
        </pc:spChg>
        <pc:spChg chg="add">
          <ac:chgData name="Moutushi" userId="62f9b1f3-ddcf-45d7-a6a4-b667feecf47e" providerId="ADAL" clId="{EEBD7BDD-EF3B-4840-B328-A73D9DF386C8}" dt="2025-06-21T09:04:59.028" v="17" actId="26606"/>
          <ac:spMkLst>
            <pc:docMk/>
            <pc:sldMk cId="60595293" sldId="260"/>
            <ac:spMk id="12" creationId="{2633B3B5-CC90-43F0-8714-D31D1F3F0209}"/>
          </ac:spMkLst>
        </pc:spChg>
        <pc:spChg chg="add">
          <ac:chgData name="Moutushi" userId="62f9b1f3-ddcf-45d7-a6a4-b667feecf47e" providerId="ADAL" clId="{EEBD7BDD-EF3B-4840-B328-A73D9DF386C8}" dt="2025-06-21T09:04:59.028" v="17" actId="26606"/>
          <ac:spMkLst>
            <pc:docMk/>
            <pc:sldMk cId="60595293" sldId="260"/>
            <ac:spMk id="14" creationId="{A8D57A06-A426-446D-B02C-A2DC6B62E45E}"/>
          </ac:spMkLst>
        </pc:spChg>
        <pc:picChg chg="add mod">
          <ac:chgData name="Moutushi" userId="62f9b1f3-ddcf-45d7-a6a4-b667feecf47e" providerId="ADAL" clId="{EEBD7BDD-EF3B-4840-B328-A73D9DF386C8}" dt="2025-06-21T09:04:59.028" v="17" actId="26606"/>
          <ac:picMkLst>
            <pc:docMk/>
            <pc:sldMk cId="60595293" sldId="260"/>
            <ac:picMk id="3" creationId="{90ACE77E-C6E4-499C-F6F6-583F80A2A5E2}"/>
          </ac:picMkLst>
        </pc:picChg>
      </pc:sldChg>
      <pc:sldChg chg="addSp modSp mod setBg">
        <pc:chgData name="Moutushi" userId="62f9b1f3-ddcf-45d7-a6a4-b667feecf47e" providerId="ADAL" clId="{EEBD7BDD-EF3B-4840-B328-A73D9DF386C8}" dt="2025-06-21T08:58:57.690" v="1" actId="26606"/>
        <pc:sldMkLst>
          <pc:docMk/>
          <pc:sldMk cId="197657272" sldId="261"/>
        </pc:sldMkLst>
        <pc:spChg chg="add">
          <ac:chgData name="Moutushi" userId="62f9b1f3-ddcf-45d7-a6a4-b667feecf47e" providerId="ADAL" clId="{EEBD7BDD-EF3B-4840-B328-A73D9DF386C8}" dt="2025-06-21T08:58:57.690" v="1" actId="26606"/>
          <ac:spMkLst>
            <pc:docMk/>
            <pc:sldMk cId="197657272" sldId="261"/>
            <ac:spMk id="8" creationId="{AB8C311F-7253-4AED-9701-7FC0708C41C7}"/>
          </ac:spMkLst>
        </pc:spChg>
        <pc:spChg chg="add">
          <ac:chgData name="Moutushi" userId="62f9b1f3-ddcf-45d7-a6a4-b667feecf47e" providerId="ADAL" clId="{EEBD7BDD-EF3B-4840-B328-A73D9DF386C8}" dt="2025-06-21T08:58:57.690" v="1" actId="26606"/>
          <ac:spMkLst>
            <pc:docMk/>
            <pc:sldMk cId="197657272" sldId="261"/>
            <ac:spMk id="10" creationId="{E2384209-CB15-4CDF-9D31-C44FD9A3F20D}"/>
          </ac:spMkLst>
        </pc:spChg>
        <pc:spChg chg="add">
          <ac:chgData name="Moutushi" userId="62f9b1f3-ddcf-45d7-a6a4-b667feecf47e" providerId="ADAL" clId="{EEBD7BDD-EF3B-4840-B328-A73D9DF386C8}" dt="2025-06-21T08:58:57.690" v="1" actId="26606"/>
          <ac:spMkLst>
            <pc:docMk/>
            <pc:sldMk cId="197657272" sldId="261"/>
            <ac:spMk id="12" creationId="{2633B3B5-CC90-43F0-8714-D31D1F3F0209}"/>
          </ac:spMkLst>
        </pc:spChg>
        <pc:spChg chg="add">
          <ac:chgData name="Moutushi" userId="62f9b1f3-ddcf-45d7-a6a4-b667feecf47e" providerId="ADAL" clId="{EEBD7BDD-EF3B-4840-B328-A73D9DF386C8}" dt="2025-06-21T08:58:57.690" v="1" actId="26606"/>
          <ac:spMkLst>
            <pc:docMk/>
            <pc:sldMk cId="197657272" sldId="261"/>
            <ac:spMk id="14" creationId="{A8D57A06-A426-446D-B02C-A2DC6B62E45E}"/>
          </ac:spMkLst>
        </pc:spChg>
        <pc:picChg chg="add mod">
          <ac:chgData name="Moutushi" userId="62f9b1f3-ddcf-45d7-a6a4-b667feecf47e" providerId="ADAL" clId="{EEBD7BDD-EF3B-4840-B328-A73D9DF386C8}" dt="2025-06-21T08:58:57.690" v="1" actId="26606"/>
          <ac:picMkLst>
            <pc:docMk/>
            <pc:sldMk cId="197657272" sldId="261"/>
            <ac:picMk id="3" creationId="{9667405C-1176-5EFE-ECC2-BBEED4910FE6}"/>
          </ac:picMkLst>
        </pc:picChg>
      </pc:sldChg>
      <pc:sldChg chg="addSp modSp mod setBg">
        <pc:chgData name="Moutushi" userId="62f9b1f3-ddcf-45d7-a6a4-b667feecf47e" providerId="ADAL" clId="{EEBD7BDD-EF3B-4840-B328-A73D9DF386C8}" dt="2025-06-21T08:59:38.577" v="3" actId="26606"/>
        <pc:sldMkLst>
          <pc:docMk/>
          <pc:sldMk cId="322581317" sldId="262"/>
        </pc:sldMkLst>
        <pc:spChg chg="add">
          <ac:chgData name="Moutushi" userId="62f9b1f3-ddcf-45d7-a6a4-b667feecf47e" providerId="ADAL" clId="{EEBD7BDD-EF3B-4840-B328-A73D9DF386C8}" dt="2025-06-21T08:59:38.577" v="3" actId="26606"/>
          <ac:spMkLst>
            <pc:docMk/>
            <pc:sldMk cId="322581317" sldId="262"/>
            <ac:spMk id="8" creationId="{AB8C311F-7253-4AED-9701-7FC0708C41C7}"/>
          </ac:spMkLst>
        </pc:spChg>
        <pc:spChg chg="add">
          <ac:chgData name="Moutushi" userId="62f9b1f3-ddcf-45d7-a6a4-b667feecf47e" providerId="ADAL" clId="{EEBD7BDD-EF3B-4840-B328-A73D9DF386C8}" dt="2025-06-21T08:59:38.577" v="3" actId="26606"/>
          <ac:spMkLst>
            <pc:docMk/>
            <pc:sldMk cId="322581317" sldId="262"/>
            <ac:spMk id="10" creationId="{E2384209-CB15-4CDF-9D31-C44FD9A3F20D}"/>
          </ac:spMkLst>
        </pc:spChg>
        <pc:spChg chg="add">
          <ac:chgData name="Moutushi" userId="62f9b1f3-ddcf-45d7-a6a4-b667feecf47e" providerId="ADAL" clId="{EEBD7BDD-EF3B-4840-B328-A73D9DF386C8}" dt="2025-06-21T08:59:38.577" v="3" actId="26606"/>
          <ac:spMkLst>
            <pc:docMk/>
            <pc:sldMk cId="322581317" sldId="262"/>
            <ac:spMk id="12" creationId="{2633B3B5-CC90-43F0-8714-D31D1F3F0209}"/>
          </ac:spMkLst>
        </pc:spChg>
        <pc:spChg chg="add">
          <ac:chgData name="Moutushi" userId="62f9b1f3-ddcf-45d7-a6a4-b667feecf47e" providerId="ADAL" clId="{EEBD7BDD-EF3B-4840-B328-A73D9DF386C8}" dt="2025-06-21T08:59:38.577" v="3" actId="26606"/>
          <ac:spMkLst>
            <pc:docMk/>
            <pc:sldMk cId="322581317" sldId="262"/>
            <ac:spMk id="14" creationId="{A8D57A06-A426-446D-B02C-A2DC6B62E45E}"/>
          </ac:spMkLst>
        </pc:spChg>
        <pc:picChg chg="add mod">
          <ac:chgData name="Moutushi" userId="62f9b1f3-ddcf-45d7-a6a4-b667feecf47e" providerId="ADAL" clId="{EEBD7BDD-EF3B-4840-B328-A73D9DF386C8}" dt="2025-06-21T08:59:38.577" v="3" actId="26606"/>
          <ac:picMkLst>
            <pc:docMk/>
            <pc:sldMk cId="322581317" sldId="262"/>
            <ac:picMk id="3" creationId="{0198EA36-1718-3C7B-71DD-8FBBAFC16A53}"/>
          </ac:picMkLst>
        </pc:picChg>
      </pc:sldChg>
      <pc:sldChg chg="addSp modSp mod setBg">
        <pc:chgData name="Moutushi" userId="62f9b1f3-ddcf-45d7-a6a4-b667feecf47e" providerId="ADAL" clId="{EEBD7BDD-EF3B-4840-B328-A73D9DF386C8}" dt="2025-06-21T09:00:28.470" v="5" actId="26606"/>
        <pc:sldMkLst>
          <pc:docMk/>
          <pc:sldMk cId="2253649797" sldId="263"/>
        </pc:sldMkLst>
        <pc:spChg chg="add">
          <ac:chgData name="Moutushi" userId="62f9b1f3-ddcf-45d7-a6a4-b667feecf47e" providerId="ADAL" clId="{EEBD7BDD-EF3B-4840-B328-A73D9DF386C8}" dt="2025-06-21T09:00:28.470" v="5" actId="26606"/>
          <ac:spMkLst>
            <pc:docMk/>
            <pc:sldMk cId="2253649797" sldId="263"/>
            <ac:spMk id="8" creationId="{AB8C311F-7253-4AED-9701-7FC0708C41C7}"/>
          </ac:spMkLst>
        </pc:spChg>
        <pc:spChg chg="add">
          <ac:chgData name="Moutushi" userId="62f9b1f3-ddcf-45d7-a6a4-b667feecf47e" providerId="ADAL" clId="{EEBD7BDD-EF3B-4840-B328-A73D9DF386C8}" dt="2025-06-21T09:00:28.470" v="5" actId="26606"/>
          <ac:spMkLst>
            <pc:docMk/>
            <pc:sldMk cId="2253649797" sldId="263"/>
            <ac:spMk id="10" creationId="{E2384209-CB15-4CDF-9D31-C44FD9A3F20D}"/>
          </ac:spMkLst>
        </pc:spChg>
        <pc:spChg chg="add">
          <ac:chgData name="Moutushi" userId="62f9b1f3-ddcf-45d7-a6a4-b667feecf47e" providerId="ADAL" clId="{EEBD7BDD-EF3B-4840-B328-A73D9DF386C8}" dt="2025-06-21T09:00:28.470" v="5" actId="26606"/>
          <ac:spMkLst>
            <pc:docMk/>
            <pc:sldMk cId="2253649797" sldId="263"/>
            <ac:spMk id="12" creationId="{2633B3B5-CC90-43F0-8714-D31D1F3F0209}"/>
          </ac:spMkLst>
        </pc:spChg>
        <pc:spChg chg="add">
          <ac:chgData name="Moutushi" userId="62f9b1f3-ddcf-45d7-a6a4-b667feecf47e" providerId="ADAL" clId="{EEBD7BDD-EF3B-4840-B328-A73D9DF386C8}" dt="2025-06-21T09:00:28.470" v="5" actId="26606"/>
          <ac:spMkLst>
            <pc:docMk/>
            <pc:sldMk cId="2253649797" sldId="263"/>
            <ac:spMk id="14" creationId="{A8D57A06-A426-446D-B02C-A2DC6B62E45E}"/>
          </ac:spMkLst>
        </pc:spChg>
        <pc:picChg chg="add mod">
          <ac:chgData name="Moutushi" userId="62f9b1f3-ddcf-45d7-a6a4-b667feecf47e" providerId="ADAL" clId="{EEBD7BDD-EF3B-4840-B328-A73D9DF386C8}" dt="2025-06-21T09:00:28.470" v="5" actId="26606"/>
          <ac:picMkLst>
            <pc:docMk/>
            <pc:sldMk cId="2253649797" sldId="263"/>
            <ac:picMk id="3" creationId="{EA592306-707F-6840-FED5-D0A05EE62FD1}"/>
          </ac:picMkLst>
        </pc:picChg>
      </pc:sldChg>
      <pc:sldChg chg="new">
        <pc:chgData name="Moutushi" userId="62f9b1f3-ddcf-45d7-a6a4-b667feecf47e" providerId="ADAL" clId="{EEBD7BDD-EF3B-4840-B328-A73D9DF386C8}" dt="2025-06-21T09:00:35.463" v="6" actId="680"/>
        <pc:sldMkLst>
          <pc:docMk/>
          <pc:sldMk cId="2537028784" sldId="265"/>
        </pc:sldMkLst>
      </pc:sldChg>
      <pc:sldChg chg="new">
        <pc:chgData name="Moutushi" userId="62f9b1f3-ddcf-45d7-a6a4-b667feecf47e" providerId="ADAL" clId="{EEBD7BDD-EF3B-4840-B328-A73D9DF386C8}" dt="2025-06-21T09:00:36.176" v="7" actId="680"/>
        <pc:sldMkLst>
          <pc:docMk/>
          <pc:sldMk cId="4036897978" sldId="266"/>
        </pc:sldMkLst>
      </pc:sldChg>
      <pc:sldChg chg="new">
        <pc:chgData name="Moutushi" userId="62f9b1f3-ddcf-45d7-a6a4-b667feecf47e" providerId="ADAL" clId="{EEBD7BDD-EF3B-4840-B328-A73D9DF386C8}" dt="2025-06-21T09:00:36.904" v="8" actId="680"/>
        <pc:sldMkLst>
          <pc:docMk/>
          <pc:sldMk cId="40183354" sldId="267"/>
        </pc:sldMkLst>
      </pc:sldChg>
      <pc:sldChg chg="addSp modSp new mod setBg">
        <pc:chgData name="Moutushi" userId="62f9b1f3-ddcf-45d7-a6a4-b667feecf47e" providerId="ADAL" clId="{EEBD7BDD-EF3B-4840-B328-A73D9DF386C8}" dt="2025-06-21T09:06:02.870" v="19" actId="26606"/>
        <pc:sldMkLst>
          <pc:docMk/>
          <pc:sldMk cId="2257059837" sldId="268"/>
        </pc:sldMkLst>
        <pc:spChg chg="add">
          <ac:chgData name="Moutushi" userId="62f9b1f3-ddcf-45d7-a6a4-b667feecf47e" providerId="ADAL" clId="{EEBD7BDD-EF3B-4840-B328-A73D9DF386C8}" dt="2025-06-21T09:06:02.870" v="19" actId="26606"/>
          <ac:spMkLst>
            <pc:docMk/>
            <pc:sldMk cId="2257059837" sldId="268"/>
            <ac:spMk id="8" creationId="{AB8C311F-7253-4AED-9701-7FC0708C41C7}"/>
          </ac:spMkLst>
        </pc:spChg>
        <pc:spChg chg="add">
          <ac:chgData name="Moutushi" userId="62f9b1f3-ddcf-45d7-a6a4-b667feecf47e" providerId="ADAL" clId="{EEBD7BDD-EF3B-4840-B328-A73D9DF386C8}" dt="2025-06-21T09:06:02.870" v="19" actId="26606"/>
          <ac:spMkLst>
            <pc:docMk/>
            <pc:sldMk cId="2257059837" sldId="268"/>
            <ac:spMk id="10" creationId="{E2384209-CB15-4CDF-9D31-C44FD9A3F20D}"/>
          </ac:spMkLst>
        </pc:spChg>
        <pc:spChg chg="add">
          <ac:chgData name="Moutushi" userId="62f9b1f3-ddcf-45d7-a6a4-b667feecf47e" providerId="ADAL" clId="{EEBD7BDD-EF3B-4840-B328-A73D9DF386C8}" dt="2025-06-21T09:06:02.870" v="19" actId="26606"/>
          <ac:spMkLst>
            <pc:docMk/>
            <pc:sldMk cId="2257059837" sldId="268"/>
            <ac:spMk id="12" creationId="{2633B3B5-CC90-43F0-8714-D31D1F3F0209}"/>
          </ac:spMkLst>
        </pc:spChg>
        <pc:spChg chg="add">
          <ac:chgData name="Moutushi" userId="62f9b1f3-ddcf-45d7-a6a4-b667feecf47e" providerId="ADAL" clId="{EEBD7BDD-EF3B-4840-B328-A73D9DF386C8}" dt="2025-06-21T09:06:02.870" v="19" actId="26606"/>
          <ac:spMkLst>
            <pc:docMk/>
            <pc:sldMk cId="2257059837" sldId="268"/>
            <ac:spMk id="14" creationId="{A8D57A06-A426-446D-B02C-A2DC6B62E45E}"/>
          </ac:spMkLst>
        </pc:spChg>
        <pc:picChg chg="add mod">
          <ac:chgData name="Moutushi" userId="62f9b1f3-ddcf-45d7-a6a4-b667feecf47e" providerId="ADAL" clId="{EEBD7BDD-EF3B-4840-B328-A73D9DF386C8}" dt="2025-06-21T09:06:02.870" v="19" actId="26606"/>
          <ac:picMkLst>
            <pc:docMk/>
            <pc:sldMk cId="2257059837" sldId="268"/>
            <ac:picMk id="3" creationId="{739FB20E-BADE-FB1A-D15F-5C4D0327C383}"/>
          </ac:picMkLst>
        </pc:picChg>
      </pc:sldChg>
      <pc:sldChg chg="new">
        <pc:chgData name="Moutushi" userId="62f9b1f3-ddcf-45d7-a6a4-b667feecf47e" providerId="ADAL" clId="{EEBD7BDD-EF3B-4840-B328-A73D9DF386C8}" dt="2025-06-21T09:04:11.994" v="12" actId="680"/>
        <pc:sldMkLst>
          <pc:docMk/>
          <pc:sldMk cId="1083429107" sldId="269"/>
        </pc:sldMkLst>
      </pc:sldChg>
      <pc:sldChg chg="addSp modSp new mod setBg">
        <pc:chgData name="Moutushi" userId="62f9b1f3-ddcf-45d7-a6a4-b667feecf47e" providerId="ADAL" clId="{EEBD7BDD-EF3B-4840-B328-A73D9DF386C8}" dt="2025-06-21T09:08:53.161" v="21" actId="26606"/>
        <pc:sldMkLst>
          <pc:docMk/>
          <pc:sldMk cId="780822389" sldId="270"/>
        </pc:sldMkLst>
        <pc:spChg chg="add">
          <ac:chgData name="Moutushi" userId="62f9b1f3-ddcf-45d7-a6a4-b667feecf47e" providerId="ADAL" clId="{EEBD7BDD-EF3B-4840-B328-A73D9DF386C8}" dt="2025-06-21T09:08:53.161" v="21" actId="26606"/>
          <ac:spMkLst>
            <pc:docMk/>
            <pc:sldMk cId="780822389" sldId="270"/>
            <ac:spMk id="8" creationId="{AB8C311F-7253-4AED-9701-7FC0708C41C7}"/>
          </ac:spMkLst>
        </pc:spChg>
        <pc:spChg chg="add">
          <ac:chgData name="Moutushi" userId="62f9b1f3-ddcf-45d7-a6a4-b667feecf47e" providerId="ADAL" clId="{EEBD7BDD-EF3B-4840-B328-A73D9DF386C8}" dt="2025-06-21T09:08:53.161" v="21" actId="26606"/>
          <ac:spMkLst>
            <pc:docMk/>
            <pc:sldMk cId="780822389" sldId="270"/>
            <ac:spMk id="10" creationId="{E2384209-CB15-4CDF-9D31-C44FD9A3F20D}"/>
          </ac:spMkLst>
        </pc:spChg>
        <pc:spChg chg="add">
          <ac:chgData name="Moutushi" userId="62f9b1f3-ddcf-45d7-a6a4-b667feecf47e" providerId="ADAL" clId="{EEBD7BDD-EF3B-4840-B328-A73D9DF386C8}" dt="2025-06-21T09:08:53.161" v="21" actId="26606"/>
          <ac:spMkLst>
            <pc:docMk/>
            <pc:sldMk cId="780822389" sldId="270"/>
            <ac:spMk id="12" creationId="{2633B3B5-CC90-43F0-8714-D31D1F3F0209}"/>
          </ac:spMkLst>
        </pc:spChg>
        <pc:spChg chg="add">
          <ac:chgData name="Moutushi" userId="62f9b1f3-ddcf-45d7-a6a4-b667feecf47e" providerId="ADAL" clId="{EEBD7BDD-EF3B-4840-B328-A73D9DF386C8}" dt="2025-06-21T09:08:53.161" v="21" actId="26606"/>
          <ac:spMkLst>
            <pc:docMk/>
            <pc:sldMk cId="780822389" sldId="270"/>
            <ac:spMk id="14" creationId="{A8D57A06-A426-446D-B02C-A2DC6B62E45E}"/>
          </ac:spMkLst>
        </pc:spChg>
        <pc:picChg chg="add mod">
          <ac:chgData name="Moutushi" userId="62f9b1f3-ddcf-45d7-a6a4-b667feecf47e" providerId="ADAL" clId="{EEBD7BDD-EF3B-4840-B328-A73D9DF386C8}" dt="2025-06-21T09:08:53.161" v="21" actId="26606"/>
          <ac:picMkLst>
            <pc:docMk/>
            <pc:sldMk cId="780822389" sldId="270"/>
            <ac:picMk id="3" creationId="{83A97F7A-421F-4607-B06F-1DFD3923F4AB}"/>
          </ac:picMkLst>
        </pc:picChg>
      </pc:sldChg>
      <pc:sldChg chg="addSp modSp new mod setBg">
        <pc:chgData name="Moutushi" userId="62f9b1f3-ddcf-45d7-a6a4-b667feecf47e" providerId="ADAL" clId="{EEBD7BDD-EF3B-4840-B328-A73D9DF386C8}" dt="2025-06-21T09:09:47.619" v="26" actId="26606"/>
        <pc:sldMkLst>
          <pc:docMk/>
          <pc:sldMk cId="1695721186" sldId="271"/>
        </pc:sldMkLst>
        <pc:spChg chg="add">
          <ac:chgData name="Moutushi" userId="62f9b1f3-ddcf-45d7-a6a4-b667feecf47e" providerId="ADAL" clId="{EEBD7BDD-EF3B-4840-B328-A73D9DF386C8}" dt="2025-06-21T09:09:47.619" v="26" actId="26606"/>
          <ac:spMkLst>
            <pc:docMk/>
            <pc:sldMk cId="1695721186" sldId="271"/>
            <ac:spMk id="8" creationId="{AB8C311F-7253-4AED-9701-7FC0708C41C7}"/>
          </ac:spMkLst>
        </pc:spChg>
        <pc:spChg chg="add">
          <ac:chgData name="Moutushi" userId="62f9b1f3-ddcf-45d7-a6a4-b667feecf47e" providerId="ADAL" clId="{EEBD7BDD-EF3B-4840-B328-A73D9DF386C8}" dt="2025-06-21T09:09:47.619" v="26" actId="26606"/>
          <ac:spMkLst>
            <pc:docMk/>
            <pc:sldMk cId="1695721186" sldId="271"/>
            <ac:spMk id="10" creationId="{E2384209-CB15-4CDF-9D31-C44FD9A3F20D}"/>
          </ac:spMkLst>
        </pc:spChg>
        <pc:spChg chg="add">
          <ac:chgData name="Moutushi" userId="62f9b1f3-ddcf-45d7-a6a4-b667feecf47e" providerId="ADAL" clId="{EEBD7BDD-EF3B-4840-B328-A73D9DF386C8}" dt="2025-06-21T09:09:47.619" v="26" actId="26606"/>
          <ac:spMkLst>
            <pc:docMk/>
            <pc:sldMk cId="1695721186" sldId="271"/>
            <ac:spMk id="12" creationId="{2633B3B5-CC90-43F0-8714-D31D1F3F0209}"/>
          </ac:spMkLst>
        </pc:spChg>
        <pc:spChg chg="add">
          <ac:chgData name="Moutushi" userId="62f9b1f3-ddcf-45d7-a6a4-b667feecf47e" providerId="ADAL" clId="{EEBD7BDD-EF3B-4840-B328-A73D9DF386C8}" dt="2025-06-21T09:09:47.619" v="26" actId="26606"/>
          <ac:spMkLst>
            <pc:docMk/>
            <pc:sldMk cId="1695721186" sldId="271"/>
            <ac:spMk id="14" creationId="{A8D57A06-A426-446D-B02C-A2DC6B62E45E}"/>
          </ac:spMkLst>
        </pc:spChg>
        <pc:picChg chg="add mod">
          <ac:chgData name="Moutushi" userId="62f9b1f3-ddcf-45d7-a6a4-b667feecf47e" providerId="ADAL" clId="{EEBD7BDD-EF3B-4840-B328-A73D9DF386C8}" dt="2025-06-21T09:09:47.619" v="26" actId="26606"/>
          <ac:picMkLst>
            <pc:docMk/>
            <pc:sldMk cId="1695721186" sldId="271"/>
            <ac:picMk id="3" creationId="{CAD04FAC-E970-F806-4F87-4F81EA8A08ED}"/>
          </ac:picMkLst>
        </pc:picChg>
      </pc:sldChg>
      <pc:sldChg chg="addSp modSp new mod setBg">
        <pc:chgData name="Moutushi" userId="62f9b1f3-ddcf-45d7-a6a4-b667feecf47e" providerId="ADAL" clId="{EEBD7BDD-EF3B-4840-B328-A73D9DF386C8}" dt="2025-06-21T09:13:50.723" v="37" actId="26606"/>
        <pc:sldMkLst>
          <pc:docMk/>
          <pc:sldMk cId="1978929474" sldId="272"/>
        </pc:sldMkLst>
        <pc:spChg chg="add">
          <ac:chgData name="Moutushi" userId="62f9b1f3-ddcf-45d7-a6a4-b667feecf47e" providerId="ADAL" clId="{EEBD7BDD-EF3B-4840-B328-A73D9DF386C8}" dt="2025-06-21T09:13:50.723" v="37" actId="26606"/>
          <ac:spMkLst>
            <pc:docMk/>
            <pc:sldMk cId="1978929474" sldId="272"/>
            <ac:spMk id="8" creationId="{AB8C311F-7253-4AED-9701-7FC0708C41C7}"/>
          </ac:spMkLst>
        </pc:spChg>
        <pc:spChg chg="add">
          <ac:chgData name="Moutushi" userId="62f9b1f3-ddcf-45d7-a6a4-b667feecf47e" providerId="ADAL" clId="{EEBD7BDD-EF3B-4840-B328-A73D9DF386C8}" dt="2025-06-21T09:13:50.723" v="37" actId="26606"/>
          <ac:spMkLst>
            <pc:docMk/>
            <pc:sldMk cId="1978929474" sldId="272"/>
            <ac:spMk id="10" creationId="{E2384209-CB15-4CDF-9D31-C44FD9A3F20D}"/>
          </ac:spMkLst>
        </pc:spChg>
        <pc:spChg chg="add">
          <ac:chgData name="Moutushi" userId="62f9b1f3-ddcf-45d7-a6a4-b667feecf47e" providerId="ADAL" clId="{EEBD7BDD-EF3B-4840-B328-A73D9DF386C8}" dt="2025-06-21T09:13:50.723" v="37" actId="26606"/>
          <ac:spMkLst>
            <pc:docMk/>
            <pc:sldMk cId="1978929474" sldId="272"/>
            <ac:spMk id="12" creationId="{2633B3B5-CC90-43F0-8714-D31D1F3F0209}"/>
          </ac:spMkLst>
        </pc:spChg>
        <pc:spChg chg="add">
          <ac:chgData name="Moutushi" userId="62f9b1f3-ddcf-45d7-a6a4-b667feecf47e" providerId="ADAL" clId="{EEBD7BDD-EF3B-4840-B328-A73D9DF386C8}" dt="2025-06-21T09:13:50.723" v="37" actId="26606"/>
          <ac:spMkLst>
            <pc:docMk/>
            <pc:sldMk cId="1978929474" sldId="272"/>
            <ac:spMk id="14" creationId="{A8D57A06-A426-446D-B02C-A2DC6B62E45E}"/>
          </ac:spMkLst>
        </pc:spChg>
        <pc:picChg chg="add mod">
          <ac:chgData name="Moutushi" userId="62f9b1f3-ddcf-45d7-a6a4-b667feecf47e" providerId="ADAL" clId="{EEBD7BDD-EF3B-4840-B328-A73D9DF386C8}" dt="2025-06-21T09:13:50.723" v="37" actId="26606"/>
          <ac:picMkLst>
            <pc:docMk/>
            <pc:sldMk cId="1978929474" sldId="272"/>
            <ac:picMk id="3" creationId="{6E423F73-1BBB-EB7A-AF6E-EA40406C14BD}"/>
          </ac:picMkLst>
        </pc:picChg>
      </pc:sldChg>
      <pc:sldChg chg="addSp modSp new mod setBg">
        <pc:chgData name="Moutushi" userId="62f9b1f3-ddcf-45d7-a6a4-b667feecf47e" providerId="ADAL" clId="{EEBD7BDD-EF3B-4840-B328-A73D9DF386C8}" dt="2025-06-21T09:11:07.296" v="28" actId="26606"/>
        <pc:sldMkLst>
          <pc:docMk/>
          <pc:sldMk cId="3659767575" sldId="273"/>
        </pc:sldMkLst>
        <pc:spChg chg="add">
          <ac:chgData name="Moutushi" userId="62f9b1f3-ddcf-45d7-a6a4-b667feecf47e" providerId="ADAL" clId="{EEBD7BDD-EF3B-4840-B328-A73D9DF386C8}" dt="2025-06-21T09:11:07.296" v="28" actId="26606"/>
          <ac:spMkLst>
            <pc:docMk/>
            <pc:sldMk cId="3659767575" sldId="273"/>
            <ac:spMk id="8" creationId="{AB8C311F-7253-4AED-9701-7FC0708C41C7}"/>
          </ac:spMkLst>
        </pc:spChg>
        <pc:spChg chg="add">
          <ac:chgData name="Moutushi" userId="62f9b1f3-ddcf-45d7-a6a4-b667feecf47e" providerId="ADAL" clId="{EEBD7BDD-EF3B-4840-B328-A73D9DF386C8}" dt="2025-06-21T09:11:07.296" v="28" actId="26606"/>
          <ac:spMkLst>
            <pc:docMk/>
            <pc:sldMk cId="3659767575" sldId="273"/>
            <ac:spMk id="10" creationId="{E2384209-CB15-4CDF-9D31-C44FD9A3F20D}"/>
          </ac:spMkLst>
        </pc:spChg>
        <pc:spChg chg="add">
          <ac:chgData name="Moutushi" userId="62f9b1f3-ddcf-45d7-a6a4-b667feecf47e" providerId="ADAL" clId="{EEBD7BDD-EF3B-4840-B328-A73D9DF386C8}" dt="2025-06-21T09:11:07.296" v="28" actId="26606"/>
          <ac:spMkLst>
            <pc:docMk/>
            <pc:sldMk cId="3659767575" sldId="273"/>
            <ac:spMk id="12" creationId="{2633B3B5-CC90-43F0-8714-D31D1F3F0209}"/>
          </ac:spMkLst>
        </pc:spChg>
        <pc:spChg chg="add">
          <ac:chgData name="Moutushi" userId="62f9b1f3-ddcf-45d7-a6a4-b667feecf47e" providerId="ADAL" clId="{EEBD7BDD-EF3B-4840-B328-A73D9DF386C8}" dt="2025-06-21T09:11:07.296" v="28" actId="26606"/>
          <ac:spMkLst>
            <pc:docMk/>
            <pc:sldMk cId="3659767575" sldId="273"/>
            <ac:spMk id="14" creationId="{A8D57A06-A426-446D-B02C-A2DC6B62E45E}"/>
          </ac:spMkLst>
        </pc:spChg>
        <pc:picChg chg="add mod">
          <ac:chgData name="Moutushi" userId="62f9b1f3-ddcf-45d7-a6a4-b667feecf47e" providerId="ADAL" clId="{EEBD7BDD-EF3B-4840-B328-A73D9DF386C8}" dt="2025-06-21T09:11:07.296" v="28" actId="26606"/>
          <ac:picMkLst>
            <pc:docMk/>
            <pc:sldMk cId="3659767575" sldId="273"/>
            <ac:picMk id="3" creationId="{B649512D-A168-F9E3-79BE-B484C83AE8C5}"/>
          </ac:picMkLst>
        </pc:picChg>
      </pc:sldChg>
      <pc:sldChg chg="addSp modSp new mod setBg">
        <pc:chgData name="Moutushi" userId="62f9b1f3-ddcf-45d7-a6a4-b667feecf47e" providerId="ADAL" clId="{EEBD7BDD-EF3B-4840-B328-A73D9DF386C8}" dt="2025-06-21T09:12:11.337" v="30" actId="26606"/>
        <pc:sldMkLst>
          <pc:docMk/>
          <pc:sldMk cId="1034561687" sldId="274"/>
        </pc:sldMkLst>
        <pc:spChg chg="add">
          <ac:chgData name="Moutushi" userId="62f9b1f3-ddcf-45d7-a6a4-b667feecf47e" providerId="ADAL" clId="{EEBD7BDD-EF3B-4840-B328-A73D9DF386C8}" dt="2025-06-21T09:12:11.337" v="30" actId="26606"/>
          <ac:spMkLst>
            <pc:docMk/>
            <pc:sldMk cId="1034561687" sldId="274"/>
            <ac:spMk id="8" creationId="{AB8C311F-7253-4AED-9701-7FC0708C41C7}"/>
          </ac:spMkLst>
        </pc:spChg>
        <pc:spChg chg="add">
          <ac:chgData name="Moutushi" userId="62f9b1f3-ddcf-45d7-a6a4-b667feecf47e" providerId="ADAL" clId="{EEBD7BDD-EF3B-4840-B328-A73D9DF386C8}" dt="2025-06-21T09:12:11.337" v="30" actId="26606"/>
          <ac:spMkLst>
            <pc:docMk/>
            <pc:sldMk cId="1034561687" sldId="274"/>
            <ac:spMk id="10" creationId="{E2384209-CB15-4CDF-9D31-C44FD9A3F20D}"/>
          </ac:spMkLst>
        </pc:spChg>
        <pc:spChg chg="add">
          <ac:chgData name="Moutushi" userId="62f9b1f3-ddcf-45d7-a6a4-b667feecf47e" providerId="ADAL" clId="{EEBD7BDD-EF3B-4840-B328-A73D9DF386C8}" dt="2025-06-21T09:12:11.337" v="30" actId="26606"/>
          <ac:spMkLst>
            <pc:docMk/>
            <pc:sldMk cId="1034561687" sldId="274"/>
            <ac:spMk id="12" creationId="{2633B3B5-CC90-43F0-8714-D31D1F3F0209}"/>
          </ac:spMkLst>
        </pc:spChg>
        <pc:spChg chg="add">
          <ac:chgData name="Moutushi" userId="62f9b1f3-ddcf-45d7-a6a4-b667feecf47e" providerId="ADAL" clId="{EEBD7BDD-EF3B-4840-B328-A73D9DF386C8}" dt="2025-06-21T09:12:11.337" v="30" actId="26606"/>
          <ac:spMkLst>
            <pc:docMk/>
            <pc:sldMk cId="1034561687" sldId="274"/>
            <ac:spMk id="14" creationId="{A8D57A06-A426-446D-B02C-A2DC6B62E45E}"/>
          </ac:spMkLst>
        </pc:spChg>
        <pc:picChg chg="add mod">
          <ac:chgData name="Moutushi" userId="62f9b1f3-ddcf-45d7-a6a4-b667feecf47e" providerId="ADAL" clId="{EEBD7BDD-EF3B-4840-B328-A73D9DF386C8}" dt="2025-06-21T09:12:11.337" v="30" actId="26606"/>
          <ac:picMkLst>
            <pc:docMk/>
            <pc:sldMk cId="1034561687" sldId="274"/>
            <ac:picMk id="3" creationId="{7EC94AB4-E724-B0BC-4CF8-8DCCDBCA090B}"/>
          </ac:picMkLst>
        </pc:picChg>
      </pc:sldChg>
      <pc:sldChg chg="addSp modSp new mod setBg">
        <pc:chgData name="Moutushi" userId="62f9b1f3-ddcf-45d7-a6a4-b667feecf47e" providerId="ADAL" clId="{EEBD7BDD-EF3B-4840-B328-A73D9DF386C8}" dt="2025-06-21T09:12:54.286" v="32" actId="26606"/>
        <pc:sldMkLst>
          <pc:docMk/>
          <pc:sldMk cId="174714699" sldId="275"/>
        </pc:sldMkLst>
        <pc:spChg chg="add">
          <ac:chgData name="Moutushi" userId="62f9b1f3-ddcf-45d7-a6a4-b667feecf47e" providerId="ADAL" clId="{EEBD7BDD-EF3B-4840-B328-A73D9DF386C8}" dt="2025-06-21T09:12:54.286" v="32" actId="26606"/>
          <ac:spMkLst>
            <pc:docMk/>
            <pc:sldMk cId="174714699" sldId="275"/>
            <ac:spMk id="8" creationId="{AB8C311F-7253-4AED-9701-7FC0708C41C7}"/>
          </ac:spMkLst>
        </pc:spChg>
        <pc:spChg chg="add">
          <ac:chgData name="Moutushi" userId="62f9b1f3-ddcf-45d7-a6a4-b667feecf47e" providerId="ADAL" clId="{EEBD7BDD-EF3B-4840-B328-A73D9DF386C8}" dt="2025-06-21T09:12:54.286" v="32" actId="26606"/>
          <ac:spMkLst>
            <pc:docMk/>
            <pc:sldMk cId="174714699" sldId="275"/>
            <ac:spMk id="10" creationId="{E2384209-CB15-4CDF-9D31-C44FD9A3F20D}"/>
          </ac:spMkLst>
        </pc:spChg>
        <pc:spChg chg="add">
          <ac:chgData name="Moutushi" userId="62f9b1f3-ddcf-45d7-a6a4-b667feecf47e" providerId="ADAL" clId="{EEBD7BDD-EF3B-4840-B328-A73D9DF386C8}" dt="2025-06-21T09:12:54.286" v="32" actId="26606"/>
          <ac:spMkLst>
            <pc:docMk/>
            <pc:sldMk cId="174714699" sldId="275"/>
            <ac:spMk id="12" creationId="{2633B3B5-CC90-43F0-8714-D31D1F3F0209}"/>
          </ac:spMkLst>
        </pc:spChg>
        <pc:spChg chg="add">
          <ac:chgData name="Moutushi" userId="62f9b1f3-ddcf-45d7-a6a4-b667feecf47e" providerId="ADAL" clId="{EEBD7BDD-EF3B-4840-B328-A73D9DF386C8}" dt="2025-06-21T09:12:54.286" v="32" actId="26606"/>
          <ac:spMkLst>
            <pc:docMk/>
            <pc:sldMk cId="174714699" sldId="275"/>
            <ac:spMk id="14" creationId="{A8D57A06-A426-446D-B02C-A2DC6B62E45E}"/>
          </ac:spMkLst>
        </pc:spChg>
        <pc:picChg chg="add mod">
          <ac:chgData name="Moutushi" userId="62f9b1f3-ddcf-45d7-a6a4-b667feecf47e" providerId="ADAL" clId="{EEBD7BDD-EF3B-4840-B328-A73D9DF386C8}" dt="2025-06-21T09:12:54.286" v="32" actId="26606"/>
          <ac:picMkLst>
            <pc:docMk/>
            <pc:sldMk cId="174714699" sldId="275"/>
            <ac:picMk id="3" creationId="{BCB67799-255C-1A89-5581-24BA6911A6FE}"/>
          </ac:picMkLst>
        </pc:picChg>
      </pc:sldChg>
      <pc:sldChg chg="addSp modSp new mod setBg">
        <pc:chgData name="Moutushi" userId="62f9b1f3-ddcf-45d7-a6a4-b667feecf47e" providerId="ADAL" clId="{EEBD7BDD-EF3B-4840-B328-A73D9DF386C8}" dt="2025-06-21T09:15:03.873" v="39" actId="26606"/>
        <pc:sldMkLst>
          <pc:docMk/>
          <pc:sldMk cId="3875485962" sldId="276"/>
        </pc:sldMkLst>
        <pc:spChg chg="add">
          <ac:chgData name="Moutushi" userId="62f9b1f3-ddcf-45d7-a6a4-b667feecf47e" providerId="ADAL" clId="{EEBD7BDD-EF3B-4840-B328-A73D9DF386C8}" dt="2025-06-21T09:15:03.873" v="39" actId="26606"/>
          <ac:spMkLst>
            <pc:docMk/>
            <pc:sldMk cId="3875485962" sldId="276"/>
            <ac:spMk id="8" creationId="{AB8C311F-7253-4AED-9701-7FC0708C41C7}"/>
          </ac:spMkLst>
        </pc:spChg>
        <pc:spChg chg="add">
          <ac:chgData name="Moutushi" userId="62f9b1f3-ddcf-45d7-a6a4-b667feecf47e" providerId="ADAL" clId="{EEBD7BDD-EF3B-4840-B328-A73D9DF386C8}" dt="2025-06-21T09:15:03.873" v="39" actId="26606"/>
          <ac:spMkLst>
            <pc:docMk/>
            <pc:sldMk cId="3875485962" sldId="276"/>
            <ac:spMk id="10" creationId="{E2384209-CB15-4CDF-9D31-C44FD9A3F20D}"/>
          </ac:spMkLst>
        </pc:spChg>
        <pc:spChg chg="add">
          <ac:chgData name="Moutushi" userId="62f9b1f3-ddcf-45d7-a6a4-b667feecf47e" providerId="ADAL" clId="{EEBD7BDD-EF3B-4840-B328-A73D9DF386C8}" dt="2025-06-21T09:15:03.873" v="39" actId="26606"/>
          <ac:spMkLst>
            <pc:docMk/>
            <pc:sldMk cId="3875485962" sldId="276"/>
            <ac:spMk id="12" creationId="{2633B3B5-CC90-43F0-8714-D31D1F3F0209}"/>
          </ac:spMkLst>
        </pc:spChg>
        <pc:spChg chg="add">
          <ac:chgData name="Moutushi" userId="62f9b1f3-ddcf-45d7-a6a4-b667feecf47e" providerId="ADAL" clId="{EEBD7BDD-EF3B-4840-B328-A73D9DF386C8}" dt="2025-06-21T09:15:03.873" v="39" actId="26606"/>
          <ac:spMkLst>
            <pc:docMk/>
            <pc:sldMk cId="3875485962" sldId="276"/>
            <ac:spMk id="14" creationId="{A8D57A06-A426-446D-B02C-A2DC6B62E45E}"/>
          </ac:spMkLst>
        </pc:spChg>
        <pc:picChg chg="add mod">
          <ac:chgData name="Moutushi" userId="62f9b1f3-ddcf-45d7-a6a4-b667feecf47e" providerId="ADAL" clId="{EEBD7BDD-EF3B-4840-B328-A73D9DF386C8}" dt="2025-06-21T09:15:03.873" v="39" actId="26606"/>
          <ac:picMkLst>
            <pc:docMk/>
            <pc:sldMk cId="3875485962" sldId="276"/>
            <ac:picMk id="3" creationId="{A1EB4CC2-CC1D-2DBD-B7B6-8A3B70E1CE3A}"/>
          </ac:picMkLst>
        </pc:picChg>
      </pc:sldChg>
      <pc:sldChg chg="addSp modSp new mod setBg">
        <pc:chgData name="Moutushi" userId="62f9b1f3-ddcf-45d7-a6a4-b667feecf47e" providerId="ADAL" clId="{EEBD7BDD-EF3B-4840-B328-A73D9DF386C8}" dt="2025-06-21T09:15:44.603" v="41" actId="26606"/>
        <pc:sldMkLst>
          <pc:docMk/>
          <pc:sldMk cId="2236589594" sldId="277"/>
        </pc:sldMkLst>
        <pc:spChg chg="add">
          <ac:chgData name="Moutushi" userId="62f9b1f3-ddcf-45d7-a6a4-b667feecf47e" providerId="ADAL" clId="{EEBD7BDD-EF3B-4840-B328-A73D9DF386C8}" dt="2025-06-21T09:15:44.603" v="41" actId="26606"/>
          <ac:spMkLst>
            <pc:docMk/>
            <pc:sldMk cId="2236589594" sldId="277"/>
            <ac:spMk id="8" creationId="{AB8C311F-7253-4AED-9701-7FC0708C41C7}"/>
          </ac:spMkLst>
        </pc:spChg>
        <pc:spChg chg="add">
          <ac:chgData name="Moutushi" userId="62f9b1f3-ddcf-45d7-a6a4-b667feecf47e" providerId="ADAL" clId="{EEBD7BDD-EF3B-4840-B328-A73D9DF386C8}" dt="2025-06-21T09:15:44.603" v="41" actId="26606"/>
          <ac:spMkLst>
            <pc:docMk/>
            <pc:sldMk cId="2236589594" sldId="277"/>
            <ac:spMk id="10" creationId="{E2384209-CB15-4CDF-9D31-C44FD9A3F20D}"/>
          </ac:spMkLst>
        </pc:spChg>
        <pc:spChg chg="add">
          <ac:chgData name="Moutushi" userId="62f9b1f3-ddcf-45d7-a6a4-b667feecf47e" providerId="ADAL" clId="{EEBD7BDD-EF3B-4840-B328-A73D9DF386C8}" dt="2025-06-21T09:15:44.603" v="41" actId="26606"/>
          <ac:spMkLst>
            <pc:docMk/>
            <pc:sldMk cId="2236589594" sldId="277"/>
            <ac:spMk id="12" creationId="{2633B3B5-CC90-43F0-8714-D31D1F3F0209}"/>
          </ac:spMkLst>
        </pc:spChg>
        <pc:spChg chg="add">
          <ac:chgData name="Moutushi" userId="62f9b1f3-ddcf-45d7-a6a4-b667feecf47e" providerId="ADAL" clId="{EEBD7BDD-EF3B-4840-B328-A73D9DF386C8}" dt="2025-06-21T09:15:44.603" v="41" actId="26606"/>
          <ac:spMkLst>
            <pc:docMk/>
            <pc:sldMk cId="2236589594" sldId="277"/>
            <ac:spMk id="14" creationId="{A8D57A06-A426-446D-B02C-A2DC6B62E45E}"/>
          </ac:spMkLst>
        </pc:spChg>
        <pc:picChg chg="add mod">
          <ac:chgData name="Moutushi" userId="62f9b1f3-ddcf-45d7-a6a4-b667feecf47e" providerId="ADAL" clId="{EEBD7BDD-EF3B-4840-B328-A73D9DF386C8}" dt="2025-06-21T09:15:44.603" v="41" actId="26606"/>
          <ac:picMkLst>
            <pc:docMk/>
            <pc:sldMk cId="2236589594" sldId="277"/>
            <ac:picMk id="3" creationId="{CE94B24F-0348-AD2F-8089-7EF528EA185D}"/>
          </ac:picMkLst>
        </pc:picChg>
      </pc:sldChg>
      <pc:sldChg chg="new">
        <pc:chgData name="Moutushi" userId="62f9b1f3-ddcf-45d7-a6a4-b667feecf47e" providerId="ADAL" clId="{EEBD7BDD-EF3B-4840-B328-A73D9DF386C8}" dt="2025-06-21T09:13:00.311" v="35" actId="680"/>
        <pc:sldMkLst>
          <pc:docMk/>
          <pc:sldMk cId="1535404079" sldId="278"/>
        </pc:sldMkLst>
      </pc:sldChg>
    </pc:docChg>
  </pc:docChgLst>
  <pc:docChgLst>
    <pc:chgData name="Moutushi Tanha" userId="S::m.tanha@uwtsd.ac.uk::62f9b1f3-ddcf-45d7-a6a4-b667feecf47e" providerId="AD" clId="Web-{E80249DE-A25B-62CF-B775-1F7783E91F08}"/>
    <pc:docChg chg="modSld sldOrd">
      <pc:chgData name="Moutushi Tanha" userId="S::m.tanha@uwtsd.ac.uk::62f9b1f3-ddcf-45d7-a6a4-b667feecf47e" providerId="AD" clId="Web-{E80249DE-A25B-62CF-B775-1F7783E91F08}" dt="2025-06-26T10:30:37.740" v="28" actId="14100"/>
      <pc:docMkLst>
        <pc:docMk/>
      </pc:docMkLst>
      <pc:sldChg chg="modSp ord">
        <pc:chgData name="Moutushi Tanha" userId="S::m.tanha@uwtsd.ac.uk::62f9b1f3-ddcf-45d7-a6a4-b667feecf47e" providerId="AD" clId="Web-{E80249DE-A25B-62CF-B775-1F7783E91F08}" dt="2025-06-26T09:31:22.353" v="8"/>
        <pc:sldMkLst>
          <pc:docMk/>
          <pc:sldMk cId="780822389" sldId="270"/>
        </pc:sldMkLst>
        <pc:picChg chg="mod">
          <ac:chgData name="Moutushi Tanha" userId="S::m.tanha@uwtsd.ac.uk::62f9b1f3-ddcf-45d7-a6a4-b667feecf47e" providerId="AD" clId="Web-{E80249DE-A25B-62CF-B775-1F7783E91F08}" dt="2025-06-26T08:19:30.109" v="3" actId="14100"/>
          <ac:picMkLst>
            <pc:docMk/>
            <pc:sldMk cId="780822389" sldId="270"/>
            <ac:picMk id="3" creationId="{83A97F7A-421F-4607-B06F-1DFD3923F4AB}"/>
          </ac:picMkLst>
        </pc:picChg>
      </pc:sldChg>
      <pc:sldChg chg="modSp">
        <pc:chgData name="Moutushi Tanha" userId="S::m.tanha@uwtsd.ac.uk::62f9b1f3-ddcf-45d7-a6a4-b667feecf47e" providerId="AD" clId="Web-{E80249DE-A25B-62CF-B775-1F7783E91F08}" dt="2025-06-26T09:34:00.388" v="18" actId="14100"/>
        <pc:sldMkLst>
          <pc:docMk/>
          <pc:sldMk cId="1695721186" sldId="271"/>
        </pc:sldMkLst>
        <pc:picChg chg="mod">
          <ac:chgData name="Moutushi Tanha" userId="S::m.tanha@uwtsd.ac.uk::62f9b1f3-ddcf-45d7-a6a4-b667feecf47e" providerId="AD" clId="Web-{E80249DE-A25B-62CF-B775-1F7783E91F08}" dt="2025-06-26T09:34:00.388" v="18" actId="14100"/>
          <ac:picMkLst>
            <pc:docMk/>
            <pc:sldMk cId="1695721186" sldId="271"/>
            <ac:picMk id="3" creationId="{CAD04FAC-E970-F806-4F87-4F81EA8A08ED}"/>
          </ac:picMkLst>
        </pc:picChg>
      </pc:sldChg>
      <pc:sldChg chg="modSp">
        <pc:chgData name="Moutushi Tanha" userId="S::m.tanha@uwtsd.ac.uk::62f9b1f3-ddcf-45d7-a6a4-b667feecf47e" providerId="AD" clId="Web-{E80249DE-A25B-62CF-B775-1F7783E91F08}" dt="2025-06-26T10:30:17.599" v="23" actId="1076"/>
        <pc:sldMkLst>
          <pc:docMk/>
          <pc:sldMk cId="1034561687" sldId="274"/>
        </pc:sldMkLst>
        <pc:picChg chg="mod">
          <ac:chgData name="Moutushi Tanha" userId="S::m.tanha@uwtsd.ac.uk::62f9b1f3-ddcf-45d7-a6a4-b667feecf47e" providerId="AD" clId="Web-{E80249DE-A25B-62CF-B775-1F7783E91F08}" dt="2025-06-26T10:30:17.599" v="23" actId="1076"/>
          <ac:picMkLst>
            <pc:docMk/>
            <pc:sldMk cId="1034561687" sldId="274"/>
            <ac:picMk id="3" creationId="{7EC94AB4-E724-B0BC-4CF8-8DCCDBCA090B}"/>
          </ac:picMkLst>
        </pc:picChg>
      </pc:sldChg>
      <pc:sldChg chg="modSp">
        <pc:chgData name="Moutushi Tanha" userId="S::m.tanha@uwtsd.ac.uk::62f9b1f3-ddcf-45d7-a6a4-b667feecf47e" providerId="AD" clId="Web-{E80249DE-A25B-62CF-B775-1F7783E91F08}" dt="2025-06-26T10:30:37.740" v="28" actId="14100"/>
        <pc:sldMkLst>
          <pc:docMk/>
          <pc:sldMk cId="174714699" sldId="275"/>
        </pc:sldMkLst>
        <pc:picChg chg="mod">
          <ac:chgData name="Moutushi Tanha" userId="S::m.tanha@uwtsd.ac.uk::62f9b1f3-ddcf-45d7-a6a4-b667feecf47e" providerId="AD" clId="Web-{E80249DE-A25B-62CF-B775-1F7783E91F08}" dt="2025-06-26T10:30:37.740" v="28" actId="14100"/>
          <ac:picMkLst>
            <pc:docMk/>
            <pc:sldMk cId="174714699" sldId="275"/>
            <ac:picMk id="3" creationId="{BCB67799-255C-1A89-5581-24BA6911A6FE}"/>
          </ac:picMkLst>
        </pc:picChg>
      </pc:sldChg>
      <pc:sldChg chg="modSp">
        <pc:chgData name="Moutushi Tanha" userId="S::m.tanha@uwtsd.ac.uk::62f9b1f3-ddcf-45d7-a6a4-b667feecf47e" providerId="AD" clId="Web-{E80249DE-A25B-62CF-B775-1F7783E91F08}" dt="2025-06-26T09:32:37.902" v="13" actId="14100"/>
        <pc:sldMkLst>
          <pc:docMk/>
          <pc:sldMk cId="3356128484" sldId="279"/>
        </pc:sldMkLst>
        <pc:picChg chg="mod">
          <ac:chgData name="Moutushi Tanha" userId="S::m.tanha@uwtsd.ac.uk::62f9b1f3-ddcf-45d7-a6a4-b667feecf47e" providerId="AD" clId="Web-{E80249DE-A25B-62CF-B775-1F7783E91F08}" dt="2025-06-26T09:32:37.902" v="13" actId="14100"/>
          <ac:picMkLst>
            <pc:docMk/>
            <pc:sldMk cId="3356128484" sldId="279"/>
            <ac:picMk id="3" creationId="{4DE32BCE-8D2E-E798-8210-271A56DF82BD}"/>
          </ac:picMkLst>
        </pc:picChg>
      </pc:sldChg>
    </pc:docChg>
  </pc:docChgLst>
  <pc:docChgLst>
    <pc:chgData name="Moutushi Tanha" userId="62f9b1f3-ddcf-45d7-a6a4-b667feecf47e" providerId="ADAL" clId="{EEBD7BDD-EF3B-4840-B328-A73D9DF386C8}"/>
    <pc:docChg chg="custSel addSld delSld modSld sldOrd">
      <pc:chgData name="Moutushi Tanha" userId="62f9b1f3-ddcf-45d7-a6a4-b667feecf47e" providerId="ADAL" clId="{EEBD7BDD-EF3B-4840-B328-A73D9DF386C8}" dt="2025-06-23T19:36:22.978" v="43" actId="2696"/>
      <pc:docMkLst>
        <pc:docMk/>
      </pc:docMkLst>
      <pc:sldChg chg="modSp mod">
        <pc:chgData name="Moutushi Tanha" userId="62f9b1f3-ddcf-45d7-a6a4-b667feecf47e" providerId="ADAL" clId="{EEBD7BDD-EF3B-4840-B328-A73D9DF386C8}" dt="2025-06-23T19:11:23.721" v="33" actId="207"/>
        <pc:sldMkLst>
          <pc:docMk/>
          <pc:sldMk cId="751881644" sldId="257"/>
        </pc:sldMkLst>
        <pc:spChg chg="mod">
          <ac:chgData name="Moutushi Tanha" userId="62f9b1f3-ddcf-45d7-a6a4-b667feecf47e" providerId="ADAL" clId="{EEBD7BDD-EF3B-4840-B328-A73D9DF386C8}" dt="2025-06-23T19:11:23.721" v="33" actId="207"/>
          <ac:spMkLst>
            <pc:docMk/>
            <pc:sldMk cId="751881644" sldId="257"/>
            <ac:spMk id="3" creationId="{19DFFDFE-A0D6-F864-DFB7-8B5222173CF4}"/>
          </ac:spMkLst>
        </pc:spChg>
      </pc:sldChg>
      <pc:sldChg chg="addSp modSp mod ord setBg">
        <pc:chgData name="Moutushi Tanha" userId="62f9b1f3-ddcf-45d7-a6a4-b667feecf47e" providerId="ADAL" clId="{EEBD7BDD-EF3B-4840-B328-A73D9DF386C8}" dt="2025-06-23T19:02:23.628" v="30"/>
        <pc:sldMkLst>
          <pc:docMk/>
          <pc:sldMk cId="3049171357" sldId="264"/>
        </pc:sldMkLst>
        <pc:spChg chg="add">
          <ac:chgData name="Moutushi Tanha" userId="62f9b1f3-ddcf-45d7-a6a4-b667feecf47e" providerId="ADAL" clId="{EEBD7BDD-EF3B-4840-B328-A73D9DF386C8}" dt="2025-06-23T18:48:50.933" v="6" actId="26606"/>
          <ac:spMkLst>
            <pc:docMk/>
            <pc:sldMk cId="3049171357" sldId="264"/>
            <ac:spMk id="8" creationId="{AB8C311F-7253-4AED-9701-7FC0708C41C7}"/>
          </ac:spMkLst>
        </pc:spChg>
        <pc:spChg chg="add">
          <ac:chgData name="Moutushi Tanha" userId="62f9b1f3-ddcf-45d7-a6a4-b667feecf47e" providerId="ADAL" clId="{EEBD7BDD-EF3B-4840-B328-A73D9DF386C8}" dt="2025-06-23T18:48:50.933" v="6" actId="26606"/>
          <ac:spMkLst>
            <pc:docMk/>
            <pc:sldMk cId="3049171357" sldId="264"/>
            <ac:spMk id="10" creationId="{E2384209-CB15-4CDF-9D31-C44FD9A3F20D}"/>
          </ac:spMkLst>
        </pc:spChg>
        <pc:spChg chg="add">
          <ac:chgData name="Moutushi Tanha" userId="62f9b1f3-ddcf-45d7-a6a4-b667feecf47e" providerId="ADAL" clId="{EEBD7BDD-EF3B-4840-B328-A73D9DF386C8}" dt="2025-06-23T18:48:50.933" v="6" actId="26606"/>
          <ac:spMkLst>
            <pc:docMk/>
            <pc:sldMk cId="3049171357" sldId="264"/>
            <ac:spMk id="12" creationId="{2633B3B5-CC90-43F0-8714-D31D1F3F0209}"/>
          </ac:spMkLst>
        </pc:spChg>
        <pc:spChg chg="add">
          <ac:chgData name="Moutushi Tanha" userId="62f9b1f3-ddcf-45d7-a6a4-b667feecf47e" providerId="ADAL" clId="{EEBD7BDD-EF3B-4840-B328-A73D9DF386C8}" dt="2025-06-23T18:48:50.933" v="6" actId="26606"/>
          <ac:spMkLst>
            <pc:docMk/>
            <pc:sldMk cId="3049171357" sldId="264"/>
            <ac:spMk id="14" creationId="{A8D57A06-A426-446D-B02C-A2DC6B62E45E}"/>
          </ac:spMkLst>
        </pc:spChg>
        <pc:picChg chg="add mod">
          <ac:chgData name="Moutushi Tanha" userId="62f9b1f3-ddcf-45d7-a6a4-b667feecf47e" providerId="ADAL" clId="{EEBD7BDD-EF3B-4840-B328-A73D9DF386C8}" dt="2025-06-23T18:48:50.933" v="6" actId="26606"/>
          <ac:picMkLst>
            <pc:docMk/>
            <pc:sldMk cId="3049171357" sldId="264"/>
            <ac:picMk id="3" creationId="{E3473467-E6B5-B3D7-4266-6AC50E4CF166}"/>
          </ac:picMkLst>
        </pc:picChg>
      </pc:sldChg>
      <pc:sldChg chg="addSp modSp mod setBg">
        <pc:chgData name="Moutushi Tanha" userId="62f9b1f3-ddcf-45d7-a6a4-b667feecf47e" providerId="ADAL" clId="{EEBD7BDD-EF3B-4840-B328-A73D9DF386C8}" dt="2025-06-23T18:50:49.534" v="8" actId="26606"/>
        <pc:sldMkLst>
          <pc:docMk/>
          <pc:sldMk cId="2537028784" sldId="265"/>
        </pc:sldMkLst>
        <pc:spChg chg="add">
          <ac:chgData name="Moutushi Tanha" userId="62f9b1f3-ddcf-45d7-a6a4-b667feecf47e" providerId="ADAL" clId="{EEBD7BDD-EF3B-4840-B328-A73D9DF386C8}" dt="2025-06-23T18:50:49.534" v="8" actId="26606"/>
          <ac:spMkLst>
            <pc:docMk/>
            <pc:sldMk cId="2537028784" sldId="265"/>
            <ac:spMk id="8" creationId="{AB8C311F-7253-4AED-9701-7FC0708C41C7}"/>
          </ac:spMkLst>
        </pc:spChg>
        <pc:spChg chg="add">
          <ac:chgData name="Moutushi Tanha" userId="62f9b1f3-ddcf-45d7-a6a4-b667feecf47e" providerId="ADAL" clId="{EEBD7BDD-EF3B-4840-B328-A73D9DF386C8}" dt="2025-06-23T18:50:49.534" v="8" actId="26606"/>
          <ac:spMkLst>
            <pc:docMk/>
            <pc:sldMk cId="2537028784" sldId="265"/>
            <ac:spMk id="10" creationId="{E2384209-CB15-4CDF-9D31-C44FD9A3F20D}"/>
          </ac:spMkLst>
        </pc:spChg>
        <pc:spChg chg="add">
          <ac:chgData name="Moutushi Tanha" userId="62f9b1f3-ddcf-45d7-a6a4-b667feecf47e" providerId="ADAL" clId="{EEBD7BDD-EF3B-4840-B328-A73D9DF386C8}" dt="2025-06-23T18:50:49.534" v="8" actId="26606"/>
          <ac:spMkLst>
            <pc:docMk/>
            <pc:sldMk cId="2537028784" sldId="265"/>
            <ac:spMk id="12" creationId="{2633B3B5-CC90-43F0-8714-D31D1F3F0209}"/>
          </ac:spMkLst>
        </pc:spChg>
        <pc:spChg chg="add">
          <ac:chgData name="Moutushi Tanha" userId="62f9b1f3-ddcf-45d7-a6a4-b667feecf47e" providerId="ADAL" clId="{EEBD7BDD-EF3B-4840-B328-A73D9DF386C8}" dt="2025-06-23T18:50:49.534" v="8" actId="26606"/>
          <ac:spMkLst>
            <pc:docMk/>
            <pc:sldMk cId="2537028784" sldId="265"/>
            <ac:spMk id="14" creationId="{A8D57A06-A426-446D-B02C-A2DC6B62E45E}"/>
          </ac:spMkLst>
        </pc:spChg>
        <pc:picChg chg="add mod">
          <ac:chgData name="Moutushi Tanha" userId="62f9b1f3-ddcf-45d7-a6a4-b667feecf47e" providerId="ADAL" clId="{EEBD7BDD-EF3B-4840-B328-A73D9DF386C8}" dt="2025-06-23T18:50:49.534" v="8" actId="26606"/>
          <ac:picMkLst>
            <pc:docMk/>
            <pc:sldMk cId="2537028784" sldId="265"/>
            <ac:picMk id="3" creationId="{9761F96C-D742-0506-B516-96EE51A19014}"/>
          </ac:picMkLst>
        </pc:picChg>
      </pc:sldChg>
      <pc:sldChg chg="addSp modSp new mod setBg">
        <pc:chgData name="Moutushi Tanha" userId="62f9b1f3-ddcf-45d7-a6a4-b667feecf47e" providerId="ADAL" clId="{EEBD7BDD-EF3B-4840-B328-A73D9DF386C8}" dt="2025-06-23T18:54:11.612" v="11" actId="26606"/>
        <pc:sldMkLst>
          <pc:docMk/>
          <pc:sldMk cId="3356128484" sldId="279"/>
        </pc:sldMkLst>
        <pc:spChg chg="add">
          <ac:chgData name="Moutushi Tanha" userId="62f9b1f3-ddcf-45d7-a6a4-b667feecf47e" providerId="ADAL" clId="{EEBD7BDD-EF3B-4840-B328-A73D9DF386C8}" dt="2025-06-23T18:54:11.612" v="11" actId="26606"/>
          <ac:spMkLst>
            <pc:docMk/>
            <pc:sldMk cId="3356128484" sldId="279"/>
            <ac:spMk id="8" creationId="{AB8C311F-7253-4AED-9701-7FC0708C41C7}"/>
          </ac:spMkLst>
        </pc:spChg>
        <pc:spChg chg="add">
          <ac:chgData name="Moutushi Tanha" userId="62f9b1f3-ddcf-45d7-a6a4-b667feecf47e" providerId="ADAL" clId="{EEBD7BDD-EF3B-4840-B328-A73D9DF386C8}" dt="2025-06-23T18:54:11.612" v="11" actId="26606"/>
          <ac:spMkLst>
            <pc:docMk/>
            <pc:sldMk cId="3356128484" sldId="279"/>
            <ac:spMk id="10" creationId="{E2384209-CB15-4CDF-9D31-C44FD9A3F20D}"/>
          </ac:spMkLst>
        </pc:spChg>
        <pc:spChg chg="add">
          <ac:chgData name="Moutushi Tanha" userId="62f9b1f3-ddcf-45d7-a6a4-b667feecf47e" providerId="ADAL" clId="{EEBD7BDD-EF3B-4840-B328-A73D9DF386C8}" dt="2025-06-23T18:54:11.612" v="11" actId="26606"/>
          <ac:spMkLst>
            <pc:docMk/>
            <pc:sldMk cId="3356128484" sldId="279"/>
            <ac:spMk id="12" creationId="{2633B3B5-CC90-43F0-8714-D31D1F3F0209}"/>
          </ac:spMkLst>
        </pc:spChg>
        <pc:spChg chg="add">
          <ac:chgData name="Moutushi Tanha" userId="62f9b1f3-ddcf-45d7-a6a4-b667feecf47e" providerId="ADAL" clId="{EEBD7BDD-EF3B-4840-B328-A73D9DF386C8}" dt="2025-06-23T18:54:11.612" v="11" actId="26606"/>
          <ac:spMkLst>
            <pc:docMk/>
            <pc:sldMk cId="3356128484" sldId="279"/>
            <ac:spMk id="14" creationId="{A8D57A06-A426-446D-B02C-A2DC6B62E45E}"/>
          </ac:spMkLst>
        </pc:spChg>
        <pc:picChg chg="add mod">
          <ac:chgData name="Moutushi Tanha" userId="62f9b1f3-ddcf-45d7-a6a4-b667feecf47e" providerId="ADAL" clId="{EEBD7BDD-EF3B-4840-B328-A73D9DF386C8}" dt="2025-06-23T18:54:11.612" v="11" actId="26606"/>
          <ac:picMkLst>
            <pc:docMk/>
            <pc:sldMk cId="3356128484" sldId="279"/>
            <ac:picMk id="3" creationId="{4DE32BCE-8D2E-E798-8210-271A56DF82BD}"/>
          </ac:picMkLst>
        </pc:picChg>
      </pc:sldChg>
      <pc:sldChg chg="new">
        <pc:chgData name="Moutushi Tanha" userId="62f9b1f3-ddcf-45d7-a6a4-b667feecf47e" providerId="ADAL" clId="{EEBD7BDD-EF3B-4840-B328-A73D9DF386C8}" dt="2025-06-23T18:55:29.948" v="12" actId="680"/>
        <pc:sldMkLst>
          <pc:docMk/>
          <pc:sldMk cId="801221880" sldId="280"/>
        </pc:sldMkLst>
      </pc:sldChg>
      <pc:sldChg chg="addSp modSp new mod setBg">
        <pc:chgData name="Moutushi Tanha" userId="62f9b1f3-ddcf-45d7-a6a4-b667feecf47e" providerId="ADAL" clId="{EEBD7BDD-EF3B-4840-B328-A73D9DF386C8}" dt="2025-06-23T18:58:28.979" v="25" actId="14100"/>
        <pc:sldMkLst>
          <pc:docMk/>
          <pc:sldMk cId="3182954696" sldId="281"/>
        </pc:sldMkLst>
        <pc:spChg chg="add">
          <ac:chgData name="Moutushi Tanha" userId="62f9b1f3-ddcf-45d7-a6a4-b667feecf47e" providerId="ADAL" clId="{EEBD7BDD-EF3B-4840-B328-A73D9DF386C8}" dt="2025-06-23T18:56:38.022" v="15" actId="26606"/>
          <ac:spMkLst>
            <pc:docMk/>
            <pc:sldMk cId="3182954696" sldId="281"/>
            <ac:spMk id="8" creationId="{AB8C311F-7253-4AED-9701-7FC0708C41C7}"/>
          </ac:spMkLst>
        </pc:spChg>
        <pc:spChg chg="add">
          <ac:chgData name="Moutushi Tanha" userId="62f9b1f3-ddcf-45d7-a6a4-b667feecf47e" providerId="ADAL" clId="{EEBD7BDD-EF3B-4840-B328-A73D9DF386C8}" dt="2025-06-23T18:56:38.022" v="15" actId="26606"/>
          <ac:spMkLst>
            <pc:docMk/>
            <pc:sldMk cId="3182954696" sldId="281"/>
            <ac:spMk id="10" creationId="{E2384209-CB15-4CDF-9D31-C44FD9A3F20D}"/>
          </ac:spMkLst>
        </pc:spChg>
        <pc:spChg chg="add">
          <ac:chgData name="Moutushi Tanha" userId="62f9b1f3-ddcf-45d7-a6a4-b667feecf47e" providerId="ADAL" clId="{EEBD7BDD-EF3B-4840-B328-A73D9DF386C8}" dt="2025-06-23T18:56:38.022" v="15" actId="26606"/>
          <ac:spMkLst>
            <pc:docMk/>
            <pc:sldMk cId="3182954696" sldId="281"/>
            <ac:spMk id="12" creationId="{2633B3B5-CC90-43F0-8714-D31D1F3F0209}"/>
          </ac:spMkLst>
        </pc:spChg>
        <pc:spChg chg="add">
          <ac:chgData name="Moutushi Tanha" userId="62f9b1f3-ddcf-45d7-a6a4-b667feecf47e" providerId="ADAL" clId="{EEBD7BDD-EF3B-4840-B328-A73D9DF386C8}" dt="2025-06-23T18:56:38.022" v="15" actId="26606"/>
          <ac:spMkLst>
            <pc:docMk/>
            <pc:sldMk cId="3182954696" sldId="281"/>
            <ac:spMk id="14" creationId="{A8D57A06-A426-446D-B02C-A2DC6B62E45E}"/>
          </ac:spMkLst>
        </pc:spChg>
        <pc:picChg chg="add mod">
          <ac:chgData name="Moutushi Tanha" userId="62f9b1f3-ddcf-45d7-a6a4-b667feecf47e" providerId="ADAL" clId="{EEBD7BDD-EF3B-4840-B328-A73D9DF386C8}" dt="2025-06-23T18:58:28.979" v="25" actId="14100"/>
          <ac:picMkLst>
            <pc:docMk/>
            <pc:sldMk cId="3182954696" sldId="281"/>
            <ac:picMk id="3" creationId="{1C7E668E-C8F4-F96A-AF34-8A69FE315501}"/>
          </ac:picMkLst>
        </pc:picChg>
        <pc:picChg chg="add mod">
          <ac:chgData name="Moutushi Tanha" userId="62f9b1f3-ddcf-45d7-a6a4-b667feecf47e" providerId="ADAL" clId="{EEBD7BDD-EF3B-4840-B328-A73D9DF386C8}" dt="2025-06-23T18:58:21.013" v="23" actId="14100"/>
          <ac:picMkLst>
            <pc:docMk/>
            <pc:sldMk cId="3182954696" sldId="281"/>
            <ac:picMk id="5" creationId="{17FF056D-2925-15E0-A072-C36751F0ADF6}"/>
          </ac:picMkLst>
        </pc:picChg>
      </pc:sldChg>
      <pc:sldChg chg="addSp modSp new mod setBg">
        <pc:chgData name="Moutushi Tanha" userId="62f9b1f3-ddcf-45d7-a6a4-b667feecf47e" providerId="ADAL" clId="{EEBD7BDD-EF3B-4840-B328-A73D9DF386C8}" dt="2025-06-23T19:01:54.875" v="28" actId="26606"/>
        <pc:sldMkLst>
          <pc:docMk/>
          <pc:sldMk cId="1142615813" sldId="282"/>
        </pc:sldMkLst>
        <pc:spChg chg="add">
          <ac:chgData name="Moutushi Tanha" userId="62f9b1f3-ddcf-45d7-a6a4-b667feecf47e" providerId="ADAL" clId="{EEBD7BDD-EF3B-4840-B328-A73D9DF386C8}" dt="2025-06-23T19:01:54.875" v="28" actId="26606"/>
          <ac:spMkLst>
            <pc:docMk/>
            <pc:sldMk cId="1142615813" sldId="282"/>
            <ac:spMk id="8" creationId="{AB8C311F-7253-4AED-9701-7FC0708C41C7}"/>
          </ac:spMkLst>
        </pc:spChg>
        <pc:spChg chg="add">
          <ac:chgData name="Moutushi Tanha" userId="62f9b1f3-ddcf-45d7-a6a4-b667feecf47e" providerId="ADAL" clId="{EEBD7BDD-EF3B-4840-B328-A73D9DF386C8}" dt="2025-06-23T19:01:54.875" v="28" actId="26606"/>
          <ac:spMkLst>
            <pc:docMk/>
            <pc:sldMk cId="1142615813" sldId="282"/>
            <ac:spMk id="10" creationId="{E2384209-CB15-4CDF-9D31-C44FD9A3F20D}"/>
          </ac:spMkLst>
        </pc:spChg>
        <pc:spChg chg="add">
          <ac:chgData name="Moutushi Tanha" userId="62f9b1f3-ddcf-45d7-a6a4-b667feecf47e" providerId="ADAL" clId="{EEBD7BDD-EF3B-4840-B328-A73D9DF386C8}" dt="2025-06-23T19:01:54.875" v="28" actId="26606"/>
          <ac:spMkLst>
            <pc:docMk/>
            <pc:sldMk cId="1142615813" sldId="282"/>
            <ac:spMk id="12" creationId="{2633B3B5-CC90-43F0-8714-D31D1F3F0209}"/>
          </ac:spMkLst>
        </pc:spChg>
        <pc:spChg chg="add">
          <ac:chgData name="Moutushi Tanha" userId="62f9b1f3-ddcf-45d7-a6a4-b667feecf47e" providerId="ADAL" clId="{EEBD7BDD-EF3B-4840-B328-A73D9DF386C8}" dt="2025-06-23T19:01:54.875" v="28" actId="26606"/>
          <ac:spMkLst>
            <pc:docMk/>
            <pc:sldMk cId="1142615813" sldId="282"/>
            <ac:spMk id="14" creationId="{A8D57A06-A426-446D-B02C-A2DC6B62E45E}"/>
          </ac:spMkLst>
        </pc:spChg>
        <pc:picChg chg="add mod">
          <ac:chgData name="Moutushi Tanha" userId="62f9b1f3-ddcf-45d7-a6a4-b667feecf47e" providerId="ADAL" clId="{EEBD7BDD-EF3B-4840-B328-A73D9DF386C8}" dt="2025-06-23T19:01:54.875" v="28" actId="26606"/>
          <ac:picMkLst>
            <pc:docMk/>
            <pc:sldMk cId="1142615813" sldId="282"/>
            <ac:picMk id="3" creationId="{C1599522-990B-0802-6F15-DB7663984527}"/>
          </ac:picMkLst>
        </pc:picChg>
      </pc:sldChg>
      <pc:sldChg chg="addSp modSp new mod setBg">
        <pc:chgData name="Moutushi Tanha" userId="62f9b1f3-ddcf-45d7-a6a4-b667feecf47e" providerId="ADAL" clId="{EEBD7BDD-EF3B-4840-B328-A73D9DF386C8}" dt="2025-06-23T19:32:46.488" v="36" actId="26606"/>
        <pc:sldMkLst>
          <pc:docMk/>
          <pc:sldMk cId="3318137457" sldId="283"/>
        </pc:sldMkLst>
        <pc:spChg chg="add">
          <ac:chgData name="Moutushi Tanha" userId="62f9b1f3-ddcf-45d7-a6a4-b667feecf47e" providerId="ADAL" clId="{EEBD7BDD-EF3B-4840-B328-A73D9DF386C8}" dt="2025-06-23T19:32:46.488" v="36" actId="26606"/>
          <ac:spMkLst>
            <pc:docMk/>
            <pc:sldMk cId="3318137457" sldId="283"/>
            <ac:spMk id="8" creationId="{AB8C311F-7253-4AED-9701-7FC0708C41C7}"/>
          </ac:spMkLst>
        </pc:spChg>
        <pc:spChg chg="add">
          <ac:chgData name="Moutushi Tanha" userId="62f9b1f3-ddcf-45d7-a6a4-b667feecf47e" providerId="ADAL" clId="{EEBD7BDD-EF3B-4840-B328-A73D9DF386C8}" dt="2025-06-23T19:32:46.488" v="36" actId="26606"/>
          <ac:spMkLst>
            <pc:docMk/>
            <pc:sldMk cId="3318137457" sldId="283"/>
            <ac:spMk id="10" creationId="{E2384209-CB15-4CDF-9D31-C44FD9A3F20D}"/>
          </ac:spMkLst>
        </pc:spChg>
        <pc:spChg chg="add">
          <ac:chgData name="Moutushi Tanha" userId="62f9b1f3-ddcf-45d7-a6a4-b667feecf47e" providerId="ADAL" clId="{EEBD7BDD-EF3B-4840-B328-A73D9DF386C8}" dt="2025-06-23T19:32:46.488" v="36" actId="26606"/>
          <ac:spMkLst>
            <pc:docMk/>
            <pc:sldMk cId="3318137457" sldId="283"/>
            <ac:spMk id="12" creationId="{2633B3B5-CC90-43F0-8714-D31D1F3F0209}"/>
          </ac:spMkLst>
        </pc:spChg>
        <pc:spChg chg="add">
          <ac:chgData name="Moutushi Tanha" userId="62f9b1f3-ddcf-45d7-a6a4-b667feecf47e" providerId="ADAL" clId="{EEBD7BDD-EF3B-4840-B328-A73D9DF386C8}" dt="2025-06-23T19:32:46.488" v="36" actId="26606"/>
          <ac:spMkLst>
            <pc:docMk/>
            <pc:sldMk cId="3318137457" sldId="283"/>
            <ac:spMk id="14" creationId="{A8D57A06-A426-446D-B02C-A2DC6B62E45E}"/>
          </ac:spMkLst>
        </pc:spChg>
        <pc:picChg chg="add mod">
          <ac:chgData name="Moutushi Tanha" userId="62f9b1f3-ddcf-45d7-a6a4-b667feecf47e" providerId="ADAL" clId="{EEBD7BDD-EF3B-4840-B328-A73D9DF386C8}" dt="2025-06-23T19:32:46.488" v="36" actId="26606"/>
          <ac:picMkLst>
            <pc:docMk/>
            <pc:sldMk cId="3318137457" sldId="283"/>
            <ac:picMk id="3" creationId="{06ED6E66-B993-B94A-3654-C5964E76EE0D}"/>
          </ac:picMkLst>
        </pc:picChg>
      </pc:sldChg>
      <pc:sldChg chg="new del">
        <pc:chgData name="Moutushi Tanha" userId="62f9b1f3-ddcf-45d7-a6a4-b667feecf47e" providerId="ADAL" clId="{EEBD7BDD-EF3B-4840-B328-A73D9DF386C8}" dt="2025-06-23T19:36:18.639" v="42" actId="2696"/>
        <pc:sldMkLst>
          <pc:docMk/>
          <pc:sldMk cId="209610315" sldId="284"/>
        </pc:sldMkLst>
      </pc:sldChg>
      <pc:sldChg chg="new del">
        <pc:chgData name="Moutushi Tanha" userId="62f9b1f3-ddcf-45d7-a6a4-b667feecf47e" providerId="ADAL" clId="{EEBD7BDD-EF3B-4840-B328-A73D9DF386C8}" dt="2025-06-23T19:36:22.978" v="43" actId="2696"/>
        <pc:sldMkLst>
          <pc:docMk/>
          <pc:sldMk cId="4149709239" sldId="285"/>
        </pc:sldMkLst>
      </pc:sldChg>
      <pc:sldChg chg="addSp modSp new mod setBg">
        <pc:chgData name="Moutushi Tanha" userId="62f9b1f3-ddcf-45d7-a6a4-b667feecf47e" providerId="ADAL" clId="{EEBD7BDD-EF3B-4840-B328-A73D9DF386C8}" dt="2025-06-23T19:36:10.749" v="41" actId="26606"/>
        <pc:sldMkLst>
          <pc:docMk/>
          <pc:sldMk cId="2153926700" sldId="286"/>
        </pc:sldMkLst>
        <pc:spChg chg="add">
          <ac:chgData name="Moutushi Tanha" userId="62f9b1f3-ddcf-45d7-a6a4-b667feecf47e" providerId="ADAL" clId="{EEBD7BDD-EF3B-4840-B328-A73D9DF386C8}" dt="2025-06-23T19:36:10.749" v="41" actId="26606"/>
          <ac:spMkLst>
            <pc:docMk/>
            <pc:sldMk cId="2153926700" sldId="286"/>
            <ac:spMk id="8" creationId="{AB8C311F-7253-4AED-9701-7FC0708C41C7}"/>
          </ac:spMkLst>
        </pc:spChg>
        <pc:spChg chg="add">
          <ac:chgData name="Moutushi Tanha" userId="62f9b1f3-ddcf-45d7-a6a4-b667feecf47e" providerId="ADAL" clId="{EEBD7BDD-EF3B-4840-B328-A73D9DF386C8}" dt="2025-06-23T19:36:10.749" v="41" actId="26606"/>
          <ac:spMkLst>
            <pc:docMk/>
            <pc:sldMk cId="2153926700" sldId="286"/>
            <ac:spMk id="10" creationId="{E2384209-CB15-4CDF-9D31-C44FD9A3F20D}"/>
          </ac:spMkLst>
        </pc:spChg>
        <pc:spChg chg="add">
          <ac:chgData name="Moutushi Tanha" userId="62f9b1f3-ddcf-45d7-a6a4-b667feecf47e" providerId="ADAL" clId="{EEBD7BDD-EF3B-4840-B328-A73D9DF386C8}" dt="2025-06-23T19:36:10.749" v="41" actId="26606"/>
          <ac:spMkLst>
            <pc:docMk/>
            <pc:sldMk cId="2153926700" sldId="286"/>
            <ac:spMk id="12" creationId="{2633B3B5-CC90-43F0-8714-D31D1F3F0209}"/>
          </ac:spMkLst>
        </pc:spChg>
        <pc:spChg chg="add">
          <ac:chgData name="Moutushi Tanha" userId="62f9b1f3-ddcf-45d7-a6a4-b667feecf47e" providerId="ADAL" clId="{EEBD7BDD-EF3B-4840-B328-A73D9DF386C8}" dt="2025-06-23T19:36:10.749" v="41" actId="26606"/>
          <ac:spMkLst>
            <pc:docMk/>
            <pc:sldMk cId="2153926700" sldId="286"/>
            <ac:spMk id="14" creationId="{A8D57A06-A426-446D-B02C-A2DC6B62E45E}"/>
          </ac:spMkLst>
        </pc:spChg>
        <pc:picChg chg="add mod">
          <ac:chgData name="Moutushi Tanha" userId="62f9b1f3-ddcf-45d7-a6a4-b667feecf47e" providerId="ADAL" clId="{EEBD7BDD-EF3B-4840-B328-A73D9DF386C8}" dt="2025-06-23T19:36:10.749" v="41" actId="26606"/>
          <ac:picMkLst>
            <pc:docMk/>
            <pc:sldMk cId="2153926700" sldId="286"/>
            <ac:picMk id="3" creationId="{9F696D5B-5C9F-21A5-43DC-3B9575ECDD4C}"/>
          </ac:picMkLst>
        </pc:picChg>
      </pc:sldChg>
    </pc:docChg>
  </pc:docChgLst>
  <pc:docChgLst>
    <pc:chgData name="Moutushi Tanha" userId="S::m.tanha@uwtsd.ac.uk::62f9b1f3-ddcf-45d7-a6a4-b667feecf47e" providerId="AD" clId="Web-{A1BDAFA3-01FF-D221-C9DE-ED7FE0E879E6}"/>
    <pc:docChg chg="modSld">
      <pc:chgData name="Moutushi Tanha" userId="S::m.tanha@uwtsd.ac.uk::62f9b1f3-ddcf-45d7-a6a4-b667feecf47e" providerId="AD" clId="Web-{A1BDAFA3-01FF-D221-C9DE-ED7FE0E879E6}" dt="2025-06-25T17:31:39.300" v="16" actId="14100"/>
      <pc:docMkLst>
        <pc:docMk/>
      </pc:docMkLst>
      <pc:sldChg chg="modSp">
        <pc:chgData name="Moutushi Tanha" userId="S::m.tanha@uwtsd.ac.uk::62f9b1f3-ddcf-45d7-a6a4-b667feecf47e" providerId="AD" clId="Web-{A1BDAFA3-01FF-D221-C9DE-ED7FE0E879E6}" dt="2025-06-25T17:04:56.940" v="5" actId="14100"/>
        <pc:sldMkLst>
          <pc:docMk/>
          <pc:sldMk cId="3730381060" sldId="259"/>
        </pc:sldMkLst>
        <pc:picChg chg="mod">
          <ac:chgData name="Moutushi Tanha" userId="S::m.tanha@uwtsd.ac.uk::62f9b1f3-ddcf-45d7-a6a4-b667feecf47e" providerId="AD" clId="Web-{A1BDAFA3-01FF-D221-C9DE-ED7FE0E879E6}" dt="2025-06-25T17:04:56.940" v="5" actId="14100"/>
          <ac:picMkLst>
            <pc:docMk/>
            <pc:sldMk cId="3730381060" sldId="259"/>
            <ac:picMk id="3" creationId="{F28AFC2C-D268-1EDB-CC53-3A218AFD5DAC}"/>
          </ac:picMkLst>
        </pc:picChg>
      </pc:sldChg>
      <pc:sldChg chg="modSp">
        <pc:chgData name="Moutushi Tanha" userId="S::m.tanha@uwtsd.ac.uk::62f9b1f3-ddcf-45d7-a6a4-b667feecf47e" providerId="AD" clId="Web-{A1BDAFA3-01FF-D221-C9DE-ED7FE0E879E6}" dt="2025-06-25T17:26:02.956" v="14" actId="14100"/>
        <pc:sldMkLst>
          <pc:docMk/>
          <pc:sldMk cId="60595293" sldId="260"/>
        </pc:sldMkLst>
        <pc:picChg chg="mod">
          <ac:chgData name="Moutushi Tanha" userId="S::m.tanha@uwtsd.ac.uk::62f9b1f3-ddcf-45d7-a6a4-b667feecf47e" providerId="AD" clId="Web-{A1BDAFA3-01FF-D221-C9DE-ED7FE0E879E6}" dt="2025-06-25T17:26:02.956" v="14" actId="14100"/>
          <ac:picMkLst>
            <pc:docMk/>
            <pc:sldMk cId="60595293" sldId="260"/>
            <ac:picMk id="3" creationId="{90ACE77E-C6E4-499C-F6F6-583F80A2A5E2}"/>
          </ac:picMkLst>
        </pc:picChg>
      </pc:sldChg>
      <pc:sldChg chg="modSp">
        <pc:chgData name="Moutushi Tanha" userId="S::m.tanha@uwtsd.ac.uk::62f9b1f3-ddcf-45d7-a6a4-b667feecf47e" providerId="AD" clId="Web-{A1BDAFA3-01FF-D221-C9DE-ED7FE0E879E6}" dt="2025-06-25T17:31:39.300" v="16" actId="14100"/>
        <pc:sldMkLst>
          <pc:docMk/>
          <pc:sldMk cId="2257059837" sldId="268"/>
        </pc:sldMkLst>
        <pc:picChg chg="mod">
          <ac:chgData name="Moutushi Tanha" userId="S::m.tanha@uwtsd.ac.uk::62f9b1f3-ddcf-45d7-a6a4-b667feecf47e" providerId="AD" clId="Web-{A1BDAFA3-01FF-D221-C9DE-ED7FE0E879E6}" dt="2025-06-25T17:31:39.300" v="16" actId="14100"/>
          <ac:picMkLst>
            <pc:docMk/>
            <pc:sldMk cId="2257059837" sldId="268"/>
            <ac:picMk id="3" creationId="{739FB20E-BADE-FB1A-D15F-5C4D0327C383}"/>
          </ac:picMkLst>
        </pc:picChg>
      </pc:sldChg>
      <pc:sldChg chg="modSp">
        <pc:chgData name="Moutushi Tanha" userId="S::m.tanha@uwtsd.ac.uk::62f9b1f3-ddcf-45d7-a6a4-b667feecf47e" providerId="AD" clId="Web-{A1BDAFA3-01FF-D221-C9DE-ED7FE0E879E6}" dt="2025-06-25T17:24:18.813" v="10" actId="14100"/>
        <pc:sldMkLst>
          <pc:docMk/>
          <pc:sldMk cId="3318137457" sldId="283"/>
        </pc:sldMkLst>
        <pc:picChg chg="mod">
          <ac:chgData name="Moutushi Tanha" userId="S::m.tanha@uwtsd.ac.uk::62f9b1f3-ddcf-45d7-a6a4-b667feecf47e" providerId="AD" clId="Web-{A1BDAFA3-01FF-D221-C9DE-ED7FE0E879E6}" dt="2025-06-25T17:24:18.813" v="10" actId="14100"/>
          <ac:picMkLst>
            <pc:docMk/>
            <pc:sldMk cId="3318137457" sldId="283"/>
            <ac:picMk id="3" creationId="{06ED6E66-B993-B94A-3654-C5964E76EE0D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05B0CC-D327-FC1D-A6BE-59375DAE30E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7819935-4013-603F-4558-9DEA0E23E13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B62A354-05D8-97C2-088E-E63C3E3531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71F44B-DA76-4687-AA84-0FF33148DA6F}" type="datetimeFigureOut">
              <a:rPr lang="en-GB" smtClean="0"/>
              <a:t>26/06/2025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BBBBE70-A1DC-733C-1E68-7D44D327F6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362B2A0-83CD-9FA7-A038-ABBBDB2D57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6011E5-3FAC-48E6-B4AD-8E10BAD815F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802740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1FAC23-B3BA-DD69-F28C-8531203CA0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D3970C-85BF-9509-39E0-C945ACDC94C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D848CD1-63B0-D052-7313-00195CA558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71F44B-DA76-4687-AA84-0FF33148DA6F}" type="datetimeFigureOut">
              <a:rPr lang="en-GB" smtClean="0"/>
              <a:t>26/06/2025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EC1CCEE-7A12-A13D-996E-517ED2DB5F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CCA98D-68D3-6074-45D5-52807EA2DA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6011E5-3FAC-48E6-B4AD-8E10BAD815F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78341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BE62D4-2A81-40F2-2D56-7A4DEDF84E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3F0EE2A-4F38-DEB5-92FA-84E7F33558A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64A3E5E-6439-5E9A-A55D-929ED4CD4A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71F44B-DA76-4687-AA84-0FF33148DA6F}" type="datetimeFigureOut">
              <a:rPr lang="en-GB" smtClean="0"/>
              <a:t>26/06/2025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7F383E3-CD81-9161-CAB2-B20C314502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CA4A6B3-D542-EE22-F8EB-52DB6C782A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6011E5-3FAC-48E6-B4AD-8E10BAD815F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02152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0DBC36-407A-52FD-4BDD-BC9B274A6D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3C2D75-FA13-F952-504D-8ADB6EA21CC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7F48573-6732-66EB-F58B-CFDBD1401C2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8AB54FF-E8EB-7791-7CD3-5BC4322D1A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71F44B-DA76-4687-AA84-0FF33148DA6F}" type="datetimeFigureOut">
              <a:rPr lang="en-GB" smtClean="0"/>
              <a:t>26/06/2025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9E48F58-54A1-534E-01E9-1CB2FBD931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0EDA65E-106C-3A81-04FA-D30153BD7F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6011E5-3FAC-48E6-B4AD-8E10BAD815F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95836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62F9A3-0855-2D24-C6C0-E235AD35DF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02FB47C-456A-29D0-56B6-DA645D98A84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44B281D-9AE5-C337-EC56-961F07A1818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CEEBC21-54F2-BF9C-3D13-D14E6C5AC14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FD05AE5-F589-783C-8CCA-176C753B035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077714C-860B-FB38-9BC8-37CE5E7F9B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71F44B-DA76-4687-AA84-0FF33148DA6F}" type="datetimeFigureOut">
              <a:rPr lang="en-GB" smtClean="0"/>
              <a:t>26/06/2025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8DC87FB-5D04-FFF1-F8EF-EBDDEBE814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F2C6EFB-5650-E432-DA6D-F65B9492B7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6011E5-3FAC-48E6-B4AD-8E10BAD815F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372301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620CFD-2A25-E7C6-AC2A-36C6D44AC4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983DD8B-8A89-59D6-DE84-E9080AE3CE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71F44B-DA76-4687-AA84-0FF33148DA6F}" type="datetimeFigureOut">
              <a:rPr lang="en-GB" smtClean="0"/>
              <a:t>26/06/2025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CC78270-815E-B91B-B835-000D1F7FB6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65FF596-4F85-8855-3A70-3D1438C011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6011E5-3FAC-48E6-B4AD-8E10BAD815F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800016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7501DAE-8629-180C-728C-74ED9EFA975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71F44B-DA76-4687-AA84-0FF33148DA6F}" type="datetimeFigureOut">
              <a:rPr lang="en-GB" smtClean="0"/>
              <a:t>26/06/2025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90D2D2C-5372-3028-44E0-5CA682C67B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28FF6BE-F81E-9D7B-E1F2-702590F28E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6011E5-3FAC-48E6-B4AD-8E10BAD815F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42198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00BDE6-3527-CD0B-3376-4C5923B1A1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E2F9E6-21FA-F125-BCA7-83A0FC352C9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32CBD58-F9B5-2C99-B4A6-F2CAA4E5DFD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5F6517A-C015-2137-898C-58EFFD3E19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71F44B-DA76-4687-AA84-0FF33148DA6F}" type="datetimeFigureOut">
              <a:rPr lang="en-GB" smtClean="0"/>
              <a:t>26/06/2025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7CD0F40-1992-F189-31C9-38083EDC79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C7EB954-9C8D-AB36-286E-AF30C3E9EC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6011E5-3FAC-48E6-B4AD-8E10BAD815F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97701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DB1D86-1BCA-7940-451A-3553690EBB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2E81DAB-5DA1-BFA9-B9F8-95398CFD16A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C1C54A8-186F-C00C-1BAB-C63A7C12472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0CB7B1F-5F86-3C6E-0645-919020D487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71F44B-DA76-4687-AA84-0FF33148DA6F}" type="datetimeFigureOut">
              <a:rPr lang="en-GB" smtClean="0"/>
              <a:t>26/06/2025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A860EE2-4159-E42F-63AC-879D289FD7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BB16F78-282D-C7CE-2D41-D0D5A45DD0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6011E5-3FAC-48E6-B4AD-8E10BAD815F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881249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8B443F-6331-6B43-19C8-B231EAB0BA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F4C9FD7-79B7-C858-2D2D-901A0FC72AD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50CD61-1715-CDA4-0E78-D27110F2D5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71F44B-DA76-4687-AA84-0FF33148DA6F}" type="datetimeFigureOut">
              <a:rPr lang="en-GB" smtClean="0"/>
              <a:t>26/06/2025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5A68AE4-7B7A-EE11-CEEB-CEEB09883A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4806520-48A1-29F0-D906-2B6E461338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6011E5-3FAC-48E6-B4AD-8E10BAD815F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585682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1B3832A-CB46-E18F-1A4E-49B12313EAD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6BC3B1C-C9F3-8138-97F6-AE77B149363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BB75D82-0A9F-E02F-522A-33D180D351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71F44B-DA76-4687-AA84-0FF33148DA6F}" type="datetimeFigureOut">
              <a:rPr lang="en-GB" smtClean="0"/>
              <a:t>26/06/2025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04633D-BAAB-DD71-A370-DB094056C0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1E4B361-6586-7FE6-87D4-9A8BE39C70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6011E5-3FAC-48E6-B4AD-8E10BAD815F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136789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36DB70F-C50B-6D20-B953-CDB78DA0B2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1A23166-89C4-2D89-502E-A14CB6A6FCA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69ED55-DBC3-851E-60CA-CFDB9607CE5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C71F44B-DA76-4687-AA84-0FF33148DA6F}" type="datetimeFigureOut">
              <a:rPr lang="en-GB" smtClean="0"/>
              <a:t>26/06/2025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9BDCCC2-B34E-0EC1-9FD1-997A91B84B6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A746BAC-35F8-EA83-78F7-3308AE2FF80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26011E5-3FAC-48E6-B4AD-8E10BAD815F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293666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1YcYytiE4JA" TargetMode="External"/><Relationship Id="rId2" Type="http://schemas.openxmlformats.org/officeDocument/2006/relationships/hyperlink" Target="https://www.youtube.com/watch?v=sZnxWVKhObo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youtube.com/watch?v=E7eYsv7rg98" TargetMode="External"/><Relationship Id="rId4" Type="http://schemas.openxmlformats.org/officeDocument/2006/relationships/hyperlink" Target="https://www.youtube.com/watch?v=NgYnDORn3iw" TargetMode="Externa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86BE78-D8EA-B8AF-0279-F1D5CE87CAD8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528086F-8122-AC66-3DD4-37F395AE7329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Bullwhip Effect in SC and Capacity Planning</a:t>
            </a:r>
          </a:p>
        </p:txBody>
      </p:sp>
    </p:spTree>
    <p:extLst>
      <p:ext uri="{BB962C8B-B14F-4D97-AF65-F5344CB8AC3E}">
        <p14:creationId xmlns:p14="http://schemas.microsoft.com/office/powerpoint/2010/main" val="314604565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D7F2B1-1AD7-392E-5034-27CF906DD2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DFFDFE-A0D6-F864-DFB7-8B5222173CF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Why Everything Is On Sale: The Bullwhip Effect | WSJ</a:t>
            </a:r>
            <a:endParaRPr lang="en-GB" dirty="0"/>
          </a:p>
          <a:p>
            <a:r>
              <a:rPr lang="en-GB" dirty="0">
                <a:solidFill>
                  <a:srgbClr val="FF0000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Manufacturing &amp; Supply Chain Disaster: The Beer Game</a:t>
            </a:r>
            <a:endParaRPr lang="en-GB" dirty="0">
              <a:solidFill>
                <a:srgbClr val="FF0000"/>
              </a:solidFill>
            </a:endParaRPr>
          </a:p>
          <a:p>
            <a:r>
              <a:rPr lang="en-GB" dirty="0">
                <a:hlinkClick r:id="rId4"/>
              </a:rPr>
              <a:t>Beer Game Spreadsheet for Teaching Supply Chain Delays and Bullwhip Effect</a:t>
            </a:r>
            <a:endParaRPr lang="en-GB" dirty="0"/>
          </a:p>
          <a:p>
            <a:r>
              <a:rPr lang="en-GB" dirty="0">
                <a:solidFill>
                  <a:srgbClr val="FF0000"/>
                </a:solidFill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Beer Game Tutorial Part I: Fundamentals</a:t>
            </a:r>
            <a:endParaRPr lang="en-GB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5188164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33566893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28AFC2C-D268-1EDB-CC53-3A218AFD5DA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4940" y="201424"/>
            <a:ext cx="11651463" cy="64977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3038106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3A97F7A-421F-4607-B06F-1DFD3923F4A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0555" y="457200"/>
            <a:ext cx="11216149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8082238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F696D5B-5C9F-21A5-43DC-3B9575ECDD4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177" y="457200"/>
            <a:ext cx="10757646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5392670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6ED6E66-B993-B94A-3654-C5964E76EE0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6487" y="180110"/>
            <a:ext cx="11323111" cy="65084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1813745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0ACE77E-C6E4-499C-F6F6-583F80A2A5E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5103" y="190767"/>
            <a:ext cx="11908437" cy="65244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059529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39FB20E-BADE-FB1A-D15F-5C4D0327C38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3951" y="457200"/>
            <a:ext cx="11611916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5705983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08342910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AD04FAC-E970-F806-4F87-4F81EA8A08E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09" y="169452"/>
            <a:ext cx="11464527" cy="65563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9572118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649512D-A168-F9E3-79BE-B484C83AE8C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1737359"/>
            <a:ext cx="11277600" cy="33832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5976757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EC94AB4-E724-B0BC-4CF8-8DCCDBCA090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542" y="169452"/>
            <a:ext cx="11594189" cy="65297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3456168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CB67799-255C-1A89-5581-24BA6911A6F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2336" y="169452"/>
            <a:ext cx="11656600" cy="65190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71469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E423F73-1BBB-EB7A-AF6E-EA40406C14B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6176" y="457200"/>
            <a:ext cx="10519648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7892947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1EB4CC2-CC1D-2DBD-B7B6-8A3B70E1CE3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71853" y="457200"/>
            <a:ext cx="7248293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7548596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E94B24F-0348-AD2F-8089-7EF528EA185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962025"/>
            <a:ext cx="11277600" cy="49339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3658959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53540407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667405C-1176-5EFE-ECC2-BBEED4910FE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46764" y="457200"/>
            <a:ext cx="7898472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765727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198EA36-1718-3C7B-71DD-8FBBAFC16A5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46094" y="457200"/>
            <a:ext cx="7499812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258131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A592306-707F-6840-FED5-D0A05EE62FD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04701" y="457200"/>
            <a:ext cx="7182598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5364979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801221880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C7E668E-C8F4-F96A-AF34-8A69FE31550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650" y="2420873"/>
            <a:ext cx="11557000" cy="3044953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17FF056D-2925-15E0-A072-C36751F0ADF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650" y="348318"/>
            <a:ext cx="11557000" cy="20265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82954696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3473467-E6B5-B3D7-4266-6AC50E4CF16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8026" y="457200"/>
            <a:ext cx="10955947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49171357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DE32BCE-8D2E-E798-8210-271A56DF82B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0127" y="190767"/>
            <a:ext cx="11487660" cy="64871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56128484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1599522-990B-0802-6F15-DB766398452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1159383"/>
            <a:ext cx="11277600" cy="45392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42615813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761F96C-D742-0506-B516-96EE51A1901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65680" y="457200"/>
            <a:ext cx="8460639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37028784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036897978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018335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98FB5106338644429E3BDE2B2F67710C" ma:contentTypeVersion="15" ma:contentTypeDescription="Create a new document." ma:contentTypeScope="" ma:versionID="13790e53ab4c2e5fb249e1b43a37cc05">
  <xsd:schema xmlns:xsd="http://www.w3.org/2001/XMLSchema" xmlns:xs="http://www.w3.org/2001/XMLSchema" xmlns:p="http://schemas.microsoft.com/office/2006/metadata/properties" xmlns:ns3="0d4f6ffa-9f28-4e2a-a23f-4264c91c95c3" xmlns:ns4="a5bd8bae-d77b-4579-b242-1f3afbf66184" targetNamespace="http://schemas.microsoft.com/office/2006/metadata/properties" ma:root="true" ma:fieldsID="74bbbab3657a1574bc8114e59ff2e58c" ns3:_="" ns4:_="">
    <xsd:import namespace="0d4f6ffa-9f28-4e2a-a23f-4264c91c95c3"/>
    <xsd:import namespace="a5bd8bae-d77b-4579-b242-1f3afbf66184"/>
    <xsd:element name="properties">
      <xsd:complexType>
        <xsd:sequence>
          <xsd:element name="documentManagement">
            <xsd:complexType>
              <xsd:all>
                <xsd:element ref="ns3:_activity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AutoTags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MediaServiceDateTaken" minOccurs="0"/>
                <xsd:element ref="ns3:MediaServiceObjectDetectorVersions" minOccurs="0"/>
                <xsd:element ref="ns3:MediaLengthInSeconds" minOccurs="0"/>
                <xsd:element ref="ns3:MediaServiceSystemTa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d4f6ffa-9f28-4e2a-a23f-4264c91c95c3" elementFormDefault="qualified">
    <xsd:import namespace="http://schemas.microsoft.com/office/2006/documentManagement/types"/>
    <xsd:import namespace="http://schemas.microsoft.com/office/infopath/2007/PartnerControls"/>
    <xsd:element name="_activity" ma:index="8" nillable="true" ma:displayName="_activity" ma:hidden="true" ma:internalName="_activity">
      <xsd:simpleType>
        <xsd:restriction base="dms:Note"/>
      </xsd:simpleType>
    </xsd:element>
    <xsd:element name="MediaServiceMetadata" ma:index="12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3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4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AutoTags" ma:index="15" nillable="true" ma:displayName="Tags" ma:internalName="MediaServiceAutoTags" ma:readOnly="true">
      <xsd:simpleType>
        <xsd:restriction base="dms:Text"/>
      </xsd:simpleType>
    </xsd:element>
    <xsd:element name="MediaServiceOCR" ma:index="16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7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8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9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ObjectDetectorVersions" ma:index="20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LengthInSeconds" ma:index="21" nillable="true" ma:displayName="MediaLengthInSeconds" ma:hidden="true" ma:internalName="MediaLengthInSeconds" ma:readOnly="true">
      <xsd:simpleType>
        <xsd:restriction base="dms:Unknown"/>
      </xsd:simpleType>
    </xsd:element>
    <xsd:element name="MediaServiceSystemTags" ma:index="22" nillable="true" ma:displayName="MediaServiceSystemTags" ma:hidden="true" ma:internalName="MediaServiceSystemTag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5bd8bae-d77b-4579-b242-1f3afbf66184" elementFormDefault="qualified">
    <xsd:import namespace="http://schemas.microsoft.com/office/2006/documentManagement/types"/>
    <xsd:import namespace="http://schemas.microsoft.com/office/infopath/2007/PartnerControls"/>
    <xsd:element name="SharedWithUsers" ma:index="9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0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1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0d4f6ffa-9f28-4e2a-a23f-4264c91c95c3" xsi:nil="true"/>
  </documentManagement>
</p:properties>
</file>

<file path=customXml/itemProps1.xml><?xml version="1.0" encoding="utf-8"?>
<ds:datastoreItem xmlns:ds="http://schemas.openxmlformats.org/officeDocument/2006/customXml" ds:itemID="{FD7F5A6D-0472-4D98-9FB0-A9DACCB3E740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0d4f6ffa-9f28-4e2a-a23f-4264c91c95c3"/>
    <ds:schemaRef ds:uri="a5bd8bae-d77b-4579-b242-1f3afbf66184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88FE1FA9-DD77-4EE5-820F-495D6AC7DD22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8A52FA1A-FFD9-4A4E-AEB1-D950D13D29D3}">
  <ds:schemaRefs>
    <ds:schemaRef ds:uri="http://www.w3.org/XML/1998/namespace"/>
    <ds:schemaRef ds:uri="http://schemas.microsoft.com/office/infopath/2007/PartnerControls"/>
    <ds:schemaRef ds:uri="a5bd8bae-d77b-4579-b242-1f3afbf66184"/>
    <ds:schemaRef ds:uri="http://purl.org/dc/dcmitype/"/>
    <ds:schemaRef ds:uri="http://schemas.microsoft.com/office/2006/metadata/properties"/>
    <ds:schemaRef ds:uri="http://schemas.openxmlformats.org/package/2006/metadata/core-properties"/>
    <ds:schemaRef ds:uri="http://schemas.microsoft.com/office/2006/documentManagement/types"/>
    <ds:schemaRef ds:uri="0d4f6ffa-9f28-4e2a-a23f-4264c91c95c3"/>
    <ds:schemaRef ds:uri="http://purl.org/dc/terms/"/>
    <ds:schemaRef ds:uri="http://purl.org/dc/elements/1.1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45</Words>
  <Application>Microsoft Office PowerPoint</Application>
  <PresentationFormat>Widescreen</PresentationFormat>
  <Paragraphs>5</Paragraphs>
  <Slides>29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29</vt:i4>
      </vt:variant>
    </vt:vector>
  </HeadingPairs>
  <TitlesOfParts>
    <vt:vector size="30" baseType="lpstr"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Moutushi Tanha</dc:creator>
  <cp:lastModifiedBy>Moutushi Tanha</cp:lastModifiedBy>
  <cp:revision>32</cp:revision>
  <dcterms:created xsi:type="dcterms:W3CDTF">2025-06-21T07:17:38Z</dcterms:created>
  <dcterms:modified xsi:type="dcterms:W3CDTF">2025-06-26T10:30:38Z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0x01010098FB5106338644429E3BDE2B2F67710C</vt:lpwstr>
  </property>
</Properties>
</file>