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1"/>
  </p:sldMasterIdLst>
  <p:sldIdLst>
    <p:sldId id="256" r:id="rId2"/>
    <p:sldId id="257" r:id="rId3"/>
    <p:sldId id="258" r:id="rId4"/>
    <p:sldId id="259" r:id="rId5"/>
    <p:sldId id="260" r:id="rId6"/>
    <p:sldId id="262" r:id="rId7"/>
    <p:sldId id="264"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18D65A-63A7-0A23-9D73-43FB3F20496E}" v="2225" dt="2022-08-11T20:15:09.481"/>
    <p1510:client id="{DECEB13D-9681-4352-8E80-FEBF16BC8B0D}" v="3320" dt="2022-08-10T21:05:44.6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pha Sillah (1705038)" userId="S::1705038@student.uwtsd.ac.uk::93277e2a-e46d-4065-881d-ebfe37ee237d" providerId="AD" clId="Web-{1218D65A-63A7-0A23-9D73-43FB3F20496E}"/>
    <pc:docChg chg="addSld delSld modSld">
      <pc:chgData name="Alpha Sillah (1705038)" userId="S::1705038@student.uwtsd.ac.uk::93277e2a-e46d-4065-881d-ebfe37ee237d" providerId="AD" clId="Web-{1218D65A-63A7-0A23-9D73-43FB3F20496E}" dt="2022-08-11T20:15:09.481" v="2260" actId="14100"/>
      <pc:docMkLst>
        <pc:docMk/>
      </pc:docMkLst>
      <pc:sldChg chg="delSp modSp">
        <pc:chgData name="Alpha Sillah (1705038)" userId="S::1705038@student.uwtsd.ac.uk::93277e2a-e46d-4065-881d-ebfe37ee237d" providerId="AD" clId="Web-{1218D65A-63A7-0A23-9D73-43FB3F20496E}" dt="2022-08-11T20:02:54.086" v="2242"/>
        <pc:sldMkLst>
          <pc:docMk/>
          <pc:sldMk cId="3702947529" sldId="257"/>
        </pc:sldMkLst>
        <pc:spChg chg="mod">
          <ac:chgData name="Alpha Sillah (1705038)" userId="S::1705038@student.uwtsd.ac.uk::93277e2a-e46d-4065-881d-ebfe37ee237d" providerId="AD" clId="Web-{1218D65A-63A7-0A23-9D73-43FB3F20496E}" dt="2022-08-11T20:02:41.727" v="2240" actId="1076"/>
          <ac:spMkLst>
            <pc:docMk/>
            <pc:sldMk cId="3702947529" sldId="257"/>
            <ac:spMk id="2" creationId="{C6E8045A-6EF4-43DA-F813-CE06E0D437A2}"/>
          </ac:spMkLst>
        </pc:spChg>
        <pc:spChg chg="mod">
          <ac:chgData name="Alpha Sillah (1705038)" userId="S::1705038@student.uwtsd.ac.uk::93277e2a-e46d-4065-881d-ebfe37ee237d" providerId="AD" clId="Web-{1218D65A-63A7-0A23-9D73-43FB3F20496E}" dt="2022-08-11T20:02:48.321" v="2241" actId="14100"/>
          <ac:spMkLst>
            <pc:docMk/>
            <pc:sldMk cId="3702947529" sldId="257"/>
            <ac:spMk id="3" creationId="{366A12F3-3800-CC5F-8D4F-2A3D539DF158}"/>
          </ac:spMkLst>
        </pc:spChg>
        <pc:spChg chg="del">
          <ac:chgData name="Alpha Sillah (1705038)" userId="S::1705038@student.uwtsd.ac.uk::93277e2a-e46d-4065-881d-ebfe37ee237d" providerId="AD" clId="Web-{1218D65A-63A7-0A23-9D73-43FB3F20496E}" dt="2022-08-11T20:02:54.086" v="2242"/>
          <ac:spMkLst>
            <pc:docMk/>
            <pc:sldMk cId="3702947529" sldId="257"/>
            <ac:spMk id="5" creationId="{69357D92-0635-1E8C-8614-61C3FE7FDA4E}"/>
          </ac:spMkLst>
        </pc:spChg>
        <pc:picChg chg="mod">
          <ac:chgData name="Alpha Sillah (1705038)" userId="S::1705038@student.uwtsd.ac.uk::93277e2a-e46d-4065-881d-ebfe37ee237d" providerId="AD" clId="Web-{1218D65A-63A7-0A23-9D73-43FB3F20496E}" dt="2022-08-11T20:01:45.819" v="2235" actId="1076"/>
          <ac:picMkLst>
            <pc:docMk/>
            <pc:sldMk cId="3702947529" sldId="257"/>
            <ac:picMk id="4" creationId="{C24EBE93-3D59-68A7-1EE2-58350A609CD3}"/>
          </ac:picMkLst>
        </pc:picChg>
      </pc:sldChg>
      <pc:sldChg chg="modSp">
        <pc:chgData name="Alpha Sillah (1705038)" userId="S::1705038@student.uwtsd.ac.uk::93277e2a-e46d-4065-881d-ebfe37ee237d" providerId="AD" clId="Web-{1218D65A-63A7-0A23-9D73-43FB3F20496E}" dt="2022-08-11T20:15:09.481" v="2260" actId="14100"/>
        <pc:sldMkLst>
          <pc:docMk/>
          <pc:sldMk cId="2331432836" sldId="258"/>
        </pc:sldMkLst>
        <pc:spChg chg="mod">
          <ac:chgData name="Alpha Sillah (1705038)" userId="S::1705038@student.uwtsd.ac.uk::93277e2a-e46d-4065-881d-ebfe37ee237d" providerId="AD" clId="Web-{1218D65A-63A7-0A23-9D73-43FB3F20496E}" dt="2022-08-11T20:14:09.276" v="2253" actId="1076"/>
          <ac:spMkLst>
            <pc:docMk/>
            <pc:sldMk cId="2331432836" sldId="258"/>
            <ac:spMk id="2" creationId="{A40CDE15-B34F-1F0E-0DC9-97CFE1D26F08}"/>
          </ac:spMkLst>
        </pc:spChg>
        <pc:spChg chg="mod">
          <ac:chgData name="Alpha Sillah (1705038)" userId="S::1705038@student.uwtsd.ac.uk::93277e2a-e46d-4065-881d-ebfe37ee237d" providerId="AD" clId="Web-{1218D65A-63A7-0A23-9D73-43FB3F20496E}" dt="2022-08-11T20:15:09.481" v="2260" actId="14100"/>
          <ac:spMkLst>
            <pc:docMk/>
            <pc:sldMk cId="2331432836" sldId="258"/>
            <ac:spMk id="3" creationId="{08920775-1031-4674-09A5-1655BD7F5C14}"/>
          </ac:spMkLst>
        </pc:spChg>
        <pc:picChg chg="mod">
          <ac:chgData name="Alpha Sillah (1705038)" userId="S::1705038@student.uwtsd.ac.uk::93277e2a-e46d-4065-881d-ebfe37ee237d" providerId="AD" clId="Web-{1218D65A-63A7-0A23-9D73-43FB3F20496E}" dt="2022-08-11T20:15:03.731" v="2259" actId="14100"/>
          <ac:picMkLst>
            <pc:docMk/>
            <pc:sldMk cId="2331432836" sldId="258"/>
            <ac:picMk id="4" creationId="{EFF5FC8B-2DCE-9D0A-BDEF-59A68D8DBECA}"/>
          </ac:picMkLst>
        </pc:picChg>
      </pc:sldChg>
      <pc:sldChg chg="modSp">
        <pc:chgData name="Alpha Sillah (1705038)" userId="S::1705038@student.uwtsd.ac.uk::93277e2a-e46d-4065-881d-ebfe37ee237d" providerId="AD" clId="Web-{1218D65A-63A7-0A23-9D73-43FB3F20496E}" dt="2022-08-11T19:56:53.288" v="2226" actId="20577"/>
        <pc:sldMkLst>
          <pc:docMk/>
          <pc:sldMk cId="3413538101" sldId="260"/>
        </pc:sldMkLst>
        <pc:graphicFrameChg chg="mod modGraphic">
          <ac:chgData name="Alpha Sillah (1705038)" userId="S::1705038@student.uwtsd.ac.uk::93277e2a-e46d-4065-881d-ebfe37ee237d" providerId="AD" clId="Web-{1218D65A-63A7-0A23-9D73-43FB3F20496E}" dt="2022-08-11T19:56:53.288" v="2226" actId="20577"/>
          <ac:graphicFrameMkLst>
            <pc:docMk/>
            <pc:sldMk cId="3413538101" sldId="260"/>
            <ac:graphicFrameMk id="20" creationId="{DECE64F2-E866-E2D1-61D3-ACD22F4A5654}"/>
          </ac:graphicFrameMkLst>
        </pc:graphicFrameChg>
      </pc:sldChg>
      <pc:sldChg chg="modSp">
        <pc:chgData name="Alpha Sillah (1705038)" userId="S::1705038@student.uwtsd.ac.uk::93277e2a-e46d-4065-881d-ebfe37ee237d" providerId="AD" clId="Web-{1218D65A-63A7-0A23-9D73-43FB3F20496E}" dt="2022-08-11T19:52:06.576" v="2207" actId="20577"/>
        <pc:sldMkLst>
          <pc:docMk/>
          <pc:sldMk cId="1677661920" sldId="262"/>
        </pc:sldMkLst>
        <pc:spChg chg="mod">
          <ac:chgData name="Alpha Sillah (1705038)" userId="S::1705038@student.uwtsd.ac.uk::93277e2a-e46d-4065-881d-ebfe37ee237d" providerId="AD" clId="Web-{1218D65A-63A7-0A23-9D73-43FB3F20496E}" dt="2022-08-11T19:52:06.576" v="2207" actId="20577"/>
          <ac:spMkLst>
            <pc:docMk/>
            <pc:sldMk cId="1677661920" sldId="262"/>
            <ac:spMk id="3" creationId="{085D456B-2445-DAC7-B613-0628B9344458}"/>
          </ac:spMkLst>
        </pc:spChg>
      </pc:sldChg>
      <pc:sldChg chg="modSp">
        <pc:chgData name="Alpha Sillah (1705038)" userId="S::1705038@student.uwtsd.ac.uk::93277e2a-e46d-4065-881d-ebfe37ee237d" providerId="AD" clId="Web-{1218D65A-63A7-0A23-9D73-43FB3F20496E}" dt="2022-08-11T19:41:24.457" v="2159" actId="20577"/>
        <pc:sldMkLst>
          <pc:docMk/>
          <pc:sldMk cId="1569477410" sldId="263"/>
        </pc:sldMkLst>
        <pc:spChg chg="mod">
          <ac:chgData name="Alpha Sillah (1705038)" userId="S::1705038@student.uwtsd.ac.uk::93277e2a-e46d-4065-881d-ebfe37ee237d" providerId="AD" clId="Web-{1218D65A-63A7-0A23-9D73-43FB3F20496E}" dt="2022-08-11T19:41:24.457" v="2159" actId="20577"/>
          <ac:spMkLst>
            <pc:docMk/>
            <pc:sldMk cId="1569477410" sldId="263"/>
            <ac:spMk id="2" creationId="{1EEDF057-D0AB-F650-0406-4D42B4C505D8}"/>
          </ac:spMkLst>
        </pc:spChg>
        <pc:spChg chg="mod">
          <ac:chgData name="Alpha Sillah (1705038)" userId="S::1705038@student.uwtsd.ac.uk::93277e2a-e46d-4065-881d-ebfe37ee237d" providerId="AD" clId="Web-{1218D65A-63A7-0A23-9D73-43FB3F20496E}" dt="2022-08-11T19:40:57.910" v="2157" actId="20577"/>
          <ac:spMkLst>
            <pc:docMk/>
            <pc:sldMk cId="1569477410" sldId="263"/>
            <ac:spMk id="3" creationId="{2A1F6324-27A8-DC8E-BB69-22C50ECBAD8F}"/>
          </ac:spMkLst>
        </pc:spChg>
      </pc:sldChg>
      <pc:sldChg chg="new del">
        <pc:chgData name="Alpha Sillah (1705038)" userId="S::1705038@student.uwtsd.ac.uk::93277e2a-e46d-4065-881d-ebfe37ee237d" providerId="AD" clId="Web-{1218D65A-63A7-0A23-9D73-43FB3F20496E}" dt="2022-08-11T16:59:15.138" v="1"/>
        <pc:sldMkLst>
          <pc:docMk/>
          <pc:sldMk cId="1258789865" sldId="264"/>
        </pc:sldMkLst>
      </pc:sldChg>
      <pc:sldChg chg="modSp new">
        <pc:chgData name="Alpha Sillah (1705038)" userId="S::1705038@student.uwtsd.ac.uk::93277e2a-e46d-4065-881d-ebfe37ee237d" providerId="AD" clId="Web-{1218D65A-63A7-0A23-9D73-43FB3F20496E}" dt="2022-08-11T17:48:51.684" v="315" actId="20577"/>
        <pc:sldMkLst>
          <pc:docMk/>
          <pc:sldMk cId="3999466437" sldId="264"/>
        </pc:sldMkLst>
        <pc:spChg chg="mod">
          <ac:chgData name="Alpha Sillah (1705038)" userId="S::1705038@student.uwtsd.ac.uk::93277e2a-e46d-4065-881d-ebfe37ee237d" providerId="AD" clId="Web-{1218D65A-63A7-0A23-9D73-43FB3F20496E}" dt="2022-08-11T17:22:28.568" v="215" actId="14100"/>
          <ac:spMkLst>
            <pc:docMk/>
            <pc:sldMk cId="3999466437" sldId="264"/>
            <ac:spMk id="2" creationId="{CCAAE890-56C4-C2D3-C7B5-212F02A40980}"/>
          </ac:spMkLst>
        </pc:spChg>
        <pc:spChg chg="mod">
          <ac:chgData name="Alpha Sillah (1705038)" userId="S::1705038@student.uwtsd.ac.uk::93277e2a-e46d-4065-881d-ebfe37ee237d" providerId="AD" clId="Web-{1218D65A-63A7-0A23-9D73-43FB3F20496E}" dt="2022-08-11T17:48:51.684" v="315" actId="20577"/>
          <ac:spMkLst>
            <pc:docMk/>
            <pc:sldMk cId="3999466437" sldId="264"/>
            <ac:spMk id="3" creationId="{750A03EE-CB79-2BBC-8B9B-C8D58121F213}"/>
          </ac:spMkLst>
        </pc:spChg>
      </pc:sldChg>
    </pc:docChg>
  </pc:docChgLst>
  <pc:docChgLst>
    <pc:chgData name="Alpha Sillah (1705038)" userId="S::1705038@student.uwtsd.ac.uk::93277e2a-e46d-4065-881d-ebfe37ee237d" providerId="AD" clId="Web-{DECEB13D-9681-4352-8E80-FEBF16BC8B0D}"/>
    <pc:docChg chg="addSld delSld modSld addMainMaster delMainMaster">
      <pc:chgData name="Alpha Sillah (1705038)" userId="S::1705038@student.uwtsd.ac.uk::93277e2a-e46d-4065-881d-ebfe37ee237d" providerId="AD" clId="Web-{DECEB13D-9681-4352-8E80-FEBF16BC8B0D}" dt="2022-08-10T21:05:44.662" v="3030"/>
      <pc:docMkLst>
        <pc:docMk/>
      </pc:docMkLst>
      <pc:sldChg chg="addSp modSp mod setBg modClrScheme chgLayout">
        <pc:chgData name="Alpha Sillah (1705038)" userId="S::1705038@student.uwtsd.ac.uk::93277e2a-e46d-4065-881d-ebfe37ee237d" providerId="AD" clId="Web-{DECEB13D-9681-4352-8E80-FEBF16BC8B0D}" dt="2022-08-10T18:16:44.411" v="99" actId="20577"/>
        <pc:sldMkLst>
          <pc:docMk/>
          <pc:sldMk cId="109857222" sldId="256"/>
        </pc:sldMkLst>
        <pc:spChg chg="mod">
          <ac:chgData name="Alpha Sillah (1705038)" userId="S::1705038@student.uwtsd.ac.uk::93277e2a-e46d-4065-881d-ebfe37ee237d" providerId="AD" clId="Web-{DECEB13D-9681-4352-8E80-FEBF16BC8B0D}" dt="2022-08-10T18:15:06.128" v="84" actId="20577"/>
          <ac:spMkLst>
            <pc:docMk/>
            <pc:sldMk cId="109857222" sldId="256"/>
            <ac:spMk id="2" creationId="{00000000-0000-0000-0000-000000000000}"/>
          </ac:spMkLst>
        </pc:spChg>
        <pc:spChg chg="mod">
          <ac:chgData name="Alpha Sillah (1705038)" userId="S::1705038@student.uwtsd.ac.uk::93277e2a-e46d-4065-881d-ebfe37ee237d" providerId="AD" clId="Web-{DECEB13D-9681-4352-8E80-FEBF16BC8B0D}" dt="2022-08-10T18:16:44.411" v="99" actId="20577"/>
          <ac:spMkLst>
            <pc:docMk/>
            <pc:sldMk cId="109857222" sldId="256"/>
            <ac:spMk id="3" creationId="{00000000-0000-0000-0000-000000000000}"/>
          </ac:spMkLst>
        </pc:spChg>
        <pc:spChg chg="add">
          <ac:chgData name="Alpha Sillah (1705038)" userId="S::1705038@student.uwtsd.ac.uk::93277e2a-e46d-4065-881d-ebfe37ee237d" providerId="AD" clId="Web-{DECEB13D-9681-4352-8E80-FEBF16BC8B0D}" dt="2022-08-10T18:11:27.606" v="0"/>
          <ac:spMkLst>
            <pc:docMk/>
            <pc:sldMk cId="109857222" sldId="256"/>
            <ac:spMk id="9" creationId="{BB3B2C43-5E36-4768-8319-6752D24B47E9}"/>
          </ac:spMkLst>
        </pc:spChg>
        <pc:spChg chg="add">
          <ac:chgData name="Alpha Sillah (1705038)" userId="S::1705038@student.uwtsd.ac.uk::93277e2a-e46d-4065-881d-ebfe37ee237d" providerId="AD" clId="Web-{DECEB13D-9681-4352-8E80-FEBF16BC8B0D}" dt="2022-08-10T18:11:27.606" v="0"/>
          <ac:spMkLst>
            <pc:docMk/>
            <pc:sldMk cId="109857222" sldId="256"/>
            <ac:spMk id="11" creationId="{B044326E-7BB3-4929-BE33-05CA64DBB248}"/>
          </ac:spMkLst>
        </pc:spChg>
        <pc:spChg chg="add">
          <ac:chgData name="Alpha Sillah (1705038)" userId="S::1705038@student.uwtsd.ac.uk::93277e2a-e46d-4065-881d-ebfe37ee237d" providerId="AD" clId="Web-{DECEB13D-9681-4352-8E80-FEBF16BC8B0D}" dt="2022-08-10T18:11:27.606" v="0"/>
          <ac:spMkLst>
            <pc:docMk/>
            <pc:sldMk cId="109857222" sldId="256"/>
            <ac:spMk id="13" creationId="{731CF4E0-AA2D-43CA-A528-C52FB158244A}"/>
          </ac:spMkLst>
        </pc:spChg>
        <pc:spChg chg="add">
          <ac:chgData name="Alpha Sillah (1705038)" userId="S::1705038@student.uwtsd.ac.uk::93277e2a-e46d-4065-881d-ebfe37ee237d" providerId="AD" clId="Web-{DECEB13D-9681-4352-8E80-FEBF16BC8B0D}" dt="2022-08-10T18:11:27.606" v="0"/>
          <ac:spMkLst>
            <pc:docMk/>
            <pc:sldMk cId="109857222" sldId="256"/>
            <ac:spMk id="15" creationId="{3B083774-A903-4B1B-BC6A-94C1F048E82B}"/>
          </ac:spMkLst>
        </pc:spChg>
        <pc:picChg chg="add">
          <ac:chgData name="Alpha Sillah (1705038)" userId="S::1705038@student.uwtsd.ac.uk::93277e2a-e46d-4065-881d-ebfe37ee237d" providerId="AD" clId="Web-{DECEB13D-9681-4352-8E80-FEBF16BC8B0D}" dt="2022-08-10T18:11:27.606" v="0"/>
          <ac:picMkLst>
            <pc:docMk/>
            <pc:sldMk cId="109857222" sldId="256"/>
            <ac:picMk id="4" creationId="{649F99DB-22B5-9FBB-4490-C6138D664417}"/>
          </ac:picMkLst>
        </pc:picChg>
        <pc:cxnChg chg="add">
          <ac:chgData name="Alpha Sillah (1705038)" userId="S::1705038@student.uwtsd.ac.uk::93277e2a-e46d-4065-881d-ebfe37ee237d" providerId="AD" clId="Web-{DECEB13D-9681-4352-8E80-FEBF16BC8B0D}" dt="2022-08-10T18:11:27.606" v="0"/>
          <ac:cxnSpMkLst>
            <pc:docMk/>
            <pc:sldMk cId="109857222" sldId="256"/>
            <ac:cxnSpMk id="17" creationId="{5D5FB189-1F48-4A47-B036-6AF7E11A8E7B}"/>
          </ac:cxnSpMkLst>
        </pc:cxnChg>
        <pc:cxnChg chg="add">
          <ac:chgData name="Alpha Sillah (1705038)" userId="S::1705038@student.uwtsd.ac.uk::93277e2a-e46d-4065-881d-ebfe37ee237d" providerId="AD" clId="Web-{DECEB13D-9681-4352-8E80-FEBF16BC8B0D}" dt="2022-08-10T18:11:27.606" v="0"/>
          <ac:cxnSpMkLst>
            <pc:docMk/>
            <pc:sldMk cId="109857222" sldId="256"/>
            <ac:cxnSpMk id="19" creationId="{C5B335DD-3163-4EC5-8B6B-2AB53E64D11A}"/>
          </ac:cxnSpMkLst>
        </pc:cxnChg>
      </pc:sldChg>
      <pc:sldChg chg="addSp delSp modSp new mod setBg">
        <pc:chgData name="Alpha Sillah (1705038)" userId="S::1705038@student.uwtsd.ac.uk::93277e2a-e46d-4065-881d-ebfe37ee237d" providerId="AD" clId="Web-{DECEB13D-9681-4352-8E80-FEBF16BC8B0D}" dt="2022-08-10T20:44:33.992" v="2914" actId="14100"/>
        <pc:sldMkLst>
          <pc:docMk/>
          <pc:sldMk cId="3702947529" sldId="257"/>
        </pc:sldMkLst>
        <pc:spChg chg="mod">
          <ac:chgData name="Alpha Sillah (1705038)" userId="S::1705038@student.uwtsd.ac.uk::93277e2a-e46d-4065-881d-ebfe37ee237d" providerId="AD" clId="Web-{DECEB13D-9681-4352-8E80-FEBF16BC8B0D}" dt="2022-08-10T18:37:01.554" v="640"/>
          <ac:spMkLst>
            <pc:docMk/>
            <pc:sldMk cId="3702947529" sldId="257"/>
            <ac:spMk id="2" creationId="{C6E8045A-6EF4-43DA-F813-CE06E0D437A2}"/>
          </ac:spMkLst>
        </pc:spChg>
        <pc:spChg chg="mod">
          <ac:chgData name="Alpha Sillah (1705038)" userId="S::1705038@student.uwtsd.ac.uk::93277e2a-e46d-4065-881d-ebfe37ee237d" providerId="AD" clId="Web-{DECEB13D-9681-4352-8E80-FEBF16BC8B0D}" dt="2022-08-10T18:37:01.554" v="640"/>
          <ac:spMkLst>
            <pc:docMk/>
            <pc:sldMk cId="3702947529" sldId="257"/>
            <ac:spMk id="3" creationId="{366A12F3-3800-CC5F-8D4F-2A3D539DF158}"/>
          </ac:spMkLst>
        </pc:spChg>
        <pc:spChg chg="add mod">
          <ac:chgData name="Alpha Sillah (1705038)" userId="S::1705038@student.uwtsd.ac.uk::93277e2a-e46d-4065-881d-ebfe37ee237d" providerId="AD" clId="Web-{DECEB13D-9681-4352-8E80-FEBF16BC8B0D}" dt="2022-08-10T18:37:01.554" v="640"/>
          <ac:spMkLst>
            <pc:docMk/>
            <pc:sldMk cId="3702947529" sldId="257"/>
            <ac:spMk id="5" creationId="{69357D92-0635-1E8C-8614-61C3FE7FDA4E}"/>
          </ac:spMkLst>
        </pc:spChg>
        <pc:spChg chg="add del">
          <ac:chgData name="Alpha Sillah (1705038)" userId="S::1705038@student.uwtsd.ac.uk::93277e2a-e46d-4065-881d-ebfe37ee237d" providerId="AD" clId="Web-{DECEB13D-9681-4352-8E80-FEBF16BC8B0D}" dt="2022-08-10T18:36:00.943" v="638"/>
          <ac:spMkLst>
            <pc:docMk/>
            <pc:sldMk cId="3702947529" sldId="257"/>
            <ac:spMk id="10" creationId="{B551C3B6-A0D6-43F6-9F68-13666CDA5C09}"/>
          </ac:spMkLst>
        </pc:spChg>
        <pc:spChg chg="add del">
          <ac:chgData name="Alpha Sillah (1705038)" userId="S::1705038@student.uwtsd.ac.uk::93277e2a-e46d-4065-881d-ebfe37ee237d" providerId="AD" clId="Web-{DECEB13D-9681-4352-8E80-FEBF16BC8B0D}" dt="2022-08-10T18:36:00.943" v="638"/>
          <ac:spMkLst>
            <pc:docMk/>
            <pc:sldMk cId="3702947529" sldId="257"/>
            <ac:spMk id="12" creationId="{7EFEBD0A-2B1C-42AB-A2F4-3493E48F3912}"/>
          </ac:spMkLst>
        </pc:spChg>
        <pc:spChg chg="add del">
          <ac:chgData name="Alpha Sillah (1705038)" userId="S::1705038@student.uwtsd.ac.uk::93277e2a-e46d-4065-881d-ebfe37ee237d" providerId="AD" clId="Web-{DECEB13D-9681-4352-8E80-FEBF16BC8B0D}" dt="2022-08-10T18:36:00.943" v="638"/>
          <ac:spMkLst>
            <pc:docMk/>
            <pc:sldMk cId="3702947529" sldId="257"/>
            <ac:spMk id="14" creationId="{0E75F744-7372-4A4D-9F05-470883FF9A1A}"/>
          </ac:spMkLst>
        </pc:spChg>
        <pc:spChg chg="add del">
          <ac:chgData name="Alpha Sillah (1705038)" userId="S::1705038@student.uwtsd.ac.uk::93277e2a-e46d-4065-881d-ebfe37ee237d" providerId="AD" clId="Web-{DECEB13D-9681-4352-8E80-FEBF16BC8B0D}" dt="2022-08-10T18:36:00.943" v="638"/>
          <ac:spMkLst>
            <pc:docMk/>
            <pc:sldMk cId="3702947529" sldId="257"/>
            <ac:spMk id="16" creationId="{42A84D6C-D535-43BB-9843-5103F1407FFA}"/>
          </ac:spMkLst>
        </pc:spChg>
        <pc:spChg chg="add del">
          <ac:chgData name="Alpha Sillah (1705038)" userId="S::1705038@student.uwtsd.ac.uk::93277e2a-e46d-4065-881d-ebfe37ee237d" providerId="AD" clId="Web-{DECEB13D-9681-4352-8E80-FEBF16BC8B0D}" dt="2022-08-10T18:36:00.943" v="638"/>
          <ac:spMkLst>
            <pc:docMk/>
            <pc:sldMk cId="3702947529" sldId="257"/>
            <ac:spMk id="18" creationId="{15F387C8-7A98-428C-A38B-51332E18ACE5}"/>
          </ac:spMkLst>
        </pc:spChg>
        <pc:spChg chg="add del">
          <ac:chgData name="Alpha Sillah (1705038)" userId="S::1705038@student.uwtsd.ac.uk::93277e2a-e46d-4065-881d-ebfe37ee237d" providerId="AD" clId="Web-{DECEB13D-9681-4352-8E80-FEBF16BC8B0D}" dt="2022-08-10T18:37:01.554" v="640"/>
          <ac:spMkLst>
            <pc:docMk/>
            <pc:sldMk cId="3702947529" sldId="257"/>
            <ac:spMk id="24" creationId="{B551C3B6-A0D6-43F6-9F68-13666CDA5C09}"/>
          </ac:spMkLst>
        </pc:spChg>
        <pc:spChg chg="add del">
          <ac:chgData name="Alpha Sillah (1705038)" userId="S::1705038@student.uwtsd.ac.uk::93277e2a-e46d-4065-881d-ebfe37ee237d" providerId="AD" clId="Web-{DECEB13D-9681-4352-8E80-FEBF16BC8B0D}" dt="2022-08-10T18:37:01.554" v="640"/>
          <ac:spMkLst>
            <pc:docMk/>
            <pc:sldMk cId="3702947529" sldId="257"/>
            <ac:spMk id="25" creationId="{75955B3A-C08D-43E6-ABEF-A4F616FB682B}"/>
          </ac:spMkLst>
        </pc:spChg>
        <pc:spChg chg="add del">
          <ac:chgData name="Alpha Sillah (1705038)" userId="S::1705038@student.uwtsd.ac.uk::93277e2a-e46d-4065-881d-ebfe37ee237d" providerId="AD" clId="Web-{DECEB13D-9681-4352-8E80-FEBF16BC8B0D}" dt="2022-08-10T18:37:01.554" v="640"/>
          <ac:spMkLst>
            <pc:docMk/>
            <pc:sldMk cId="3702947529" sldId="257"/>
            <ac:spMk id="26" creationId="{C719694A-8B4E-4127-9C08-9B8F39B6F284}"/>
          </ac:spMkLst>
        </pc:spChg>
        <pc:spChg chg="add del">
          <ac:chgData name="Alpha Sillah (1705038)" userId="S::1705038@student.uwtsd.ac.uk::93277e2a-e46d-4065-881d-ebfe37ee237d" providerId="AD" clId="Web-{DECEB13D-9681-4352-8E80-FEBF16BC8B0D}" dt="2022-08-10T18:37:01.554" v="640"/>
          <ac:spMkLst>
            <pc:docMk/>
            <pc:sldMk cId="3702947529" sldId="257"/>
            <ac:spMk id="27" creationId="{52D36E6B-D7EF-409B-B48D-1628C06EE123}"/>
          </ac:spMkLst>
        </pc:spChg>
        <pc:spChg chg="add del">
          <ac:chgData name="Alpha Sillah (1705038)" userId="S::1705038@student.uwtsd.ac.uk::93277e2a-e46d-4065-881d-ebfe37ee237d" providerId="AD" clId="Web-{DECEB13D-9681-4352-8E80-FEBF16BC8B0D}" dt="2022-08-10T18:37:01.554" v="640"/>
          <ac:spMkLst>
            <pc:docMk/>
            <pc:sldMk cId="3702947529" sldId="257"/>
            <ac:spMk id="28" creationId="{816D2053-BB10-4615-A38D-86EEC0D863E8}"/>
          </ac:spMkLst>
        </pc:spChg>
        <pc:picChg chg="add mod">
          <ac:chgData name="Alpha Sillah (1705038)" userId="S::1705038@student.uwtsd.ac.uk::93277e2a-e46d-4065-881d-ebfe37ee237d" providerId="AD" clId="Web-{DECEB13D-9681-4352-8E80-FEBF16BC8B0D}" dt="2022-08-10T20:44:33.992" v="2914" actId="14100"/>
          <ac:picMkLst>
            <pc:docMk/>
            <pc:sldMk cId="3702947529" sldId="257"/>
            <ac:picMk id="4" creationId="{C24EBE93-3D59-68A7-1EE2-58350A609CD3}"/>
          </ac:picMkLst>
        </pc:picChg>
        <pc:cxnChg chg="add del">
          <ac:chgData name="Alpha Sillah (1705038)" userId="S::1705038@student.uwtsd.ac.uk::93277e2a-e46d-4065-881d-ebfe37ee237d" providerId="AD" clId="Web-{DECEB13D-9681-4352-8E80-FEBF16BC8B0D}" dt="2022-08-10T18:36:00.943" v="638"/>
          <ac:cxnSpMkLst>
            <pc:docMk/>
            <pc:sldMk cId="3702947529" sldId="257"/>
            <ac:cxnSpMk id="20" creationId="{3D901993-74B3-400C-B05A-8A0D31536DD3}"/>
          </ac:cxnSpMkLst>
        </pc:cxnChg>
        <pc:cxnChg chg="add del">
          <ac:chgData name="Alpha Sillah (1705038)" userId="S::1705038@student.uwtsd.ac.uk::93277e2a-e46d-4065-881d-ebfe37ee237d" providerId="AD" clId="Web-{DECEB13D-9681-4352-8E80-FEBF16BC8B0D}" dt="2022-08-10T18:36:00.943" v="638"/>
          <ac:cxnSpMkLst>
            <pc:docMk/>
            <pc:sldMk cId="3702947529" sldId="257"/>
            <ac:cxnSpMk id="22" creationId="{730F885D-4D31-4126-8405-49A6BE4EB5CE}"/>
          </ac:cxnSpMkLst>
        </pc:cxnChg>
        <pc:cxnChg chg="add del">
          <ac:chgData name="Alpha Sillah (1705038)" userId="S::1705038@student.uwtsd.ac.uk::93277e2a-e46d-4065-881d-ebfe37ee237d" providerId="AD" clId="Web-{DECEB13D-9681-4352-8E80-FEBF16BC8B0D}" dt="2022-08-10T18:37:01.554" v="640"/>
          <ac:cxnSpMkLst>
            <pc:docMk/>
            <pc:sldMk cId="3702947529" sldId="257"/>
            <ac:cxnSpMk id="29" creationId="{CF2CC60F-C99A-48C5-856F-3C79856E9E9F}"/>
          </ac:cxnSpMkLst>
        </pc:cxnChg>
        <pc:cxnChg chg="add del">
          <ac:chgData name="Alpha Sillah (1705038)" userId="S::1705038@student.uwtsd.ac.uk::93277e2a-e46d-4065-881d-ebfe37ee237d" providerId="AD" clId="Web-{DECEB13D-9681-4352-8E80-FEBF16BC8B0D}" dt="2022-08-10T18:37:01.554" v="640"/>
          <ac:cxnSpMkLst>
            <pc:docMk/>
            <pc:sldMk cId="3702947529" sldId="257"/>
            <ac:cxnSpMk id="30" creationId="{D8A2ED1C-4B10-41E7-9BF6-7447B99B9850}"/>
          </ac:cxnSpMkLst>
        </pc:cxnChg>
      </pc:sldChg>
      <pc:sldChg chg="addSp delSp modSp new mod setBg">
        <pc:chgData name="Alpha Sillah (1705038)" userId="S::1705038@student.uwtsd.ac.uk::93277e2a-e46d-4065-881d-ebfe37ee237d" providerId="AD" clId="Web-{DECEB13D-9681-4352-8E80-FEBF16BC8B0D}" dt="2022-08-10T20:58:29.070" v="3005" actId="14100"/>
        <pc:sldMkLst>
          <pc:docMk/>
          <pc:sldMk cId="2331432836" sldId="258"/>
        </pc:sldMkLst>
        <pc:spChg chg="mod">
          <ac:chgData name="Alpha Sillah (1705038)" userId="S::1705038@student.uwtsd.ac.uk::93277e2a-e46d-4065-881d-ebfe37ee237d" providerId="AD" clId="Web-{DECEB13D-9681-4352-8E80-FEBF16BC8B0D}" dt="2022-08-10T20:58:16.804" v="3003" actId="1076"/>
          <ac:spMkLst>
            <pc:docMk/>
            <pc:sldMk cId="2331432836" sldId="258"/>
            <ac:spMk id="2" creationId="{A40CDE15-B34F-1F0E-0DC9-97CFE1D26F08}"/>
          </ac:spMkLst>
        </pc:spChg>
        <pc:spChg chg="mod">
          <ac:chgData name="Alpha Sillah (1705038)" userId="S::1705038@student.uwtsd.ac.uk::93277e2a-e46d-4065-881d-ebfe37ee237d" providerId="AD" clId="Web-{DECEB13D-9681-4352-8E80-FEBF16BC8B0D}" dt="2022-08-10T20:58:03.647" v="3002" actId="1076"/>
          <ac:spMkLst>
            <pc:docMk/>
            <pc:sldMk cId="2331432836" sldId="258"/>
            <ac:spMk id="3" creationId="{08920775-1031-4674-09A5-1655BD7F5C14}"/>
          </ac:spMkLst>
        </pc:spChg>
        <pc:spChg chg="add mod">
          <ac:chgData name="Alpha Sillah (1705038)" userId="S::1705038@student.uwtsd.ac.uk::93277e2a-e46d-4065-881d-ebfe37ee237d" providerId="AD" clId="Web-{DECEB13D-9681-4352-8E80-FEBF16BC8B0D}" dt="2022-08-10T19:40:22.026" v="1476" actId="1076"/>
          <ac:spMkLst>
            <pc:docMk/>
            <pc:sldMk cId="2331432836" sldId="258"/>
            <ac:spMk id="5" creationId="{3E70E798-F887-2035-3664-AF3A2660D9D6}"/>
          </ac:spMkLst>
        </pc:spChg>
        <pc:spChg chg="add del">
          <ac:chgData name="Alpha Sillah (1705038)" userId="S::1705038@student.uwtsd.ac.uk::93277e2a-e46d-4065-881d-ebfe37ee237d" providerId="AD" clId="Web-{DECEB13D-9681-4352-8E80-FEBF16BC8B0D}" dt="2022-08-10T19:32:27.511" v="1305"/>
          <ac:spMkLst>
            <pc:docMk/>
            <pc:sldMk cId="2331432836" sldId="258"/>
            <ac:spMk id="10" creationId="{B551C3B6-A0D6-43F6-9F68-13666CDA5C09}"/>
          </ac:spMkLst>
        </pc:spChg>
        <pc:spChg chg="add del">
          <ac:chgData name="Alpha Sillah (1705038)" userId="S::1705038@student.uwtsd.ac.uk::93277e2a-e46d-4065-881d-ebfe37ee237d" providerId="AD" clId="Web-{DECEB13D-9681-4352-8E80-FEBF16BC8B0D}" dt="2022-08-10T19:32:27.511" v="1305"/>
          <ac:spMkLst>
            <pc:docMk/>
            <pc:sldMk cId="2331432836" sldId="258"/>
            <ac:spMk id="12" creationId="{24EF3E42-675E-4E84-AA5A-E233060C0D3C}"/>
          </ac:spMkLst>
        </pc:spChg>
        <pc:spChg chg="add del">
          <ac:chgData name="Alpha Sillah (1705038)" userId="S::1705038@student.uwtsd.ac.uk::93277e2a-e46d-4065-881d-ebfe37ee237d" providerId="AD" clId="Web-{DECEB13D-9681-4352-8E80-FEBF16BC8B0D}" dt="2022-08-10T19:32:27.511" v="1305"/>
          <ac:spMkLst>
            <pc:docMk/>
            <pc:sldMk cId="2331432836" sldId="258"/>
            <ac:spMk id="14" creationId="{0F3B65B4-B443-446A-9981-E6E89B0B75C1}"/>
          </ac:spMkLst>
        </pc:spChg>
        <pc:spChg chg="add del">
          <ac:chgData name="Alpha Sillah (1705038)" userId="S::1705038@student.uwtsd.ac.uk::93277e2a-e46d-4065-881d-ebfe37ee237d" providerId="AD" clId="Web-{DECEB13D-9681-4352-8E80-FEBF16BC8B0D}" dt="2022-08-10T19:32:27.511" v="1305"/>
          <ac:spMkLst>
            <pc:docMk/>
            <pc:sldMk cId="2331432836" sldId="258"/>
            <ac:spMk id="16" creationId="{12FD6970-15B8-49A1-B818-28F5A444F8CA}"/>
          </ac:spMkLst>
        </pc:spChg>
        <pc:spChg chg="add del">
          <ac:chgData name="Alpha Sillah (1705038)" userId="S::1705038@student.uwtsd.ac.uk::93277e2a-e46d-4065-881d-ebfe37ee237d" providerId="AD" clId="Web-{DECEB13D-9681-4352-8E80-FEBF16BC8B0D}" dt="2022-08-10T19:31:53.308" v="1303"/>
          <ac:spMkLst>
            <pc:docMk/>
            <pc:sldMk cId="2331432836" sldId="258"/>
            <ac:spMk id="22" creationId="{B551C3B6-A0D6-43F6-9F68-13666CDA5C09}"/>
          </ac:spMkLst>
        </pc:spChg>
        <pc:spChg chg="add del">
          <ac:chgData name="Alpha Sillah (1705038)" userId="S::1705038@student.uwtsd.ac.uk::93277e2a-e46d-4065-881d-ebfe37ee237d" providerId="AD" clId="Web-{DECEB13D-9681-4352-8E80-FEBF16BC8B0D}" dt="2022-08-10T19:31:53.308" v="1303"/>
          <ac:spMkLst>
            <pc:docMk/>
            <pc:sldMk cId="2331432836" sldId="258"/>
            <ac:spMk id="23" creationId="{75955B3A-C08D-43E6-ABEF-A4F616FB682B}"/>
          </ac:spMkLst>
        </pc:spChg>
        <pc:spChg chg="add del">
          <ac:chgData name="Alpha Sillah (1705038)" userId="S::1705038@student.uwtsd.ac.uk::93277e2a-e46d-4065-881d-ebfe37ee237d" providerId="AD" clId="Web-{DECEB13D-9681-4352-8E80-FEBF16BC8B0D}" dt="2022-08-10T19:31:53.308" v="1303"/>
          <ac:spMkLst>
            <pc:docMk/>
            <pc:sldMk cId="2331432836" sldId="258"/>
            <ac:spMk id="24" creationId="{C719694A-8B4E-4127-9C08-9B8F39B6F284}"/>
          </ac:spMkLst>
        </pc:spChg>
        <pc:spChg chg="add del">
          <ac:chgData name="Alpha Sillah (1705038)" userId="S::1705038@student.uwtsd.ac.uk::93277e2a-e46d-4065-881d-ebfe37ee237d" providerId="AD" clId="Web-{DECEB13D-9681-4352-8E80-FEBF16BC8B0D}" dt="2022-08-10T19:31:26.166" v="1299"/>
          <ac:spMkLst>
            <pc:docMk/>
            <pc:sldMk cId="2331432836" sldId="258"/>
            <ac:spMk id="25" creationId="{B551C3B6-A0D6-43F6-9F68-13666CDA5C09}"/>
          </ac:spMkLst>
        </pc:spChg>
        <pc:spChg chg="add del">
          <ac:chgData name="Alpha Sillah (1705038)" userId="S::1705038@student.uwtsd.ac.uk::93277e2a-e46d-4065-881d-ebfe37ee237d" providerId="AD" clId="Web-{DECEB13D-9681-4352-8E80-FEBF16BC8B0D}" dt="2022-08-10T19:31:53.308" v="1303"/>
          <ac:spMkLst>
            <pc:docMk/>
            <pc:sldMk cId="2331432836" sldId="258"/>
            <ac:spMk id="26" creationId="{353E47F1-23BD-4D2B-B2D2-9087A6BE4457}"/>
          </ac:spMkLst>
        </pc:spChg>
        <pc:spChg chg="add del">
          <ac:chgData name="Alpha Sillah (1705038)" userId="S::1705038@student.uwtsd.ac.uk::93277e2a-e46d-4065-881d-ebfe37ee237d" providerId="AD" clId="Web-{DECEB13D-9681-4352-8E80-FEBF16BC8B0D}" dt="2022-08-10T19:31:26.166" v="1299"/>
          <ac:spMkLst>
            <pc:docMk/>
            <pc:sldMk cId="2331432836" sldId="258"/>
            <ac:spMk id="27" creationId="{BB3B2C43-5E36-4768-8319-6752D24B47E9}"/>
          </ac:spMkLst>
        </pc:spChg>
        <pc:spChg chg="add del">
          <ac:chgData name="Alpha Sillah (1705038)" userId="S::1705038@student.uwtsd.ac.uk::93277e2a-e46d-4065-881d-ebfe37ee237d" providerId="AD" clId="Web-{DECEB13D-9681-4352-8E80-FEBF16BC8B0D}" dt="2022-08-10T19:31:26.166" v="1299"/>
          <ac:spMkLst>
            <pc:docMk/>
            <pc:sldMk cId="2331432836" sldId="258"/>
            <ac:spMk id="29" creationId="{B044326E-7BB3-4929-BE33-05CA64DBB248}"/>
          </ac:spMkLst>
        </pc:spChg>
        <pc:spChg chg="add del">
          <ac:chgData name="Alpha Sillah (1705038)" userId="S::1705038@student.uwtsd.ac.uk::93277e2a-e46d-4065-881d-ebfe37ee237d" providerId="AD" clId="Web-{DECEB13D-9681-4352-8E80-FEBF16BC8B0D}" dt="2022-08-10T19:31:26.166" v="1299"/>
          <ac:spMkLst>
            <pc:docMk/>
            <pc:sldMk cId="2331432836" sldId="258"/>
            <ac:spMk id="31" creationId="{731CF4E0-AA2D-43CA-A528-C52FB158244A}"/>
          </ac:spMkLst>
        </pc:spChg>
        <pc:spChg chg="add del">
          <ac:chgData name="Alpha Sillah (1705038)" userId="S::1705038@student.uwtsd.ac.uk::93277e2a-e46d-4065-881d-ebfe37ee237d" providerId="AD" clId="Web-{DECEB13D-9681-4352-8E80-FEBF16BC8B0D}" dt="2022-08-10T19:32:27.511" v="1305"/>
          <ac:spMkLst>
            <pc:docMk/>
            <pc:sldMk cId="2331432836" sldId="258"/>
            <ac:spMk id="32" creationId="{B551C3B6-A0D6-43F6-9F68-13666CDA5C09}"/>
          </ac:spMkLst>
        </pc:spChg>
        <pc:spChg chg="add del">
          <ac:chgData name="Alpha Sillah (1705038)" userId="S::1705038@student.uwtsd.ac.uk::93277e2a-e46d-4065-881d-ebfe37ee237d" providerId="AD" clId="Web-{DECEB13D-9681-4352-8E80-FEBF16BC8B0D}" dt="2022-08-10T19:31:26.166" v="1299"/>
          <ac:spMkLst>
            <pc:docMk/>
            <pc:sldMk cId="2331432836" sldId="258"/>
            <ac:spMk id="33" creationId="{3B083774-A903-4B1B-BC6A-94C1F048E82B}"/>
          </ac:spMkLst>
        </pc:spChg>
        <pc:spChg chg="add del">
          <ac:chgData name="Alpha Sillah (1705038)" userId="S::1705038@student.uwtsd.ac.uk::93277e2a-e46d-4065-881d-ebfe37ee237d" providerId="AD" clId="Web-{DECEB13D-9681-4352-8E80-FEBF16BC8B0D}" dt="2022-08-10T19:32:27.511" v="1305"/>
          <ac:spMkLst>
            <pc:docMk/>
            <pc:sldMk cId="2331432836" sldId="258"/>
            <ac:spMk id="34" creationId="{D4BB9EAD-82C5-4DBD-BD13-BD52755E070A}"/>
          </ac:spMkLst>
        </pc:spChg>
        <pc:spChg chg="add del">
          <ac:chgData name="Alpha Sillah (1705038)" userId="S::1705038@student.uwtsd.ac.uk::93277e2a-e46d-4065-881d-ebfe37ee237d" providerId="AD" clId="Web-{DECEB13D-9681-4352-8E80-FEBF16BC8B0D}" dt="2022-08-10T19:32:27.511" v="1305"/>
          <ac:spMkLst>
            <pc:docMk/>
            <pc:sldMk cId="2331432836" sldId="258"/>
            <ac:spMk id="36" creationId="{037250F5-2719-46CF-BF94-09CA242B33E1}"/>
          </ac:spMkLst>
        </pc:spChg>
        <pc:spChg chg="add del">
          <ac:chgData name="Alpha Sillah (1705038)" userId="S::1705038@student.uwtsd.ac.uk::93277e2a-e46d-4065-881d-ebfe37ee237d" providerId="AD" clId="Web-{DECEB13D-9681-4352-8E80-FEBF16BC8B0D}" dt="2022-08-10T19:32:27.511" v="1305"/>
          <ac:spMkLst>
            <pc:docMk/>
            <pc:sldMk cId="2331432836" sldId="258"/>
            <ac:spMk id="38" creationId="{C02D1D19-94E7-427D-A80A-D6D9F2DA7068}"/>
          </ac:spMkLst>
        </pc:spChg>
        <pc:spChg chg="add del">
          <ac:chgData name="Alpha Sillah (1705038)" userId="S::1705038@student.uwtsd.ac.uk::93277e2a-e46d-4065-881d-ebfe37ee237d" providerId="AD" clId="Web-{DECEB13D-9681-4352-8E80-FEBF16BC8B0D}" dt="2022-08-10T19:31:42.135" v="1301"/>
          <ac:spMkLst>
            <pc:docMk/>
            <pc:sldMk cId="2331432836" sldId="258"/>
            <ac:spMk id="39" creationId="{B551C3B6-A0D6-43F6-9F68-13666CDA5C09}"/>
          </ac:spMkLst>
        </pc:spChg>
        <pc:spChg chg="add del">
          <ac:chgData name="Alpha Sillah (1705038)" userId="S::1705038@student.uwtsd.ac.uk::93277e2a-e46d-4065-881d-ebfe37ee237d" providerId="AD" clId="Web-{DECEB13D-9681-4352-8E80-FEBF16BC8B0D}" dt="2022-08-10T19:31:42.135" v="1301"/>
          <ac:spMkLst>
            <pc:docMk/>
            <pc:sldMk cId="2331432836" sldId="258"/>
            <ac:spMk id="40" creationId="{D4BB9EAD-82C5-4DBD-BD13-BD52755E070A}"/>
          </ac:spMkLst>
        </pc:spChg>
        <pc:spChg chg="add del">
          <ac:chgData name="Alpha Sillah (1705038)" userId="S::1705038@student.uwtsd.ac.uk::93277e2a-e46d-4065-881d-ebfe37ee237d" providerId="AD" clId="Web-{DECEB13D-9681-4352-8E80-FEBF16BC8B0D}" dt="2022-08-10T19:31:42.135" v="1301"/>
          <ac:spMkLst>
            <pc:docMk/>
            <pc:sldMk cId="2331432836" sldId="258"/>
            <ac:spMk id="41" creationId="{037250F5-2719-46CF-BF94-09CA242B33E1}"/>
          </ac:spMkLst>
        </pc:spChg>
        <pc:spChg chg="add del">
          <ac:chgData name="Alpha Sillah (1705038)" userId="S::1705038@student.uwtsd.ac.uk::93277e2a-e46d-4065-881d-ebfe37ee237d" providerId="AD" clId="Web-{DECEB13D-9681-4352-8E80-FEBF16BC8B0D}" dt="2022-08-10T19:31:42.135" v="1301"/>
          <ac:spMkLst>
            <pc:docMk/>
            <pc:sldMk cId="2331432836" sldId="258"/>
            <ac:spMk id="42" creationId="{C02D1D19-94E7-427D-A80A-D6D9F2DA7068}"/>
          </ac:spMkLst>
        </pc:spChg>
        <pc:spChg chg="add del">
          <ac:chgData name="Alpha Sillah (1705038)" userId="S::1705038@student.uwtsd.ac.uk::93277e2a-e46d-4065-881d-ebfe37ee237d" providerId="AD" clId="Web-{DECEB13D-9681-4352-8E80-FEBF16BC8B0D}" dt="2022-08-10T19:31:42.135" v="1301"/>
          <ac:spMkLst>
            <pc:docMk/>
            <pc:sldMk cId="2331432836" sldId="258"/>
            <ac:spMk id="43" creationId="{C411D842-D027-45A2-981F-6B76E11EE24F}"/>
          </ac:spMkLst>
        </pc:spChg>
        <pc:spChg chg="add del">
          <ac:chgData name="Alpha Sillah (1705038)" userId="S::1705038@student.uwtsd.ac.uk::93277e2a-e46d-4065-881d-ebfe37ee237d" providerId="AD" clId="Web-{DECEB13D-9681-4352-8E80-FEBF16BC8B0D}" dt="2022-08-10T19:32:27.511" v="1305"/>
          <ac:spMkLst>
            <pc:docMk/>
            <pc:sldMk cId="2331432836" sldId="258"/>
            <ac:spMk id="46" creationId="{C411D842-D027-45A2-981F-6B76E11EE24F}"/>
          </ac:spMkLst>
        </pc:spChg>
        <pc:picChg chg="add mod ord">
          <ac:chgData name="Alpha Sillah (1705038)" userId="S::1705038@student.uwtsd.ac.uk::93277e2a-e46d-4065-881d-ebfe37ee237d" providerId="AD" clId="Web-{DECEB13D-9681-4352-8E80-FEBF16BC8B0D}" dt="2022-08-10T20:58:29.070" v="3005" actId="14100"/>
          <ac:picMkLst>
            <pc:docMk/>
            <pc:sldMk cId="2331432836" sldId="258"/>
            <ac:picMk id="4" creationId="{EFF5FC8B-2DCE-9D0A-BDEF-59A68D8DBECA}"/>
          </ac:picMkLst>
        </pc:picChg>
        <pc:cxnChg chg="add del">
          <ac:chgData name="Alpha Sillah (1705038)" userId="S::1705038@student.uwtsd.ac.uk::93277e2a-e46d-4065-881d-ebfe37ee237d" providerId="AD" clId="Web-{DECEB13D-9681-4352-8E80-FEBF16BC8B0D}" dt="2022-08-10T19:32:27.511" v="1305"/>
          <ac:cxnSpMkLst>
            <pc:docMk/>
            <pc:sldMk cId="2331432836" sldId="258"/>
            <ac:cxnSpMk id="18" creationId="{FD6C387B-06BE-490B-A22D-8EA8A67AA87E}"/>
          </ac:cxnSpMkLst>
        </pc:cxnChg>
        <pc:cxnChg chg="add del">
          <ac:chgData name="Alpha Sillah (1705038)" userId="S::1705038@student.uwtsd.ac.uk::93277e2a-e46d-4065-881d-ebfe37ee237d" providerId="AD" clId="Web-{DECEB13D-9681-4352-8E80-FEBF16BC8B0D}" dt="2022-08-10T19:32:27.511" v="1305"/>
          <ac:cxnSpMkLst>
            <pc:docMk/>
            <pc:sldMk cId="2331432836" sldId="258"/>
            <ac:cxnSpMk id="20" creationId="{94DCE841-D2A0-408E-8F2F-990D0105E2FE}"/>
          </ac:cxnSpMkLst>
        </pc:cxnChg>
        <pc:cxnChg chg="add del">
          <ac:chgData name="Alpha Sillah (1705038)" userId="S::1705038@student.uwtsd.ac.uk::93277e2a-e46d-4065-881d-ebfe37ee237d" providerId="AD" clId="Web-{DECEB13D-9681-4352-8E80-FEBF16BC8B0D}" dt="2022-08-10T19:31:53.308" v="1303"/>
          <ac:cxnSpMkLst>
            <pc:docMk/>
            <pc:sldMk cId="2331432836" sldId="258"/>
            <ac:cxnSpMk id="28" creationId="{CF2CC60F-C99A-48C5-856F-3C79856E9E9F}"/>
          </ac:cxnSpMkLst>
        </pc:cxnChg>
        <pc:cxnChg chg="add del">
          <ac:chgData name="Alpha Sillah (1705038)" userId="S::1705038@student.uwtsd.ac.uk::93277e2a-e46d-4065-881d-ebfe37ee237d" providerId="AD" clId="Web-{DECEB13D-9681-4352-8E80-FEBF16BC8B0D}" dt="2022-08-10T19:31:53.308" v="1303"/>
          <ac:cxnSpMkLst>
            <pc:docMk/>
            <pc:sldMk cId="2331432836" sldId="258"/>
            <ac:cxnSpMk id="30" creationId="{D8A2ED1C-4B10-41E7-9BF6-7447B99B9850}"/>
          </ac:cxnSpMkLst>
        </pc:cxnChg>
        <pc:cxnChg chg="add del">
          <ac:chgData name="Alpha Sillah (1705038)" userId="S::1705038@student.uwtsd.ac.uk::93277e2a-e46d-4065-881d-ebfe37ee237d" providerId="AD" clId="Web-{DECEB13D-9681-4352-8E80-FEBF16BC8B0D}" dt="2022-08-10T19:31:26.166" v="1299"/>
          <ac:cxnSpMkLst>
            <pc:docMk/>
            <pc:sldMk cId="2331432836" sldId="258"/>
            <ac:cxnSpMk id="35" creationId="{5D5FB189-1F48-4A47-B036-6AF7E11A8E7B}"/>
          </ac:cxnSpMkLst>
        </pc:cxnChg>
        <pc:cxnChg chg="add del">
          <ac:chgData name="Alpha Sillah (1705038)" userId="S::1705038@student.uwtsd.ac.uk::93277e2a-e46d-4065-881d-ebfe37ee237d" providerId="AD" clId="Web-{DECEB13D-9681-4352-8E80-FEBF16BC8B0D}" dt="2022-08-10T19:31:26.166" v="1299"/>
          <ac:cxnSpMkLst>
            <pc:docMk/>
            <pc:sldMk cId="2331432836" sldId="258"/>
            <ac:cxnSpMk id="37" creationId="{C5B335DD-3163-4EC5-8B6B-2AB53E64D11A}"/>
          </ac:cxnSpMkLst>
        </pc:cxnChg>
        <pc:cxnChg chg="add del">
          <ac:chgData name="Alpha Sillah (1705038)" userId="S::1705038@student.uwtsd.ac.uk::93277e2a-e46d-4065-881d-ebfe37ee237d" providerId="AD" clId="Web-{DECEB13D-9681-4352-8E80-FEBF16BC8B0D}" dt="2022-08-10T19:31:42.135" v="1301"/>
          <ac:cxnSpMkLst>
            <pc:docMk/>
            <pc:sldMk cId="2331432836" sldId="258"/>
            <ac:cxnSpMk id="44" creationId="{93FD53B9-BACB-4F9A-9CF5-DFFABB89E39C}"/>
          </ac:cxnSpMkLst>
        </pc:cxnChg>
        <pc:cxnChg chg="add del">
          <ac:chgData name="Alpha Sillah (1705038)" userId="S::1705038@student.uwtsd.ac.uk::93277e2a-e46d-4065-881d-ebfe37ee237d" providerId="AD" clId="Web-{DECEB13D-9681-4352-8E80-FEBF16BC8B0D}" dt="2022-08-10T19:31:42.135" v="1301"/>
          <ac:cxnSpMkLst>
            <pc:docMk/>
            <pc:sldMk cId="2331432836" sldId="258"/>
            <ac:cxnSpMk id="45" creationId="{A33BAA05-2208-445F-893E-D4792BC031AF}"/>
          </ac:cxnSpMkLst>
        </pc:cxnChg>
        <pc:cxnChg chg="add del">
          <ac:chgData name="Alpha Sillah (1705038)" userId="S::1705038@student.uwtsd.ac.uk::93277e2a-e46d-4065-881d-ebfe37ee237d" providerId="AD" clId="Web-{DECEB13D-9681-4352-8E80-FEBF16BC8B0D}" dt="2022-08-10T19:32:27.511" v="1305"/>
          <ac:cxnSpMkLst>
            <pc:docMk/>
            <pc:sldMk cId="2331432836" sldId="258"/>
            <ac:cxnSpMk id="47" creationId="{93FD53B9-BACB-4F9A-9CF5-DFFABB89E39C}"/>
          </ac:cxnSpMkLst>
        </pc:cxnChg>
        <pc:cxnChg chg="add del">
          <ac:chgData name="Alpha Sillah (1705038)" userId="S::1705038@student.uwtsd.ac.uk::93277e2a-e46d-4065-881d-ebfe37ee237d" providerId="AD" clId="Web-{DECEB13D-9681-4352-8E80-FEBF16BC8B0D}" dt="2022-08-10T19:32:27.511" v="1305"/>
          <ac:cxnSpMkLst>
            <pc:docMk/>
            <pc:sldMk cId="2331432836" sldId="258"/>
            <ac:cxnSpMk id="48" creationId="{A33BAA05-2208-445F-893E-D4792BC031AF}"/>
          </ac:cxnSpMkLst>
        </pc:cxnChg>
      </pc:sldChg>
      <pc:sldChg chg="addSp delSp modSp new mod setBg">
        <pc:chgData name="Alpha Sillah (1705038)" userId="S::1705038@student.uwtsd.ac.uk::93277e2a-e46d-4065-881d-ebfe37ee237d" providerId="AD" clId="Web-{DECEB13D-9681-4352-8E80-FEBF16BC8B0D}" dt="2022-08-10T20:53:02.941" v="2968" actId="20577"/>
        <pc:sldMkLst>
          <pc:docMk/>
          <pc:sldMk cId="3140641889" sldId="259"/>
        </pc:sldMkLst>
        <pc:spChg chg="mod">
          <ac:chgData name="Alpha Sillah (1705038)" userId="S::1705038@student.uwtsd.ac.uk::93277e2a-e46d-4065-881d-ebfe37ee237d" providerId="AD" clId="Web-{DECEB13D-9681-4352-8E80-FEBF16BC8B0D}" dt="2022-08-10T20:48:07.340" v="2940" actId="1076"/>
          <ac:spMkLst>
            <pc:docMk/>
            <pc:sldMk cId="3140641889" sldId="259"/>
            <ac:spMk id="2" creationId="{F217A3DA-F313-BA5C-414B-D19AD5CACDEB}"/>
          </ac:spMkLst>
        </pc:spChg>
        <pc:spChg chg="mod">
          <ac:chgData name="Alpha Sillah (1705038)" userId="S::1705038@student.uwtsd.ac.uk::93277e2a-e46d-4065-881d-ebfe37ee237d" providerId="AD" clId="Web-{DECEB13D-9681-4352-8E80-FEBF16BC8B0D}" dt="2022-08-10T20:53:02.941" v="2968" actId="20577"/>
          <ac:spMkLst>
            <pc:docMk/>
            <pc:sldMk cId="3140641889" sldId="259"/>
            <ac:spMk id="3" creationId="{10B25EF9-D453-CFAC-ADDB-3B2395C87AFF}"/>
          </ac:spMkLst>
        </pc:spChg>
        <pc:spChg chg="add del">
          <ac:chgData name="Alpha Sillah (1705038)" userId="S::1705038@student.uwtsd.ac.uk::93277e2a-e46d-4065-881d-ebfe37ee237d" providerId="AD" clId="Web-{DECEB13D-9681-4352-8E80-FEBF16BC8B0D}" dt="2022-08-10T19:59:38.653" v="1922"/>
          <ac:spMkLst>
            <pc:docMk/>
            <pc:sldMk cId="3140641889" sldId="259"/>
            <ac:spMk id="9" creationId="{B551C3B6-A0D6-43F6-9F68-13666CDA5C09}"/>
          </ac:spMkLst>
        </pc:spChg>
        <pc:spChg chg="add del">
          <ac:chgData name="Alpha Sillah (1705038)" userId="S::1705038@student.uwtsd.ac.uk::93277e2a-e46d-4065-881d-ebfe37ee237d" providerId="AD" clId="Web-{DECEB13D-9681-4352-8E80-FEBF16BC8B0D}" dt="2022-08-10T19:59:38.653" v="1922"/>
          <ac:spMkLst>
            <pc:docMk/>
            <pc:sldMk cId="3140641889" sldId="259"/>
            <ac:spMk id="11" creationId="{24EF3E42-675E-4E84-AA5A-E233060C0D3C}"/>
          </ac:spMkLst>
        </pc:spChg>
        <pc:spChg chg="add del">
          <ac:chgData name="Alpha Sillah (1705038)" userId="S::1705038@student.uwtsd.ac.uk::93277e2a-e46d-4065-881d-ebfe37ee237d" providerId="AD" clId="Web-{DECEB13D-9681-4352-8E80-FEBF16BC8B0D}" dt="2022-08-10T19:59:38.653" v="1922"/>
          <ac:spMkLst>
            <pc:docMk/>
            <pc:sldMk cId="3140641889" sldId="259"/>
            <ac:spMk id="13" creationId="{0F3B65B4-B443-446A-9981-E6E89B0B75C1}"/>
          </ac:spMkLst>
        </pc:spChg>
        <pc:spChg chg="add del">
          <ac:chgData name="Alpha Sillah (1705038)" userId="S::1705038@student.uwtsd.ac.uk::93277e2a-e46d-4065-881d-ebfe37ee237d" providerId="AD" clId="Web-{DECEB13D-9681-4352-8E80-FEBF16BC8B0D}" dt="2022-08-10T19:59:38.653" v="1922"/>
          <ac:spMkLst>
            <pc:docMk/>
            <pc:sldMk cId="3140641889" sldId="259"/>
            <ac:spMk id="15" creationId="{12FD6970-15B8-49A1-B818-28F5A444F8CA}"/>
          </ac:spMkLst>
        </pc:spChg>
        <pc:spChg chg="add del">
          <ac:chgData name="Alpha Sillah (1705038)" userId="S::1705038@student.uwtsd.ac.uk::93277e2a-e46d-4065-881d-ebfe37ee237d" providerId="AD" clId="Web-{DECEB13D-9681-4352-8E80-FEBF16BC8B0D}" dt="2022-08-10T20:45:06.993" v="2915"/>
          <ac:spMkLst>
            <pc:docMk/>
            <pc:sldMk cId="3140641889" sldId="259"/>
            <ac:spMk id="24" creationId="{B551C3B6-A0D6-43F6-9F68-13666CDA5C09}"/>
          </ac:spMkLst>
        </pc:spChg>
        <pc:spChg chg="add del">
          <ac:chgData name="Alpha Sillah (1705038)" userId="S::1705038@student.uwtsd.ac.uk::93277e2a-e46d-4065-881d-ebfe37ee237d" providerId="AD" clId="Web-{DECEB13D-9681-4352-8E80-FEBF16BC8B0D}" dt="2022-08-10T20:45:06.993" v="2915"/>
          <ac:spMkLst>
            <pc:docMk/>
            <pc:sldMk cId="3140641889" sldId="259"/>
            <ac:spMk id="26" creationId="{BB3B2C43-5E36-4768-8319-6752D24B47E9}"/>
          </ac:spMkLst>
        </pc:spChg>
        <pc:spChg chg="add del">
          <ac:chgData name="Alpha Sillah (1705038)" userId="S::1705038@student.uwtsd.ac.uk::93277e2a-e46d-4065-881d-ebfe37ee237d" providerId="AD" clId="Web-{DECEB13D-9681-4352-8E80-FEBF16BC8B0D}" dt="2022-08-10T20:45:06.993" v="2915"/>
          <ac:spMkLst>
            <pc:docMk/>
            <pc:sldMk cId="3140641889" sldId="259"/>
            <ac:spMk id="28" creationId="{B044326E-7BB3-4929-BE33-05CA64DBB248}"/>
          </ac:spMkLst>
        </pc:spChg>
        <pc:spChg chg="add del">
          <ac:chgData name="Alpha Sillah (1705038)" userId="S::1705038@student.uwtsd.ac.uk::93277e2a-e46d-4065-881d-ebfe37ee237d" providerId="AD" clId="Web-{DECEB13D-9681-4352-8E80-FEBF16BC8B0D}" dt="2022-08-10T20:45:06.993" v="2915"/>
          <ac:spMkLst>
            <pc:docMk/>
            <pc:sldMk cId="3140641889" sldId="259"/>
            <ac:spMk id="30" creationId="{731CF4E0-AA2D-43CA-A528-C52FB158244A}"/>
          </ac:spMkLst>
        </pc:spChg>
        <pc:spChg chg="add del">
          <ac:chgData name="Alpha Sillah (1705038)" userId="S::1705038@student.uwtsd.ac.uk::93277e2a-e46d-4065-881d-ebfe37ee237d" providerId="AD" clId="Web-{DECEB13D-9681-4352-8E80-FEBF16BC8B0D}" dt="2022-08-10T20:45:06.993" v="2915"/>
          <ac:spMkLst>
            <pc:docMk/>
            <pc:sldMk cId="3140641889" sldId="259"/>
            <ac:spMk id="32" creationId="{3B083774-A903-4B1B-BC6A-94C1F048E82B}"/>
          </ac:spMkLst>
        </pc:spChg>
        <pc:spChg chg="add del">
          <ac:chgData name="Alpha Sillah (1705038)" userId="S::1705038@student.uwtsd.ac.uk::93277e2a-e46d-4065-881d-ebfe37ee237d" providerId="AD" clId="Web-{DECEB13D-9681-4352-8E80-FEBF16BC8B0D}" dt="2022-08-10T20:46:10.088" v="2929"/>
          <ac:spMkLst>
            <pc:docMk/>
            <pc:sldMk cId="3140641889" sldId="259"/>
            <ac:spMk id="41" creationId="{B551C3B6-A0D6-43F6-9F68-13666CDA5C09}"/>
          </ac:spMkLst>
        </pc:spChg>
        <pc:spChg chg="add del">
          <ac:chgData name="Alpha Sillah (1705038)" userId="S::1705038@student.uwtsd.ac.uk::93277e2a-e46d-4065-881d-ebfe37ee237d" providerId="AD" clId="Web-{DECEB13D-9681-4352-8E80-FEBF16BC8B0D}" dt="2022-08-10T20:46:10.088" v="2929"/>
          <ac:spMkLst>
            <pc:docMk/>
            <pc:sldMk cId="3140641889" sldId="259"/>
            <ac:spMk id="43" creationId="{24EF3E42-675E-4E84-AA5A-E233060C0D3C}"/>
          </ac:spMkLst>
        </pc:spChg>
        <pc:spChg chg="add del">
          <ac:chgData name="Alpha Sillah (1705038)" userId="S::1705038@student.uwtsd.ac.uk::93277e2a-e46d-4065-881d-ebfe37ee237d" providerId="AD" clId="Web-{DECEB13D-9681-4352-8E80-FEBF16BC8B0D}" dt="2022-08-10T20:46:10.088" v="2929"/>
          <ac:spMkLst>
            <pc:docMk/>
            <pc:sldMk cId="3140641889" sldId="259"/>
            <ac:spMk id="45" creationId="{0F3B65B4-B443-446A-9981-E6E89B0B75C1}"/>
          </ac:spMkLst>
        </pc:spChg>
        <pc:spChg chg="add del">
          <ac:chgData name="Alpha Sillah (1705038)" userId="S::1705038@student.uwtsd.ac.uk::93277e2a-e46d-4065-881d-ebfe37ee237d" providerId="AD" clId="Web-{DECEB13D-9681-4352-8E80-FEBF16BC8B0D}" dt="2022-08-10T20:46:10.088" v="2929"/>
          <ac:spMkLst>
            <pc:docMk/>
            <pc:sldMk cId="3140641889" sldId="259"/>
            <ac:spMk id="47" creationId="{12FD6970-15B8-49A1-B818-28F5A444F8CA}"/>
          </ac:spMkLst>
        </pc:spChg>
        <pc:spChg chg="add">
          <ac:chgData name="Alpha Sillah (1705038)" userId="S::1705038@student.uwtsd.ac.uk::93277e2a-e46d-4065-881d-ebfe37ee237d" providerId="AD" clId="Web-{DECEB13D-9681-4352-8E80-FEBF16BC8B0D}" dt="2022-08-10T20:46:10.088" v="2929"/>
          <ac:spMkLst>
            <pc:docMk/>
            <pc:sldMk cId="3140641889" sldId="259"/>
            <ac:spMk id="56" creationId="{B551C3B6-A0D6-43F6-9F68-13666CDA5C09}"/>
          </ac:spMkLst>
        </pc:spChg>
        <pc:spChg chg="add">
          <ac:chgData name="Alpha Sillah (1705038)" userId="S::1705038@student.uwtsd.ac.uk::93277e2a-e46d-4065-881d-ebfe37ee237d" providerId="AD" clId="Web-{DECEB13D-9681-4352-8E80-FEBF16BC8B0D}" dt="2022-08-10T20:46:10.088" v="2929"/>
          <ac:spMkLst>
            <pc:docMk/>
            <pc:sldMk cId="3140641889" sldId="259"/>
            <ac:spMk id="58" creationId="{D4BB9EAD-82C5-4DBD-BD13-BD52755E070A}"/>
          </ac:spMkLst>
        </pc:spChg>
        <pc:spChg chg="add">
          <ac:chgData name="Alpha Sillah (1705038)" userId="S::1705038@student.uwtsd.ac.uk::93277e2a-e46d-4065-881d-ebfe37ee237d" providerId="AD" clId="Web-{DECEB13D-9681-4352-8E80-FEBF16BC8B0D}" dt="2022-08-10T20:46:10.088" v="2929"/>
          <ac:spMkLst>
            <pc:docMk/>
            <pc:sldMk cId="3140641889" sldId="259"/>
            <ac:spMk id="60" creationId="{037250F5-2719-46CF-BF94-09CA242B33E1}"/>
          </ac:spMkLst>
        </pc:spChg>
        <pc:spChg chg="add">
          <ac:chgData name="Alpha Sillah (1705038)" userId="S::1705038@student.uwtsd.ac.uk::93277e2a-e46d-4065-881d-ebfe37ee237d" providerId="AD" clId="Web-{DECEB13D-9681-4352-8E80-FEBF16BC8B0D}" dt="2022-08-10T20:46:10.088" v="2929"/>
          <ac:spMkLst>
            <pc:docMk/>
            <pc:sldMk cId="3140641889" sldId="259"/>
            <ac:spMk id="62" creationId="{C02D1D19-94E7-427D-A80A-D6D9F2DA7068}"/>
          </ac:spMkLst>
        </pc:spChg>
        <pc:spChg chg="add">
          <ac:chgData name="Alpha Sillah (1705038)" userId="S::1705038@student.uwtsd.ac.uk::93277e2a-e46d-4065-881d-ebfe37ee237d" providerId="AD" clId="Web-{DECEB13D-9681-4352-8E80-FEBF16BC8B0D}" dt="2022-08-10T20:46:10.088" v="2929"/>
          <ac:spMkLst>
            <pc:docMk/>
            <pc:sldMk cId="3140641889" sldId="259"/>
            <ac:spMk id="64" creationId="{C411D842-D027-45A2-981F-6B76E11EE24F}"/>
          </ac:spMkLst>
        </pc:spChg>
        <pc:picChg chg="add mod ord">
          <ac:chgData name="Alpha Sillah (1705038)" userId="S::1705038@student.uwtsd.ac.uk::93277e2a-e46d-4065-881d-ebfe37ee237d" providerId="AD" clId="Web-{DECEB13D-9681-4352-8E80-FEBF16BC8B0D}" dt="2022-08-10T20:50:04.921" v="2954" actId="1076"/>
          <ac:picMkLst>
            <pc:docMk/>
            <pc:sldMk cId="3140641889" sldId="259"/>
            <ac:picMk id="5" creationId="{3FA3B505-AFAF-EDEE-557D-2D365CC2D101}"/>
          </ac:picMkLst>
        </pc:picChg>
        <pc:cxnChg chg="add del">
          <ac:chgData name="Alpha Sillah (1705038)" userId="S::1705038@student.uwtsd.ac.uk::93277e2a-e46d-4065-881d-ebfe37ee237d" providerId="AD" clId="Web-{DECEB13D-9681-4352-8E80-FEBF16BC8B0D}" dt="2022-08-10T19:59:38.653" v="1922"/>
          <ac:cxnSpMkLst>
            <pc:docMk/>
            <pc:sldMk cId="3140641889" sldId="259"/>
            <ac:cxnSpMk id="17" creationId="{FD6C387B-06BE-490B-A22D-8EA8A67AA87E}"/>
          </ac:cxnSpMkLst>
        </pc:cxnChg>
        <pc:cxnChg chg="add del">
          <ac:chgData name="Alpha Sillah (1705038)" userId="S::1705038@student.uwtsd.ac.uk::93277e2a-e46d-4065-881d-ebfe37ee237d" providerId="AD" clId="Web-{DECEB13D-9681-4352-8E80-FEBF16BC8B0D}" dt="2022-08-10T19:59:38.653" v="1922"/>
          <ac:cxnSpMkLst>
            <pc:docMk/>
            <pc:sldMk cId="3140641889" sldId="259"/>
            <ac:cxnSpMk id="19" creationId="{94DCE841-D2A0-408E-8F2F-990D0105E2FE}"/>
          </ac:cxnSpMkLst>
        </pc:cxnChg>
        <pc:cxnChg chg="add del">
          <ac:chgData name="Alpha Sillah (1705038)" userId="S::1705038@student.uwtsd.ac.uk::93277e2a-e46d-4065-881d-ebfe37ee237d" providerId="AD" clId="Web-{DECEB13D-9681-4352-8E80-FEBF16BC8B0D}" dt="2022-08-10T20:45:06.993" v="2915"/>
          <ac:cxnSpMkLst>
            <pc:docMk/>
            <pc:sldMk cId="3140641889" sldId="259"/>
            <ac:cxnSpMk id="34" creationId="{5D5FB189-1F48-4A47-B036-6AF7E11A8E7B}"/>
          </ac:cxnSpMkLst>
        </pc:cxnChg>
        <pc:cxnChg chg="add del">
          <ac:chgData name="Alpha Sillah (1705038)" userId="S::1705038@student.uwtsd.ac.uk::93277e2a-e46d-4065-881d-ebfe37ee237d" providerId="AD" clId="Web-{DECEB13D-9681-4352-8E80-FEBF16BC8B0D}" dt="2022-08-10T20:45:06.993" v="2915"/>
          <ac:cxnSpMkLst>
            <pc:docMk/>
            <pc:sldMk cId="3140641889" sldId="259"/>
            <ac:cxnSpMk id="36" creationId="{C5B335DD-3163-4EC5-8B6B-2AB53E64D11A}"/>
          </ac:cxnSpMkLst>
        </pc:cxnChg>
        <pc:cxnChg chg="add del">
          <ac:chgData name="Alpha Sillah (1705038)" userId="S::1705038@student.uwtsd.ac.uk::93277e2a-e46d-4065-881d-ebfe37ee237d" providerId="AD" clId="Web-{DECEB13D-9681-4352-8E80-FEBF16BC8B0D}" dt="2022-08-10T20:46:10.088" v="2929"/>
          <ac:cxnSpMkLst>
            <pc:docMk/>
            <pc:sldMk cId="3140641889" sldId="259"/>
            <ac:cxnSpMk id="49" creationId="{FD6C387B-06BE-490B-A22D-8EA8A67AA87E}"/>
          </ac:cxnSpMkLst>
        </pc:cxnChg>
        <pc:cxnChg chg="add del">
          <ac:chgData name="Alpha Sillah (1705038)" userId="S::1705038@student.uwtsd.ac.uk::93277e2a-e46d-4065-881d-ebfe37ee237d" providerId="AD" clId="Web-{DECEB13D-9681-4352-8E80-FEBF16BC8B0D}" dt="2022-08-10T20:46:10.088" v="2929"/>
          <ac:cxnSpMkLst>
            <pc:docMk/>
            <pc:sldMk cId="3140641889" sldId="259"/>
            <ac:cxnSpMk id="51" creationId="{94DCE841-D2A0-408E-8F2F-990D0105E2FE}"/>
          </ac:cxnSpMkLst>
        </pc:cxnChg>
        <pc:cxnChg chg="add">
          <ac:chgData name="Alpha Sillah (1705038)" userId="S::1705038@student.uwtsd.ac.uk::93277e2a-e46d-4065-881d-ebfe37ee237d" providerId="AD" clId="Web-{DECEB13D-9681-4352-8E80-FEBF16BC8B0D}" dt="2022-08-10T20:46:10.088" v="2929"/>
          <ac:cxnSpMkLst>
            <pc:docMk/>
            <pc:sldMk cId="3140641889" sldId="259"/>
            <ac:cxnSpMk id="66" creationId="{93FD53B9-BACB-4F9A-9CF5-DFFABB89E39C}"/>
          </ac:cxnSpMkLst>
        </pc:cxnChg>
        <pc:cxnChg chg="add">
          <ac:chgData name="Alpha Sillah (1705038)" userId="S::1705038@student.uwtsd.ac.uk::93277e2a-e46d-4065-881d-ebfe37ee237d" providerId="AD" clId="Web-{DECEB13D-9681-4352-8E80-FEBF16BC8B0D}" dt="2022-08-10T20:46:10.088" v="2929"/>
          <ac:cxnSpMkLst>
            <pc:docMk/>
            <pc:sldMk cId="3140641889" sldId="259"/>
            <ac:cxnSpMk id="68" creationId="{A33BAA05-2208-445F-893E-D4792BC031AF}"/>
          </ac:cxnSpMkLst>
        </pc:cxnChg>
      </pc:sldChg>
      <pc:sldChg chg="addSp delSp modSp new mod setBg">
        <pc:chgData name="Alpha Sillah (1705038)" userId="S::1705038@student.uwtsd.ac.uk::93277e2a-e46d-4065-881d-ebfe37ee237d" providerId="AD" clId="Web-{DECEB13D-9681-4352-8E80-FEBF16BC8B0D}" dt="2022-08-10T20:59:01.680" v="3008" actId="1076"/>
        <pc:sldMkLst>
          <pc:docMk/>
          <pc:sldMk cId="3413538101" sldId="260"/>
        </pc:sldMkLst>
        <pc:spChg chg="add mod">
          <ac:chgData name="Alpha Sillah (1705038)" userId="S::1705038@student.uwtsd.ac.uk::93277e2a-e46d-4065-881d-ebfe37ee237d" providerId="AD" clId="Web-{DECEB13D-9681-4352-8E80-FEBF16BC8B0D}" dt="2022-08-10T20:17:50.942" v="2352" actId="20577"/>
          <ac:spMkLst>
            <pc:docMk/>
            <pc:sldMk cId="3413538101" sldId="260"/>
            <ac:spMk id="3" creationId="{CC4173E9-D8D4-5CE9-F5D0-5EEC85184DEA}"/>
          </ac:spMkLst>
        </pc:spChg>
        <pc:spChg chg="add del mod">
          <ac:chgData name="Alpha Sillah (1705038)" userId="S::1705038@student.uwtsd.ac.uk::93277e2a-e46d-4065-881d-ebfe37ee237d" providerId="AD" clId="Web-{DECEB13D-9681-4352-8E80-FEBF16BC8B0D}" dt="2022-08-10T20:44:05.444" v="2912"/>
          <ac:spMkLst>
            <pc:docMk/>
            <pc:sldMk cId="3413538101" sldId="260"/>
            <ac:spMk id="5" creationId="{FABFA254-7A62-3BD4-311B-68328553B50A}"/>
          </ac:spMkLst>
        </pc:spChg>
        <pc:spChg chg="add">
          <ac:chgData name="Alpha Sillah (1705038)" userId="S::1705038@student.uwtsd.ac.uk::93277e2a-e46d-4065-881d-ebfe37ee237d" providerId="AD" clId="Web-{DECEB13D-9681-4352-8E80-FEBF16BC8B0D}" dt="2022-08-10T20:01:33.988" v="1930"/>
          <ac:spMkLst>
            <pc:docMk/>
            <pc:sldMk cId="3413538101" sldId="260"/>
            <ac:spMk id="8" creationId="{80A3FDAE-CBEE-444D-AC3F-1F46176F8A06}"/>
          </ac:spMkLst>
        </pc:spChg>
        <pc:spChg chg="add">
          <ac:chgData name="Alpha Sillah (1705038)" userId="S::1705038@student.uwtsd.ac.uk::93277e2a-e46d-4065-881d-ebfe37ee237d" providerId="AD" clId="Web-{DECEB13D-9681-4352-8E80-FEBF16BC8B0D}" dt="2022-08-10T20:01:33.988" v="1930"/>
          <ac:spMkLst>
            <pc:docMk/>
            <pc:sldMk cId="3413538101" sldId="260"/>
            <ac:spMk id="10" creationId="{1FF5E391-13EA-4378-95B1-C734881812E2}"/>
          </ac:spMkLst>
        </pc:spChg>
        <pc:spChg chg="add">
          <ac:chgData name="Alpha Sillah (1705038)" userId="S::1705038@student.uwtsd.ac.uk::93277e2a-e46d-4065-881d-ebfe37ee237d" providerId="AD" clId="Web-{DECEB13D-9681-4352-8E80-FEBF16BC8B0D}" dt="2022-08-10T20:01:33.988" v="1930"/>
          <ac:spMkLst>
            <pc:docMk/>
            <pc:sldMk cId="3413538101" sldId="260"/>
            <ac:spMk id="12" creationId="{AD0DC7A3-7ED0-4155-ADCF-D332541FAFBF}"/>
          </ac:spMkLst>
        </pc:spChg>
        <pc:graphicFrameChg chg="add del">
          <ac:chgData name="Alpha Sillah (1705038)" userId="S::1705038@student.uwtsd.ac.uk::93277e2a-e46d-4065-881d-ebfe37ee237d" providerId="AD" clId="Web-{DECEB13D-9681-4352-8E80-FEBF16BC8B0D}" dt="2022-08-10T20:44:05.429" v="2911"/>
          <ac:graphicFrameMkLst>
            <pc:docMk/>
            <pc:sldMk cId="3413538101" sldId="260"/>
            <ac:graphicFrameMk id="18" creationId="{DE9A9377-0976-63FE-A83F-89A7AB786883}"/>
          </ac:graphicFrameMkLst>
        </pc:graphicFrameChg>
        <pc:graphicFrameChg chg="add mod">
          <ac:chgData name="Alpha Sillah (1705038)" userId="S::1705038@student.uwtsd.ac.uk::93277e2a-e46d-4065-881d-ebfe37ee237d" providerId="AD" clId="Web-{DECEB13D-9681-4352-8E80-FEBF16BC8B0D}" dt="2022-08-10T20:59:01.680" v="3008" actId="1076"/>
          <ac:graphicFrameMkLst>
            <pc:docMk/>
            <pc:sldMk cId="3413538101" sldId="260"/>
            <ac:graphicFrameMk id="20" creationId="{DECE64F2-E866-E2D1-61D3-ACD22F4A5654}"/>
          </ac:graphicFrameMkLst>
        </pc:graphicFrameChg>
        <pc:picChg chg="add mod">
          <ac:chgData name="Alpha Sillah (1705038)" userId="S::1705038@student.uwtsd.ac.uk::93277e2a-e46d-4065-881d-ebfe37ee237d" providerId="AD" clId="Web-{DECEB13D-9681-4352-8E80-FEBF16BC8B0D}" dt="2022-08-10T20:58:51.945" v="3007" actId="1076"/>
          <ac:picMkLst>
            <pc:docMk/>
            <pc:sldMk cId="3413538101" sldId="260"/>
            <ac:picMk id="2" creationId="{BA81DA69-AE1D-3328-25E4-83CFFCB874C8}"/>
          </ac:picMkLst>
        </pc:picChg>
        <pc:cxnChg chg="add">
          <ac:chgData name="Alpha Sillah (1705038)" userId="S::1705038@student.uwtsd.ac.uk::93277e2a-e46d-4065-881d-ebfe37ee237d" providerId="AD" clId="Web-{DECEB13D-9681-4352-8E80-FEBF16BC8B0D}" dt="2022-08-10T20:01:33.988" v="1930"/>
          <ac:cxnSpMkLst>
            <pc:docMk/>
            <pc:sldMk cId="3413538101" sldId="260"/>
            <ac:cxnSpMk id="14" creationId="{4CDF7082-55B3-4B7D-8ECF-F1C96C500DB1}"/>
          </ac:cxnSpMkLst>
        </pc:cxnChg>
        <pc:cxnChg chg="add">
          <ac:chgData name="Alpha Sillah (1705038)" userId="S::1705038@student.uwtsd.ac.uk::93277e2a-e46d-4065-881d-ebfe37ee237d" providerId="AD" clId="Web-{DECEB13D-9681-4352-8E80-FEBF16BC8B0D}" dt="2022-08-10T20:01:33.988" v="1930"/>
          <ac:cxnSpMkLst>
            <pc:docMk/>
            <pc:sldMk cId="3413538101" sldId="260"/>
            <ac:cxnSpMk id="16" creationId="{67D64140-8BC6-4CD1-8C2A-FB5BCE23548F}"/>
          </ac:cxnSpMkLst>
        </pc:cxnChg>
      </pc:sldChg>
      <pc:sldChg chg="new del">
        <pc:chgData name="Alpha Sillah (1705038)" userId="S::1705038@student.uwtsd.ac.uk::93277e2a-e46d-4065-881d-ebfe37ee237d" providerId="AD" clId="Web-{DECEB13D-9681-4352-8E80-FEBF16BC8B0D}" dt="2022-08-10T20:36:16.679" v="2761"/>
        <pc:sldMkLst>
          <pc:docMk/>
          <pc:sldMk cId="4195186833" sldId="261"/>
        </pc:sldMkLst>
      </pc:sldChg>
      <pc:sldChg chg="addSp modSp new">
        <pc:chgData name="Alpha Sillah (1705038)" userId="S::1705038@student.uwtsd.ac.uk::93277e2a-e46d-4065-881d-ebfe37ee237d" providerId="AD" clId="Web-{DECEB13D-9681-4352-8E80-FEBF16BC8B0D}" dt="2022-08-10T21:05:01.661" v="3029" actId="20577"/>
        <pc:sldMkLst>
          <pc:docMk/>
          <pc:sldMk cId="1677661920" sldId="262"/>
        </pc:sldMkLst>
        <pc:spChg chg="mod">
          <ac:chgData name="Alpha Sillah (1705038)" userId="S::1705038@student.uwtsd.ac.uk::93277e2a-e46d-4065-881d-ebfe37ee237d" providerId="AD" clId="Web-{DECEB13D-9681-4352-8E80-FEBF16BC8B0D}" dt="2022-08-10T21:04:29.051" v="3022" actId="14100"/>
          <ac:spMkLst>
            <pc:docMk/>
            <pc:sldMk cId="1677661920" sldId="262"/>
            <ac:spMk id="2" creationId="{7AE6C233-05C0-B334-5C8E-D30357DF04AA}"/>
          </ac:spMkLst>
        </pc:spChg>
        <pc:spChg chg="mod">
          <ac:chgData name="Alpha Sillah (1705038)" userId="S::1705038@student.uwtsd.ac.uk::93277e2a-e46d-4065-881d-ebfe37ee237d" providerId="AD" clId="Web-{DECEB13D-9681-4352-8E80-FEBF16BC8B0D}" dt="2022-08-10T21:04:23.613" v="3021" actId="1076"/>
          <ac:spMkLst>
            <pc:docMk/>
            <pc:sldMk cId="1677661920" sldId="262"/>
            <ac:spMk id="3" creationId="{085D456B-2445-DAC7-B613-0628B9344458}"/>
          </ac:spMkLst>
        </pc:spChg>
        <pc:spChg chg="add mod">
          <ac:chgData name="Alpha Sillah (1705038)" userId="S::1705038@student.uwtsd.ac.uk::93277e2a-e46d-4065-881d-ebfe37ee237d" providerId="AD" clId="Web-{DECEB13D-9681-4352-8E80-FEBF16BC8B0D}" dt="2022-08-10T21:05:01.661" v="3029" actId="20577"/>
          <ac:spMkLst>
            <pc:docMk/>
            <pc:sldMk cId="1677661920" sldId="262"/>
            <ac:spMk id="4" creationId="{382367FD-747E-26C8-339F-1DA30D011EDB}"/>
          </ac:spMkLst>
        </pc:spChg>
      </pc:sldChg>
      <pc:sldChg chg="new">
        <pc:chgData name="Alpha Sillah (1705038)" userId="S::1705038@student.uwtsd.ac.uk::93277e2a-e46d-4065-881d-ebfe37ee237d" providerId="AD" clId="Web-{DECEB13D-9681-4352-8E80-FEBF16BC8B0D}" dt="2022-08-10T21:05:44.662" v="3030"/>
        <pc:sldMkLst>
          <pc:docMk/>
          <pc:sldMk cId="1569477410" sldId="263"/>
        </pc:sldMkLst>
      </pc:sldChg>
      <pc:sldMasterChg chg="del delSldLayout">
        <pc:chgData name="Alpha Sillah (1705038)" userId="S::1705038@student.uwtsd.ac.uk::93277e2a-e46d-4065-881d-ebfe37ee237d" providerId="AD" clId="Web-{DECEB13D-9681-4352-8E80-FEBF16BC8B0D}" dt="2022-08-10T18:11:27.606" v="0"/>
        <pc:sldMasterMkLst>
          <pc:docMk/>
          <pc:sldMasterMk cId="2460954070" sldId="2147483660"/>
        </pc:sldMasterMkLst>
        <pc:sldLayoutChg chg="del">
          <pc:chgData name="Alpha Sillah (1705038)" userId="S::1705038@student.uwtsd.ac.uk::93277e2a-e46d-4065-881d-ebfe37ee237d" providerId="AD" clId="Web-{DECEB13D-9681-4352-8E80-FEBF16BC8B0D}" dt="2022-08-10T18:11:27.606" v="0"/>
          <pc:sldLayoutMkLst>
            <pc:docMk/>
            <pc:sldMasterMk cId="2460954070" sldId="2147483660"/>
            <pc:sldLayoutMk cId="2385387890" sldId="2147483661"/>
          </pc:sldLayoutMkLst>
        </pc:sldLayoutChg>
        <pc:sldLayoutChg chg="del">
          <pc:chgData name="Alpha Sillah (1705038)" userId="S::1705038@student.uwtsd.ac.uk::93277e2a-e46d-4065-881d-ebfe37ee237d" providerId="AD" clId="Web-{DECEB13D-9681-4352-8E80-FEBF16BC8B0D}" dt="2022-08-10T18:11:27.606" v="0"/>
          <pc:sldLayoutMkLst>
            <pc:docMk/>
            <pc:sldMasterMk cId="2460954070" sldId="2147483660"/>
            <pc:sldLayoutMk cId="949138452" sldId="2147483662"/>
          </pc:sldLayoutMkLst>
        </pc:sldLayoutChg>
        <pc:sldLayoutChg chg="del">
          <pc:chgData name="Alpha Sillah (1705038)" userId="S::1705038@student.uwtsd.ac.uk::93277e2a-e46d-4065-881d-ebfe37ee237d" providerId="AD" clId="Web-{DECEB13D-9681-4352-8E80-FEBF16BC8B0D}" dt="2022-08-10T18:11:27.606" v="0"/>
          <pc:sldLayoutMkLst>
            <pc:docMk/>
            <pc:sldMasterMk cId="2460954070" sldId="2147483660"/>
            <pc:sldLayoutMk cId="2591524520" sldId="2147483663"/>
          </pc:sldLayoutMkLst>
        </pc:sldLayoutChg>
        <pc:sldLayoutChg chg="del">
          <pc:chgData name="Alpha Sillah (1705038)" userId="S::1705038@student.uwtsd.ac.uk::93277e2a-e46d-4065-881d-ebfe37ee237d" providerId="AD" clId="Web-{DECEB13D-9681-4352-8E80-FEBF16BC8B0D}" dt="2022-08-10T18:11:27.606" v="0"/>
          <pc:sldLayoutMkLst>
            <pc:docMk/>
            <pc:sldMasterMk cId="2460954070" sldId="2147483660"/>
            <pc:sldLayoutMk cId="1203092039" sldId="2147483664"/>
          </pc:sldLayoutMkLst>
        </pc:sldLayoutChg>
        <pc:sldLayoutChg chg="del">
          <pc:chgData name="Alpha Sillah (1705038)" userId="S::1705038@student.uwtsd.ac.uk::93277e2a-e46d-4065-881d-ebfe37ee237d" providerId="AD" clId="Web-{DECEB13D-9681-4352-8E80-FEBF16BC8B0D}" dt="2022-08-10T18:11:27.606" v="0"/>
          <pc:sldLayoutMkLst>
            <pc:docMk/>
            <pc:sldMasterMk cId="2460954070" sldId="2147483660"/>
            <pc:sldLayoutMk cId="3733172339" sldId="2147483665"/>
          </pc:sldLayoutMkLst>
        </pc:sldLayoutChg>
        <pc:sldLayoutChg chg="del">
          <pc:chgData name="Alpha Sillah (1705038)" userId="S::1705038@student.uwtsd.ac.uk::93277e2a-e46d-4065-881d-ebfe37ee237d" providerId="AD" clId="Web-{DECEB13D-9681-4352-8E80-FEBF16BC8B0D}" dt="2022-08-10T18:11:27.606" v="0"/>
          <pc:sldLayoutMkLst>
            <pc:docMk/>
            <pc:sldMasterMk cId="2460954070" sldId="2147483660"/>
            <pc:sldLayoutMk cId="3210312558" sldId="2147483666"/>
          </pc:sldLayoutMkLst>
        </pc:sldLayoutChg>
        <pc:sldLayoutChg chg="del">
          <pc:chgData name="Alpha Sillah (1705038)" userId="S::1705038@student.uwtsd.ac.uk::93277e2a-e46d-4065-881d-ebfe37ee237d" providerId="AD" clId="Web-{DECEB13D-9681-4352-8E80-FEBF16BC8B0D}" dt="2022-08-10T18:11:27.606" v="0"/>
          <pc:sldLayoutMkLst>
            <pc:docMk/>
            <pc:sldMasterMk cId="2460954070" sldId="2147483660"/>
            <pc:sldLayoutMk cId="3146388984" sldId="2147483667"/>
          </pc:sldLayoutMkLst>
        </pc:sldLayoutChg>
        <pc:sldLayoutChg chg="del">
          <pc:chgData name="Alpha Sillah (1705038)" userId="S::1705038@student.uwtsd.ac.uk::93277e2a-e46d-4065-881d-ebfe37ee237d" providerId="AD" clId="Web-{DECEB13D-9681-4352-8E80-FEBF16BC8B0D}" dt="2022-08-10T18:11:27.606" v="0"/>
          <pc:sldLayoutMkLst>
            <pc:docMk/>
            <pc:sldMasterMk cId="2460954070" sldId="2147483660"/>
            <pc:sldLayoutMk cId="3171841454" sldId="2147483668"/>
          </pc:sldLayoutMkLst>
        </pc:sldLayoutChg>
        <pc:sldLayoutChg chg="del">
          <pc:chgData name="Alpha Sillah (1705038)" userId="S::1705038@student.uwtsd.ac.uk::93277e2a-e46d-4065-881d-ebfe37ee237d" providerId="AD" clId="Web-{DECEB13D-9681-4352-8E80-FEBF16BC8B0D}" dt="2022-08-10T18:11:27.606" v="0"/>
          <pc:sldLayoutMkLst>
            <pc:docMk/>
            <pc:sldMasterMk cId="2460954070" sldId="2147483660"/>
            <pc:sldLayoutMk cId="1718958274" sldId="2147483669"/>
          </pc:sldLayoutMkLst>
        </pc:sldLayoutChg>
        <pc:sldLayoutChg chg="del">
          <pc:chgData name="Alpha Sillah (1705038)" userId="S::1705038@student.uwtsd.ac.uk::93277e2a-e46d-4065-881d-ebfe37ee237d" providerId="AD" clId="Web-{DECEB13D-9681-4352-8E80-FEBF16BC8B0D}" dt="2022-08-10T18:11:27.606" v="0"/>
          <pc:sldLayoutMkLst>
            <pc:docMk/>
            <pc:sldMasterMk cId="2460954070" sldId="2147483660"/>
            <pc:sldLayoutMk cId="2202905451" sldId="2147483670"/>
          </pc:sldLayoutMkLst>
        </pc:sldLayoutChg>
        <pc:sldLayoutChg chg="del">
          <pc:chgData name="Alpha Sillah (1705038)" userId="S::1705038@student.uwtsd.ac.uk::93277e2a-e46d-4065-881d-ebfe37ee237d" providerId="AD" clId="Web-{DECEB13D-9681-4352-8E80-FEBF16BC8B0D}" dt="2022-08-10T18:11:27.606" v="0"/>
          <pc:sldLayoutMkLst>
            <pc:docMk/>
            <pc:sldMasterMk cId="2460954070" sldId="2147483660"/>
            <pc:sldLayoutMk cId="3479445657" sldId="2147483671"/>
          </pc:sldLayoutMkLst>
        </pc:sldLayoutChg>
      </pc:sldMasterChg>
      <pc:sldMasterChg chg="add addSldLayout">
        <pc:chgData name="Alpha Sillah (1705038)" userId="S::1705038@student.uwtsd.ac.uk::93277e2a-e46d-4065-881d-ebfe37ee237d" providerId="AD" clId="Web-{DECEB13D-9681-4352-8E80-FEBF16BC8B0D}" dt="2022-08-10T18:11:27.606" v="0"/>
        <pc:sldMasterMkLst>
          <pc:docMk/>
          <pc:sldMasterMk cId="4002167215" sldId="2147483698"/>
        </pc:sldMasterMkLst>
        <pc:sldLayoutChg chg="add">
          <pc:chgData name="Alpha Sillah (1705038)" userId="S::1705038@student.uwtsd.ac.uk::93277e2a-e46d-4065-881d-ebfe37ee237d" providerId="AD" clId="Web-{DECEB13D-9681-4352-8E80-FEBF16BC8B0D}" dt="2022-08-10T18:11:27.606" v="0"/>
          <pc:sldLayoutMkLst>
            <pc:docMk/>
            <pc:sldMasterMk cId="4002167215" sldId="2147483698"/>
            <pc:sldLayoutMk cId="1955417435" sldId="2147483687"/>
          </pc:sldLayoutMkLst>
        </pc:sldLayoutChg>
        <pc:sldLayoutChg chg="add">
          <pc:chgData name="Alpha Sillah (1705038)" userId="S::1705038@student.uwtsd.ac.uk::93277e2a-e46d-4065-881d-ebfe37ee237d" providerId="AD" clId="Web-{DECEB13D-9681-4352-8E80-FEBF16BC8B0D}" dt="2022-08-10T18:11:27.606" v="0"/>
          <pc:sldLayoutMkLst>
            <pc:docMk/>
            <pc:sldMasterMk cId="4002167215" sldId="2147483698"/>
            <pc:sldLayoutMk cId="1139624927" sldId="2147483688"/>
          </pc:sldLayoutMkLst>
        </pc:sldLayoutChg>
        <pc:sldLayoutChg chg="add">
          <pc:chgData name="Alpha Sillah (1705038)" userId="S::1705038@student.uwtsd.ac.uk::93277e2a-e46d-4065-881d-ebfe37ee237d" providerId="AD" clId="Web-{DECEB13D-9681-4352-8E80-FEBF16BC8B0D}" dt="2022-08-10T18:11:27.606" v="0"/>
          <pc:sldLayoutMkLst>
            <pc:docMk/>
            <pc:sldMasterMk cId="4002167215" sldId="2147483698"/>
            <pc:sldLayoutMk cId="2651556077" sldId="2147483689"/>
          </pc:sldLayoutMkLst>
        </pc:sldLayoutChg>
        <pc:sldLayoutChg chg="add">
          <pc:chgData name="Alpha Sillah (1705038)" userId="S::1705038@student.uwtsd.ac.uk::93277e2a-e46d-4065-881d-ebfe37ee237d" providerId="AD" clId="Web-{DECEB13D-9681-4352-8E80-FEBF16BC8B0D}" dt="2022-08-10T18:11:27.606" v="0"/>
          <pc:sldLayoutMkLst>
            <pc:docMk/>
            <pc:sldMasterMk cId="4002167215" sldId="2147483698"/>
            <pc:sldLayoutMk cId="683051334" sldId="2147483690"/>
          </pc:sldLayoutMkLst>
        </pc:sldLayoutChg>
        <pc:sldLayoutChg chg="add">
          <pc:chgData name="Alpha Sillah (1705038)" userId="S::1705038@student.uwtsd.ac.uk::93277e2a-e46d-4065-881d-ebfe37ee237d" providerId="AD" clId="Web-{DECEB13D-9681-4352-8E80-FEBF16BC8B0D}" dt="2022-08-10T18:11:27.606" v="0"/>
          <pc:sldLayoutMkLst>
            <pc:docMk/>
            <pc:sldMasterMk cId="4002167215" sldId="2147483698"/>
            <pc:sldLayoutMk cId="3440152350" sldId="2147483691"/>
          </pc:sldLayoutMkLst>
        </pc:sldLayoutChg>
        <pc:sldLayoutChg chg="add">
          <pc:chgData name="Alpha Sillah (1705038)" userId="S::1705038@student.uwtsd.ac.uk::93277e2a-e46d-4065-881d-ebfe37ee237d" providerId="AD" clId="Web-{DECEB13D-9681-4352-8E80-FEBF16BC8B0D}" dt="2022-08-10T18:11:27.606" v="0"/>
          <pc:sldLayoutMkLst>
            <pc:docMk/>
            <pc:sldMasterMk cId="4002167215" sldId="2147483698"/>
            <pc:sldLayoutMk cId="107304304" sldId="2147483692"/>
          </pc:sldLayoutMkLst>
        </pc:sldLayoutChg>
        <pc:sldLayoutChg chg="add">
          <pc:chgData name="Alpha Sillah (1705038)" userId="S::1705038@student.uwtsd.ac.uk::93277e2a-e46d-4065-881d-ebfe37ee237d" providerId="AD" clId="Web-{DECEB13D-9681-4352-8E80-FEBF16BC8B0D}" dt="2022-08-10T18:11:27.606" v="0"/>
          <pc:sldLayoutMkLst>
            <pc:docMk/>
            <pc:sldMasterMk cId="4002167215" sldId="2147483698"/>
            <pc:sldLayoutMk cId="1760133201" sldId="2147483693"/>
          </pc:sldLayoutMkLst>
        </pc:sldLayoutChg>
        <pc:sldLayoutChg chg="add">
          <pc:chgData name="Alpha Sillah (1705038)" userId="S::1705038@student.uwtsd.ac.uk::93277e2a-e46d-4065-881d-ebfe37ee237d" providerId="AD" clId="Web-{DECEB13D-9681-4352-8E80-FEBF16BC8B0D}" dt="2022-08-10T18:11:27.606" v="0"/>
          <pc:sldLayoutMkLst>
            <pc:docMk/>
            <pc:sldMasterMk cId="4002167215" sldId="2147483698"/>
            <pc:sldLayoutMk cId="1540864783" sldId="2147483694"/>
          </pc:sldLayoutMkLst>
        </pc:sldLayoutChg>
        <pc:sldLayoutChg chg="add">
          <pc:chgData name="Alpha Sillah (1705038)" userId="S::1705038@student.uwtsd.ac.uk::93277e2a-e46d-4065-881d-ebfe37ee237d" providerId="AD" clId="Web-{DECEB13D-9681-4352-8E80-FEBF16BC8B0D}" dt="2022-08-10T18:11:27.606" v="0"/>
          <pc:sldLayoutMkLst>
            <pc:docMk/>
            <pc:sldMasterMk cId="4002167215" sldId="2147483698"/>
            <pc:sldLayoutMk cId="4223634893" sldId="2147483695"/>
          </pc:sldLayoutMkLst>
        </pc:sldLayoutChg>
        <pc:sldLayoutChg chg="add">
          <pc:chgData name="Alpha Sillah (1705038)" userId="S::1705038@student.uwtsd.ac.uk::93277e2a-e46d-4065-881d-ebfe37ee237d" providerId="AD" clId="Web-{DECEB13D-9681-4352-8E80-FEBF16BC8B0D}" dt="2022-08-10T18:11:27.606" v="0"/>
          <pc:sldLayoutMkLst>
            <pc:docMk/>
            <pc:sldMasterMk cId="4002167215" sldId="2147483698"/>
            <pc:sldLayoutMk cId="1190347346" sldId="2147483696"/>
          </pc:sldLayoutMkLst>
        </pc:sldLayoutChg>
        <pc:sldLayoutChg chg="add">
          <pc:chgData name="Alpha Sillah (1705038)" userId="S::1705038@student.uwtsd.ac.uk::93277e2a-e46d-4065-881d-ebfe37ee237d" providerId="AD" clId="Web-{DECEB13D-9681-4352-8E80-FEBF16BC8B0D}" dt="2022-08-10T18:11:27.606" v="0"/>
          <pc:sldLayoutMkLst>
            <pc:docMk/>
            <pc:sldMasterMk cId="4002167215" sldId="2147483698"/>
            <pc:sldLayoutMk cId="2164722791" sldId="2147483697"/>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92193A-79AF-4F31-9CCF-52CFFCDE609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5185C1A2-B776-40E8-8E35-25FE74D52985}">
      <dgm:prSet/>
      <dgm:spPr/>
      <dgm:t>
        <a:bodyPr/>
        <a:lstStyle/>
        <a:p>
          <a:r>
            <a:rPr lang="en-US" dirty="0"/>
            <a:t>RESEARCH AND FINDINGS:</a:t>
          </a:r>
        </a:p>
      </dgm:t>
    </dgm:pt>
    <dgm:pt modelId="{8C320C34-11E7-4A3B-A70D-1E29A8B34A59}" type="parTrans" cxnId="{224D7D4C-DC3F-4243-9670-D99E26ADFADF}">
      <dgm:prSet/>
      <dgm:spPr/>
      <dgm:t>
        <a:bodyPr/>
        <a:lstStyle/>
        <a:p>
          <a:endParaRPr lang="en-US"/>
        </a:p>
      </dgm:t>
    </dgm:pt>
    <dgm:pt modelId="{30CDB2F6-0413-4936-8757-6ED8DCE3E498}" type="sibTrans" cxnId="{224D7D4C-DC3F-4243-9670-D99E26ADFADF}">
      <dgm:prSet/>
      <dgm:spPr/>
      <dgm:t>
        <a:bodyPr/>
        <a:lstStyle/>
        <a:p>
          <a:endParaRPr lang="en-US"/>
        </a:p>
      </dgm:t>
    </dgm:pt>
    <dgm:pt modelId="{EEE9100C-6AEF-4806-9CD4-AFCE56557FBA}">
      <dgm:prSet/>
      <dgm:spPr/>
      <dgm:t>
        <a:bodyPr/>
        <a:lstStyle/>
        <a:p>
          <a:r>
            <a:rPr lang="en-US" dirty="0"/>
            <a:t>- The story is linked logically to the overall examination as it took almost a month to put together data and many of the participants described the difficulty to gain access to information  within the wellbeing and social care settings.</a:t>
          </a:r>
        </a:p>
      </dgm:t>
    </dgm:pt>
    <dgm:pt modelId="{F27FD944-7F88-4A91-B841-CD9123CE831E}" type="parTrans" cxnId="{560CE235-F57A-4227-AF4D-7771C9809931}">
      <dgm:prSet/>
      <dgm:spPr/>
      <dgm:t>
        <a:bodyPr/>
        <a:lstStyle/>
        <a:p>
          <a:endParaRPr lang="en-US"/>
        </a:p>
      </dgm:t>
    </dgm:pt>
    <dgm:pt modelId="{6C2D124C-840A-4096-86A7-FBC7DBDD7B2B}" type="sibTrans" cxnId="{560CE235-F57A-4227-AF4D-7771C9809931}">
      <dgm:prSet/>
      <dgm:spPr/>
      <dgm:t>
        <a:bodyPr/>
        <a:lstStyle/>
        <a:p>
          <a:endParaRPr lang="en-US"/>
        </a:p>
      </dgm:t>
    </dgm:pt>
    <dgm:pt modelId="{698E35AB-45E4-4162-8E63-981D2CBF433E}">
      <dgm:prSet/>
      <dgm:spPr/>
      <dgm:t>
        <a:bodyPr/>
        <a:lstStyle/>
        <a:p>
          <a:r>
            <a:rPr lang="en-US" dirty="0"/>
            <a:t>- The writer was trying to raise awareness about concerns the older people shared with regards to the importance of independence.</a:t>
          </a:r>
        </a:p>
      </dgm:t>
    </dgm:pt>
    <dgm:pt modelId="{753E0266-D0BD-4EEA-852D-C2ED06F7453F}" type="parTrans" cxnId="{D46A5F4E-3230-4771-BB1D-1C86C4AE1863}">
      <dgm:prSet/>
      <dgm:spPr/>
      <dgm:t>
        <a:bodyPr/>
        <a:lstStyle/>
        <a:p>
          <a:endParaRPr lang="en-US"/>
        </a:p>
      </dgm:t>
    </dgm:pt>
    <dgm:pt modelId="{D81C8716-7F1A-49C0-97A6-0EB4DE492555}" type="sibTrans" cxnId="{D46A5F4E-3230-4771-BB1D-1C86C4AE1863}">
      <dgm:prSet/>
      <dgm:spPr/>
      <dgm:t>
        <a:bodyPr/>
        <a:lstStyle/>
        <a:p>
          <a:endParaRPr lang="en-US"/>
        </a:p>
      </dgm:t>
    </dgm:pt>
    <dgm:pt modelId="{5D67C26F-C553-4AE2-BEAB-D3B6CD369714}">
      <dgm:prSet/>
      <dgm:spPr/>
      <dgm:t>
        <a:bodyPr/>
        <a:lstStyle/>
        <a:p>
          <a:pPr rtl="0"/>
          <a:r>
            <a:rPr lang="en-US" dirty="0"/>
            <a:t>- Attitudes of professionals were discussed several times during the group discussions</a:t>
          </a:r>
          <a:r>
            <a:rPr lang="en-US" dirty="0">
              <a:latin typeface="Univers Light"/>
            </a:rPr>
            <a:t> (Bloor et al., (2001)</a:t>
          </a:r>
          <a:endParaRPr lang="en-US" dirty="0"/>
        </a:p>
      </dgm:t>
    </dgm:pt>
    <dgm:pt modelId="{9CCACAEC-05EC-4749-9F65-F0AA6767E464}" type="parTrans" cxnId="{40B7BCC8-EAB3-4132-8ED5-DCE690F3CABD}">
      <dgm:prSet/>
      <dgm:spPr/>
      <dgm:t>
        <a:bodyPr/>
        <a:lstStyle/>
        <a:p>
          <a:endParaRPr lang="en-US"/>
        </a:p>
      </dgm:t>
    </dgm:pt>
    <dgm:pt modelId="{33B65784-0A8F-4EAD-A8C1-4A4FF3FC816C}" type="sibTrans" cxnId="{40B7BCC8-EAB3-4132-8ED5-DCE690F3CABD}">
      <dgm:prSet/>
      <dgm:spPr/>
      <dgm:t>
        <a:bodyPr/>
        <a:lstStyle/>
        <a:p>
          <a:endParaRPr lang="en-US"/>
        </a:p>
      </dgm:t>
    </dgm:pt>
    <dgm:pt modelId="{C8C3A2A4-8D80-483B-8AAE-CBA0893B9842}">
      <dgm:prSet/>
      <dgm:spPr/>
      <dgm:t>
        <a:bodyPr/>
        <a:lstStyle/>
        <a:p>
          <a:r>
            <a:rPr lang="en-US" dirty="0"/>
            <a:t>-Patients talked about being mistreated by health professionals. They spoke about the positive experience they had with the interview</a:t>
          </a:r>
        </a:p>
      </dgm:t>
    </dgm:pt>
    <dgm:pt modelId="{0693B302-86D4-4623-B82A-9494EE7A2BFE}" type="parTrans" cxnId="{43B60562-0885-4AC5-B1B7-FD0027041491}">
      <dgm:prSet/>
      <dgm:spPr/>
      <dgm:t>
        <a:bodyPr/>
        <a:lstStyle/>
        <a:p>
          <a:endParaRPr lang="en-US"/>
        </a:p>
      </dgm:t>
    </dgm:pt>
    <dgm:pt modelId="{8F93717A-7258-482B-A3F9-5BAA2B9FFF5D}" type="sibTrans" cxnId="{43B60562-0885-4AC5-B1B7-FD0027041491}">
      <dgm:prSet/>
      <dgm:spPr/>
      <dgm:t>
        <a:bodyPr/>
        <a:lstStyle/>
        <a:p>
          <a:endParaRPr lang="en-US"/>
        </a:p>
      </dgm:t>
    </dgm:pt>
    <dgm:pt modelId="{848AF1CE-A390-4FCB-951E-9B8945C4E30A}" type="pres">
      <dgm:prSet presAssocID="{FF92193A-79AF-4F31-9CCF-52CFFCDE6097}" presName="linear" presStyleCnt="0">
        <dgm:presLayoutVars>
          <dgm:animLvl val="lvl"/>
          <dgm:resizeHandles val="exact"/>
        </dgm:presLayoutVars>
      </dgm:prSet>
      <dgm:spPr/>
    </dgm:pt>
    <dgm:pt modelId="{0FE6DB00-2298-4D41-A4E5-AFDF3BAF3882}" type="pres">
      <dgm:prSet presAssocID="{5185C1A2-B776-40E8-8E35-25FE74D52985}" presName="parentText" presStyleLbl="node1" presStyleIdx="0" presStyleCnt="5">
        <dgm:presLayoutVars>
          <dgm:chMax val="0"/>
          <dgm:bulletEnabled val="1"/>
        </dgm:presLayoutVars>
      </dgm:prSet>
      <dgm:spPr/>
    </dgm:pt>
    <dgm:pt modelId="{F8D0EDEE-4455-4C0E-AE67-C6E4613BFC5F}" type="pres">
      <dgm:prSet presAssocID="{30CDB2F6-0413-4936-8757-6ED8DCE3E498}" presName="spacer" presStyleCnt="0"/>
      <dgm:spPr/>
    </dgm:pt>
    <dgm:pt modelId="{FEF1CD8A-9071-44D0-A09D-E642464B3CDD}" type="pres">
      <dgm:prSet presAssocID="{EEE9100C-6AEF-4806-9CD4-AFCE56557FBA}" presName="parentText" presStyleLbl="node1" presStyleIdx="1" presStyleCnt="5">
        <dgm:presLayoutVars>
          <dgm:chMax val="0"/>
          <dgm:bulletEnabled val="1"/>
        </dgm:presLayoutVars>
      </dgm:prSet>
      <dgm:spPr/>
    </dgm:pt>
    <dgm:pt modelId="{6DCDFC87-E5EB-45D2-A8B2-FEE4C29F6B52}" type="pres">
      <dgm:prSet presAssocID="{6C2D124C-840A-4096-86A7-FBC7DBDD7B2B}" presName="spacer" presStyleCnt="0"/>
      <dgm:spPr/>
    </dgm:pt>
    <dgm:pt modelId="{2DD1D1A0-873C-4D40-B200-E1214AEB0184}" type="pres">
      <dgm:prSet presAssocID="{698E35AB-45E4-4162-8E63-981D2CBF433E}" presName="parentText" presStyleLbl="node1" presStyleIdx="2" presStyleCnt="5">
        <dgm:presLayoutVars>
          <dgm:chMax val="0"/>
          <dgm:bulletEnabled val="1"/>
        </dgm:presLayoutVars>
      </dgm:prSet>
      <dgm:spPr/>
    </dgm:pt>
    <dgm:pt modelId="{D22D9F6A-7C8C-4A12-9C74-B48F2C787069}" type="pres">
      <dgm:prSet presAssocID="{D81C8716-7F1A-49C0-97A6-0EB4DE492555}" presName="spacer" presStyleCnt="0"/>
      <dgm:spPr/>
    </dgm:pt>
    <dgm:pt modelId="{82A0AA36-6633-4D6A-B2B7-863457535A9F}" type="pres">
      <dgm:prSet presAssocID="{5D67C26F-C553-4AE2-BEAB-D3B6CD369714}" presName="parentText" presStyleLbl="node1" presStyleIdx="3" presStyleCnt="5">
        <dgm:presLayoutVars>
          <dgm:chMax val="0"/>
          <dgm:bulletEnabled val="1"/>
        </dgm:presLayoutVars>
      </dgm:prSet>
      <dgm:spPr/>
    </dgm:pt>
    <dgm:pt modelId="{E0DD2108-E30A-4509-99E3-104CCB6F6180}" type="pres">
      <dgm:prSet presAssocID="{33B65784-0A8F-4EAD-A8C1-4A4FF3FC816C}" presName="spacer" presStyleCnt="0"/>
      <dgm:spPr/>
    </dgm:pt>
    <dgm:pt modelId="{C356D206-9BAF-42F7-B9B2-39D367485A0F}" type="pres">
      <dgm:prSet presAssocID="{C8C3A2A4-8D80-483B-8AAE-CBA0893B9842}" presName="parentText" presStyleLbl="node1" presStyleIdx="4" presStyleCnt="5">
        <dgm:presLayoutVars>
          <dgm:chMax val="0"/>
          <dgm:bulletEnabled val="1"/>
        </dgm:presLayoutVars>
      </dgm:prSet>
      <dgm:spPr/>
    </dgm:pt>
  </dgm:ptLst>
  <dgm:cxnLst>
    <dgm:cxn modelId="{17F65810-1852-4184-A2D2-15EF542CBB06}" type="presOf" srcId="{698E35AB-45E4-4162-8E63-981D2CBF433E}" destId="{2DD1D1A0-873C-4D40-B200-E1214AEB0184}" srcOrd="0" destOrd="0" presId="urn:microsoft.com/office/officeart/2005/8/layout/vList2"/>
    <dgm:cxn modelId="{560CE235-F57A-4227-AF4D-7771C9809931}" srcId="{FF92193A-79AF-4F31-9CCF-52CFFCDE6097}" destId="{EEE9100C-6AEF-4806-9CD4-AFCE56557FBA}" srcOrd="1" destOrd="0" parTransId="{F27FD944-7F88-4A91-B841-CD9123CE831E}" sibTransId="{6C2D124C-840A-4096-86A7-FBC7DBDD7B2B}"/>
    <dgm:cxn modelId="{43B60562-0885-4AC5-B1B7-FD0027041491}" srcId="{FF92193A-79AF-4F31-9CCF-52CFFCDE6097}" destId="{C8C3A2A4-8D80-483B-8AAE-CBA0893B9842}" srcOrd="4" destOrd="0" parTransId="{0693B302-86D4-4623-B82A-9494EE7A2BFE}" sibTransId="{8F93717A-7258-482B-A3F9-5BAA2B9FFF5D}"/>
    <dgm:cxn modelId="{76213348-4A4E-4D97-9DFB-9C66076689DF}" type="presOf" srcId="{C8C3A2A4-8D80-483B-8AAE-CBA0893B9842}" destId="{C356D206-9BAF-42F7-B9B2-39D367485A0F}" srcOrd="0" destOrd="0" presId="urn:microsoft.com/office/officeart/2005/8/layout/vList2"/>
    <dgm:cxn modelId="{224D7D4C-DC3F-4243-9670-D99E26ADFADF}" srcId="{FF92193A-79AF-4F31-9CCF-52CFFCDE6097}" destId="{5185C1A2-B776-40E8-8E35-25FE74D52985}" srcOrd="0" destOrd="0" parTransId="{8C320C34-11E7-4A3B-A70D-1E29A8B34A59}" sibTransId="{30CDB2F6-0413-4936-8757-6ED8DCE3E498}"/>
    <dgm:cxn modelId="{D46A5F4E-3230-4771-BB1D-1C86C4AE1863}" srcId="{FF92193A-79AF-4F31-9CCF-52CFFCDE6097}" destId="{698E35AB-45E4-4162-8E63-981D2CBF433E}" srcOrd="2" destOrd="0" parTransId="{753E0266-D0BD-4EEA-852D-C2ED06F7453F}" sibTransId="{D81C8716-7F1A-49C0-97A6-0EB4DE492555}"/>
    <dgm:cxn modelId="{9ADE7970-3980-4793-8602-832E83AD7B5F}" type="presOf" srcId="{5D67C26F-C553-4AE2-BEAB-D3B6CD369714}" destId="{82A0AA36-6633-4D6A-B2B7-863457535A9F}" srcOrd="0" destOrd="0" presId="urn:microsoft.com/office/officeart/2005/8/layout/vList2"/>
    <dgm:cxn modelId="{B4285473-6F75-4ACB-AC48-ACCC263E1EF6}" type="presOf" srcId="{FF92193A-79AF-4F31-9CCF-52CFFCDE6097}" destId="{848AF1CE-A390-4FCB-951E-9B8945C4E30A}" srcOrd="0" destOrd="0" presId="urn:microsoft.com/office/officeart/2005/8/layout/vList2"/>
    <dgm:cxn modelId="{9DE49375-8B51-430B-812A-F52F9DA93910}" type="presOf" srcId="{EEE9100C-6AEF-4806-9CD4-AFCE56557FBA}" destId="{FEF1CD8A-9071-44D0-A09D-E642464B3CDD}" srcOrd="0" destOrd="0" presId="urn:microsoft.com/office/officeart/2005/8/layout/vList2"/>
    <dgm:cxn modelId="{40B7BCC8-EAB3-4132-8ED5-DCE690F3CABD}" srcId="{FF92193A-79AF-4F31-9CCF-52CFFCDE6097}" destId="{5D67C26F-C553-4AE2-BEAB-D3B6CD369714}" srcOrd="3" destOrd="0" parTransId="{9CCACAEC-05EC-4749-9F65-F0AA6767E464}" sibTransId="{33B65784-0A8F-4EAD-A8C1-4A4FF3FC816C}"/>
    <dgm:cxn modelId="{DB4D21FB-B0FE-4F28-86E8-8F72D7B65D6E}" type="presOf" srcId="{5185C1A2-B776-40E8-8E35-25FE74D52985}" destId="{0FE6DB00-2298-4D41-A4E5-AFDF3BAF3882}" srcOrd="0" destOrd="0" presId="urn:microsoft.com/office/officeart/2005/8/layout/vList2"/>
    <dgm:cxn modelId="{13951259-17C0-4155-A6AF-1924FC4567DC}" type="presParOf" srcId="{848AF1CE-A390-4FCB-951E-9B8945C4E30A}" destId="{0FE6DB00-2298-4D41-A4E5-AFDF3BAF3882}" srcOrd="0" destOrd="0" presId="urn:microsoft.com/office/officeart/2005/8/layout/vList2"/>
    <dgm:cxn modelId="{6AB91C69-85D3-4286-82A5-EB343ECC80A4}" type="presParOf" srcId="{848AF1CE-A390-4FCB-951E-9B8945C4E30A}" destId="{F8D0EDEE-4455-4C0E-AE67-C6E4613BFC5F}" srcOrd="1" destOrd="0" presId="urn:microsoft.com/office/officeart/2005/8/layout/vList2"/>
    <dgm:cxn modelId="{27BDE371-67D6-4972-B661-5144243258FC}" type="presParOf" srcId="{848AF1CE-A390-4FCB-951E-9B8945C4E30A}" destId="{FEF1CD8A-9071-44D0-A09D-E642464B3CDD}" srcOrd="2" destOrd="0" presId="urn:microsoft.com/office/officeart/2005/8/layout/vList2"/>
    <dgm:cxn modelId="{EED9310A-47BB-446F-9F49-4E9CF69B055E}" type="presParOf" srcId="{848AF1CE-A390-4FCB-951E-9B8945C4E30A}" destId="{6DCDFC87-E5EB-45D2-A8B2-FEE4C29F6B52}" srcOrd="3" destOrd="0" presId="urn:microsoft.com/office/officeart/2005/8/layout/vList2"/>
    <dgm:cxn modelId="{D280A0CB-5F0E-40E0-8064-178DD278B043}" type="presParOf" srcId="{848AF1CE-A390-4FCB-951E-9B8945C4E30A}" destId="{2DD1D1A0-873C-4D40-B200-E1214AEB0184}" srcOrd="4" destOrd="0" presId="urn:microsoft.com/office/officeart/2005/8/layout/vList2"/>
    <dgm:cxn modelId="{46286DC3-A402-4A15-9BB3-818E86171426}" type="presParOf" srcId="{848AF1CE-A390-4FCB-951E-9B8945C4E30A}" destId="{D22D9F6A-7C8C-4A12-9C74-B48F2C787069}" srcOrd="5" destOrd="0" presId="urn:microsoft.com/office/officeart/2005/8/layout/vList2"/>
    <dgm:cxn modelId="{C576B6FD-0AA1-446B-8F33-58BB21AA9C10}" type="presParOf" srcId="{848AF1CE-A390-4FCB-951E-9B8945C4E30A}" destId="{82A0AA36-6633-4D6A-B2B7-863457535A9F}" srcOrd="6" destOrd="0" presId="urn:microsoft.com/office/officeart/2005/8/layout/vList2"/>
    <dgm:cxn modelId="{02FB31C5-1218-46E5-97E4-6DB76FDA2D20}" type="presParOf" srcId="{848AF1CE-A390-4FCB-951E-9B8945C4E30A}" destId="{E0DD2108-E30A-4509-99E3-104CCB6F6180}" srcOrd="7" destOrd="0" presId="urn:microsoft.com/office/officeart/2005/8/layout/vList2"/>
    <dgm:cxn modelId="{301D1EFA-0791-4F47-AF82-9C5B1571B0F1}" type="presParOf" srcId="{848AF1CE-A390-4FCB-951E-9B8945C4E30A}" destId="{C356D206-9BAF-42F7-B9B2-39D367485A0F}" srcOrd="8"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E6DB00-2298-4D41-A4E5-AFDF3BAF3882}">
      <dsp:nvSpPr>
        <dsp:cNvPr id="0" name=""/>
        <dsp:cNvSpPr/>
      </dsp:nvSpPr>
      <dsp:spPr>
        <a:xfrm>
          <a:off x="0" y="408328"/>
          <a:ext cx="8107632" cy="4391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a:t>RESEARCH AND FINDINGS:</a:t>
          </a:r>
        </a:p>
      </dsp:txBody>
      <dsp:txXfrm>
        <a:off x="21439" y="429767"/>
        <a:ext cx="8064754" cy="396310"/>
      </dsp:txXfrm>
    </dsp:sp>
    <dsp:sp modelId="{FEF1CD8A-9071-44D0-A09D-E642464B3CDD}">
      <dsp:nvSpPr>
        <dsp:cNvPr id="0" name=""/>
        <dsp:cNvSpPr/>
      </dsp:nvSpPr>
      <dsp:spPr>
        <a:xfrm>
          <a:off x="0" y="879197"/>
          <a:ext cx="8107632" cy="4391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a:t>- The story is linked logically to the overall examination as it took almost a month to put together data and many of the participants described the difficulty to gain access to information  within the wellbeing and social care settings.</a:t>
          </a:r>
        </a:p>
      </dsp:txBody>
      <dsp:txXfrm>
        <a:off x="21439" y="900636"/>
        <a:ext cx="8064754" cy="396310"/>
      </dsp:txXfrm>
    </dsp:sp>
    <dsp:sp modelId="{2DD1D1A0-873C-4D40-B200-E1214AEB0184}">
      <dsp:nvSpPr>
        <dsp:cNvPr id="0" name=""/>
        <dsp:cNvSpPr/>
      </dsp:nvSpPr>
      <dsp:spPr>
        <a:xfrm>
          <a:off x="0" y="1350066"/>
          <a:ext cx="8107632" cy="4391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a:t>- The writer was trying to raise awareness about concerns the older people shared with regards to the importance of independence.</a:t>
          </a:r>
        </a:p>
      </dsp:txBody>
      <dsp:txXfrm>
        <a:off x="21439" y="1371505"/>
        <a:ext cx="8064754" cy="396310"/>
      </dsp:txXfrm>
    </dsp:sp>
    <dsp:sp modelId="{82A0AA36-6633-4D6A-B2B7-863457535A9F}">
      <dsp:nvSpPr>
        <dsp:cNvPr id="0" name=""/>
        <dsp:cNvSpPr/>
      </dsp:nvSpPr>
      <dsp:spPr>
        <a:xfrm>
          <a:off x="0" y="1820934"/>
          <a:ext cx="8107632" cy="4391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rtl="0">
            <a:lnSpc>
              <a:spcPct val="90000"/>
            </a:lnSpc>
            <a:spcBef>
              <a:spcPct val="0"/>
            </a:spcBef>
            <a:spcAft>
              <a:spcPct val="35000"/>
            </a:spcAft>
            <a:buNone/>
          </a:pPr>
          <a:r>
            <a:rPr lang="en-US" sz="1100" kern="1200" dirty="0"/>
            <a:t>- Attitudes of professionals were discussed several times during the group discussions</a:t>
          </a:r>
          <a:r>
            <a:rPr lang="en-US" sz="1100" kern="1200" dirty="0">
              <a:latin typeface="Univers Light"/>
            </a:rPr>
            <a:t> (Bloor et al., (2001)</a:t>
          </a:r>
          <a:endParaRPr lang="en-US" sz="1100" kern="1200" dirty="0"/>
        </a:p>
      </dsp:txBody>
      <dsp:txXfrm>
        <a:off x="21439" y="1842373"/>
        <a:ext cx="8064754" cy="396310"/>
      </dsp:txXfrm>
    </dsp:sp>
    <dsp:sp modelId="{C356D206-9BAF-42F7-B9B2-39D367485A0F}">
      <dsp:nvSpPr>
        <dsp:cNvPr id="0" name=""/>
        <dsp:cNvSpPr/>
      </dsp:nvSpPr>
      <dsp:spPr>
        <a:xfrm>
          <a:off x="0" y="2291803"/>
          <a:ext cx="8107632" cy="4391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US" sz="1100" kern="1200" dirty="0"/>
            <a:t>-Patients talked about being mistreated by health professionals. They spoke about the positive experience they had with the interview</a:t>
          </a:r>
        </a:p>
      </dsp:txBody>
      <dsp:txXfrm>
        <a:off x="21439" y="2313242"/>
        <a:ext cx="8064754" cy="39631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C7A07-96C3-42AF-943D-953C86C3DAAD}"/>
              </a:ext>
            </a:extLst>
          </p:cNvPr>
          <p:cNvSpPr>
            <a:spLocks noGrp="1"/>
          </p:cNvSpPr>
          <p:nvPr>
            <p:ph type="ctrTitle"/>
          </p:nvPr>
        </p:nvSpPr>
        <p:spPr>
          <a:xfrm>
            <a:off x="1524000" y="1463557"/>
            <a:ext cx="9144000" cy="2387600"/>
          </a:xfrm>
        </p:spPr>
        <p:txBody>
          <a:bodyPr anchor="b">
            <a:normAutofit/>
          </a:bodyPr>
          <a:lstStyle>
            <a:lvl1pPr algn="ctr">
              <a:lnSpc>
                <a:spcPct val="90000"/>
              </a:lnSpc>
              <a:defRPr sz="52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8CEE38DF-F503-4E79-B1B0-16489708A1B5}"/>
              </a:ext>
            </a:extLst>
          </p:cNvPr>
          <p:cNvSpPr>
            <a:spLocks noGrp="1"/>
          </p:cNvSpPr>
          <p:nvPr>
            <p:ph type="subTitle" idx="1"/>
          </p:nvPr>
        </p:nvSpPr>
        <p:spPr>
          <a:xfrm>
            <a:off x="1524000" y="3943232"/>
            <a:ext cx="9144000" cy="1655762"/>
          </a:xfrm>
        </p:spPr>
        <p:txBody>
          <a:bodyPr>
            <a:normAutofit/>
          </a:bodyPr>
          <a:lstStyle>
            <a:lvl1pPr marL="0" indent="0" algn="ctr">
              <a:lnSpc>
                <a:spcPts val="3200"/>
              </a:lnSpc>
              <a:buNone/>
              <a:defRPr sz="24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CC1D965B-87A4-4F43-BE02-800BCCDF42EF}"/>
              </a:ext>
            </a:extLst>
          </p:cNvPr>
          <p:cNvSpPr>
            <a:spLocks noGrp="1"/>
          </p:cNvSpPr>
          <p:nvPr>
            <p:ph type="dt" sz="half" idx="10"/>
          </p:nvPr>
        </p:nvSpPr>
        <p:spPr>
          <a:xfrm>
            <a:off x="420624" y="6217920"/>
            <a:ext cx="2743200" cy="640080"/>
          </a:xfrm>
        </p:spPr>
        <p:txBody>
          <a:bodyPr anchor="ctr" anchorCtr="0"/>
          <a:lstStyle/>
          <a:p>
            <a:fld id="{403CB87E-4591-47A1-9046-CF63F17215EF}" type="datetime2">
              <a:rPr lang="en-US" smtClean="0"/>
              <a:t>Thursday, August 11, 2022</a:t>
            </a:fld>
            <a:endParaRPr lang="en-US" dirty="0"/>
          </a:p>
        </p:txBody>
      </p:sp>
      <p:sp>
        <p:nvSpPr>
          <p:cNvPr id="5" name="Footer Placeholder 4">
            <a:extLst>
              <a:ext uri="{FF2B5EF4-FFF2-40B4-BE49-F238E27FC236}">
                <a16:creationId xmlns:a16="http://schemas.microsoft.com/office/drawing/2014/main" id="{389ED35B-CBF1-40D9-BAA7-CF9E1E22B8FC}"/>
              </a:ext>
            </a:extLst>
          </p:cNvPr>
          <p:cNvSpPr>
            <a:spLocks noGrp="1"/>
          </p:cNvSpPr>
          <p:nvPr>
            <p:ph type="ftr" sz="quarter" idx="11"/>
          </p:nvPr>
        </p:nvSpPr>
        <p:spPr>
          <a:xfrm>
            <a:off x="3767328" y="6217920"/>
            <a:ext cx="7196328" cy="640080"/>
          </a:xfrm>
        </p:spPr>
        <p:txBody>
          <a:bodyPr anchor="ctr" anchorCtr="0"/>
          <a:lstStyle/>
          <a:p>
            <a:r>
              <a:rPr lang="en-US" dirty="0"/>
              <a:t>Sample Footer Text</a:t>
            </a:r>
          </a:p>
        </p:txBody>
      </p:sp>
      <p:sp>
        <p:nvSpPr>
          <p:cNvPr id="6" name="Slide Number Placeholder 5">
            <a:extLst>
              <a:ext uri="{FF2B5EF4-FFF2-40B4-BE49-F238E27FC236}">
                <a16:creationId xmlns:a16="http://schemas.microsoft.com/office/drawing/2014/main" id="{3D26653A-450D-4BDE-8718-99F2D9314259}"/>
              </a:ext>
            </a:extLst>
          </p:cNvPr>
          <p:cNvSpPr>
            <a:spLocks noGrp="1"/>
          </p:cNvSpPr>
          <p:nvPr>
            <p:ph type="sldNum" sz="quarter" idx="12"/>
          </p:nvPr>
        </p:nvSpPr>
        <p:spPr>
          <a:xfrm>
            <a:off x="11503152" y="0"/>
            <a:ext cx="685800" cy="685800"/>
          </a:xfrm>
        </p:spPr>
        <p:txBody>
          <a:bodyPr/>
          <a:lstStyle>
            <a:lvl1pPr algn="ctr">
              <a:defRPr/>
            </a:lvl1pPr>
          </a:lstStyle>
          <a:p>
            <a:fld id="{3A4F6043-7A67-491B-98BC-F933DED7226D}" type="slidenum">
              <a:rPr lang="en-US" smtClean="0"/>
              <a:t>‹#›</a:t>
            </a:fld>
            <a:endParaRPr lang="en-US"/>
          </a:p>
        </p:txBody>
      </p:sp>
    </p:spTree>
    <p:extLst>
      <p:ext uri="{BB962C8B-B14F-4D97-AF65-F5344CB8AC3E}">
        <p14:creationId xmlns:p14="http://schemas.microsoft.com/office/powerpoint/2010/main" val="1955417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14413-82C1-4EBC-8C6B-BC5F842D13A2}"/>
              </a:ext>
            </a:extLst>
          </p:cNvPr>
          <p:cNvSpPr>
            <a:spLocks noGrp="1"/>
          </p:cNvSpPr>
          <p:nvPr>
            <p:ph type="title"/>
          </p:nvPr>
        </p:nvSpPr>
        <p:spPr>
          <a:xfrm>
            <a:off x="420624" y="365125"/>
            <a:ext cx="10543032" cy="1325563"/>
          </a:xfrm>
        </p:spPr>
        <p:txBody>
          <a:bodyPr>
            <a:normAutofit/>
          </a:bodyPr>
          <a:lstStyle>
            <a:lvl1pPr>
              <a:lnSpc>
                <a:spcPct val="90000"/>
              </a:lnSpc>
              <a:defRPr sz="5200"/>
            </a:lvl1pPr>
          </a:lstStyle>
          <a:p>
            <a:r>
              <a:rPr lang="en-US" dirty="0"/>
              <a:t>Click to edit Master title style</a:t>
            </a:r>
          </a:p>
        </p:txBody>
      </p:sp>
      <p:sp>
        <p:nvSpPr>
          <p:cNvPr id="3" name="Content Placeholder 2">
            <a:extLst>
              <a:ext uri="{FF2B5EF4-FFF2-40B4-BE49-F238E27FC236}">
                <a16:creationId xmlns:a16="http://schemas.microsoft.com/office/drawing/2014/main" id="{328F029A-192E-4A44-ACC7-6C5212C77736}"/>
              </a:ext>
            </a:extLst>
          </p:cNvPr>
          <p:cNvSpPr>
            <a:spLocks noGrp="1"/>
          </p:cNvSpPr>
          <p:nvPr>
            <p:ph idx="1"/>
          </p:nvPr>
        </p:nvSpPr>
        <p:spPr>
          <a:xfrm>
            <a:off x="420625" y="1825625"/>
            <a:ext cx="10543031" cy="4206383"/>
          </a:xfrm>
        </p:spPr>
        <p:txBody>
          <a:bodyPr/>
          <a:lstStyle>
            <a:lvl1pPr>
              <a:defRPr sz="2400"/>
            </a:lvl1pPr>
            <a:lvl2pPr>
              <a:defRPr sz="22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8D1A7D4-E57E-4789-896B-B2A051BF94F6}"/>
              </a:ext>
            </a:extLst>
          </p:cNvPr>
          <p:cNvSpPr>
            <a:spLocks noGrp="1"/>
          </p:cNvSpPr>
          <p:nvPr>
            <p:ph type="dt" sz="half" idx="10"/>
          </p:nvPr>
        </p:nvSpPr>
        <p:spPr>
          <a:xfrm>
            <a:off x="420624" y="6217920"/>
            <a:ext cx="2743200" cy="640080"/>
          </a:xfrm>
        </p:spPr>
        <p:txBody>
          <a:bodyPr/>
          <a:lstStyle>
            <a:lvl1pPr>
              <a:defRPr>
                <a:solidFill>
                  <a:schemeClr val="tx2"/>
                </a:solidFill>
              </a:defRPr>
            </a:lvl1pPr>
          </a:lstStyle>
          <a:p>
            <a:fld id="{F33DE70B-B772-416E-A790-995760B1742E}" type="datetime2">
              <a:rPr lang="en-US" smtClean="0"/>
              <a:t>Thursday, August 11, 2022</a:t>
            </a:fld>
            <a:endParaRPr lang="en-US" dirty="0"/>
          </a:p>
        </p:txBody>
      </p:sp>
      <p:sp>
        <p:nvSpPr>
          <p:cNvPr id="5" name="Footer Placeholder 4">
            <a:extLst>
              <a:ext uri="{FF2B5EF4-FFF2-40B4-BE49-F238E27FC236}">
                <a16:creationId xmlns:a16="http://schemas.microsoft.com/office/drawing/2014/main" id="{A07B63EE-3B35-4F8A-BDA3-E778BFE14CA1}"/>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6" name="Slide Number Placeholder 5">
            <a:extLst>
              <a:ext uri="{FF2B5EF4-FFF2-40B4-BE49-F238E27FC236}">
                <a16:creationId xmlns:a16="http://schemas.microsoft.com/office/drawing/2014/main" id="{C8339EF2-7937-4C30-A883-7F7BD02802BC}"/>
              </a:ext>
            </a:extLst>
          </p:cNvPr>
          <p:cNvSpPr>
            <a:spLocks noGrp="1"/>
          </p:cNvSpPr>
          <p:nvPr>
            <p:ph type="sldNum" sz="quarter" idx="12"/>
          </p:nvPr>
        </p:nvSpPr>
        <p:spPr/>
        <p:txBody>
          <a:bodyPr/>
          <a:lstStyle>
            <a:lvl1pPr algn="ctr">
              <a:defRPr>
                <a:solidFill>
                  <a:schemeClr val="tx2"/>
                </a:solidFill>
              </a:defRPr>
            </a:lvl1p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1139624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AF4BC-D1E9-40F0-A26B-9EA9B6B69755}"/>
              </a:ext>
            </a:extLst>
          </p:cNvPr>
          <p:cNvSpPr>
            <a:spLocks noGrp="1"/>
          </p:cNvSpPr>
          <p:nvPr>
            <p:ph type="title"/>
          </p:nvPr>
        </p:nvSpPr>
        <p:spPr>
          <a:xfrm>
            <a:off x="420624" y="1081941"/>
            <a:ext cx="10543032" cy="2852737"/>
          </a:xfrm>
        </p:spPr>
        <p:txBody>
          <a:bodyPr anchor="b">
            <a:normAutofit/>
          </a:bodyPr>
          <a:lstStyle>
            <a:lvl1pPr>
              <a:defRPr sz="4400"/>
            </a:lvl1pPr>
          </a:lstStyle>
          <a:p>
            <a:r>
              <a:rPr lang="en-US" dirty="0"/>
              <a:t>Click to edit Master title style</a:t>
            </a:r>
          </a:p>
        </p:txBody>
      </p:sp>
      <p:sp>
        <p:nvSpPr>
          <p:cNvPr id="3" name="Text Placeholder 2">
            <a:extLst>
              <a:ext uri="{FF2B5EF4-FFF2-40B4-BE49-F238E27FC236}">
                <a16:creationId xmlns:a16="http://schemas.microsoft.com/office/drawing/2014/main" id="{FF7974A6-FAB9-47DA-8F1A-701DFC8DF327}"/>
              </a:ext>
            </a:extLst>
          </p:cNvPr>
          <p:cNvSpPr>
            <a:spLocks noGrp="1"/>
          </p:cNvSpPr>
          <p:nvPr>
            <p:ph type="body" idx="1"/>
          </p:nvPr>
        </p:nvSpPr>
        <p:spPr>
          <a:xfrm>
            <a:off x="420624" y="3961666"/>
            <a:ext cx="10543032" cy="1500187"/>
          </a:xfrm>
        </p:spPr>
        <p:txBody>
          <a:bodyPr>
            <a:noAutofit/>
          </a:bodyPr>
          <a:lstStyle>
            <a:lvl1pPr marL="0" indent="0">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564E2B4-314C-4D4F-8938-E437A2EF527B}"/>
              </a:ext>
            </a:extLst>
          </p:cNvPr>
          <p:cNvSpPr>
            <a:spLocks noGrp="1"/>
          </p:cNvSpPr>
          <p:nvPr>
            <p:ph type="dt" sz="half" idx="10"/>
          </p:nvPr>
        </p:nvSpPr>
        <p:spPr/>
        <p:txBody>
          <a:bodyPr/>
          <a:lstStyle/>
          <a:p>
            <a:fld id="{76760CDE-A6F1-4138-AF12-ED09E8E5FB6B}" type="datetime2">
              <a:rPr lang="en-US" smtClean="0"/>
              <a:t>Thursday, August 11, 2022</a:t>
            </a:fld>
            <a:endParaRPr lang="en-US"/>
          </a:p>
        </p:txBody>
      </p:sp>
      <p:sp>
        <p:nvSpPr>
          <p:cNvPr id="5" name="Footer Placeholder 4">
            <a:extLst>
              <a:ext uri="{FF2B5EF4-FFF2-40B4-BE49-F238E27FC236}">
                <a16:creationId xmlns:a16="http://schemas.microsoft.com/office/drawing/2014/main" id="{72442F23-6986-4A36-97F0-13F305A2DEBF}"/>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94BA1B9-2423-42BD-A553-DC5703F6243F}"/>
              </a:ext>
            </a:extLst>
          </p:cNvPr>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2651556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64F76-994F-4AB5-B17B-46C0C2FA5AE5}"/>
              </a:ext>
            </a:extLst>
          </p:cNvPr>
          <p:cNvSpPr>
            <a:spLocks noGrp="1"/>
          </p:cNvSpPr>
          <p:nvPr>
            <p:ph type="title"/>
          </p:nvPr>
        </p:nvSpPr>
        <p:spPr>
          <a:xfrm>
            <a:off x="420624" y="365125"/>
            <a:ext cx="10543032" cy="1325563"/>
          </a:xfrm>
        </p:spPr>
        <p:txBody>
          <a:bodyPr>
            <a:normAutofit/>
          </a:bodyPr>
          <a:lstStyle>
            <a:lvl1pPr>
              <a:defRPr sz="5200"/>
            </a:lvl1pPr>
          </a:lstStyle>
          <a:p>
            <a:r>
              <a:rPr lang="en-US" dirty="0"/>
              <a:t>Click to edit Master title style</a:t>
            </a:r>
          </a:p>
        </p:txBody>
      </p:sp>
      <p:sp>
        <p:nvSpPr>
          <p:cNvPr id="3" name="Content Placeholder 2">
            <a:extLst>
              <a:ext uri="{FF2B5EF4-FFF2-40B4-BE49-F238E27FC236}">
                <a16:creationId xmlns:a16="http://schemas.microsoft.com/office/drawing/2014/main" id="{55A69B3B-A540-4556-98C8-1F49704A794E}"/>
              </a:ext>
            </a:extLst>
          </p:cNvPr>
          <p:cNvSpPr>
            <a:spLocks noGrp="1"/>
          </p:cNvSpPr>
          <p:nvPr>
            <p:ph sz="half" idx="1"/>
          </p:nvPr>
        </p:nvSpPr>
        <p:spPr>
          <a:xfrm>
            <a:off x="420624" y="1825625"/>
            <a:ext cx="5599176" cy="4206382"/>
          </a:xfrm>
        </p:spPr>
        <p:txBody>
          <a:bodyPr/>
          <a:lstStyle>
            <a:lvl1pPr marL="457200" indent="-457200">
              <a:buFont typeface="Wingdings 2" panose="05020102010507070707" pitchFamily="18" charset="2"/>
              <a:buChar char="¬"/>
              <a:defRPr/>
            </a:lvl1pPr>
            <a:lvl2pPr marL="800100" indent="-342900">
              <a:buFont typeface="Wingdings 2" panose="05020102010507070707" pitchFamily="18" charset="2"/>
              <a:buChar char="¬"/>
              <a:defRPr/>
            </a:lvl2pPr>
            <a:lvl3pPr marL="1257300" indent="-342900">
              <a:buFont typeface="Wingdings 2" panose="05020102010507070707" pitchFamily="18" charset="2"/>
              <a:buChar char="¬"/>
              <a:defRPr/>
            </a:lvl3pPr>
            <a:lvl4pPr marL="1657350" indent="-285750">
              <a:buFont typeface="Wingdings 2" panose="05020102010507070707" pitchFamily="18" charset="2"/>
              <a:buChar char="¬"/>
              <a:defRPr/>
            </a:lvl4pPr>
            <a:lvl5pPr marL="2114550" indent="-285750">
              <a:buFont typeface="Wingdings 2" panose="05020102010507070707" pitchFamily="18" charset="2"/>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DEC72438-7C63-48F2-9D6F-2461BFD6D5E5}"/>
              </a:ext>
            </a:extLst>
          </p:cNvPr>
          <p:cNvSpPr>
            <a:spLocks noGrp="1"/>
          </p:cNvSpPr>
          <p:nvPr>
            <p:ph sz="half" idx="2"/>
          </p:nvPr>
        </p:nvSpPr>
        <p:spPr>
          <a:xfrm>
            <a:off x="6172200" y="1825625"/>
            <a:ext cx="4791456" cy="4206382"/>
          </a:xfrm>
        </p:spPr>
        <p:txBody>
          <a:bodyPr/>
          <a:lstStyle>
            <a:lvl1pPr marL="228600" indent="-228600">
              <a:buFont typeface="Wingdings 2" panose="05020102010507070707" pitchFamily="18" charset="2"/>
              <a:buChar char="¬"/>
              <a:defRPr/>
            </a:lvl1pPr>
            <a:lvl2pPr marL="685800" indent="-228600">
              <a:buFont typeface="Wingdings 2" panose="05020102010507070707" pitchFamily="18" charset="2"/>
              <a:buChar char="¬"/>
              <a:defRPr/>
            </a:lvl2pPr>
            <a:lvl3pPr marL="1143000" indent="-228600">
              <a:buFont typeface="Wingdings 2" panose="05020102010507070707" pitchFamily="18" charset="2"/>
              <a:buChar char="¬"/>
              <a:defRPr/>
            </a:lvl3pPr>
            <a:lvl4pPr marL="1600200" indent="-228600">
              <a:buFont typeface="Wingdings 2" panose="05020102010507070707" pitchFamily="18" charset="2"/>
              <a:buChar char="¬"/>
              <a:defRPr/>
            </a:lvl4pPr>
            <a:lvl5pPr marL="2057400" indent="-228600">
              <a:buFont typeface="Wingdings 2" panose="05020102010507070707" pitchFamily="18"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3FA1B49-6AAA-4DA7-970F-B75899F1AB51}"/>
              </a:ext>
            </a:extLst>
          </p:cNvPr>
          <p:cNvSpPr>
            <a:spLocks noGrp="1"/>
          </p:cNvSpPr>
          <p:nvPr>
            <p:ph type="dt" sz="half" idx="10"/>
          </p:nvPr>
        </p:nvSpPr>
        <p:spPr/>
        <p:txBody>
          <a:bodyPr/>
          <a:lstStyle/>
          <a:p>
            <a:fld id="{DB15F8B1-DB7B-4D28-A97D-40FB2DD1EF78}" type="datetime2">
              <a:rPr lang="en-US" smtClean="0"/>
              <a:t>Thursday, August 11, 2022</a:t>
            </a:fld>
            <a:endParaRPr lang="en-US"/>
          </a:p>
        </p:txBody>
      </p:sp>
      <p:sp>
        <p:nvSpPr>
          <p:cNvPr id="6" name="Footer Placeholder 5">
            <a:extLst>
              <a:ext uri="{FF2B5EF4-FFF2-40B4-BE49-F238E27FC236}">
                <a16:creationId xmlns:a16="http://schemas.microsoft.com/office/drawing/2014/main" id="{DEE3649A-B9A2-4737-B47E-758DC140688B}"/>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250C1407-C705-451C-878E-8175DCCD500D}"/>
              </a:ext>
            </a:extLst>
          </p:cNvPr>
          <p:cNvSpPr>
            <a:spLocks noGrp="1"/>
          </p:cNvSpPr>
          <p:nvPr>
            <p:ph type="sldNum" sz="quarter" idx="12"/>
          </p:nvPr>
        </p:nvSpPr>
        <p:spPr/>
        <p:txBody>
          <a:bodyPr/>
          <a:lstStyle/>
          <a:p>
            <a:fld id="{3A4F6043-7A67-491B-98BC-F933DED7226D}" type="slidenum">
              <a:rPr lang="en-US" smtClean="0"/>
              <a:pPr/>
              <a:t>‹#›</a:t>
            </a:fld>
            <a:endParaRPr lang="en-US"/>
          </a:p>
        </p:txBody>
      </p:sp>
    </p:spTree>
    <p:extLst>
      <p:ext uri="{BB962C8B-B14F-4D97-AF65-F5344CB8AC3E}">
        <p14:creationId xmlns:p14="http://schemas.microsoft.com/office/powerpoint/2010/main" val="6830513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2F9955-0460-4A20-8FC6-300595560010}"/>
              </a:ext>
            </a:extLst>
          </p:cNvPr>
          <p:cNvSpPr>
            <a:spLocks noGrp="1"/>
          </p:cNvSpPr>
          <p:nvPr>
            <p:ph type="title"/>
          </p:nvPr>
        </p:nvSpPr>
        <p:spPr>
          <a:xfrm>
            <a:off x="420624" y="365125"/>
            <a:ext cx="10543032" cy="1325563"/>
          </a:xfrm>
        </p:spPr>
        <p:txBody>
          <a:bodyPr>
            <a:normAutofit/>
          </a:bodyPr>
          <a:lstStyle>
            <a:lvl1pPr>
              <a:defRPr sz="5200"/>
            </a:lvl1pPr>
          </a:lstStyle>
          <a:p>
            <a:r>
              <a:rPr lang="en-US" dirty="0"/>
              <a:t>Click to edit Master title style</a:t>
            </a:r>
          </a:p>
        </p:txBody>
      </p:sp>
      <p:sp>
        <p:nvSpPr>
          <p:cNvPr id="3" name="Text Placeholder 2">
            <a:extLst>
              <a:ext uri="{FF2B5EF4-FFF2-40B4-BE49-F238E27FC236}">
                <a16:creationId xmlns:a16="http://schemas.microsoft.com/office/drawing/2014/main" id="{BF95DDA7-4AAD-4EBE-880C-200E5F10A6C4}"/>
              </a:ext>
            </a:extLst>
          </p:cNvPr>
          <p:cNvSpPr>
            <a:spLocks noGrp="1"/>
          </p:cNvSpPr>
          <p:nvPr>
            <p:ph type="body" idx="1"/>
          </p:nvPr>
        </p:nvSpPr>
        <p:spPr>
          <a:xfrm>
            <a:off x="420624" y="1681163"/>
            <a:ext cx="5549697" cy="823912"/>
          </a:xfrm>
        </p:spPr>
        <p:txBody>
          <a:bodyPr anchor="b">
            <a:normAutofit/>
          </a:bodyPr>
          <a:lstStyle>
            <a:lvl1pPr marL="0" indent="0">
              <a:buNone/>
              <a:defRPr sz="3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717496-E470-4CF6-884C-F07390A4688A}"/>
              </a:ext>
            </a:extLst>
          </p:cNvPr>
          <p:cNvSpPr>
            <a:spLocks noGrp="1"/>
          </p:cNvSpPr>
          <p:nvPr>
            <p:ph sz="half" idx="2"/>
          </p:nvPr>
        </p:nvSpPr>
        <p:spPr>
          <a:xfrm>
            <a:off x="420624" y="2505075"/>
            <a:ext cx="5549697" cy="3526932"/>
          </a:xfrm>
        </p:spPr>
        <p:txBody>
          <a:bodyPr/>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8C438EA-D381-4F22-A911-ECDD6D04FB33}"/>
              </a:ext>
            </a:extLst>
          </p:cNvPr>
          <p:cNvSpPr>
            <a:spLocks noGrp="1"/>
          </p:cNvSpPr>
          <p:nvPr>
            <p:ph type="body" sz="quarter" idx="3"/>
          </p:nvPr>
        </p:nvSpPr>
        <p:spPr>
          <a:xfrm>
            <a:off x="5970321" y="1681163"/>
            <a:ext cx="4993335" cy="823912"/>
          </a:xfrm>
        </p:spPr>
        <p:txBody>
          <a:bodyPr anchor="b">
            <a:normAutofit/>
          </a:bodyPr>
          <a:lstStyle>
            <a:lvl1pPr marL="0" indent="0">
              <a:buNone/>
              <a:defRPr sz="3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3F255FA-A04D-49F2-8DB4-3CC082D0DBC8}"/>
              </a:ext>
            </a:extLst>
          </p:cNvPr>
          <p:cNvSpPr>
            <a:spLocks noGrp="1"/>
          </p:cNvSpPr>
          <p:nvPr>
            <p:ph sz="quarter" idx="4"/>
          </p:nvPr>
        </p:nvSpPr>
        <p:spPr>
          <a:xfrm>
            <a:off x="5970321" y="2505075"/>
            <a:ext cx="4993335" cy="3526932"/>
          </a:xfrm>
        </p:spPr>
        <p:txBody>
          <a:bodyPr/>
          <a:lstStyle>
            <a:lvl1pPr>
              <a:defRPr sz="2400"/>
            </a:lvl1pPr>
            <a:lvl2pPr>
              <a:defRPr sz="22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6A6298F3-0AEC-4811-99A4-B78AE3A70B1E}"/>
              </a:ext>
            </a:extLst>
          </p:cNvPr>
          <p:cNvSpPr>
            <a:spLocks noGrp="1"/>
          </p:cNvSpPr>
          <p:nvPr>
            <p:ph type="dt" sz="half" idx="10"/>
          </p:nvPr>
        </p:nvSpPr>
        <p:spPr>
          <a:xfrm>
            <a:off x="420624" y="6217920"/>
            <a:ext cx="2743200" cy="640080"/>
          </a:xfrm>
        </p:spPr>
        <p:txBody>
          <a:bodyPr/>
          <a:lstStyle/>
          <a:p>
            <a:fld id="{14039161-23B8-4738-9069-73EBE8884FDD}" type="datetime2">
              <a:rPr lang="en-US" smtClean="0"/>
              <a:t>Thursday, August 11, 2022</a:t>
            </a:fld>
            <a:endParaRPr lang="en-US"/>
          </a:p>
        </p:txBody>
      </p:sp>
      <p:sp>
        <p:nvSpPr>
          <p:cNvPr id="8" name="Footer Placeholder 7">
            <a:extLst>
              <a:ext uri="{FF2B5EF4-FFF2-40B4-BE49-F238E27FC236}">
                <a16:creationId xmlns:a16="http://schemas.microsoft.com/office/drawing/2014/main" id="{AA7690B4-8A9A-4717-8B0B-2C921292656C}"/>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5328F00A-44BE-4E0A-B1CE-1FC489654F71}"/>
              </a:ext>
            </a:extLst>
          </p:cNvPr>
          <p:cNvSpPr>
            <a:spLocks noGrp="1"/>
          </p:cNvSpPr>
          <p:nvPr>
            <p:ph type="sldNum" sz="quarter" idx="12"/>
          </p:nvPr>
        </p:nvSpPr>
        <p:spPr/>
        <p:txBody>
          <a:bodyPr/>
          <a:lstStyle/>
          <a:p>
            <a:fld id="{3A4F6043-7A67-491B-98BC-F933DED7226D}" type="slidenum">
              <a:rPr lang="en-US" smtClean="0"/>
              <a:pPr/>
              <a:t>‹#›</a:t>
            </a:fld>
            <a:endParaRPr lang="en-US"/>
          </a:p>
        </p:txBody>
      </p:sp>
    </p:spTree>
    <p:extLst>
      <p:ext uri="{BB962C8B-B14F-4D97-AF65-F5344CB8AC3E}">
        <p14:creationId xmlns:p14="http://schemas.microsoft.com/office/powerpoint/2010/main" val="3440152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1F235-FBFF-453E-B90A-5758ED47C7B0}"/>
              </a:ext>
            </a:extLst>
          </p:cNvPr>
          <p:cNvSpPr>
            <a:spLocks noGrp="1"/>
          </p:cNvSpPr>
          <p:nvPr>
            <p:ph type="title"/>
          </p:nvPr>
        </p:nvSpPr>
        <p:spPr>
          <a:xfrm>
            <a:off x="420624" y="938306"/>
            <a:ext cx="10543032" cy="1325563"/>
          </a:xfrm>
        </p:spPr>
        <p:txBody>
          <a:bodyPr>
            <a:normAutofit/>
          </a:bodyPr>
          <a:lstStyle>
            <a:lvl1pPr>
              <a:defRPr sz="5200"/>
            </a:lvl1pPr>
          </a:lstStyle>
          <a:p>
            <a:r>
              <a:rPr lang="en-US" dirty="0"/>
              <a:t>Click to edit Master title style</a:t>
            </a:r>
          </a:p>
        </p:txBody>
      </p:sp>
      <p:sp>
        <p:nvSpPr>
          <p:cNvPr id="3" name="Date Placeholder 2">
            <a:extLst>
              <a:ext uri="{FF2B5EF4-FFF2-40B4-BE49-F238E27FC236}">
                <a16:creationId xmlns:a16="http://schemas.microsoft.com/office/drawing/2014/main" id="{D443A871-5A76-4349-99F0-C46C77380477}"/>
              </a:ext>
            </a:extLst>
          </p:cNvPr>
          <p:cNvSpPr>
            <a:spLocks noGrp="1"/>
          </p:cNvSpPr>
          <p:nvPr>
            <p:ph type="dt" sz="half" idx="10"/>
          </p:nvPr>
        </p:nvSpPr>
        <p:spPr/>
        <p:txBody>
          <a:bodyPr/>
          <a:lstStyle/>
          <a:p>
            <a:fld id="{FA994D44-7693-499F-AC6C-11696134FE3F}" type="datetime2">
              <a:rPr lang="en-US" smtClean="0"/>
              <a:t>Thursday, August 11, 2022</a:t>
            </a:fld>
            <a:endParaRPr lang="en-US"/>
          </a:p>
        </p:txBody>
      </p:sp>
      <p:sp>
        <p:nvSpPr>
          <p:cNvPr id="4" name="Footer Placeholder 3">
            <a:extLst>
              <a:ext uri="{FF2B5EF4-FFF2-40B4-BE49-F238E27FC236}">
                <a16:creationId xmlns:a16="http://schemas.microsoft.com/office/drawing/2014/main" id="{F472E803-8BD9-40A2-8389-C19DA11480ED}"/>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F05414ED-B772-4B84-813E-E34C9A97C053}"/>
              </a:ext>
            </a:extLst>
          </p:cNvPr>
          <p:cNvSpPr>
            <a:spLocks noGrp="1"/>
          </p:cNvSpPr>
          <p:nvPr>
            <p:ph type="sldNum" sz="quarter" idx="12"/>
          </p:nvPr>
        </p:nvSpPr>
        <p:spPr/>
        <p:txBody>
          <a:bodyPr/>
          <a:lstStyle/>
          <a:p>
            <a:fld id="{3A4F6043-7A67-491B-98BC-F933DED7226D}" type="slidenum">
              <a:rPr lang="en-US" smtClean="0"/>
              <a:pPr/>
              <a:t>‹#›</a:t>
            </a:fld>
            <a:endParaRPr lang="en-US"/>
          </a:p>
        </p:txBody>
      </p:sp>
    </p:spTree>
    <p:extLst>
      <p:ext uri="{BB962C8B-B14F-4D97-AF65-F5344CB8AC3E}">
        <p14:creationId xmlns:p14="http://schemas.microsoft.com/office/powerpoint/2010/main" val="107304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E562BDD-CBFF-4046-A6B2-A9ECCB7EA144}"/>
              </a:ext>
            </a:extLst>
          </p:cNvPr>
          <p:cNvSpPr>
            <a:spLocks noGrp="1"/>
          </p:cNvSpPr>
          <p:nvPr>
            <p:ph type="dt" sz="half" idx="10"/>
          </p:nvPr>
        </p:nvSpPr>
        <p:spPr/>
        <p:txBody>
          <a:bodyPr/>
          <a:lstStyle/>
          <a:p>
            <a:fld id="{363AF2AE-472C-4EF3-ABB2-24BAA9AE3CF7}" type="datetime2">
              <a:rPr lang="en-US" smtClean="0"/>
              <a:t>Thursday, August 11, 2022</a:t>
            </a:fld>
            <a:endParaRPr lang="en-US"/>
          </a:p>
        </p:txBody>
      </p:sp>
      <p:sp>
        <p:nvSpPr>
          <p:cNvPr id="3" name="Footer Placeholder 2">
            <a:extLst>
              <a:ext uri="{FF2B5EF4-FFF2-40B4-BE49-F238E27FC236}">
                <a16:creationId xmlns:a16="http://schemas.microsoft.com/office/drawing/2014/main" id="{4690B5F6-6C28-4A86-AFD0-D7F93D461945}"/>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75910D5C-1634-451B-8D99-4D47EB3A11E7}"/>
              </a:ext>
            </a:extLst>
          </p:cNvPr>
          <p:cNvSpPr>
            <a:spLocks noGrp="1"/>
          </p:cNvSpPr>
          <p:nvPr>
            <p:ph type="sldNum" sz="quarter" idx="12"/>
          </p:nvPr>
        </p:nvSpPr>
        <p:spPr/>
        <p:txBody>
          <a:bodyPr/>
          <a:lstStyle/>
          <a:p>
            <a:fld id="{3A4F6043-7A67-491B-98BC-F933DED7226D}" type="slidenum">
              <a:rPr lang="en-US" smtClean="0"/>
              <a:pPr/>
              <a:t>‹#›</a:t>
            </a:fld>
            <a:endParaRPr lang="en-US"/>
          </a:p>
        </p:txBody>
      </p:sp>
    </p:spTree>
    <p:extLst>
      <p:ext uri="{BB962C8B-B14F-4D97-AF65-F5344CB8AC3E}">
        <p14:creationId xmlns:p14="http://schemas.microsoft.com/office/powerpoint/2010/main" val="17601332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12261-8522-4437-B612-7C7100D18896}"/>
              </a:ext>
            </a:extLst>
          </p:cNvPr>
          <p:cNvSpPr>
            <a:spLocks noGrp="1"/>
          </p:cNvSpPr>
          <p:nvPr>
            <p:ph type="title"/>
          </p:nvPr>
        </p:nvSpPr>
        <p:spPr>
          <a:xfrm>
            <a:off x="420624" y="457200"/>
            <a:ext cx="10543032" cy="1600200"/>
          </a:xfrm>
        </p:spPr>
        <p:txBody>
          <a:bodyPr anchor="b">
            <a:noAutofit/>
          </a:bodyPr>
          <a:lstStyle>
            <a:lvl1pPr>
              <a:defRPr sz="5200">
                <a:latin typeface="Dante (Headings)2"/>
              </a:defRPr>
            </a:lvl1pPr>
          </a:lstStyle>
          <a:p>
            <a:r>
              <a:rPr lang="en-US" dirty="0"/>
              <a:t>Click to edit Master title style</a:t>
            </a:r>
          </a:p>
        </p:txBody>
      </p:sp>
      <p:sp>
        <p:nvSpPr>
          <p:cNvPr id="3" name="Content Placeholder 2">
            <a:extLst>
              <a:ext uri="{FF2B5EF4-FFF2-40B4-BE49-F238E27FC236}">
                <a16:creationId xmlns:a16="http://schemas.microsoft.com/office/drawing/2014/main" id="{91BAA0AF-3F50-42BD-84B4-E70C3D004FB2}"/>
              </a:ext>
            </a:extLst>
          </p:cNvPr>
          <p:cNvSpPr>
            <a:spLocks noGrp="1"/>
          </p:cNvSpPr>
          <p:nvPr>
            <p:ph idx="1"/>
          </p:nvPr>
        </p:nvSpPr>
        <p:spPr>
          <a:xfrm>
            <a:off x="5183188" y="2199340"/>
            <a:ext cx="5780468" cy="3661710"/>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699C702B-2C4D-4590-8BEE-31940145C77A}"/>
              </a:ext>
            </a:extLst>
          </p:cNvPr>
          <p:cNvSpPr>
            <a:spLocks noGrp="1"/>
          </p:cNvSpPr>
          <p:nvPr>
            <p:ph type="body" sz="half" idx="2"/>
          </p:nvPr>
        </p:nvSpPr>
        <p:spPr>
          <a:xfrm>
            <a:off x="420624" y="2199340"/>
            <a:ext cx="4489180" cy="3669647"/>
          </a:xfrm>
        </p:spPr>
        <p:txBody>
          <a:bodyPr>
            <a:normAutofit/>
          </a:bodyPr>
          <a:lstStyle>
            <a:lvl1pPr marL="0" indent="0">
              <a:buNone/>
              <a:defRPr sz="2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94813E-250B-4422-AE46-5E1AB964A417}"/>
              </a:ext>
            </a:extLst>
          </p:cNvPr>
          <p:cNvSpPr>
            <a:spLocks noGrp="1"/>
          </p:cNvSpPr>
          <p:nvPr>
            <p:ph type="dt" sz="half" idx="10"/>
          </p:nvPr>
        </p:nvSpPr>
        <p:spPr>
          <a:xfrm>
            <a:off x="420624" y="6217920"/>
            <a:ext cx="2743200" cy="640080"/>
          </a:xfrm>
        </p:spPr>
        <p:txBody>
          <a:bodyPr/>
          <a:lstStyle/>
          <a:p>
            <a:fld id="{EAEA162C-A7C1-4263-9453-1BAFF8C39559}" type="datetime2">
              <a:rPr lang="en-US" smtClean="0"/>
              <a:t>Thursday, August 11, 2022</a:t>
            </a:fld>
            <a:endParaRPr lang="en-US"/>
          </a:p>
        </p:txBody>
      </p:sp>
      <p:sp>
        <p:nvSpPr>
          <p:cNvPr id="6" name="Footer Placeholder 5">
            <a:extLst>
              <a:ext uri="{FF2B5EF4-FFF2-40B4-BE49-F238E27FC236}">
                <a16:creationId xmlns:a16="http://schemas.microsoft.com/office/drawing/2014/main" id="{61CB5B81-E9CC-45F3-8EF1-35D2C8FF1550}"/>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F5DA7E97-5A73-4602-9582-6CDACB9185F3}"/>
              </a:ext>
            </a:extLst>
          </p:cNvPr>
          <p:cNvSpPr>
            <a:spLocks noGrp="1"/>
          </p:cNvSpPr>
          <p:nvPr>
            <p:ph type="sldNum" sz="quarter" idx="12"/>
          </p:nvPr>
        </p:nvSpPr>
        <p:spPr/>
        <p:txBody>
          <a:bodyPr/>
          <a:lstStyle/>
          <a:p>
            <a:fld id="{3A4F6043-7A67-491B-98BC-F933DED7226D}" type="slidenum">
              <a:rPr lang="en-US" smtClean="0"/>
              <a:pPr/>
              <a:t>‹#›</a:t>
            </a:fld>
            <a:endParaRPr lang="en-US"/>
          </a:p>
        </p:txBody>
      </p:sp>
    </p:spTree>
    <p:extLst>
      <p:ext uri="{BB962C8B-B14F-4D97-AF65-F5344CB8AC3E}">
        <p14:creationId xmlns:p14="http://schemas.microsoft.com/office/powerpoint/2010/main" val="1540864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5334B-3019-4CA1-B658-779001922412}"/>
              </a:ext>
            </a:extLst>
          </p:cNvPr>
          <p:cNvSpPr>
            <a:spLocks noGrp="1"/>
          </p:cNvSpPr>
          <p:nvPr>
            <p:ph type="title"/>
          </p:nvPr>
        </p:nvSpPr>
        <p:spPr>
          <a:xfrm>
            <a:off x="420624" y="457200"/>
            <a:ext cx="4489180" cy="1600200"/>
          </a:xfrm>
        </p:spPr>
        <p:txBody>
          <a:bodyPr anchor="b">
            <a:normAutofit/>
          </a:bodyPr>
          <a:lstStyle>
            <a:lvl1pPr>
              <a:defRPr sz="4400"/>
            </a:lvl1pPr>
          </a:lstStyle>
          <a:p>
            <a:r>
              <a:rPr lang="en-US" dirty="0"/>
              <a:t>Click to edit Master title style</a:t>
            </a:r>
          </a:p>
        </p:txBody>
      </p:sp>
      <p:sp>
        <p:nvSpPr>
          <p:cNvPr id="3" name="Picture Placeholder 2">
            <a:extLst>
              <a:ext uri="{FF2B5EF4-FFF2-40B4-BE49-F238E27FC236}">
                <a16:creationId xmlns:a16="http://schemas.microsoft.com/office/drawing/2014/main" id="{AFD3CC12-FD6B-41A3-BF67-D600CC4383A3}"/>
              </a:ext>
            </a:extLst>
          </p:cNvPr>
          <p:cNvSpPr>
            <a:spLocks noGrp="1"/>
          </p:cNvSpPr>
          <p:nvPr>
            <p:ph type="pic" idx="1"/>
          </p:nvPr>
        </p:nvSpPr>
        <p:spPr>
          <a:xfrm>
            <a:off x="5183188" y="987425"/>
            <a:ext cx="6172200" cy="4873625"/>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DDB2BD5-DC18-460B-BFCC-5B2447D2B094}"/>
              </a:ext>
            </a:extLst>
          </p:cNvPr>
          <p:cNvSpPr>
            <a:spLocks noGrp="1"/>
          </p:cNvSpPr>
          <p:nvPr>
            <p:ph type="body" sz="half" idx="2"/>
          </p:nvPr>
        </p:nvSpPr>
        <p:spPr>
          <a:xfrm>
            <a:off x="420624" y="2199340"/>
            <a:ext cx="4489180" cy="3669647"/>
          </a:xfrm>
        </p:spPr>
        <p:txBody>
          <a:bodyPr>
            <a:normAutofit/>
          </a:bodyPr>
          <a:lstStyle>
            <a:lvl1pPr marL="0" indent="0">
              <a:buNone/>
              <a:defRPr sz="2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8BAF6305-9768-4792-866C-91238D45695D}"/>
              </a:ext>
            </a:extLst>
          </p:cNvPr>
          <p:cNvSpPr>
            <a:spLocks noGrp="1"/>
          </p:cNvSpPr>
          <p:nvPr>
            <p:ph type="dt" sz="half" idx="10"/>
          </p:nvPr>
        </p:nvSpPr>
        <p:spPr>
          <a:xfrm>
            <a:off x="420624" y="6217920"/>
            <a:ext cx="2743200" cy="640080"/>
          </a:xfrm>
        </p:spPr>
        <p:txBody>
          <a:bodyPr/>
          <a:lstStyle/>
          <a:p>
            <a:fld id="{64DF6793-3458-4587-8168-65F0C37A92D2}" type="datetime2">
              <a:rPr lang="en-US" smtClean="0"/>
              <a:t>Thursday, August 11, 2022</a:t>
            </a:fld>
            <a:endParaRPr lang="en-US"/>
          </a:p>
        </p:txBody>
      </p:sp>
      <p:sp>
        <p:nvSpPr>
          <p:cNvPr id="6" name="Footer Placeholder 5">
            <a:extLst>
              <a:ext uri="{FF2B5EF4-FFF2-40B4-BE49-F238E27FC236}">
                <a16:creationId xmlns:a16="http://schemas.microsoft.com/office/drawing/2014/main" id="{2CDBF050-0FF1-499F-936E-FAAE50DC3D3E}"/>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08902C2E-1542-46B4-85B1-7A4B3F7724FC}"/>
              </a:ext>
            </a:extLst>
          </p:cNvPr>
          <p:cNvSpPr>
            <a:spLocks noGrp="1"/>
          </p:cNvSpPr>
          <p:nvPr>
            <p:ph type="sldNum" sz="quarter" idx="12"/>
          </p:nvPr>
        </p:nvSpPr>
        <p:spPr/>
        <p:txBody>
          <a:bodyPr/>
          <a:lstStyle/>
          <a:p>
            <a:fld id="{3A4F6043-7A67-491B-98BC-F933DED7226D}" type="slidenum">
              <a:rPr lang="en-US" smtClean="0"/>
              <a:pPr/>
              <a:t>‹#›</a:t>
            </a:fld>
            <a:endParaRPr lang="en-US"/>
          </a:p>
        </p:txBody>
      </p:sp>
    </p:spTree>
    <p:extLst>
      <p:ext uri="{BB962C8B-B14F-4D97-AF65-F5344CB8AC3E}">
        <p14:creationId xmlns:p14="http://schemas.microsoft.com/office/powerpoint/2010/main" val="42236348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D930A-6467-4C46-BA13-A0F5EC12FF67}"/>
              </a:ext>
            </a:extLst>
          </p:cNvPr>
          <p:cNvSpPr>
            <a:spLocks noGrp="1"/>
          </p:cNvSpPr>
          <p:nvPr>
            <p:ph type="title"/>
          </p:nvPr>
        </p:nvSpPr>
        <p:spPr/>
        <p:txBody>
          <a:bodyPr>
            <a:normAutofit/>
          </a:bodyPr>
          <a:lstStyle>
            <a:lvl1pPr>
              <a:defRPr sz="5200"/>
            </a:lvl1p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841977A-7872-4BE8-8C5C-D2099BEDBB7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2CB8191-8A0C-4077-9A2D-0255BF81A9D0}"/>
              </a:ext>
            </a:extLst>
          </p:cNvPr>
          <p:cNvSpPr>
            <a:spLocks noGrp="1"/>
          </p:cNvSpPr>
          <p:nvPr>
            <p:ph type="dt" sz="half" idx="10"/>
          </p:nvPr>
        </p:nvSpPr>
        <p:spPr/>
        <p:txBody>
          <a:bodyPr/>
          <a:lstStyle/>
          <a:p>
            <a:fld id="{2FA17F0E-8070-4DFE-A821-9A699EDBAD7E}" type="datetime2">
              <a:rPr lang="en-US" smtClean="0"/>
              <a:t>Thursday, August 11, 2022</a:t>
            </a:fld>
            <a:endParaRPr lang="en-US"/>
          </a:p>
        </p:txBody>
      </p:sp>
      <p:sp>
        <p:nvSpPr>
          <p:cNvPr id="5" name="Footer Placeholder 4">
            <a:extLst>
              <a:ext uri="{FF2B5EF4-FFF2-40B4-BE49-F238E27FC236}">
                <a16:creationId xmlns:a16="http://schemas.microsoft.com/office/drawing/2014/main" id="{BF441B40-57AC-45F3-9AAC-DC2BEBB12184}"/>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B6D65F4-29FA-451A-878F-768E426A7EDA}"/>
              </a:ext>
            </a:extLst>
          </p:cNvPr>
          <p:cNvSpPr>
            <a:spLocks noGrp="1"/>
          </p:cNvSpPr>
          <p:nvPr>
            <p:ph type="sldNum" sz="quarter" idx="12"/>
          </p:nvPr>
        </p:nvSpPr>
        <p:spPr/>
        <p:txBody>
          <a:bodyPr/>
          <a:lstStyle/>
          <a:p>
            <a:fld id="{3A4F6043-7A67-491B-98BC-F933DED7226D}" type="slidenum">
              <a:rPr lang="en-US" smtClean="0"/>
              <a:pPr/>
              <a:t>‹#›</a:t>
            </a:fld>
            <a:endParaRPr lang="en-US"/>
          </a:p>
        </p:txBody>
      </p:sp>
    </p:spTree>
    <p:extLst>
      <p:ext uri="{BB962C8B-B14F-4D97-AF65-F5344CB8AC3E}">
        <p14:creationId xmlns:p14="http://schemas.microsoft.com/office/powerpoint/2010/main" val="11903473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D76A9FC-D582-4FC8-B641-9F77B4DD15B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23A1683-12F6-4BA6-AD1A-F98C6095145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1141D6-1E1A-4A54-A9B4-57F86865FC03}"/>
              </a:ext>
            </a:extLst>
          </p:cNvPr>
          <p:cNvSpPr>
            <a:spLocks noGrp="1"/>
          </p:cNvSpPr>
          <p:nvPr>
            <p:ph type="dt" sz="half" idx="10"/>
          </p:nvPr>
        </p:nvSpPr>
        <p:spPr/>
        <p:txBody>
          <a:bodyPr/>
          <a:lstStyle/>
          <a:p>
            <a:fld id="{D88D34AE-C7BF-46E5-A968-01C6641F6476}" type="datetime2">
              <a:rPr lang="en-US" smtClean="0"/>
              <a:t>Thursday, August 11, 2022</a:t>
            </a:fld>
            <a:endParaRPr lang="en-US"/>
          </a:p>
        </p:txBody>
      </p:sp>
      <p:sp>
        <p:nvSpPr>
          <p:cNvPr id="5" name="Footer Placeholder 4">
            <a:extLst>
              <a:ext uri="{FF2B5EF4-FFF2-40B4-BE49-F238E27FC236}">
                <a16:creationId xmlns:a16="http://schemas.microsoft.com/office/drawing/2014/main" id="{E57541D6-4702-4421-AEB2-D6CA3AADBA4F}"/>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C3C9F43-CD60-4C38-94C9-0E6D3B7224FD}"/>
              </a:ext>
            </a:extLst>
          </p:cNvPr>
          <p:cNvSpPr>
            <a:spLocks noGrp="1"/>
          </p:cNvSpPr>
          <p:nvPr>
            <p:ph type="sldNum" sz="quarter" idx="12"/>
          </p:nvPr>
        </p:nvSpPr>
        <p:spPr/>
        <p:txBody>
          <a:bodyPr/>
          <a:lstStyle/>
          <a:p>
            <a:fld id="{3A4F6043-7A67-491B-98BC-F933DED7226D}" type="slidenum">
              <a:rPr lang="en-US" smtClean="0"/>
              <a:pPr/>
              <a:t>‹#›</a:t>
            </a:fld>
            <a:endParaRPr lang="en-US"/>
          </a:p>
        </p:txBody>
      </p:sp>
    </p:spTree>
    <p:extLst>
      <p:ext uri="{BB962C8B-B14F-4D97-AF65-F5344CB8AC3E}">
        <p14:creationId xmlns:p14="http://schemas.microsoft.com/office/powerpoint/2010/main" val="21647227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586836B-C327-49CB-ADF2-2E730C4A91BF}"/>
              </a:ext>
            </a:extLst>
          </p:cNvPr>
          <p:cNvSpPr/>
          <p:nvPr/>
        </p:nvSpPr>
        <p:spPr>
          <a:xfrm>
            <a:off x="0"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8310F61-136C-42B3-981B-FDE3DD0A8135}"/>
              </a:ext>
            </a:extLst>
          </p:cNvPr>
          <p:cNvSpPr/>
          <p:nvPr/>
        </p:nvSpPr>
        <p:spPr>
          <a:xfrm>
            <a:off x="1478322" y="709375"/>
            <a:ext cx="10713675" cy="5419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392AF870-601F-4570-A8A9-1003F8939C55}"/>
              </a:ext>
            </a:extLst>
          </p:cNvPr>
          <p:cNvSpPr>
            <a:spLocks noGrp="1"/>
          </p:cNvSpPr>
          <p:nvPr>
            <p:ph type="title"/>
          </p:nvPr>
        </p:nvSpPr>
        <p:spPr>
          <a:xfrm>
            <a:off x="420624" y="365125"/>
            <a:ext cx="10543032"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BCCCECD-B6E7-4C40-8A84-65FD5A3F0AE2}"/>
              </a:ext>
            </a:extLst>
          </p:cNvPr>
          <p:cNvSpPr>
            <a:spLocks noGrp="1"/>
          </p:cNvSpPr>
          <p:nvPr>
            <p:ph type="body" idx="1"/>
          </p:nvPr>
        </p:nvSpPr>
        <p:spPr>
          <a:xfrm>
            <a:off x="420624" y="1825625"/>
            <a:ext cx="10543032"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43EFA4D-0E39-4E26-B43C-5D1084B3BAE2}"/>
              </a:ext>
            </a:extLst>
          </p:cNvPr>
          <p:cNvSpPr>
            <a:spLocks noGrp="1"/>
          </p:cNvSpPr>
          <p:nvPr>
            <p:ph type="dt" sz="half" idx="2"/>
          </p:nvPr>
        </p:nvSpPr>
        <p:spPr>
          <a:xfrm>
            <a:off x="420624" y="6217920"/>
            <a:ext cx="2743200" cy="640080"/>
          </a:xfrm>
          <a:prstGeom prst="rect">
            <a:avLst/>
          </a:prstGeom>
        </p:spPr>
        <p:txBody>
          <a:bodyPr vert="horz" lIns="91440" tIns="45720" rIns="91440" bIns="45720" rtlCol="0" anchor="ctr"/>
          <a:lstStyle>
            <a:lvl1pPr algn="l">
              <a:defRPr sz="1100">
                <a:solidFill>
                  <a:schemeClr val="tx2"/>
                </a:solidFill>
              </a:defRPr>
            </a:lvl1pPr>
          </a:lstStyle>
          <a:p>
            <a:fld id="{E8352ED3-3C46-4C9A-9738-67B2D875E7E2}" type="datetime2">
              <a:rPr lang="en-US" smtClean="0"/>
              <a:pPr/>
              <a:t>Thursday, August 11, 2022</a:t>
            </a:fld>
            <a:endParaRPr lang="en-US" dirty="0"/>
          </a:p>
        </p:txBody>
      </p:sp>
      <p:sp>
        <p:nvSpPr>
          <p:cNvPr id="5" name="Footer Placeholder 4">
            <a:extLst>
              <a:ext uri="{FF2B5EF4-FFF2-40B4-BE49-F238E27FC236}">
                <a16:creationId xmlns:a16="http://schemas.microsoft.com/office/drawing/2014/main" id="{AE8851EA-2F2C-4012-8B96-51179BDD11B7}"/>
              </a:ext>
            </a:extLst>
          </p:cNvPr>
          <p:cNvSpPr>
            <a:spLocks noGrp="1"/>
          </p:cNvSpPr>
          <p:nvPr>
            <p:ph type="ftr" sz="quarter" idx="3"/>
          </p:nvPr>
        </p:nvSpPr>
        <p:spPr>
          <a:xfrm>
            <a:off x="3767328" y="6217920"/>
            <a:ext cx="7196328" cy="640080"/>
          </a:xfrm>
          <a:prstGeom prst="rect">
            <a:avLst/>
          </a:prstGeom>
        </p:spPr>
        <p:txBody>
          <a:bodyPr vert="horz" lIns="91440" tIns="45720" rIns="91440" bIns="45720" rtlCol="0" anchor="ctr"/>
          <a:lstStyle>
            <a:lvl1pPr algn="r">
              <a:defRPr sz="1100">
                <a:solidFill>
                  <a:schemeClr val="tx2"/>
                </a:solidFill>
              </a:defRPr>
            </a:lvl1pPr>
          </a:lstStyle>
          <a:p>
            <a:r>
              <a:rPr lang="en-US" dirty="0"/>
              <a:t>Sample Footer Text</a:t>
            </a:r>
          </a:p>
        </p:txBody>
      </p:sp>
      <p:sp>
        <p:nvSpPr>
          <p:cNvPr id="6" name="Slide Number Placeholder 5">
            <a:extLst>
              <a:ext uri="{FF2B5EF4-FFF2-40B4-BE49-F238E27FC236}">
                <a16:creationId xmlns:a16="http://schemas.microsoft.com/office/drawing/2014/main" id="{17BB8ACB-7A60-4D76-A149-0C57A30E0161}"/>
              </a:ext>
            </a:extLst>
          </p:cNvPr>
          <p:cNvSpPr>
            <a:spLocks noGrp="1"/>
          </p:cNvSpPr>
          <p:nvPr>
            <p:ph type="sldNum" sz="quarter" idx="4"/>
          </p:nvPr>
        </p:nvSpPr>
        <p:spPr>
          <a:xfrm>
            <a:off x="11503152" y="0"/>
            <a:ext cx="685800" cy="685800"/>
          </a:xfrm>
          <a:prstGeom prst="rect">
            <a:avLst/>
          </a:prstGeom>
        </p:spPr>
        <p:txBody>
          <a:bodyPr vert="horz" lIns="91440" tIns="45720" rIns="91440" bIns="45720" rtlCol="0" anchor="ctr"/>
          <a:lstStyle>
            <a:lvl1pPr algn="ctr">
              <a:defRPr sz="1100">
                <a:solidFill>
                  <a:schemeClr val="tx2"/>
                </a:solidFill>
              </a:defRPr>
            </a:lvl1p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4002167215"/>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sldNum="0" hdr="0" ftr="0" dt="0"/>
  <p:txStyles>
    <p:titleStyle>
      <a:lvl1pPr algn="l" defTabSz="914400" rtl="0" eaLnBrk="1" latinLnBrk="0" hangingPunct="1">
        <a:lnSpc>
          <a:spcPct val="90000"/>
        </a:lnSpc>
        <a:spcBef>
          <a:spcPct val="0"/>
        </a:spcBef>
        <a:buNone/>
        <a:defRPr sz="3600" kern="120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Wingdings 2" panose="05020102010507070707" pitchFamily="18" charset="2"/>
        <a:buChar char=""/>
        <a:defRPr sz="18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Clr>
          <a:schemeClr val="accent2"/>
        </a:buClr>
        <a:buFont typeface="Wingdings 2" panose="05020102010507070707" pitchFamily="18" charset="2"/>
        <a:buChar char=""/>
        <a:defRPr sz="16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Clr>
          <a:schemeClr val="accent2"/>
        </a:buClr>
        <a:buFont typeface="Wingdings 2" panose="05020102010507070707" pitchFamily="18" charset="2"/>
        <a:buChar char=""/>
        <a:defRPr sz="14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Clr>
          <a:schemeClr val="accent2"/>
        </a:buClr>
        <a:buFont typeface="Wingdings 2" panose="05020102010507070707" pitchFamily="18" charset="2"/>
        <a:buChar char=""/>
        <a:defRPr sz="12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Clr>
          <a:schemeClr val="accent2"/>
        </a:buClr>
        <a:buFont typeface="Wingdings 2" panose="05020102010507070707" pitchFamily="18" charset="2"/>
        <a:buChar char=""/>
        <a:defRPr sz="11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policyoptions.irpp.org/magazines/may-2021/could-down-payment-federalism-help-kickstart-reform-in-long-term-care/" TargetMode="External"/><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geripal.org/2012/04/many-disabled-seniors-have-good-quality.html" TargetMode="External"/><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hyperlink" Target="https://policyoptions.irpp.org/magazines/september-2020/proper-funding-for-womens-health-research-could-save-lives-during-pandemic/" TargetMode="External"/><Relationship Id="rId7" Type="http://schemas.openxmlformats.org/officeDocument/2006/relationships/diagramQuickStyle" Target="../diagrams/quickStyle1.xml"/><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hyperlink" Target="https://creativecommons.org/licenses/by-nd/3.0/" TargetMode="External"/><Relationship Id="rId9" Type="http://schemas.microsoft.com/office/2007/relationships/diagramDrawing" Target="../diagrams/drawing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hyperlink" Target="https://doi.org/10.1186/1472-6963-11-181" TargetMode="External"/><Relationship Id="rId3" Type="http://schemas.openxmlformats.org/officeDocument/2006/relationships/hyperlink" Target="https://doi.org/10.1016/0277-9536(95)00117-p" TargetMode="External"/><Relationship Id="rId7" Type="http://schemas.openxmlformats.org/officeDocument/2006/relationships/hyperlink" Target="https://Patthomson.net" TargetMode="External"/><Relationship Id="rId2" Type="http://schemas.openxmlformats.org/officeDocument/2006/relationships/hyperlink" Target="https://doi.org10.1191/1478088706qp063oa" TargetMode="External"/><Relationship Id="rId1" Type="http://schemas.openxmlformats.org/officeDocument/2006/relationships/slideLayout" Target="../slideLayouts/slideLayout2.xml"/><Relationship Id="rId6" Type="http://schemas.openxmlformats.org/officeDocument/2006/relationships/hyperlink" Target="https://doi.org/10.1111/hsc.12089" TargetMode="External"/><Relationship Id="rId5" Type="http://schemas.openxmlformats.org/officeDocument/2006/relationships/hyperlink" Target="https://Tam-pub.utafi/bitstream/handle/10024/101042978-9552-03-0416-4" TargetMode="External"/><Relationship Id="rId4" Type="http://schemas.openxmlformats.org/officeDocument/2006/relationships/hyperlink" Target="https://doi.org/10.1186/1477-7525-10-2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B3B2C43-5E36-4768-8319-6752D24B47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Rectangle 10">
            <a:extLst>
              <a:ext uri="{FF2B5EF4-FFF2-40B4-BE49-F238E27FC236}">
                <a16:creationId xmlns:a16="http://schemas.microsoft.com/office/drawing/2014/main" id="{B044326E-7BB3-4929-BE33-05CA64DBB2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3" name="Rectangle 12">
            <a:extLst>
              <a:ext uri="{FF2B5EF4-FFF2-40B4-BE49-F238E27FC236}">
                <a16:creationId xmlns:a16="http://schemas.microsoft.com/office/drawing/2014/main" id="{731CF4E0-AA2D-43CA-A528-C52FB15824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6276" y="685800"/>
            <a:ext cx="10744200"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989319" y="576263"/>
            <a:ext cx="5054196" cy="2967606"/>
          </a:xfrm>
        </p:spPr>
        <p:txBody>
          <a:bodyPr anchor="b">
            <a:normAutofit/>
          </a:bodyPr>
          <a:lstStyle/>
          <a:p>
            <a:pPr algn="l"/>
            <a:r>
              <a:rPr lang="en-US" sz="1200" b="1" dirty="0"/>
              <a:t>ASSINMENT 2</a:t>
            </a:r>
            <a:br>
              <a:rPr lang="en-US" sz="1200" b="1" dirty="0"/>
            </a:br>
            <a:r>
              <a:rPr lang="en-US" sz="1200" b="1" dirty="0"/>
              <a:t>MODULE: INTRODUCTION TO RESEARCH SKILLS IN CARE (BMHP4013)</a:t>
            </a:r>
            <a:br>
              <a:rPr lang="en-US" sz="1200" b="1" dirty="0"/>
            </a:br>
            <a:r>
              <a:rPr lang="en-US" sz="1200" b="1" dirty="0"/>
              <a:t>STUDENT NAME: ALPHA SILLAH</a:t>
            </a:r>
            <a:br>
              <a:rPr lang="en-US" sz="1200" b="1" dirty="0"/>
            </a:br>
            <a:r>
              <a:rPr lang="en-US" sz="1200" b="1" dirty="0"/>
              <a:t>STUDENT NUMBER: 1705038</a:t>
            </a:r>
            <a:endParaRPr lang="en-US" sz="4800" dirty="0"/>
          </a:p>
        </p:txBody>
      </p:sp>
      <p:sp>
        <p:nvSpPr>
          <p:cNvPr id="3" name="Subtitle 2"/>
          <p:cNvSpPr>
            <a:spLocks noGrp="1"/>
          </p:cNvSpPr>
          <p:nvPr>
            <p:ph type="subTitle" idx="1"/>
          </p:nvPr>
        </p:nvSpPr>
        <p:spPr>
          <a:xfrm>
            <a:off x="5989319" y="3764975"/>
            <a:ext cx="5054196" cy="2192683"/>
          </a:xfrm>
        </p:spPr>
        <p:txBody>
          <a:bodyPr vert="horz" lIns="91440" tIns="45720" rIns="91440" bIns="45720" rtlCol="0" anchor="t">
            <a:normAutofit/>
          </a:bodyPr>
          <a:lstStyle/>
          <a:p>
            <a:pPr algn="l"/>
            <a:r>
              <a:rPr lang="en-US" sz="2200" dirty="0"/>
              <a:t>TOPIC: JOURNAL CRITIQUE</a:t>
            </a:r>
          </a:p>
        </p:txBody>
      </p:sp>
      <p:pic>
        <p:nvPicPr>
          <p:cNvPr id="4" name="Picture 3" descr="Top view of a background splashed with colors">
            <a:extLst>
              <a:ext uri="{FF2B5EF4-FFF2-40B4-BE49-F238E27FC236}">
                <a16:creationId xmlns:a16="http://schemas.microsoft.com/office/drawing/2014/main" id="{649F99DB-22B5-9FBB-4490-C6138D664417}"/>
              </a:ext>
            </a:extLst>
          </p:cNvPr>
          <p:cNvPicPr>
            <a:picLocks noChangeAspect="1"/>
          </p:cNvPicPr>
          <p:nvPr/>
        </p:nvPicPr>
        <p:blipFill rotWithShape="1">
          <a:blip r:embed="rId2"/>
          <a:srcRect l="22519" r="31742" b="8"/>
          <a:stretch/>
        </p:blipFill>
        <p:spPr>
          <a:xfrm>
            <a:off x="-6472" y="10"/>
            <a:ext cx="5486394" cy="6857982"/>
          </a:xfrm>
          <a:prstGeom prst="rect">
            <a:avLst/>
          </a:prstGeom>
        </p:spPr>
      </p:pic>
      <p:sp>
        <p:nvSpPr>
          <p:cNvPr id="15" name="Rectangle 14">
            <a:extLst>
              <a:ext uri="{FF2B5EF4-FFF2-40B4-BE49-F238E27FC236}">
                <a16:creationId xmlns:a16="http://schemas.microsoft.com/office/drawing/2014/main" id="{3B083774-A903-4B1B-BC6A-94C1F048E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479921" y="0"/>
            <a:ext cx="287517" cy="6857992"/>
          </a:xfrm>
          <a:prstGeom prst="rect">
            <a:avLst/>
          </a:prstGeom>
          <a:solidFill>
            <a:srgbClr val="FD9E07">
              <a:alpha val="25000"/>
            </a:srgb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a:ln>
                <a:noFill/>
              </a:ln>
              <a:solidFill>
                <a:srgbClr val="000000"/>
              </a:solidFill>
              <a:effectLst/>
              <a:uFillTx/>
              <a:latin typeface="Helvetica Neue Medium"/>
              <a:ea typeface="Helvetica Neue Medium"/>
              <a:cs typeface="Helvetica Neue Medium"/>
              <a:sym typeface="Helvetica Neue Medium"/>
            </a:endParaRPr>
          </a:p>
        </p:txBody>
      </p:sp>
      <p:cxnSp>
        <p:nvCxnSpPr>
          <p:cNvPr id="17" name="Straight Connector 16">
            <a:extLst>
              <a:ext uri="{FF2B5EF4-FFF2-40B4-BE49-F238E27FC236}">
                <a16:creationId xmlns:a16="http://schemas.microsoft.com/office/drawing/2014/main" id="{5D5FB189-1F48-4A47-B036-6AF7E11A8E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504676" y="-14198"/>
            <a:ext cx="0" cy="6858000"/>
          </a:xfrm>
          <a:prstGeom prst="line">
            <a:avLst/>
          </a:prstGeom>
          <a:ln w="9525" cap="rnd">
            <a:solidFill>
              <a:srgbClr val="FD9E07"/>
            </a:solidFill>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C5B335DD-3163-4EC5-8B6B-2AB53E64D1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 y="6172200"/>
            <a:ext cx="12192000" cy="0"/>
          </a:xfrm>
          <a:prstGeom prst="line">
            <a:avLst/>
          </a:prstGeom>
          <a:ln w="9525" cap="rnd">
            <a:solidFill>
              <a:srgbClr val="FD9E07"/>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8045A-6EF4-43DA-F813-CE06E0D437A2}"/>
              </a:ext>
            </a:extLst>
          </p:cNvPr>
          <p:cNvSpPr>
            <a:spLocks noGrp="1"/>
          </p:cNvSpPr>
          <p:nvPr>
            <p:ph type="title"/>
          </p:nvPr>
        </p:nvSpPr>
        <p:spPr>
          <a:xfrm>
            <a:off x="1480417" y="731596"/>
            <a:ext cx="4403239" cy="671841"/>
          </a:xfrm>
        </p:spPr>
        <p:txBody>
          <a:bodyPr>
            <a:normAutofit fontScale="90000"/>
          </a:bodyPr>
          <a:lstStyle/>
          <a:p>
            <a:r>
              <a:rPr lang="en-US" dirty="0"/>
              <a:t>INTRODUCTION</a:t>
            </a:r>
          </a:p>
        </p:txBody>
      </p:sp>
      <p:sp>
        <p:nvSpPr>
          <p:cNvPr id="3" name="Text Placeholder 2">
            <a:extLst>
              <a:ext uri="{FF2B5EF4-FFF2-40B4-BE49-F238E27FC236}">
                <a16:creationId xmlns:a16="http://schemas.microsoft.com/office/drawing/2014/main" id="{366A12F3-3800-CC5F-8D4F-2A3D539DF158}"/>
              </a:ext>
            </a:extLst>
          </p:cNvPr>
          <p:cNvSpPr>
            <a:spLocks noGrp="1"/>
          </p:cNvSpPr>
          <p:nvPr>
            <p:ph type="body" idx="1"/>
          </p:nvPr>
        </p:nvSpPr>
        <p:spPr>
          <a:xfrm>
            <a:off x="1480417" y="1395391"/>
            <a:ext cx="5147721" cy="4732117"/>
          </a:xfrm>
        </p:spPr>
        <p:txBody>
          <a:bodyPr vert="horz" lIns="91440" tIns="45720" rIns="91440" bIns="45720" rtlCol="0" anchor="t">
            <a:noAutofit/>
          </a:bodyPr>
          <a:lstStyle/>
          <a:p>
            <a:r>
              <a:rPr lang="en-US" sz="1200" dirty="0"/>
              <a:t>Methodology is the design that can be used by scientists to foster peoples' subtleties and understanding, consequently depending on optional subtleties. Qualitative examination is utilized to extend scientists' information on the story and the goal is to gain some comprehension of discernment (Green, 2000)</a:t>
            </a:r>
          </a:p>
          <a:p>
            <a:r>
              <a:rPr lang="en-US" sz="1200" dirty="0"/>
              <a:t>- The article looks at more seasoned individuals' view of personal satisfaction according to the viewpoint of access and utilization of wellbeing and social care services. It is fundamental on how nurses oversee care, and the patients' independence in their daily life. (Rand and Malley, 2014)</a:t>
            </a:r>
          </a:p>
          <a:p>
            <a:r>
              <a:rPr lang="en-US" sz="1200" dirty="0"/>
              <a:t>- The title of the article "THEY'RE ALWAYS IN A HURRY"- OLER PEOPLES@ PERCEPTION OF ACCESS AND RECOGNITION IN HEA;LTH AND SOCIAL CARE SERVICES.</a:t>
            </a:r>
          </a:p>
          <a:p>
            <a:r>
              <a:rPr lang="en-US" sz="1200" dirty="0"/>
              <a:t>- The author is called Elisa Tiilikainen.</a:t>
            </a:r>
          </a:p>
          <a:p>
            <a:r>
              <a:rPr lang="en-US" sz="1200" dirty="0"/>
              <a:t>- The Journal is called "Wiley Health and Social Care Services in The Community". Dated 23 June 2018.</a:t>
            </a:r>
          </a:p>
          <a:p>
            <a:endParaRPr lang="en-US" dirty="0"/>
          </a:p>
        </p:txBody>
      </p:sp>
      <p:pic>
        <p:nvPicPr>
          <p:cNvPr id="4" name="Picture 4">
            <a:extLst>
              <a:ext uri="{FF2B5EF4-FFF2-40B4-BE49-F238E27FC236}">
                <a16:creationId xmlns:a16="http://schemas.microsoft.com/office/drawing/2014/main" id="{C24EBE93-3D59-68A7-1EE2-58350A609CD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139002" y="727264"/>
            <a:ext cx="5057077" cy="2671533"/>
          </a:xfrm>
          <a:prstGeom prst="rect">
            <a:avLst/>
          </a:prstGeom>
        </p:spPr>
      </p:pic>
    </p:spTree>
    <p:extLst>
      <p:ext uri="{BB962C8B-B14F-4D97-AF65-F5344CB8AC3E}">
        <p14:creationId xmlns:p14="http://schemas.microsoft.com/office/powerpoint/2010/main" val="37029475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551C3B6-A0D6-43F6-9F68-13666CDA5C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78322" y="709375"/>
            <a:ext cx="10713675" cy="5419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24EF3E42-675E-4E84-AA5A-E233060C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4" name="Rectangle 13">
            <a:extLst>
              <a:ext uri="{FF2B5EF4-FFF2-40B4-BE49-F238E27FC236}">
                <a16:creationId xmlns:a16="http://schemas.microsoft.com/office/drawing/2014/main" id="{0F3B65B4-B443-446A-9981-E6E89B0B75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4">
            <a:extLst>
              <a:ext uri="{FF2B5EF4-FFF2-40B4-BE49-F238E27FC236}">
                <a16:creationId xmlns:a16="http://schemas.microsoft.com/office/drawing/2014/main" id="{EFF5FC8B-2DCE-9D0A-BDEF-59A68D8DBECA}"/>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10382" b="14618"/>
          <a:stretch/>
        </p:blipFill>
        <p:spPr>
          <a:xfrm>
            <a:off x="5525134" y="1612"/>
            <a:ext cx="6620470" cy="5288907"/>
          </a:xfrm>
          <a:prstGeom prst="rect">
            <a:avLst/>
          </a:prstGeom>
        </p:spPr>
      </p:pic>
      <p:sp>
        <p:nvSpPr>
          <p:cNvPr id="16" name="Rectangle 15">
            <a:extLst>
              <a:ext uri="{FF2B5EF4-FFF2-40B4-BE49-F238E27FC236}">
                <a16:creationId xmlns:a16="http://schemas.microsoft.com/office/drawing/2014/main" id="{12FD6970-15B8-49A1-B818-28F5A444F8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536813" y="536813"/>
            <a:ext cx="6858000" cy="5784375"/>
          </a:xfrm>
          <a:prstGeom prst="rect">
            <a:avLst/>
          </a:prstGeom>
          <a:gradFill>
            <a:gsLst>
              <a:gs pos="100000">
                <a:schemeClr val="tx1">
                  <a:alpha val="0"/>
                </a:schemeClr>
              </a:gs>
              <a:gs pos="0">
                <a:schemeClr val="tx1"/>
              </a:gs>
              <a:gs pos="0">
                <a:schemeClr val="tx1">
                  <a:alpha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0CDE15-B34F-1F0E-0DC9-97CFE1D26F08}"/>
              </a:ext>
            </a:extLst>
          </p:cNvPr>
          <p:cNvSpPr>
            <a:spLocks noGrp="1"/>
          </p:cNvSpPr>
          <p:nvPr>
            <p:ph type="title"/>
          </p:nvPr>
        </p:nvSpPr>
        <p:spPr>
          <a:xfrm>
            <a:off x="1591038" y="10267"/>
            <a:ext cx="1965748" cy="398340"/>
          </a:xfrm>
        </p:spPr>
        <p:txBody>
          <a:bodyPr vert="horz" lIns="91440" tIns="45720" rIns="91440" bIns="45720" rtlCol="0" anchor="b">
            <a:normAutofit fontScale="90000"/>
          </a:bodyPr>
          <a:lstStyle/>
          <a:p>
            <a:r>
              <a:rPr lang="en-US" sz="2400" dirty="0">
                <a:solidFill>
                  <a:srgbClr val="FFFFFF"/>
                </a:solidFill>
              </a:rPr>
              <a:t>STRUCTURE</a:t>
            </a:r>
          </a:p>
        </p:txBody>
      </p:sp>
      <p:sp>
        <p:nvSpPr>
          <p:cNvPr id="3" name="Text Placeholder 2">
            <a:extLst>
              <a:ext uri="{FF2B5EF4-FFF2-40B4-BE49-F238E27FC236}">
                <a16:creationId xmlns:a16="http://schemas.microsoft.com/office/drawing/2014/main" id="{08920775-1031-4674-09A5-1655BD7F5C14}"/>
              </a:ext>
            </a:extLst>
          </p:cNvPr>
          <p:cNvSpPr>
            <a:spLocks noGrp="1"/>
          </p:cNvSpPr>
          <p:nvPr>
            <p:ph type="body" idx="1"/>
          </p:nvPr>
        </p:nvSpPr>
        <p:spPr>
          <a:xfrm>
            <a:off x="44093" y="-380544"/>
            <a:ext cx="5404147" cy="6530667"/>
          </a:xfrm>
        </p:spPr>
        <p:txBody>
          <a:bodyPr vert="horz" lIns="91440" tIns="45720" rIns="91440" bIns="45720" rtlCol="0" anchor="t">
            <a:noAutofit/>
          </a:bodyPr>
          <a:lstStyle/>
          <a:p>
            <a:pPr>
              <a:lnSpc>
                <a:spcPts val="3200"/>
              </a:lnSpc>
            </a:pPr>
            <a:r>
              <a:rPr lang="en-US" sz="800" dirty="0">
                <a:solidFill>
                  <a:srgbClr val="FFFFFF"/>
                </a:solidFill>
              </a:rPr>
              <a:t>-</a:t>
            </a:r>
          </a:p>
          <a:p>
            <a:pPr>
              <a:lnSpc>
                <a:spcPts val="3200"/>
              </a:lnSpc>
            </a:pPr>
            <a:r>
              <a:rPr lang="en-US" sz="1200" b="1" dirty="0">
                <a:solidFill>
                  <a:srgbClr val="FFFFFF"/>
                </a:solidFill>
                <a:latin typeface="Calibri"/>
                <a:cs typeface="Calibri"/>
              </a:rPr>
              <a:t>- As the populace ages, the quantity of individuals utilizing wellbeing and social care administrations increases.</a:t>
            </a:r>
            <a:endParaRPr lang="en-US" sz="1200">
              <a:solidFill>
                <a:srgbClr val="FFFFFF"/>
              </a:solidFill>
            </a:endParaRPr>
          </a:p>
          <a:p>
            <a:pPr>
              <a:lnSpc>
                <a:spcPts val="3200"/>
              </a:lnSpc>
            </a:pPr>
            <a:r>
              <a:rPr lang="en-US" sz="1200" b="1" dirty="0">
                <a:solidFill>
                  <a:srgbClr val="FFFFFF"/>
                </a:solidFill>
                <a:latin typeface="Calibri"/>
                <a:cs typeface="Calibri"/>
              </a:rPr>
              <a:t>- Admittance to administrations and nature of care are known to have serious areas of strength with more established people groups' personal satisfaction.</a:t>
            </a:r>
            <a:endParaRPr lang="en-US" sz="1200" b="1">
              <a:solidFill>
                <a:srgbClr val="FFFFFF"/>
              </a:solidFill>
              <a:latin typeface="Calibri"/>
              <a:ea typeface="Calibri"/>
              <a:cs typeface="Calibri"/>
            </a:endParaRPr>
          </a:p>
          <a:p>
            <a:pPr>
              <a:lnSpc>
                <a:spcPts val="3200"/>
              </a:lnSpc>
            </a:pPr>
            <a:r>
              <a:rPr lang="en-US" sz="1200" dirty="0">
                <a:solidFill>
                  <a:srgbClr val="FFFFFF"/>
                </a:solidFill>
                <a:latin typeface="Calibri"/>
                <a:cs typeface="Calibri"/>
              </a:rPr>
              <a:t>- Past subjective examinations in the point have amassed in long term care and informal </a:t>
            </a:r>
            <a:r>
              <a:rPr lang="en-US" sz="1200" dirty="0" err="1">
                <a:solidFill>
                  <a:srgbClr val="FFFFFF"/>
                </a:solidFill>
                <a:latin typeface="Calibri"/>
                <a:cs typeface="Calibri"/>
              </a:rPr>
              <a:t>carers</a:t>
            </a:r>
            <a:r>
              <a:rPr lang="en-US" sz="1200" dirty="0">
                <a:solidFill>
                  <a:srgbClr val="FFFFFF"/>
                </a:solidFill>
                <a:latin typeface="Calibri"/>
                <a:cs typeface="Calibri"/>
              </a:rPr>
              <a:t>. </a:t>
            </a:r>
            <a:endParaRPr lang="en-US" sz="1200">
              <a:solidFill>
                <a:srgbClr val="FFFFFF"/>
              </a:solidFill>
            </a:endParaRPr>
          </a:p>
          <a:p>
            <a:pPr>
              <a:lnSpc>
                <a:spcPts val="3200"/>
              </a:lnSpc>
            </a:pPr>
            <a:r>
              <a:rPr lang="en-US" sz="1200" dirty="0">
                <a:solidFill>
                  <a:srgbClr val="FFFFFF"/>
                </a:solidFill>
                <a:latin typeface="Calibri"/>
                <a:cs typeface="Calibri"/>
              </a:rPr>
              <a:t>- home consideration is not tied in with giving more seasoned individuals the monetary assets and primary changed in mentalities and in the care of professionals (Varane and </a:t>
            </a:r>
            <a:r>
              <a:rPr lang="en-US" sz="1200" dirty="0" err="1">
                <a:solidFill>
                  <a:srgbClr val="FFFFFF"/>
                </a:solidFill>
                <a:latin typeface="Calibri"/>
                <a:cs typeface="Calibri"/>
              </a:rPr>
              <a:t>Pieger</a:t>
            </a:r>
            <a:r>
              <a:rPr lang="en-US" sz="1200" dirty="0">
                <a:solidFill>
                  <a:srgbClr val="FFFFFF"/>
                </a:solidFill>
                <a:latin typeface="Calibri"/>
                <a:cs typeface="Calibri"/>
              </a:rPr>
              <a:t>, 2014).</a:t>
            </a:r>
            <a:endParaRPr lang="en-US" sz="1200" dirty="0">
              <a:solidFill>
                <a:srgbClr val="FFFFFF"/>
              </a:solidFill>
              <a:latin typeface="Calibri"/>
              <a:ea typeface="Calibri"/>
              <a:cs typeface="Calibri"/>
            </a:endParaRPr>
          </a:p>
          <a:p>
            <a:pPr>
              <a:lnSpc>
                <a:spcPts val="3200"/>
              </a:lnSpc>
            </a:pPr>
            <a:r>
              <a:rPr lang="en-US" sz="1200" dirty="0">
                <a:solidFill>
                  <a:srgbClr val="FFFFFF"/>
                </a:solidFill>
                <a:latin typeface="Calibri"/>
                <a:cs typeface="Calibri"/>
              </a:rPr>
              <a:t>- The design was not aligned correctly ,I find it a bit confounding to peruse from one subject through the passages.</a:t>
            </a:r>
            <a:endParaRPr lang="en-US" sz="1200" dirty="0">
              <a:solidFill>
                <a:srgbClr val="FFFFFF"/>
              </a:solidFill>
              <a:latin typeface="Calibri"/>
              <a:ea typeface="Calibri"/>
              <a:cs typeface="Calibri"/>
            </a:endParaRPr>
          </a:p>
          <a:p>
            <a:pPr>
              <a:lnSpc>
                <a:spcPts val="3200"/>
              </a:lnSpc>
            </a:pPr>
            <a:r>
              <a:rPr lang="en-US" sz="1200" dirty="0">
                <a:solidFill>
                  <a:srgbClr val="FFFFFF"/>
                </a:solidFill>
                <a:latin typeface="Calibri"/>
                <a:cs typeface="Calibri"/>
              </a:rPr>
              <a:t>- It does not have all the section io would have expected because there were lot of inaccuracies between the interviewer and the participants.</a:t>
            </a:r>
            <a:endParaRPr lang="en-US" sz="1200" dirty="0">
              <a:solidFill>
                <a:srgbClr val="FFFFFF"/>
              </a:solidFill>
              <a:latin typeface="Calibri"/>
              <a:ea typeface="Calibri"/>
              <a:cs typeface="Calibri"/>
            </a:endParaRPr>
          </a:p>
          <a:p>
            <a:pPr>
              <a:lnSpc>
                <a:spcPts val="3200"/>
              </a:lnSpc>
            </a:pPr>
            <a:r>
              <a:rPr lang="en-US" sz="800" dirty="0">
                <a:solidFill>
                  <a:srgbClr val="FFFFFF"/>
                </a:solidFill>
                <a:latin typeface="Calibri"/>
                <a:cs typeface="Calibri"/>
              </a:rPr>
              <a:t>_ </a:t>
            </a:r>
          </a:p>
          <a:p>
            <a:pPr>
              <a:lnSpc>
                <a:spcPts val="3200"/>
              </a:lnSpc>
            </a:pPr>
            <a:r>
              <a:rPr lang="en-US" sz="800" dirty="0">
                <a:solidFill>
                  <a:srgbClr val="FFFFFF"/>
                </a:solidFill>
              </a:rPr>
              <a:t>-</a:t>
            </a:r>
          </a:p>
        </p:txBody>
      </p:sp>
      <p:cxnSp>
        <p:nvCxnSpPr>
          <p:cNvPr id="18" name="Straight Connector 17">
            <a:extLst>
              <a:ext uri="{FF2B5EF4-FFF2-40B4-BE49-F238E27FC236}">
                <a16:creationId xmlns:a16="http://schemas.microsoft.com/office/drawing/2014/main" id="{FD6C387B-06BE-490B-A22D-8EA8A67AA8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496184" y="5610"/>
            <a:ext cx="0" cy="6858000"/>
          </a:xfrm>
          <a:prstGeom prst="line">
            <a:avLst/>
          </a:prstGeom>
          <a:ln w="9525" cap="rnd">
            <a:solidFill>
              <a:srgbClr val="5181B9"/>
            </a:solidFill>
            <a:prstDash val="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4DCE841-D2A0-408E-8F2F-990D0105E2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 y="6172200"/>
            <a:ext cx="12192000" cy="0"/>
          </a:xfrm>
          <a:prstGeom prst="line">
            <a:avLst/>
          </a:prstGeom>
          <a:ln w="9525" cap="rnd">
            <a:solidFill>
              <a:srgbClr val="5181B9"/>
            </a:solidFill>
            <a:prstDash val="dash"/>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3E70E798-F887-2035-3664-AF3A2660D9D6}"/>
              </a:ext>
            </a:extLst>
          </p:cNvPr>
          <p:cNvSpPr txBox="1"/>
          <p:nvPr/>
        </p:nvSpPr>
        <p:spPr>
          <a:xfrm>
            <a:off x="5486100" y="5431311"/>
            <a:ext cx="210314" cy="200055"/>
          </a:xfrm>
          <a:prstGeom prst="rect">
            <a:avLst/>
          </a:prstGeom>
          <a:solidFill>
            <a:srgbClr val="000000"/>
          </a:solidFill>
        </p:spPr>
        <p:txBody>
          <a:bodyPr wrap="none" lIns="91440" tIns="45720" rIns="91440" bIns="45720" anchor="t">
            <a:spAutoFit/>
          </a:bodyPr>
          <a:lstStyle/>
          <a:p>
            <a:pPr algn="r">
              <a:spcAft>
                <a:spcPts val="600"/>
              </a:spcAft>
            </a:pPr>
            <a:r>
              <a:rPr lang="en-US" sz="700" dirty="0">
                <a:solidFill>
                  <a:srgbClr val="FFFFFF"/>
                </a:solidFill>
              </a:rPr>
              <a:t>.</a:t>
            </a:r>
          </a:p>
        </p:txBody>
      </p:sp>
    </p:spTree>
    <p:extLst>
      <p:ext uri="{BB962C8B-B14F-4D97-AF65-F5344CB8AC3E}">
        <p14:creationId xmlns:p14="http://schemas.microsoft.com/office/powerpoint/2010/main" val="23314328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tint val="95000"/>
            <a:satMod val="170000"/>
          </a:schemeClr>
        </a:solidFill>
        <a:effectLst/>
      </p:bgPr>
    </p:bg>
    <p:spTree>
      <p:nvGrpSpPr>
        <p:cNvPr id="1" name=""/>
        <p:cNvGrpSpPr/>
        <p:nvPr/>
      </p:nvGrpSpPr>
      <p:grpSpPr>
        <a:xfrm>
          <a:off x="0" y="0"/>
          <a:ext cx="0" cy="0"/>
          <a:chOff x="0" y="0"/>
          <a:chExt cx="0" cy="0"/>
        </a:xfrm>
      </p:grpSpPr>
      <p:sp>
        <p:nvSpPr>
          <p:cNvPr id="56" name="Rectangle 55">
            <a:extLst>
              <a:ext uri="{FF2B5EF4-FFF2-40B4-BE49-F238E27FC236}">
                <a16:creationId xmlns:a16="http://schemas.microsoft.com/office/drawing/2014/main" id="{B551C3B6-A0D6-43F6-9F68-13666CDA5C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78322" y="709375"/>
            <a:ext cx="10713675" cy="5419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D4BB9EAD-82C5-4DBD-BD13-BD52755E07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60" name="Rectangle 59">
            <a:extLst>
              <a:ext uri="{FF2B5EF4-FFF2-40B4-BE49-F238E27FC236}">
                <a16:creationId xmlns:a16="http://schemas.microsoft.com/office/drawing/2014/main" id="{037250F5-2719-46CF-BF94-09CA242B33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62" name="Rectangle 61">
            <a:extLst>
              <a:ext uri="{FF2B5EF4-FFF2-40B4-BE49-F238E27FC236}">
                <a16:creationId xmlns:a16="http://schemas.microsoft.com/office/drawing/2014/main" id="{C02D1D19-94E7-427D-A80A-D6D9F2DA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6276" y="685800"/>
            <a:ext cx="10744200"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17A3DA-F313-BA5C-414B-D19AD5CACDEB}"/>
              </a:ext>
            </a:extLst>
          </p:cNvPr>
          <p:cNvSpPr>
            <a:spLocks noGrp="1"/>
          </p:cNvSpPr>
          <p:nvPr>
            <p:ph type="title"/>
          </p:nvPr>
        </p:nvSpPr>
        <p:spPr>
          <a:xfrm>
            <a:off x="1324288" y="-901274"/>
            <a:ext cx="4977777" cy="2967606"/>
          </a:xfrm>
        </p:spPr>
        <p:txBody>
          <a:bodyPr vert="horz" lIns="91440" tIns="45720" rIns="91440" bIns="45720" rtlCol="0" anchor="b">
            <a:normAutofit/>
          </a:bodyPr>
          <a:lstStyle/>
          <a:p>
            <a:r>
              <a:rPr lang="en-US" sz="4800" b="1"/>
              <a:t>CONTENT</a:t>
            </a:r>
            <a:endParaRPr lang="en-US" sz="4800"/>
          </a:p>
        </p:txBody>
      </p:sp>
      <p:sp>
        <p:nvSpPr>
          <p:cNvPr id="3" name="Text Placeholder 2">
            <a:extLst>
              <a:ext uri="{FF2B5EF4-FFF2-40B4-BE49-F238E27FC236}">
                <a16:creationId xmlns:a16="http://schemas.microsoft.com/office/drawing/2014/main" id="{10B25EF9-D453-CFAC-ADDB-3B2395C87AFF}"/>
              </a:ext>
            </a:extLst>
          </p:cNvPr>
          <p:cNvSpPr>
            <a:spLocks noGrp="1"/>
          </p:cNvSpPr>
          <p:nvPr>
            <p:ph type="body" idx="1"/>
          </p:nvPr>
        </p:nvSpPr>
        <p:spPr>
          <a:xfrm>
            <a:off x="6091434" y="689098"/>
            <a:ext cx="5414531" cy="5463705"/>
          </a:xfrm>
        </p:spPr>
        <p:txBody>
          <a:bodyPr vert="horz" lIns="91440" tIns="45720" rIns="91440" bIns="45720" rtlCol="0" anchor="t">
            <a:noAutofit/>
          </a:bodyPr>
          <a:lstStyle/>
          <a:p>
            <a:pPr>
              <a:lnSpc>
                <a:spcPts val="3200"/>
              </a:lnSpc>
            </a:pPr>
            <a:r>
              <a:rPr lang="en-US" sz="1200" dirty="0">
                <a:solidFill>
                  <a:schemeClr val="tx2"/>
                </a:solidFill>
              </a:rPr>
              <a:t>- It is accurate because the author was trying to elaborate the importance of quality care in the health and social care services. All of the themes were described as both positive and negative factors in the participants' lives (Bond and Corner, 2004., Farquhar, 1995).</a:t>
            </a:r>
          </a:p>
          <a:p>
            <a:pPr>
              <a:lnSpc>
                <a:spcPts val="3200"/>
              </a:lnSpc>
            </a:pPr>
            <a:r>
              <a:rPr lang="en-US" sz="1200" dirty="0">
                <a:solidFill>
                  <a:schemeClr val="tx2"/>
                </a:solidFill>
              </a:rPr>
              <a:t>- The article is backed up by citations from different authors and researchers.</a:t>
            </a:r>
          </a:p>
          <a:p>
            <a:pPr>
              <a:lnSpc>
                <a:spcPts val="3200"/>
              </a:lnSpc>
            </a:pPr>
            <a:r>
              <a:rPr lang="en-US" sz="1200" dirty="0">
                <a:solidFill>
                  <a:schemeClr val="tx2"/>
                </a:solidFill>
              </a:rPr>
              <a:t>-The topic was based on group discussions,, at the point when service users feel they have the rights to ask for independence way of living their lives. Satisfaction and unsatisfactory towards the administrations were not included in the interview</a:t>
            </a:r>
          </a:p>
        </p:txBody>
      </p:sp>
      <p:sp>
        <p:nvSpPr>
          <p:cNvPr id="64" name="Rectangle 63">
            <a:extLst>
              <a:ext uri="{FF2B5EF4-FFF2-40B4-BE49-F238E27FC236}">
                <a16:creationId xmlns:a16="http://schemas.microsoft.com/office/drawing/2014/main" id="{C411D842-D027-45A2-981F-6B76E11EE2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095999" y="695340"/>
            <a:ext cx="5391683" cy="5476855"/>
          </a:xfrm>
          <a:prstGeom prst="rect">
            <a:avLst/>
          </a:prstGeom>
          <a:solidFill>
            <a:schemeClr val="accent1">
              <a:alpha val="2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a:ln>
                <a:noFill/>
              </a:ln>
              <a:solidFill>
                <a:srgbClr val="000000"/>
              </a:solidFill>
              <a:effectLst/>
              <a:uFillTx/>
              <a:latin typeface="Helvetica Neue Medium"/>
              <a:ea typeface="Helvetica Neue Medium"/>
              <a:cs typeface="Helvetica Neue Medium"/>
              <a:sym typeface="Helvetica Neue Medium"/>
            </a:endParaRPr>
          </a:p>
        </p:txBody>
      </p:sp>
      <p:pic>
        <p:nvPicPr>
          <p:cNvPr id="5" name="Picture 4" descr="Stethoscope">
            <a:extLst>
              <a:ext uri="{FF2B5EF4-FFF2-40B4-BE49-F238E27FC236}">
                <a16:creationId xmlns:a16="http://schemas.microsoft.com/office/drawing/2014/main" id="{3FA3B505-AFAF-EDEE-557D-2D365CC2D101}"/>
              </a:ext>
            </a:extLst>
          </p:cNvPr>
          <p:cNvPicPr>
            <a:picLocks noChangeAspect="1"/>
          </p:cNvPicPr>
          <p:nvPr/>
        </p:nvPicPr>
        <p:blipFill rotWithShape="1">
          <a:blip r:embed="rId2"/>
          <a:srcRect l="23398" r="9852"/>
          <a:stretch/>
        </p:blipFill>
        <p:spPr>
          <a:xfrm>
            <a:off x="1723141" y="1990361"/>
            <a:ext cx="2737890" cy="2737890"/>
          </a:xfrm>
          <a:prstGeom prst="rect">
            <a:avLst/>
          </a:prstGeom>
        </p:spPr>
      </p:pic>
      <p:cxnSp>
        <p:nvCxnSpPr>
          <p:cNvPr id="66" name="Straight Connector 65">
            <a:extLst>
              <a:ext uri="{FF2B5EF4-FFF2-40B4-BE49-F238E27FC236}">
                <a16:creationId xmlns:a16="http://schemas.microsoft.com/office/drawing/2014/main" id="{93FD53B9-BACB-4F9A-9CF5-DFFABB89E39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496184"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A33BAA05-2208-445F-893E-D4792BC031A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 y="6172200"/>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06418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Background Gray Rectangle">
            <a:extLst>
              <a:ext uri="{FF2B5EF4-FFF2-40B4-BE49-F238E27FC236}">
                <a16:creationId xmlns:a16="http://schemas.microsoft.com/office/drawing/2014/main" id="{80A3FDAE-CBEE-444D-AC3F-1F46176F8A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Background Gray Rectangle">
            <a:extLst>
              <a:ext uri="{FF2B5EF4-FFF2-40B4-BE49-F238E27FC236}">
                <a16:creationId xmlns:a16="http://schemas.microsoft.com/office/drawing/2014/main" id="{1FF5E391-13EA-4378-95B1-C73488181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White Rectangle">
            <a:extLst>
              <a:ext uri="{FF2B5EF4-FFF2-40B4-BE49-F238E27FC236}">
                <a16:creationId xmlns:a16="http://schemas.microsoft.com/office/drawing/2014/main" id="{AD0DC7A3-7ED0-4155-ADCF-D332541FAF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6276" y="685800"/>
            <a:ext cx="10744200"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picture containing person&#10;&#10;Description automatically generated">
            <a:extLst>
              <a:ext uri="{FF2B5EF4-FFF2-40B4-BE49-F238E27FC236}">
                <a16:creationId xmlns:a16="http://schemas.microsoft.com/office/drawing/2014/main" id="{BA81DA69-AE1D-3328-25E4-83CFFCB874C8}"/>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20955" r="9783"/>
          <a:stretch/>
        </p:blipFill>
        <p:spPr>
          <a:xfrm>
            <a:off x="3498961" y="729903"/>
            <a:ext cx="6477002" cy="3131568"/>
          </a:xfrm>
          <a:prstGeom prst="rect">
            <a:avLst/>
          </a:prstGeom>
        </p:spPr>
      </p:pic>
      <p:cxnSp>
        <p:nvCxnSpPr>
          <p:cNvPr id="14" name="Vertical Connector">
            <a:extLst>
              <a:ext uri="{FF2B5EF4-FFF2-40B4-BE49-F238E27FC236}">
                <a16:creationId xmlns:a16="http://schemas.microsoft.com/office/drawing/2014/main" id="{4CDF7082-55B3-4B7D-8ECF-F1C96C500DB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496184" y="5610"/>
            <a:ext cx="0" cy="6858000"/>
          </a:xfrm>
          <a:prstGeom prst="line">
            <a:avLst/>
          </a:prstGeom>
          <a:ln w="9525" cap="rnd">
            <a:solidFill>
              <a:srgbClr val="1E61AD"/>
            </a:solidFill>
            <a:prstDash val="dash"/>
          </a:ln>
        </p:spPr>
        <p:style>
          <a:lnRef idx="1">
            <a:schemeClr val="accent1"/>
          </a:lnRef>
          <a:fillRef idx="0">
            <a:schemeClr val="accent1"/>
          </a:fillRef>
          <a:effectRef idx="0">
            <a:schemeClr val="accent1"/>
          </a:effectRef>
          <a:fontRef idx="minor">
            <a:schemeClr val="tx1"/>
          </a:fontRef>
        </p:style>
      </p:cxnSp>
      <p:cxnSp>
        <p:nvCxnSpPr>
          <p:cNvPr id="16" name="Horizontal Connector 2">
            <a:extLst>
              <a:ext uri="{FF2B5EF4-FFF2-40B4-BE49-F238E27FC236}">
                <a16:creationId xmlns:a16="http://schemas.microsoft.com/office/drawing/2014/main" id="{67D64140-8BC6-4CD1-8C2A-FB5BCE2354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 y="6172200"/>
            <a:ext cx="12192000" cy="0"/>
          </a:xfrm>
          <a:prstGeom prst="line">
            <a:avLst/>
          </a:prstGeom>
          <a:ln w="9525" cap="rnd">
            <a:solidFill>
              <a:srgbClr val="1E61AD"/>
            </a:solidFill>
            <a:prstDash val="dash"/>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CC4173E9-D8D4-5CE9-F5D0-5EEC85184DEA}"/>
              </a:ext>
            </a:extLst>
          </p:cNvPr>
          <p:cNvSpPr txBox="1"/>
          <p:nvPr/>
        </p:nvSpPr>
        <p:spPr>
          <a:xfrm>
            <a:off x="11917565" y="5966534"/>
            <a:ext cx="274434" cy="200055"/>
          </a:xfrm>
          <a:prstGeom prst="rect">
            <a:avLst/>
          </a:prstGeom>
          <a:solidFill>
            <a:srgbClr val="000000"/>
          </a:solidFill>
        </p:spPr>
        <p:txBody>
          <a:bodyPr wrap="none" lIns="91440" tIns="45720" rIns="91440" bIns="45720" anchor="t">
            <a:spAutoFit/>
          </a:bodyPr>
          <a:lstStyle/>
          <a:p>
            <a:pPr algn="r">
              <a:spcAft>
                <a:spcPts val="600"/>
              </a:spcAft>
            </a:pPr>
            <a:r>
              <a:rPr lang="en-US" sz="700" dirty="0">
                <a:solidFill>
                  <a:srgbClr val="FFFFFF"/>
                </a:solidFill>
                <a:hlinkClick r:id="rId4"/>
              </a:rPr>
              <a:t>D</a:t>
            </a:r>
            <a:r>
              <a:rPr lang="en-US" sz="700" dirty="0">
                <a:solidFill>
                  <a:srgbClr val="FFFFFF"/>
                </a:solidFill>
              </a:rPr>
              <a:t>.</a:t>
            </a:r>
          </a:p>
        </p:txBody>
      </p:sp>
      <p:graphicFrame>
        <p:nvGraphicFramePr>
          <p:cNvPr id="20" name="TextBox 4">
            <a:extLst>
              <a:ext uri="{FF2B5EF4-FFF2-40B4-BE49-F238E27FC236}">
                <a16:creationId xmlns:a16="http://schemas.microsoft.com/office/drawing/2014/main" id="{DECE64F2-E866-E2D1-61D3-ACD22F4A5654}"/>
              </a:ext>
            </a:extLst>
          </p:cNvPr>
          <p:cNvGraphicFramePr/>
          <p:nvPr>
            <p:extLst>
              <p:ext uri="{D42A27DB-BD31-4B8C-83A1-F6EECF244321}">
                <p14:modId xmlns:p14="http://schemas.microsoft.com/office/powerpoint/2010/main" val="3120930242"/>
              </p:ext>
            </p:extLst>
          </p:nvPr>
        </p:nvGraphicFramePr>
        <p:xfrm>
          <a:off x="2337376" y="3214949"/>
          <a:ext cx="8107632" cy="313932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4135381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6C233-05C0-B334-5C8E-D30357DF04AA}"/>
              </a:ext>
            </a:extLst>
          </p:cNvPr>
          <p:cNvSpPr>
            <a:spLocks noGrp="1"/>
          </p:cNvSpPr>
          <p:nvPr>
            <p:ph type="ctrTitle"/>
          </p:nvPr>
        </p:nvSpPr>
        <p:spPr>
          <a:xfrm>
            <a:off x="5325241" y="701557"/>
            <a:ext cx="2575037" cy="425671"/>
          </a:xfrm>
        </p:spPr>
        <p:txBody>
          <a:bodyPr>
            <a:normAutofit/>
          </a:bodyPr>
          <a:lstStyle/>
          <a:p>
            <a:r>
              <a:rPr lang="en-US" sz="2400" b="1" dirty="0"/>
              <a:t>VALIDITY</a:t>
            </a:r>
            <a:endParaRPr lang="en-US" sz="2400" dirty="0"/>
          </a:p>
        </p:txBody>
      </p:sp>
      <p:sp>
        <p:nvSpPr>
          <p:cNvPr id="3" name="Subtitle 2">
            <a:extLst>
              <a:ext uri="{FF2B5EF4-FFF2-40B4-BE49-F238E27FC236}">
                <a16:creationId xmlns:a16="http://schemas.microsoft.com/office/drawing/2014/main" id="{085D456B-2445-DAC7-B613-0628B9344458}"/>
              </a:ext>
            </a:extLst>
          </p:cNvPr>
          <p:cNvSpPr>
            <a:spLocks noGrp="1"/>
          </p:cNvSpPr>
          <p:nvPr>
            <p:ph type="subTitle" idx="1"/>
          </p:nvPr>
        </p:nvSpPr>
        <p:spPr>
          <a:xfrm>
            <a:off x="1505514" y="1472842"/>
            <a:ext cx="9671226" cy="4685388"/>
          </a:xfrm>
        </p:spPr>
        <p:txBody>
          <a:bodyPr vert="horz" lIns="91440" tIns="45720" rIns="91440" bIns="45720" rtlCol="0" anchor="t">
            <a:noAutofit/>
          </a:bodyPr>
          <a:lstStyle/>
          <a:p>
            <a:r>
              <a:rPr lang="en-US" sz="1400" dirty="0"/>
              <a:t>- The study has proven to have a few constraints. The information was gathered to accumulate aggregate perspectives on personal satisfaction of more established individuals. Not in view of encounters of access and utilization of wellbeing and social; care benefits (Braun and Clarke, 2006). Their messages seemed, by all accounts, to be clear and rational. Inspecting the more established individuals' impression of personal satisfaction have ended up being credible</a:t>
            </a:r>
          </a:p>
          <a:p>
            <a:r>
              <a:rPr lang="en-US" sz="1400" dirty="0"/>
              <a:t>- The article features the significance of creating wellbeing and social care administrations in which old and people's needs are perceived and upheld (Pirhonen, 2017)</a:t>
            </a:r>
          </a:p>
          <a:p>
            <a:r>
              <a:rPr lang="en-US" sz="1400" dirty="0"/>
              <a:t>- the article was used, and accepted on the 15 January 2019 (Tiilikainen et al., 2019)</a:t>
            </a:r>
          </a:p>
          <a:p>
            <a:r>
              <a:rPr lang="en-US" sz="1400" dirty="0"/>
              <a:t>- The research was funded by the Strategic Research of the Academy of Finland (# 303615; # 303654)</a:t>
            </a:r>
          </a:p>
          <a:p>
            <a:endParaRPr lang="en-US" sz="1400" dirty="0"/>
          </a:p>
          <a:p>
            <a:endParaRPr lang="en-US" dirty="0"/>
          </a:p>
          <a:p>
            <a:endParaRPr lang="en-US" dirty="0"/>
          </a:p>
          <a:p>
            <a:endParaRPr lang="en-US" dirty="0"/>
          </a:p>
        </p:txBody>
      </p:sp>
      <p:sp>
        <p:nvSpPr>
          <p:cNvPr id="4" name="TextBox 3">
            <a:extLst>
              <a:ext uri="{FF2B5EF4-FFF2-40B4-BE49-F238E27FC236}">
                <a16:creationId xmlns:a16="http://schemas.microsoft.com/office/drawing/2014/main" id="{382367FD-747E-26C8-339F-1DA30D011EDB}"/>
              </a:ext>
            </a:extLst>
          </p:cNvPr>
          <p:cNvSpPr txBox="1"/>
          <p:nvPr/>
        </p:nvSpPr>
        <p:spPr>
          <a:xfrm>
            <a:off x="4545724" y="1164896"/>
            <a:ext cx="358227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ea typeface="+mn-lt"/>
                <a:cs typeface="+mn-lt"/>
              </a:rPr>
              <a:t>https://youtu.be/x51BzIV3vJY</a:t>
            </a:r>
            <a:endParaRPr lang="en-US" dirty="0"/>
          </a:p>
        </p:txBody>
      </p:sp>
    </p:spTree>
    <p:extLst>
      <p:ext uri="{BB962C8B-B14F-4D97-AF65-F5344CB8AC3E}">
        <p14:creationId xmlns:p14="http://schemas.microsoft.com/office/powerpoint/2010/main" val="16776619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AE890-56C4-C2D3-C7B5-212F02A40980}"/>
              </a:ext>
            </a:extLst>
          </p:cNvPr>
          <p:cNvSpPr>
            <a:spLocks noGrp="1"/>
          </p:cNvSpPr>
          <p:nvPr>
            <p:ph type="title"/>
          </p:nvPr>
        </p:nvSpPr>
        <p:spPr>
          <a:xfrm>
            <a:off x="1988417" y="1239596"/>
            <a:ext cx="8975239" cy="2081979"/>
          </a:xfrm>
        </p:spPr>
        <p:txBody>
          <a:bodyPr/>
          <a:lstStyle/>
          <a:p>
            <a:r>
              <a:rPr lang="en-US" sz="1200" b="1" dirty="0"/>
              <a:t>                                                RECOMMENDATIONS FOR IMPROVEMENT</a:t>
            </a:r>
            <a:endParaRPr lang="en-US" dirty="0"/>
          </a:p>
        </p:txBody>
      </p:sp>
      <p:sp>
        <p:nvSpPr>
          <p:cNvPr id="3" name="Text Placeholder 2">
            <a:extLst>
              <a:ext uri="{FF2B5EF4-FFF2-40B4-BE49-F238E27FC236}">
                <a16:creationId xmlns:a16="http://schemas.microsoft.com/office/drawing/2014/main" id="{750A03EE-CB79-2BBC-8B9B-C8D58121F213}"/>
              </a:ext>
            </a:extLst>
          </p:cNvPr>
          <p:cNvSpPr>
            <a:spLocks noGrp="1"/>
          </p:cNvSpPr>
          <p:nvPr>
            <p:ph type="body" idx="1"/>
          </p:nvPr>
        </p:nvSpPr>
        <p:spPr>
          <a:xfrm>
            <a:off x="1716899" y="3427390"/>
            <a:ext cx="9106618" cy="2630048"/>
          </a:xfrm>
        </p:spPr>
        <p:txBody>
          <a:bodyPr vert="horz" lIns="91440" tIns="45720" rIns="91440" bIns="45720" rtlCol="0" anchor="t">
            <a:noAutofit/>
          </a:bodyPr>
          <a:lstStyle/>
          <a:p>
            <a:r>
              <a:rPr lang="en-US" dirty="0"/>
              <a:t>                 - I will recommend the writer to do an extensive investigation and looked into the facts raised by the patients of being mistreated by their providers, and to inform the social services about these findings so that such incidents will not occur in the future (student learning support services, 2022).</a:t>
            </a:r>
          </a:p>
          <a:p>
            <a:r>
              <a:rPr lang="en-US" dirty="0"/>
              <a:t>- article must be well organized,, and be exquisite with the goal that it could try and be pleasurable to read (</a:t>
            </a:r>
            <a:r>
              <a:rPr lang="en-US" dirty="0" err="1"/>
              <a:t>thomson</a:t>
            </a:r>
            <a:r>
              <a:rPr lang="en-US" dirty="0"/>
              <a:t>, 2013)</a:t>
            </a:r>
          </a:p>
        </p:txBody>
      </p:sp>
    </p:spTree>
    <p:extLst>
      <p:ext uri="{BB962C8B-B14F-4D97-AF65-F5344CB8AC3E}">
        <p14:creationId xmlns:p14="http://schemas.microsoft.com/office/powerpoint/2010/main" val="39994664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DF057-D0AB-F650-0406-4D42B4C505D8}"/>
              </a:ext>
            </a:extLst>
          </p:cNvPr>
          <p:cNvSpPr>
            <a:spLocks noGrp="1"/>
          </p:cNvSpPr>
          <p:nvPr>
            <p:ph type="title"/>
          </p:nvPr>
        </p:nvSpPr>
        <p:spPr>
          <a:xfrm>
            <a:off x="1760692" y="759262"/>
            <a:ext cx="9202964" cy="931426"/>
          </a:xfrm>
        </p:spPr>
        <p:txBody>
          <a:bodyPr>
            <a:normAutofit fontScale="90000"/>
          </a:bodyPr>
          <a:lstStyle/>
          <a:p>
            <a:r>
              <a:rPr lang="en-US" dirty="0"/>
              <a:t>       </a:t>
            </a:r>
            <a:r>
              <a:rPr lang="en-US" sz="2000" dirty="0"/>
              <a:t>       REFERENCE</a:t>
            </a:r>
            <a:br>
              <a:rPr lang="en-US" sz="1000" dirty="0"/>
            </a:br>
            <a:endParaRPr lang="en-US" sz="1000" dirty="0"/>
          </a:p>
        </p:txBody>
      </p:sp>
      <p:sp>
        <p:nvSpPr>
          <p:cNvPr id="3" name="Content Placeholder 2">
            <a:extLst>
              <a:ext uri="{FF2B5EF4-FFF2-40B4-BE49-F238E27FC236}">
                <a16:creationId xmlns:a16="http://schemas.microsoft.com/office/drawing/2014/main" id="{2A1F6324-27A8-DC8E-BB69-22C50ECBAD8F}"/>
              </a:ext>
            </a:extLst>
          </p:cNvPr>
          <p:cNvSpPr>
            <a:spLocks noGrp="1"/>
          </p:cNvSpPr>
          <p:nvPr>
            <p:ph idx="1"/>
          </p:nvPr>
        </p:nvSpPr>
        <p:spPr>
          <a:xfrm>
            <a:off x="1585521" y="1510314"/>
            <a:ext cx="9378135" cy="5257418"/>
          </a:xfrm>
        </p:spPr>
        <p:txBody>
          <a:bodyPr vert="horz" lIns="91440" tIns="45720" rIns="91440" bIns="45720" rtlCol="0" anchor="t">
            <a:normAutofit fontScale="55000" lnSpcReduction="20000"/>
          </a:bodyPr>
          <a:lstStyle/>
          <a:p>
            <a:r>
              <a:rPr lang="en-US" sz="2000" dirty="0"/>
              <a:t>  </a:t>
            </a:r>
            <a:r>
              <a:rPr lang="en-US" dirty="0"/>
              <a:t>  Bloor, M., Frankland, J., Thomas, M., &amp; Robson, K. (2001) Focus groups in social research, London: Sage</a:t>
            </a:r>
          </a:p>
          <a:p>
            <a:r>
              <a:rPr lang="en-US" dirty="0"/>
              <a:t>Bond, J., &amp; Corner, L. (2004) Quality of life and older people. Buckingham: Open university Press.</a:t>
            </a:r>
          </a:p>
          <a:p>
            <a:r>
              <a:rPr lang="en-US" dirty="0"/>
              <a:t>Braun, V., &amp; Clarke, V. (2006) Using thematic analysis in psychology. Qualitative Research in psychology, (3), pp.77-101. Available at: </a:t>
            </a:r>
            <a:r>
              <a:rPr lang="en-US" dirty="0">
                <a:hlinkClick r:id="rId2"/>
              </a:rPr>
              <a:t>https://doi.org10.1191/1478088706qp063oa</a:t>
            </a:r>
            <a:endParaRPr lang="en-US" dirty="0"/>
          </a:p>
          <a:p>
            <a:r>
              <a:rPr lang="en-US" dirty="0"/>
              <a:t>Farquhar, M. (1995) Elderly people's definitions of quality of life. Social Science and medicine, (41), pp.1439-1446. Available at : </a:t>
            </a:r>
            <a:r>
              <a:rPr lang="en-US" dirty="0">
                <a:hlinkClick r:id="rId3"/>
              </a:rPr>
              <a:t>https://doi.org/10.1016/0277-9536(95)00117-p</a:t>
            </a:r>
          </a:p>
          <a:p>
            <a:r>
              <a:rPr lang="en-US" dirty="0"/>
              <a:t>Malley. J. N., Towers, A. M., Netten, A. P., Brazier, J. E., Forder, J.E., &amp; Flynn, T. (2012) An assessment of the construct validity of the ASCOT measure of social care-related quality of life with older people. Health and Quality of Life Outcomes, (10), P.21. Available at : </a:t>
            </a:r>
            <a:r>
              <a:rPr lang="en-US" dirty="0">
                <a:hlinkClick r:id="rId4"/>
              </a:rPr>
              <a:t>https://doi.org/10.1186/1477-7525-10-21</a:t>
            </a:r>
          </a:p>
          <a:p>
            <a:r>
              <a:rPr lang="en-US" dirty="0"/>
              <a:t>Pirhonen, J. (2017) Good Human Life in assisted Living for Older People. What the residents are able to do and be. Acta </a:t>
            </a:r>
            <a:r>
              <a:rPr lang="en-US" dirty="0" err="1"/>
              <a:t>universitatisTamperensis</a:t>
            </a:r>
            <a:r>
              <a:rPr lang="en-US" dirty="0"/>
              <a:t> 2272. Tampere: Tampere University Press. Available at : </a:t>
            </a:r>
            <a:r>
              <a:rPr lang="en-US" dirty="0">
                <a:hlinkClick r:id="rId5"/>
              </a:rPr>
              <a:t>https://Tam-pub.utafi/bitstream/handle/10024/101042978-9552-03-0416-4</a:t>
            </a:r>
            <a:r>
              <a:rPr lang="en-US" dirty="0"/>
              <a:t>.</a:t>
            </a:r>
          </a:p>
          <a:p>
            <a:r>
              <a:rPr lang="en-US" dirty="0"/>
              <a:t>Rand, S., &amp; Malley, J. (2014) </a:t>
            </a:r>
            <a:r>
              <a:rPr lang="en-US" dirty="0" err="1"/>
              <a:t>Carers'</a:t>
            </a:r>
            <a:r>
              <a:rPr lang="en-US" dirty="0"/>
              <a:t> quality of life and experiences of adult social care support in England. Health and Social Care in the community. (22), pp. 375-385. Available at : </a:t>
            </a:r>
            <a:r>
              <a:rPr lang="en-US" dirty="0">
                <a:hlinkClick r:id="rId6"/>
              </a:rPr>
              <a:t>https://doi.org/10.1111/hsc.12089</a:t>
            </a:r>
            <a:r>
              <a:rPr lang="en-US" dirty="0"/>
              <a:t>.</a:t>
            </a:r>
          </a:p>
          <a:p>
            <a:r>
              <a:rPr lang="en-US" dirty="0"/>
              <a:t>Thomson, p. (2012) Celebrating social sciences, The British Library. Available at : </a:t>
            </a:r>
            <a:r>
              <a:rPr lang="en-US" dirty="0">
                <a:hlinkClick r:id="rId7"/>
              </a:rPr>
              <a:t>https://Patthomson.net</a:t>
            </a:r>
          </a:p>
          <a:p>
            <a:r>
              <a:rPr lang="en-US" dirty="0"/>
              <a:t>Thorpe, J. M., Thorpe, C. T., Kennelty, A., &amp; </a:t>
            </a:r>
            <a:r>
              <a:rPr lang="en-US" dirty="0" err="1"/>
              <a:t>Pandhi</a:t>
            </a:r>
            <a:r>
              <a:rPr lang="en-US" dirty="0"/>
              <a:t>, N. (2011) Patterns of perceived barriers to medical care in older adults: A latent class analysis. BMC Health Services Research, (11), p.181. Available at : </a:t>
            </a:r>
            <a:r>
              <a:rPr lang="en-US" dirty="0">
                <a:hlinkClick r:id="rId8"/>
              </a:rPr>
              <a:t>https://doi.org/10.1186/1472-6963-11-181</a:t>
            </a:r>
          </a:p>
          <a:p>
            <a:r>
              <a:rPr lang="en-US" dirty="0" err="1"/>
              <a:t>Vaarama</a:t>
            </a:r>
            <a:r>
              <a:rPr lang="en-US" dirty="0"/>
              <a:t>, M. (2009) Care-related quality of life in old age. European journal of ageing, (6), pp. 113-125. Available at : https://doi.org/10.1007/s10433-009-0115-y</a:t>
            </a:r>
          </a:p>
          <a:p>
            <a:endParaRPr lang="en-US" dirty="0"/>
          </a:p>
          <a:p>
            <a:endParaRPr lang="en-US" dirty="0"/>
          </a:p>
        </p:txBody>
      </p:sp>
    </p:spTree>
    <p:extLst>
      <p:ext uri="{BB962C8B-B14F-4D97-AF65-F5344CB8AC3E}">
        <p14:creationId xmlns:p14="http://schemas.microsoft.com/office/powerpoint/2010/main" val="1569477410"/>
      </p:ext>
    </p:extLst>
  </p:cSld>
  <p:clrMapOvr>
    <a:masterClrMapping/>
  </p:clrMapOvr>
</p:sld>
</file>

<file path=ppt/theme/theme1.xml><?xml version="1.0" encoding="utf-8"?>
<a:theme xmlns:a="http://schemas.openxmlformats.org/drawingml/2006/main" name="OffsetVTI">
  <a:themeElements>
    <a:clrScheme name="Office Theme">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Dante">
      <a:majorFont>
        <a:latin typeface="Univers Light"/>
        <a:ea typeface=""/>
        <a:cs typeface=""/>
      </a:majorFont>
      <a:minorFont>
        <a:latin typeface="Univer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setVTI" id="{17A3166B-76FF-4669-8F6D-D4251AE158D8}" vid="{4532814A-B5F8-4CFD-BC69-A007D492DA47}"/>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OffsetVTI</vt:lpstr>
      <vt:lpstr>ASSINMENT 2 MODULE: INTRODUCTION TO RESEARCH SKILLS IN CARE (BMHP4013) STUDENT NAME: ALPHA SILLAH STUDENT NUMBER: 1705038</vt:lpstr>
      <vt:lpstr>INTRODUCTION</vt:lpstr>
      <vt:lpstr>STRUCTURE</vt:lpstr>
      <vt:lpstr>CONTENT</vt:lpstr>
      <vt:lpstr>PowerPoint Presentation</vt:lpstr>
      <vt:lpstr>VALIDITY</vt:lpstr>
      <vt:lpstr>                                                RECOMMENDATIONS FOR IMPROVEMENT</vt:lpstr>
      <vt:lpstr>              REFERENCE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1335</cp:revision>
  <dcterms:created xsi:type="dcterms:W3CDTF">2022-08-10T18:11:03Z</dcterms:created>
  <dcterms:modified xsi:type="dcterms:W3CDTF">2022-08-11T20:15:15Z</dcterms:modified>
</cp:coreProperties>
</file>