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377" r:id="rId2"/>
    <p:sldId id="331" r:id="rId3"/>
    <p:sldId id="283" r:id="rId4"/>
    <p:sldId id="341" r:id="rId5"/>
    <p:sldId id="379" r:id="rId6"/>
    <p:sldId id="387" r:id="rId7"/>
    <p:sldId id="391" r:id="rId8"/>
    <p:sldId id="395" r:id="rId9"/>
    <p:sldId id="380" r:id="rId10"/>
  </p:sldIdLst>
  <p:sldSz cx="12192000" cy="6858000"/>
  <p:notesSz cx="9388475" cy="71024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5D1FF"/>
    <a:srgbClr val="E6E6E6"/>
    <a:srgbClr val="DC5924"/>
    <a:srgbClr val="B7472A"/>
    <a:srgbClr val="000000"/>
    <a:srgbClr val="FFFFFF"/>
    <a:srgbClr val="11161C"/>
    <a:srgbClr val="7F7F7F"/>
    <a:srgbClr val="F2F2F2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83828" autoAdjust="0"/>
  </p:normalViewPr>
  <p:slideViewPr>
    <p:cSldViewPr snapToGrid="0">
      <p:cViewPr varScale="1">
        <p:scale>
          <a:sx n="75" d="100"/>
          <a:sy n="75" d="100"/>
        </p:scale>
        <p:origin x="576" y="78"/>
      </p:cViewPr>
      <p:guideLst/>
    </p:cSldViewPr>
  </p:slideViewPr>
  <p:outlineViewPr>
    <p:cViewPr>
      <p:scale>
        <a:sx n="33" d="100"/>
        <a:sy n="33" d="100"/>
      </p:scale>
      <p:origin x="0" y="-116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8" d="100"/>
        <a:sy n="108" d="100"/>
      </p:scale>
      <p:origin x="0" y="-3162"/>
    </p:cViewPr>
  </p:sorterViewPr>
  <p:notesViewPr>
    <p:cSldViewPr snapToGrid="0">
      <p:cViewPr varScale="1">
        <p:scale>
          <a:sx n="73" d="100"/>
          <a:sy n="73" d="100"/>
        </p:scale>
        <p:origin x="583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068339" cy="356357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317963" y="1"/>
            <a:ext cx="4068339" cy="356357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7CCA049B-3A46-4BDA-A8F5-2925B00FE570}" type="datetimeFigureOut">
              <a:rPr lang="en-US" smtClean="0"/>
              <a:t>10/31/2017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746119"/>
            <a:ext cx="4068339" cy="356356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317963" y="6746119"/>
            <a:ext cx="4068339" cy="356356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DBAA5490-FD59-4087-AC7E-016E8A4124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0926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068339" cy="356357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317963" y="1"/>
            <a:ext cx="4068339" cy="356357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44C46CEC-428A-4DD0-A7C7-21AF8DE33E93}" type="datetimeFigureOut">
              <a:rPr lang="en-US" smtClean="0"/>
              <a:t>10/31/2017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63813" y="887413"/>
            <a:ext cx="4260850" cy="2397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229" tIns="47114" rIns="94229" bIns="47114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38848" y="3418066"/>
            <a:ext cx="7510780" cy="2796600"/>
          </a:xfrm>
          <a:prstGeom prst="rect">
            <a:avLst/>
          </a:prstGeom>
        </p:spPr>
        <p:txBody>
          <a:bodyPr vert="horz" lIns="94229" tIns="47114" rIns="94229" bIns="47114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746119"/>
            <a:ext cx="4068339" cy="356356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317963" y="6746119"/>
            <a:ext cx="4068339" cy="356356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4CBCEA92-F142-4D57-B507-37BDAF44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020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Name is… here to present my proposal to study a change management issue for Deliveroo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CEA92-F142-4D57-B507-37BDAF44710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825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Deliveroo is an online food delivery service founded in 2013 by Will Shu and Greg Orlowski</a:t>
            </a:r>
          </a:p>
          <a:p>
            <a:r>
              <a:rPr lang="en-US" sz="1200" dirty="0"/>
              <a:t>They Operate in 12 countries across the world, for example: UK, Netherlands, France, Australia, Singapore, the UAE </a:t>
            </a:r>
          </a:p>
          <a:p>
            <a:r>
              <a:rPr lang="en-US" sz="1200" dirty="0"/>
              <a:t>Deliveroo make money based on a commission fee charged to restaurants and their customers.</a:t>
            </a:r>
          </a:p>
          <a:p>
            <a:r>
              <a:rPr lang="en-US" sz="1200" dirty="0"/>
              <a:t>Their main competitors are just eat and Uber eats, they all operate in the sharing economy which is highly competitive in nature. </a:t>
            </a:r>
          </a:p>
          <a:p>
            <a:r>
              <a:rPr lang="en-US" sz="1200" dirty="0"/>
              <a:t>In order to thrive in this economy businesses need change initiatives to make them different from the rest. </a:t>
            </a:r>
          </a:p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defTabSz="914099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0" cap="none" spc="0" normalizeH="0" baseline="0" noProof="0" dirty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2014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A5C127-CB05-47B6-8D1E-7BC74A68F508}" type="datetime8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10/31/2017 3:52 PM</a:t>
            </a:fld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540269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Change in organisations today is the norm. </a:t>
            </a:r>
          </a:p>
          <a:p>
            <a:r>
              <a:rPr lang="en-GB" dirty="0"/>
              <a:t>Kotter says that people have a natural resistance to change, so getting things done in an orderly fashion and keeping everyone happy at the same time can be challenging. </a:t>
            </a:r>
          </a:p>
          <a:p>
            <a:r>
              <a:rPr lang="en-GB" dirty="0"/>
              <a:t>Reasons for resisting – fear of unknown, lack of resources or inconvenience </a:t>
            </a:r>
          </a:p>
          <a:p>
            <a:r>
              <a:rPr lang="en-GB" dirty="0"/>
              <a:t>Change can be categorised as planned or emergent and can be incremental or transformational.</a:t>
            </a:r>
          </a:p>
          <a:p>
            <a:r>
              <a:rPr lang="en-GB" dirty="0"/>
              <a:t>Other classification of organisational change could include episodic and continuous. Episodic is usually infrequent and intentional , continuous change is change that is constant and evolving, recurrent interactions, tweaking and learning. </a:t>
            </a:r>
          </a:p>
          <a:p>
            <a:r>
              <a:rPr lang="en-GB" dirty="0"/>
              <a:t>Deliveroo are currently facing new changes within the company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CEA92-F142-4D57-B507-37BDAF44710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6813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selected change I have chosen to analyse is the announcement that Deliveroo will create clusters of pop-up kitchens around the UK to help existing restaurants launch delivery services in areas they don't already cover. The "Deliveroo Editions" will be a new aspect of the Deliveroo business model. Setting them apart from their competition </a:t>
            </a:r>
          </a:p>
          <a:p>
            <a:r>
              <a:rPr lang="en-GB" dirty="0"/>
              <a:t>it expects to create 1,000 jobs in the UK in 2017 through the launch of the new initiative.</a:t>
            </a:r>
          </a:p>
          <a:p>
            <a:r>
              <a:rPr lang="en-GB" dirty="0"/>
              <a:t>Will Shu plans to launch in around 30 sites in the UK by the end of the year.</a:t>
            </a:r>
          </a:p>
          <a:p>
            <a:r>
              <a:rPr lang="en-GB" dirty="0"/>
              <a:t>The company will open further Editions locations across the world</a:t>
            </a:r>
          </a:p>
          <a:p>
            <a:r>
              <a:rPr lang="en-GB" dirty="0"/>
              <a:t>Deliveroo Editions is expected to be a "significant part" of the company in three to four years.</a:t>
            </a:r>
          </a:p>
          <a:p>
            <a:r>
              <a:rPr lang="en-GB" dirty="0"/>
              <a:t>Type of change is planned </a:t>
            </a:r>
          </a:p>
          <a:p>
            <a:r>
              <a:rPr lang="en-GB" dirty="0"/>
              <a:t>problems</a:t>
            </a:r>
          </a:p>
          <a:p>
            <a:r>
              <a:rPr lang="en-GB" b="0" dirty="0"/>
              <a:t>Set up functional kitchens are running across London but have been found to be in unused car parks and industrial estates — and some local councils say Deliveroo has not sought planning permission The temporary kitchens are important to Deliveroo's growth strategy, and it will be a real problem for the start-up if councils shut them down.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CEA92-F142-4D57-B507-37BDAF44710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7142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DF - Competition – there is a need to develop into new markets because of ….</a:t>
            </a:r>
          </a:p>
          <a:p>
            <a:r>
              <a:rPr lang="en-GB" dirty="0"/>
              <a:t>RF – In a report by Roblek, </a:t>
            </a:r>
            <a:r>
              <a:rPr lang="en-GB" dirty="0" err="1"/>
              <a:t>mesko</a:t>
            </a:r>
            <a:r>
              <a:rPr lang="en-GB" dirty="0"/>
              <a:t> and Stok 2016 they talked about how New Technology and innovative ICT is influencing a businesses performance </a:t>
            </a:r>
          </a:p>
          <a:p>
            <a:r>
              <a:rPr lang="en-GB" dirty="0"/>
              <a:t>RF - Council is threatening action because Deliveroo haven’t applied for planning permission and might not be reaching standards. </a:t>
            </a:r>
          </a:p>
          <a:p>
            <a:r>
              <a:rPr lang="en-GB" dirty="0"/>
              <a:t>DF – expansion into pop up market has the potential to increase revenue as they can charge a higher commission from restaurants because they own the kitchens. </a:t>
            </a:r>
          </a:p>
          <a:p>
            <a:r>
              <a:rPr lang="en-GB" dirty="0"/>
              <a:t>RF – Demand – can they reach demand? There is already problems in the sharing economy with staffing, will they need to employ FTE?</a:t>
            </a:r>
          </a:p>
          <a:p>
            <a:r>
              <a:rPr lang="en-GB" dirty="0"/>
              <a:t>DF – viability, restaurants are expected to use the pop up service which offers them a wider radius of customers – it is already working throughout London, with pop up events even being trialled during the summer.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CEA92-F142-4D57-B507-37BDAF44710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0334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any given stage in a change project certain stakeholders emerge as more important than others because of their potential to satisfy critical organisational needs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have plotted a stakeholder map so I can analyse who the potential blockers of the change will be so I can suggest ways to prevent this from happening …..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Managers – positive and powerful want to make money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Deliveroo clients – given chance to scale up and make higher revenue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Local council / legislation – has the power to shut down kitchens if Deliveroo don’t do anything – powerful and negative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Customers – happy and low power – get chance to eat different cuisines and their favs that don’t deliver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Competition – get to see if the idea works, will they copy?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 – happy but tired? Limited power but demand could have impact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Local residents … not happy with noise congestion – negative attitude need to encourage them to come on side.. More work opportunities in area?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Winning the support of those who oppose the change have the power to influence the outcome – local council legislation needs to be addressed.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Change is weighing more toward positive attitudes amongst stakeholders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CEA92-F142-4D57-B507-37BDAF44710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429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defTabSz="914099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0" cap="none" spc="0" normalizeH="0" baseline="0" noProof="0" dirty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2014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A5C127-CB05-47B6-8D1E-7BC74A68F508}" type="datetime8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10/31/2017 3:48 PM</a:t>
            </a:fld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7042658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Deliveroo are launching into a new market with pop up kitchens – expansion = why? change – something different to their competition</a:t>
            </a:r>
          </a:p>
          <a:p>
            <a:r>
              <a:rPr lang="en-GB" dirty="0"/>
              <a:t>Management models need to be used in order to manage change effectively – Lewins , Kotter and greinger etc..</a:t>
            </a:r>
          </a:p>
          <a:p>
            <a:r>
              <a:rPr lang="en-GB" dirty="0"/>
              <a:t>There are restraining and driving factors towards the change in place – the change was rated towards the driving factors</a:t>
            </a:r>
          </a:p>
          <a:p>
            <a:r>
              <a:rPr lang="en-GB" dirty="0"/>
              <a:t>Stakeholders have varying degrees of importance throughout the changes that take place – map can be utilised to recommend way to encourage the blockers with negative attitudes and to encourage the sponsors or for the change to join together in a coalition to drive change forward. </a:t>
            </a:r>
          </a:p>
          <a:p>
            <a:r>
              <a:rPr lang="en-GB" dirty="0"/>
              <a:t>Change is inevitable and though people might lead to resist that change with the correct management models the change can be managed effectively in a planned fashion.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CEA92-F142-4D57-B507-37BDAF44710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521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alanalytics.com/templates/" TargetMode="External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hyperlink" Target="http://www.nealanalytics.com/neal-creative/templates/" TargetMode="Externa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alanalytics.com/neal-creative/templates/" TargetMode="External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alanalytics.com/templates/" TargetMode="External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www.nealanalytics.com/neal-creative/templates/" TargetMode="Externa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00_TITLE OR TRANSI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 userDrawn="1"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9" name="Oval 18"/>
          <p:cNvSpPr/>
          <p:nvPr userDrawn="1"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1" name="Oval 20"/>
          <p:cNvSpPr/>
          <p:nvPr userDrawn="1"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2" name="Oval 21"/>
          <p:cNvSpPr/>
          <p:nvPr userDrawn="1"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19939" y="916229"/>
            <a:ext cx="9107555" cy="3632325"/>
          </a:xfrm>
          <a:prstGeom prst="rect">
            <a:avLst/>
          </a:prstGeom>
          <a:noFill/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8000" b="1" i="0" kern="1200" spc="-3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r>
              <a:rPr lang="en-US" dirty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3010430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19" grpId="0" animBg="1"/>
      <p:bldP spid="19" grpId="1" animBg="1"/>
      <p:bldP spid="21" grpId="0" animBg="1"/>
      <p:bldP spid="21" grpId="1" animBg="1"/>
      <p:bldP spid="22" grpId="0" animBg="1"/>
      <p:bldP spid="22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with numb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/>
          <p:cNvSpPr/>
          <p:nvPr userDrawn="1"/>
        </p:nvSpPr>
        <p:spPr>
          <a:xfrm>
            <a:off x="3803737" y="-65233"/>
            <a:ext cx="4584526" cy="2297766"/>
          </a:xfrm>
          <a:custGeom>
            <a:avLst/>
            <a:gdLst>
              <a:gd name="connsiteX0" fmla="*/ 278 w 4584526"/>
              <a:gd name="connsiteY0" fmla="*/ 0 h 2297766"/>
              <a:gd name="connsiteX1" fmla="*/ 4584248 w 4584526"/>
              <a:gd name="connsiteY1" fmla="*/ 0 h 2297766"/>
              <a:gd name="connsiteX2" fmla="*/ 4584526 w 4584526"/>
              <a:gd name="connsiteY2" fmla="*/ 5503 h 2297766"/>
              <a:gd name="connsiteX3" fmla="*/ 2292263 w 4584526"/>
              <a:gd name="connsiteY3" fmla="*/ 2297766 h 2297766"/>
              <a:gd name="connsiteX4" fmla="*/ 0 w 4584526"/>
              <a:gd name="connsiteY4" fmla="*/ 5503 h 2297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84526" h="2297766">
                <a:moveTo>
                  <a:pt x="278" y="0"/>
                </a:moveTo>
                <a:lnTo>
                  <a:pt x="4584248" y="0"/>
                </a:lnTo>
                <a:lnTo>
                  <a:pt x="4584526" y="5503"/>
                </a:lnTo>
                <a:cubicBezTo>
                  <a:pt x="4584526" y="1271485"/>
                  <a:pt x="3558245" y="2297766"/>
                  <a:pt x="2292263" y="2297766"/>
                </a:cubicBezTo>
                <a:cubicBezTo>
                  <a:pt x="1026281" y="2297766"/>
                  <a:pt x="0" y="1271485"/>
                  <a:pt x="0" y="5503"/>
                </a:cubicBezTo>
                <a:close/>
              </a:path>
            </a:pathLst>
          </a:cu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7" name="Footer Placeholder 4"/>
          <p:cNvSpPr txBox="1">
            <a:spLocks/>
          </p:cNvSpPr>
          <p:nvPr userDrawn="1"/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 hasCustomPrompt="1"/>
          </p:nvPr>
        </p:nvSpPr>
        <p:spPr>
          <a:xfrm>
            <a:off x="302995" y="3383280"/>
            <a:ext cx="11660405" cy="625641"/>
          </a:xfrm>
          <a:prstGeom prst="rect">
            <a:avLst/>
          </a:prstGeom>
        </p:spPr>
        <p:txBody>
          <a:bodyPr vert="horz" lIns="457200" tIns="45720" rIns="4572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b="1" i="0" kern="1200" spc="40" baseline="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marR="0" lvl="0" indent="0" fontAlgn="auto">
              <a:spcAft>
                <a:spcPts val="0"/>
              </a:spcAft>
              <a:buClrTx/>
              <a:buSzTx/>
              <a:buFontTx/>
              <a:tabLst/>
            </a:pPr>
            <a:r>
              <a:rPr lang="en-US" dirty="0"/>
              <a:t>CLICK TO EDIT MASTER TITLE STYLE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3923323" y="186061"/>
            <a:ext cx="4376615" cy="627351"/>
          </a:xfrm>
        </p:spPr>
        <p:txBody>
          <a:bodyPr/>
          <a:lstStyle>
            <a:lvl1pPr algn="ctr">
              <a:defRPr sz="2000">
                <a:solidFill>
                  <a:schemeClr val="bg1"/>
                </a:solidFill>
              </a:defRPr>
            </a:lvl1pPr>
            <a:lvl2pPr algn="ctr">
              <a:defRPr sz="1400">
                <a:solidFill>
                  <a:schemeClr val="bg1"/>
                </a:solidFill>
              </a:defRPr>
            </a:lvl2pPr>
            <a:lvl3pPr algn="ctr">
              <a:defRPr>
                <a:solidFill>
                  <a:schemeClr val="bg1"/>
                </a:solidFill>
              </a:defRPr>
            </a:lvl3pPr>
            <a:lvl4pPr algn="ctr"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Section Title Here</a:t>
            </a:r>
          </a:p>
          <a:p>
            <a:pPr lvl="1"/>
            <a:r>
              <a:rPr lang="en-US" dirty="0"/>
              <a:t>1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304801" y="4206240"/>
            <a:ext cx="11658600" cy="424732"/>
          </a:xfrm>
        </p:spPr>
        <p:txBody>
          <a:bodyPr lIns="457200" rIns="457200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kumimoji="0" lang="en-US" sz="2400" b="0" i="0" u="none" strike="noStrike" kern="1200" cap="none" spc="0" normalizeH="0" baseline="0">
                <a:ln>
                  <a:noFill/>
                </a:ln>
                <a:solidFill>
                  <a:srgbClr val="FFFFFF">
                    <a:lumMod val="85000"/>
                    <a:lumOff val="15000"/>
                  </a:srgbClr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85000"/>
                    <a:lumOff val="15000"/>
                  </a:srgbClr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rPr>
              <a:t>Add a short summary sentence here about title/statement above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5737094" y="1007413"/>
            <a:ext cx="792205" cy="1200329"/>
          </a:xfrm>
        </p:spPr>
        <p:txBody>
          <a:bodyPr wrap="none" anchor="ctr"/>
          <a:lstStyle>
            <a:lvl1pPr algn="ctr">
              <a:defRPr kumimoji="0" lang="en-US" sz="8000" b="1" i="0" u="none" strike="noStrike" kern="1200" cap="none" spc="0" normalizeH="0" baseline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641874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ONUT BASE SECTION DIVI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 userDrawn="1"/>
        </p:nvSpPr>
        <p:spPr>
          <a:xfrm>
            <a:off x="2861702" y="157952"/>
            <a:ext cx="6483179" cy="648317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448777" y="2935629"/>
            <a:ext cx="5208335" cy="927824"/>
          </a:xfrm>
          <a:prstGeom prst="rect">
            <a:avLst/>
          </a:prstGeom>
        </p:spPr>
        <p:txBody>
          <a:bodyPr anchor="ctr"/>
          <a:lstStyle>
            <a:lvl1pPr algn="ctr">
              <a:lnSpc>
                <a:spcPct val="95000"/>
              </a:lnSpc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dots"/>
          <p:cNvSpPr>
            <a:spLocks noChangeAspect="1"/>
          </p:cNvSpPr>
          <p:nvPr userDrawn="1"/>
        </p:nvSpPr>
        <p:spPr>
          <a:xfrm>
            <a:off x="3448777" y="745024"/>
            <a:ext cx="5309024" cy="5309025"/>
          </a:xfrm>
          <a:prstGeom prst="ellipse">
            <a:avLst/>
          </a:prstGeom>
          <a:noFill/>
          <a:ln w="184150" cap="rnd" cmpd="sng" algn="ctr">
            <a:solidFill>
              <a:schemeClr val="accent4"/>
            </a:solidFill>
            <a:prstDash val="sysDot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63763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Quote dark option FLUSH LEFT"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304800" y="2884235"/>
            <a:ext cx="11658600" cy="1089529"/>
          </a:xfrm>
        </p:spPr>
        <p:txBody>
          <a:bodyPr anchor="ctr"/>
          <a:lstStyle>
            <a:lvl1pPr marL="231775" indent="-231775" algn="l">
              <a:spcBef>
                <a:spcPts val="0"/>
              </a:spcBef>
              <a:defRPr sz="3600" b="0" baseline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</a:defRPr>
            </a:lvl1pPr>
            <a:lvl2pPr marL="109538" indent="0" algn="l">
              <a:spcBef>
                <a:spcPts val="0"/>
              </a:spcBef>
              <a:defRPr sz="3600" b="1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</a:lstStyle>
          <a:p>
            <a:pPr lvl="0"/>
            <a:r>
              <a:rPr lang="en-US" dirty="0"/>
              <a:t>“QUOTATION.”</a:t>
            </a:r>
          </a:p>
          <a:p>
            <a:pPr lvl="1"/>
            <a:r>
              <a:rPr lang="en-US" dirty="0"/>
              <a:t> BOLD</a:t>
            </a:r>
          </a:p>
        </p:txBody>
      </p:sp>
      <p:sp>
        <p:nvSpPr>
          <p:cNvPr id="7" name="Freeform: Shape 6"/>
          <p:cNvSpPr/>
          <p:nvPr userDrawn="1"/>
        </p:nvSpPr>
        <p:spPr>
          <a:xfrm>
            <a:off x="129521" y="0"/>
            <a:ext cx="2749481" cy="1364786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4" hasCustomPrompt="1"/>
          </p:nvPr>
        </p:nvSpPr>
        <p:spPr>
          <a:xfrm>
            <a:off x="3865562" y="5276808"/>
            <a:ext cx="8097838" cy="369332"/>
          </a:xfrm>
        </p:spPr>
        <p:txBody>
          <a:bodyPr/>
          <a:lstStyle>
            <a:lvl1pPr algn="r">
              <a:spcBef>
                <a:spcPts val="0"/>
              </a:spcBef>
              <a:defRPr sz="2000">
                <a:solidFill>
                  <a:schemeClr val="bg1"/>
                </a:solidFill>
              </a:defRPr>
            </a:lvl1pPr>
            <a:lvl2pPr algn="r">
              <a:defRPr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—Name and Company/Source goes here</a:t>
            </a:r>
          </a:p>
        </p:txBody>
      </p:sp>
    </p:spTree>
    <p:extLst>
      <p:ext uri="{BB962C8B-B14F-4D97-AF65-F5344CB8AC3E}">
        <p14:creationId xmlns:p14="http://schemas.microsoft.com/office/powerpoint/2010/main" val="3266280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Quote dark option CENTERED"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304800" y="2884235"/>
            <a:ext cx="11658600" cy="1089529"/>
          </a:xfrm>
        </p:spPr>
        <p:txBody>
          <a:bodyPr anchor="ctr"/>
          <a:lstStyle>
            <a:lvl1pPr algn="ctr">
              <a:spcBef>
                <a:spcPts val="0"/>
              </a:spcBef>
              <a:defRPr sz="3600" b="0" baseline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</a:defRPr>
            </a:lvl1pPr>
            <a:lvl2pPr algn="ctr">
              <a:spcBef>
                <a:spcPts val="0"/>
              </a:spcBef>
              <a:defRPr sz="3600" b="1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</a:lstStyle>
          <a:p>
            <a:pPr lvl="0"/>
            <a:r>
              <a:rPr lang="en-US" dirty="0"/>
              <a:t>“QUOTATION.”</a:t>
            </a:r>
          </a:p>
          <a:p>
            <a:pPr lvl="1"/>
            <a:r>
              <a:rPr lang="en-US" dirty="0"/>
              <a:t>BOLD</a:t>
            </a:r>
          </a:p>
        </p:txBody>
      </p:sp>
      <p:sp>
        <p:nvSpPr>
          <p:cNvPr id="7" name="Freeform: Shape 6"/>
          <p:cNvSpPr/>
          <p:nvPr userDrawn="1"/>
        </p:nvSpPr>
        <p:spPr>
          <a:xfrm>
            <a:off x="129521" y="0"/>
            <a:ext cx="2749481" cy="1364786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4" hasCustomPrompt="1"/>
          </p:nvPr>
        </p:nvSpPr>
        <p:spPr>
          <a:xfrm>
            <a:off x="3865562" y="5276808"/>
            <a:ext cx="8097838" cy="369332"/>
          </a:xfrm>
        </p:spPr>
        <p:txBody>
          <a:bodyPr/>
          <a:lstStyle>
            <a:lvl1pPr algn="r">
              <a:spcBef>
                <a:spcPts val="0"/>
              </a:spcBef>
              <a:defRPr sz="2000">
                <a:solidFill>
                  <a:schemeClr val="bg1"/>
                </a:solidFill>
              </a:defRPr>
            </a:lvl1pPr>
            <a:lvl2pPr algn="r">
              <a:defRPr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—Name and Company/Source goes here</a:t>
            </a:r>
          </a:p>
        </p:txBody>
      </p:sp>
    </p:spTree>
    <p:extLst>
      <p:ext uri="{BB962C8B-B14F-4D97-AF65-F5344CB8AC3E}">
        <p14:creationId xmlns:p14="http://schemas.microsoft.com/office/powerpoint/2010/main" val="3031631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Quote dark option FLUSH LEF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304800" y="2884235"/>
            <a:ext cx="11658600" cy="1089529"/>
          </a:xfrm>
        </p:spPr>
        <p:txBody>
          <a:bodyPr anchor="ctr"/>
          <a:lstStyle>
            <a:lvl1pPr marL="231775" indent="-231775" algn="l">
              <a:spcBef>
                <a:spcPts val="0"/>
              </a:spcBef>
              <a:defRPr sz="3600" b="0" baseline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</a:defRPr>
            </a:lvl1pPr>
            <a:lvl2pPr marL="109538" indent="0" algn="l">
              <a:spcBef>
                <a:spcPts val="0"/>
              </a:spcBef>
              <a:defRPr sz="3600" b="1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</a:lstStyle>
          <a:p>
            <a:pPr lvl="0"/>
            <a:r>
              <a:rPr lang="en-US" dirty="0"/>
              <a:t>“QUOTATION.”</a:t>
            </a:r>
          </a:p>
          <a:p>
            <a:pPr lvl="1"/>
            <a:r>
              <a:rPr lang="en-US" dirty="0"/>
              <a:t> BOLD</a:t>
            </a:r>
          </a:p>
        </p:txBody>
      </p:sp>
      <p:sp>
        <p:nvSpPr>
          <p:cNvPr id="7" name="Freeform: Shape 6"/>
          <p:cNvSpPr/>
          <p:nvPr userDrawn="1"/>
        </p:nvSpPr>
        <p:spPr>
          <a:xfrm>
            <a:off x="129521" y="0"/>
            <a:ext cx="2749481" cy="1364786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4" hasCustomPrompt="1"/>
          </p:nvPr>
        </p:nvSpPr>
        <p:spPr>
          <a:xfrm>
            <a:off x="3865562" y="5276808"/>
            <a:ext cx="8097838" cy="369332"/>
          </a:xfrm>
        </p:spPr>
        <p:txBody>
          <a:bodyPr/>
          <a:lstStyle>
            <a:lvl1pPr algn="r">
              <a:spcBef>
                <a:spcPts val="0"/>
              </a:spcBef>
              <a:defRPr sz="2000" b="0">
                <a:solidFill>
                  <a:schemeClr val="bg1"/>
                </a:solidFill>
              </a:defRPr>
            </a:lvl1pPr>
            <a:lvl2pPr algn="r">
              <a:defRPr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—Name and Company/Source goes here</a:t>
            </a:r>
          </a:p>
        </p:txBody>
      </p:sp>
    </p:spTree>
    <p:extLst>
      <p:ext uri="{BB962C8B-B14F-4D97-AF65-F5344CB8AC3E}">
        <p14:creationId xmlns:p14="http://schemas.microsoft.com/office/powerpoint/2010/main" val="2075739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Quote light option CENTE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 userDrawn="1"/>
        </p:nvSpPr>
        <p:spPr>
          <a:xfrm>
            <a:off x="5648960" y="419100"/>
            <a:ext cx="89408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500" dirty="0">
                <a:solidFill>
                  <a:schemeClr val="accent4"/>
                </a:solidFill>
                <a:latin typeface="Arial Black" panose="020B0A04020102020204" pitchFamily="34" charset="0"/>
              </a:rPr>
              <a:t>“</a:t>
            </a:r>
            <a:endParaRPr lang="en-US" sz="2800" dirty="0">
              <a:solidFill>
                <a:schemeClr val="accent4"/>
              </a:solidFill>
            </a:endParaRPr>
          </a:p>
        </p:txBody>
      </p:sp>
      <p:sp>
        <p:nvSpPr>
          <p:cNvPr id="5" name="Text Placeholder 2"/>
          <p:cNvSpPr>
            <a:spLocks noGrp="1"/>
          </p:cNvSpPr>
          <p:nvPr>
            <p:ph type="body" sz="quarter" idx="14" hasCustomPrompt="1"/>
          </p:nvPr>
        </p:nvSpPr>
        <p:spPr>
          <a:xfrm>
            <a:off x="3408362" y="5335071"/>
            <a:ext cx="8097838" cy="369332"/>
          </a:xfrm>
        </p:spPr>
        <p:txBody>
          <a:bodyPr/>
          <a:lstStyle>
            <a:lvl1pPr algn="r">
              <a:spcBef>
                <a:spcPts val="0"/>
              </a:spcBef>
              <a:defRPr sz="2000">
                <a:solidFill>
                  <a:schemeClr val="tx2"/>
                </a:solidFill>
              </a:defRPr>
            </a:lvl1pPr>
            <a:lvl2pPr algn="r">
              <a:defRPr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—Name and Company/Source goes here</a:t>
            </a:r>
          </a:p>
        </p:txBody>
      </p:sp>
      <p:sp>
        <p:nvSpPr>
          <p:cNvPr id="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304800" y="2884235"/>
            <a:ext cx="11658600" cy="1089529"/>
          </a:xfrm>
        </p:spPr>
        <p:txBody>
          <a:bodyPr anchor="ctr"/>
          <a:lstStyle>
            <a:lvl1pPr algn="ctr">
              <a:spcBef>
                <a:spcPts val="0"/>
              </a:spcBef>
              <a:defRPr sz="36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ctr">
              <a:spcBef>
                <a:spcPts val="0"/>
              </a:spcBef>
              <a:defRPr sz="3600" b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2pPr>
          </a:lstStyle>
          <a:p>
            <a:pPr lvl="0"/>
            <a:r>
              <a:rPr lang="en-US" dirty="0"/>
              <a:t>“QUOTATION.”</a:t>
            </a:r>
          </a:p>
          <a:p>
            <a:pPr lvl="1"/>
            <a:r>
              <a:rPr lang="en-US" dirty="0"/>
              <a:t>BOLD</a:t>
            </a:r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2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ark Callout with small Non-bulleted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304800" y="2597273"/>
            <a:ext cx="4868985" cy="1643527"/>
          </a:xfrm>
        </p:spPr>
        <p:txBody>
          <a:bodyPr wrap="square" lIns="91440" rIns="91440">
            <a:spAutoFit/>
          </a:bodyPr>
          <a:lstStyle>
            <a:lvl1pPr marL="0" marR="0" indent="0" algn="l" defTabSz="914367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90000"/>
              <a:buFont typeface="Wingdings" pitchFamily="2" charset="2"/>
              <a:buNone/>
              <a:tabLst/>
              <a:defRPr lang="en-US" sz="2800" b="0" kern="1200" spc="0" baseline="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0" indent="0">
              <a:buNone/>
              <a:defRPr sz="1961"/>
            </a:lvl2pPr>
            <a:lvl3pPr marL="227209" indent="0">
              <a:buNone/>
              <a:tabLst/>
              <a:defRPr sz="1961"/>
            </a:lvl3pPr>
            <a:lvl4pPr marL="451306" indent="0">
              <a:buNone/>
              <a:defRPr/>
            </a:lvl4pPr>
            <a:lvl5pPr marL="672290" indent="0">
              <a:buNone/>
              <a:tabLst/>
              <a:defRPr/>
            </a:lvl5pPr>
          </a:lstStyle>
          <a:p>
            <a:r>
              <a:rPr lang="en-US" dirty="0"/>
              <a:t>A short introduction</a:t>
            </a:r>
            <a:br>
              <a:rPr lang="en-US" dirty="0"/>
            </a:br>
            <a:r>
              <a:rPr lang="en-US" dirty="0"/>
              <a:t>to the data, revealing</a:t>
            </a:r>
            <a:br>
              <a:rPr lang="en-US" dirty="0"/>
            </a:br>
            <a:r>
              <a:rPr lang="en-US" dirty="0"/>
              <a:t>points one at a time, will enhance comprehension.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6096000" y="419100"/>
            <a:ext cx="5671764" cy="1843069"/>
          </a:xfrm>
        </p:spPr>
        <p:txBody>
          <a:bodyPr/>
          <a:lstStyle>
            <a:lvl1pPr marL="0" indent="0" algn="l">
              <a:buNone/>
              <a:defRPr sz="22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1pPr>
            <a:lvl2pPr marL="0" indent="0" algn="l">
              <a:buNone/>
              <a:defRPr sz="20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  <a:lvl3pPr marL="0" indent="0" algn="l">
              <a:buNone/>
              <a:defRPr sz="18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3pPr>
            <a:lvl4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4pPr>
            <a:lvl5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 hasCustomPrompt="1"/>
          </p:nvPr>
        </p:nvSpPr>
        <p:spPr>
          <a:xfrm>
            <a:off x="555244" y="0"/>
            <a:ext cx="4083304" cy="1357295"/>
          </a:xfrm>
          <a:prstGeom prst="rect">
            <a:avLst/>
          </a:prstGeom>
        </p:spPr>
        <p:txBody>
          <a:bodyPr lIns="146304" tIns="420624" rIns="146304" anchor="t" anchorCtr="0"/>
          <a:lstStyle>
            <a:lvl1pPr algn="ctr">
              <a:defRPr lang="en-US" sz="3200" b="0" kern="1200" spc="60" baseline="0" dirty="0">
                <a:solidFill>
                  <a:schemeClr val="bg1"/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title style</a:t>
            </a:r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2"/>
          </p:nvPr>
        </p:nvSpPr>
        <p:spPr>
          <a:xfrm>
            <a:off x="6096000" y="2599498"/>
            <a:ext cx="5671764" cy="1843069"/>
          </a:xfrm>
        </p:spPr>
        <p:txBody>
          <a:bodyPr/>
          <a:lstStyle>
            <a:lvl1pPr marL="0" indent="0" algn="l">
              <a:buNone/>
              <a:defRPr sz="22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1pPr>
            <a:lvl2pPr marL="0" indent="0" algn="l">
              <a:buNone/>
              <a:defRPr sz="20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  <a:lvl3pPr marL="0" indent="0" algn="l">
              <a:buNone/>
              <a:defRPr sz="18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3pPr>
            <a:lvl4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4pPr>
            <a:lvl5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3"/>
          </p:nvPr>
        </p:nvSpPr>
        <p:spPr>
          <a:xfrm>
            <a:off x="6096000" y="4779896"/>
            <a:ext cx="5671764" cy="1843069"/>
          </a:xfrm>
        </p:spPr>
        <p:txBody>
          <a:bodyPr/>
          <a:lstStyle>
            <a:lvl1pPr marL="0" indent="0" algn="l">
              <a:buNone/>
              <a:defRPr sz="22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1pPr>
            <a:lvl2pPr marL="0" indent="0" algn="l">
              <a:buNone/>
              <a:defRPr sz="20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  <a:lvl3pPr marL="0" indent="0" algn="l">
              <a:buNone/>
              <a:defRPr sz="18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3pPr>
            <a:lvl4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4pPr>
            <a:lvl5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200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allout with small Non-bullet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/>
          <p:cNvSpPr/>
          <p:nvPr userDrawn="1"/>
        </p:nvSpPr>
        <p:spPr>
          <a:xfrm>
            <a:off x="129521" y="0"/>
            <a:ext cx="4741280" cy="2353474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304800" y="2472751"/>
            <a:ext cx="4566001" cy="1643527"/>
          </a:xfrm>
        </p:spPr>
        <p:txBody>
          <a:bodyPr wrap="square" lIns="91440" rIns="91440">
            <a:spAutoFit/>
          </a:bodyPr>
          <a:lstStyle>
            <a:lvl1pPr marL="0" marR="0" indent="0" algn="l" defTabSz="914367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90000"/>
              <a:buFont typeface="Wingdings" pitchFamily="2" charset="2"/>
              <a:buNone/>
              <a:tabLst/>
              <a:defRPr lang="en-US" sz="2800" b="0" kern="1200" spc="0" baseline="0" dirty="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+mj-lt"/>
                <a:ea typeface="+mn-ea"/>
                <a:cs typeface="+mn-cs"/>
              </a:defRPr>
            </a:lvl1pPr>
            <a:lvl2pPr marL="0" indent="0">
              <a:buNone/>
              <a:defRPr sz="1961"/>
            </a:lvl2pPr>
            <a:lvl3pPr marL="227209" indent="0">
              <a:buNone/>
              <a:tabLst/>
              <a:defRPr sz="1961"/>
            </a:lvl3pPr>
            <a:lvl4pPr marL="451306" indent="0">
              <a:buNone/>
              <a:defRPr/>
            </a:lvl4pPr>
            <a:lvl5pPr marL="672290" indent="0">
              <a:buNone/>
              <a:tabLst/>
              <a:defRPr/>
            </a:lvl5pPr>
          </a:lstStyle>
          <a:p>
            <a:r>
              <a:rPr lang="en-US" dirty="0"/>
              <a:t>A short introduction</a:t>
            </a:r>
            <a:br>
              <a:rPr lang="en-US" dirty="0"/>
            </a:br>
            <a:r>
              <a:rPr lang="en-US" dirty="0"/>
              <a:t>to the data, revealing</a:t>
            </a:r>
            <a:br>
              <a:rPr lang="en-US" dirty="0"/>
            </a:br>
            <a:r>
              <a:rPr lang="en-US" dirty="0"/>
              <a:t>points one at a time, will enhance comprehension.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6096000" y="419100"/>
            <a:ext cx="5671764" cy="1705723"/>
          </a:xfrm>
        </p:spPr>
        <p:txBody>
          <a:bodyPr/>
          <a:lstStyle>
            <a:lvl1pPr marL="0" indent="0" algn="l">
              <a:buNone/>
              <a:defRPr sz="2200">
                <a:latin typeface="+mn-lt"/>
              </a:defRPr>
            </a:lvl1pPr>
            <a:lvl2pPr marL="0" indent="0" algn="l">
              <a:buNone/>
              <a:defRPr sz="1765">
                <a:latin typeface="+mn-lt"/>
              </a:defRPr>
            </a:lvl2pPr>
            <a:lvl3pPr marL="0" indent="0" algn="l">
              <a:buNone/>
              <a:defRPr sz="1568">
                <a:latin typeface="+mn-lt"/>
              </a:defRPr>
            </a:lvl3pPr>
            <a:lvl4pPr marL="0" indent="0" algn="l">
              <a:buNone/>
              <a:defRPr sz="1372">
                <a:latin typeface="+mn-lt"/>
              </a:defRPr>
            </a:lvl4pPr>
            <a:lvl5pPr marL="0" indent="0" algn="l">
              <a:buNone/>
              <a:defRPr sz="1372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50600" y="6484937"/>
            <a:ext cx="42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5AE1514C-5E56-4738-A1FF-4B1CFD2A3E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 hasCustomPrompt="1"/>
          </p:nvPr>
        </p:nvSpPr>
        <p:spPr>
          <a:xfrm>
            <a:off x="555244" y="0"/>
            <a:ext cx="4083304" cy="1926336"/>
          </a:xfrm>
          <a:prstGeom prst="rect">
            <a:avLst/>
          </a:prstGeom>
        </p:spPr>
        <p:txBody>
          <a:bodyPr lIns="146304" tIns="420624" rIns="146304" anchor="t" anchorCtr="0"/>
          <a:lstStyle>
            <a:lvl1pPr>
              <a:defRPr lang="en-US" sz="3200" b="0" kern="1200" spc="60" baseline="0" dirty="0">
                <a:solidFill>
                  <a:schemeClr val="bg1"/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title style</a:t>
            </a:r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2"/>
          </p:nvPr>
        </p:nvSpPr>
        <p:spPr>
          <a:xfrm>
            <a:off x="6096000" y="2697329"/>
            <a:ext cx="5671764" cy="1705723"/>
          </a:xfrm>
        </p:spPr>
        <p:txBody>
          <a:bodyPr/>
          <a:lstStyle>
            <a:lvl1pPr marL="0" indent="0" algn="l">
              <a:buNone/>
              <a:defRPr sz="2200">
                <a:latin typeface="+mn-lt"/>
              </a:defRPr>
            </a:lvl1pPr>
            <a:lvl2pPr marL="0" indent="0" algn="l">
              <a:buNone/>
              <a:defRPr sz="1765">
                <a:latin typeface="+mn-lt"/>
              </a:defRPr>
            </a:lvl2pPr>
            <a:lvl3pPr marL="0" indent="0" algn="l">
              <a:buNone/>
              <a:defRPr sz="1568">
                <a:latin typeface="+mn-lt"/>
              </a:defRPr>
            </a:lvl3pPr>
            <a:lvl4pPr marL="0" indent="0" algn="l">
              <a:buNone/>
              <a:defRPr sz="1372">
                <a:latin typeface="+mn-lt"/>
              </a:defRPr>
            </a:lvl4pPr>
            <a:lvl5pPr marL="0" indent="0" algn="l">
              <a:buNone/>
              <a:defRPr sz="1372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3"/>
          </p:nvPr>
        </p:nvSpPr>
        <p:spPr>
          <a:xfrm>
            <a:off x="6096000" y="4975558"/>
            <a:ext cx="5671764" cy="1705723"/>
          </a:xfrm>
        </p:spPr>
        <p:txBody>
          <a:bodyPr/>
          <a:lstStyle>
            <a:lvl1pPr marL="0" indent="0" algn="l">
              <a:buNone/>
              <a:defRPr sz="2200">
                <a:latin typeface="+mn-lt"/>
              </a:defRPr>
            </a:lvl1pPr>
            <a:lvl2pPr marL="0" indent="0" algn="l">
              <a:buNone/>
              <a:defRPr sz="1765">
                <a:latin typeface="+mn-lt"/>
              </a:defRPr>
            </a:lvl2pPr>
            <a:lvl3pPr marL="0" indent="0" algn="l">
              <a:buNone/>
              <a:defRPr sz="1568">
                <a:latin typeface="+mn-lt"/>
              </a:defRPr>
            </a:lvl3pPr>
            <a:lvl4pPr marL="0" indent="0" algn="l">
              <a:buNone/>
              <a:defRPr sz="1372">
                <a:latin typeface="+mn-lt"/>
              </a:defRPr>
            </a:lvl4pPr>
            <a:lvl5pPr marL="0" indent="0" algn="l">
              <a:buNone/>
              <a:defRPr sz="1372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674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07407E-6 L 0.03178 0.00047 " pathEditMode="relative" rAng="0" ptsTypes="AA">
                                      <p:cBhvr>
                                        <p:cTn id="9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9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" grpId="1" build="p">
        <p:tmplLst>
          <p:tmpl lvl="1">
            <p:tnLst>
              <p:par>
                <p:cTn presetID="63" presetClass="path" presetSubtype="0" accel="50000" decel="50000" fill="hold" nodeType="withEffect">
                  <p:stCondLst>
                    <p:cond delay="0"/>
                  </p:stCondLst>
                  <p:childTnLst>
                    <p:animMotion origin="layout" path="M -4.375E-6 -4.07407E-6 L 0.03178 0.00047 " pathEditMode="relative" rAng="0" ptsTypes="AA">
                      <p:cBhvr>
                        <p:cTn dur="750" fill="hold"/>
                        <p:tgtEl>
                          <p:spTgt spid="4"/>
                        </p:tgtEl>
                        <p:attrNameLst>
                          <p:attrName>ppt_x</p:attrName>
                          <p:attrName>ppt_y</p:attrName>
                        </p:attrNameLst>
                      </p:cBhvr>
                      <p:rCtr x="1589" y="23"/>
                    </p:animMotion>
                  </p:childTnLst>
                </p:cTn>
              </p:par>
            </p:tnLst>
          </p:tmpl>
        </p:tmplLst>
      </p:bldP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allout with small Non-bullet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/>
          <p:cNvSpPr/>
          <p:nvPr userDrawn="1"/>
        </p:nvSpPr>
        <p:spPr>
          <a:xfrm>
            <a:off x="129521" y="0"/>
            <a:ext cx="4741280" cy="2353474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6096000" y="431800"/>
            <a:ext cx="5371038" cy="1830245"/>
          </a:xfrm>
        </p:spPr>
        <p:txBody>
          <a:bodyPr wrap="square" lIns="146304" rIns="146304">
            <a:spAutoFit/>
          </a:bodyPr>
          <a:lstStyle>
            <a:lvl1pPr marL="0" marR="0" indent="0" algn="l" defTabSz="914367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90000"/>
              <a:buFont typeface="Wingdings" pitchFamily="2" charset="2"/>
              <a:buNone/>
              <a:tabLst/>
              <a:defRPr lang="en-US" sz="3137" kern="1200" spc="0" baseline="0" dirty="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+mj-lt"/>
                <a:ea typeface="+mn-ea"/>
                <a:cs typeface="+mn-cs"/>
              </a:defRPr>
            </a:lvl1pPr>
            <a:lvl2pPr marL="0" indent="0">
              <a:buNone/>
              <a:defRPr sz="1961"/>
            </a:lvl2pPr>
            <a:lvl3pPr marL="227209" indent="0">
              <a:buNone/>
              <a:tabLst/>
              <a:defRPr sz="1961"/>
            </a:lvl3pPr>
            <a:lvl4pPr marL="451306" indent="0">
              <a:buNone/>
              <a:defRPr/>
            </a:lvl4pPr>
            <a:lvl5pPr marL="672290" indent="0">
              <a:buNone/>
              <a:tabLst/>
              <a:defRPr/>
            </a:lvl5pPr>
          </a:lstStyle>
          <a:p>
            <a:r>
              <a:rPr lang="en-US" dirty="0"/>
              <a:t>A short introduction</a:t>
            </a:r>
            <a:br>
              <a:rPr lang="en-US" dirty="0"/>
            </a:br>
            <a:r>
              <a:rPr lang="en-US" dirty="0"/>
              <a:t>to the data, revealing</a:t>
            </a:r>
            <a:br>
              <a:rPr lang="en-US" dirty="0"/>
            </a:br>
            <a:r>
              <a:rPr lang="en-US" dirty="0"/>
              <a:t>points one at a time, will enhance comprehension.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293687" y="3436331"/>
            <a:ext cx="2286000" cy="1802032"/>
          </a:xfrm>
        </p:spPr>
        <p:txBody>
          <a:bodyPr lIns="182880" tIns="146304" rIns="182880"/>
          <a:lstStyle>
            <a:lvl1pPr marL="0" indent="0" algn="l">
              <a:buNone/>
              <a:defRPr sz="1600" b="1">
                <a:latin typeface="+mn-lt"/>
              </a:defRPr>
            </a:lvl1pPr>
            <a:lvl2pPr marL="0" indent="0" algn="l">
              <a:buNone/>
              <a:defRPr lang="en-US" sz="14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>
              <a:buNone/>
              <a:defRPr sz="1200">
                <a:latin typeface="+mn-lt"/>
              </a:defRPr>
            </a:lvl3pPr>
            <a:lvl4pPr marL="0" indent="0" algn="l">
              <a:buNone/>
              <a:defRPr sz="1100">
                <a:latin typeface="+mn-lt"/>
              </a:defRPr>
            </a:lvl4pPr>
            <a:lvl5pPr marL="0" indent="0" algn="l">
              <a:buNone/>
              <a:defRPr sz="11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 hasCustomPrompt="1"/>
          </p:nvPr>
        </p:nvSpPr>
        <p:spPr>
          <a:xfrm>
            <a:off x="555244" y="0"/>
            <a:ext cx="4083304" cy="1926336"/>
          </a:xfrm>
          <a:prstGeom prst="rect">
            <a:avLst/>
          </a:prstGeom>
        </p:spPr>
        <p:txBody>
          <a:bodyPr lIns="146304" tIns="420624" rIns="146304" anchor="t" anchorCtr="0"/>
          <a:lstStyle>
            <a:lvl1pPr>
              <a:defRPr lang="en-US" sz="3200" b="0" kern="1200" spc="60" baseline="0" dirty="0">
                <a:solidFill>
                  <a:schemeClr val="bg1"/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title style</a:t>
            </a:r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2"/>
          </p:nvPr>
        </p:nvSpPr>
        <p:spPr>
          <a:xfrm>
            <a:off x="2661017" y="3436331"/>
            <a:ext cx="2286000" cy="1802032"/>
          </a:xfrm>
        </p:spPr>
        <p:txBody>
          <a:bodyPr lIns="182880" tIns="146304" rIns="91440"/>
          <a:lstStyle>
            <a:lvl1pPr marL="0" indent="0" algn="l">
              <a:buNone/>
              <a:defRPr lang="en-US" sz="16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>
              <a:buNone/>
              <a:defRPr lang="en-US" sz="14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>
              <a:buNone/>
              <a:defRPr sz="1200" b="0">
                <a:latin typeface="+mn-lt"/>
              </a:defRPr>
            </a:lvl3pPr>
            <a:lvl4pPr marL="0" indent="0" algn="l">
              <a:buNone/>
              <a:defRPr sz="1100" b="0">
                <a:latin typeface="+mn-lt"/>
              </a:defRPr>
            </a:lvl4pPr>
            <a:lvl5pPr marL="0" indent="0" algn="l">
              <a:buNone/>
              <a:defRPr sz="1100" b="0">
                <a:latin typeface="+mn-lt"/>
              </a:defRPr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Edit Master text styles</a:t>
            </a:r>
          </a:p>
          <a:p>
            <a:pPr marL="0" lvl="1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Second level</a:t>
            </a:r>
          </a:p>
          <a:p>
            <a:pPr marL="0" lvl="2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Third level</a:t>
            </a:r>
          </a:p>
          <a:p>
            <a:pPr marL="0" lvl="3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Fourth level</a:t>
            </a:r>
          </a:p>
          <a:p>
            <a:pPr marL="0" lvl="4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3"/>
          </p:nvPr>
        </p:nvSpPr>
        <p:spPr>
          <a:xfrm>
            <a:off x="5028347" y="3436331"/>
            <a:ext cx="2286000" cy="1802032"/>
          </a:xfrm>
        </p:spPr>
        <p:txBody>
          <a:bodyPr lIns="182880" tIns="146304" rIns="91440"/>
          <a:lstStyle>
            <a:lvl1pPr marL="0" indent="0" algn="l">
              <a:buNone/>
              <a:defRPr lang="en-US" sz="16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>
              <a:buNone/>
              <a:defRPr sz="1400" b="0">
                <a:solidFill>
                  <a:schemeClr val="tx1"/>
                </a:solidFill>
                <a:latin typeface="+mn-lt"/>
              </a:defRPr>
            </a:lvl2pPr>
            <a:lvl3pPr marL="0" indent="0" algn="l">
              <a:buNone/>
              <a:defRPr sz="1200" b="0">
                <a:latin typeface="+mn-lt"/>
              </a:defRPr>
            </a:lvl3pPr>
            <a:lvl4pPr marL="0" indent="0" algn="l">
              <a:buNone/>
              <a:defRPr sz="1100" b="0">
                <a:latin typeface="+mn-lt"/>
              </a:defRPr>
            </a:lvl4pPr>
            <a:lvl5pPr marL="0" indent="0" algn="l">
              <a:buNone/>
              <a:defRPr sz="1100" b="0">
                <a:latin typeface="+mn-lt"/>
              </a:defRPr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Edit Master text styles</a:t>
            </a:r>
          </a:p>
          <a:p>
            <a:pPr marL="0" lvl="1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Second level</a:t>
            </a:r>
          </a:p>
          <a:p>
            <a:pPr marL="0" lvl="2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Third level</a:t>
            </a:r>
          </a:p>
          <a:p>
            <a:pPr marL="0" lvl="3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Fourth level</a:t>
            </a:r>
          </a:p>
          <a:p>
            <a:pPr marL="0" lvl="4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7395677" y="3436331"/>
            <a:ext cx="2286000" cy="1802032"/>
          </a:xfrm>
        </p:spPr>
        <p:txBody>
          <a:bodyPr lIns="182880" tIns="146304" rIns="91440"/>
          <a:lstStyle>
            <a:lvl1pPr marL="0" indent="0" algn="l">
              <a:buNone/>
              <a:defRPr lang="en-US" sz="16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>
              <a:buNone/>
              <a:defRPr lang="en-US" sz="14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>
              <a:buNone/>
              <a:defRPr sz="1200" b="0">
                <a:latin typeface="+mn-lt"/>
              </a:defRPr>
            </a:lvl3pPr>
            <a:lvl4pPr marL="0" indent="0" algn="l">
              <a:buNone/>
              <a:defRPr sz="1100" b="0">
                <a:latin typeface="+mn-lt"/>
              </a:defRPr>
            </a:lvl4pPr>
            <a:lvl5pPr marL="0" indent="0" algn="l">
              <a:buNone/>
              <a:defRPr sz="1100" b="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9763006" y="3436331"/>
            <a:ext cx="2286000" cy="1802032"/>
          </a:xfrm>
        </p:spPr>
        <p:txBody>
          <a:bodyPr lIns="182880" tIns="146304" rIns="91440"/>
          <a:lstStyle>
            <a:lvl1pPr marL="0" indent="0" algn="l">
              <a:buNone/>
              <a:defRPr lang="en-US" sz="16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>
              <a:buNone/>
              <a:defRPr lang="en-US" sz="14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>
              <a:buNone/>
              <a:defRPr sz="1200" b="0">
                <a:latin typeface="+mn-lt"/>
              </a:defRPr>
            </a:lvl3pPr>
            <a:lvl4pPr marL="0" indent="0" algn="l">
              <a:buNone/>
              <a:defRPr sz="1100" b="0">
                <a:latin typeface="+mn-lt"/>
              </a:defRPr>
            </a:lvl4pPr>
            <a:lvl5pPr marL="0" indent="0" algn="l">
              <a:buNone/>
              <a:defRPr sz="1100" b="0">
                <a:latin typeface="+mn-lt"/>
              </a:defRPr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Edit Master text styles</a:t>
            </a:r>
          </a:p>
          <a:p>
            <a:pPr marL="0" lvl="1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Second level</a:t>
            </a:r>
          </a:p>
          <a:p>
            <a:pPr marL="0" lvl="2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Third level</a:t>
            </a:r>
          </a:p>
          <a:p>
            <a:pPr marL="0" lvl="3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Fourth level</a:t>
            </a:r>
          </a:p>
          <a:p>
            <a:pPr marL="0" lvl="4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3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80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>
        <p:tmplLst>
          <p:tmpl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9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12" grpId="0">
        <p:tmplLst>
          <p:tmpl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2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10" grpId="0">
        <p:tmplLst>
          <p:tmpl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11" grpId="0">
        <p:tmplLst>
          <p:tmpl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1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15" grpId="0">
        <p:tmplLst>
          <p:tmpl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,  5 Pillars smal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>
          <a:xfrm>
            <a:off x="0" y="0"/>
            <a:ext cx="12192000" cy="12143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2598127"/>
            <a:ext cx="3714704" cy="2524794"/>
          </a:xfrm>
        </p:spPr>
        <p:txBody>
          <a:bodyPr lIns="91440" rIns="91440"/>
          <a:lstStyle>
            <a:lvl1pPr algn="ctr">
              <a:spcAft>
                <a:spcPts val="3000"/>
              </a:spcAft>
              <a:defRPr sz="24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2000" kern="1200" dirty="0">
                <a:solidFill>
                  <a:schemeClr val="tx1"/>
                </a:solidFill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4"/>
          </p:nvPr>
        </p:nvSpPr>
        <p:spPr>
          <a:xfrm>
            <a:off x="4168631" y="2598127"/>
            <a:ext cx="3840480" cy="2524794"/>
          </a:xfrm>
        </p:spPr>
        <p:txBody>
          <a:bodyPr lIns="91440" rIns="91440"/>
          <a:lstStyle>
            <a:lvl1pPr algn="ctr">
              <a:defRPr lang="en-US" sz="2400" kern="1200" dirty="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1pPr>
            <a:lvl2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2000" kern="1200" dirty="0">
                <a:solidFill>
                  <a:schemeClr val="tx1"/>
                </a:solidFill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Edit Master text styles</a:t>
            </a:r>
          </a:p>
          <a:p>
            <a:pPr marL="0" lvl="1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Second level</a:t>
            </a:r>
          </a:p>
          <a:p>
            <a:pPr marL="0" lvl="2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Third level</a:t>
            </a:r>
          </a:p>
          <a:p>
            <a:pPr marL="0" lvl="3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Fourth level</a:t>
            </a:r>
          </a:p>
          <a:p>
            <a:pPr marL="0" lvl="4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9" name="Content Placeholder 2"/>
          <p:cNvSpPr>
            <a:spLocks noGrp="1"/>
          </p:cNvSpPr>
          <p:nvPr>
            <p:ph idx="15"/>
          </p:nvPr>
        </p:nvSpPr>
        <p:spPr>
          <a:xfrm>
            <a:off x="8158238" y="2598127"/>
            <a:ext cx="3773077" cy="2524794"/>
          </a:xfrm>
        </p:spPr>
        <p:txBody>
          <a:bodyPr lIns="91440" rIns="91440"/>
          <a:lstStyle>
            <a:lvl1pPr algn="ctr">
              <a:defRPr lang="en-US" sz="2400" kern="1200" dirty="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1pPr>
            <a:lvl2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2000" kern="1200" dirty="0">
                <a:solidFill>
                  <a:schemeClr val="tx1"/>
                </a:solidFill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Edit Master text styles</a:t>
            </a:r>
          </a:p>
          <a:p>
            <a:pPr marL="0" lvl="1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Second level</a:t>
            </a:r>
          </a:p>
          <a:p>
            <a:pPr marL="0" lvl="2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Third level</a:t>
            </a:r>
          </a:p>
          <a:p>
            <a:pPr marL="0" lvl="3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Fourth level</a:t>
            </a:r>
          </a:p>
          <a:p>
            <a:pPr marL="0" lvl="4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reeform: Shape 10"/>
          <p:cNvSpPr/>
          <p:nvPr userDrawn="1"/>
        </p:nvSpPr>
        <p:spPr>
          <a:xfrm>
            <a:off x="129521" y="0"/>
            <a:ext cx="2749481" cy="1364786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16322" y="339408"/>
            <a:ext cx="2375877" cy="535531"/>
          </a:xfrm>
        </p:spPr>
        <p:txBody>
          <a:bodyPr/>
          <a:lstStyle>
            <a:lvl1pPr algn="ctr">
              <a:defRPr lang="en-US" sz="3200" b="0" i="0" kern="1200" spc="60" baseline="0" dirty="0">
                <a:solidFill>
                  <a:schemeClr val="bg1"/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2879003" y="419100"/>
            <a:ext cx="9084398" cy="13700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86595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,  5 Pillars smal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>
          <a:xfrm>
            <a:off x="0" y="0"/>
            <a:ext cx="12192000" cy="12143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658" y="3493674"/>
            <a:ext cx="2377440" cy="2226763"/>
          </a:xfrm>
        </p:spPr>
        <p:txBody>
          <a:bodyPr lIns="146304" rIns="146304"/>
          <a:lstStyle>
            <a:lvl1pPr algn="ctr">
              <a:defRPr sz="22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47687" y="6465381"/>
            <a:ext cx="431425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4"/>
          </p:nvPr>
        </p:nvSpPr>
        <p:spPr>
          <a:xfrm>
            <a:off x="2483635" y="3493674"/>
            <a:ext cx="2377440" cy="2226763"/>
          </a:xfrm>
        </p:spPr>
        <p:txBody>
          <a:bodyPr lIns="146304" rIns="146304"/>
          <a:lstStyle>
            <a:lvl1pPr algn="ctr">
              <a:defRPr sz="22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Content Placeholder 2"/>
          <p:cNvSpPr>
            <a:spLocks noGrp="1"/>
          </p:cNvSpPr>
          <p:nvPr>
            <p:ph idx="15"/>
          </p:nvPr>
        </p:nvSpPr>
        <p:spPr>
          <a:xfrm>
            <a:off x="4898612" y="3493674"/>
            <a:ext cx="2377440" cy="2226763"/>
          </a:xfrm>
        </p:spPr>
        <p:txBody>
          <a:bodyPr lIns="146304" rIns="146304"/>
          <a:lstStyle>
            <a:lvl1pPr algn="ctr">
              <a:defRPr sz="22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idx="16"/>
          </p:nvPr>
        </p:nvSpPr>
        <p:spPr>
          <a:xfrm>
            <a:off x="7313589" y="3493674"/>
            <a:ext cx="2377440" cy="2226763"/>
          </a:xfrm>
        </p:spPr>
        <p:txBody>
          <a:bodyPr lIns="146304" rIns="146304"/>
          <a:lstStyle>
            <a:lvl1pPr algn="ctr">
              <a:defRPr sz="22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idx="17"/>
          </p:nvPr>
        </p:nvSpPr>
        <p:spPr>
          <a:xfrm>
            <a:off x="9728566" y="3493674"/>
            <a:ext cx="2377440" cy="2226763"/>
          </a:xfrm>
        </p:spPr>
        <p:txBody>
          <a:bodyPr lIns="146304" rIns="146304"/>
          <a:lstStyle>
            <a:lvl1pPr algn="ctr">
              <a:defRPr sz="22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Rectangle 11"/>
          <p:cNvSpPr/>
          <p:nvPr userDrawn="1"/>
        </p:nvSpPr>
        <p:spPr>
          <a:xfrm>
            <a:off x="297258" y="3382066"/>
            <a:ext cx="1920240" cy="1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 userDrawn="1"/>
        </p:nvSpPr>
        <p:spPr>
          <a:xfrm>
            <a:off x="2712235" y="3382066"/>
            <a:ext cx="1920240" cy="1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 userDrawn="1"/>
        </p:nvSpPr>
        <p:spPr>
          <a:xfrm>
            <a:off x="7542189" y="3382066"/>
            <a:ext cx="1920240" cy="1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 userDrawn="1"/>
        </p:nvSpPr>
        <p:spPr>
          <a:xfrm>
            <a:off x="9957166" y="3382066"/>
            <a:ext cx="1920240" cy="1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 userDrawn="1"/>
        </p:nvSpPr>
        <p:spPr>
          <a:xfrm>
            <a:off x="5127212" y="3382066"/>
            <a:ext cx="1920240" cy="1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70361"/>
            <a:ext cx="12192000" cy="535531"/>
          </a:xfr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32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title style</a:t>
            </a:r>
          </a:p>
        </p:txBody>
      </p:sp>
      <p:sp>
        <p:nvSpPr>
          <p:cNvPr id="17" name="Content Placeholder 2"/>
          <p:cNvSpPr>
            <a:spLocks noGrp="1"/>
          </p:cNvSpPr>
          <p:nvPr>
            <p:ph idx="18" hasCustomPrompt="1"/>
          </p:nvPr>
        </p:nvSpPr>
        <p:spPr>
          <a:xfrm>
            <a:off x="68658" y="2577396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18" name="Content Placeholder 2"/>
          <p:cNvSpPr>
            <a:spLocks noGrp="1"/>
          </p:cNvSpPr>
          <p:nvPr>
            <p:ph idx="19" hasCustomPrompt="1"/>
          </p:nvPr>
        </p:nvSpPr>
        <p:spPr>
          <a:xfrm>
            <a:off x="2483635" y="2577396"/>
            <a:ext cx="2377440" cy="840230"/>
          </a:xfrm>
        </p:spPr>
        <p:txBody>
          <a:bodyPr lIns="146304" rIns="146304"/>
          <a:lstStyle>
            <a:lvl1pPr algn="ctr">
              <a:defRPr lang="en-US" sz="5400" b="1" kern="1200" dirty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#</a:t>
            </a:r>
          </a:p>
        </p:txBody>
      </p:sp>
      <p:sp>
        <p:nvSpPr>
          <p:cNvPr id="19" name="Content Placeholder 2"/>
          <p:cNvSpPr>
            <a:spLocks noGrp="1"/>
          </p:cNvSpPr>
          <p:nvPr>
            <p:ph idx="20" hasCustomPrompt="1"/>
          </p:nvPr>
        </p:nvSpPr>
        <p:spPr>
          <a:xfrm>
            <a:off x="4898612" y="2577396"/>
            <a:ext cx="2377440" cy="840230"/>
          </a:xfrm>
        </p:spPr>
        <p:txBody>
          <a:bodyPr vert="horz" wrap="square" lIns="146304" tIns="45720" rIns="146304" bIns="45720" rtlCol="0">
            <a:spAutoFit/>
          </a:bodyPr>
          <a:lstStyle>
            <a:lvl1pPr algn="ctr">
              <a:defRPr lang="en-US" sz="5400" dirty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 algn="ctr"/>
            <a:r>
              <a:rPr lang="en-US" dirty="0"/>
              <a:t>#</a:t>
            </a:r>
          </a:p>
        </p:txBody>
      </p:sp>
      <p:sp>
        <p:nvSpPr>
          <p:cNvPr id="20" name="Content Placeholder 2"/>
          <p:cNvSpPr>
            <a:spLocks noGrp="1"/>
          </p:cNvSpPr>
          <p:nvPr>
            <p:ph idx="21" hasCustomPrompt="1"/>
          </p:nvPr>
        </p:nvSpPr>
        <p:spPr>
          <a:xfrm>
            <a:off x="7313589" y="2577396"/>
            <a:ext cx="2377440" cy="840230"/>
          </a:xfrm>
        </p:spPr>
        <p:txBody>
          <a:bodyPr vert="horz" wrap="square" lIns="146304" tIns="45720" rIns="146304" bIns="45720" rtlCol="0">
            <a:spAutoFit/>
          </a:bodyPr>
          <a:lstStyle>
            <a:lvl1pPr algn="ctr">
              <a:defRPr lang="en-US" sz="5400" dirty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 algn="ctr"/>
            <a:r>
              <a:rPr lang="en-US" dirty="0"/>
              <a:t>#</a:t>
            </a:r>
          </a:p>
        </p:txBody>
      </p:sp>
      <p:sp>
        <p:nvSpPr>
          <p:cNvPr id="21" name="Content Placeholder 2"/>
          <p:cNvSpPr>
            <a:spLocks noGrp="1"/>
          </p:cNvSpPr>
          <p:nvPr>
            <p:ph idx="22" hasCustomPrompt="1"/>
          </p:nvPr>
        </p:nvSpPr>
        <p:spPr>
          <a:xfrm>
            <a:off x="9728566" y="2577396"/>
            <a:ext cx="2377440" cy="840230"/>
          </a:xfrm>
        </p:spPr>
        <p:txBody>
          <a:bodyPr vert="horz" wrap="square" lIns="146304" tIns="45720" rIns="146304" bIns="45720" rtlCol="0">
            <a:spAutoFit/>
          </a:bodyPr>
          <a:lstStyle>
            <a:lvl1pPr algn="ctr">
              <a:defRPr lang="en-US" sz="5400" dirty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 algn="ctr"/>
            <a:r>
              <a:rPr lang="en-US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324911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75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75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 p14:presetBounceEnd="3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32000">
                                          <p:cBhvr additive="base">
                                            <p:cTn id="11" dur="750" fill="hold"/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32000">
                                          <p:cBhvr additive="base">
                                            <p:cTn id="12" dur="750" fill="hold"/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1" dur="75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2" dur="75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3" presetID="2" presetClass="entr" presetSubtype="1" fill="hold" grpId="0" nodeType="withEffect" p14:presetBounceEnd="3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32000">
                                          <p:cBhvr additive="base">
                                            <p:cTn id="25" dur="750" fill="hold"/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32000">
                                          <p:cBhvr additive="base">
                                            <p:cTn id="26" dur="750" fill="hold"/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7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9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0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1" fill="hold">
                          <p:stCondLst>
                            <p:cond delay="indefinite"/>
                          </p:stCondLst>
                          <p:childTnLst>
                            <p:par>
                              <p:cTn id="3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3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75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75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3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32000">
                                          <p:cBhvr additive="base">
                                            <p:cTn id="39" dur="75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32000">
                                          <p:cBhvr additive="base">
                                            <p:cTn id="40" dur="75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5" fill="hold">
                          <p:stCondLst>
                            <p:cond delay="indefinite"/>
                          </p:stCondLst>
                          <p:childTnLst>
                            <p:par>
                              <p:cTn id="4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7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9" dur="7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0" dur="7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1" presetID="2" presetClass="entr" presetSubtype="1" fill="hold" grpId="0" nodeType="withEffect" p14:presetBounceEnd="3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32000">
                                          <p:cBhvr additive="base">
                                            <p:cTn id="53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32000">
                                          <p:cBhvr additive="base">
                                            <p:cTn id="54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5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7" dur="75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8" dur="75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9" fill="hold">
                          <p:stCondLst>
                            <p:cond delay="indefinite"/>
                          </p:stCondLst>
                          <p:childTnLst>
                            <p:par>
                              <p:cTn id="6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1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3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32000">
                                          <p:cBhvr additive="base">
                                            <p:cTn id="67" dur="75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32000">
                                          <p:cBhvr additive="base">
                                            <p:cTn id="68" dur="75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7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7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3" grpId="0" uiExpand="1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3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3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3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7" grpId="0" uiExpand="1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9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9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9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9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0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0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0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0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1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1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1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1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2" grpId="0" animBg="1"/>
          <p:bldP spid="13" grpId="0" animBg="1"/>
          <p:bldP spid="14" grpId="0" animBg="1"/>
          <p:bldP spid="15" grpId="0" animBg="1"/>
          <p:bldP spid="16" grpId="0" animBg="1"/>
          <p:bldP spid="17" grpId="0" uiExpand="1" build="p">
            <p:tmplLst>
              <p:tmpl lvl="1">
                <p:tnLst>
                  <p:par>
                    <p:cTn presetID="2" presetClass="entr" presetSubtype="1" fill="hold" nodeType="withEffect" p14:presetBounceEnd="32000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2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3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4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5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8" grpId="0" uiExpand="1" build="p">
            <p:tmplLst>
              <p:tmpl lvl="1">
                <p:tnLst>
                  <p:par>
                    <p:cTn presetID="2" presetClass="entr" presetSubtype="1" fill="hold" nodeType="withEffect" p14:presetBounceEnd="32000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2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3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4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5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9" grpId="0">
            <p:tmplLst>
              <p:tmpl>
                <p:tnLst>
                  <p:par>
                    <p:cTn presetID="2" presetClass="entr" presetSubtype="1" fill="hold" nodeType="withEffect" p14:presetBounceEnd="32000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9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9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9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20" grpId="0">
            <p:tmplLst>
              <p:tmpl>
                <p:tnLst>
                  <p:par>
                    <p:cTn presetID="2" presetClass="entr" presetSubtype="1" fill="hold" nodeType="withEffect" p14:presetBounceEnd="32000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20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20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20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21" grpId="0">
            <p:tmplLst>
              <p:tmpl>
                <p:tnLst>
                  <p:par>
                    <p:cTn presetID="2" presetClass="entr" presetSubtype="1" fill="hold" nodeType="withEffect" p14:presetBounceEnd="32000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21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21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21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75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75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750" fill="hold"/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750" fill="hold"/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1" dur="75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2" dur="75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3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5" dur="750" fill="hold"/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6" dur="750" fill="hold"/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7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9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0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1" fill="hold">
                          <p:stCondLst>
                            <p:cond delay="indefinite"/>
                          </p:stCondLst>
                          <p:childTnLst>
                            <p:par>
                              <p:cTn id="3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3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75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75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75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75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5" fill="hold">
                          <p:stCondLst>
                            <p:cond delay="indefinite"/>
                          </p:stCondLst>
                          <p:childTnLst>
                            <p:par>
                              <p:cTn id="4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7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9" dur="7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0" dur="7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1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3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4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5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7" dur="75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8" dur="75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9" fill="hold">
                          <p:stCondLst>
                            <p:cond delay="indefinite"/>
                          </p:stCondLst>
                          <p:childTnLst>
                            <p:par>
                              <p:cTn id="6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1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75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75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7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7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3" grpId="0" uiExpand="1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3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3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3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7" grpId="0" uiExpand="1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9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9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9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9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0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0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0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0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1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1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1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1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2" grpId="0" animBg="1"/>
          <p:bldP spid="13" grpId="0" animBg="1"/>
          <p:bldP spid="14" grpId="0" animBg="1"/>
          <p:bldP spid="15" grpId="0" animBg="1"/>
          <p:bldP spid="16" grpId="0" animBg="1"/>
          <p:bldP spid="17" grpId="0" uiExpand="1" build="p">
            <p:tmplLst>
              <p:tmpl lvl="1">
                <p:tnLst>
                  <p:par>
                    <p:cTn presetID="2" presetClass="entr" presetSubtype="1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2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3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4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5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8" grpId="0" uiExpand="1" build="p">
            <p:tmplLst>
              <p:tmpl lvl="1">
                <p:tnLst>
                  <p:par>
                    <p:cTn presetID="2" presetClass="entr" presetSubtype="1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2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3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4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5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9" grpId="0">
            <p:tmplLst>
              <p:tmpl>
                <p:tnLst>
                  <p:par>
                    <p:cTn presetID="2" presetClass="entr" presetSubtype="1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9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9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9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20" grpId="0">
            <p:tmplLst>
              <p:tmpl>
                <p:tnLst>
                  <p:par>
                    <p:cTn presetID="2" presetClass="entr" presetSubtype="1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20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20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20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21" grpId="0">
            <p:tmplLst>
              <p:tmpl>
                <p:tnLst>
                  <p:par>
                    <p:cTn presetID="2" presetClass="entr" presetSubtype="1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21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21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21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</p:bldLst>
      </p:timing>
    </mc:Fallback>
  </mc:AlternateContent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50-50 Right Phot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 bwMode="ltGray">
          <a:xfrm>
            <a:off x="6129304" y="0"/>
            <a:ext cx="6062696" cy="6856100"/>
          </a:xfrm>
          <a:blipFill>
            <a:blip r:embed="rId2"/>
            <a:srcRect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3600" b="1" cap="none" baseline="0">
                <a:solidFill>
                  <a:srgbClr val="FFC000"/>
                </a:solidFill>
                <a:latin typeface="+mn-lt"/>
              </a:defRPr>
            </a:lvl1pPr>
          </a:lstStyle>
          <a:p>
            <a:r>
              <a:rPr lang="en-US" dirty="0"/>
              <a:t>Click icon to add pictures or go online at…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8" hasCustomPrompt="1"/>
          </p:nvPr>
        </p:nvSpPr>
        <p:spPr>
          <a:xfrm>
            <a:off x="18759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8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0" y="3428050"/>
            <a:ext cx="6129304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0" y="1554163"/>
            <a:ext cx="6096000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algn="ctr">
              <a:defRPr lang="en-US" sz="3200" b="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1935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0-50 Right Phot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>
            <a:off x="6129304" y="0"/>
            <a:ext cx="6062696" cy="6856100"/>
          </a:xfrm>
          <a:blipFill>
            <a:blip r:embed="rId2"/>
            <a:srcRect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3600" b="1" cap="none" baseline="0">
                <a:solidFill>
                  <a:srgbClr val="FFC000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837561" y="6484937"/>
            <a:ext cx="38774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</a:defRPr>
            </a:lvl1pPr>
          </a:lstStyle>
          <a:p>
            <a:fld id="{5AE1514C-5E56-4738-A1FF-4B1CFD2A3E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Content Placeholder 2"/>
          <p:cNvSpPr>
            <a:spLocks noGrp="1"/>
          </p:cNvSpPr>
          <p:nvPr>
            <p:ph idx="18" hasCustomPrompt="1"/>
          </p:nvPr>
        </p:nvSpPr>
        <p:spPr>
          <a:xfrm>
            <a:off x="18759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9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0" y="3429000"/>
            <a:ext cx="6096000" cy="2594043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spcAft>
                <a:spcPts val="600"/>
              </a:spcAft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0" y="1554163"/>
            <a:ext cx="6096000" cy="548957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algn="ctr">
              <a:defRPr lang="en-US" sz="3200" b="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/>
              <a:t>Edit Master text styles</a:t>
            </a:r>
          </a:p>
        </p:txBody>
      </p:sp>
      <p:sp>
        <p:nvSpPr>
          <p:cNvPr id="12" name="Slide Number Placeholder 7"/>
          <p:cNvSpPr txBox="1">
            <a:spLocks/>
          </p:cNvSpPr>
          <p:nvPr userDrawn="1"/>
        </p:nvSpPr>
        <p:spPr>
          <a:xfrm>
            <a:off x="10343911" y="6498718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97E989-D798-4C62-8E93-3D2D613C2488}" type="slidenum">
              <a:rPr lang="en-US" smtClean="0">
                <a:solidFill>
                  <a:schemeClr val="bg1"/>
                </a:solidFill>
              </a:rPr>
              <a:pPr/>
              <a:t>‹#›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957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50-50 Right Phot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>
            <a:off x="6129304" y="0"/>
            <a:ext cx="6062696" cy="6856100"/>
          </a:xfrm>
          <a:blipFill>
            <a:blip r:embed="rId2"/>
            <a:srcRect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3600" b="1" cap="none" baseline="0">
                <a:solidFill>
                  <a:srgbClr val="FFC000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0" y="3429000"/>
            <a:ext cx="6129304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2"/>
          <p:cNvSpPr>
            <a:spLocks noGrp="1"/>
          </p:cNvSpPr>
          <p:nvPr>
            <p:ph idx="18" hasCustomPrompt="1"/>
          </p:nvPr>
        </p:nvSpPr>
        <p:spPr>
          <a:xfrm>
            <a:off x="18759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0" y="1554163"/>
            <a:ext cx="6129304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algn="ctr">
              <a:defRPr lang="en-US" sz="3200" b="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/>
              <a:t>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2334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50-50 Left Photo Layout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 flipH="1">
            <a:off x="-1" y="0"/>
            <a:ext cx="6094444" cy="6856100"/>
          </a:xfrm>
          <a:blipFill>
            <a:blip r:embed="rId2"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1568" b="1" cap="none" baseline="0">
                <a:gradFill>
                  <a:gsLst>
                    <a:gs pos="0">
                      <a:srgbClr val="FFFFFF"/>
                    </a:gs>
                    <a:gs pos="27000">
                      <a:srgbClr val="FFFFFF"/>
                    </a:gs>
                  </a:gsLst>
                  <a:lin ang="5400000" scaled="0"/>
                </a:gra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6094443" y="3425619"/>
            <a:ext cx="6097555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6094443" y="1554163"/>
            <a:ext cx="6097556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algn="ctr">
              <a:defRPr lang="en-US" sz="3200" b="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8" hasCustomPrompt="1"/>
          </p:nvPr>
        </p:nvSpPr>
        <p:spPr>
          <a:xfrm>
            <a:off x="77433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11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201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50-50 Left Photo Layout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>
            <a:off x="0" y="0"/>
            <a:ext cx="6094444" cy="6856100"/>
          </a:xfrm>
          <a:blipFill>
            <a:blip r:embed="rId2"/>
            <a:srcRect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1568" b="1" cap="none" baseline="0">
                <a:gradFill>
                  <a:gsLst>
                    <a:gs pos="0">
                      <a:srgbClr val="FFFFFF"/>
                    </a:gs>
                    <a:gs pos="27000">
                      <a:srgbClr val="FFFFFF"/>
                    </a:gs>
                  </a:gsLst>
                  <a:lin ang="5400000" scaled="0"/>
                </a:gra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6180534" y="3429000"/>
            <a:ext cx="6011466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solidFill>
                  <a:schemeClr val="tx2"/>
                </a:soli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6180534" y="1554163"/>
            <a:ext cx="5791200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algn="ctr">
              <a:defRPr lang="en-US" sz="3200" b="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/>
              <a:t>Edit Master text styles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8" hasCustomPrompt="1"/>
          </p:nvPr>
        </p:nvSpPr>
        <p:spPr>
          <a:xfrm>
            <a:off x="77433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12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61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50-50 Left Photo Layout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 flipH="1">
            <a:off x="0" y="0"/>
            <a:ext cx="6094444" cy="6856100"/>
          </a:xfrm>
          <a:blipFill>
            <a:blip r:embed="rId2"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1568" b="1" cap="none" baseline="0">
                <a:gradFill>
                  <a:gsLst>
                    <a:gs pos="0">
                      <a:srgbClr val="FFFFFF"/>
                    </a:gs>
                    <a:gs pos="27000">
                      <a:srgbClr val="FFFFFF"/>
                    </a:gs>
                  </a:gsLst>
                  <a:lin ang="5400000" scaled="0"/>
                </a:gra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6138266" y="3457545"/>
            <a:ext cx="6053733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solidFill>
                  <a:schemeClr val="tx2"/>
                </a:soli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6138267" y="1554164"/>
            <a:ext cx="5875734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mar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US" sz="3200" b="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1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dirty="0"/>
              <a:t>50/50 photo layout</a:t>
            </a:r>
          </a:p>
        </p:txBody>
      </p:sp>
      <p:sp>
        <p:nvSpPr>
          <p:cNvPr id="9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8845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50-50 Left Photo Layout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 flipH="1">
            <a:off x="-1" y="0"/>
            <a:ext cx="6094444" cy="6856100"/>
          </a:xfrm>
          <a:blipFill>
            <a:blip r:embed="rId2"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1568" b="1" cap="none" baseline="0">
                <a:gradFill>
                  <a:gsLst>
                    <a:gs pos="0">
                      <a:srgbClr val="FFFFFF"/>
                    </a:gs>
                    <a:gs pos="27000">
                      <a:srgbClr val="FFFFFF"/>
                    </a:gs>
                  </a:gsLst>
                  <a:lin ang="5400000" scaled="0"/>
                </a:gra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6096000" y="2356398"/>
            <a:ext cx="6096000" cy="2145203"/>
          </a:xfrm>
        </p:spPr>
        <p:txBody>
          <a:bodyPr anchor="ctr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6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spcBef>
                <a:spcPts val="0"/>
              </a:spcBef>
              <a:spcAft>
                <a:spcPts val="600"/>
              </a:spcAft>
              <a:defRPr sz="2800"/>
            </a:lvl2pPr>
            <a:lvl3pPr algn="ctr">
              <a:spcBef>
                <a:spcPts val="0"/>
              </a:spcBef>
              <a:spcAft>
                <a:spcPts val="600"/>
              </a:spcAft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spcBef>
                <a:spcPts val="0"/>
              </a:spcBef>
              <a:spcAft>
                <a:spcPts val="600"/>
              </a:spcAft>
              <a:defRPr sz="2000" b="1"/>
            </a:lvl4pPr>
            <a:lvl5pPr algn="ctr">
              <a:spcBef>
                <a:spcPts val="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0548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50-50 Left Photo Layout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0413" cy="6858000"/>
          </a:xfrm>
          <a:blipFill>
            <a:blip r:embed="rId2"/>
            <a:stretch>
              <a:fillRect/>
            </a:stretch>
          </a:blipFill>
        </p:spPr>
        <p:txBody>
          <a:bodyPr anchor="ctr" anchorCtr="0">
            <a:noAutofit/>
          </a:bodyPr>
          <a:lstStyle>
            <a:lvl1pPr algn="r">
              <a:defRPr baseline="0"/>
            </a:lvl1pPr>
          </a:lstStyle>
          <a:p>
            <a:r>
              <a:rPr lang="en-US" dirty="0"/>
              <a:t>Full Bleed Picture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8" hasCustomPrompt="1"/>
          </p:nvPr>
        </p:nvSpPr>
        <p:spPr>
          <a:xfrm>
            <a:off x="18759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304800" y="3429000"/>
            <a:ext cx="5960269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304800" y="1554164"/>
            <a:ext cx="5875734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mar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US" sz="3200" b="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1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dirty="0"/>
              <a:t>Headline</a:t>
            </a:r>
          </a:p>
        </p:txBody>
      </p:sp>
      <p:sp>
        <p:nvSpPr>
          <p:cNvPr id="13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1402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allout with small Non-bullet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0"/>
            <a:ext cx="12192000" cy="297484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69240" y="3367878"/>
            <a:ext cx="5192775" cy="1830245"/>
          </a:xfrm>
        </p:spPr>
        <p:txBody>
          <a:bodyPr wrap="square">
            <a:spAutoFit/>
          </a:bodyPr>
          <a:lstStyle>
            <a:lvl1pPr marL="0" marR="0" indent="0" algn="l" defTabSz="914367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90000"/>
              <a:buFont typeface="Wingdings" pitchFamily="2" charset="2"/>
              <a:buNone/>
              <a:tabLst/>
              <a:defRPr lang="en-US" sz="3137" kern="1200" spc="0" baseline="0" dirty="0">
                <a:gradFill>
                  <a:gsLst>
                    <a:gs pos="1250">
                      <a:schemeClr val="tx2"/>
                    </a:gs>
                    <a:gs pos="99000">
                      <a:schemeClr val="tx2"/>
                    </a:gs>
                  </a:gsLst>
                  <a:lin ang="5400000" scaled="0"/>
                </a:gradFill>
                <a:latin typeface="+mj-lt"/>
                <a:ea typeface="+mn-ea"/>
                <a:cs typeface="+mn-cs"/>
              </a:defRPr>
            </a:lvl1pPr>
            <a:lvl2pPr marL="0" indent="0">
              <a:buNone/>
              <a:defRPr sz="1961"/>
            </a:lvl2pPr>
            <a:lvl3pPr marL="227209" indent="0">
              <a:buNone/>
              <a:tabLst/>
              <a:defRPr sz="1961"/>
            </a:lvl3pPr>
            <a:lvl4pPr marL="451306" indent="0">
              <a:buNone/>
              <a:defRPr/>
            </a:lvl4pPr>
            <a:lvl5pPr marL="672290" indent="0">
              <a:buNone/>
              <a:tabLst/>
              <a:defRPr/>
            </a:lvl5pPr>
          </a:lstStyle>
          <a:p>
            <a:r>
              <a:rPr lang="en-US" dirty="0"/>
              <a:t>A short introduction</a:t>
            </a:r>
            <a:br>
              <a:rPr lang="en-US" dirty="0"/>
            </a:br>
            <a:r>
              <a:rPr lang="en-US" dirty="0"/>
              <a:t>to the data, revealing</a:t>
            </a:r>
            <a:br>
              <a:rPr lang="en-US" dirty="0"/>
            </a:br>
            <a:r>
              <a:rPr lang="en-US" dirty="0"/>
              <a:t>points one at a time, will enhance comprehension.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6253316" y="3503950"/>
            <a:ext cx="5671764" cy="1705723"/>
          </a:xfrm>
        </p:spPr>
        <p:txBody>
          <a:bodyPr/>
          <a:lstStyle>
            <a:lvl1pPr marL="0" indent="0" algn="l">
              <a:buNone/>
              <a:defRPr sz="1961">
                <a:latin typeface="+mn-lt"/>
              </a:defRPr>
            </a:lvl1pPr>
            <a:lvl2pPr marL="0" indent="0" algn="l">
              <a:buNone/>
              <a:defRPr sz="1765">
                <a:latin typeface="+mn-lt"/>
              </a:defRPr>
            </a:lvl2pPr>
            <a:lvl3pPr marL="0" indent="0" algn="l">
              <a:buNone/>
              <a:defRPr sz="1568">
                <a:latin typeface="+mn-lt"/>
              </a:defRPr>
            </a:lvl3pPr>
            <a:lvl4pPr marL="0" indent="0" algn="l">
              <a:buNone/>
              <a:defRPr sz="1372">
                <a:latin typeface="+mn-lt"/>
              </a:defRPr>
            </a:lvl4pPr>
            <a:lvl5pPr marL="0" indent="0" algn="l">
              <a:buNone/>
              <a:defRPr sz="1372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2974848"/>
          </a:xfrm>
          <a:blipFill>
            <a:blip r:embed="rId2"/>
            <a:srcRect/>
            <a:stretch>
              <a:fillRect t="-65721" r="-4798" b="-46455"/>
            </a:stretch>
          </a:blipFill>
        </p:spPr>
        <p:txBody>
          <a:bodyPr anchor="ctr" anchorCtr="0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1981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 noChangeAspect="1"/>
          </p:cNvSpPr>
          <p:nvPr>
            <p:ph type="pic" sz="quarter" idx="14"/>
          </p:nvPr>
        </p:nvSpPr>
        <p:spPr>
          <a:xfrm>
            <a:off x="0" y="0"/>
            <a:ext cx="12192000" cy="6858000"/>
          </a:xfrm>
        </p:spPr>
        <p:txBody>
          <a:bodyPr lIns="91440">
            <a:noAutofit/>
          </a:bodyPr>
          <a:lstStyle>
            <a:lvl1pPr algn="ctr">
              <a:defRPr/>
            </a:lvl1pPr>
          </a:lstStyle>
          <a:p>
            <a:r>
              <a:rPr lang="en-US" baseline="0"/>
              <a:t>Click icon to add picture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47687" y="6465381"/>
            <a:ext cx="431425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966652" y="2567613"/>
            <a:ext cx="8804365" cy="1403495"/>
          </a:xfrm>
          <a:prstGeom prst="rect">
            <a:avLst/>
          </a:prstGeom>
        </p:spPr>
        <p:txBody>
          <a:bodyPr/>
          <a:lstStyle>
            <a:lvl1pPr algn="l">
              <a:defRPr lang="en-US" sz="8800" b="1" i="0" kern="1200" spc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rgbClr val="FFFFFF"/>
                    </a:gs>
                  </a:gsLst>
                  <a:lin ang="5400000" scaled="1"/>
                </a:gra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r>
              <a:rPr lang="en-US" dirty="0"/>
              <a:t>CLICK TO EDIT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1581150" y="3971108"/>
            <a:ext cx="9461500" cy="757130"/>
          </a:xfrm>
        </p:spPr>
        <p:txBody>
          <a:bodyPr/>
          <a:lstStyle>
            <a:lvl1pPr algn="l">
              <a:defRPr lang="en-US" sz="4800" b="1" i="0" kern="1200" spc="300" dirty="0" smtClean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rgbClr val="FFFFFF"/>
                    </a:gs>
                  </a:gsLst>
                  <a:lin ang="5400000" scaled="1"/>
                </a:gradFill>
                <a:latin typeface="+mn-lt"/>
                <a:ea typeface="+mn-ea"/>
                <a:cs typeface="Segoe UI Semilight" panose="020B0402040204020203" pitchFamily="34" charset="0"/>
              </a:defRPr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dirty="0"/>
              <a:t>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40735672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47687" y="6465381"/>
            <a:ext cx="431425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sz="quarter" idx="13"/>
          </p:nvPr>
        </p:nvSpPr>
        <p:spPr>
          <a:xfrm>
            <a:off x="0" y="0"/>
            <a:ext cx="12066954" cy="6858000"/>
          </a:xfrm>
        </p:spPr>
        <p:txBody>
          <a:bodyPr anchor="ctr">
            <a:noAutofit/>
          </a:bodyPr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3958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47687" y="6465381"/>
            <a:ext cx="431425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6482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tep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4BDA58-9C93-4222-A4EC-4BEB46CE061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75"/>
            <a:ext cx="12192000" cy="6851649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47687" y="6465381"/>
            <a:ext cx="431425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extBox 5">
            <a:hlinkClick r:id="rId3"/>
            <a:extLst>
              <a:ext uri="{FF2B5EF4-FFF2-40B4-BE49-F238E27FC236}">
                <a16:creationId xmlns:a16="http://schemas.microsoft.com/office/drawing/2014/main" id="{FC5E276D-531E-45A9-B450-EFEC62CDC8DF}"/>
              </a:ext>
            </a:extLst>
          </p:cNvPr>
          <p:cNvSpPr txBox="1"/>
          <p:nvPr userDrawn="1"/>
        </p:nvSpPr>
        <p:spPr>
          <a:xfrm>
            <a:off x="4961284" y="93791"/>
            <a:ext cx="2269433" cy="31651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</p:spPr>
        <p:txBody>
          <a:bodyPr wrap="square" lIns="0" rIns="0" rtlCol="0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Neal Creative  | click &amp; </a:t>
            </a: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Learn more</a:t>
            </a:r>
          </a:p>
        </p:txBody>
      </p:sp>
      <p:sp>
        <p:nvSpPr>
          <p:cNvPr id="7" name="TextBox 6">
            <a:hlinkClick r:id="rId4"/>
            <a:extLst/>
          </p:cNvPr>
          <p:cNvSpPr txBox="1"/>
          <p:nvPr userDrawn="1"/>
        </p:nvSpPr>
        <p:spPr>
          <a:xfrm>
            <a:off x="0" y="6548363"/>
            <a:ext cx="1209664" cy="346234"/>
          </a:xfrm>
          <a:prstGeom prst="roundRect">
            <a:avLst>
              <a:gd name="adj" fmla="val 50000"/>
            </a:avLst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chemeClr val="tx1"/>
                </a:solidFill>
              </a:rPr>
              <a:t>Neal Creative </a:t>
            </a:r>
            <a:r>
              <a:rPr lang="en-US" sz="9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</a:t>
            </a:r>
            <a:r>
              <a:rPr lang="en-US" sz="1000" baseline="0" dirty="0">
                <a:solidFill>
                  <a:schemeClr val="tx1"/>
                </a:solidFill>
              </a:rPr>
              <a:t> </a:t>
            </a:r>
            <a:endParaRPr lang="en-US" sz="1000" b="1" dirty="0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EF273A61-5610-4355-89F3-7C90515BFCC9}"/>
              </a:ext>
            </a:extLst>
          </p:cNvPr>
          <p:cNvGrpSpPr/>
          <p:nvPr userDrawn="1"/>
        </p:nvGrpSpPr>
        <p:grpSpPr>
          <a:xfrm>
            <a:off x="5976075" y="3634505"/>
            <a:ext cx="1700633" cy="1798732"/>
            <a:chOff x="5976075" y="3634505"/>
            <a:chExt cx="1700633" cy="1798732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A49345F-7A53-4131-8BB4-087032A6CCD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061135" y="4142336"/>
              <a:ext cx="860601" cy="1290901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596D35F-1F19-4447-829C-790DF2B8D2DD}"/>
                </a:ext>
              </a:extLst>
            </p:cNvPr>
            <p:cNvSpPr txBox="1"/>
            <p:nvPr/>
          </p:nvSpPr>
          <p:spPr>
            <a:xfrm>
              <a:off x="5976075" y="3634505"/>
              <a:ext cx="170063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900" dirty="0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TIP </a:t>
              </a:r>
              <a:r>
                <a:rPr lang="en-US" sz="9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│ Use the built-in c</a:t>
              </a:r>
              <a:r>
                <a:rPr lang="en-US" sz="900" dirty="0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olor palette with green and yellow for callouts and accents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5355674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OR TRANSI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 userDrawn="1"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9" name="Oval 18"/>
          <p:cNvSpPr/>
          <p:nvPr userDrawn="1"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1" name="Oval 20"/>
          <p:cNvSpPr/>
          <p:nvPr userDrawn="1"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2" name="Oval 21"/>
          <p:cNvSpPr/>
          <p:nvPr userDrawn="1"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19939" y="916229"/>
            <a:ext cx="9107555" cy="3632325"/>
          </a:xfrm>
          <a:prstGeom prst="rect">
            <a:avLst/>
          </a:prstGeom>
          <a:noFill/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8000" b="1" i="0" kern="1200" spc="-3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7" name="TextBox 6">
            <a:hlinkClick r:id="rId2"/>
            <a:extLst>
              <a:ext uri="{FF2B5EF4-FFF2-40B4-BE49-F238E27FC236}">
                <a16:creationId xmlns:a16="http://schemas.microsoft.com/office/drawing/2014/main" id="{B60F28C6-9BA0-4632-B8B5-5A793D03AFC7}"/>
              </a:ext>
            </a:extLst>
          </p:cNvPr>
          <p:cNvSpPr txBox="1"/>
          <p:nvPr userDrawn="1"/>
        </p:nvSpPr>
        <p:spPr>
          <a:xfrm>
            <a:off x="9005881" y="6316156"/>
            <a:ext cx="2466220" cy="367873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US" sz="1100" dirty="0">
                <a:solidFill>
                  <a:schemeClr val="tx1"/>
                </a:solidFill>
              </a:rPr>
              <a:t>Neal Creative</a:t>
            </a:r>
            <a:r>
              <a:rPr lang="en-US" sz="1100" baseline="0" dirty="0">
                <a:solidFill>
                  <a:schemeClr val="tx1"/>
                </a:solidFill>
              </a:rPr>
              <a:t>  | click &amp; </a:t>
            </a:r>
            <a:r>
              <a:rPr lang="en-US" sz="1100" b="1" baseline="0" dirty="0">
                <a:solidFill>
                  <a:schemeClr val="tx1"/>
                </a:solidFill>
              </a:rPr>
              <a:t>Learn more</a:t>
            </a:r>
            <a:endParaRPr lang="en-US" sz="1100" b="1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hlinkClick r:id="rId2"/>
            <a:extLst>
              <a:ext uri="{FF2B5EF4-FFF2-40B4-BE49-F238E27FC236}">
                <a16:creationId xmlns:a16="http://schemas.microsoft.com/office/drawing/2014/main" id="{E516C148-33F4-423B-AB9D-096AA82E12F1}"/>
              </a:ext>
            </a:extLst>
          </p:cNvPr>
          <p:cNvSpPr txBox="1"/>
          <p:nvPr userDrawn="1"/>
        </p:nvSpPr>
        <p:spPr>
          <a:xfrm>
            <a:off x="191616" y="6337795"/>
            <a:ext cx="1209664" cy="346234"/>
          </a:xfrm>
          <a:prstGeom prst="roundRect">
            <a:avLst>
              <a:gd name="adj" fmla="val 50000"/>
            </a:avLst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</a:rPr>
              <a:t>Neal Creative </a:t>
            </a:r>
            <a:r>
              <a:rPr lang="en-US" sz="900" kern="1200" dirty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©</a:t>
            </a:r>
            <a:r>
              <a:rPr lang="en-US" sz="1000" baseline="0" dirty="0">
                <a:solidFill>
                  <a:schemeClr val="bg2">
                    <a:lumMod val="50000"/>
                  </a:schemeClr>
                </a:solidFill>
              </a:rPr>
              <a:t> </a:t>
            </a:r>
            <a:endParaRPr lang="en-US" sz="10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6620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19" grpId="0" animBg="1"/>
      <p:bldP spid="19" grpId="1" animBg="1"/>
      <p:bldP spid="21" grpId="0" animBg="1"/>
      <p:bldP spid="21" grpId="1" animBg="1"/>
      <p:bldP spid="22" grpId="0" animBg="1"/>
      <p:bldP spid="22" grpId="1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allout with small Non-bullet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0"/>
            <a:ext cx="12192000" cy="297484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69240" y="3367878"/>
            <a:ext cx="5192775" cy="1830245"/>
          </a:xfrm>
        </p:spPr>
        <p:txBody>
          <a:bodyPr wrap="square">
            <a:spAutoFit/>
          </a:bodyPr>
          <a:lstStyle>
            <a:lvl1pPr marL="0" marR="0" indent="0" algn="l" defTabSz="914367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90000"/>
              <a:buFont typeface="Wingdings" pitchFamily="2" charset="2"/>
              <a:buNone/>
              <a:tabLst/>
              <a:defRPr lang="en-US" sz="3137" kern="1200" spc="0" baseline="0" dirty="0">
                <a:gradFill>
                  <a:gsLst>
                    <a:gs pos="1250">
                      <a:schemeClr val="tx2"/>
                    </a:gs>
                    <a:gs pos="99000">
                      <a:schemeClr val="tx2"/>
                    </a:gs>
                  </a:gsLst>
                  <a:lin ang="5400000" scaled="0"/>
                </a:gradFill>
                <a:latin typeface="+mj-lt"/>
                <a:ea typeface="+mn-ea"/>
                <a:cs typeface="+mn-cs"/>
              </a:defRPr>
            </a:lvl1pPr>
            <a:lvl2pPr marL="0" indent="0">
              <a:buNone/>
              <a:defRPr sz="1961"/>
            </a:lvl2pPr>
            <a:lvl3pPr marL="227209" indent="0">
              <a:buNone/>
              <a:tabLst/>
              <a:defRPr sz="1961"/>
            </a:lvl3pPr>
            <a:lvl4pPr marL="451306" indent="0">
              <a:buNone/>
              <a:defRPr/>
            </a:lvl4pPr>
            <a:lvl5pPr marL="672290" indent="0">
              <a:buNone/>
              <a:tabLst/>
              <a:defRPr/>
            </a:lvl5pPr>
          </a:lstStyle>
          <a:p>
            <a:r>
              <a:rPr lang="en-US" dirty="0"/>
              <a:t>A short introduction</a:t>
            </a:r>
            <a:br>
              <a:rPr lang="en-US" dirty="0"/>
            </a:br>
            <a:r>
              <a:rPr lang="en-US" dirty="0"/>
              <a:t>to the data, revealing</a:t>
            </a:r>
            <a:br>
              <a:rPr lang="en-US" dirty="0"/>
            </a:br>
            <a:r>
              <a:rPr lang="en-US" dirty="0"/>
              <a:t>points one at a time, will enhance comprehension.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6253316" y="3503950"/>
            <a:ext cx="5671764" cy="1705723"/>
          </a:xfrm>
        </p:spPr>
        <p:txBody>
          <a:bodyPr/>
          <a:lstStyle>
            <a:lvl1pPr marL="0" indent="0" algn="l">
              <a:buNone/>
              <a:defRPr sz="1961">
                <a:latin typeface="+mn-lt"/>
              </a:defRPr>
            </a:lvl1pPr>
            <a:lvl2pPr marL="0" indent="0" algn="l">
              <a:buNone/>
              <a:defRPr sz="1765">
                <a:latin typeface="+mn-lt"/>
              </a:defRPr>
            </a:lvl2pPr>
            <a:lvl3pPr marL="0" indent="0" algn="l">
              <a:buNone/>
              <a:defRPr sz="1568">
                <a:latin typeface="+mn-lt"/>
              </a:defRPr>
            </a:lvl3pPr>
            <a:lvl4pPr marL="0" indent="0" algn="l">
              <a:buNone/>
              <a:defRPr sz="1372">
                <a:latin typeface="+mn-lt"/>
              </a:defRPr>
            </a:lvl4pPr>
            <a:lvl5pPr marL="0" indent="0" algn="l">
              <a:buNone/>
              <a:defRPr sz="1372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2974848"/>
          </a:xfrm>
          <a:blipFill>
            <a:blip r:embed="rId2"/>
            <a:srcRect/>
            <a:stretch>
              <a:fillRect t="-65721" r="-4798" b="-46455"/>
            </a:stretch>
          </a:blipFill>
        </p:spPr>
        <p:txBody>
          <a:bodyPr anchor="ctr" anchorCtr="0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2" name="TextBox 11">
            <a:hlinkClick r:id="rId3"/>
            <a:extLst>
              <a:ext uri="{FF2B5EF4-FFF2-40B4-BE49-F238E27FC236}">
                <a16:creationId xmlns:a16="http://schemas.microsoft.com/office/drawing/2014/main" id="{B2DA80A1-9E22-4BFF-8562-466123B36943}"/>
              </a:ext>
            </a:extLst>
          </p:cNvPr>
          <p:cNvSpPr txBox="1"/>
          <p:nvPr userDrawn="1"/>
        </p:nvSpPr>
        <p:spPr>
          <a:xfrm>
            <a:off x="9089198" y="6298102"/>
            <a:ext cx="2466220" cy="367873"/>
          </a:xfrm>
          <a:prstGeom prst="roundRect">
            <a:avLst>
              <a:gd name="adj" fmla="val 50000"/>
            </a:avLst>
          </a:prstGeom>
          <a:solidFill>
            <a:srgbClr val="004568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Neal Creative  | click &amp; 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Learn more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04800" y="419099"/>
            <a:ext cx="8917577" cy="6259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>
            <a:hlinkClick r:id="rId4"/>
            <a:extLst>
              <a:ext uri="{FF2B5EF4-FFF2-40B4-BE49-F238E27FC236}">
                <a16:creationId xmlns:a16="http://schemas.microsoft.com/office/drawing/2014/main" id="{1AF511EA-044E-4300-B921-D56138FE402E}"/>
              </a:ext>
            </a:extLst>
          </p:cNvPr>
          <p:cNvSpPr txBox="1"/>
          <p:nvPr userDrawn="1"/>
        </p:nvSpPr>
        <p:spPr>
          <a:xfrm>
            <a:off x="191616" y="6337795"/>
            <a:ext cx="1209664" cy="346234"/>
          </a:xfrm>
          <a:prstGeom prst="roundRect">
            <a:avLst>
              <a:gd name="adj" fmla="val 50000"/>
            </a:avLst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chemeClr val="bg1">
                    <a:lumMod val="75000"/>
                  </a:schemeClr>
                </a:solidFill>
              </a:rPr>
              <a:t>Neal Creative </a:t>
            </a:r>
            <a:r>
              <a:rPr lang="en-US" sz="900" kern="1200" dirty="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©</a:t>
            </a:r>
            <a:r>
              <a:rPr lang="en-US" sz="1000" baseline="0" dirty="0">
                <a:solidFill>
                  <a:schemeClr val="bg1">
                    <a:lumMod val="75000"/>
                  </a:schemeClr>
                </a:solidFill>
              </a:rPr>
              <a:t> </a:t>
            </a:r>
            <a:endParaRPr lang="en-US" sz="1000" b="1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340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275347"/>
            <a:ext cx="11658600" cy="1870769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itle Placeholder 3"/>
          <p:cNvSpPr>
            <a:spLocks noGrp="1"/>
          </p:cNvSpPr>
          <p:nvPr>
            <p:ph type="title"/>
          </p:nvPr>
        </p:nvSpPr>
        <p:spPr>
          <a:xfrm>
            <a:off x="304800" y="419100"/>
            <a:ext cx="11658600" cy="59093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510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12" r:id="rId2"/>
    <p:sldLayoutId id="2147483672" r:id="rId3"/>
    <p:sldLayoutId id="2147483749" r:id="rId4"/>
    <p:sldLayoutId id="2147483750" r:id="rId5"/>
    <p:sldLayoutId id="2147483752" r:id="rId6"/>
    <p:sldLayoutId id="2147483674" r:id="rId7"/>
    <p:sldLayoutId id="2147483720" r:id="rId8"/>
    <p:sldLayoutId id="2147483721" r:id="rId9"/>
    <p:sldLayoutId id="2147483732" r:id="rId10"/>
    <p:sldLayoutId id="2147483730" r:id="rId11"/>
    <p:sldLayoutId id="2147483716" r:id="rId12"/>
    <p:sldLayoutId id="2147483735" r:id="rId13"/>
    <p:sldLayoutId id="2147483700" r:id="rId14"/>
    <p:sldLayoutId id="2147483734" r:id="rId15"/>
    <p:sldLayoutId id="2147483701" r:id="rId16"/>
    <p:sldLayoutId id="2147483736" r:id="rId17"/>
    <p:sldLayoutId id="2147483733" r:id="rId18"/>
    <p:sldLayoutId id="2147483741" r:id="rId19"/>
    <p:sldLayoutId id="2147483727" r:id="rId20"/>
    <p:sldLayoutId id="2147483719" r:id="rId21"/>
    <p:sldLayoutId id="2147483655" r:id="rId22"/>
    <p:sldLayoutId id="2147483748" r:id="rId23"/>
    <p:sldLayoutId id="2147483753" r:id="rId24"/>
    <p:sldLayoutId id="2147483747" r:id="rId25"/>
    <p:sldLayoutId id="2147483745" r:id="rId26"/>
    <p:sldLayoutId id="2147483737" r:id="rId2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b="0" i="0" kern="1200" spc="300" dirty="0">
          <a:gradFill>
            <a:gsLst>
              <a:gs pos="15000">
                <a:schemeClr val="tx1"/>
              </a:gs>
              <a:gs pos="47000">
                <a:schemeClr val="tx1"/>
              </a:gs>
            </a:gsLst>
            <a:lin ang="5400000" scaled="1"/>
          </a:gradFill>
          <a:latin typeface="Segoe UI Semibold" panose="020B0702040204020203" pitchFamily="34" charset="0"/>
          <a:ea typeface="+mn-ea"/>
          <a:cs typeface="Segoe UI Semibold" panose="020B0702040204020203" pitchFamily="34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b="1" kern="1200">
          <a:gradFill>
            <a:gsLst>
              <a:gs pos="15000">
                <a:schemeClr val="tx1"/>
              </a:gs>
              <a:gs pos="47000">
                <a:schemeClr val="tx1"/>
              </a:gs>
            </a:gsLst>
            <a:lin ang="5400000" scaled="1"/>
          </a:gra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0" indent="0" algn="l" defTabSz="914400" rtl="0" eaLnBrk="1" latinLnBrk="0" hangingPunct="1">
        <a:lnSpc>
          <a:spcPct val="90000"/>
        </a:lnSpc>
        <a:spcBef>
          <a:spcPts val="1200"/>
        </a:spcBef>
        <a:spcAft>
          <a:spcPts val="1200"/>
        </a:spcAft>
        <a:buFont typeface="Arial" panose="020B0604020202020204" pitchFamily="34" charset="0"/>
        <a:buNone/>
        <a:defRPr sz="20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0" indent="0" algn="l" defTabSz="914400" rtl="0" eaLnBrk="1" latinLnBrk="0" hangingPunct="1">
        <a:lnSpc>
          <a:spcPct val="90000"/>
        </a:lnSpc>
        <a:spcBef>
          <a:spcPts val="0"/>
        </a:spcBef>
        <a:spcAft>
          <a:spcPts val="600"/>
        </a:spcAft>
        <a:buFont typeface="Arial" panose="020B0604020202020204" pitchFamily="34" charset="0"/>
        <a:buNone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90000"/>
        </a:lnSpc>
        <a:spcBef>
          <a:spcPts val="0"/>
        </a:spcBef>
        <a:spcAft>
          <a:spcPts val="1200"/>
        </a:spcAft>
        <a:buFont typeface="Arial" panose="020B0604020202020204" pitchFamily="34" charset="0"/>
        <a:buNone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" userDrawn="1">
          <p15:clr>
            <a:srgbClr val="F26B43"/>
          </p15:clr>
        </p15:guide>
        <p15:guide id="4" pos="7536" userDrawn="1">
          <p15:clr>
            <a:srgbClr val="F26B43"/>
          </p15:clr>
        </p15:guide>
        <p15:guide id="5" orient="horz" pos="264" userDrawn="1">
          <p15:clr>
            <a:srgbClr val="F26B43"/>
          </p15:clr>
        </p15:guide>
        <p15:guide id="6" orient="horz" pos="792" userDrawn="1">
          <p15:clr>
            <a:srgbClr val="F26B43"/>
          </p15:clr>
        </p15:guide>
        <p15:guide id="7" orient="horz" pos="420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k.businessinsider.com/deliveroo-editions-pop-up-restaurants-roobox-2017-4" TargetMode="External"/><Relationship Id="rId2" Type="http://schemas.openxmlformats.org/officeDocument/2006/relationships/hyperlink" Target="http://uk.businessinsider.com/deliveroo-council-permission-roobox-kitchens-2017-1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078B52D8-F930-49D8-B07B-244A71CD6DD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2" r="3642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14" name="Oval 13"/>
          <p:cNvSpPr/>
          <p:nvPr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5" name="Oval 14"/>
          <p:cNvSpPr/>
          <p:nvPr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6" name="Oval 15"/>
          <p:cNvSpPr/>
          <p:nvPr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Oval 9"/>
          <p:cNvSpPr/>
          <p:nvPr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" name="Oval 10"/>
          <p:cNvSpPr/>
          <p:nvPr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2" name="Oval 11"/>
          <p:cNvSpPr/>
          <p:nvPr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 cmpd="thinThick">
            <a:solidFill>
              <a:schemeClr val="accent1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" name="Title 6"/>
          <p:cNvSpPr txBox="1">
            <a:spLocks/>
          </p:cNvSpPr>
          <p:nvPr/>
        </p:nvSpPr>
        <p:spPr>
          <a:xfrm>
            <a:off x="1679957" y="3280601"/>
            <a:ext cx="5909265" cy="874205"/>
          </a:xfrm>
          <a:prstGeom prst="rect">
            <a:avLst/>
          </a:prstGeom>
        </p:spPr>
        <p:txBody>
          <a:bodyPr vert="horz" lIns="91440" tIns="0" rIns="91440" bIns="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b="1" i="0" kern="1200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sz="8800" spc="-3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atin typeface="+mn-lt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2416992" y="2771260"/>
            <a:ext cx="7269269" cy="1955407"/>
          </a:xfrm>
        </p:spPr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Case Study: Deliveroo</a:t>
            </a:r>
          </a:p>
          <a:p>
            <a:pPr algn="r"/>
            <a:r>
              <a:rPr lang="en-US" sz="1600" dirty="0">
                <a:solidFill>
                  <a:schemeClr val="accent2">
                    <a:lumMod val="75000"/>
                  </a:schemeClr>
                </a:solidFill>
              </a:rPr>
              <a:t>Lydia Smith P141878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514C-5E56-4738-A1FF-4B1CFD2A3E36}" type="slidenum">
              <a:rPr lang="en-US" smtClean="0"/>
              <a:t>1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283810" y="2052763"/>
            <a:ext cx="9402451" cy="757130"/>
          </a:xfrm>
        </p:spPr>
        <p:txBody>
          <a:bodyPr/>
          <a:lstStyle/>
          <a:p>
            <a:r>
              <a:rPr lang="en-US" sz="4800" dirty="0">
                <a:solidFill>
                  <a:schemeClr val="accent2">
                    <a:lumMod val="75000"/>
                  </a:schemeClr>
                </a:solidFill>
              </a:rPr>
              <a:t>Change Management Proposal</a:t>
            </a:r>
          </a:p>
        </p:txBody>
      </p:sp>
    </p:spTree>
    <p:extLst>
      <p:ext uri="{BB962C8B-B14F-4D97-AF65-F5344CB8AC3E}">
        <p14:creationId xmlns:p14="http://schemas.microsoft.com/office/powerpoint/2010/main" val="180389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D6545A1-480F-4325-A71A-CA7D5FB3A04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" r="5"/>
          <a:stretch/>
        </p:blipFill>
        <p:spPr>
          <a:xfrm>
            <a:off x="6313118" y="0"/>
            <a:ext cx="5878882" cy="6850062"/>
          </a:xfrm>
          <a:ln>
            <a:solidFill>
              <a:schemeClr val="tx1"/>
            </a:solidFill>
          </a:ln>
        </p:spPr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AE1514C-5E56-4738-A1FF-4B1CFD2A3E36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idx="18"/>
          </p:nvPr>
        </p:nvSpPr>
        <p:spPr>
          <a:xfrm>
            <a:off x="806839" y="383870"/>
            <a:ext cx="4482321" cy="892037"/>
          </a:xfrm>
        </p:spPr>
        <p:txBody>
          <a:bodyPr/>
          <a:lstStyle/>
          <a:p>
            <a:r>
              <a:rPr lang="en-US" dirty="0"/>
              <a:t>Background</a:t>
            </a:r>
          </a:p>
        </p:txBody>
      </p:sp>
      <p:sp>
        <p:nvSpPr>
          <p:cNvPr id="42" name="Text Placeholder 41"/>
          <p:cNvSpPr>
            <a:spLocks noGrp="1"/>
          </p:cNvSpPr>
          <p:nvPr>
            <p:ph type="body" sz="quarter" idx="11"/>
          </p:nvPr>
        </p:nvSpPr>
        <p:spPr>
          <a:xfrm>
            <a:off x="-1" y="4592465"/>
            <a:ext cx="6096000" cy="1461939"/>
          </a:xfrm>
        </p:spPr>
        <p:txBody>
          <a:bodyPr/>
          <a:lstStyle/>
          <a:p>
            <a:r>
              <a:rPr lang="en-US" dirty="0"/>
              <a:t>Sharing Economy </a:t>
            </a:r>
          </a:p>
          <a:p>
            <a:pPr lvl="2"/>
            <a:r>
              <a:rPr lang="en-US" dirty="0"/>
              <a:t>&lt;&lt;Change Initiatives in management </a:t>
            </a:r>
          </a:p>
        </p:txBody>
      </p:sp>
      <p:sp>
        <p:nvSpPr>
          <p:cNvPr id="21" name="Text Placeholder 20"/>
          <p:cNvSpPr>
            <a:spLocks noGrp="1"/>
          </p:cNvSpPr>
          <p:nvPr>
            <p:ph type="body" sz="quarter" idx="19"/>
          </p:nvPr>
        </p:nvSpPr>
        <p:spPr>
          <a:xfrm>
            <a:off x="0" y="1275907"/>
            <a:ext cx="6095999" cy="3468642"/>
          </a:xfrm>
        </p:spPr>
        <p:txBody>
          <a:bodyPr/>
          <a:lstStyle/>
          <a:p>
            <a:r>
              <a:rPr lang="en-US" sz="2400" dirty="0"/>
              <a:t>Deliveroo is an online food delivery service founded in 2013 by Will Shu and Greg Orlowski</a:t>
            </a:r>
          </a:p>
          <a:p>
            <a:r>
              <a:rPr lang="en-US" sz="2400" dirty="0"/>
              <a:t>Operate in 12 countries across the world </a:t>
            </a:r>
          </a:p>
          <a:p>
            <a:r>
              <a:rPr lang="en-US" sz="2400" dirty="0"/>
              <a:t>Deliveroo charge a commission fee to restaurant owners who use the service, including customers who pay a fee per order </a:t>
            </a:r>
          </a:p>
          <a:p>
            <a:r>
              <a:rPr lang="en-US" sz="2400" dirty="0"/>
              <a:t>Main competitors are JustEat and UberEats</a:t>
            </a:r>
          </a:p>
        </p:txBody>
      </p:sp>
    </p:spTree>
    <p:extLst>
      <p:ext uri="{BB962C8B-B14F-4D97-AF65-F5344CB8AC3E}">
        <p14:creationId xmlns:p14="http://schemas.microsoft.com/office/powerpoint/2010/main" val="2441306458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  <p:bldP spid="42" grpId="0" build="p"/>
      <p:bldP spid="2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8658" y="3493674"/>
            <a:ext cx="2377440" cy="2609945"/>
          </a:xfrm>
        </p:spPr>
        <p:txBody>
          <a:bodyPr/>
          <a:lstStyle/>
          <a:p>
            <a:r>
              <a:rPr lang="en-US" dirty="0"/>
              <a:t>Change in </a:t>
            </a:r>
            <a:r>
              <a:rPr lang="en-GB" dirty="0"/>
              <a:t>Organisations</a:t>
            </a:r>
            <a:r>
              <a:rPr lang="en-US" dirty="0"/>
              <a:t> is really the norm today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(Fleming, 2016)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514C-5E56-4738-A1FF-4B1CFD2A3E36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idx="14"/>
          </p:nvPr>
        </p:nvSpPr>
        <p:spPr>
          <a:xfrm>
            <a:off x="2483635" y="3493674"/>
            <a:ext cx="2377440" cy="3219343"/>
          </a:xfrm>
        </p:spPr>
        <p:txBody>
          <a:bodyPr/>
          <a:lstStyle/>
          <a:p>
            <a:r>
              <a:rPr lang="en-US" dirty="0"/>
              <a:t>People have a natural Resistance to change </a:t>
            </a:r>
          </a:p>
          <a:p>
            <a:endParaRPr lang="en-US" dirty="0"/>
          </a:p>
          <a:p>
            <a:r>
              <a:rPr lang="en-US" dirty="0"/>
              <a:t>(Kotter &amp; Schlesinger 2009)</a:t>
            </a:r>
          </a:p>
          <a:p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5"/>
          </p:nvPr>
        </p:nvSpPr>
        <p:spPr>
          <a:xfrm>
            <a:off x="4898612" y="3493674"/>
            <a:ext cx="2377440" cy="3299365"/>
          </a:xfrm>
        </p:spPr>
        <p:txBody>
          <a:bodyPr/>
          <a:lstStyle/>
          <a:p>
            <a:r>
              <a:rPr lang="en-US" dirty="0"/>
              <a:t>Planned </a:t>
            </a:r>
          </a:p>
          <a:p>
            <a:r>
              <a:rPr lang="en-US" dirty="0"/>
              <a:t>Emergent </a:t>
            </a:r>
          </a:p>
          <a:p>
            <a:r>
              <a:rPr lang="en-US" dirty="0"/>
              <a:t>Incremental</a:t>
            </a:r>
          </a:p>
          <a:p>
            <a:r>
              <a:rPr lang="en-US" dirty="0"/>
              <a:t>Transformational</a:t>
            </a:r>
          </a:p>
          <a:p>
            <a:endParaRPr lang="en-US" dirty="0"/>
          </a:p>
          <a:p>
            <a:r>
              <a:rPr lang="en-US" dirty="0"/>
              <a:t>(Hodges and Gill, 2015)</a:t>
            </a:r>
          </a:p>
          <a:p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6"/>
          </p:nvPr>
        </p:nvSpPr>
        <p:spPr>
          <a:xfrm>
            <a:off x="7313589" y="3493674"/>
            <a:ext cx="2377440" cy="2738185"/>
          </a:xfrm>
        </p:spPr>
        <p:txBody>
          <a:bodyPr/>
          <a:lstStyle/>
          <a:p>
            <a:r>
              <a:rPr lang="en-US" dirty="0"/>
              <a:t>Episodic change </a:t>
            </a:r>
          </a:p>
          <a:p>
            <a:r>
              <a:rPr lang="en-US" dirty="0"/>
              <a:t>Continuous Change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(Weick and Quinn, 1999)</a:t>
            </a:r>
          </a:p>
        </p:txBody>
      </p:sp>
      <p:sp>
        <p:nvSpPr>
          <p:cNvPr id="33" name="Content Placeholder 32"/>
          <p:cNvSpPr>
            <a:spLocks noGrp="1"/>
          </p:cNvSpPr>
          <p:nvPr>
            <p:ph idx="17"/>
          </p:nvPr>
        </p:nvSpPr>
        <p:spPr>
          <a:xfrm>
            <a:off x="9728566" y="3493674"/>
            <a:ext cx="2377440" cy="2433487"/>
          </a:xfrm>
        </p:spPr>
        <p:txBody>
          <a:bodyPr/>
          <a:lstStyle/>
          <a:p>
            <a:r>
              <a:rPr lang="en-US" dirty="0"/>
              <a:t>Deliveroo Change </a:t>
            </a:r>
          </a:p>
          <a:p>
            <a:r>
              <a:rPr lang="en-US" dirty="0"/>
              <a:t>&gt;</a:t>
            </a:r>
          </a:p>
          <a:p>
            <a:r>
              <a:rPr lang="en-US" dirty="0"/>
              <a:t>&gt;</a:t>
            </a:r>
          </a:p>
          <a:p>
            <a:r>
              <a:rPr lang="en-US" dirty="0"/>
              <a:t>&gt;</a:t>
            </a:r>
          </a:p>
          <a:p>
            <a:r>
              <a:rPr lang="en-US" dirty="0"/>
              <a:t>&gt;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-85994" y="1166500"/>
            <a:ext cx="12192000" cy="535531"/>
          </a:xfrm>
        </p:spPr>
        <p:txBody>
          <a:bodyPr/>
          <a:lstStyle/>
          <a:p>
            <a:r>
              <a:rPr lang="en-US" dirty="0"/>
              <a:t>Change Management </a:t>
            </a:r>
          </a:p>
        </p:txBody>
      </p:sp>
      <p:sp>
        <p:nvSpPr>
          <p:cNvPr id="47" name="Content Placeholder 46"/>
          <p:cNvSpPr>
            <a:spLocks noGrp="1"/>
          </p:cNvSpPr>
          <p:nvPr>
            <p:ph idx="18"/>
          </p:nvPr>
        </p:nvSpPr>
        <p:spPr/>
        <p:txBody>
          <a:bodyPr/>
          <a:lstStyle/>
          <a:p>
            <a:r>
              <a:rPr lang="en-US" dirty="0"/>
              <a:t>1</a:t>
            </a:r>
          </a:p>
        </p:txBody>
      </p:sp>
      <p:sp>
        <p:nvSpPr>
          <p:cNvPr id="48" name="Content Placeholder 47"/>
          <p:cNvSpPr>
            <a:spLocks noGrp="1"/>
          </p:cNvSpPr>
          <p:nvPr>
            <p:ph idx="19"/>
          </p:nvPr>
        </p:nvSpPr>
        <p:spPr/>
        <p:txBody>
          <a:bodyPr/>
          <a:lstStyle/>
          <a:p>
            <a:r>
              <a:rPr lang="en-US"/>
              <a:t>2</a:t>
            </a:r>
            <a:endParaRPr lang="en-US" dirty="0"/>
          </a:p>
        </p:txBody>
      </p:sp>
      <p:sp>
        <p:nvSpPr>
          <p:cNvPr id="49" name="Content Placeholder 48"/>
          <p:cNvSpPr>
            <a:spLocks noGrp="1"/>
          </p:cNvSpPr>
          <p:nvPr>
            <p:ph idx="20"/>
          </p:nvPr>
        </p:nvSpPr>
        <p:spPr/>
        <p:txBody>
          <a:bodyPr/>
          <a:lstStyle/>
          <a:p>
            <a:r>
              <a:rPr lang="en-US"/>
              <a:t>3</a:t>
            </a:r>
            <a:endParaRPr lang="en-US" dirty="0"/>
          </a:p>
        </p:txBody>
      </p:sp>
      <p:sp>
        <p:nvSpPr>
          <p:cNvPr id="50" name="Content Placeholder 49"/>
          <p:cNvSpPr>
            <a:spLocks noGrp="1"/>
          </p:cNvSpPr>
          <p:nvPr>
            <p:ph idx="21"/>
          </p:nvPr>
        </p:nvSpPr>
        <p:spPr/>
        <p:txBody>
          <a:bodyPr/>
          <a:lstStyle/>
          <a:p>
            <a:r>
              <a:rPr lang="en-US"/>
              <a:t>4</a:t>
            </a:r>
            <a:endParaRPr lang="en-US" dirty="0"/>
          </a:p>
        </p:txBody>
      </p:sp>
      <p:sp>
        <p:nvSpPr>
          <p:cNvPr id="51" name="Content Placeholder 50"/>
          <p:cNvSpPr>
            <a:spLocks noGrp="1"/>
          </p:cNvSpPr>
          <p:nvPr>
            <p:ph idx="22"/>
          </p:nvPr>
        </p:nvSpPr>
        <p:spPr/>
        <p:txBody>
          <a:bodyPr/>
          <a:lstStyle/>
          <a:p>
            <a:r>
              <a:rPr lang="en-US"/>
              <a:t>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256907"/>
      </p:ext>
    </p:extLst>
  </p:cSld>
  <p:clrMapOvr>
    <a:masterClrMapping/>
  </p:clrMapOvr>
  <p:transition spd="slow">
    <p:pu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77BDB15F-6672-48F5-9ECC-56C1BCAFF89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40" r="20340"/>
          <a:stretch>
            <a:fillRect/>
          </a:stretch>
        </p:blipFill>
        <p:spPr>
          <a:xfrm>
            <a:off x="-1" y="0"/>
            <a:ext cx="6094444" cy="6856100"/>
          </a:xfrm>
        </p:spPr>
      </p:pic>
      <p:sp>
        <p:nvSpPr>
          <p:cNvPr id="30" name="Text Placeholder 29"/>
          <p:cNvSpPr>
            <a:spLocks noGrp="1"/>
          </p:cNvSpPr>
          <p:nvPr>
            <p:ph type="body" sz="quarter" idx="11"/>
          </p:nvPr>
        </p:nvSpPr>
        <p:spPr>
          <a:xfrm>
            <a:off x="6094441" y="3913412"/>
            <a:ext cx="6097555" cy="1960537"/>
          </a:xfrm>
        </p:spPr>
        <p:txBody>
          <a:bodyPr/>
          <a:lstStyle/>
          <a:p>
            <a:r>
              <a:rPr lang="en-US" dirty="0"/>
              <a:t>Significant part of the company in 3-4 years</a:t>
            </a:r>
          </a:p>
          <a:p>
            <a:pPr lvl="2"/>
            <a:r>
              <a:rPr lang="en-US" dirty="0"/>
              <a:t>London | Dubai | Where | Singapore | France</a:t>
            </a:r>
          </a:p>
        </p:txBody>
      </p:sp>
      <p:sp>
        <p:nvSpPr>
          <p:cNvPr id="22" name="Text Placeholder 21"/>
          <p:cNvSpPr>
            <a:spLocks noGrp="1"/>
          </p:cNvSpPr>
          <p:nvPr>
            <p:ph type="body" sz="quarter" idx="19"/>
          </p:nvPr>
        </p:nvSpPr>
        <p:spPr>
          <a:xfrm>
            <a:off x="6094441" y="1642010"/>
            <a:ext cx="6097556" cy="2139047"/>
          </a:xfrm>
        </p:spPr>
        <p:txBody>
          <a:bodyPr/>
          <a:lstStyle/>
          <a:p>
            <a:r>
              <a:rPr lang="en-US" sz="2000" dirty="0"/>
              <a:t>April 2017 – Announced that it will create clusters of pop-up kitchens ‘RooBox’</a:t>
            </a:r>
          </a:p>
          <a:p>
            <a:r>
              <a:rPr lang="en-US" sz="2000" dirty="0"/>
              <a:t>These kitchens will service areas that aren’t already covered under restaurant delivery limits</a:t>
            </a:r>
          </a:p>
          <a:p>
            <a:r>
              <a:rPr lang="en-US" sz="2000" dirty="0"/>
              <a:t>Plan to launch 30 sites in the UK by the end of 2017</a:t>
            </a:r>
          </a:p>
          <a:p>
            <a:r>
              <a:rPr lang="en-US" sz="2000" dirty="0"/>
              <a:t>Change is episodic and planned </a:t>
            </a:r>
          </a:p>
        </p:txBody>
      </p:sp>
      <p:sp>
        <p:nvSpPr>
          <p:cNvPr id="40" name="Content Placeholder 39"/>
          <p:cNvSpPr>
            <a:spLocks noGrp="1"/>
          </p:cNvSpPr>
          <p:nvPr>
            <p:ph idx="18"/>
          </p:nvPr>
        </p:nvSpPr>
        <p:spPr>
          <a:xfrm>
            <a:off x="6713170" y="289202"/>
            <a:ext cx="4860099" cy="1264962"/>
          </a:xfrm>
        </p:spPr>
        <p:txBody>
          <a:bodyPr/>
          <a:lstStyle/>
          <a:p>
            <a:r>
              <a:rPr lang="en-US" sz="4400" dirty="0"/>
              <a:t>Deliveroo Editions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AE1514C-5E56-4738-A1FF-4B1CFD2A3E36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291647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build="p"/>
      <p:bldP spid="22" grpId="0" build="p"/>
      <p:bldP spid="4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D88E09F-CE4E-4E4D-9C73-0F4DC55F31F8}"/>
              </a:ext>
            </a:extLst>
          </p:cNvPr>
          <p:cNvSpPr/>
          <p:nvPr/>
        </p:nvSpPr>
        <p:spPr>
          <a:xfrm>
            <a:off x="3693695" y="360947"/>
            <a:ext cx="8193505" cy="628750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294967295"/>
          </p:nvPr>
        </p:nvSpPr>
        <p:spPr>
          <a:xfrm>
            <a:off x="11760200" y="6465888"/>
            <a:ext cx="431800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2688" y="243410"/>
            <a:ext cx="670312" cy="580653"/>
          </a:xfrm>
          <a:custGeom>
            <a:avLst/>
            <a:gdLst>
              <a:gd name="connsiteX0" fmla="*/ 603423 w 670312"/>
              <a:gd name="connsiteY0" fmla="*/ 0 h 580653"/>
              <a:gd name="connsiteX1" fmla="*/ 670312 w 670312"/>
              <a:gd name="connsiteY1" fmla="*/ 126662 h 580653"/>
              <a:gd name="connsiteX2" fmla="*/ 557170 w 670312"/>
              <a:gd name="connsiteY2" fmla="*/ 203157 h 580653"/>
              <a:gd name="connsiteX3" fmla="*/ 522302 w 670312"/>
              <a:gd name="connsiteY3" fmla="*/ 293172 h 580653"/>
              <a:gd name="connsiteX4" fmla="*/ 670312 w 670312"/>
              <a:gd name="connsiteY4" fmla="*/ 293172 h 580653"/>
              <a:gd name="connsiteX5" fmla="*/ 670312 w 670312"/>
              <a:gd name="connsiteY5" fmla="*/ 580653 h 580653"/>
              <a:gd name="connsiteX6" fmla="*/ 360772 w 670312"/>
              <a:gd name="connsiteY6" fmla="*/ 580653 h 580653"/>
              <a:gd name="connsiteX7" fmla="*/ 360772 w 670312"/>
              <a:gd name="connsiteY7" fmla="*/ 342272 h 580653"/>
              <a:gd name="connsiteX8" fmla="*/ 415564 w 670312"/>
              <a:gd name="connsiteY8" fmla="*/ 134489 h 580653"/>
              <a:gd name="connsiteX9" fmla="*/ 603423 w 670312"/>
              <a:gd name="connsiteY9" fmla="*/ 0 h 580653"/>
              <a:gd name="connsiteX10" fmla="*/ 242650 w 670312"/>
              <a:gd name="connsiteY10" fmla="*/ 0 h 580653"/>
              <a:gd name="connsiteX11" fmla="*/ 309539 w 670312"/>
              <a:gd name="connsiteY11" fmla="*/ 126662 h 580653"/>
              <a:gd name="connsiteX12" fmla="*/ 196397 w 670312"/>
              <a:gd name="connsiteY12" fmla="*/ 203157 h 580653"/>
              <a:gd name="connsiteX13" fmla="*/ 161530 w 670312"/>
              <a:gd name="connsiteY13" fmla="*/ 293172 h 580653"/>
              <a:gd name="connsiteX14" fmla="*/ 309539 w 670312"/>
              <a:gd name="connsiteY14" fmla="*/ 293172 h 580653"/>
              <a:gd name="connsiteX15" fmla="*/ 309539 w 670312"/>
              <a:gd name="connsiteY15" fmla="*/ 580653 h 580653"/>
              <a:gd name="connsiteX16" fmla="*/ 0 w 670312"/>
              <a:gd name="connsiteY16" fmla="*/ 580653 h 580653"/>
              <a:gd name="connsiteX17" fmla="*/ 0 w 670312"/>
              <a:gd name="connsiteY17" fmla="*/ 342272 h 580653"/>
              <a:gd name="connsiteX18" fmla="*/ 54792 w 670312"/>
              <a:gd name="connsiteY18" fmla="*/ 134489 h 580653"/>
              <a:gd name="connsiteX19" fmla="*/ 242650 w 670312"/>
              <a:gd name="connsiteY19" fmla="*/ 0 h 580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70312" h="580653">
                <a:moveTo>
                  <a:pt x="603423" y="0"/>
                </a:moveTo>
                <a:lnTo>
                  <a:pt x="670312" y="126662"/>
                </a:lnTo>
                <a:cubicBezTo>
                  <a:pt x="615757" y="152279"/>
                  <a:pt x="578043" y="177777"/>
                  <a:pt x="557170" y="203157"/>
                </a:cubicBezTo>
                <a:cubicBezTo>
                  <a:pt x="536297" y="228537"/>
                  <a:pt x="524674" y="258542"/>
                  <a:pt x="522302" y="293172"/>
                </a:cubicBezTo>
                <a:lnTo>
                  <a:pt x="670312" y="293172"/>
                </a:lnTo>
                <a:lnTo>
                  <a:pt x="670312" y="580653"/>
                </a:lnTo>
                <a:lnTo>
                  <a:pt x="360772" y="580653"/>
                </a:lnTo>
                <a:lnTo>
                  <a:pt x="360772" y="342272"/>
                </a:lnTo>
                <a:cubicBezTo>
                  <a:pt x="360772" y="254510"/>
                  <a:pt x="379036" y="185249"/>
                  <a:pt x="415564" y="134489"/>
                </a:cubicBezTo>
                <a:cubicBezTo>
                  <a:pt x="452092" y="83729"/>
                  <a:pt x="514712" y="38900"/>
                  <a:pt x="603423" y="0"/>
                </a:cubicBezTo>
                <a:close/>
                <a:moveTo>
                  <a:pt x="242650" y="0"/>
                </a:moveTo>
                <a:lnTo>
                  <a:pt x="309539" y="126662"/>
                </a:lnTo>
                <a:cubicBezTo>
                  <a:pt x="254985" y="152279"/>
                  <a:pt x="217271" y="177777"/>
                  <a:pt x="196397" y="203157"/>
                </a:cubicBezTo>
                <a:cubicBezTo>
                  <a:pt x="175524" y="228537"/>
                  <a:pt x="163902" y="258542"/>
                  <a:pt x="161530" y="293172"/>
                </a:cubicBezTo>
                <a:lnTo>
                  <a:pt x="309539" y="293172"/>
                </a:lnTo>
                <a:lnTo>
                  <a:pt x="309539" y="580653"/>
                </a:lnTo>
                <a:lnTo>
                  <a:pt x="0" y="580653"/>
                </a:lnTo>
                <a:lnTo>
                  <a:pt x="0" y="342272"/>
                </a:lnTo>
                <a:cubicBezTo>
                  <a:pt x="0" y="254510"/>
                  <a:pt x="18264" y="185249"/>
                  <a:pt x="54792" y="134489"/>
                </a:cubicBezTo>
                <a:cubicBezTo>
                  <a:pt x="91320" y="83729"/>
                  <a:pt x="153940" y="38900"/>
                  <a:pt x="24265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3B588B-99ED-411B-9204-77926B6CA3D5}"/>
              </a:ext>
            </a:extLst>
          </p:cNvPr>
          <p:cNvSpPr/>
          <p:nvPr/>
        </p:nvSpPr>
        <p:spPr>
          <a:xfrm>
            <a:off x="7416014" y="1555583"/>
            <a:ext cx="748865" cy="38982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72A90F-F5D1-42D4-9459-13ACD430FB30}"/>
              </a:ext>
            </a:extLst>
          </p:cNvPr>
          <p:cNvSpPr txBox="1"/>
          <p:nvPr/>
        </p:nvSpPr>
        <p:spPr>
          <a:xfrm>
            <a:off x="4114799" y="673768"/>
            <a:ext cx="3693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Driving Forces for “Introducing Deliveroo Editions’’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CF3680-1B9B-4A67-8881-117E34588CFF}"/>
              </a:ext>
            </a:extLst>
          </p:cNvPr>
          <p:cNvSpPr txBox="1"/>
          <p:nvPr/>
        </p:nvSpPr>
        <p:spPr>
          <a:xfrm>
            <a:off x="8356894" y="655620"/>
            <a:ext cx="3188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Restraining forces resisting the change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ACD6E21-E932-4F03-8977-3E7FFEFF1AF6}"/>
              </a:ext>
            </a:extLst>
          </p:cNvPr>
          <p:cNvSpPr txBox="1"/>
          <p:nvPr/>
        </p:nvSpPr>
        <p:spPr>
          <a:xfrm>
            <a:off x="6400798" y="5770235"/>
            <a:ext cx="2779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Status Quo </a:t>
            </a:r>
          </a:p>
          <a:p>
            <a:pPr algn="ctr"/>
            <a:r>
              <a:rPr lang="en-GB" dirty="0"/>
              <a:t>(Current way of working) 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B7455D5C-7324-41E2-BDE0-152EB7599471}"/>
              </a:ext>
            </a:extLst>
          </p:cNvPr>
          <p:cNvSpPr/>
          <p:nvPr/>
        </p:nvSpPr>
        <p:spPr>
          <a:xfrm>
            <a:off x="5912067" y="2015205"/>
            <a:ext cx="1275347" cy="240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C31CC8DA-4563-441A-9C20-ABD8D5F42DA3}"/>
              </a:ext>
            </a:extLst>
          </p:cNvPr>
          <p:cNvSpPr/>
          <p:nvPr/>
        </p:nvSpPr>
        <p:spPr>
          <a:xfrm>
            <a:off x="5912066" y="4834497"/>
            <a:ext cx="1275347" cy="240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F7DE1D1E-2A43-47B6-9CA6-CAAA7F901057}"/>
              </a:ext>
            </a:extLst>
          </p:cNvPr>
          <p:cNvSpPr/>
          <p:nvPr/>
        </p:nvSpPr>
        <p:spPr>
          <a:xfrm>
            <a:off x="5918081" y="3424851"/>
            <a:ext cx="1275347" cy="240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FC500F25-4E81-44FD-8159-948E40B4D7DE}"/>
              </a:ext>
            </a:extLst>
          </p:cNvPr>
          <p:cNvSpPr/>
          <p:nvPr/>
        </p:nvSpPr>
        <p:spPr>
          <a:xfrm rot="10800000">
            <a:off x="8395405" y="2015205"/>
            <a:ext cx="1275347" cy="240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650FE9E7-A988-4CED-AED9-EB4BC26867AE}"/>
              </a:ext>
            </a:extLst>
          </p:cNvPr>
          <p:cNvSpPr/>
          <p:nvPr/>
        </p:nvSpPr>
        <p:spPr>
          <a:xfrm rot="10800000">
            <a:off x="8387465" y="4834497"/>
            <a:ext cx="1275347" cy="240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7E9FD11A-08F6-4603-8304-F792AFB0BC2D}"/>
              </a:ext>
            </a:extLst>
          </p:cNvPr>
          <p:cNvSpPr/>
          <p:nvPr/>
        </p:nvSpPr>
        <p:spPr>
          <a:xfrm rot="10800000">
            <a:off x="8387464" y="3384382"/>
            <a:ext cx="1275347" cy="240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3DA46F6-719F-4BD1-98F8-888A40C6FF04}"/>
              </a:ext>
            </a:extLst>
          </p:cNvPr>
          <p:cNvSpPr txBox="1"/>
          <p:nvPr/>
        </p:nvSpPr>
        <p:spPr>
          <a:xfrm>
            <a:off x="3934325" y="1756611"/>
            <a:ext cx="1755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Competitive market (3)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2E44602-EE91-40A1-B5EB-08AE0394BF58}"/>
              </a:ext>
            </a:extLst>
          </p:cNvPr>
          <p:cNvSpPr txBox="1"/>
          <p:nvPr/>
        </p:nvSpPr>
        <p:spPr>
          <a:xfrm>
            <a:off x="3940340" y="3100837"/>
            <a:ext cx="1755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Long term Revenue (4)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1F437B9-2BE9-457E-9EB7-F748D8BCB07F}"/>
              </a:ext>
            </a:extLst>
          </p:cNvPr>
          <p:cNvSpPr txBox="1"/>
          <p:nvPr/>
        </p:nvSpPr>
        <p:spPr>
          <a:xfrm>
            <a:off x="9857097" y="4659629"/>
            <a:ext cx="1755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Demand (1)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3F71FD4-85BD-46AD-960C-0D022C7F93D6}"/>
              </a:ext>
            </a:extLst>
          </p:cNvPr>
          <p:cNvSpPr txBox="1"/>
          <p:nvPr/>
        </p:nvSpPr>
        <p:spPr>
          <a:xfrm>
            <a:off x="9857097" y="3040142"/>
            <a:ext cx="17551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Council threatening shut downs (4)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8B42AB1-A43B-4699-BB6B-597EC79A9C68}"/>
              </a:ext>
            </a:extLst>
          </p:cNvPr>
          <p:cNvSpPr txBox="1"/>
          <p:nvPr/>
        </p:nvSpPr>
        <p:spPr>
          <a:xfrm>
            <a:off x="3882711" y="4555739"/>
            <a:ext cx="1755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Viability (2)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12B42C0-6E6E-43E6-94EF-4DA961C22C8F}"/>
              </a:ext>
            </a:extLst>
          </p:cNvPr>
          <p:cNvSpPr txBox="1"/>
          <p:nvPr/>
        </p:nvSpPr>
        <p:spPr>
          <a:xfrm>
            <a:off x="9826292" y="1756610"/>
            <a:ext cx="17551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New Technologies (3)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59E4AF7-B589-45DB-8A83-0BA64F58DBA1}"/>
              </a:ext>
            </a:extLst>
          </p:cNvPr>
          <p:cNvSpPr txBox="1"/>
          <p:nvPr/>
        </p:nvSpPr>
        <p:spPr>
          <a:xfrm>
            <a:off x="4457700" y="5770235"/>
            <a:ext cx="86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= 9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0FFB8E0-1161-482A-A9DE-783A17231434}"/>
              </a:ext>
            </a:extLst>
          </p:cNvPr>
          <p:cNvSpPr txBox="1"/>
          <p:nvPr/>
        </p:nvSpPr>
        <p:spPr>
          <a:xfrm>
            <a:off x="10653069" y="5770235"/>
            <a:ext cx="86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= 8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864B6A8-62E7-4512-96EB-9DD708A42F57}"/>
              </a:ext>
            </a:extLst>
          </p:cNvPr>
          <p:cNvSpPr txBox="1"/>
          <p:nvPr/>
        </p:nvSpPr>
        <p:spPr>
          <a:xfrm>
            <a:off x="134777" y="2079776"/>
            <a:ext cx="29688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Lewins Forcefield Analysis – planned change </a:t>
            </a:r>
          </a:p>
        </p:txBody>
      </p:sp>
    </p:spTree>
    <p:extLst>
      <p:ext uri="{BB962C8B-B14F-4D97-AF65-F5344CB8AC3E}">
        <p14:creationId xmlns:p14="http://schemas.microsoft.com/office/powerpoint/2010/main" val="23761056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" grpId="0"/>
      <p:bldP spid="8" grpId="0" animBg="1"/>
      <p:bldP spid="11" grpId="0"/>
      <p:bldP spid="12" grpId="0"/>
      <p:bldP spid="13" grpId="0"/>
      <p:bldP spid="14" grpId="0" animBg="1"/>
      <p:bldP spid="16" grpId="0" animBg="1"/>
      <p:bldP spid="17" grpId="0" animBg="1"/>
      <p:bldP spid="21" grpId="0" animBg="1"/>
      <p:bldP spid="22" grpId="0" animBg="1"/>
      <p:bldP spid="23" grpId="0" animBg="1"/>
      <p:bldP spid="15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294967295"/>
          </p:nvPr>
        </p:nvSpPr>
        <p:spPr>
          <a:xfrm>
            <a:off x="11760200" y="6465888"/>
            <a:ext cx="431800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2688" y="243410"/>
            <a:ext cx="670312" cy="580653"/>
          </a:xfrm>
          <a:custGeom>
            <a:avLst/>
            <a:gdLst>
              <a:gd name="connsiteX0" fmla="*/ 603423 w 670312"/>
              <a:gd name="connsiteY0" fmla="*/ 0 h 580653"/>
              <a:gd name="connsiteX1" fmla="*/ 670312 w 670312"/>
              <a:gd name="connsiteY1" fmla="*/ 126662 h 580653"/>
              <a:gd name="connsiteX2" fmla="*/ 557170 w 670312"/>
              <a:gd name="connsiteY2" fmla="*/ 203157 h 580653"/>
              <a:gd name="connsiteX3" fmla="*/ 522302 w 670312"/>
              <a:gd name="connsiteY3" fmla="*/ 293172 h 580653"/>
              <a:gd name="connsiteX4" fmla="*/ 670312 w 670312"/>
              <a:gd name="connsiteY4" fmla="*/ 293172 h 580653"/>
              <a:gd name="connsiteX5" fmla="*/ 670312 w 670312"/>
              <a:gd name="connsiteY5" fmla="*/ 580653 h 580653"/>
              <a:gd name="connsiteX6" fmla="*/ 360772 w 670312"/>
              <a:gd name="connsiteY6" fmla="*/ 580653 h 580653"/>
              <a:gd name="connsiteX7" fmla="*/ 360772 w 670312"/>
              <a:gd name="connsiteY7" fmla="*/ 342272 h 580653"/>
              <a:gd name="connsiteX8" fmla="*/ 415564 w 670312"/>
              <a:gd name="connsiteY8" fmla="*/ 134489 h 580653"/>
              <a:gd name="connsiteX9" fmla="*/ 603423 w 670312"/>
              <a:gd name="connsiteY9" fmla="*/ 0 h 580653"/>
              <a:gd name="connsiteX10" fmla="*/ 242650 w 670312"/>
              <a:gd name="connsiteY10" fmla="*/ 0 h 580653"/>
              <a:gd name="connsiteX11" fmla="*/ 309539 w 670312"/>
              <a:gd name="connsiteY11" fmla="*/ 126662 h 580653"/>
              <a:gd name="connsiteX12" fmla="*/ 196397 w 670312"/>
              <a:gd name="connsiteY12" fmla="*/ 203157 h 580653"/>
              <a:gd name="connsiteX13" fmla="*/ 161530 w 670312"/>
              <a:gd name="connsiteY13" fmla="*/ 293172 h 580653"/>
              <a:gd name="connsiteX14" fmla="*/ 309539 w 670312"/>
              <a:gd name="connsiteY14" fmla="*/ 293172 h 580653"/>
              <a:gd name="connsiteX15" fmla="*/ 309539 w 670312"/>
              <a:gd name="connsiteY15" fmla="*/ 580653 h 580653"/>
              <a:gd name="connsiteX16" fmla="*/ 0 w 670312"/>
              <a:gd name="connsiteY16" fmla="*/ 580653 h 580653"/>
              <a:gd name="connsiteX17" fmla="*/ 0 w 670312"/>
              <a:gd name="connsiteY17" fmla="*/ 342272 h 580653"/>
              <a:gd name="connsiteX18" fmla="*/ 54792 w 670312"/>
              <a:gd name="connsiteY18" fmla="*/ 134489 h 580653"/>
              <a:gd name="connsiteX19" fmla="*/ 242650 w 670312"/>
              <a:gd name="connsiteY19" fmla="*/ 0 h 580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70312" h="580653">
                <a:moveTo>
                  <a:pt x="603423" y="0"/>
                </a:moveTo>
                <a:lnTo>
                  <a:pt x="670312" y="126662"/>
                </a:lnTo>
                <a:cubicBezTo>
                  <a:pt x="615757" y="152279"/>
                  <a:pt x="578043" y="177777"/>
                  <a:pt x="557170" y="203157"/>
                </a:cubicBezTo>
                <a:cubicBezTo>
                  <a:pt x="536297" y="228537"/>
                  <a:pt x="524674" y="258542"/>
                  <a:pt x="522302" y="293172"/>
                </a:cubicBezTo>
                <a:lnTo>
                  <a:pt x="670312" y="293172"/>
                </a:lnTo>
                <a:lnTo>
                  <a:pt x="670312" y="580653"/>
                </a:lnTo>
                <a:lnTo>
                  <a:pt x="360772" y="580653"/>
                </a:lnTo>
                <a:lnTo>
                  <a:pt x="360772" y="342272"/>
                </a:lnTo>
                <a:cubicBezTo>
                  <a:pt x="360772" y="254510"/>
                  <a:pt x="379036" y="185249"/>
                  <a:pt x="415564" y="134489"/>
                </a:cubicBezTo>
                <a:cubicBezTo>
                  <a:pt x="452092" y="83729"/>
                  <a:pt x="514712" y="38900"/>
                  <a:pt x="603423" y="0"/>
                </a:cubicBezTo>
                <a:close/>
                <a:moveTo>
                  <a:pt x="242650" y="0"/>
                </a:moveTo>
                <a:lnTo>
                  <a:pt x="309539" y="126662"/>
                </a:lnTo>
                <a:cubicBezTo>
                  <a:pt x="254985" y="152279"/>
                  <a:pt x="217271" y="177777"/>
                  <a:pt x="196397" y="203157"/>
                </a:cubicBezTo>
                <a:cubicBezTo>
                  <a:pt x="175524" y="228537"/>
                  <a:pt x="163902" y="258542"/>
                  <a:pt x="161530" y="293172"/>
                </a:cubicBezTo>
                <a:lnTo>
                  <a:pt x="309539" y="293172"/>
                </a:lnTo>
                <a:lnTo>
                  <a:pt x="309539" y="580653"/>
                </a:lnTo>
                <a:lnTo>
                  <a:pt x="0" y="580653"/>
                </a:lnTo>
                <a:lnTo>
                  <a:pt x="0" y="342272"/>
                </a:lnTo>
                <a:cubicBezTo>
                  <a:pt x="0" y="254510"/>
                  <a:pt x="18264" y="185249"/>
                  <a:pt x="54792" y="134489"/>
                </a:cubicBezTo>
                <a:cubicBezTo>
                  <a:pt x="91320" y="83729"/>
                  <a:pt x="153940" y="38900"/>
                  <a:pt x="24265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6BC9E02-5B41-4570-ACE6-664872F7F973}"/>
              </a:ext>
            </a:extLst>
          </p:cNvPr>
          <p:cNvSpPr/>
          <p:nvPr/>
        </p:nvSpPr>
        <p:spPr>
          <a:xfrm>
            <a:off x="3175000" y="275160"/>
            <a:ext cx="8750300" cy="63732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626BE55-1681-45BB-B5DC-EE5B157F01F3}"/>
              </a:ext>
            </a:extLst>
          </p:cNvPr>
          <p:cNvCxnSpPr>
            <a:cxnSpLocks/>
          </p:cNvCxnSpPr>
          <p:nvPr/>
        </p:nvCxnSpPr>
        <p:spPr>
          <a:xfrm>
            <a:off x="7594600" y="1143000"/>
            <a:ext cx="0" cy="451607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C61FE46-E6FD-48E8-B48C-A1D1FB0AA2BA}"/>
              </a:ext>
            </a:extLst>
          </p:cNvPr>
          <p:cNvCxnSpPr>
            <a:cxnSpLocks/>
          </p:cNvCxnSpPr>
          <p:nvPr/>
        </p:nvCxnSpPr>
        <p:spPr>
          <a:xfrm flipH="1">
            <a:off x="4292600" y="3430055"/>
            <a:ext cx="65151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227C4409-7F6E-41B9-9058-A37B2B4FD47A}"/>
              </a:ext>
            </a:extLst>
          </p:cNvPr>
          <p:cNvSpPr txBox="1"/>
          <p:nvPr/>
        </p:nvSpPr>
        <p:spPr>
          <a:xfrm>
            <a:off x="215900" y="1663700"/>
            <a:ext cx="2438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Stakeholder Map and Analysis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8D1D012-115E-4937-9DE4-09DBE080EF77}"/>
              </a:ext>
            </a:extLst>
          </p:cNvPr>
          <p:cNvSpPr txBox="1"/>
          <p:nvPr/>
        </p:nvSpPr>
        <p:spPr>
          <a:xfrm>
            <a:off x="6538000" y="5924203"/>
            <a:ext cx="2222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Negative attitude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F75168D-6A70-497E-B58B-DB8B1A77F7B9}"/>
              </a:ext>
            </a:extLst>
          </p:cNvPr>
          <p:cNvSpPr txBox="1"/>
          <p:nvPr/>
        </p:nvSpPr>
        <p:spPr>
          <a:xfrm>
            <a:off x="10934700" y="3031484"/>
            <a:ext cx="876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 Power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C4E4E83-6917-4703-8D9F-4E408F974E32}"/>
              </a:ext>
            </a:extLst>
          </p:cNvPr>
          <p:cNvSpPr txBox="1"/>
          <p:nvPr/>
        </p:nvSpPr>
        <p:spPr>
          <a:xfrm>
            <a:off x="3416300" y="3031483"/>
            <a:ext cx="876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 Power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5D261E6-31AB-4D77-B7BF-A156F2FC6E36}"/>
              </a:ext>
            </a:extLst>
          </p:cNvPr>
          <p:cNvSpPr txBox="1"/>
          <p:nvPr/>
        </p:nvSpPr>
        <p:spPr>
          <a:xfrm>
            <a:off x="6538000" y="525910"/>
            <a:ext cx="23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Positive Attitude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61FD5F-89C5-43DB-B9B0-401EDE01E144}"/>
              </a:ext>
            </a:extLst>
          </p:cNvPr>
          <p:cNvSpPr txBox="1"/>
          <p:nvPr/>
        </p:nvSpPr>
        <p:spPr>
          <a:xfrm>
            <a:off x="4597400" y="1277442"/>
            <a:ext cx="144780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Deliveroo Customers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07D788C-96A2-45DE-8623-02E961E1CEC3}"/>
              </a:ext>
            </a:extLst>
          </p:cNvPr>
          <p:cNvSpPr txBox="1"/>
          <p:nvPr/>
        </p:nvSpPr>
        <p:spPr>
          <a:xfrm>
            <a:off x="9131300" y="1386701"/>
            <a:ext cx="129540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Managers/ owners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83E2AE-6D1A-4810-867F-CDB4518D0C31}"/>
              </a:ext>
            </a:extLst>
          </p:cNvPr>
          <p:cNvSpPr txBox="1"/>
          <p:nvPr/>
        </p:nvSpPr>
        <p:spPr>
          <a:xfrm>
            <a:off x="7815700" y="2353749"/>
            <a:ext cx="2108199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Deliveroo Restaurant clients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F001215-F7E5-4601-86C9-BD20D22BC040}"/>
              </a:ext>
            </a:extLst>
          </p:cNvPr>
          <p:cNvSpPr txBox="1"/>
          <p:nvPr/>
        </p:nvSpPr>
        <p:spPr>
          <a:xfrm>
            <a:off x="9400700" y="4700212"/>
            <a:ext cx="1104899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Local Council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6344FA3-4C52-4555-B90B-B2F1B6DD0DC6}"/>
              </a:ext>
            </a:extLst>
          </p:cNvPr>
          <p:cNvSpPr txBox="1"/>
          <p:nvPr/>
        </p:nvSpPr>
        <p:spPr>
          <a:xfrm>
            <a:off x="7802126" y="4353964"/>
            <a:ext cx="131560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Politics/ legislation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9E8FC36-EA60-4749-8BD2-5D46AF922122}"/>
              </a:ext>
            </a:extLst>
          </p:cNvPr>
          <p:cNvSpPr txBox="1"/>
          <p:nvPr/>
        </p:nvSpPr>
        <p:spPr>
          <a:xfrm>
            <a:off x="4567576" y="4469380"/>
            <a:ext cx="175414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Local Residents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19769A6-3F1F-473C-9242-C11C798C459A}"/>
              </a:ext>
            </a:extLst>
          </p:cNvPr>
          <p:cNvSpPr txBox="1"/>
          <p:nvPr/>
        </p:nvSpPr>
        <p:spPr>
          <a:xfrm>
            <a:off x="5834301" y="2878160"/>
            <a:ext cx="15392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Competition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F5F6EE2-737E-4299-A117-1EFF5877FB3C}"/>
              </a:ext>
            </a:extLst>
          </p:cNvPr>
          <p:cNvSpPr txBox="1"/>
          <p:nvPr/>
        </p:nvSpPr>
        <p:spPr>
          <a:xfrm>
            <a:off x="4769687" y="3000080"/>
            <a:ext cx="82351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Staff</a:t>
            </a:r>
          </a:p>
        </p:txBody>
      </p:sp>
    </p:spTree>
    <p:extLst>
      <p:ext uri="{BB962C8B-B14F-4D97-AF65-F5344CB8AC3E}">
        <p14:creationId xmlns:p14="http://schemas.microsoft.com/office/powerpoint/2010/main" val="12813818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5" grpId="0"/>
      <p:bldP spid="16" grpId="0"/>
      <p:bldP spid="19" grpId="0"/>
      <p:bldP spid="20" grpId="0"/>
      <p:bldP spid="21" grpId="0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CFBC9567-5A89-48FE-BADD-35E4457227B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69" r="18669"/>
          <a:stretch>
            <a:fillRect/>
          </a:stretch>
        </p:blipFill>
        <p:spPr>
          <a:ln>
            <a:solidFill>
              <a:schemeClr val="tx1"/>
            </a:solidFill>
          </a:ln>
        </p:spPr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AE1514C-5E56-4738-A1FF-4B1CFD2A3E36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idx="18"/>
          </p:nvPr>
        </p:nvSpPr>
        <p:spPr>
          <a:xfrm>
            <a:off x="1103987" y="254000"/>
            <a:ext cx="3888026" cy="1089529"/>
          </a:xfrm>
        </p:spPr>
        <p:txBody>
          <a:bodyPr/>
          <a:lstStyle/>
          <a:p>
            <a:r>
              <a:rPr lang="en-US" sz="3600" dirty="0">
                <a:solidFill>
                  <a:srgbClr val="75D1FF"/>
                </a:solidFill>
              </a:rPr>
              <a:t>Planned change models </a:t>
            </a:r>
          </a:p>
        </p:txBody>
      </p:sp>
      <p:sp>
        <p:nvSpPr>
          <p:cNvPr id="21" name="Text Placeholder 20"/>
          <p:cNvSpPr>
            <a:spLocks noGrp="1"/>
          </p:cNvSpPr>
          <p:nvPr>
            <p:ph type="body" sz="quarter" idx="19"/>
          </p:nvPr>
        </p:nvSpPr>
        <p:spPr>
          <a:xfrm>
            <a:off x="0" y="1554163"/>
            <a:ext cx="6096000" cy="2841804"/>
          </a:xfrm>
        </p:spPr>
        <p:txBody>
          <a:bodyPr/>
          <a:lstStyle/>
          <a:p>
            <a:r>
              <a:rPr lang="en-US" dirty="0"/>
              <a:t>Lewin – Unfreeze, Change, Refreeze</a:t>
            </a:r>
          </a:p>
          <a:p>
            <a:r>
              <a:rPr lang="en-US" dirty="0"/>
              <a:t>Kotter (1995) – 8 Steps to Change</a:t>
            </a:r>
          </a:p>
          <a:p>
            <a:r>
              <a:rPr lang="en-US" dirty="0"/>
              <a:t>Greiner – Coping Cycle</a:t>
            </a:r>
          </a:p>
        </p:txBody>
      </p:sp>
    </p:spTree>
    <p:extLst>
      <p:ext uri="{BB962C8B-B14F-4D97-AF65-F5344CB8AC3E}">
        <p14:creationId xmlns:p14="http://schemas.microsoft.com/office/powerpoint/2010/main" val="116057491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  <p:bldP spid="2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8658" y="3493674"/>
            <a:ext cx="2377440" cy="1006429"/>
          </a:xfrm>
        </p:spPr>
        <p:txBody>
          <a:bodyPr/>
          <a:lstStyle/>
          <a:p>
            <a:r>
              <a:rPr lang="en-US" dirty="0"/>
              <a:t>Deliveroo are launching into a new market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514C-5E56-4738-A1FF-4B1CFD2A3E36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idx="14"/>
          </p:nvPr>
        </p:nvSpPr>
        <p:spPr>
          <a:xfrm>
            <a:off x="2483635" y="3493674"/>
            <a:ext cx="2377440" cy="1311128"/>
          </a:xfrm>
        </p:spPr>
        <p:txBody>
          <a:bodyPr/>
          <a:lstStyle/>
          <a:p>
            <a:r>
              <a:rPr lang="en-US" dirty="0"/>
              <a:t>Change management models need to be utilsied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5"/>
          </p:nvPr>
        </p:nvSpPr>
        <p:spPr>
          <a:xfrm>
            <a:off x="4898612" y="3493674"/>
            <a:ext cx="2377440" cy="2433487"/>
          </a:xfrm>
        </p:spPr>
        <p:txBody>
          <a:bodyPr/>
          <a:lstStyle/>
          <a:p>
            <a:r>
              <a:rPr lang="en-US" dirty="0"/>
              <a:t>Restraining +</a:t>
            </a:r>
          </a:p>
          <a:p>
            <a:r>
              <a:rPr lang="en-US" dirty="0"/>
              <a:t>Driving Factors</a:t>
            </a:r>
          </a:p>
          <a:p>
            <a:endParaRPr lang="en-US" dirty="0"/>
          </a:p>
          <a:p>
            <a:r>
              <a:rPr lang="en-US" dirty="0"/>
              <a:t>Force Field Analysis</a:t>
            </a:r>
          </a:p>
          <a:p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6"/>
          </p:nvPr>
        </p:nvSpPr>
        <p:spPr>
          <a:xfrm>
            <a:off x="7313589" y="3493674"/>
            <a:ext cx="2377440" cy="3219343"/>
          </a:xfrm>
        </p:spPr>
        <p:txBody>
          <a:bodyPr/>
          <a:lstStyle/>
          <a:p>
            <a:r>
              <a:rPr lang="en-US" dirty="0"/>
              <a:t>Stakeholders have different levels of importance throughout the change </a:t>
            </a:r>
          </a:p>
          <a:p>
            <a:endParaRPr lang="en-US" dirty="0"/>
          </a:p>
          <a:p>
            <a:r>
              <a:rPr lang="en-US" dirty="0"/>
              <a:t>Stakeholder map</a:t>
            </a:r>
          </a:p>
          <a:p>
            <a:endParaRPr lang="en-US" dirty="0"/>
          </a:p>
        </p:txBody>
      </p:sp>
      <p:sp>
        <p:nvSpPr>
          <p:cNvPr id="33" name="Content Placeholder 32"/>
          <p:cNvSpPr>
            <a:spLocks noGrp="1"/>
          </p:cNvSpPr>
          <p:nvPr>
            <p:ph idx="17"/>
          </p:nvPr>
        </p:nvSpPr>
        <p:spPr>
          <a:xfrm>
            <a:off x="9728566" y="3493674"/>
            <a:ext cx="2377440" cy="1006429"/>
          </a:xfrm>
        </p:spPr>
        <p:txBody>
          <a:bodyPr/>
          <a:lstStyle/>
          <a:p>
            <a:r>
              <a:rPr lang="en-US" dirty="0"/>
              <a:t>Change is inevitable and people resist it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0" y="470361"/>
            <a:ext cx="12192000" cy="978729"/>
          </a:xfrm>
        </p:spPr>
        <p:txBody>
          <a:bodyPr/>
          <a:lstStyle/>
          <a:p>
            <a:r>
              <a:rPr lang="en-US" dirty="0"/>
              <a:t>Summary</a:t>
            </a:r>
            <a:br>
              <a:rPr lang="en-US" dirty="0"/>
            </a:br>
            <a:r>
              <a:rPr lang="en-US" dirty="0"/>
              <a:t>Ahead of the Report…</a:t>
            </a:r>
          </a:p>
        </p:txBody>
      </p:sp>
      <p:sp>
        <p:nvSpPr>
          <p:cNvPr id="47" name="Content Placeholder 46"/>
          <p:cNvSpPr>
            <a:spLocks noGrp="1"/>
          </p:cNvSpPr>
          <p:nvPr>
            <p:ph idx="18"/>
          </p:nvPr>
        </p:nvSpPr>
        <p:spPr/>
        <p:txBody>
          <a:bodyPr/>
          <a:lstStyle/>
          <a:p>
            <a:r>
              <a:rPr lang="en-US" dirty="0"/>
              <a:t>1</a:t>
            </a:r>
          </a:p>
        </p:txBody>
      </p:sp>
      <p:sp>
        <p:nvSpPr>
          <p:cNvPr id="48" name="Content Placeholder 47"/>
          <p:cNvSpPr>
            <a:spLocks noGrp="1"/>
          </p:cNvSpPr>
          <p:nvPr>
            <p:ph idx="19"/>
          </p:nvPr>
        </p:nvSpPr>
        <p:spPr/>
        <p:txBody>
          <a:bodyPr/>
          <a:lstStyle/>
          <a:p>
            <a:r>
              <a:rPr lang="en-US"/>
              <a:t>2</a:t>
            </a:r>
            <a:endParaRPr lang="en-US" dirty="0"/>
          </a:p>
        </p:txBody>
      </p:sp>
      <p:sp>
        <p:nvSpPr>
          <p:cNvPr id="49" name="Content Placeholder 48"/>
          <p:cNvSpPr>
            <a:spLocks noGrp="1"/>
          </p:cNvSpPr>
          <p:nvPr>
            <p:ph idx="20"/>
          </p:nvPr>
        </p:nvSpPr>
        <p:spPr/>
        <p:txBody>
          <a:bodyPr/>
          <a:lstStyle/>
          <a:p>
            <a:r>
              <a:rPr lang="en-US"/>
              <a:t>3</a:t>
            </a:r>
            <a:endParaRPr lang="en-US" dirty="0"/>
          </a:p>
        </p:txBody>
      </p:sp>
      <p:sp>
        <p:nvSpPr>
          <p:cNvPr id="50" name="Content Placeholder 49"/>
          <p:cNvSpPr>
            <a:spLocks noGrp="1"/>
          </p:cNvSpPr>
          <p:nvPr>
            <p:ph idx="21"/>
          </p:nvPr>
        </p:nvSpPr>
        <p:spPr/>
        <p:txBody>
          <a:bodyPr/>
          <a:lstStyle/>
          <a:p>
            <a:r>
              <a:rPr lang="en-US"/>
              <a:t>4</a:t>
            </a:r>
            <a:endParaRPr lang="en-US" dirty="0"/>
          </a:p>
        </p:txBody>
      </p:sp>
      <p:sp>
        <p:nvSpPr>
          <p:cNvPr id="51" name="Content Placeholder 50"/>
          <p:cNvSpPr>
            <a:spLocks noGrp="1"/>
          </p:cNvSpPr>
          <p:nvPr>
            <p:ph idx="22"/>
          </p:nvPr>
        </p:nvSpPr>
        <p:spPr/>
        <p:txBody>
          <a:bodyPr/>
          <a:lstStyle/>
          <a:p>
            <a:r>
              <a:rPr lang="en-US"/>
              <a:t>5</a:t>
            </a:r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A4D39CF-F4B4-4653-95A7-BA8E33162EE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16" y="202503"/>
            <a:ext cx="2350671" cy="170203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3CFDF9F-C790-4478-A693-F94DF0D2E9E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1029" y="202503"/>
            <a:ext cx="2350671" cy="1702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42886"/>
      </p:ext>
    </p:extLst>
  </p:cSld>
  <p:clrMapOvr>
    <a:masterClrMapping/>
  </p:clrMapOvr>
  <p:transition spd="slow">
    <p:pu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>
          <a:xfrm>
            <a:off x="11747687" y="6492875"/>
            <a:ext cx="431425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304799" y="1456746"/>
            <a:ext cx="11658600" cy="5189113"/>
          </a:xfrm>
        </p:spPr>
        <p:txBody>
          <a:bodyPr/>
          <a:lstStyle/>
          <a:p>
            <a:r>
              <a:rPr lang="en-GB" sz="2000" dirty="0"/>
              <a:t>Business Insider (2017) </a:t>
            </a:r>
            <a:r>
              <a:rPr lang="en-GB" sz="1200" dirty="0">
                <a:hlinkClick r:id="rId2"/>
              </a:rPr>
              <a:t>http://uk.businessinsider.com/deliveroo-council-permission-roobox-kitchens-2017-10</a:t>
            </a:r>
            <a:endParaRPr lang="en-GB" sz="1200" dirty="0"/>
          </a:p>
          <a:p>
            <a:r>
              <a:rPr lang="en-GB" sz="1400" dirty="0">
                <a:hlinkClick r:id="rId3"/>
              </a:rPr>
              <a:t>http://uk.businessinsider.com/deliveroo-editions-pop-up-restaurants-roobox-2017-4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2000" dirty="0"/>
              <a:t>Deliveroo, 2017 (www. Deliveroo.com)</a:t>
            </a:r>
          </a:p>
          <a:p>
            <a:endParaRPr lang="en-GB" sz="2000" dirty="0"/>
          </a:p>
          <a:p>
            <a:r>
              <a:rPr lang="en-GB" sz="2000" dirty="0"/>
              <a:t>Fleming, J and Senior, B (2016) Organisational change 4</a:t>
            </a:r>
            <a:r>
              <a:rPr lang="en-GB" sz="2000" baseline="30000" dirty="0"/>
              <a:t>th</a:t>
            </a:r>
            <a:r>
              <a:rPr lang="en-GB" sz="2000" dirty="0"/>
              <a:t> edition </a:t>
            </a:r>
          </a:p>
          <a:p>
            <a:endParaRPr lang="en-GB" sz="2000" dirty="0"/>
          </a:p>
          <a:p>
            <a:r>
              <a:rPr lang="en-US" sz="2000" dirty="0"/>
              <a:t>Hodges and Gill (2015) Sustaining change in </a:t>
            </a:r>
            <a:r>
              <a:rPr lang="en-GB" sz="2000" dirty="0"/>
              <a:t>organisations</a:t>
            </a:r>
            <a:r>
              <a:rPr lang="en-US" sz="2000" dirty="0"/>
              <a:t>  </a:t>
            </a:r>
          </a:p>
          <a:p>
            <a:endParaRPr lang="en-GB" sz="2000" dirty="0"/>
          </a:p>
          <a:p>
            <a:r>
              <a:rPr lang="en-US" sz="2000" dirty="0"/>
              <a:t>Kotter &amp; Schlesinger (2009) Approaches to change</a:t>
            </a:r>
          </a:p>
          <a:p>
            <a:endParaRPr lang="en-US" sz="2000" dirty="0"/>
          </a:p>
          <a:p>
            <a:r>
              <a:rPr lang="en-GB" sz="2000" dirty="0"/>
              <a:t>Kotter, J. P. (1996) Leading Change</a:t>
            </a:r>
            <a:endParaRPr lang="en-US" sz="2000" dirty="0"/>
          </a:p>
          <a:p>
            <a:endParaRPr lang="en-US" sz="2000" dirty="0"/>
          </a:p>
          <a:p>
            <a:r>
              <a:rPr lang="en-GB" sz="2000" dirty="0"/>
              <a:t>Lewin, K. (1947). ‘Frontiers in group dynamics’</a:t>
            </a:r>
          </a:p>
          <a:p>
            <a:endParaRPr lang="en-GB" sz="2000" dirty="0"/>
          </a:p>
          <a:p>
            <a:r>
              <a:rPr lang="en-GB" sz="2000" dirty="0"/>
              <a:t>Roblek, Stok &amp; Mesko (2016) Complexity of a sharing economy for tourism and hospitality</a:t>
            </a:r>
          </a:p>
          <a:p>
            <a:endParaRPr lang="en-GB" sz="2000" dirty="0"/>
          </a:p>
          <a:p>
            <a:r>
              <a:rPr lang="en-GB" sz="2000" dirty="0"/>
              <a:t>Weick, K and Quinn, R (1999) Organisational change and development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7313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torybuilding Neal Creative">
  <a:themeElements>
    <a:clrScheme name="Neal Analytics 2">
      <a:dk1>
        <a:srgbClr val="000000"/>
      </a:dk1>
      <a:lt1>
        <a:srgbClr val="FFFFFF"/>
      </a:lt1>
      <a:dk2>
        <a:srgbClr val="0074AF"/>
      </a:dk2>
      <a:lt2>
        <a:srgbClr val="00B0F0"/>
      </a:lt2>
      <a:accent1>
        <a:srgbClr val="75D1FF"/>
      </a:accent1>
      <a:accent2>
        <a:srgbClr val="004568"/>
      </a:accent2>
      <a:accent3>
        <a:srgbClr val="92D050"/>
      </a:accent3>
      <a:accent4>
        <a:srgbClr val="FFC000"/>
      </a:accent4>
      <a:accent5>
        <a:srgbClr val="004568"/>
      </a:accent5>
      <a:accent6>
        <a:srgbClr val="0074AF"/>
      </a:accent6>
      <a:hlink>
        <a:srgbClr val="43C0FF"/>
      </a:hlink>
      <a:folHlink>
        <a:srgbClr val="75D1FF"/>
      </a:folHlink>
    </a:clrScheme>
    <a:fontScheme name="MICROSOFT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WERFUL Presentations.pptx" id="{F35F1979-0F96-40AB-A8BA-4291EDE5F127}" vid="{D4D34B82-5498-418F-8E4B-B445820BAA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Powerful Presentations</Template>
  <TotalTime>447</TotalTime>
  <Words>1466</Words>
  <Application>Microsoft Office PowerPoint</Application>
  <PresentationFormat>Widescreen</PresentationFormat>
  <Paragraphs>174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Arial</vt:lpstr>
      <vt:lpstr>Arial Black</vt:lpstr>
      <vt:lpstr>Calibri</vt:lpstr>
      <vt:lpstr>Segoe UI</vt:lpstr>
      <vt:lpstr>Segoe UI Black</vt:lpstr>
      <vt:lpstr>Segoe UI Light</vt:lpstr>
      <vt:lpstr>Segoe UI Semibold</vt:lpstr>
      <vt:lpstr>Segoe UI Semilight</vt:lpstr>
      <vt:lpstr>Wingdings</vt:lpstr>
      <vt:lpstr>Storybuilding Neal Creative</vt:lpstr>
      <vt:lpstr>Change Management Proposal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Management Proposal</dc:title>
  <dc:subject/>
  <dc:creator>Lyds</dc:creator>
  <cp:keywords/>
  <dc:description/>
  <cp:lastModifiedBy>Lyds</cp:lastModifiedBy>
  <cp:revision>30</cp:revision>
  <dcterms:created xsi:type="dcterms:W3CDTF">2017-10-31T15:20:33Z</dcterms:created>
  <dcterms:modified xsi:type="dcterms:W3CDTF">2017-10-31T22:48:22Z</dcterms:modified>
  <cp:category/>
</cp:coreProperties>
</file>