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ink/ink1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1"/>
    <p:sldMasterId id="2147483720" r:id="rId2"/>
  </p:sldMasterIdLst>
  <p:notesMasterIdLst>
    <p:notesMasterId r:id="rId17"/>
  </p:notesMasterIdLst>
  <p:sldIdLst>
    <p:sldId id="256" r:id="rId3"/>
    <p:sldId id="257" r:id="rId4"/>
    <p:sldId id="297" r:id="rId5"/>
    <p:sldId id="302" r:id="rId6"/>
    <p:sldId id="296" r:id="rId7"/>
    <p:sldId id="298" r:id="rId8"/>
    <p:sldId id="300" r:id="rId9"/>
    <p:sldId id="301" r:id="rId10"/>
    <p:sldId id="304" r:id="rId11"/>
    <p:sldId id="258" r:id="rId12"/>
    <p:sldId id="306" r:id="rId13"/>
    <p:sldId id="303" r:id="rId14"/>
    <p:sldId id="305" r:id="rId15"/>
    <p:sldId id="299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056156-B608-483C-A6ED-7C31A7471F58}" v="114" dt="2024-11-20T10:21:36.9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74" d="100"/>
          <a:sy n="74" d="100"/>
        </p:scale>
        <p:origin x="34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microsoft.com/office/2015/10/relationships/revisionInfo" Target="revisionInfo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 John (Meifod CP School)" userId="8b94f625-1227-4d96-8dea-4529a2979071" providerId="ADAL" clId="{33056156-B608-483C-A6ED-7C31A7471F58}"/>
    <pc:docChg chg="undo custSel addSld delSld modSld sldOrd">
      <pc:chgData name="L John (Meifod CP School)" userId="8b94f625-1227-4d96-8dea-4529a2979071" providerId="ADAL" clId="{33056156-B608-483C-A6ED-7C31A7471F58}" dt="2024-11-20T10:21:40.584" v="1168" actId="1076"/>
      <pc:docMkLst>
        <pc:docMk/>
      </pc:docMkLst>
      <pc:sldChg chg="delSp modSp mod">
        <pc:chgData name="L John (Meifod CP School)" userId="8b94f625-1227-4d96-8dea-4529a2979071" providerId="ADAL" clId="{33056156-B608-483C-A6ED-7C31A7471F58}" dt="2024-11-20T10:15:20.184" v="1161" actId="21"/>
        <pc:sldMkLst>
          <pc:docMk/>
          <pc:sldMk cId="3580967055" sldId="256"/>
        </pc:sldMkLst>
        <pc:spChg chg="mod">
          <ac:chgData name="L John (Meifod CP School)" userId="8b94f625-1227-4d96-8dea-4529a2979071" providerId="ADAL" clId="{33056156-B608-483C-A6ED-7C31A7471F58}" dt="2024-11-13T14:08:32.999" v="565" actId="20577"/>
          <ac:spMkLst>
            <pc:docMk/>
            <pc:sldMk cId="3580967055" sldId="256"/>
            <ac:spMk id="2" creationId="{41A81264-A7E9-A2B4-FCD1-57963AEA2648}"/>
          </ac:spMkLst>
        </pc:spChg>
        <pc:spChg chg="del">
          <ac:chgData name="L John (Meifod CP School)" userId="8b94f625-1227-4d96-8dea-4529a2979071" providerId="ADAL" clId="{33056156-B608-483C-A6ED-7C31A7471F58}" dt="2024-11-20T10:15:20.184" v="1161" actId="21"/>
          <ac:spMkLst>
            <pc:docMk/>
            <pc:sldMk cId="3580967055" sldId="256"/>
            <ac:spMk id="3" creationId="{FFCE8BB4-FAB8-DBEC-CE79-625B9CD7C4A4}"/>
          </ac:spMkLst>
        </pc:spChg>
      </pc:sldChg>
      <pc:sldChg chg="addSp delSp modSp mod setBg">
        <pc:chgData name="L John (Meifod CP School)" userId="8b94f625-1227-4d96-8dea-4529a2979071" providerId="ADAL" clId="{33056156-B608-483C-A6ED-7C31A7471F58}" dt="2024-11-16T14:50:05.873" v="858" actId="20577"/>
        <pc:sldMkLst>
          <pc:docMk/>
          <pc:sldMk cId="1797643591" sldId="257"/>
        </pc:sldMkLst>
        <pc:spChg chg="add del mod">
          <ac:chgData name="L John (Meifod CP School)" userId="8b94f625-1227-4d96-8dea-4529a2979071" providerId="ADAL" clId="{33056156-B608-483C-A6ED-7C31A7471F58}" dt="2024-11-13T13:46:27.077" v="466" actId="26606"/>
          <ac:spMkLst>
            <pc:docMk/>
            <pc:sldMk cId="1797643591" sldId="257"/>
            <ac:spMk id="2" creationId="{F57B59C6-2BF1-FE46-D0CC-758045A96B08}"/>
          </ac:spMkLst>
        </pc:spChg>
        <pc:spChg chg="add del">
          <ac:chgData name="L John (Meifod CP School)" userId="8b94f625-1227-4d96-8dea-4529a2979071" providerId="ADAL" clId="{33056156-B608-483C-A6ED-7C31A7471F58}" dt="2024-11-13T13:45:44.830" v="463" actId="21"/>
          <ac:spMkLst>
            <pc:docMk/>
            <pc:sldMk cId="1797643591" sldId="257"/>
            <ac:spMk id="3" creationId="{85B75E9A-DB0D-B29D-7C9D-CA8475C172B1}"/>
          </ac:spMkLst>
        </pc:spChg>
        <pc:spChg chg="add mod">
          <ac:chgData name="L John (Meifod CP School)" userId="8b94f625-1227-4d96-8dea-4529a2979071" providerId="ADAL" clId="{33056156-B608-483C-A6ED-7C31A7471F58}" dt="2024-11-13T13:48:35.443" v="477" actId="26606"/>
          <ac:spMkLst>
            <pc:docMk/>
            <pc:sldMk cId="1797643591" sldId="257"/>
            <ac:spMk id="5" creationId="{549CAEA1-775E-8136-7978-B267766EAD51}"/>
          </ac:spMkLst>
        </pc:spChg>
        <pc:spChg chg="add del">
          <ac:chgData name="L John (Meifod CP School)" userId="8b94f625-1227-4d96-8dea-4529a2979071" providerId="ADAL" clId="{33056156-B608-483C-A6ED-7C31A7471F58}" dt="2024-11-13T13:46:27.014" v="465" actId="26606"/>
          <ac:spMkLst>
            <pc:docMk/>
            <pc:sldMk cId="1797643591" sldId="257"/>
            <ac:spMk id="15" creationId="{3A9C15D4-2EE7-4D05-B87C-91D1F3B9604B}"/>
          </ac:spMkLst>
        </pc:spChg>
        <pc:spChg chg="add del">
          <ac:chgData name="L John (Meifod CP School)" userId="8b94f625-1227-4d96-8dea-4529a2979071" providerId="ADAL" clId="{33056156-B608-483C-A6ED-7C31A7471F58}" dt="2024-11-13T13:46:27.014" v="465" actId="26606"/>
          <ac:spMkLst>
            <pc:docMk/>
            <pc:sldMk cId="1797643591" sldId="257"/>
            <ac:spMk id="17" creationId="{4ED7B0FB-9654-4441-9545-02D458B68620}"/>
          </ac:spMkLst>
        </pc:spChg>
        <pc:spChg chg="add del">
          <ac:chgData name="L John (Meifod CP School)" userId="8b94f625-1227-4d96-8dea-4529a2979071" providerId="ADAL" clId="{33056156-B608-483C-A6ED-7C31A7471F58}" dt="2024-11-13T13:48:40.115" v="480" actId="26606"/>
          <ac:spMkLst>
            <pc:docMk/>
            <pc:sldMk cId="1797643591" sldId="257"/>
            <ac:spMk id="25" creationId="{3A9C15D4-2EE7-4D05-B87C-91D1F3B9604B}"/>
          </ac:spMkLst>
        </pc:spChg>
        <pc:spChg chg="add del">
          <ac:chgData name="L John (Meifod CP School)" userId="8b94f625-1227-4d96-8dea-4529a2979071" providerId="ADAL" clId="{33056156-B608-483C-A6ED-7C31A7471F58}" dt="2024-11-13T13:48:40.115" v="480" actId="26606"/>
          <ac:spMkLst>
            <pc:docMk/>
            <pc:sldMk cId="1797643591" sldId="257"/>
            <ac:spMk id="26" creationId="{4ED7B0FB-9654-4441-9545-02D458B68620}"/>
          </ac:spMkLst>
        </pc:spChg>
        <pc:spChg chg="add del">
          <ac:chgData name="L John (Meifod CP School)" userId="8b94f625-1227-4d96-8dea-4529a2979071" providerId="ADAL" clId="{33056156-B608-483C-A6ED-7C31A7471F58}" dt="2024-11-13T13:48:16.885" v="469" actId="26606"/>
          <ac:spMkLst>
            <pc:docMk/>
            <pc:sldMk cId="1797643591" sldId="257"/>
            <ac:spMk id="38" creationId="{3A9C15D4-2EE7-4D05-B87C-91D1F3B9604B}"/>
          </ac:spMkLst>
        </pc:spChg>
        <pc:spChg chg="add del">
          <ac:chgData name="L John (Meifod CP School)" userId="8b94f625-1227-4d96-8dea-4529a2979071" providerId="ADAL" clId="{33056156-B608-483C-A6ED-7C31A7471F58}" dt="2024-11-13T13:48:16.885" v="469" actId="26606"/>
          <ac:spMkLst>
            <pc:docMk/>
            <pc:sldMk cId="1797643591" sldId="257"/>
            <ac:spMk id="40" creationId="{4ED7B0FB-9654-4441-9545-02D458B68620}"/>
          </ac:spMkLst>
        </pc:spChg>
        <pc:spChg chg="add del">
          <ac:chgData name="L John (Meifod CP School)" userId="8b94f625-1227-4d96-8dea-4529a2979071" providerId="ADAL" clId="{33056156-B608-483C-A6ED-7C31A7471F58}" dt="2024-11-13T13:48:28.141" v="475" actId="26606"/>
          <ac:spMkLst>
            <pc:docMk/>
            <pc:sldMk cId="1797643591" sldId="257"/>
            <ac:spMk id="54" creationId="{3A9C15D4-2EE7-4D05-B87C-91D1F3B9604B}"/>
          </ac:spMkLst>
        </pc:spChg>
        <pc:spChg chg="add del">
          <ac:chgData name="L John (Meifod CP School)" userId="8b94f625-1227-4d96-8dea-4529a2979071" providerId="ADAL" clId="{33056156-B608-483C-A6ED-7C31A7471F58}" dt="2024-11-13T13:48:28.141" v="475" actId="26606"/>
          <ac:spMkLst>
            <pc:docMk/>
            <pc:sldMk cId="1797643591" sldId="257"/>
            <ac:spMk id="55" creationId="{4ED7B0FB-9654-4441-9545-02D458B68620}"/>
          </ac:spMkLst>
        </pc:spChg>
        <pc:spChg chg="add del">
          <ac:chgData name="L John (Meifod CP School)" userId="8b94f625-1227-4d96-8dea-4529a2979071" providerId="ADAL" clId="{33056156-B608-483C-A6ED-7C31A7471F58}" dt="2024-11-13T13:48:40.115" v="479" actId="26606"/>
          <ac:spMkLst>
            <pc:docMk/>
            <pc:sldMk cId="1797643591" sldId="257"/>
            <ac:spMk id="62" creationId="{57E607C4-A0A1-44FA-981D-EA3B81396361}"/>
          </ac:spMkLst>
        </pc:spChg>
        <pc:graphicFrameChg chg="add del">
          <ac:chgData name="L John (Meifod CP School)" userId="8b94f625-1227-4d96-8dea-4529a2979071" providerId="ADAL" clId="{33056156-B608-483C-A6ED-7C31A7471F58}" dt="2024-11-13T13:46:27.014" v="465" actId="26606"/>
          <ac:graphicFrameMkLst>
            <pc:docMk/>
            <pc:sldMk cId="1797643591" sldId="257"/>
            <ac:graphicFrameMk id="7" creationId="{19A33D57-CB4D-FB2D-9CB3-C9B9DE889E61}"/>
          </ac:graphicFrameMkLst>
        </pc:graphicFrameChg>
        <pc:graphicFrameChg chg="add mod modGraphic">
          <ac:chgData name="L John (Meifod CP School)" userId="8b94f625-1227-4d96-8dea-4529a2979071" providerId="ADAL" clId="{33056156-B608-483C-A6ED-7C31A7471F58}" dt="2024-11-16T14:50:05.873" v="858" actId="20577"/>
          <ac:graphicFrameMkLst>
            <pc:docMk/>
            <pc:sldMk cId="1797643591" sldId="257"/>
            <ac:graphicFrameMk id="29" creationId="{251D8291-CCAF-4B31-51BB-3386136DA4A9}"/>
          </ac:graphicFrameMkLst>
        </pc:graphicFrameChg>
        <pc:picChg chg="add del">
          <ac:chgData name="L John (Meifod CP School)" userId="8b94f625-1227-4d96-8dea-4529a2979071" providerId="ADAL" clId="{33056156-B608-483C-A6ED-7C31A7471F58}" dt="2024-11-13T13:46:27.014" v="465" actId="26606"/>
          <ac:picMkLst>
            <pc:docMk/>
            <pc:sldMk cId="1797643591" sldId="257"/>
            <ac:picMk id="11" creationId="{7407B0FF-43E0-4B2E-B48B-C2A472D103F9}"/>
          </ac:picMkLst>
        </pc:picChg>
        <pc:picChg chg="add del">
          <ac:chgData name="L John (Meifod CP School)" userId="8b94f625-1227-4d96-8dea-4529a2979071" providerId="ADAL" clId="{33056156-B608-483C-A6ED-7C31A7471F58}" dt="2024-11-13T13:46:27.014" v="465" actId="26606"/>
          <ac:picMkLst>
            <pc:docMk/>
            <pc:sldMk cId="1797643591" sldId="257"/>
            <ac:picMk id="13" creationId="{7CAC6C18-4147-48ED-8B6A-19B3E0D89163}"/>
          </ac:picMkLst>
        </pc:picChg>
        <pc:picChg chg="add del">
          <ac:chgData name="L John (Meifod CP School)" userId="8b94f625-1227-4d96-8dea-4529a2979071" providerId="ADAL" clId="{33056156-B608-483C-A6ED-7C31A7471F58}" dt="2024-11-13T13:46:27.014" v="465" actId="26606"/>
          <ac:picMkLst>
            <pc:docMk/>
            <pc:sldMk cId="1797643591" sldId="257"/>
            <ac:picMk id="19" creationId="{7BB94C57-FDF3-45A3-9D1F-904523D795D4}"/>
          </ac:picMkLst>
        </pc:picChg>
        <pc:picChg chg="add del">
          <ac:chgData name="L John (Meifod CP School)" userId="8b94f625-1227-4d96-8dea-4529a2979071" providerId="ADAL" clId="{33056156-B608-483C-A6ED-7C31A7471F58}" dt="2024-11-13T13:46:27.014" v="465" actId="26606"/>
          <ac:picMkLst>
            <pc:docMk/>
            <pc:sldMk cId="1797643591" sldId="257"/>
            <ac:picMk id="21" creationId="{6AEBDF1A-221A-4497-BBA9-57A70D161510}"/>
          </ac:picMkLst>
        </pc:picChg>
        <pc:picChg chg="add del">
          <ac:chgData name="L John (Meifod CP School)" userId="8b94f625-1227-4d96-8dea-4529a2979071" providerId="ADAL" clId="{33056156-B608-483C-A6ED-7C31A7471F58}" dt="2024-11-13T13:48:40.115" v="480" actId="26606"/>
          <ac:picMkLst>
            <pc:docMk/>
            <pc:sldMk cId="1797643591" sldId="257"/>
            <ac:picMk id="23" creationId="{7407B0FF-43E0-4B2E-B48B-C2A472D103F9}"/>
          </ac:picMkLst>
        </pc:picChg>
        <pc:picChg chg="add del">
          <ac:chgData name="L John (Meifod CP School)" userId="8b94f625-1227-4d96-8dea-4529a2979071" providerId="ADAL" clId="{33056156-B608-483C-A6ED-7C31A7471F58}" dt="2024-11-13T13:48:40.115" v="480" actId="26606"/>
          <ac:picMkLst>
            <pc:docMk/>
            <pc:sldMk cId="1797643591" sldId="257"/>
            <ac:picMk id="24" creationId="{7CAC6C18-4147-48ED-8B6A-19B3E0D89163}"/>
          </ac:picMkLst>
        </pc:picChg>
        <pc:picChg chg="add del">
          <ac:chgData name="L John (Meifod CP School)" userId="8b94f625-1227-4d96-8dea-4529a2979071" providerId="ADAL" clId="{33056156-B608-483C-A6ED-7C31A7471F58}" dt="2024-11-13T13:48:40.115" v="480" actId="26606"/>
          <ac:picMkLst>
            <pc:docMk/>
            <pc:sldMk cId="1797643591" sldId="257"/>
            <ac:picMk id="27" creationId="{7BB94C57-FDF3-45A3-9D1F-904523D795D4}"/>
          </ac:picMkLst>
        </pc:picChg>
        <pc:picChg chg="add del">
          <ac:chgData name="L John (Meifod CP School)" userId="8b94f625-1227-4d96-8dea-4529a2979071" providerId="ADAL" clId="{33056156-B608-483C-A6ED-7C31A7471F58}" dt="2024-11-13T13:48:40.115" v="480" actId="26606"/>
          <ac:picMkLst>
            <pc:docMk/>
            <pc:sldMk cId="1797643591" sldId="257"/>
            <ac:picMk id="28" creationId="{6AEBDF1A-221A-4497-BBA9-57A70D161510}"/>
          </ac:picMkLst>
        </pc:picChg>
        <pc:picChg chg="add del">
          <ac:chgData name="L John (Meifod CP School)" userId="8b94f625-1227-4d96-8dea-4529a2979071" providerId="ADAL" clId="{33056156-B608-483C-A6ED-7C31A7471F58}" dt="2024-11-13T13:48:16.885" v="469" actId="26606"/>
          <ac:picMkLst>
            <pc:docMk/>
            <pc:sldMk cId="1797643591" sldId="257"/>
            <ac:picMk id="34" creationId="{7407B0FF-43E0-4B2E-B48B-C2A472D103F9}"/>
          </ac:picMkLst>
        </pc:picChg>
        <pc:picChg chg="add del">
          <ac:chgData name="L John (Meifod CP School)" userId="8b94f625-1227-4d96-8dea-4529a2979071" providerId="ADAL" clId="{33056156-B608-483C-A6ED-7C31A7471F58}" dt="2024-11-13T13:48:16.885" v="469" actId="26606"/>
          <ac:picMkLst>
            <pc:docMk/>
            <pc:sldMk cId="1797643591" sldId="257"/>
            <ac:picMk id="36" creationId="{7CAC6C18-4147-48ED-8B6A-19B3E0D89163}"/>
          </ac:picMkLst>
        </pc:picChg>
        <pc:picChg chg="add del">
          <ac:chgData name="L John (Meifod CP School)" userId="8b94f625-1227-4d96-8dea-4529a2979071" providerId="ADAL" clId="{33056156-B608-483C-A6ED-7C31A7471F58}" dt="2024-11-13T13:48:16.885" v="469" actId="26606"/>
          <ac:picMkLst>
            <pc:docMk/>
            <pc:sldMk cId="1797643591" sldId="257"/>
            <ac:picMk id="42" creationId="{7BB94C57-FDF3-45A3-9D1F-904523D795D4}"/>
          </ac:picMkLst>
        </pc:picChg>
        <pc:picChg chg="add del">
          <ac:chgData name="L John (Meifod CP School)" userId="8b94f625-1227-4d96-8dea-4529a2979071" providerId="ADAL" clId="{33056156-B608-483C-A6ED-7C31A7471F58}" dt="2024-11-13T13:48:16.885" v="469" actId="26606"/>
          <ac:picMkLst>
            <pc:docMk/>
            <pc:sldMk cId="1797643591" sldId="257"/>
            <ac:picMk id="44" creationId="{6AEBDF1A-221A-4497-BBA9-57A70D161510}"/>
          </ac:picMkLst>
        </pc:picChg>
        <pc:picChg chg="add del">
          <ac:chgData name="L John (Meifod CP School)" userId="8b94f625-1227-4d96-8dea-4529a2979071" providerId="ADAL" clId="{33056156-B608-483C-A6ED-7C31A7471F58}" dt="2024-11-13T13:48:19.730" v="471" actId="26606"/>
          <ac:picMkLst>
            <pc:docMk/>
            <pc:sldMk cId="1797643591" sldId="257"/>
            <ac:picMk id="46" creationId="{7407B0FF-43E0-4B2E-B48B-C2A472D103F9}"/>
          </ac:picMkLst>
        </pc:picChg>
        <pc:picChg chg="add del">
          <ac:chgData name="L John (Meifod CP School)" userId="8b94f625-1227-4d96-8dea-4529a2979071" providerId="ADAL" clId="{33056156-B608-483C-A6ED-7C31A7471F58}" dt="2024-11-13T13:48:19.730" v="471" actId="26606"/>
          <ac:picMkLst>
            <pc:docMk/>
            <pc:sldMk cId="1797643591" sldId="257"/>
            <ac:picMk id="47" creationId="{7CAC6C18-4147-48ED-8B6A-19B3E0D89163}"/>
          </ac:picMkLst>
        </pc:picChg>
        <pc:picChg chg="add del">
          <ac:chgData name="L John (Meifod CP School)" userId="8b94f625-1227-4d96-8dea-4529a2979071" providerId="ADAL" clId="{33056156-B608-483C-A6ED-7C31A7471F58}" dt="2024-11-13T13:48:24.846" v="473" actId="26606"/>
          <ac:picMkLst>
            <pc:docMk/>
            <pc:sldMk cId="1797643591" sldId="257"/>
            <ac:picMk id="49" creationId="{7407B0FF-43E0-4B2E-B48B-C2A472D103F9}"/>
          </ac:picMkLst>
        </pc:picChg>
        <pc:picChg chg="add del">
          <ac:chgData name="L John (Meifod CP School)" userId="8b94f625-1227-4d96-8dea-4529a2979071" providerId="ADAL" clId="{33056156-B608-483C-A6ED-7C31A7471F58}" dt="2024-11-13T13:48:24.846" v="473" actId="26606"/>
          <ac:picMkLst>
            <pc:docMk/>
            <pc:sldMk cId="1797643591" sldId="257"/>
            <ac:picMk id="50" creationId="{7CAC6C18-4147-48ED-8B6A-19B3E0D89163}"/>
          </ac:picMkLst>
        </pc:picChg>
        <pc:picChg chg="add del">
          <ac:chgData name="L John (Meifod CP School)" userId="8b94f625-1227-4d96-8dea-4529a2979071" providerId="ADAL" clId="{33056156-B608-483C-A6ED-7C31A7471F58}" dt="2024-11-13T13:48:28.141" v="475" actId="26606"/>
          <ac:picMkLst>
            <pc:docMk/>
            <pc:sldMk cId="1797643591" sldId="257"/>
            <ac:picMk id="52" creationId="{7407B0FF-43E0-4B2E-B48B-C2A472D103F9}"/>
          </ac:picMkLst>
        </pc:picChg>
        <pc:picChg chg="add del">
          <ac:chgData name="L John (Meifod CP School)" userId="8b94f625-1227-4d96-8dea-4529a2979071" providerId="ADAL" clId="{33056156-B608-483C-A6ED-7C31A7471F58}" dt="2024-11-13T13:48:28.141" v="475" actId="26606"/>
          <ac:picMkLst>
            <pc:docMk/>
            <pc:sldMk cId="1797643591" sldId="257"/>
            <ac:picMk id="53" creationId="{7CAC6C18-4147-48ED-8B6A-19B3E0D89163}"/>
          </ac:picMkLst>
        </pc:picChg>
        <pc:picChg chg="add del">
          <ac:chgData name="L John (Meifod CP School)" userId="8b94f625-1227-4d96-8dea-4529a2979071" providerId="ADAL" clId="{33056156-B608-483C-A6ED-7C31A7471F58}" dt="2024-11-13T13:48:28.141" v="475" actId="26606"/>
          <ac:picMkLst>
            <pc:docMk/>
            <pc:sldMk cId="1797643591" sldId="257"/>
            <ac:picMk id="56" creationId="{7BB94C57-FDF3-45A3-9D1F-904523D795D4}"/>
          </ac:picMkLst>
        </pc:picChg>
        <pc:picChg chg="add del">
          <ac:chgData name="L John (Meifod CP School)" userId="8b94f625-1227-4d96-8dea-4529a2979071" providerId="ADAL" clId="{33056156-B608-483C-A6ED-7C31A7471F58}" dt="2024-11-13T13:48:28.141" v="475" actId="26606"/>
          <ac:picMkLst>
            <pc:docMk/>
            <pc:sldMk cId="1797643591" sldId="257"/>
            <ac:picMk id="57" creationId="{6AEBDF1A-221A-4497-BBA9-57A70D161510}"/>
          </ac:picMkLst>
        </pc:picChg>
        <pc:picChg chg="add del">
          <ac:chgData name="L John (Meifod CP School)" userId="8b94f625-1227-4d96-8dea-4529a2979071" providerId="ADAL" clId="{33056156-B608-483C-A6ED-7C31A7471F58}" dt="2024-11-13T13:48:35.443" v="477" actId="26606"/>
          <ac:picMkLst>
            <pc:docMk/>
            <pc:sldMk cId="1797643591" sldId="257"/>
            <ac:picMk id="59" creationId="{7407B0FF-43E0-4B2E-B48B-C2A472D103F9}"/>
          </ac:picMkLst>
        </pc:picChg>
        <pc:picChg chg="add del">
          <ac:chgData name="L John (Meifod CP School)" userId="8b94f625-1227-4d96-8dea-4529a2979071" providerId="ADAL" clId="{33056156-B608-483C-A6ED-7C31A7471F58}" dt="2024-11-13T13:48:35.443" v="477" actId="26606"/>
          <ac:picMkLst>
            <pc:docMk/>
            <pc:sldMk cId="1797643591" sldId="257"/>
            <ac:picMk id="60" creationId="{7CAC6C18-4147-48ED-8B6A-19B3E0D89163}"/>
          </ac:picMkLst>
        </pc:picChg>
        <pc:picChg chg="add del">
          <ac:chgData name="L John (Meifod CP School)" userId="8b94f625-1227-4d96-8dea-4529a2979071" providerId="ADAL" clId="{33056156-B608-483C-A6ED-7C31A7471F58}" dt="2024-11-13T13:48:40.115" v="479" actId="26606"/>
          <ac:picMkLst>
            <pc:docMk/>
            <pc:sldMk cId="1797643591" sldId="257"/>
            <ac:picMk id="63" creationId="{08D97526-B9D9-4257-B6A9-9D7988974929}"/>
          </ac:picMkLst>
        </pc:picChg>
      </pc:sldChg>
      <pc:sldChg chg="addSp delSp modSp new mod setBg">
        <pc:chgData name="L John (Meifod CP School)" userId="8b94f625-1227-4d96-8dea-4529a2979071" providerId="ADAL" clId="{33056156-B608-483C-A6ED-7C31A7471F58}" dt="2024-11-15T14:35:30.194" v="853" actId="26606"/>
        <pc:sldMkLst>
          <pc:docMk/>
          <pc:sldMk cId="3099434284" sldId="258"/>
        </pc:sldMkLst>
        <pc:spChg chg="add del">
          <ac:chgData name="L John (Meifod CP School)" userId="8b94f625-1227-4d96-8dea-4529a2979071" providerId="ADAL" clId="{33056156-B608-483C-A6ED-7C31A7471F58}" dt="2024-11-15T14:35:30.194" v="852" actId="26606"/>
          <ac:spMkLst>
            <pc:docMk/>
            <pc:sldMk cId="3099434284" sldId="258"/>
            <ac:spMk id="8" creationId="{DDDE267B-E820-4910-868D-BA40CFB936D7}"/>
          </ac:spMkLst>
        </pc:spChg>
        <pc:picChg chg="add mod modCrop">
          <ac:chgData name="L John (Meifod CP School)" userId="8b94f625-1227-4d96-8dea-4529a2979071" providerId="ADAL" clId="{33056156-B608-483C-A6ED-7C31A7471F58}" dt="2024-11-15T14:35:30.194" v="853" actId="26606"/>
          <ac:picMkLst>
            <pc:docMk/>
            <pc:sldMk cId="3099434284" sldId="258"/>
            <ac:picMk id="2" creationId="{08E72D74-A101-505C-5883-7493ED79EE6D}"/>
          </ac:picMkLst>
        </pc:picChg>
        <pc:picChg chg="add del">
          <ac:chgData name="L John (Meifod CP School)" userId="8b94f625-1227-4d96-8dea-4529a2979071" providerId="ADAL" clId="{33056156-B608-483C-A6ED-7C31A7471F58}" dt="2024-11-15T14:35:30.194" v="852" actId="26606"/>
          <ac:picMkLst>
            <pc:docMk/>
            <pc:sldMk cId="3099434284" sldId="258"/>
            <ac:picMk id="10" creationId="{FF3E25D7-C2F8-445D-AA42-C1163028DA68}"/>
          </ac:picMkLst>
        </pc:picChg>
        <pc:inkChg chg="add mod">
          <ac:chgData name="L John (Meifod CP School)" userId="8b94f625-1227-4d96-8dea-4529a2979071" providerId="ADAL" clId="{33056156-B608-483C-A6ED-7C31A7471F58}" dt="2024-11-15T14:35:30.194" v="853" actId="26606"/>
          <ac:inkMkLst>
            <pc:docMk/>
            <pc:sldMk cId="3099434284" sldId="258"/>
            <ac:inkMk id="3" creationId="{E9E5E5F2-A757-A11C-7AC2-44E562B99B23}"/>
          </ac:inkMkLst>
        </pc:inkChg>
      </pc:sldChg>
      <pc:sldChg chg="modSp add del mod">
        <pc:chgData name="L John (Meifod CP School)" userId="8b94f625-1227-4d96-8dea-4529a2979071" providerId="ADAL" clId="{33056156-B608-483C-A6ED-7C31A7471F58}" dt="2024-11-17T10:18:29.855" v="1063" actId="47"/>
        <pc:sldMkLst>
          <pc:docMk/>
          <pc:sldMk cId="20112051" sldId="295"/>
        </pc:sldMkLst>
        <pc:spChg chg="mod">
          <ac:chgData name="L John (Meifod CP School)" userId="8b94f625-1227-4d96-8dea-4529a2979071" providerId="ADAL" clId="{33056156-B608-483C-A6ED-7C31A7471F58}" dt="2024-11-14T10:57:36.995" v="637" actId="20577"/>
          <ac:spMkLst>
            <pc:docMk/>
            <pc:sldMk cId="20112051" sldId="295"/>
            <ac:spMk id="17" creationId="{00000000-0000-0000-0000-000000000000}"/>
          </ac:spMkLst>
        </pc:spChg>
      </pc:sldChg>
      <pc:sldChg chg="addSp delSp modSp new mod setBg">
        <pc:chgData name="L John (Meifod CP School)" userId="8b94f625-1227-4d96-8dea-4529a2979071" providerId="ADAL" clId="{33056156-B608-483C-A6ED-7C31A7471F58}" dt="2024-11-15T14:10:55.129" v="784" actId="20577"/>
        <pc:sldMkLst>
          <pc:docMk/>
          <pc:sldMk cId="2272117821" sldId="296"/>
        </pc:sldMkLst>
        <pc:spChg chg="add del mod">
          <ac:chgData name="L John (Meifod CP School)" userId="8b94f625-1227-4d96-8dea-4529a2979071" providerId="ADAL" clId="{33056156-B608-483C-A6ED-7C31A7471F58}" dt="2024-11-14T15:07:12.646" v="671" actId="478"/>
          <ac:spMkLst>
            <pc:docMk/>
            <pc:sldMk cId="2272117821" sldId="296"/>
            <ac:spMk id="3" creationId="{8F9D3307-850C-CA2F-217E-08FC3A5FAFF6}"/>
          </ac:spMkLst>
        </pc:spChg>
        <pc:spChg chg="mod">
          <ac:chgData name="L John (Meifod CP School)" userId="8b94f625-1227-4d96-8dea-4529a2979071" providerId="ADAL" clId="{33056156-B608-483C-A6ED-7C31A7471F58}" dt="2024-11-14T15:07:13.849" v="672"/>
          <ac:spMkLst>
            <pc:docMk/>
            <pc:sldMk cId="2272117821" sldId="296"/>
            <ac:spMk id="5" creationId="{3B5F02FD-7402-4855-9F74-6A4722C001D7}"/>
          </ac:spMkLst>
        </pc:spChg>
        <pc:spChg chg="mod">
          <ac:chgData name="L John (Meifod CP School)" userId="8b94f625-1227-4d96-8dea-4529a2979071" providerId="ADAL" clId="{33056156-B608-483C-A6ED-7C31A7471F58}" dt="2024-11-15T14:10:55.129" v="784" actId="20577"/>
          <ac:spMkLst>
            <pc:docMk/>
            <pc:sldMk cId="2272117821" sldId="296"/>
            <ac:spMk id="6" creationId="{A84711DE-50F2-F678-50E4-E7855BA975DD}"/>
          </ac:spMkLst>
        </pc:spChg>
        <pc:spChg chg="mod">
          <ac:chgData name="L John (Meifod CP School)" userId="8b94f625-1227-4d96-8dea-4529a2979071" providerId="ADAL" clId="{33056156-B608-483C-A6ED-7C31A7471F58}" dt="2024-11-14T15:07:22.049" v="673"/>
          <ac:spMkLst>
            <pc:docMk/>
            <pc:sldMk cId="2272117821" sldId="296"/>
            <ac:spMk id="9" creationId="{37324130-1CF8-4780-1039-A402E73BA4BF}"/>
          </ac:spMkLst>
        </pc:spChg>
        <pc:spChg chg="mod">
          <ac:chgData name="L John (Meifod CP School)" userId="8b94f625-1227-4d96-8dea-4529a2979071" providerId="ADAL" clId="{33056156-B608-483C-A6ED-7C31A7471F58}" dt="2024-11-14T15:07:22.049" v="673"/>
          <ac:spMkLst>
            <pc:docMk/>
            <pc:sldMk cId="2272117821" sldId="296"/>
            <ac:spMk id="11" creationId="{D88FE043-E77B-D440-B9D6-90FDA28BF155}"/>
          </ac:spMkLst>
        </pc:spChg>
        <pc:spChg chg="add del">
          <ac:chgData name="L John (Meifod CP School)" userId="8b94f625-1227-4d96-8dea-4529a2979071" providerId="ADAL" clId="{33056156-B608-483C-A6ED-7C31A7471F58}" dt="2024-11-13T12:59:03.535" v="210" actId="26606"/>
          <ac:spMkLst>
            <pc:docMk/>
            <pc:sldMk cId="2272117821" sldId="296"/>
            <ac:spMk id="12" creationId="{31CA2540-FD07-4286-91E4-8D0DE4E50979}"/>
          </ac:spMkLst>
        </pc:spChg>
        <pc:spChg chg="add">
          <ac:chgData name="L John (Meifod CP School)" userId="8b94f625-1227-4d96-8dea-4529a2979071" providerId="ADAL" clId="{33056156-B608-483C-A6ED-7C31A7471F58}" dt="2024-11-13T12:59:03.577" v="211" actId="26606"/>
          <ac:spMkLst>
            <pc:docMk/>
            <pc:sldMk cId="2272117821" sldId="296"/>
            <ac:spMk id="22" creationId="{53E559B7-FFF0-4CD8-9260-633468131126}"/>
          </ac:spMkLst>
        </pc:spChg>
        <pc:grpChg chg="add mod">
          <ac:chgData name="L John (Meifod CP School)" userId="8b94f625-1227-4d96-8dea-4529a2979071" providerId="ADAL" clId="{33056156-B608-483C-A6ED-7C31A7471F58}" dt="2024-11-14T15:07:13.849" v="672"/>
          <ac:grpSpMkLst>
            <pc:docMk/>
            <pc:sldMk cId="2272117821" sldId="296"/>
            <ac:grpSpMk id="4" creationId="{A8CD23CE-27D4-EF3A-AAE7-A1032D5D4660}"/>
          </ac:grpSpMkLst>
        </pc:grpChg>
        <pc:grpChg chg="add mod">
          <ac:chgData name="L John (Meifod CP School)" userId="8b94f625-1227-4d96-8dea-4529a2979071" providerId="ADAL" clId="{33056156-B608-483C-A6ED-7C31A7471F58}" dt="2024-11-14T15:07:22.049" v="673"/>
          <ac:grpSpMkLst>
            <pc:docMk/>
            <pc:sldMk cId="2272117821" sldId="296"/>
            <ac:grpSpMk id="7" creationId="{3C517EDE-E60D-FF66-02E0-E89E562D76B1}"/>
          </ac:grpSpMkLst>
        </pc:grpChg>
        <pc:picChg chg="add mod ord">
          <ac:chgData name="L John (Meifod CP School)" userId="8b94f625-1227-4d96-8dea-4529a2979071" providerId="ADAL" clId="{33056156-B608-483C-A6ED-7C31A7471F58}" dt="2024-11-14T15:08:34.199" v="685" actId="1076"/>
          <ac:picMkLst>
            <pc:docMk/>
            <pc:sldMk cId="2272117821" sldId="296"/>
            <ac:picMk id="2" creationId="{F31FED69-96C2-5953-C666-00628D2B4180}"/>
          </ac:picMkLst>
        </pc:picChg>
        <pc:picChg chg="add del">
          <ac:chgData name="L John (Meifod CP School)" userId="8b94f625-1227-4d96-8dea-4529a2979071" providerId="ADAL" clId="{33056156-B608-483C-A6ED-7C31A7471F58}" dt="2024-11-13T12:59:03.535" v="210" actId="26606"/>
          <ac:picMkLst>
            <pc:docMk/>
            <pc:sldMk cId="2272117821" sldId="296"/>
            <ac:picMk id="8" creationId="{25496B42-CC46-4183-B481-887CD3E8C725}"/>
          </ac:picMkLst>
        </pc:picChg>
        <pc:picChg chg="add del">
          <ac:chgData name="L John (Meifod CP School)" userId="8b94f625-1227-4d96-8dea-4529a2979071" providerId="ADAL" clId="{33056156-B608-483C-A6ED-7C31A7471F58}" dt="2024-11-13T12:59:03.535" v="210" actId="26606"/>
          <ac:picMkLst>
            <pc:docMk/>
            <pc:sldMk cId="2272117821" sldId="296"/>
            <ac:picMk id="10" creationId="{E2758CE0-F916-4DCE-88D1-71430BE441B2}"/>
          </ac:picMkLst>
        </pc:picChg>
        <pc:picChg chg="add del">
          <ac:chgData name="L John (Meifod CP School)" userId="8b94f625-1227-4d96-8dea-4529a2979071" providerId="ADAL" clId="{33056156-B608-483C-A6ED-7C31A7471F58}" dt="2024-11-13T12:59:03.535" v="210" actId="26606"/>
          <ac:picMkLst>
            <pc:docMk/>
            <pc:sldMk cId="2272117821" sldId="296"/>
            <ac:picMk id="14" creationId="{214924F5-CDC2-4DFA-82F3-4843ADD678A7}"/>
          </ac:picMkLst>
        </pc:picChg>
        <pc:picChg chg="add del">
          <ac:chgData name="L John (Meifod CP School)" userId="8b94f625-1227-4d96-8dea-4529a2979071" providerId="ADAL" clId="{33056156-B608-483C-A6ED-7C31A7471F58}" dt="2024-11-13T12:59:03.535" v="210" actId="26606"/>
          <ac:picMkLst>
            <pc:docMk/>
            <pc:sldMk cId="2272117821" sldId="296"/>
            <ac:picMk id="16" creationId="{AED59812-6820-446C-B994-0D059C97DC3F}"/>
          </ac:picMkLst>
        </pc:picChg>
        <pc:picChg chg="add del">
          <ac:chgData name="L John (Meifod CP School)" userId="8b94f625-1227-4d96-8dea-4529a2979071" providerId="ADAL" clId="{33056156-B608-483C-A6ED-7C31A7471F58}" dt="2024-11-13T12:59:03.535" v="210" actId="26606"/>
          <ac:picMkLst>
            <pc:docMk/>
            <pc:sldMk cId="2272117821" sldId="296"/>
            <ac:picMk id="18" creationId="{E844ED7C-1917-40D8-8B42-1B1C27BC5A54}"/>
          </ac:picMkLst>
        </pc:picChg>
        <pc:picChg chg="add">
          <ac:chgData name="L John (Meifod CP School)" userId="8b94f625-1227-4d96-8dea-4529a2979071" providerId="ADAL" clId="{33056156-B608-483C-A6ED-7C31A7471F58}" dt="2024-11-13T12:59:03.577" v="211" actId="26606"/>
          <ac:picMkLst>
            <pc:docMk/>
            <pc:sldMk cId="2272117821" sldId="296"/>
            <ac:picMk id="20" creationId="{25496B42-CC46-4183-B481-887CD3E8C725}"/>
          </ac:picMkLst>
        </pc:picChg>
        <pc:picChg chg="add">
          <ac:chgData name="L John (Meifod CP School)" userId="8b94f625-1227-4d96-8dea-4529a2979071" providerId="ADAL" clId="{33056156-B608-483C-A6ED-7C31A7471F58}" dt="2024-11-13T12:59:03.577" v="211" actId="26606"/>
          <ac:picMkLst>
            <pc:docMk/>
            <pc:sldMk cId="2272117821" sldId="296"/>
            <ac:picMk id="21" creationId="{E2758CE0-F916-4DCE-88D1-71430BE441B2}"/>
          </ac:picMkLst>
        </pc:picChg>
        <pc:picChg chg="add">
          <ac:chgData name="L John (Meifod CP School)" userId="8b94f625-1227-4d96-8dea-4529a2979071" providerId="ADAL" clId="{33056156-B608-483C-A6ED-7C31A7471F58}" dt="2024-11-13T12:59:03.577" v="211" actId="26606"/>
          <ac:picMkLst>
            <pc:docMk/>
            <pc:sldMk cId="2272117821" sldId="296"/>
            <ac:picMk id="23" creationId="{180BC9E0-1901-4FD9-90B5-82D9EE5137E1}"/>
          </ac:picMkLst>
        </pc:picChg>
      </pc:sldChg>
      <pc:sldChg chg="addSp delSp modSp new mod ord modAnim">
        <pc:chgData name="L John (Meifod CP School)" userId="8b94f625-1227-4d96-8dea-4529a2979071" providerId="ADAL" clId="{33056156-B608-483C-A6ED-7C31A7471F58}" dt="2024-11-13T14:20:49.234" v="579"/>
        <pc:sldMkLst>
          <pc:docMk/>
          <pc:sldMk cId="4223040510" sldId="297"/>
        </pc:sldMkLst>
        <pc:spChg chg="add del mod">
          <ac:chgData name="L John (Meifod CP School)" userId="8b94f625-1227-4d96-8dea-4529a2979071" providerId="ADAL" clId="{33056156-B608-483C-A6ED-7C31A7471F58}" dt="2024-11-13T13:13:07.024" v="222"/>
          <ac:spMkLst>
            <pc:docMk/>
            <pc:sldMk cId="4223040510" sldId="297"/>
            <ac:spMk id="3" creationId="{36F22936-3BC3-56E8-02CD-8F8BAFE3A55B}"/>
          </ac:spMkLst>
        </pc:spChg>
        <pc:spChg chg="add mod">
          <ac:chgData name="L John (Meifod CP School)" userId="8b94f625-1227-4d96-8dea-4529a2979071" providerId="ADAL" clId="{33056156-B608-483C-A6ED-7C31A7471F58}" dt="2024-11-13T14:20:32.737" v="577" actId="20577"/>
          <ac:spMkLst>
            <pc:docMk/>
            <pc:sldMk cId="4223040510" sldId="297"/>
            <ac:spMk id="4" creationId="{2B5C08C2-D1DC-3EC7-CF65-8334D4D92768}"/>
          </ac:spMkLst>
        </pc:spChg>
        <pc:spChg chg="add mod">
          <ac:chgData name="L John (Meifod CP School)" userId="8b94f625-1227-4d96-8dea-4529a2979071" providerId="ADAL" clId="{33056156-B608-483C-A6ED-7C31A7471F58}" dt="2024-11-13T13:13:13.826" v="225" actId="1076"/>
          <ac:spMkLst>
            <pc:docMk/>
            <pc:sldMk cId="4223040510" sldId="297"/>
            <ac:spMk id="5" creationId="{9CC24360-E0ED-932E-A0FD-150DFE587EAC}"/>
          </ac:spMkLst>
        </pc:spChg>
        <pc:spChg chg="add mod">
          <ac:chgData name="L John (Meifod CP School)" userId="8b94f625-1227-4d96-8dea-4529a2979071" providerId="ADAL" clId="{33056156-B608-483C-A6ED-7C31A7471F58}" dt="2024-11-13T13:18:07.269" v="446" actId="1076"/>
          <ac:spMkLst>
            <pc:docMk/>
            <pc:sldMk cId="4223040510" sldId="297"/>
            <ac:spMk id="6" creationId="{E90F7745-19C3-93F8-043B-1086A0C10306}"/>
          </ac:spMkLst>
        </pc:spChg>
        <pc:spChg chg="add mod">
          <ac:chgData name="L John (Meifod CP School)" userId="8b94f625-1227-4d96-8dea-4529a2979071" providerId="ADAL" clId="{33056156-B608-483C-A6ED-7C31A7471F58}" dt="2024-11-13T13:17:55.423" v="443" actId="1076"/>
          <ac:spMkLst>
            <pc:docMk/>
            <pc:sldMk cId="4223040510" sldId="297"/>
            <ac:spMk id="7" creationId="{7A94E1C6-EBEB-4B2B-1080-17BD9B720E28}"/>
          </ac:spMkLst>
        </pc:spChg>
        <pc:spChg chg="add mod">
          <ac:chgData name="L John (Meifod CP School)" userId="8b94f625-1227-4d96-8dea-4529a2979071" providerId="ADAL" clId="{33056156-B608-483C-A6ED-7C31A7471F58}" dt="2024-11-13T13:18:03.243" v="445" actId="1076"/>
          <ac:spMkLst>
            <pc:docMk/>
            <pc:sldMk cId="4223040510" sldId="297"/>
            <ac:spMk id="8" creationId="{66C9786C-BA3B-C13F-9753-9BC50687F975}"/>
          </ac:spMkLst>
        </pc:spChg>
        <pc:spChg chg="add mod">
          <ac:chgData name="L John (Meifod CP School)" userId="8b94f625-1227-4d96-8dea-4529a2979071" providerId="ADAL" clId="{33056156-B608-483C-A6ED-7C31A7471F58}" dt="2024-11-13T13:17:59.401" v="444" actId="1076"/>
          <ac:spMkLst>
            <pc:docMk/>
            <pc:sldMk cId="4223040510" sldId="297"/>
            <ac:spMk id="9" creationId="{7434AA55-D3FE-796F-64DA-3A7C1EBC0D03}"/>
          </ac:spMkLst>
        </pc:spChg>
        <pc:spChg chg="add mod">
          <ac:chgData name="L John (Meifod CP School)" userId="8b94f625-1227-4d96-8dea-4529a2979071" providerId="ADAL" clId="{33056156-B608-483C-A6ED-7C31A7471F58}" dt="2024-11-13T13:16:22.984" v="353" actId="20577"/>
          <ac:spMkLst>
            <pc:docMk/>
            <pc:sldMk cId="4223040510" sldId="297"/>
            <ac:spMk id="10" creationId="{4A6366E3-BE27-EA91-6E0A-F8ACC778F57A}"/>
          </ac:spMkLst>
        </pc:spChg>
        <pc:spChg chg="add mod">
          <ac:chgData name="L John (Meifod CP School)" userId="8b94f625-1227-4d96-8dea-4529a2979071" providerId="ADAL" clId="{33056156-B608-483C-A6ED-7C31A7471F58}" dt="2024-11-13T14:20:30.315" v="576" actId="20577"/>
          <ac:spMkLst>
            <pc:docMk/>
            <pc:sldMk cId="4223040510" sldId="297"/>
            <ac:spMk id="11" creationId="{6898A90F-ED80-FCCD-BCD8-A3C84C4EAC5C}"/>
          </ac:spMkLst>
        </pc:spChg>
        <pc:spChg chg="add mod">
          <ac:chgData name="L John (Meifod CP School)" userId="8b94f625-1227-4d96-8dea-4529a2979071" providerId="ADAL" clId="{33056156-B608-483C-A6ED-7C31A7471F58}" dt="2024-11-13T13:16:55.088" v="381" actId="20577"/>
          <ac:spMkLst>
            <pc:docMk/>
            <pc:sldMk cId="4223040510" sldId="297"/>
            <ac:spMk id="12" creationId="{AAB7FC18-BBC4-ECC6-FA9D-8E98022E66ED}"/>
          </ac:spMkLst>
        </pc:spChg>
        <pc:spChg chg="add mod">
          <ac:chgData name="L John (Meifod CP School)" userId="8b94f625-1227-4d96-8dea-4529a2979071" providerId="ADAL" clId="{33056156-B608-483C-A6ED-7C31A7471F58}" dt="2024-11-13T13:16:29.805" v="359" actId="20577"/>
          <ac:spMkLst>
            <pc:docMk/>
            <pc:sldMk cId="4223040510" sldId="297"/>
            <ac:spMk id="13" creationId="{B1FA81D0-9473-7E12-6A08-8D5F6A07144B}"/>
          </ac:spMkLst>
        </pc:spChg>
        <pc:spChg chg="add mod">
          <ac:chgData name="L John (Meifod CP School)" userId="8b94f625-1227-4d96-8dea-4529a2979071" providerId="ADAL" clId="{33056156-B608-483C-A6ED-7C31A7471F58}" dt="2024-11-13T13:17:03.309" v="391" actId="20577"/>
          <ac:spMkLst>
            <pc:docMk/>
            <pc:sldMk cId="4223040510" sldId="297"/>
            <ac:spMk id="14" creationId="{C118C144-810D-A4D7-607A-1A30C9E8045E}"/>
          </ac:spMkLst>
        </pc:spChg>
        <pc:spChg chg="add mod">
          <ac:chgData name="L John (Meifod CP School)" userId="8b94f625-1227-4d96-8dea-4529a2979071" providerId="ADAL" clId="{33056156-B608-483C-A6ED-7C31A7471F58}" dt="2024-11-13T13:17:19.974" v="418" actId="1076"/>
          <ac:spMkLst>
            <pc:docMk/>
            <pc:sldMk cId="4223040510" sldId="297"/>
            <ac:spMk id="15" creationId="{70C83E40-0824-3473-21D3-AC5C77D4CE21}"/>
          </ac:spMkLst>
        </pc:spChg>
        <pc:spChg chg="add mod">
          <ac:chgData name="L John (Meifod CP School)" userId="8b94f625-1227-4d96-8dea-4529a2979071" providerId="ADAL" clId="{33056156-B608-483C-A6ED-7C31A7471F58}" dt="2024-11-13T13:17:35.093" v="442" actId="20577"/>
          <ac:spMkLst>
            <pc:docMk/>
            <pc:sldMk cId="4223040510" sldId="297"/>
            <ac:spMk id="16" creationId="{7B9C3C18-3030-96FD-7356-1BD18E6984F4}"/>
          </ac:spMkLst>
        </pc:spChg>
        <pc:picChg chg="add mod modCrop">
          <ac:chgData name="L John (Meifod CP School)" userId="8b94f625-1227-4d96-8dea-4529a2979071" providerId="ADAL" clId="{33056156-B608-483C-A6ED-7C31A7471F58}" dt="2024-11-13T13:12:50.795" v="219" actId="1076"/>
          <ac:picMkLst>
            <pc:docMk/>
            <pc:sldMk cId="4223040510" sldId="297"/>
            <ac:picMk id="2" creationId="{11C0DC53-0DAF-CE73-49FE-4335F8065719}"/>
          </ac:picMkLst>
        </pc:picChg>
      </pc:sldChg>
      <pc:sldChg chg="addSp delSp modSp add mod setBg delDesignElem">
        <pc:chgData name="L John (Meifod CP School)" userId="8b94f625-1227-4d96-8dea-4529a2979071" providerId="ADAL" clId="{33056156-B608-483C-A6ED-7C31A7471F58}" dt="2024-11-20T10:21:40.584" v="1168" actId="1076"/>
        <pc:sldMkLst>
          <pc:docMk/>
          <pc:sldMk cId="1397177707" sldId="298"/>
        </pc:sldMkLst>
        <pc:spChg chg="del mod">
          <ac:chgData name="L John (Meifod CP School)" userId="8b94f625-1227-4d96-8dea-4529a2979071" providerId="ADAL" clId="{33056156-B608-483C-A6ED-7C31A7471F58}" dt="2024-11-14T15:07:33.912" v="674" actId="478"/>
          <ac:spMkLst>
            <pc:docMk/>
            <pc:sldMk cId="1397177707" sldId="298"/>
            <ac:spMk id="3" creationId="{8F9D3307-850C-CA2F-217E-08FC3A5FAFF6}"/>
          </ac:spMkLst>
        </pc:spChg>
        <pc:spChg chg="add mod">
          <ac:chgData name="L John (Meifod CP School)" userId="8b94f625-1227-4d96-8dea-4529a2979071" providerId="ADAL" clId="{33056156-B608-483C-A6ED-7C31A7471F58}" dt="2024-11-20T10:21:36.983" v="1167"/>
          <ac:spMkLst>
            <pc:docMk/>
            <pc:sldMk cId="1397177707" sldId="298"/>
            <ac:spMk id="3" creationId="{B65B8EFB-02A2-6B93-FB36-F42624FF037E}"/>
          </ac:spMkLst>
        </pc:spChg>
        <pc:spChg chg="add mod">
          <ac:chgData name="L John (Meifod CP School)" userId="8b94f625-1227-4d96-8dea-4529a2979071" providerId="ADAL" clId="{33056156-B608-483C-A6ED-7C31A7471F58}" dt="2024-11-14T15:07:35.136" v="675"/>
          <ac:spMkLst>
            <pc:docMk/>
            <pc:sldMk cId="1397177707" sldId="298"/>
            <ac:spMk id="6" creationId="{98812498-8807-7EDD-29AA-724D0A867C39}"/>
          </ac:spMkLst>
        </pc:spChg>
        <pc:spChg chg="add mod">
          <ac:chgData name="L John (Meifod CP School)" userId="8b94f625-1227-4d96-8dea-4529a2979071" providerId="ADAL" clId="{33056156-B608-483C-A6ED-7C31A7471F58}" dt="2024-11-15T14:10:59.903" v="786" actId="20577"/>
          <ac:spMkLst>
            <pc:docMk/>
            <pc:sldMk cId="1397177707" sldId="298"/>
            <ac:spMk id="7" creationId="{76BB2AC9-9CF3-8CF2-3946-95171F4B8CD8}"/>
          </ac:spMkLst>
        </pc:spChg>
        <pc:spChg chg="add mod">
          <ac:chgData name="L John (Meifod CP School)" userId="8b94f625-1227-4d96-8dea-4529a2979071" providerId="ADAL" clId="{33056156-B608-483C-A6ED-7C31A7471F58}" dt="2024-11-14T15:07:46.985" v="677"/>
          <ac:spMkLst>
            <pc:docMk/>
            <pc:sldMk cId="1397177707" sldId="298"/>
            <ac:spMk id="10" creationId="{7BDDAC39-319B-6161-7C66-FBBAA269F455}"/>
          </ac:spMkLst>
        </pc:spChg>
        <pc:spChg chg="add mod">
          <ac:chgData name="L John (Meifod CP School)" userId="8b94f625-1227-4d96-8dea-4529a2979071" providerId="ADAL" clId="{33056156-B608-483C-A6ED-7C31A7471F58}" dt="2024-11-14T15:07:46.985" v="677"/>
          <ac:spMkLst>
            <pc:docMk/>
            <pc:sldMk cId="1397177707" sldId="298"/>
            <ac:spMk id="12" creationId="{0E7A0504-6E0B-5D90-0CF6-001A0306A2D3}"/>
          </ac:spMkLst>
        </pc:spChg>
        <pc:spChg chg="add">
          <ac:chgData name="L John (Meifod CP School)" userId="8b94f625-1227-4d96-8dea-4529a2979071" providerId="ADAL" clId="{33056156-B608-483C-A6ED-7C31A7471F58}" dt="2024-11-13T13:43:35.581" v="455" actId="26606"/>
          <ac:spMkLst>
            <pc:docMk/>
            <pc:sldMk cId="1397177707" sldId="298"/>
            <ac:spMk id="13" creationId="{31CA2540-FD07-4286-91E4-8D0DE4E50979}"/>
          </ac:spMkLst>
        </pc:spChg>
        <pc:spChg chg="add mod">
          <ac:chgData name="L John (Meifod CP School)" userId="8b94f625-1227-4d96-8dea-4529a2979071" providerId="ADAL" clId="{33056156-B608-483C-A6ED-7C31A7471F58}" dt="2024-11-20T10:21:36.983" v="1167"/>
          <ac:spMkLst>
            <pc:docMk/>
            <pc:sldMk cId="1397177707" sldId="298"/>
            <ac:spMk id="14" creationId="{7F22AD34-11A8-1994-DC3D-841115E3CAE7}"/>
          </ac:spMkLst>
        </pc:spChg>
        <pc:spChg chg="del">
          <ac:chgData name="L John (Meifod CP School)" userId="8b94f625-1227-4d96-8dea-4529a2979071" providerId="ADAL" clId="{33056156-B608-483C-A6ED-7C31A7471F58}" dt="2024-11-13T13:43:12.905" v="451"/>
          <ac:spMkLst>
            <pc:docMk/>
            <pc:sldMk cId="1397177707" sldId="298"/>
            <ac:spMk id="22" creationId="{53E559B7-FFF0-4CD8-9260-633468131126}"/>
          </ac:spMkLst>
        </pc:spChg>
        <pc:grpChg chg="add mod">
          <ac:chgData name="L John (Meifod CP School)" userId="8b94f625-1227-4d96-8dea-4529a2979071" providerId="ADAL" clId="{33056156-B608-483C-A6ED-7C31A7471F58}" dt="2024-11-20T10:21:40.584" v="1168" actId="1076"/>
          <ac:grpSpMkLst>
            <pc:docMk/>
            <pc:sldMk cId="1397177707" sldId="298"/>
            <ac:grpSpMk id="2" creationId="{EFDA7099-72B9-6578-9787-DD8E0F2DC5E2}"/>
          </ac:grpSpMkLst>
        </pc:grpChg>
        <pc:grpChg chg="add mod">
          <ac:chgData name="L John (Meifod CP School)" userId="8b94f625-1227-4d96-8dea-4529a2979071" providerId="ADAL" clId="{33056156-B608-483C-A6ED-7C31A7471F58}" dt="2024-11-14T15:07:39.486" v="676" actId="1076"/>
          <ac:grpSpMkLst>
            <pc:docMk/>
            <pc:sldMk cId="1397177707" sldId="298"/>
            <ac:grpSpMk id="5" creationId="{932078EF-D38F-A7B3-3FA8-9D436AE323FC}"/>
          </ac:grpSpMkLst>
        </pc:grpChg>
        <pc:grpChg chg="add del mod">
          <ac:chgData name="L John (Meifod CP School)" userId="8b94f625-1227-4d96-8dea-4529a2979071" providerId="ADAL" clId="{33056156-B608-483C-A6ED-7C31A7471F58}" dt="2024-11-20T10:21:36.157" v="1166" actId="478"/>
          <ac:grpSpMkLst>
            <pc:docMk/>
            <pc:sldMk cId="1397177707" sldId="298"/>
            <ac:grpSpMk id="8" creationId="{9150D975-D2D3-96C7-0280-B020AABA323B}"/>
          </ac:grpSpMkLst>
        </pc:grpChg>
        <pc:picChg chg="del">
          <ac:chgData name="L John (Meifod CP School)" userId="8b94f625-1227-4d96-8dea-4529a2979071" providerId="ADAL" clId="{33056156-B608-483C-A6ED-7C31A7471F58}" dt="2024-11-13T13:43:31.939" v="453" actId="478"/>
          <ac:picMkLst>
            <pc:docMk/>
            <pc:sldMk cId="1397177707" sldId="298"/>
            <ac:picMk id="2" creationId="{F31FED69-96C2-5953-C666-00628D2B4180}"/>
          </ac:picMkLst>
        </pc:picChg>
        <pc:picChg chg="add mod">
          <ac:chgData name="L John (Meifod CP School)" userId="8b94f625-1227-4d96-8dea-4529a2979071" providerId="ADAL" clId="{33056156-B608-483C-A6ED-7C31A7471F58}" dt="2024-11-14T15:08:28.243" v="684" actId="1076"/>
          <ac:picMkLst>
            <pc:docMk/>
            <pc:sldMk cId="1397177707" sldId="298"/>
            <ac:picMk id="4" creationId="{EF69DDC1-389B-84DA-63EE-2DE7B481651D}"/>
          </ac:picMkLst>
        </pc:picChg>
        <pc:picChg chg="add">
          <ac:chgData name="L John (Meifod CP School)" userId="8b94f625-1227-4d96-8dea-4529a2979071" providerId="ADAL" clId="{33056156-B608-483C-A6ED-7C31A7471F58}" dt="2024-11-13T13:43:35.581" v="455" actId="26606"/>
          <ac:picMkLst>
            <pc:docMk/>
            <pc:sldMk cId="1397177707" sldId="298"/>
            <ac:picMk id="9" creationId="{25496B42-CC46-4183-B481-887CD3E8C725}"/>
          </ac:picMkLst>
        </pc:picChg>
        <pc:picChg chg="add">
          <ac:chgData name="L John (Meifod CP School)" userId="8b94f625-1227-4d96-8dea-4529a2979071" providerId="ADAL" clId="{33056156-B608-483C-A6ED-7C31A7471F58}" dt="2024-11-13T13:43:35.581" v="455" actId="26606"/>
          <ac:picMkLst>
            <pc:docMk/>
            <pc:sldMk cId="1397177707" sldId="298"/>
            <ac:picMk id="11" creationId="{E2758CE0-F916-4DCE-88D1-71430BE441B2}"/>
          </ac:picMkLst>
        </pc:picChg>
        <pc:picChg chg="add">
          <ac:chgData name="L John (Meifod CP School)" userId="8b94f625-1227-4d96-8dea-4529a2979071" providerId="ADAL" clId="{33056156-B608-483C-A6ED-7C31A7471F58}" dt="2024-11-13T13:43:35.581" v="455" actId="26606"/>
          <ac:picMkLst>
            <pc:docMk/>
            <pc:sldMk cId="1397177707" sldId="298"/>
            <ac:picMk id="15" creationId="{214924F5-CDC2-4DFA-82F3-4843ADD678A7}"/>
          </ac:picMkLst>
        </pc:picChg>
        <pc:picChg chg="add">
          <ac:chgData name="L John (Meifod CP School)" userId="8b94f625-1227-4d96-8dea-4529a2979071" providerId="ADAL" clId="{33056156-B608-483C-A6ED-7C31A7471F58}" dt="2024-11-13T13:43:35.581" v="455" actId="26606"/>
          <ac:picMkLst>
            <pc:docMk/>
            <pc:sldMk cId="1397177707" sldId="298"/>
            <ac:picMk id="17" creationId="{AED59812-6820-446C-B994-0D059C97DC3F}"/>
          </ac:picMkLst>
        </pc:picChg>
        <pc:picChg chg="add">
          <ac:chgData name="L John (Meifod CP School)" userId="8b94f625-1227-4d96-8dea-4529a2979071" providerId="ADAL" clId="{33056156-B608-483C-A6ED-7C31A7471F58}" dt="2024-11-13T13:43:35.581" v="455" actId="26606"/>
          <ac:picMkLst>
            <pc:docMk/>
            <pc:sldMk cId="1397177707" sldId="298"/>
            <ac:picMk id="19" creationId="{E844ED7C-1917-40D8-8B42-1B1C27BC5A54}"/>
          </ac:picMkLst>
        </pc:picChg>
        <pc:picChg chg="del">
          <ac:chgData name="L John (Meifod CP School)" userId="8b94f625-1227-4d96-8dea-4529a2979071" providerId="ADAL" clId="{33056156-B608-483C-A6ED-7C31A7471F58}" dt="2024-11-13T13:43:12.905" v="451"/>
          <ac:picMkLst>
            <pc:docMk/>
            <pc:sldMk cId="1397177707" sldId="298"/>
            <ac:picMk id="20" creationId="{25496B42-CC46-4183-B481-887CD3E8C725}"/>
          </ac:picMkLst>
        </pc:picChg>
        <pc:picChg chg="del">
          <ac:chgData name="L John (Meifod CP School)" userId="8b94f625-1227-4d96-8dea-4529a2979071" providerId="ADAL" clId="{33056156-B608-483C-A6ED-7C31A7471F58}" dt="2024-11-13T13:43:12.905" v="451"/>
          <ac:picMkLst>
            <pc:docMk/>
            <pc:sldMk cId="1397177707" sldId="298"/>
            <ac:picMk id="21" creationId="{E2758CE0-F916-4DCE-88D1-71430BE441B2}"/>
          </ac:picMkLst>
        </pc:picChg>
        <pc:picChg chg="del">
          <ac:chgData name="L John (Meifod CP School)" userId="8b94f625-1227-4d96-8dea-4529a2979071" providerId="ADAL" clId="{33056156-B608-483C-A6ED-7C31A7471F58}" dt="2024-11-13T13:43:12.905" v="451"/>
          <ac:picMkLst>
            <pc:docMk/>
            <pc:sldMk cId="1397177707" sldId="298"/>
            <ac:picMk id="23" creationId="{180BC9E0-1901-4FD9-90B5-82D9EE5137E1}"/>
          </ac:picMkLst>
        </pc:picChg>
      </pc:sldChg>
      <pc:sldChg chg="addSp delSp modSp new mod">
        <pc:chgData name="L John (Meifod CP School)" userId="8b94f625-1227-4d96-8dea-4529a2979071" providerId="ADAL" clId="{33056156-B608-483C-A6ED-7C31A7471F58}" dt="2024-11-17T10:18:04.722" v="1062" actId="14100"/>
        <pc:sldMkLst>
          <pc:docMk/>
          <pc:sldMk cId="102137294" sldId="299"/>
        </pc:sldMkLst>
        <pc:spChg chg="add mod">
          <ac:chgData name="L John (Meifod CP School)" userId="8b94f625-1227-4d96-8dea-4529a2979071" providerId="ADAL" clId="{33056156-B608-483C-A6ED-7C31A7471F58}" dt="2024-11-13T14:03:47.166" v="560" actId="255"/>
          <ac:spMkLst>
            <pc:docMk/>
            <pc:sldMk cId="102137294" sldId="299"/>
            <ac:spMk id="2" creationId="{0C3D4CBD-4390-BAA9-23A4-45461750191F}"/>
          </ac:spMkLst>
        </pc:spChg>
        <pc:spChg chg="add mod">
          <ac:chgData name="L John (Meifod CP School)" userId="8b94f625-1227-4d96-8dea-4529a2979071" providerId="ADAL" clId="{33056156-B608-483C-A6ED-7C31A7471F58}" dt="2024-11-13T14:03:55.236" v="561" actId="1076"/>
          <ac:spMkLst>
            <pc:docMk/>
            <pc:sldMk cId="102137294" sldId="299"/>
            <ac:spMk id="4" creationId="{A4FD438C-F262-B3D7-1BDC-EC9E6A684D17}"/>
          </ac:spMkLst>
        </pc:spChg>
        <pc:spChg chg="add mod">
          <ac:chgData name="L John (Meifod CP School)" userId="8b94f625-1227-4d96-8dea-4529a2979071" providerId="ADAL" clId="{33056156-B608-483C-A6ED-7C31A7471F58}" dt="2024-11-13T15:04:06.138" v="623" actId="20577"/>
          <ac:spMkLst>
            <pc:docMk/>
            <pc:sldMk cId="102137294" sldId="299"/>
            <ac:spMk id="6" creationId="{0C248CAA-7E28-CC25-0826-1213CAB46871}"/>
          </ac:spMkLst>
        </pc:spChg>
        <pc:picChg chg="add mod">
          <ac:chgData name="L John (Meifod CP School)" userId="8b94f625-1227-4d96-8dea-4529a2979071" providerId="ADAL" clId="{33056156-B608-483C-A6ED-7C31A7471F58}" dt="2024-11-17T10:18:04.722" v="1062" actId="14100"/>
          <ac:picMkLst>
            <pc:docMk/>
            <pc:sldMk cId="102137294" sldId="299"/>
            <ac:picMk id="3" creationId="{972019EB-9C85-20DA-85D6-5708CA451784}"/>
          </ac:picMkLst>
        </pc:picChg>
        <pc:picChg chg="add del mod">
          <ac:chgData name="L John (Meifod CP School)" userId="8b94f625-1227-4d96-8dea-4529a2979071" providerId="ADAL" clId="{33056156-B608-483C-A6ED-7C31A7471F58}" dt="2024-11-17T10:17:34.992" v="1055" actId="478"/>
          <ac:picMkLst>
            <pc:docMk/>
            <pc:sldMk cId="102137294" sldId="299"/>
            <ac:picMk id="5" creationId="{C928CB29-02FD-7B61-12E2-2A63FE2E0171}"/>
          </ac:picMkLst>
        </pc:picChg>
      </pc:sldChg>
      <pc:sldChg chg="addSp delSp modSp add mod setBg delDesignElem">
        <pc:chgData name="L John (Meifod CP School)" userId="8b94f625-1227-4d96-8dea-4529a2979071" providerId="ADAL" clId="{33056156-B608-483C-A6ED-7C31A7471F58}" dt="2024-11-20T10:21:22.131" v="1165" actId="1076"/>
        <pc:sldMkLst>
          <pc:docMk/>
          <pc:sldMk cId="1511793192" sldId="300"/>
        </pc:sldMkLst>
        <pc:spChg chg="del">
          <ac:chgData name="L John (Meifod CP School)" userId="8b94f625-1227-4d96-8dea-4529a2979071" providerId="ADAL" clId="{33056156-B608-483C-A6ED-7C31A7471F58}" dt="2024-11-14T15:08:00.476" v="679" actId="478"/>
          <ac:spMkLst>
            <pc:docMk/>
            <pc:sldMk cId="1511793192" sldId="300"/>
            <ac:spMk id="3" creationId="{8F9D3307-850C-CA2F-217E-08FC3A5FAFF6}"/>
          </ac:spMkLst>
        </pc:spChg>
        <pc:spChg chg="add mod">
          <ac:chgData name="L John (Meifod CP School)" userId="8b94f625-1227-4d96-8dea-4529a2979071" providerId="ADAL" clId="{33056156-B608-483C-A6ED-7C31A7471F58}" dt="2024-11-20T10:21:16.786" v="1164"/>
          <ac:spMkLst>
            <pc:docMk/>
            <pc:sldMk cId="1511793192" sldId="300"/>
            <ac:spMk id="4" creationId="{A31C7210-0AC4-4B1A-D130-63E7BA11AA09}"/>
          </ac:spMkLst>
        </pc:spChg>
        <pc:spChg chg="add mod">
          <ac:chgData name="L John (Meifod CP School)" userId="8b94f625-1227-4d96-8dea-4529a2979071" providerId="ADAL" clId="{33056156-B608-483C-A6ED-7C31A7471F58}" dt="2024-11-14T15:08:01.579" v="680"/>
          <ac:spMkLst>
            <pc:docMk/>
            <pc:sldMk cId="1511793192" sldId="300"/>
            <ac:spMk id="6" creationId="{C6EB31C9-BEFB-A4CA-6B46-E9A48D036604}"/>
          </ac:spMkLst>
        </pc:spChg>
        <pc:spChg chg="add mod">
          <ac:chgData name="L John (Meifod CP School)" userId="8b94f625-1227-4d96-8dea-4529a2979071" providerId="ADAL" clId="{33056156-B608-483C-A6ED-7C31A7471F58}" dt="2024-11-20T10:21:13.979" v="1162" actId="20577"/>
          <ac:spMkLst>
            <pc:docMk/>
            <pc:sldMk cId="1511793192" sldId="300"/>
            <ac:spMk id="7" creationId="{0B9375B5-F68A-9A28-21D8-56172646770B}"/>
          </ac:spMkLst>
        </pc:spChg>
        <pc:spChg chg="add mod">
          <ac:chgData name="L John (Meifod CP School)" userId="8b94f625-1227-4d96-8dea-4529a2979071" providerId="ADAL" clId="{33056156-B608-483C-A6ED-7C31A7471F58}" dt="2024-11-20T10:21:16.786" v="1164"/>
          <ac:spMkLst>
            <pc:docMk/>
            <pc:sldMk cId="1511793192" sldId="300"/>
            <ac:spMk id="9" creationId="{AF77EDA0-2BCD-9A36-DD2E-11E30E928D9D}"/>
          </ac:spMkLst>
        </pc:spChg>
        <pc:spChg chg="add">
          <ac:chgData name="L John (Meifod CP School)" userId="8b94f625-1227-4d96-8dea-4529a2979071" providerId="ADAL" clId="{33056156-B608-483C-A6ED-7C31A7471F58}" dt="2024-11-14T10:45:48.274" v="631" actId="26606"/>
          <ac:spMkLst>
            <pc:docMk/>
            <pc:sldMk cId="1511793192" sldId="300"/>
            <ac:spMk id="12" creationId="{31CA2540-FD07-4286-91E4-8D0DE4E50979}"/>
          </ac:spMkLst>
        </pc:spChg>
        <pc:spChg chg="del">
          <ac:chgData name="L John (Meifod CP School)" userId="8b94f625-1227-4d96-8dea-4529a2979071" providerId="ADAL" clId="{33056156-B608-483C-A6ED-7C31A7471F58}" dt="2024-11-14T10:45:18.507" v="625"/>
          <ac:spMkLst>
            <pc:docMk/>
            <pc:sldMk cId="1511793192" sldId="300"/>
            <ac:spMk id="13" creationId="{31CA2540-FD07-4286-91E4-8D0DE4E50979}"/>
          </ac:spMkLst>
        </pc:spChg>
        <pc:spChg chg="mod">
          <ac:chgData name="L John (Meifod CP School)" userId="8b94f625-1227-4d96-8dea-4529a2979071" providerId="ADAL" clId="{33056156-B608-483C-A6ED-7C31A7471F58}" dt="2024-11-14T15:08:12.174" v="682"/>
          <ac:spMkLst>
            <pc:docMk/>
            <pc:sldMk cId="1511793192" sldId="300"/>
            <ac:spMk id="21" creationId="{D9E9ED23-21A2-474A-60D6-0BD5CA01239F}"/>
          </ac:spMkLst>
        </pc:spChg>
        <pc:spChg chg="mod">
          <ac:chgData name="L John (Meifod CP School)" userId="8b94f625-1227-4d96-8dea-4529a2979071" providerId="ADAL" clId="{33056156-B608-483C-A6ED-7C31A7471F58}" dt="2024-11-15T14:11:04.708" v="788" actId="20577"/>
          <ac:spMkLst>
            <pc:docMk/>
            <pc:sldMk cId="1511793192" sldId="300"/>
            <ac:spMk id="22" creationId="{A5BD5D78-E7CC-4424-33E7-CCFF0DEFAA1C}"/>
          </ac:spMkLst>
        </pc:spChg>
        <pc:grpChg chg="add mod">
          <ac:chgData name="L John (Meifod CP School)" userId="8b94f625-1227-4d96-8dea-4529a2979071" providerId="ADAL" clId="{33056156-B608-483C-A6ED-7C31A7471F58}" dt="2024-11-20T10:21:22.131" v="1165" actId="1076"/>
          <ac:grpSpMkLst>
            <pc:docMk/>
            <pc:sldMk cId="1511793192" sldId="300"/>
            <ac:grpSpMk id="3" creationId="{FEC66003-FA76-619B-1CB1-83167152BAD6}"/>
          </ac:grpSpMkLst>
        </pc:grpChg>
        <pc:grpChg chg="add del mod">
          <ac:chgData name="L John (Meifod CP School)" userId="8b94f625-1227-4d96-8dea-4529a2979071" providerId="ADAL" clId="{33056156-B608-483C-A6ED-7C31A7471F58}" dt="2024-11-20T10:21:15.914" v="1163" actId="478"/>
          <ac:grpSpMkLst>
            <pc:docMk/>
            <pc:sldMk cId="1511793192" sldId="300"/>
            <ac:grpSpMk id="5" creationId="{DDF5D44C-0AE5-B1B0-AB52-65EBDC24B3B0}"/>
          </ac:grpSpMkLst>
        </pc:grpChg>
        <pc:grpChg chg="add mod">
          <ac:chgData name="L John (Meifod CP School)" userId="8b94f625-1227-4d96-8dea-4529a2979071" providerId="ADAL" clId="{33056156-B608-483C-A6ED-7C31A7471F58}" dt="2024-11-14T15:08:12.174" v="682"/>
          <ac:grpSpMkLst>
            <pc:docMk/>
            <pc:sldMk cId="1511793192" sldId="300"/>
            <ac:grpSpMk id="20" creationId="{A9521354-864B-1FAB-ECD5-A4BBD4BF11AF}"/>
          </ac:grpSpMkLst>
        </pc:grpChg>
        <pc:picChg chg="add mod">
          <ac:chgData name="L John (Meifod CP School)" userId="8b94f625-1227-4d96-8dea-4529a2979071" providerId="ADAL" clId="{33056156-B608-483C-A6ED-7C31A7471F58}" dt="2024-11-14T15:08:23.204" v="683" actId="1076"/>
          <ac:picMkLst>
            <pc:docMk/>
            <pc:sldMk cId="1511793192" sldId="300"/>
            <ac:picMk id="2" creationId="{B07A6098-D57D-34E5-2437-8262605C6382}"/>
          </ac:picMkLst>
        </pc:picChg>
        <pc:picChg chg="del">
          <ac:chgData name="L John (Meifod CP School)" userId="8b94f625-1227-4d96-8dea-4529a2979071" providerId="ADAL" clId="{33056156-B608-483C-A6ED-7C31A7471F58}" dt="2024-11-14T10:45:43.707" v="629" actId="478"/>
          <ac:picMkLst>
            <pc:docMk/>
            <pc:sldMk cId="1511793192" sldId="300"/>
            <ac:picMk id="4" creationId="{EF69DDC1-389B-84DA-63EE-2DE7B481651D}"/>
          </ac:picMkLst>
        </pc:picChg>
        <pc:picChg chg="add">
          <ac:chgData name="L John (Meifod CP School)" userId="8b94f625-1227-4d96-8dea-4529a2979071" providerId="ADAL" clId="{33056156-B608-483C-A6ED-7C31A7471F58}" dt="2024-11-14T10:45:48.274" v="631" actId="26606"/>
          <ac:picMkLst>
            <pc:docMk/>
            <pc:sldMk cId="1511793192" sldId="300"/>
            <ac:picMk id="8" creationId="{25496B42-CC46-4183-B481-887CD3E8C725}"/>
          </ac:picMkLst>
        </pc:picChg>
        <pc:picChg chg="del">
          <ac:chgData name="L John (Meifod CP School)" userId="8b94f625-1227-4d96-8dea-4529a2979071" providerId="ADAL" clId="{33056156-B608-483C-A6ED-7C31A7471F58}" dt="2024-11-14T10:45:18.507" v="625"/>
          <ac:picMkLst>
            <pc:docMk/>
            <pc:sldMk cId="1511793192" sldId="300"/>
            <ac:picMk id="9" creationId="{25496B42-CC46-4183-B481-887CD3E8C725}"/>
          </ac:picMkLst>
        </pc:picChg>
        <pc:picChg chg="add">
          <ac:chgData name="L John (Meifod CP School)" userId="8b94f625-1227-4d96-8dea-4529a2979071" providerId="ADAL" clId="{33056156-B608-483C-A6ED-7C31A7471F58}" dt="2024-11-14T10:45:48.274" v="631" actId="26606"/>
          <ac:picMkLst>
            <pc:docMk/>
            <pc:sldMk cId="1511793192" sldId="300"/>
            <ac:picMk id="10" creationId="{E2758CE0-F916-4DCE-88D1-71430BE441B2}"/>
          </ac:picMkLst>
        </pc:picChg>
        <pc:picChg chg="del">
          <ac:chgData name="L John (Meifod CP School)" userId="8b94f625-1227-4d96-8dea-4529a2979071" providerId="ADAL" clId="{33056156-B608-483C-A6ED-7C31A7471F58}" dt="2024-11-14T10:45:18.507" v="625"/>
          <ac:picMkLst>
            <pc:docMk/>
            <pc:sldMk cId="1511793192" sldId="300"/>
            <ac:picMk id="11" creationId="{E2758CE0-F916-4DCE-88D1-71430BE441B2}"/>
          </ac:picMkLst>
        </pc:picChg>
        <pc:picChg chg="add">
          <ac:chgData name="L John (Meifod CP School)" userId="8b94f625-1227-4d96-8dea-4529a2979071" providerId="ADAL" clId="{33056156-B608-483C-A6ED-7C31A7471F58}" dt="2024-11-14T10:45:48.274" v="631" actId="26606"/>
          <ac:picMkLst>
            <pc:docMk/>
            <pc:sldMk cId="1511793192" sldId="300"/>
            <ac:picMk id="14" creationId="{214924F5-CDC2-4DFA-82F3-4843ADD678A7}"/>
          </ac:picMkLst>
        </pc:picChg>
        <pc:picChg chg="del">
          <ac:chgData name="L John (Meifod CP School)" userId="8b94f625-1227-4d96-8dea-4529a2979071" providerId="ADAL" clId="{33056156-B608-483C-A6ED-7C31A7471F58}" dt="2024-11-14T10:45:18.507" v="625"/>
          <ac:picMkLst>
            <pc:docMk/>
            <pc:sldMk cId="1511793192" sldId="300"/>
            <ac:picMk id="15" creationId="{214924F5-CDC2-4DFA-82F3-4843ADD678A7}"/>
          </ac:picMkLst>
        </pc:picChg>
        <pc:picChg chg="add">
          <ac:chgData name="L John (Meifod CP School)" userId="8b94f625-1227-4d96-8dea-4529a2979071" providerId="ADAL" clId="{33056156-B608-483C-A6ED-7C31A7471F58}" dt="2024-11-14T10:45:48.274" v="631" actId="26606"/>
          <ac:picMkLst>
            <pc:docMk/>
            <pc:sldMk cId="1511793192" sldId="300"/>
            <ac:picMk id="16" creationId="{AED59812-6820-446C-B994-0D059C97DC3F}"/>
          </ac:picMkLst>
        </pc:picChg>
        <pc:picChg chg="del">
          <ac:chgData name="L John (Meifod CP School)" userId="8b94f625-1227-4d96-8dea-4529a2979071" providerId="ADAL" clId="{33056156-B608-483C-A6ED-7C31A7471F58}" dt="2024-11-14T10:45:18.507" v="625"/>
          <ac:picMkLst>
            <pc:docMk/>
            <pc:sldMk cId="1511793192" sldId="300"/>
            <ac:picMk id="17" creationId="{AED59812-6820-446C-B994-0D059C97DC3F}"/>
          </ac:picMkLst>
        </pc:picChg>
        <pc:picChg chg="add">
          <ac:chgData name="L John (Meifod CP School)" userId="8b94f625-1227-4d96-8dea-4529a2979071" providerId="ADAL" clId="{33056156-B608-483C-A6ED-7C31A7471F58}" dt="2024-11-14T10:45:48.274" v="631" actId="26606"/>
          <ac:picMkLst>
            <pc:docMk/>
            <pc:sldMk cId="1511793192" sldId="300"/>
            <ac:picMk id="18" creationId="{E844ED7C-1917-40D8-8B42-1B1C27BC5A54}"/>
          </ac:picMkLst>
        </pc:picChg>
        <pc:picChg chg="del">
          <ac:chgData name="L John (Meifod CP School)" userId="8b94f625-1227-4d96-8dea-4529a2979071" providerId="ADAL" clId="{33056156-B608-483C-A6ED-7C31A7471F58}" dt="2024-11-14T10:45:18.507" v="625"/>
          <ac:picMkLst>
            <pc:docMk/>
            <pc:sldMk cId="1511793192" sldId="300"/>
            <ac:picMk id="19" creationId="{E844ED7C-1917-40D8-8B42-1B1C27BC5A54}"/>
          </ac:picMkLst>
        </pc:picChg>
      </pc:sldChg>
      <pc:sldChg chg="addSp delSp modSp add mod setBg delDesignElem">
        <pc:chgData name="L John (Meifod CP School)" userId="8b94f625-1227-4d96-8dea-4529a2979071" providerId="ADAL" clId="{33056156-B608-483C-A6ED-7C31A7471F58}" dt="2024-11-15T14:11:09.057" v="790" actId="20577"/>
        <pc:sldMkLst>
          <pc:docMk/>
          <pc:sldMk cId="2100036914" sldId="301"/>
        </pc:sldMkLst>
        <pc:spChg chg="del mod ord">
          <ac:chgData name="L John (Meifod CP School)" userId="8b94f625-1227-4d96-8dea-4529a2979071" providerId="ADAL" clId="{33056156-B608-483C-A6ED-7C31A7471F58}" dt="2024-11-14T15:06:13.778" v="665" actId="478"/>
          <ac:spMkLst>
            <pc:docMk/>
            <pc:sldMk cId="2100036914" sldId="301"/>
            <ac:spMk id="3" creationId="{8F9D3307-850C-CA2F-217E-08FC3A5FAFF6}"/>
          </ac:spMkLst>
        </pc:spChg>
        <pc:spChg chg="add mod">
          <ac:chgData name="L John (Meifod CP School)" userId="8b94f625-1227-4d96-8dea-4529a2979071" providerId="ADAL" clId="{33056156-B608-483C-A6ED-7C31A7471F58}" dt="2024-11-14T15:05:13.831" v="659"/>
          <ac:spMkLst>
            <pc:docMk/>
            <pc:sldMk cId="2100036914" sldId="301"/>
            <ac:spMk id="6" creationId="{221B4B11-BA52-EF29-23F7-1E3AB5DC07F2}"/>
          </ac:spMkLst>
        </pc:spChg>
        <pc:spChg chg="add mod">
          <ac:chgData name="L John (Meifod CP School)" userId="8b94f625-1227-4d96-8dea-4529a2979071" providerId="ADAL" clId="{33056156-B608-483C-A6ED-7C31A7471F58}" dt="2024-11-15T14:11:09.057" v="790" actId="20577"/>
          <ac:spMkLst>
            <pc:docMk/>
            <pc:sldMk cId="2100036914" sldId="301"/>
            <ac:spMk id="7" creationId="{26116DF9-578F-F580-28F0-0C16DD09A2FC}"/>
          </ac:spMkLst>
        </pc:spChg>
        <pc:spChg chg="add">
          <ac:chgData name="L John (Meifod CP School)" userId="8b94f625-1227-4d96-8dea-4529a2979071" providerId="ADAL" clId="{33056156-B608-483C-A6ED-7C31A7471F58}" dt="2024-11-14T10:48:01.375" v="636" actId="26606"/>
          <ac:spMkLst>
            <pc:docMk/>
            <pc:sldMk cId="2100036914" sldId="301"/>
            <ac:spMk id="12" creationId="{53E559B7-FFF0-4CD8-9260-633468131126}"/>
          </ac:spMkLst>
        </pc:spChg>
        <pc:spChg chg="del">
          <ac:chgData name="L John (Meifod CP School)" userId="8b94f625-1227-4d96-8dea-4529a2979071" providerId="ADAL" clId="{33056156-B608-483C-A6ED-7C31A7471F58}" dt="2024-11-14T10:45:22.738" v="627"/>
          <ac:spMkLst>
            <pc:docMk/>
            <pc:sldMk cId="2100036914" sldId="301"/>
            <ac:spMk id="13" creationId="{31CA2540-FD07-4286-91E4-8D0DE4E50979}"/>
          </ac:spMkLst>
        </pc:spChg>
        <pc:spChg chg="add mod">
          <ac:chgData name="L John (Meifod CP School)" userId="8b94f625-1227-4d96-8dea-4529a2979071" providerId="ADAL" clId="{33056156-B608-483C-A6ED-7C31A7471F58}" dt="2024-11-14T15:05:33.054" v="661"/>
          <ac:spMkLst>
            <pc:docMk/>
            <pc:sldMk cId="2100036914" sldId="301"/>
            <ac:spMk id="18" creationId="{156C8A06-37CA-B28C-F659-CC1FB0FD32C9}"/>
          </ac:spMkLst>
        </pc:spChg>
        <pc:spChg chg="add mod">
          <ac:chgData name="L John (Meifod CP School)" userId="8b94f625-1227-4d96-8dea-4529a2979071" providerId="ADAL" clId="{33056156-B608-483C-A6ED-7C31A7471F58}" dt="2024-11-14T15:05:33.054" v="661"/>
          <ac:spMkLst>
            <pc:docMk/>
            <pc:sldMk cId="2100036914" sldId="301"/>
            <ac:spMk id="20" creationId="{4DD81EBB-0152-E400-BE33-10A3074953A2}"/>
          </ac:spMkLst>
        </pc:spChg>
        <pc:grpChg chg="add mod">
          <ac:chgData name="L John (Meifod CP School)" userId="8b94f625-1227-4d96-8dea-4529a2979071" providerId="ADAL" clId="{33056156-B608-483C-A6ED-7C31A7471F58}" dt="2024-11-14T15:06:19.317" v="666" actId="1076"/>
          <ac:grpSpMkLst>
            <pc:docMk/>
            <pc:sldMk cId="2100036914" sldId="301"/>
            <ac:grpSpMk id="5" creationId="{C84025F8-C42E-A7E0-3B09-E6F569A309CF}"/>
          </ac:grpSpMkLst>
        </pc:grpChg>
        <pc:grpChg chg="add mod">
          <ac:chgData name="L John (Meifod CP School)" userId="8b94f625-1227-4d96-8dea-4529a2979071" providerId="ADAL" clId="{33056156-B608-483C-A6ED-7C31A7471F58}" dt="2024-11-14T15:06:46.712" v="669" actId="1076"/>
          <ac:grpSpMkLst>
            <pc:docMk/>
            <pc:sldMk cId="2100036914" sldId="301"/>
            <ac:grpSpMk id="16" creationId="{41163423-F846-B026-4CC3-0CF317CA4380}"/>
          </ac:grpSpMkLst>
        </pc:grpChg>
        <pc:picChg chg="add mod">
          <ac:chgData name="L John (Meifod CP School)" userId="8b94f625-1227-4d96-8dea-4529a2979071" providerId="ADAL" clId="{33056156-B608-483C-A6ED-7C31A7471F58}" dt="2024-11-14T15:06:54.762" v="670" actId="1076"/>
          <ac:picMkLst>
            <pc:docMk/>
            <pc:sldMk cId="2100036914" sldId="301"/>
            <ac:picMk id="2" creationId="{754B98FB-BA0E-6E05-9DF6-325C6D70C634}"/>
          </ac:picMkLst>
        </pc:picChg>
        <pc:picChg chg="del">
          <ac:chgData name="L John (Meifod CP School)" userId="8b94f625-1227-4d96-8dea-4529a2979071" providerId="ADAL" clId="{33056156-B608-483C-A6ED-7C31A7471F58}" dt="2024-11-14T10:47:52.471" v="632" actId="478"/>
          <ac:picMkLst>
            <pc:docMk/>
            <pc:sldMk cId="2100036914" sldId="301"/>
            <ac:picMk id="4" creationId="{EF69DDC1-389B-84DA-63EE-2DE7B481651D}"/>
          </ac:picMkLst>
        </pc:picChg>
        <pc:picChg chg="add">
          <ac:chgData name="L John (Meifod CP School)" userId="8b94f625-1227-4d96-8dea-4529a2979071" providerId="ADAL" clId="{33056156-B608-483C-A6ED-7C31A7471F58}" dt="2024-11-14T10:48:01.375" v="636" actId="26606"/>
          <ac:picMkLst>
            <pc:docMk/>
            <pc:sldMk cId="2100036914" sldId="301"/>
            <ac:picMk id="8" creationId="{25496B42-CC46-4183-B481-887CD3E8C725}"/>
          </ac:picMkLst>
        </pc:picChg>
        <pc:picChg chg="del">
          <ac:chgData name="L John (Meifod CP School)" userId="8b94f625-1227-4d96-8dea-4529a2979071" providerId="ADAL" clId="{33056156-B608-483C-A6ED-7C31A7471F58}" dt="2024-11-14T10:45:22.738" v="627"/>
          <ac:picMkLst>
            <pc:docMk/>
            <pc:sldMk cId="2100036914" sldId="301"/>
            <ac:picMk id="9" creationId="{25496B42-CC46-4183-B481-887CD3E8C725}"/>
          </ac:picMkLst>
        </pc:picChg>
        <pc:picChg chg="add">
          <ac:chgData name="L John (Meifod CP School)" userId="8b94f625-1227-4d96-8dea-4529a2979071" providerId="ADAL" clId="{33056156-B608-483C-A6ED-7C31A7471F58}" dt="2024-11-14T10:48:01.375" v="636" actId="26606"/>
          <ac:picMkLst>
            <pc:docMk/>
            <pc:sldMk cId="2100036914" sldId="301"/>
            <ac:picMk id="10" creationId="{E2758CE0-F916-4DCE-88D1-71430BE441B2}"/>
          </ac:picMkLst>
        </pc:picChg>
        <pc:picChg chg="del">
          <ac:chgData name="L John (Meifod CP School)" userId="8b94f625-1227-4d96-8dea-4529a2979071" providerId="ADAL" clId="{33056156-B608-483C-A6ED-7C31A7471F58}" dt="2024-11-14T10:45:22.738" v="627"/>
          <ac:picMkLst>
            <pc:docMk/>
            <pc:sldMk cId="2100036914" sldId="301"/>
            <ac:picMk id="11" creationId="{E2758CE0-F916-4DCE-88D1-71430BE441B2}"/>
          </ac:picMkLst>
        </pc:picChg>
        <pc:picChg chg="add">
          <ac:chgData name="L John (Meifod CP School)" userId="8b94f625-1227-4d96-8dea-4529a2979071" providerId="ADAL" clId="{33056156-B608-483C-A6ED-7C31A7471F58}" dt="2024-11-14T10:48:01.375" v="636" actId="26606"/>
          <ac:picMkLst>
            <pc:docMk/>
            <pc:sldMk cId="2100036914" sldId="301"/>
            <ac:picMk id="14" creationId="{180BC9E0-1901-4FD9-90B5-82D9EE5137E1}"/>
          </ac:picMkLst>
        </pc:picChg>
        <pc:picChg chg="del">
          <ac:chgData name="L John (Meifod CP School)" userId="8b94f625-1227-4d96-8dea-4529a2979071" providerId="ADAL" clId="{33056156-B608-483C-A6ED-7C31A7471F58}" dt="2024-11-14T10:45:22.738" v="627"/>
          <ac:picMkLst>
            <pc:docMk/>
            <pc:sldMk cId="2100036914" sldId="301"/>
            <ac:picMk id="15" creationId="{214924F5-CDC2-4DFA-82F3-4843ADD678A7}"/>
          </ac:picMkLst>
        </pc:picChg>
        <pc:picChg chg="del">
          <ac:chgData name="L John (Meifod CP School)" userId="8b94f625-1227-4d96-8dea-4529a2979071" providerId="ADAL" clId="{33056156-B608-483C-A6ED-7C31A7471F58}" dt="2024-11-14T10:45:22.738" v="627"/>
          <ac:picMkLst>
            <pc:docMk/>
            <pc:sldMk cId="2100036914" sldId="301"/>
            <ac:picMk id="17" creationId="{AED59812-6820-446C-B994-0D059C97DC3F}"/>
          </ac:picMkLst>
        </pc:picChg>
        <pc:picChg chg="del">
          <ac:chgData name="L John (Meifod CP School)" userId="8b94f625-1227-4d96-8dea-4529a2979071" providerId="ADAL" clId="{33056156-B608-483C-A6ED-7C31A7471F58}" dt="2024-11-14T10:45:22.738" v="627"/>
          <ac:picMkLst>
            <pc:docMk/>
            <pc:sldMk cId="2100036914" sldId="301"/>
            <ac:picMk id="19" creationId="{E844ED7C-1917-40D8-8B42-1B1C27BC5A54}"/>
          </ac:picMkLst>
        </pc:picChg>
      </pc:sldChg>
      <pc:sldChg chg="addSp delSp modSp add mod ord setBg">
        <pc:chgData name="L John (Meifod CP School)" userId="8b94f625-1227-4d96-8dea-4529a2979071" providerId="ADAL" clId="{33056156-B608-483C-A6ED-7C31A7471F58}" dt="2024-11-15T14:10:49.033" v="782" actId="20577"/>
        <pc:sldMkLst>
          <pc:docMk/>
          <pc:sldMk cId="3633758940" sldId="302"/>
        </pc:sldMkLst>
        <pc:spChg chg="del mod">
          <ac:chgData name="L John (Meifod CP School)" userId="8b94f625-1227-4d96-8dea-4529a2979071" providerId="ADAL" clId="{33056156-B608-483C-A6ED-7C31A7471F58}" dt="2024-11-14T13:06:16.537" v="640" actId="478"/>
          <ac:spMkLst>
            <pc:docMk/>
            <pc:sldMk cId="3633758940" sldId="302"/>
            <ac:spMk id="5" creationId="{549CAEA1-775E-8136-7978-B267766EAD51}"/>
          </ac:spMkLst>
        </pc:spChg>
        <pc:graphicFrameChg chg="mod modGraphic">
          <ac:chgData name="L John (Meifod CP School)" userId="8b94f625-1227-4d96-8dea-4529a2979071" providerId="ADAL" clId="{33056156-B608-483C-A6ED-7C31A7471F58}" dt="2024-11-15T14:10:49.033" v="782" actId="20577"/>
          <ac:graphicFrameMkLst>
            <pc:docMk/>
            <pc:sldMk cId="3633758940" sldId="302"/>
            <ac:graphicFrameMk id="29" creationId="{251D8291-CCAF-4B31-51BB-3386136DA4A9}"/>
          </ac:graphicFrameMkLst>
        </pc:graphicFrameChg>
        <pc:picChg chg="add del">
          <ac:chgData name="L John (Meifod CP School)" userId="8b94f625-1227-4d96-8dea-4529a2979071" providerId="ADAL" clId="{33056156-B608-483C-A6ED-7C31A7471F58}" dt="2024-11-14T13:06:26.078" v="642" actId="26606"/>
          <ac:picMkLst>
            <pc:docMk/>
            <pc:sldMk cId="3633758940" sldId="302"/>
            <ac:picMk id="34" creationId="{7407B0FF-43E0-4B2E-B48B-C2A472D103F9}"/>
          </ac:picMkLst>
        </pc:picChg>
        <pc:picChg chg="add del">
          <ac:chgData name="L John (Meifod CP School)" userId="8b94f625-1227-4d96-8dea-4529a2979071" providerId="ADAL" clId="{33056156-B608-483C-A6ED-7C31A7471F58}" dt="2024-11-14T13:06:26.078" v="642" actId="26606"/>
          <ac:picMkLst>
            <pc:docMk/>
            <pc:sldMk cId="3633758940" sldId="302"/>
            <ac:picMk id="36" creationId="{7CAC6C18-4147-48ED-8B6A-19B3E0D89163}"/>
          </ac:picMkLst>
        </pc:picChg>
        <pc:picChg chg="add">
          <ac:chgData name="L John (Meifod CP School)" userId="8b94f625-1227-4d96-8dea-4529a2979071" providerId="ADAL" clId="{33056156-B608-483C-A6ED-7C31A7471F58}" dt="2024-11-14T13:06:26.135" v="643" actId="26606"/>
          <ac:picMkLst>
            <pc:docMk/>
            <pc:sldMk cId="3633758940" sldId="302"/>
            <ac:picMk id="38" creationId="{7407B0FF-43E0-4B2E-B48B-C2A472D103F9}"/>
          </ac:picMkLst>
        </pc:picChg>
        <pc:picChg chg="add">
          <ac:chgData name="L John (Meifod CP School)" userId="8b94f625-1227-4d96-8dea-4529a2979071" providerId="ADAL" clId="{33056156-B608-483C-A6ED-7C31A7471F58}" dt="2024-11-14T13:06:26.135" v="643" actId="26606"/>
          <ac:picMkLst>
            <pc:docMk/>
            <pc:sldMk cId="3633758940" sldId="302"/>
            <ac:picMk id="39" creationId="{7CAC6C18-4147-48ED-8B6A-19B3E0D89163}"/>
          </ac:picMkLst>
        </pc:picChg>
      </pc:sldChg>
      <pc:sldChg chg="addSp modSp new mod ord">
        <pc:chgData name="L John (Meifod CP School)" userId="8b94f625-1227-4d96-8dea-4529a2979071" providerId="ADAL" clId="{33056156-B608-483C-A6ED-7C31A7471F58}" dt="2024-11-15T14:09:17.881" v="745" actId="732"/>
        <pc:sldMkLst>
          <pc:docMk/>
          <pc:sldMk cId="2551516690" sldId="303"/>
        </pc:sldMkLst>
        <pc:picChg chg="add mod modCrop">
          <ac:chgData name="L John (Meifod CP School)" userId="8b94f625-1227-4d96-8dea-4529a2979071" providerId="ADAL" clId="{33056156-B608-483C-A6ED-7C31A7471F58}" dt="2024-11-15T14:09:17.881" v="745" actId="732"/>
          <ac:picMkLst>
            <pc:docMk/>
            <pc:sldMk cId="2551516690" sldId="303"/>
            <ac:picMk id="3" creationId="{14B20F96-69C5-D168-CE4C-AE7F4E8971F9}"/>
          </ac:picMkLst>
        </pc:picChg>
      </pc:sldChg>
      <pc:sldChg chg="addSp delSp modSp new mod setBg">
        <pc:chgData name="L John (Meifod CP School)" userId="8b94f625-1227-4d96-8dea-4529a2979071" providerId="ADAL" clId="{33056156-B608-483C-A6ED-7C31A7471F58}" dt="2024-11-14T16:15:05.552" v="737" actId="26606"/>
        <pc:sldMkLst>
          <pc:docMk/>
          <pc:sldMk cId="3080725409" sldId="304"/>
        </pc:sldMkLst>
        <pc:spChg chg="add del mod">
          <ac:chgData name="L John (Meifod CP School)" userId="8b94f625-1227-4d96-8dea-4529a2979071" providerId="ADAL" clId="{33056156-B608-483C-A6ED-7C31A7471F58}" dt="2024-11-14T16:13:35.532" v="695"/>
          <ac:spMkLst>
            <pc:docMk/>
            <pc:sldMk cId="3080725409" sldId="304"/>
            <ac:spMk id="2" creationId="{F1EEF489-59B4-3711-4EA4-76A4F63D5466}"/>
          </ac:spMkLst>
        </pc:spChg>
        <pc:spChg chg="add mod">
          <ac:chgData name="L John (Meifod CP School)" userId="8b94f625-1227-4d96-8dea-4529a2979071" providerId="ADAL" clId="{33056156-B608-483C-A6ED-7C31A7471F58}" dt="2024-11-14T16:15:05.552" v="737" actId="26606"/>
          <ac:spMkLst>
            <pc:docMk/>
            <pc:sldMk cId="3080725409" sldId="304"/>
            <ac:spMk id="3" creationId="{D1323812-91B9-EAB4-2447-48A0FDCD0471}"/>
          </ac:spMkLst>
        </pc:spChg>
        <pc:spChg chg="add del">
          <ac:chgData name="L John (Meifod CP School)" userId="8b94f625-1227-4d96-8dea-4529a2979071" providerId="ADAL" clId="{33056156-B608-483C-A6ED-7C31A7471F58}" dt="2024-11-14T16:15:05.552" v="737" actId="26606"/>
          <ac:spMkLst>
            <pc:docMk/>
            <pc:sldMk cId="3080725409" sldId="304"/>
            <ac:spMk id="2057" creationId="{9903F35F-971C-455E-A8E1-D6B34D9EC573}"/>
          </ac:spMkLst>
        </pc:spChg>
        <pc:spChg chg="add">
          <ac:chgData name="L John (Meifod CP School)" userId="8b94f625-1227-4d96-8dea-4529a2979071" providerId="ADAL" clId="{33056156-B608-483C-A6ED-7C31A7471F58}" dt="2024-11-14T16:15:05.552" v="737" actId="26606"/>
          <ac:spMkLst>
            <pc:docMk/>
            <pc:sldMk cId="3080725409" sldId="304"/>
            <ac:spMk id="2070" creationId="{A5DAD495-25F8-4413-A942-74DE042C3324}"/>
          </ac:spMkLst>
        </pc:spChg>
        <pc:picChg chg="add mod ord">
          <ac:chgData name="L John (Meifod CP School)" userId="8b94f625-1227-4d96-8dea-4529a2979071" providerId="ADAL" clId="{33056156-B608-483C-A6ED-7C31A7471F58}" dt="2024-11-14T16:15:05.552" v="737" actId="26606"/>
          <ac:picMkLst>
            <pc:docMk/>
            <pc:sldMk cId="3080725409" sldId="304"/>
            <ac:picMk id="2050" creationId="{D7F7332C-A620-7213-63B5-A04645DA15D5}"/>
          </ac:picMkLst>
        </pc:picChg>
        <pc:picChg chg="add mod">
          <ac:chgData name="L John (Meifod CP School)" userId="8b94f625-1227-4d96-8dea-4529a2979071" providerId="ADAL" clId="{33056156-B608-483C-A6ED-7C31A7471F58}" dt="2024-11-14T16:15:05.552" v="737" actId="26606"/>
          <ac:picMkLst>
            <pc:docMk/>
            <pc:sldMk cId="3080725409" sldId="304"/>
            <ac:picMk id="2052" creationId="{06DB7317-49B4-5D2B-770F-E8A1804F84D4}"/>
          </ac:picMkLst>
        </pc:picChg>
        <pc:picChg chg="add del">
          <ac:chgData name="L John (Meifod CP School)" userId="8b94f625-1227-4d96-8dea-4529a2979071" providerId="ADAL" clId="{33056156-B608-483C-A6ED-7C31A7471F58}" dt="2024-11-14T16:15:05.552" v="737" actId="26606"/>
          <ac:picMkLst>
            <pc:docMk/>
            <pc:sldMk cId="3080725409" sldId="304"/>
            <ac:picMk id="2059" creationId="{FA62AE0B-31FB-41D5-A233-3C6DCDF2EA87}"/>
          </ac:picMkLst>
        </pc:picChg>
        <pc:picChg chg="add">
          <ac:chgData name="L John (Meifod CP School)" userId="8b94f625-1227-4d96-8dea-4529a2979071" providerId="ADAL" clId="{33056156-B608-483C-A6ED-7C31A7471F58}" dt="2024-11-14T16:15:05.552" v="737" actId="26606"/>
          <ac:picMkLst>
            <pc:docMk/>
            <pc:sldMk cId="3080725409" sldId="304"/>
            <ac:picMk id="2066" creationId="{E1408BAF-1350-4BC5-9C72-82A08BB07B46}"/>
          </ac:picMkLst>
        </pc:picChg>
        <pc:picChg chg="add">
          <ac:chgData name="L John (Meifod CP School)" userId="8b94f625-1227-4d96-8dea-4529a2979071" providerId="ADAL" clId="{33056156-B608-483C-A6ED-7C31A7471F58}" dt="2024-11-14T16:15:05.552" v="737" actId="26606"/>
          <ac:picMkLst>
            <pc:docMk/>
            <pc:sldMk cId="3080725409" sldId="304"/>
            <ac:picMk id="2068" creationId="{60E67B53-E530-4CC6-B1E7-4CCC1FD6323F}"/>
          </ac:picMkLst>
        </pc:picChg>
        <pc:picChg chg="add">
          <ac:chgData name="L John (Meifod CP School)" userId="8b94f625-1227-4d96-8dea-4529a2979071" providerId="ADAL" clId="{33056156-B608-483C-A6ED-7C31A7471F58}" dt="2024-11-14T16:15:05.552" v="737" actId="26606"/>
          <ac:picMkLst>
            <pc:docMk/>
            <pc:sldMk cId="3080725409" sldId="304"/>
            <ac:picMk id="2072" creationId="{6B55C6FA-DC23-4AAD-B39A-BB3B91BD240E}"/>
          </ac:picMkLst>
        </pc:picChg>
        <pc:picChg chg="add">
          <ac:chgData name="L John (Meifod CP School)" userId="8b94f625-1227-4d96-8dea-4529a2979071" providerId="ADAL" clId="{33056156-B608-483C-A6ED-7C31A7471F58}" dt="2024-11-14T16:15:05.552" v="737" actId="26606"/>
          <ac:picMkLst>
            <pc:docMk/>
            <pc:sldMk cId="3080725409" sldId="304"/>
            <ac:picMk id="2074" creationId="{611FE5B4-6602-475C-B3BF-A15104D01822}"/>
          </ac:picMkLst>
        </pc:picChg>
        <pc:cxnChg chg="add del">
          <ac:chgData name="L John (Meifod CP School)" userId="8b94f625-1227-4d96-8dea-4529a2979071" providerId="ADAL" clId="{33056156-B608-483C-A6ED-7C31A7471F58}" dt="2024-11-14T16:15:05.552" v="737" actId="26606"/>
          <ac:cxnSpMkLst>
            <pc:docMk/>
            <pc:sldMk cId="3080725409" sldId="304"/>
            <ac:cxnSpMk id="2061" creationId="{4A0F0EDD-0C18-4DC7-A0B1-4EF2CE9EF65D}"/>
          </ac:cxnSpMkLst>
        </pc:cxnChg>
      </pc:sldChg>
      <pc:sldChg chg="modSp add mod">
        <pc:chgData name="L John (Meifod CP School)" userId="8b94f625-1227-4d96-8dea-4529a2979071" providerId="ADAL" clId="{33056156-B608-483C-A6ED-7C31A7471F58}" dt="2024-11-17T10:20:30.699" v="1160" actId="20577"/>
        <pc:sldMkLst>
          <pc:docMk/>
          <pc:sldMk cId="576440527" sldId="305"/>
        </pc:sldMkLst>
        <pc:spChg chg="mod">
          <ac:chgData name="L John (Meifod CP School)" userId="8b94f625-1227-4d96-8dea-4529a2979071" providerId="ADAL" clId="{33056156-B608-483C-A6ED-7C31A7471F58}" dt="2024-11-17T10:20:30.699" v="1160" actId="20577"/>
          <ac:spMkLst>
            <pc:docMk/>
            <pc:sldMk cId="576440527" sldId="305"/>
            <ac:spMk id="5" creationId="{D9F61624-08D0-98AA-E59E-1521B69908FE}"/>
          </ac:spMkLst>
        </pc:spChg>
        <pc:graphicFrameChg chg="mod modGraphic">
          <ac:chgData name="L John (Meifod CP School)" userId="8b94f625-1227-4d96-8dea-4529a2979071" providerId="ADAL" clId="{33056156-B608-483C-A6ED-7C31A7471F58}" dt="2024-11-15T14:13:24.589" v="838" actId="20577"/>
          <ac:graphicFrameMkLst>
            <pc:docMk/>
            <pc:sldMk cId="576440527" sldId="305"/>
            <ac:graphicFrameMk id="4" creationId="{7B1E6C42-EFA2-D762-4F69-D3185BC952BB}"/>
          </ac:graphicFrameMkLst>
        </pc:graphicFrameChg>
        <pc:graphicFrameChg chg="modGraphic">
          <ac:chgData name="L John (Meifod CP School)" userId="8b94f625-1227-4d96-8dea-4529a2979071" providerId="ADAL" clId="{33056156-B608-483C-A6ED-7C31A7471F58}" dt="2024-11-16T18:30:53.345" v="1053" actId="20577"/>
          <ac:graphicFrameMkLst>
            <pc:docMk/>
            <pc:sldMk cId="576440527" sldId="305"/>
            <ac:graphicFrameMk id="6" creationId="{996A5E25-0E64-8DAC-5294-0D622B69C6BB}"/>
          </ac:graphicFrameMkLst>
        </pc:graphicFrameChg>
        <pc:graphicFrameChg chg="mod modGraphic">
          <ac:chgData name="L John (Meifod CP School)" userId="8b94f625-1227-4d96-8dea-4529a2979071" providerId="ADAL" clId="{33056156-B608-483C-A6ED-7C31A7471F58}" dt="2024-11-16T18:26:09.443" v="868" actId="20577"/>
          <ac:graphicFrameMkLst>
            <pc:docMk/>
            <pc:sldMk cId="576440527" sldId="305"/>
            <ac:graphicFrameMk id="7" creationId="{93588440-FE43-EB4C-D8E1-7D21073CD94E}"/>
          </ac:graphicFrameMkLst>
        </pc:graphicFrameChg>
      </pc:sldChg>
      <pc:sldChg chg="addSp delSp modSp new mod setBg">
        <pc:chgData name="L John (Meifod CP School)" userId="8b94f625-1227-4d96-8dea-4529a2979071" providerId="ADAL" clId="{33056156-B608-483C-A6ED-7C31A7471F58}" dt="2024-11-15T14:35:36.005" v="854" actId="26606"/>
        <pc:sldMkLst>
          <pc:docMk/>
          <pc:sldMk cId="1263443042" sldId="306"/>
        </pc:sldMkLst>
        <pc:spChg chg="add del">
          <ac:chgData name="L John (Meifod CP School)" userId="8b94f625-1227-4d96-8dea-4529a2979071" providerId="ADAL" clId="{33056156-B608-483C-A6ED-7C31A7471F58}" dt="2024-11-15T14:35:36.005" v="854" actId="26606"/>
          <ac:spMkLst>
            <pc:docMk/>
            <pc:sldMk cId="1263443042" sldId="306"/>
            <ac:spMk id="7" creationId="{DDDE267B-E820-4910-868D-BA40CFB936D7}"/>
          </ac:spMkLst>
        </pc:spChg>
        <pc:picChg chg="add mod modCrop">
          <ac:chgData name="L John (Meifod CP School)" userId="8b94f625-1227-4d96-8dea-4529a2979071" providerId="ADAL" clId="{33056156-B608-483C-A6ED-7C31A7471F58}" dt="2024-11-15T14:35:36.005" v="854" actId="26606"/>
          <ac:picMkLst>
            <pc:docMk/>
            <pc:sldMk cId="1263443042" sldId="306"/>
            <ac:picMk id="2" creationId="{CA7E9265-2ECB-8E66-61E0-3D8FB7D9B05A}"/>
          </ac:picMkLst>
        </pc:picChg>
        <pc:picChg chg="add del">
          <ac:chgData name="L John (Meifod CP School)" userId="8b94f625-1227-4d96-8dea-4529a2979071" providerId="ADAL" clId="{33056156-B608-483C-A6ED-7C31A7471F58}" dt="2024-11-15T14:35:36.005" v="854" actId="26606"/>
          <ac:picMkLst>
            <pc:docMk/>
            <pc:sldMk cId="1263443042" sldId="306"/>
            <ac:picMk id="9" creationId="{FF3E25D7-C2F8-445D-AA42-C1163028DA68}"/>
          </ac:picMkLst>
        </pc:picChg>
      </pc:sldChg>
      <pc:sldMasterChg chg="delSldLayout">
        <pc:chgData name="L John (Meifod CP School)" userId="8b94f625-1227-4d96-8dea-4529a2979071" providerId="ADAL" clId="{33056156-B608-483C-A6ED-7C31A7471F58}" dt="2024-11-17T10:18:29.855" v="1063" actId="47"/>
        <pc:sldMasterMkLst>
          <pc:docMk/>
          <pc:sldMasterMk cId="2038200999" sldId="2147483701"/>
        </pc:sldMasterMkLst>
        <pc:sldLayoutChg chg="del">
          <pc:chgData name="L John (Meifod CP School)" userId="8b94f625-1227-4d96-8dea-4529a2979071" providerId="ADAL" clId="{33056156-B608-483C-A6ED-7C31A7471F58}" dt="2024-11-17T10:18:29.855" v="1063" actId="47"/>
          <pc:sldLayoutMkLst>
            <pc:docMk/>
            <pc:sldMasterMk cId="2038200999" sldId="2147483701"/>
            <pc:sldLayoutMk cId="754965192" sldId="2147483719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24805DA-7E3A-4744-8E58-3D2EFF064F60}" type="doc">
      <dgm:prSet loTypeId="urn:microsoft.com/office/officeart/2005/8/layout/list1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0753D37-1043-476D-B5D8-56B669013529}">
      <dgm:prSet/>
      <dgm:spPr/>
      <dgm:t>
        <a:bodyPr/>
        <a:lstStyle/>
        <a:p>
          <a:r>
            <a:rPr lang="cy-GB" dirty="0"/>
            <a:t>Pryd bydd y trên yn cyrraedd? </a:t>
          </a:r>
          <a:endParaRPr lang="en-US" dirty="0"/>
        </a:p>
      </dgm:t>
    </dgm:pt>
    <dgm:pt modelId="{3410559C-68F3-477B-85F0-F600D143895F}" type="parTrans" cxnId="{6D5D543F-7A5C-4394-9BDD-46300437DE40}">
      <dgm:prSet/>
      <dgm:spPr/>
      <dgm:t>
        <a:bodyPr/>
        <a:lstStyle/>
        <a:p>
          <a:endParaRPr lang="en-US"/>
        </a:p>
      </dgm:t>
    </dgm:pt>
    <dgm:pt modelId="{9386A4B9-309D-4042-8C67-9BA9830B9213}" type="sibTrans" cxnId="{6D5D543F-7A5C-4394-9BDD-46300437DE40}">
      <dgm:prSet/>
      <dgm:spPr/>
      <dgm:t>
        <a:bodyPr/>
        <a:lstStyle/>
        <a:p>
          <a:endParaRPr lang="en-US"/>
        </a:p>
      </dgm:t>
    </dgm:pt>
    <dgm:pt modelId="{721E0998-CE29-42E5-99A7-D4ABF5405334}">
      <dgm:prSet/>
      <dgm:spPr/>
      <dgm:t>
        <a:bodyPr/>
        <a:lstStyle/>
        <a:p>
          <a:r>
            <a:rPr lang="cy-GB" dirty="0"/>
            <a:t>Pryd bydd y trên yn gadael? </a:t>
          </a:r>
          <a:endParaRPr lang="en-US" dirty="0"/>
        </a:p>
      </dgm:t>
    </dgm:pt>
    <dgm:pt modelId="{4E3606D2-8756-483F-913B-75D86DDA6446}" type="parTrans" cxnId="{2E96C40D-B53A-446A-8C8A-7751968F78D2}">
      <dgm:prSet/>
      <dgm:spPr/>
      <dgm:t>
        <a:bodyPr/>
        <a:lstStyle/>
        <a:p>
          <a:endParaRPr lang="en-US"/>
        </a:p>
      </dgm:t>
    </dgm:pt>
    <dgm:pt modelId="{788EEEE6-2CED-4916-974E-F23AC028D8E8}" type="sibTrans" cxnId="{2E96C40D-B53A-446A-8C8A-7751968F78D2}">
      <dgm:prSet/>
      <dgm:spPr/>
      <dgm:t>
        <a:bodyPr/>
        <a:lstStyle/>
        <a:p>
          <a:endParaRPr lang="en-US"/>
        </a:p>
      </dgm:t>
    </dgm:pt>
    <dgm:pt modelId="{0388AFA2-5EA0-4223-882A-23BB61C0B3EC}">
      <dgm:prSet/>
      <dgm:spPr/>
      <dgm:t>
        <a:bodyPr/>
        <a:lstStyle/>
        <a:p>
          <a:r>
            <a:rPr lang="cy-GB" dirty="0"/>
            <a:t>Bydd y trên yn cyrraedd am.....</a:t>
          </a:r>
          <a:endParaRPr lang="en-US" dirty="0"/>
        </a:p>
      </dgm:t>
    </dgm:pt>
    <dgm:pt modelId="{EA81CFDD-0961-4647-B50A-04FE0C4ED7DA}" type="parTrans" cxnId="{EDC3A4F5-11E7-4699-9DEF-5F52D7C4805F}">
      <dgm:prSet/>
      <dgm:spPr/>
      <dgm:t>
        <a:bodyPr/>
        <a:lstStyle/>
        <a:p>
          <a:endParaRPr lang="en-US"/>
        </a:p>
      </dgm:t>
    </dgm:pt>
    <dgm:pt modelId="{D37A528E-62CD-4A3A-8325-6ABC9DF67A88}" type="sibTrans" cxnId="{EDC3A4F5-11E7-4699-9DEF-5F52D7C4805F}">
      <dgm:prSet/>
      <dgm:spPr/>
      <dgm:t>
        <a:bodyPr/>
        <a:lstStyle/>
        <a:p>
          <a:endParaRPr lang="en-US"/>
        </a:p>
      </dgm:t>
    </dgm:pt>
    <dgm:pt modelId="{77A2A846-D360-43A5-B1BC-B47CA785AD02}">
      <dgm:prSet/>
      <dgm:spPr/>
      <dgm:t>
        <a:bodyPr/>
        <a:lstStyle/>
        <a:p>
          <a:r>
            <a:rPr lang="cy-GB" dirty="0"/>
            <a:t>Bydd y trên yn gadael am.....</a:t>
          </a:r>
          <a:endParaRPr lang="en-US" dirty="0"/>
        </a:p>
      </dgm:t>
    </dgm:pt>
    <dgm:pt modelId="{CD48AEA0-0534-4AC0-AED7-80BC93A4E797}" type="parTrans" cxnId="{3DEFC011-6EAB-4070-B870-916EA5E74D33}">
      <dgm:prSet/>
      <dgm:spPr/>
      <dgm:t>
        <a:bodyPr/>
        <a:lstStyle/>
        <a:p>
          <a:endParaRPr lang="en-US"/>
        </a:p>
      </dgm:t>
    </dgm:pt>
    <dgm:pt modelId="{4C76EB48-B1DA-4B12-808C-F2B6F41D16D7}" type="sibTrans" cxnId="{3DEFC011-6EAB-4070-B870-916EA5E74D33}">
      <dgm:prSet/>
      <dgm:spPr/>
      <dgm:t>
        <a:bodyPr/>
        <a:lstStyle/>
        <a:p>
          <a:endParaRPr lang="en-US"/>
        </a:p>
      </dgm:t>
    </dgm:pt>
    <dgm:pt modelId="{2FCDC935-3E18-4038-8CFF-AFFE3F6231A4}" type="pres">
      <dgm:prSet presAssocID="{724805DA-7E3A-4744-8E58-3D2EFF064F60}" presName="linear" presStyleCnt="0">
        <dgm:presLayoutVars>
          <dgm:dir/>
          <dgm:animLvl val="lvl"/>
          <dgm:resizeHandles val="exact"/>
        </dgm:presLayoutVars>
      </dgm:prSet>
      <dgm:spPr/>
    </dgm:pt>
    <dgm:pt modelId="{82918F48-A2E6-4DBA-AC23-C80926F0F3ED}" type="pres">
      <dgm:prSet presAssocID="{40753D37-1043-476D-B5D8-56B669013529}" presName="parentLin" presStyleCnt="0"/>
      <dgm:spPr/>
    </dgm:pt>
    <dgm:pt modelId="{A0B76BF5-BF2D-4973-A671-B0B496F5772C}" type="pres">
      <dgm:prSet presAssocID="{40753D37-1043-476D-B5D8-56B669013529}" presName="parentLeftMargin" presStyleLbl="node1" presStyleIdx="0" presStyleCnt="4"/>
      <dgm:spPr/>
    </dgm:pt>
    <dgm:pt modelId="{00103E3E-1739-41FB-9EC1-F967A319FD57}" type="pres">
      <dgm:prSet presAssocID="{40753D37-1043-476D-B5D8-56B66901352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6C25ACB-0617-452D-B63A-E26E8A606CBA}" type="pres">
      <dgm:prSet presAssocID="{40753D37-1043-476D-B5D8-56B669013529}" presName="negativeSpace" presStyleCnt="0"/>
      <dgm:spPr/>
    </dgm:pt>
    <dgm:pt modelId="{6672D862-1EAD-4A54-854C-38A63138DD88}" type="pres">
      <dgm:prSet presAssocID="{40753D37-1043-476D-B5D8-56B669013529}" presName="childText" presStyleLbl="conFgAcc1" presStyleIdx="0" presStyleCnt="4">
        <dgm:presLayoutVars>
          <dgm:bulletEnabled val="1"/>
        </dgm:presLayoutVars>
      </dgm:prSet>
      <dgm:spPr/>
    </dgm:pt>
    <dgm:pt modelId="{A62B9F10-6A6A-48CC-8D0E-915784CA1598}" type="pres">
      <dgm:prSet presAssocID="{9386A4B9-309D-4042-8C67-9BA9830B9213}" presName="spaceBetweenRectangles" presStyleCnt="0"/>
      <dgm:spPr/>
    </dgm:pt>
    <dgm:pt modelId="{1C7E9DFD-B02D-4782-BF6C-5329DEA3ACA3}" type="pres">
      <dgm:prSet presAssocID="{721E0998-CE29-42E5-99A7-D4ABF5405334}" presName="parentLin" presStyleCnt="0"/>
      <dgm:spPr/>
    </dgm:pt>
    <dgm:pt modelId="{2DED100D-11FE-4026-8FE6-754AAA49B02D}" type="pres">
      <dgm:prSet presAssocID="{721E0998-CE29-42E5-99A7-D4ABF5405334}" presName="parentLeftMargin" presStyleLbl="node1" presStyleIdx="0" presStyleCnt="4"/>
      <dgm:spPr/>
    </dgm:pt>
    <dgm:pt modelId="{8DBD3CDB-565F-4931-9CE0-8399F8835078}" type="pres">
      <dgm:prSet presAssocID="{721E0998-CE29-42E5-99A7-D4ABF540533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8F9DDF0-2D8D-47D1-A722-DBDD39C9248E}" type="pres">
      <dgm:prSet presAssocID="{721E0998-CE29-42E5-99A7-D4ABF5405334}" presName="negativeSpace" presStyleCnt="0"/>
      <dgm:spPr/>
    </dgm:pt>
    <dgm:pt modelId="{A87D44D1-A677-4BF1-AC29-AF6D518DB7DA}" type="pres">
      <dgm:prSet presAssocID="{721E0998-CE29-42E5-99A7-D4ABF5405334}" presName="childText" presStyleLbl="conFgAcc1" presStyleIdx="1" presStyleCnt="4">
        <dgm:presLayoutVars>
          <dgm:bulletEnabled val="1"/>
        </dgm:presLayoutVars>
      </dgm:prSet>
      <dgm:spPr/>
    </dgm:pt>
    <dgm:pt modelId="{8D4C457F-EF20-4DD1-BA94-6AAFF07745DA}" type="pres">
      <dgm:prSet presAssocID="{788EEEE6-2CED-4916-974E-F23AC028D8E8}" presName="spaceBetweenRectangles" presStyleCnt="0"/>
      <dgm:spPr/>
    </dgm:pt>
    <dgm:pt modelId="{0409D4CB-E0E7-4952-9C16-CB074B61DD63}" type="pres">
      <dgm:prSet presAssocID="{0388AFA2-5EA0-4223-882A-23BB61C0B3EC}" presName="parentLin" presStyleCnt="0"/>
      <dgm:spPr/>
    </dgm:pt>
    <dgm:pt modelId="{4BFC870E-F503-4FC3-B28F-C967B2BFD0A8}" type="pres">
      <dgm:prSet presAssocID="{0388AFA2-5EA0-4223-882A-23BB61C0B3EC}" presName="parentLeftMargin" presStyleLbl="node1" presStyleIdx="1" presStyleCnt="4"/>
      <dgm:spPr/>
    </dgm:pt>
    <dgm:pt modelId="{FA35B874-D8AB-4A08-9763-7EF5E41096E9}" type="pres">
      <dgm:prSet presAssocID="{0388AFA2-5EA0-4223-882A-23BB61C0B3E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2066024-4F85-4C17-AA18-9D2DDC79F084}" type="pres">
      <dgm:prSet presAssocID="{0388AFA2-5EA0-4223-882A-23BB61C0B3EC}" presName="negativeSpace" presStyleCnt="0"/>
      <dgm:spPr/>
    </dgm:pt>
    <dgm:pt modelId="{87E0BCCB-2827-4966-A98D-EF986E3D305F}" type="pres">
      <dgm:prSet presAssocID="{0388AFA2-5EA0-4223-882A-23BB61C0B3EC}" presName="childText" presStyleLbl="conFgAcc1" presStyleIdx="2" presStyleCnt="4">
        <dgm:presLayoutVars>
          <dgm:bulletEnabled val="1"/>
        </dgm:presLayoutVars>
      </dgm:prSet>
      <dgm:spPr/>
    </dgm:pt>
    <dgm:pt modelId="{542E6D2B-AC2A-4849-AFC7-1CB90AA6A5EA}" type="pres">
      <dgm:prSet presAssocID="{D37A528E-62CD-4A3A-8325-6ABC9DF67A88}" presName="spaceBetweenRectangles" presStyleCnt="0"/>
      <dgm:spPr/>
    </dgm:pt>
    <dgm:pt modelId="{3F70B6E9-E460-4511-B9E5-8CCE45410839}" type="pres">
      <dgm:prSet presAssocID="{77A2A846-D360-43A5-B1BC-B47CA785AD02}" presName="parentLin" presStyleCnt="0"/>
      <dgm:spPr/>
    </dgm:pt>
    <dgm:pt modelId="{DCB874C9-5B6B-4239-AF9F-7A803D61AF70}" type="pres">
      <dgm:prSet presAssocID="{77A2A846-D360-43A5-B1BC-B47CA785AD02}" presName="parentLeftMargin" presStyleLbl="node1" presStyleIdx="2" presStyleCnt="4"/>
      <dgm:spPr/>
    </dgm:pt>
    <dgm:pt modelId="{CD98E052-E519-4AC3-B667-D78AF362FB63}" type="pres">
      <dgm:prSet presAssocID="{77A2A846-D360-43A5-B1BC-B47CA785AD02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4A8E7214-3E8E-4DB4-89E6-20FE5B5A6F52}" type="pres">
      <dgm:prSet presAssocID="{77A2A846-D360-43A5-B1BC-B47CA785AD02}" presName="negativeSpace" presStyleCnt="0"/>
      <dgm:spPr/>
    </dgm:pt>
    <dgm:pt modelId="{DCBD5125-77F5-4D61-822C-58C6305C0DC7}" type="pres">
      <dgm:prSet presAssocID="{77A2A846-D360-43A5-B1BC-B47CA785AD02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82CE8F04-4F14-48CD-AE76-3A058E70E16D}" type="presOf" srcId="{40753D37-1043-476D-B5D8-56B669013529}" destId="{00103E3E-1739-41FB-9EC1-F967A319FD57}" srcOrd="1" destOrd="0" presId="urn:microsoft.com/office/officeart/2005/8/layout/list1"/>
    <dgm:cxn modelId="{D206E406-D9D2-4837-B4F6-8C2BA2A9C2D8}" type="presOf" srcId="{721E0998-CE29-42E5-99A7-D4ABF5405334}" destId="{2DED100D-11FE-4026-8FE6-754AAA49B02D}" srcOrd="0" destOrd="0" presId="urn:microsoft.com/office/officeart/2005/8/layout/list1"/>
    <dgm:cxn modelId="{2727E906-59CE-4EB8-B85A-A52DB962AD64}" type="presOf" srcId="{724805DA-7E3A-4744-8E58-3D2EFF064F60}" destId="{2FCDC935-3E18-4038-8CFF-AFFE3F6231A4}" srcOrd="0" destOrd="0" presId="urn:microsoft.com/office/officeart/2005/8/layout/list1"/>
    <dgm:cxn modelId="{2E96C40D-B53A-446A-8C8A-7751968F78D2}" srcId="{724805DA-7E3A-4744-8E58-3D2EFF064F60}" destId="{721E0998-CE29-42E5-99A7-D4ABF5405334}" srcOrd="1" destOrd="0" parTransId="{4E3606D2-8756-483F-913B-75D86DDA6446}" sibTransId="{788EEEE6-2CED-4916-974E-F23AC028D8E8}"/>
    <dgm:cxn modelId="{3DEFC011-6EAB-4070-B870-916EA5E74D33}" srcId="{724805DA-7E3A-4744-8E58-3D2EFF064F60}" destId="{77A2A846-D360-43A5-B1BC-B47CA785AD02}" srcOrd="3" destOrd="0" parTransId="{CD48AEA0-0534-4AC0-AED7-80BC93A4E797}" sibTransId="{4C76EB48-B1DA-4B12-808C-F2B6F41D16D7}"/>
    <dgm:cxn modelId="{2569FC18-5368-4A9A-9C93-4507DBEBE902}" type="presOf" srcId="{721E0998-CE29-42E5-99A7-D4ABF5405334}" destId="{8DBD3CDB-565F-4931-9CE0-8399F8835078}" srcOrd="1" destOrd="0" presId="urn:microsoft.com/office/officeart/2005/8/layout/list1"/>
    <dgm:cxn modelId="{6D5D543F-7A5C-4394-9BDD-46300437DE40}" srcId="{724805DA-7E3A-4744-8E58-3D2EFF064F60}" destId="{40753D37-1043-476D-B5D8-56B669013529}" srcOrd="0" destOrd="0" parTransId="{3410559C-68F3-477B-85F0-F600D143895F}" sibTransId="{9386A4B9-309D-4042-8C67-9BA9830B9213}"/>
    <dgm:cxn modelId="{6377775F-3FE9-4F8C-A92D-15A4AE7A3A1B}" type="presOf" srcId="{77A2A846-D360-43A5-B1BC-B47CA785AD02}" destId="{CD98E052-E519-4AC3-B667-D78AF362FB63}" srcOrd="1" destOrd="0" presId="urn:microsoft.com/office/officeart/2005/8/layout/list1"/>
    <dgm:cxn modelId="{0C6C2287-A453-475F-85B8-285A01908604}" type="presOf" srcId="{40753D37-1043-476D-B5D8-56B669013529}" destId="{A0B76BF5-BF2D-4973-A671-B0B496F5772C}" srcOrd="0" destOrd="0" presId="urn:microsoft.com/office/officeart/2005/8/layout/list1"/>
    <dgm:cxn modelId="{03E25FB6-B436-4BCE-9671-2064E820DAD6}" type="presOf" srcId="{0388AFA2-5EA0-4223-882A-23BB61C0B3EC}" destId="{4BFC870E-F503-4FC3-B28F-C967B2BFD0A8}" srcOrd="0" destOrd="0" presId="urn:microsoft.com/office/officeart/2005/8/layout/list1"/>
    <dgm:cxn modelId="{DEBEB1DE-1721-4BB3-A182-83080135C68E}" type="presOf" srcId="{77A2A846-D360-43A5-B1BC-B47CA785AD02}" destId="{DCB874C9-5B6B-4239-AF9F-7A803D61AF70}" srcOrd="0" destOrd="0" presId="urn:microsoft.com/office/officeart/2005/8/layout/list1"/>
    <dgm:cxn modelId="{EDC3A4F5-11E7-4699-9DEF-5F52D7C4805F}" srcId="{724805DA-7E3A-4744-8E58-3D2EFF064F60}" destId="{0388AFA2-5EA0-4223-882A-23BB61C0B3EC}" srcOrd="2" destOrd="0" parTransId="{EA81CFDD-0961-4647-B50A-04FE0C4ED7DA}" sibTransId="{D37A528E-62CD-4A3A-8325-6ABC9DF67A88}"/>
    <dgm:cxn modelId="{FCC2F7FD-EB3C-42FA-9855-213A6BECC5CD}" type="presOf" srcId="{0388AFA2-5EA0-4223-882A-23BB61C0B3EC}" destId="{FA35B874-D8AB-4A08-9763-7EF5E41096E9}" srcOrd="1" destOrd="0" presId="urn:microsoft.com/office/officeart/2005/8/layout/list1"/>
    <dgm:cxn modelId="{14DD8952-57CF-4837-AA2C-0588AF367434}" type="presParOf" srcId="{2FCDC935-3E18-4038-8CFF-AFFE3F6231A4}" destId="{82918F48-A2E6-4DBA-AC23-C80926F0F3ED}" srcOrd="0" destOrd="0" presId="urn:microsoft.com/office/officeart/2005/8/layout/list1"/>
    <dgm:cxn modelId="{6D62C950-DC4C-4A78-8FDD-1EF734CA872B}" type="presParOf" srcId="{82918F48-A2E6-4DBA-AC23-C80926F0F3ED}" destId="{A0B76BF5-BF2D-4973-A671-B0B496F5772C}" srcOrd="0" destOrd="0" presId="urn:microsoft.com/office/officeart/2005/8/layout/list1"/>
    <dgm:cxn modelId="{F8464144-9696-4B38-9B15-CB6BD79936AF}" type="presParOf" srcId="{82918F48-A2E6-4DBA-AC23-C80926F0F3ED}" destId="{00103E3E-1739-41FB-9EC1-F967A319FD57}" srcOrd="1" destOrd="0" presId="urn:microsoft.com/office/officeart/2005/8/layout/list1"/>
    <dgm:cxn modelId="{0D74B0BE-D8C3-46FB-A2EA-9E99DA4F2B88}" type="presParOf" srcId="{2FCDC935-3E18-4038-8CFF-AFFE3F6231A4}" destId="{06C25ACB-0617-452D-B63A-E26E8A606CBA}" srcOrd="1" destOrd="0" presId="urn:microsoft.com/office/officeart/2005/8/layout/list1"/>
    <dgm:cxn modelId="{FC4BAC50-B5BA-4F6B-95B7-CCDCBEFDC141}" type="presParOf" srcId="{2FCDC935-3E18-4038-8CFF-AFFE3F6231A4}" destId="{6672D862-1EAD-4A54-854C-38A63138DD88}" srcOrd="2" destOrd="0" presId="urn:microsoft.com/office/officeart/2005/8/layout/list1"/>
    <dgm:cxn modelId="{63B1C5C4-835F-4648-AF39-4E4F0CCFCC78}" type="presParOf" srcId="{2FCDC935-3E18-4038-8CFF-AFFE3F6231A4}" destId="{A62B9F10-6A6A-48CC-8D0E-915784CA1598}" srcOrd="3" destOrd="0" presId="urn:microsoft.com/office/officeart/2005/8/layout/list1"/>
    <dgm:cxn modelId="{D9F33EB8-5F6B-4DE3-B3EA-6308D030B89B}" type="presParOf" srcId="{2FCDC935-3E18-4038-8CFF-AFFE3F6231A4}" destId="{1C7E9DFD-B02D-4782-BF6C-5329DEA3ACA3}" srcOrd="4" destOrd="0" presId="urn:microsoft.com/office/officeart/2005/8/layout/list1"/>
    <dgm:cxn modelId="{DD164291-392F-4A99-9ADB-A22ADB275734}" type="presParOf" srcId="{1C7E9DFD-B02D-4782-BF6C-5329DEA3ACA3}" destId="{2DED100D-11FE-4026-8FE6-754AAA49B02D}" srcOrd="0" destOrd="0" presId="urn:microsoft.com/office/officeart/2005/8/layout/list1"/>
    <dgm:cxn modelId="{D89129A2-D7ED-4820-B197-D2F50268ED3B}" type="presParOf" srcId="{1C7E9DFD-B02D-4782-BF6C-5329DEA3ACA3}" destId="{8DBD3CDB-565F-4931-9CE0-8399F8835078}" srcOrd="1" destOrd="0" presId="urn:microsoft.com/office/officeart/2005/8/layout/list1"/>
    <dgm:cxn modelId="{A7A35B80-CFA0-4C62-99D0-6AB2C1B8853B}" type="presParOf" srcId="{2FCDC935-3E18-4038-8CFF-AFFE3F6231A4}" destId="{F8F9DDF0-2D8D-47D1-A722-DBDD39C9248E}" srcOrd="5" destOrd="0" presId="urn:microsoft.com/office/officeart/2005/8/layout/list1"/>
    <dgm:cxn modelId="{4DCF2C23-E424-43D4-8388-27D954BD6210}" type="presParOf" srcId="{2FCDC935-3E18-4038-8CFF-AFFE3F6231A4}" destId="{A87D44D1-A677-4BF1-AC29-AF6D518DB7DA}" srcOrd="6" destOrd="0" presId="urn:microsoft.com/office/officeart/2005/8/layout/list1"/>
    <dgm:cxn modelId="{CAFBEA2E-CEC5-4083-96ED-8AC7C7766310}" type="presParOf" srcId="{2FCDC935-3E18-4038-8CFF-AFFE3F6231A4}" destId="{8D4C457F-EF20-4DD1-BA94-6AAFF07745DA}" srcOrd="7" destOrd="0" presId="urn:microsoft.com/office/officeart/2005/8/layout/list1"/>
    <dgm:cxn modelId="{8ABF16B1-369B-4DE7-A37C-9818A2BE859E}" type="presParOf" srcId="{2FCDC935-3E18-4038-8CFF-AFFE3F6231A4}" destId="{0409D4CB-E0E7-4952-9C16-CB074B61DD63}" srcOrd="8" destOrd="0" presId="urn:microsoft.com/office/officeart/2005/8/layout/list1"/>
    <dgm:cxn modelId="{3A0F3F7C-34C9-428C-BC83-7E623CD9FEFA}" type="presParOf" srcId="{0409D4CB-E0E7-4952-9C16-CB074B61DD63}" destId="{4BFC870E-F503-4FC3-B28F-C967B2BFD0A8}" srcOrd="0" destOrd="0" presId="urn:microsoft.com/office/officeart/2005/8/layout/list1"/>
    <dgm:cxn modelId="{E9B77821-2194-4DA5-A082-39E8FDFEF5BC}" type="presParOf" srcId="{0409D4CB-E0E7-4952-9C16-CB074B61DD63}" destId="{FA35B874-D8AB-4A08-9763-7EF5E41096E9}" srcOrd="1" destOrd="0" presId="urn:microsoft.com/office/officeart/2005/8/layout/list1"/>
    <dgm:cxn modelId="{7E4AC446-E482-4252-862A-FEE4D371428D}" type="presParOf" srcId="{2FCDC935-3E18-4038-8CFF-AFFE3F6231A4}" destId="{52066024-4F85-4C17-AA18-9D2DDC79F084}" srcOrd="9" destOrd="0" presId="urn:microsoft.com/office/officeart/2005/8/layout/list1"/>
    <dgm:cxn modelId="{26D18A12-87CF-4184-BF74-7BDF0C942D02}" type="presParOf" srcId="{2FCDC935-3E18-4038-8CFF-AFFE3F6231A4}" destId="{87E0BCCB-2827-4966-A98D-EF986E3D305F}" srcOrd="10" destOrd="0" presId="urn:microsoft.com/office/officeart/2005/8/layout/list1"/>
    <dgm:cxn modelId="{00B75B91-F2F7-461A-BA0F-093A0F5A7A5B}" type="presParOf" srcId="{2FCDC935-3E18-4038-8CFF-AFFE3F6231A4}" destId="{542E6D2B-AC2A-4849-AFC7-1CB90AA6A5EA}" srcOrd="11" destOrd="0" presId="urn:microsoft.com/office/officeart/2005/8/layout/list1"/>
    <dgm:cxn modelId="{B2C919CC-7726-4AC5-9E31-6C18F9C3D2FB}" type="presParOf" srcId="{2FCDC935-3E18-4038-8CFF-AFFE3F6231A4}" destId="{3F70B6E9-E460-4511-B9E5-8CCE45410839}" srcOrd="12" destOrd="0" presId="urn:microsoft.com/office/officeart/2005/8/layout/list1"/>
    <dgm:cxn modelId="{4F66884F-A8D7-464F-B3F9-8F7F5AC16CB9}" type="presParOf" srcId="{3F70B6E9-E460-4511-B9E5-8CCE45410839}" destId="{DCB874C9-5B6B-4239-AF9F-7A803D61AF70}" srcOrd="0" destOrd="0" presId="urn:microsoft.com/office/officeart/2005/8/layout/list1"/>
    <dgm:cxn modelId="{D7CE76DC-221A-44F9-8756-B30CCE5D9C61}" type="presParOf" srcId="{3F70B6E9-E460-4511-B9E5-8CCE45410839}" destId="{CD98E052-E519-4AC3-B667-D78AF362FB63}" srcOrd="1" destOrd="0" presId="urn:microsoft.com/office/officeart/2005/8/layout/list1"/>
    <dgm:cxn modelId="{36CF2129-479B-4344-8631-F55EB83FB9CD}" type="presParOf" srcId="{2FCDC935-3E18-4038-8CFF-AFFE3F6231A4}" destId="{4A8E7214-3E8E-4DB4-89E6-20FE5B5A6F52}" srcOrd="13" destOrd="0" presId="urn:microsoft.com/office/officeart/2005/8/layout/list1"/>
    <dgm:cxn modelId="{61E1A5E5-A6AA-4F48-88BE-CC45446AD24A}" type="presParOf" srcId="{2FCDC935-3E18-4038-8CFF-AFFE3F6231A4}" destId="{DCBD5125-77F5-4D61-822C-58C6305C0DC7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24805DA-7E3A-4744-8E58-3D2EFF064F60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0753D37-1043-476D-B5D8-56B669013529}">
      <dgm:prSet/>
      <dgm:spPr/>
      <dgm:t>
        <a:bodyPr/>
        <a:lstStyle/>
        <a:p>
          <a:r>
            <a:rPr lang="cy-GB" dirty="0"/>
            <a:t>Pryd bydd y trên yn cyrraedd? </a:t>
          </a:r>
          <a:endParaRPr lang="en-US" dirty="0"/>
        </a:p>
      </dgm:t>
    </dgm:pt>
    <dgm:pt modelId="{3410559C-68F3-477B-85F0-F600D143895F}" type="parTrans" cxnId="{6D5D543F-7A5C-4394-9BDD-46300437DE40}">
      <dgm:prSet/>
      <dgm:spPr/>
      <dgm:t>
        <a:bodyPr/>
        <a:lstStyle/>
        <a:p>
          <a:endParaRPr lang="en-US"/>
        </a:p>
      </dgm:t>
    </dgm:pt>
    <dgm:pt modelId="{9386A4B9-309D-4042-8C67-9BA9830B9213}" type="sibTrans" cxnId="{6D5D543F-7A5C-4394-9BDD-46300437DE40}">
      <dgm:prSet/>
      <dgm:spPr/>
      <dgm:t>
        <a:bodyPr/>
        <a:lstStyle/>
        <a:p>
          <a:endParaRPr lang="en-US"/>
        </a:p>
      </dgm:t>
    </dgm:pt>
    <dgm:pt modelId="{721E0998-CE29-42E5-99A7-D4ABF5405334}">
      <dgm:prSet/>
      <dgm:spPr/>
      <dgm:t>
        <a:bodyPr/>
        <a:lstStyle/>
        <a:p>
          <a:r>
            <a:rPr lang="cy-GB" dirty="0"/>
            <a:t>Pryd bydd y trên yn gadael? </a:t>
          </a:r>
          <a:endParaRPr lang="en-US" dirty="0"/>
        </a:p>
      </dgm:t>
    </dgm:pt>
    <dgm:pt modelId="{4E3606D2-8756-483F-913B-75D86DDA6446}" type="parTrans" cxnId="{2E96C40D-B53A-446A-8C8A-7751968F78D2}">
      <dgm:prSet/>
      <dgm:spPr/>
      <dgm:t>
        <a:bodyPr/>
        <a:lstStyle/>
        <a:p>
          <a:endParaRPr lang="en-US"/>
        </a:p>
      </dgm:t>
    </dgm:pt>
    <dgm:pt modelId="{788EEEE6-2CED-4916-974E-F23AC028D8E8}" type="sibTrans" cxnId="{2E96C40D-B53A-446A-8C8A-7751968F78D2}">
      <dgm:prSet/>
      <dgm:spPr/>
      <dgm:t>
        <a:bodyPr/>
        <a:lstStyle/>
        <a:p>
          <a:endParaRPr lang="en-US"/>
        </a:p>
      </dgm:t>
    </dgm:pt>
    <dgm:pt modelId="{0388AFA2-5EA0-4223-882A-23BB61C0B3EC}">
      <dgm:prSet/>
      <dgm:spPr/>
      <dgm:t>
        <a:bodyPr/>
        <a:lstStyle/>
        <a:p>
          <a:r>
            <a:rPr lang="cy-GB" dirty="0"/>
            <a:t>Bydd y trên yn cyrraedd am.....</a:t>
          </a:r>
          <a:endParaRPr lang="en-US" dirty="0"/>
        </a:p>
      </dgm:t>
    </dgm:pt>
    <dgm:pt modelId="{EA81CFDD-0961-4647-B50A-04FE0C4ED7DA}" type="parTrans" cxnId="{EDC3A4F5-11E7-4699-9DEF-5F52D7C4805F}">
      <dgm:prSet/>
      <dgm:spPr/>
      <dgm:t>
        <a:bodyPr/>
        <a:lstStyle/>
        <a:p>
          <a:endParaRPr lang="en-US"/>
        </a:p>
      </dgm:t>
    </dgm:pt>
    <dgm:pt modelId="{D37A528E-62CD-4A3A-8325-6ABC9DF67A88}" type="sibTrans" cxnId="{EDC3A4F5-11E7-4699-9DEF-5F52D7C4805F}">
      <dgm:prSet/>
      <dgm:spPr/>
      <dgm:t>
        <a:bodyPr/>
        <a:lstStyle/>
        <a:p>
          <a:endParaRPr lang="en-US"/>
        </a:p>
      </dgm:t>
    </dgm:pt>
    <dgm:pt modelId="{77A2A846-D360-43A5-B1BC-B47CA785AD02}">
      <dgm:prSet/>
      <dgm:spPr/>
      <dgm:t>
        <a:bodyPr/>
        <a:lstStyle/>
        <a:p>
          <a:r>
            <a:rPr lang="cy-GB" dirty="0"/>
            <a:t>Bydd y trên yn gadael am.....</a:t>
          </a:r>
          <a:endParaRPr lang="en-US" dirty="0"/>
        </a:p>
      </dgm:t>
    </dgm:pt>
    <dgm:pt modelId="{CD48AEA0-0534-4AC0-AED7-80BC93A4E797}" type="parTrans" cxnId="{3DEFC011-6EAB-4070-B870-916EA5E74D33}">
      <dgm:prSet/>
      <dgm:spPr/>
      <dgm:t>
        <a:bodyPr/>
        <a:lstStyle/>
        <a:p>
          <a:endParaRPr lang="en-US"/>
        </a:p>
      </dgm:t>
    </dgm:pt>
    <dgm:pt modelId="{4C76EB48-B1DA-4B12-808C-F2B6F41D16D7}" type="sibTrans" cxnId="{3DEFC011-6EAB-4070-B870-916EA5E74D33}">
      <dgm:prSet/>
      <dgm:spPr/>
      <dgm:t>
        <a:bodyPr/>
        <a:lstStyle/>
        <a:p>
          <a:endParaRPr lang="en-US"/>
        </a:p>
      </dgm:t>
    </dgm:pt>
    <dgm:pt modelId="{51F8C285-3326-4616-9625-F4C474427918}" type="pres">
      <dgm:prSet presAssocID="{724805DA-7E3A-4744-8E58-3D2EFF064F60}" presName="outerComposite" presStyleCnt="0">
        <dgm:presLayoutVars>
          <dgm:chMax val="5"/>
          <dgm:dir/>
          <dgm:resizeHandles val="exact"/>
        </dgm:presLayoutVars>
      </dgm:prSet>
      <dgm:spPr/>
    </dgm:pt>
    <dgm:pt modelId="{CF973287-2EDC-4C17-A589-A1647935FBD4}" type="pres">
      <dgm:prSet presAssocID="{724805DA-7E3A-4744-8E58-3D2EFF064F60}" presName="dummyMaxCanvas" presStyleCnt="0">
        <dgm:presLayoutVars/>
      </dgm:prSet>
      <dgm:spPr/>
    </dgm:pt>
    <dgm:pt modelId="{CA7054E9-389D-4AF1-B0F4-842E6AE6A3E0}" type="pres">
      <dgm:prSet presAssocID="{724805DA-7E3A-4744-8E58-3D2EFF064F60}" presName="FourNodes_1" presStyleLbl="node1" presStyleIdx="0" presStyleCnt="4">
        <dgm:presLayoutVars>
          <dgm:bulletEnabled val="1"/>
        </dgm:presLayoutVars>
      </dgm:prSet>
      <dgm:spPr/>
    </dgm:pt>
    <dgm:pt modelId="{0C5C9638-DFC3-40EE-B380-FAE7FF2CB8E8}" type="pres">
      <dgm:prSet presAssocID="{724805DA-7E3A-4744-8E58-3D2EFF064F60}" presName="FourNodes_2" presStyleLbl="node1" presStyleIdx="1" presStyleCnt="4">
        <dgm:presLayoutVars>
          <dgm:bulletEnabled val="1"/>
        </dgm:presLayoutVars>
      </dgm:prSet>
      <dgm:spPr/>
    </dgm:pt>
    <dgm:pt modelId="{B349C6B5-461C-4843-A6E8-64EBCFDD80C6}" type="pres">
      <dgm:prSet presAssocID="{724805DA-7E3A-4744-8E58-3D2EFF064F60}" presName="FourNodes_3" presStyleLbl="node1" presStyleIdx="2" presStyleCnt="4">
        <dgm:presLayoutVars>
          <dgm:bulletEnabled val="1"/>
        </dgm:presLayoutVars>
      </dgm:prSet>
      <dgm:spPr/>
    </dgm:pt>
    <dgm:pt modelId="{CF97BD4F-57AF-416E-A013-BD21DBFD4BF1}" type="pres">
      <dgm:prSet presAssocID="{724805DA-7E3A-4744-8E58-3D2EFF064F60}" presName="FourNodes_4" presStyleLbl="node1" presStyleIdx="3" presStyleCnt="4">
        <dgm:presLayoutVars>
          <dgm:bulletEnabled val="1"/>
        </dgm:presLayoutVars>
      </dgm:prSet>
      <dgm:spPr/>
    </dgm:pt>
    <dgm:pt modelId="{73EC0084-2677-4C11-92D1-9D264D03CBF0}" type="pres">
      <dgm:prSet presAssocID="{724805DA-7E3A-4744-8E58-3D2EFF064F60}" presName="FourConn_1-2" presStyleLbl="fgAccFollowNode1" presStyleIdx="0" presStyleCnt="3">
        <dgm:presLayoutVars>
          <dgm:bulletEnabled val="1"/>
        </dgm:presLayoutVars>
      </dgm:prSet>
      <dgm:spPr/>
    </dgm:pt>
    <dgm:pt modelId="{CBA84FB5-375C-4D76-9E41-234F05CFB327}" type="pres">
      <dgm:prSet presAssocID="{724805DA-7E3A-4744-8E58-3D2EFF064F60}" presName="FourConn_2-3" presStyleLbl="fgAccFollowNode1" presStyleIdx="1" presStyleCnt="3">
        <dgm:presLayoutVars>
          <dgm:bulletEnabled val="1"/>
        </dgm:presLayoutVars>
      </dgm:prSet>
      <dgm:spPr/>
    </dgm:pt>
    <dgm:pt modelId="{1A57B78B-430A-47FF-AD15-C8A24546CA91}" type="pres">
      <dgm:prSet presAssocID="{724805DA-7E3A-4744-8E58-3D2EFF064F60}" presName="FourConn_3-4" presStyleLbl="fgAccFollowNode1" presStyleIdx="2" presStyleCnt="3">
        <dgm:presLayoutVars>
          <dgm:bulletEnabled val="1"/>
        </dgm:presLayoutVars>
      </dgm:prSet>
      <dgm:spPr/>
    </dgm:pt>
    <dgm:pt modelId="{E1AFF923-14C5-4C54-AB23-252C0F6E4ECF}" type="pres">
      <dgm:prSet presAssocID="{724805DA-7E3A-4744-8E58-3D2EFF064F60}" presName="FourNodes_1_text" presStyleLbl="node1" presStyleIdx="3" presStyleCnt="4">
        <dgm:presLayoutVars>
          <dgm:bulletEnabled val="1"/>
        </dgm:presLayoutVars>
      </dgm:prSet>
      <dgm:spPr/>
    </dgm:pt>
    <dgm:pt modelId="{CBB82082-CCC0-41FD-80C9-E3CFC11AD5C6}" type="pres">
      <dgm:prSet presAssocID="{724805DA-7E3A-4744-8E58-3D2EFF064F60}" presName="FourNodes_2_text" presStyleLbl="node1" presStyleIdx="3" presStyleCnt="4">
        <dgm:presLayoutVars>
          <dgm:bulletEnabled val="1"/>
        </dgm:presLayoutVars>
      </dgm:prSet>
      <dgm:spPr/>
    </dgm:pt>
    <dgm:pt modelId="{29BB4511-260F-48A3-8FD8-3C2735B62356}" type="pres">
      <dgm:prSet presAssocID="{724805DA-7E3A-4744-8E58-3D2EFF064F60}" presName="FourNodes_3_text" presStyleLbl="node1" presStyleIdx="3" presStyleCnt="4">
        <dgm:presLayoutVars>
          <dgm:bulletEnabled val="1"/>
        </dgm:presLayoutVars>
      </dgm:prSet>
      <dgm:spPr/>
    </dgm:pt>
    <dgm:pt modelId="{4C87C3CA-FBA9-42FC-899E-D99B55E5E9E2}" type="pres">
      <dgm:prSet presAssocID="{724805DA-7E3A-4744-8E58-3D2EFF064F60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2E96C40D-B53A-446A-8C8A-7751968F78D2}" srcId="{724805DA-7E3A-4744-8E58-3D2EFF064F60}" destId="{721E0998-CE29-42E5-99A7-D4ABF5405334}" srcOrd="1" destOrd="0" parTransId="{4E3606D2-8756-483F-913B-75D86DDA6446}" sibTransId="{788EEEE6-2CED-4916-974E-F23AC028D8E8}"/>
    <dgm:cxn modelId="{3DEFC011-6EAB-4070-B870-916EA5E74D33}" srcId="{724805DA-7E3A-4744-8E58-3D2EFF064F60}" destId="{77A2A846-D360-43A5-B1BC-B47CA785AD02}" srcOrd="3" destOrd="0" parTransId="{CD48AEA0-0534-4AC0-AED7-80BC93A4E797}" sibTransId="{4C76EB48-B1DA-4B12-808C-F2B6F41D16D7}"/>
    <dgm:cxn modelId="{6D5D543F-7A5C-4394-9BDD-46300437DE40}" srcId="{724805DA-7E3A-4744-8E58-3D2EFF064F60}" destId="{40753D37-1043-476D-B5D8-56B669013529}" srcOrd="0" destOrd="0" parTransId="{3410559C-68F3-477B-85F0-F600D143895F}" sibTransId="{9386A4B9-309D-4042-8C67-9BA9830B9213}"/>
    <dgm:cxn modelId="{1A644F70-EF9C-4959-824A-5ABDF0500F88}" type="presOf" srcId="{721E0998-CE29-42E5-99A7-D4ABF5405334}" destId="{0C5C9638-DFC3-40EE-B380-FAE7FF2CB8E8}" srcOrd="0" destOrd="0" presId="urn:microsoft.com/office/officeart/2005/8/layout/vProcess5"/>
    <dgm:cxn modelId="{5C1F0D77-A7A4-4030-BC95-8DA448B1114A}" type="presOf" srcId="{77A2A846-D360-43A5-B1BC-B47CA785AD02}" destId="{CF97BD4F-57AF-416E-A013-BD21DBFD4BF1}" srcOrd="0" destOrd="0" presId="urn:microsoft.com/office/officeart/2005/8/layout/vProcess5"/>
    <dgm:cxn modelId="{E991A78C-2E80-4E51-92A8-3FF4AE7CACD3}" type="presOf" srcId="{77A2A846-D360-43A5-B1BC-B47CA785AD02}" destId="{4C87C3CA-FBA9-42FC-899E-D99B55E5E9E2}" srcOrd="1" destOrd="0" presId="urn:microsoft.com/office/officeart/2005/8/layout/vProcess5"/>
    <dgm:cxn modelId="{55391F97-05BD-4C79-AF5D-2C7E50F2AB77}" type="presOf" srcId="{0388AFA2-5EA0-4223-882A-23BB61C0B3EC}" destId="{29BB4511-260F-48A3-8FD8-3C2735B62356}" srcOrd="1" destOrd="0" presId="urn:microsoft.com/office/officeart/2005/8/layout/vProcess5"/>
    <dgm:cxn modelId="{2CC03A98-98E9-42C3-956F-3AFB018DB619}" type="presOf" srcId="{40753D37-1043-476D-B5D8-56B669013529}" destId="{CA7054E9-389D-4AF1-B0F4-842E6AE6A3E0}" srcOrd="0" destOrd="0" presId="urn:microsoft.com/office/officeart/2005/8/layout/vProcess5"/>
    <dgm:cxn modelId="{266E579B-06A1-4D7F-BB92-DC86658C0F54}" type="presOf" srcId="{40753D37-1043-476D-B5D8-56B669013529}" destId="{E1AFF923-14C5-4C54-AB23-252C0F6E4ECF}" srcOrd="1" destOrd="0" presId="urn:microsoft.com/office/officeart/2005/8/layout/vProcess5"/>
    <dgm:cxn modelId="{C8D7029C-C23D-4215-B4CD-7CD76FAA7823}" type="presOf" srcId="{721E0998-CE29-42E5-99A7-D4ABF5405334}" destId="{CBB82082-CCC0-41FD-80C9-E3CFC11AD5C6}" srcOrd="1" destOrd="0" presId="urn:microsoft.com/office/officeart/2005/8/layout/vProcess5"/>
    <dgm:cxn modelId="{5B15129D-B2AA-4A50-B353-F941132DB810}" type="presOf" srcId="{9386A4B9-309D-4042-8C67-9BA9830B9213}" destId="{73EC0084-2677-4C11-92D1-9D264D03CBF0}" srcOrd="0" destOrd="0" presId="urn:microsoft.com/office/officeart/2005/8/layout/vProcess5"/>
    <dgm:cxn modelId="{FEDB1AAA-F04A-4FD8-9BC8-B54BDD9E557E}" type="presOf" srcId="{724805DA-7E3A-4744-8E58-3D2EFF064F60}" destId="{51F8C285-3326-4616-9625-F4C474427918}" srcOrd="0" destOrd="0" presId="urn:microsoft.com/office/officeart/2005/8/layout/vProcess5"/>
    <dgm:cxn modelId="{EE8B13C9-E25F-44B1-B6EC-F7D1A353F62B}" type="presOf" srcId="{0388AFA2-5EA0-4223-882A-23BB61C0B3EC}" destId="{B349C6B5-461C-4843-A6E8-64EBCFDD80C6}" srcOrd="0" destOrd="0" presId="urn:microsoft.com/office/officeart/2005/8/layout/vProcess5"/>
    <dgm:cxn modelId="{4757FBDC-711E-4414-AE70-0F4C4F86C82F}" type="presOf" srcId="{D37A528E-62CD-4A3A-8325-6ABC9DF67A88}" destId="{1A57B78B-430A-47FF-AD15-C8A24546CA91}" srcOrd="0" destOrd="0" presId="urn:microsoft.com/office/officeart/2005/8/layout/vProcess5"/>
    <dgm:cxn modelId="{EDC3A4F5-11E7-4699-9DEF-5F52D7C4805F}" srcId="{724805DA-7E3A-4744-8E58-3D2EFF064F60}" destId="{0388AFA2-5EA0-4223-882A-23BB61C0B3EC}" srcOrd="2" destOrd="0" parTransId="{EA81CFDD-0961-4647-B50A-04FE0C4ED7DA}" sibTransId="{D37A528E-62CD-4A3A-8325-6ABC9DF67A88}"/>
    <dgm:cxn modelId="{170582FE-8096-4F11-8EBE-AA49C98571AF}" type="presOf" srcId="{788EEEE6-2CED-4916-974E-F23AC028D8E8}" destId="{CBA84FB5-375C-4D76-9E41-234F05CFB327}" srcOrd="0" destOrd="0" presId="urn:microsoft.com/office/officeart/2005/8/layout/vProcess5"/>
    <dgm:cxn modelId="{B6E98DED-AF2E-406D-8EC3-8F62A1964EA0}" type="presParOf" srcId="{51F8C285-3326-4616-9625-F4C474427918}" destId="{CF973287-2EDC-4C17-A589-A1647935FBD4}" srcOrd="0" destOrd="0" presId="urn:microsoft.com/office/officeart/2005/8/layout/vProcess5"/>
    <dgm:cxn modelId="{E7BFAE43-4BB7-4C57-A6AD-FC9C51101F44}" type="presParOf" srcId="{51F8C285-3326-4616-9625-F4C474427918}" destId="{CA7054E9-389D-4AF1-B0F4-842E6AE6A3E0}" srcOrd="1" destOrd="0" presId="urn:microsoft.com/office/officeart/2005/8/layout/vProcess5"/>
    <dgm:cxn modelId="{C2A151D7-8418-4241-9F8A-9CF00A9E6780}" type="presParOf" srcId="{51F8C285-3326-4616-9625-F4C474427918}" destId="{0C5C9638-DFC3-40EE-B380-FAE7FF2CB8E8}" srcOrd="2" destOrd="0" presId="urn:microsoft.com/office/officeart/2005/8/layout/vProcess5"/>
    <dgm:cxn modelId="{8721B2D9-EF6D-40DB-956F-2D12A263F6F9}" type="presParOf" srcId="{51F8C285-3326-4616-9625-F4C474427918}" destId="{B349C6B5-461C-4843-A6E8-64EBCFDD80C6}" srcOrd="3" destOrd="0" presId="urn:microsoft.com/office/officeart/2005/8/layout/vProcess5"/>
    <dgm:cxn modelId="{DADE3337-C6F5-4DE7-8CCD-1F3DF819A761}" type="presParOf" srcId="{51F8C285-3326-4616-9625-F4C474427918}" destId="{CF97BD4F-57AF-416E-A013-BD21DBFD4BF1}" srcOrd="4" destOrd="0" presId="urn:microsoft.com/office/officeart/2005/8/layout/vProcess5"/>
    <dgm:cxn modelId="{B0CAE75A-7A20-4F48-A981-75B0CD78E554}" type="presParOf" srcId="{51F8C285-3326-4616-9625-F4C474427918}" destId="{73EC0084-2677-4C11-92D1-9D264D03CBF0}" srcOrd="5" destOrd="0" presId="urn:microsoft.com/office/officeart/2005/8/layout/vProcess5"/>
    <dgm:cxn modelId="{9890A8F4-1A44-4D5C-947D-DFD90A6D61C4}" type="presParOf" srcId="{51F8C285-3326-4616-9625-F4C474427918}" destId="{CBA84FB5-375C-4D76-9E41-234F05CFB327}" srcOrd="6" destOrd="0" presId="urn:microsoft.com/office/officeart/2005/8/layout/vProcess5"/>
    <dgm:cxn modelId="{CEFFA2A7-C51A-48DF-AC95-6DE0E4A90C19}" type="presParOf" srcId="{51F8C285-3326-4616-9625-F4C474427918}" destId="{1A57B78B-430A-47FF-AD15-C8A24546CA91}" srcOrd="7" destOrd="0" presId="urn:microsoft.com/office/officeart/2005/8/layout/vProcess5"/>
    <dgm:cxn modelId="{EE3FC15A-D69D-45D0-9764-E9F850B80A58}" type="presParOf" srcId="{51F8C285-3326-4616-9625-F4C474427918}" destId="{E1AFF923-14C5-4C54-AB23-252C0F6E4ECF}" srcOrd="8" destOrd="0" presId="urn:microsoft.com/office/officeart/2005/8/layout/vProcess5"/>
    <dgm:cxn modelId="{452F0497-2A29-4CE5-AAB0-39FB6AE9ACCA}" type="presParOf" srcId="{51F8C285-3326-4616-9625-F4C474427918}" destId="{CBB82082-CCC0-41FD-80C9-E3CFC11AD5C6}" srcOrd="9" destOrd="0" presId="urn:microsoft.com/office/officeart/2005/8/layout/vProcess5"/>
    <dgm:cxn modelId="{5942D76C-8D96-46F7-A880-D3B038A9D3A9}" type="presParOf" srcId="{51F8C285-3326-4616-9625-F4C474427918}" destId="{29BB4511-260F-48A3-8FD8-3C2735B62356}" srcOrd="10" destOrd="0" presId="urn:microsoft.com/office/officeart/2005/8/layout/vProcess5"/>
    <dgm:cxn modelId="{BB13AF26-81E0-407B-ABD5-2D7E57B9C4C9}" type="presParOf" srcId="{51F8C285-3326-4616-9625-F4C474427918}" destId="{4C87C3CA-FBA9-42FC-899E-D99B55E5E9E2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72D862-1EAD-4A54-854C-38A63138DD88}">
      <dsp:nvSpPr>
        <dsp:cNvPr id="0" name=""/>
        <dsp:cNvSpPr/>
      </dsp:nvSpPr>
      <dsp:spPr>
        <a:xfrm>
          <a:off x="0" y="398702"/>
          <a:ext cx="6683374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103E3E-1739-41FB-9EC1-F967A319FD57}">
      <dsp:nvSpPr>
        <dsp:cNvPr id="0" name=""/>
        <dsp:cNvSpPr/>
      </dsp:nvSpPr>
      <dsp:spPr>
        <a:xfrm>
          <a:off x="334168" y="14942"/>
          <a:ext cx="4678362" cy="76752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831" tIns="0" rIns="176831" bIns="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600" kern="1200" dirty="0"/>
            <a:t>Pryd bydd y trên yn cyrraedd? </a:t>
          </a:r>
          <a:endParaRPr lang="en-US" sz="2600" kern="1200" dirty="0"/>
        </a:p>
      </dsp:txBody>
      <dsp:txXfrm>
        <a:off x="371635" y="52409"/>
        <a:ext cx="4603428" cy="692586"/>
      </dsp:txXfrm>
    </dsp:sp>
    <dsp:sp modelId="{A87D44D1-A677-4BF1-AC29-AF6D518DB7DA}">
      <dsp:nvSpPr>
        <dsp:cNvPr id="0" name=""/>
        <dsp:cNvSpPr/>
      </dsp:nvSpPr>
      <dsp:spPr>
        <a:xfrm>
          <a:off x="0" y="1578062"/>
          <a:ext cx="6683374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5129271"/>
              <a:satOff val="-1832"/>
              <a:lumOff val="294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BD3CDB-565F-4931-9CE0-8399F8835078}">
      <dsp:nvSpPr>
        <dsp:cNvPr id="0" name=""/>
        <dsp:cNvSpPr/>
      </dsp:nvSpPr>
      <dsp:spPr>
        <a:xfrm>
          <a:off x="334168" y="1194302"/>
          <a:ext cx="4678362" cy="767520"/>
        </a:xfrm>
        <a:prstGeom prst="roundRect">
          <a:avLst/>
        </a:prstGeom>
        <a:gradFill rotWithShape="0">
          <a:gsLst>
            <a:gs pos="0">
              <a:schemeClr val="accent5">
                <a:hueOff val="5129271"/>
                <a:satOff val="-1832"/>
                <a:lumOff val="294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5129271"/>
                <a:satOff val="-1832"/>
                <a:lumOff val="294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5129271"/>
                <a:satOff val="-1832"/>
                <a:lumOff val="294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831" tIns="0" rIns="176831" bIns="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600" kern="1200" dirty="0"/>
            <a:t>Pryd bydd y trên yn gadael? </a:t>
          </a:r>
          <a:endParaRPr lang="en-US" sz="2600" kern="1200" dirty="0"/>
        </a:p>
      </dsp:txBody>
      <dsp:txXfrm>
        <a:off x="371635" y="1231769"/>
        <a:ext cx="4603428" cy="692586"/>
      </dsp:txXfrm>
    </dsp:sp>
    <dsp:sp modelId="{87E0BCCB-2827-4966-A98D-EF986E3D305F}">
      <dsp:nvSpPr>
        <dsp:cNvPr id="0" name=""/>
        <dsp:cNvSpPr/>
      </dsp:nvSpPr>
      <dsp:spPr>
        <a:xfrm>
          <a:off x="0" y="2757422"/>
          <a:ext cx="6683374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10258542"/>
              <a:satOff val="-3664"/>
              <a:lumOff val="588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35B874-D8AB-4A08-9763-7EF5E41096E9}">
      <dsp:nvSpPr>
        <dsp:cNvPr id="0" name=""/>
        <dsp:cNvSpPr/>
      </dsp:nvSpPr>
      <dsp:spPr>
        <a:xfrm>
          <a:off x="334168" y="2373662"/>
          <a:ext cx="4678362" cy="767520"/>
        </a:xfrm>
        <a:prstGeom prst="roundRect">
          <a:avLst/>
        </a:prstGeom>
        <a:gradFill rotWithShape="0">
          <a:gsLst>
            <a:gs pos="0">
              <a:schemeClr val="accent5">
                <a:hueOff val="10258542"/>
                <a:satOff val="-3664"/>
                <a:lumOff val="5883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10258542"/>
                <a:satOff val="-3664"/>
                <a:lumOff val="5883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10258542"/>
                <a:satOff val="-3664"/>
                <a:lumOff val="5883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831" tIns="0" rIns="176831" bIns="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600" kern="1200" dirty="0"/>
            <a:t>Bydd y trên yn cyrraedd am.....</a:t>
          </a:r>
          <a:endParaRPr lang="en-US" sz="2600" kern="1200" dirty="0"/>
        </a:p>
      </dsp:txBody>
      <dsp:txXfrm>
        <a:off x="371635" y="2411129"/>
        <a:ext cx="4603428" cy="692586"/>
      </dsp:txXfrm>
    </dsp:sp>
    <dsp:sp modelId="{DCBD5125-77F5-4D61-822C-58C6305C0DC7}">
      <dsp:nvSpPr>
        <dsp:cNvPr id="0" name=""/>
        <dsp:cNvSpPr/>
      </dsp:nvSpPr>
      <dsp:spPr>
        <a:xfrm>
          <a:off x="0" y="3936782"/>
          <a:ext cx="6683374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15387812"/>
              <a:satOff val="-5496"/>
              <a:lumOff val="882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98E052-E519-4AC3-B667-D78AF362FB63}">
      <dsp:nvSpPr>
        <dsp:cNvPr id="0" name=""/>
        <dsp:cNvSpPr/>
      </dsp:nvSpPr>
      <dsp:spPr>
        <a:xfrm>
          <a:off x="334168" y="3553022"/>
          <a:ext cx="4678362" cy="767520"/>
        </a:xfrm>
        <a:prstGeom prst="roundRect">
          <a:avLst/>
        </a:prstGeom>
        <a:gradFill rotWithShape="0">
          <a:gsLst>
            <a:gs pos="0">
              <a:schemeClr val="accent5">
                <a:hueOff val="15387812"/>
                <a:satOff val="-5496"/>
                <a:lumOff val="8825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15387812"/>
                <a:satOff val="-5496"/>
                <a:lumOff val="8825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15387812"/>
                <a:satOff val="-5496"/>
                <a:lumOff val="8825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831" tIns="0" rIns="176831" bIns="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600" kern="1200" dirty="0"/>
            <a:t>Bydd y trên yn gadael am.....</a:t>
          </a:r>
          <a:endParaRPr lang="en-US" sz="2600" kern="1200" dirty="0"/>
        </a:p>
      </dsp:txBody>
      <dsp:txXfrm>
        <a:off x="371635" y="3590489"/>
        <a:ext cx="4603428" cy="6925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7054E9-389D-4AF1-B0F4-842E6AE6A3E0}">
      <dsp:nvSpPr>
        <dsp:cNvPr id="0" name=""/>
        <dsp:cNvSpPr/>
      </dsp:nvSpPr>
      <dsp:spPr>
        <a:xfrm>
          <a:off x="0" y="0"/>
          <a:ext cx="8290560" cy="66639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100" kern="1200" dirty="0"/>
            <a:t>Pryd bydd y trên yn cyrraedd? </a:t>
          </a:r>
          <a:endParaRPr lang="en-US" sz="3100" kern="1200" dirty="0"/>
        </a:p>
      </dsp:txBody>
      <dsp:txXfrm>
        <a:off x="19518" y="19518"/>
        <a:ext cx="7515157" cy="627358"/>
      </dsp:txXfrm>
    </dsp:sp>
    <dsp:sp modelId="{0C5C9638-DFC3-40EE-B380-FAE7FF2CB8E8}">
      <dsp:nvSpPr>
        <dsp:cNvPr id="0" name=""/>
        <dsp:cNvSpPr/>
      </dsp:nvSpPr>
      <dsp:spPr>
        <a:xfrm>
          <a:off x="694334" y="787557"/>
          <a:ext cx="8290560" cy="666394"/>
        </a:xfrm>
        <a:prstGeom prst="roundRect">
          <a:avLst>
            <a:gd name="adj" fmla="val 10000"/>
          </a:avLst>
        </a:prstGeom>
        <a:solidFill>
          <a:schemeClr val="accent5">
            <a:hueOff val="5129271"/>
            <a:satOff val="-1832"/>
            <a:lumOff val="294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100" kern="1200" dirty="0"/>
            <a:t>Pryd bydd y trên yn gadael? </a:t>
          </a:r>
          <a:endParaRPr lang="en-US" sz="3100" kern="1200" dirty="0"/>
        </a:p>
      </dsp:txBody>
      <dsp:txXfrm>
        <a:off x="713852" y="807075"/>
        <a:ext cx="7124033" cy="627358"/>
      </dsp:txXfrm>
    </dsp:sp>
    <dsp:sp modelId="{B349C6B5-461C-4843-A6E8-64EBCFDD80C6}">
      <dsp:nvSpPr>
        <dsp:cNvPr id="0" name=""/>
        <dsp:cNvSpPr/>
      </dsp:nvSpPr>
      <dsp:spPr>
        <a:xfrm>
          <a:off x="1378305" y="1575114"/>
          <a:ext cx="8290560" cy="666394"/>
        </a:xfrm>
        <a:prstGeom prst="roundRect">
          <a:avLst>
            <a:gd name="adj" fmla="val 10000"/>
          </a:avLst>
        </a:prstGeom>
        <a:solidFill>
          <a:schemeClr val="accent5">
            <a:hueOff val="10258542"/>
            <a:satOff val="-3664"/>
            <a:lumOff val="588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100" kern="1200" dirty="0"/>
            <a:t>Bydd y trên yn cyrraedd am.....</a:t>
          </a:r>
          <a:endParaRPr lang="en-US" sz="3100" kern="1200" dirty="0"/>
        </a:p>
      </dsp:txBody>
      <dsp:txXfrm>
        <a:off x="1397823" y="1594632"/>
        <a:ext cx="7134396" cy="627358"/>
      </dsp:txXfrm>
    </dsp:sp>
    <dsp:sp modelId="{CF97BD4F-57AF-416E-A013-BD21DBFD4BF1}">
      <dsp:nvSpPr>
        <dsp:cNvPr id="0" name=""/>
        <dsp:cNvSpPr/>
      </dsp:nvSpPr>
      <dsp:spPr>
        <a:xfrm>
          <a:off x="2072639" y="2362672"/>
          <a:ext cx="8290560" cy="666394"/>
        </a:xfrm>
        <a:prstGeom prst="roundRect">
          <a:avLst>
            <a:gd name="adj" fmla="val 10000"/>
          </a:avLst>
        </a:prstGeom>
        <a:solidFill>
          <a:schemeClr val="accent5">
            <a:hueOff val="15387812"/>
            <a:satOff val="-5496"/>
            <a:lumOff val="882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100" kern="1200" dirty="0"/>
            <a:t>Bydd y trên yn gadael am.....</a:t>
          </a:r>
          <a:endParaRPr lang="en-US" sz="3100" kern="1200" dirty="0"/>
        </a:p>
      </dsp:txBody>
      <dsp:txXfrm>
        <a:off x="2092157" y="2382190"/>
        <a:ext cx="7124033" cy="627358"/>
      </dsp:txXfrm>
    </dsp:sp>
    <dsp:sp modelId="{73EC0084-2677-4C11-92D1-9D264D03CBF0}">
      <dsp:nvSpPr>
        <dsp:cNvPr id="0" name=""/>
        <dsp:cNvSpPr/>
      </dsp:nvSpPr>
      <dsp:spPr>
        <a:xfrm>
          <a:off x="7857403" y="510397"/>
          <a:ext cx="433156" cy="43315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7954863" y="510397"/>
        <a:ext cx="238236" cy="325950"/>
      </dsp:txXfrm>
    </dsp:sp>
    <dsp:sp modelId="{CBA84FB5-375C-4D76-9E41-234F05CFB327}">
      <dsp:nvSpPr>
        <dsp:cNvPr id="0" name=""/>
        <dsp:cNvSpPr/>
      </dsp:nvSpPr>
      <dsp:spPr>
        <a:xfrm>
          <a:off x="8551737" y="1297955"/>
          <a:ext cx="433156" cy="43315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7779575"/>
            <a:satOff val="-738"/>
            <a:lumOff val="538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649197" y="1297955"/>
        <a:ext cx="238236" cy="325950"/>
      </dsp:txXfrm>
    </dsp:sp>
    <dsp:sp modelId="{1A57B78B-430A-47FF-AD15-C8A24546CA91}">
      <dsp:nvSpPr>
        <dsp:cNvPr id="0" name=""/>
        <dsp:cNvSpPr/>
      </dsp:nvSpPr>
      <dsp:spPr>
        <a:xfrm>
          <a:off x="9235709" y="2085512"/>
          <a:ext cx="433156" cy="43315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15559149"/>
            <a:satOff val="-1476"/>
            <a:lumOff val="1077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9333169" y="2085512"/>
        <a:ext cx="238236" cy="3259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11-13T11:56:26.40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1,'52'0,"100"4,-134-3,0 2,-1 0,1 2,-1 0,0 0,22 12,-21-9,-1-1,1 0,0-1,1-1,-1 0,20 1,-21-3,-1 1,0 1,22 10,-24-9,0-1,0-1,1 1,28 3,164-9,9 2,-189 3,-3 3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76F4FB-5717-4CAB-B3C0-17C39234918F}" type="datetimeFigureOut">
              <a:rPr lang="cy-GB" smtClean="0"/>
              <a:t>16/11/2024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B8F446-35A1-41EF-B086-4885B96EEF3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526099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B8F446-35A1-41EF-B086-4885B96EEF3B}" type="slidenum">
              <a:rPr lang="cy-GB" smtClean="0"/>
              <a:t>10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785772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64760-1A7F-433E-A838-DDA4A63CEAD1}" type="datetimeFigureOut">
              <a:rPr lang="cy-GB" smtClean="0"/>
              <a:t>16/11/2024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9134C-BF24-4B7B-8B15-BCC5D3D280A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669391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64760-1A7F-433E-A838-DDA4A63CEAD1}" type="datetimeFigureOut">
              <a:rPr lang="cy-GB" smtClean="0"/>
              <a:t>16/11/2024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9134C-BF24-4B7B-8B15-BCC5D3D280A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473762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64760-1A7F-433E-A838-DDA4A63CEAD1}" type="datetimeFigureOut">
              <a:rPr lang="cy-GB" smtClean="0"/>
              <a:t>16/11/2024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9134C-BF24-4B7B-8B15-BCC5D3D280A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05012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64760-1A7F-433E-A838-DDA4A63CEAD1}" type="datetimeFigureOut">
              <a:rPr lang="cy-GB" smtClean="0"/>
              <a:t>16/11/2024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9134C-BF24-4B7B-8B15-BCC5D3D280A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888980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64760-1A7F-433E-A838-DDA4A63CEAD1}" type="datetimeFigureOut">
              <a:rPr lang="cy-GB" smtClean="0"/>
              <a:t>16/11/2024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9134C-BF24-4B7B-8B15-BCC5D3D280A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860285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64760-1A7F-433E-A838-DDA4A63CEAD1}" type="datetimeFigureOut">
              <a:rPr lang="cy-GB" smtClean="0"/>
              <a:t>16/11/2024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9134C-BF24-4B7B-8B15-BCC5D3D280A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2396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64760-1A7F-433E-A838-DDA4A63CEAD1}" type="datetimeFigureOut">
              <a:rPr lang="cy-GB" smtClean="0"/>
              <a:t>16/11/2024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9134C-BF24-4B7B-8B15-BCC5D3D280A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964095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64760-1A7F-433E-A838-DDA4A63CEAD1}" type="datetimeFigureOut">
              <a:rPr lang="cy-GB" smtClean="0"/>
              <a:t>16/11/2024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9134C-BF24-4B7B-8B15-BCC5D3D280A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033784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64760-1A7F-433E-A838-DDA4A63CEAD1}" type="datetimeFigureOut">
              <a:rPr lang="cy-GB" smtClean="0"/>
              <a:t>16/11/2024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9134C-BF24-4B7B-8B15-BCC5D3D280A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193831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64760-1A7F-433E-A838-DDA4A63CEAD1}" type="datetimeFigureOut">
              <a:rPr lang="cy-GB" smtClean="0"/>
              <a:t>16/11/2024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9134C-BF24-4B7B-8B15-BCC5D3D280A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012198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64760-1A7F-433E-A838-DDA4A63CEAD1}" type="datetimeFigureOut">
              <a:rPr lang="cy-GB" smtClean="0"/>
              <a:t>16/11/2024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9134C-BF24-4B7B-8B15-BCC5D3D280A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658600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64760-1A7F-433E-A838-DDA4A63CEAD1}" type="datetimeFigureOut">
              <a:rPr lang="cy-GB" smtClean="0"/>
              <a:t>16/11/2024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9134C-BF24-4B7B-8B15-BCC5D3D280AF}" type="slidenum">
              <a:rPr lang="cy-GB" smtClean="0"/>
              <a:t>‹#›</a:t>
            </a:fld>
            <a:endParaRPr lang="cy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06670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64760-1A7F-433E-A838-DDA4A63CEAD1}" type="datetimeFigureOut">
              <a:rPr lang="cy-GB" smtClean="0"/>
              <a:t>16/11/2024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9134C-BF24-4B7B-8B15-BCC5D3D280A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88104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64760-1A7F-433E-A838-DDA4A63CEAD1}" type="datetimeFigureOut">
              <a:rPr lang="cy-GB" smtClean="0"/>
              <a:t>16/11/2024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9134C-BF24-4B7B-8B15-BCC5D3D280A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257944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64760-1A7F-433E-A838-DDA4A63CEAD1}" type="datetimeFigureOut">
              <a:rPr lang="cy-GB" smtClean="0"/>
              <a:t>16/11/2024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9134C-BF24-4B7B-8B15-BCC5D3D280A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414399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64760-1A7F-433E-A838-DDA4A63CEAD1}" type="datetimeFigureOut">
              <a:rPr lang="cy-GB" smtClean="0"/>
              <a:t>16/11/2024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9134C-BF24-4B7B-8B15-BCC5D3D280A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802435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64760-1A7F-433E-A838-DDA4A63CEAD1}" type="datetimeFigureOut">
              <a:rPr lang="cy-GB" smtClean="0"/>
              <a:t>16/11/2024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9134C-BF24-4B7B-8B15-BCC5D3D280A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029544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8FEDF-041A-DC36-540F-B5ACC498C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0B949D-4F15-11DA-D304-E8DAFB56E2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5033F-78F7-D281-32C3-F0F7BD15D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16/11/2024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7D666E-DCAF-7229-4D42-E899D6551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9A2B30-ACCD-44B7-837D-8F889C7A3A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981610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4B6CE-9755-8982-AF38-736596A21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E047C6-DC37-449D-2355-911F5A224D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55372D-5240-DD6A-E043-A4C283335B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16/11/2024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32C241-C6E5-AE87-BE0D-AD2439FDB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70C2D-45EC-FD8A-C380-4160F3A9F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9514011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3BA2C-F813-C084-0A1F-9C7592E72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B8F8DF-09F6-CD48-0B5B-01DD6B4248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6DEE-B782-E59A-1D38-7ECF5FDBF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16/11/2024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674369-420D-3FEB-B2BE-EA68A90656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1DDFBE-183A-2F04-199C-C422EA1E9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2229264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65DC9-5EE5-9C55-8AE1-075713B602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98576-3A62-2401-B8FE-AA3567E26E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9AB652-27AC-C48D-39F4-EEDA0C9A92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A3913-CD75-2659-72A9-D3A5DE615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16/11/2024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148DCE-A965-8FF8-109C-127692ECA9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DE442A-CFE2-B02A-A3B3-B3CFC6F83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3320509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E8CA7-43D6-3AB3-CF99-6B5E77ECC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422BDB-9658-F0D9-9B23-6D9EF9D04D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3DE185-71D3-56E7-4779-BF5E170D07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05DC62-B4B0-A0BB-C8A0-F6CE2ABC3B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4EBA57-531E-7554-1654-B66DD3A9A4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04668A-80EB-6592-9AB9-5F1449AE30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16/11/2024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25BAF95-1591-8D89-407E-ABAFB2EB9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0B9D81-8621-32D8-33C1-164E26995D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590901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71EBD-FBB2-00AB-E032-8F0349C74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69E6A0-8D9E-2A47-FF15-579783A3C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16/11/2024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21E489E-A798-C99F-724D-FD8148CCF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BAE8FC-FD53-D077-69E4-D82726821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003532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B0DF635-10F8-647A-9CB3-BE7E2C239A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16/11/2024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7F1FA8-54B3-EAD5-F372-B26BFD222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091678-87AC-6A03-9084-42F0EF1B3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853214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ADC35-51DC-D981-686C-7D3D2C577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BAFB3-E8FE-57B0-626F-9FDA8EF04C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E90974-A2D0-E46D-020F-B78CDD83E0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00B329-82D5-B86F-310E-4A7091E81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16/11/2024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52C0D7-9A21-5D34-339A-8D1895FE30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32AAFA-8F0D-F1DA-9F16-2A69034FD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6173764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BB016-C943-4402-0B48-6609D9A6E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E2AF0AB-92EF-DA2D-BBF0-055EC613DC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807330-6378-E80B-85E9-338D2DF219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C258FC-8007-80E7-17FC-77E49DACF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16/11/2024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E31339-F758-60A2-93B8-FC37C455DC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65B4C0-7784-1B20-2202-B678AA4624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2329320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09447-5E0D-1896-0AB8-CDF1A0704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999E90-C1B0-0110-05F9-0BC774F743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728A0D-3B6E-BA7E-D6BB-88F7F21AE8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16/11/2024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98C0C9-74CB-184B-DA95-7FC4302DA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5A0966-B250-1301-D88F-73F51F6AB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5064961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5D44386-8647-3174-22A4-FC130B0FC6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138F0B-E505-4A2E-3FF8-79DED826D7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CEF7B2-96DD-DFCF-AE5E-B349945E9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16/11/2024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2C3A4F-D471-81F7-3062-70C8DD7B0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FEF26A-8410-92C9-5108-2EF34694B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81950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F9664760-1A7F-433E-A838-DDA4A63CEAD1}" type="datetimeFigureOut">
              <a:rPr lang="cy-GB" smtClean="0"/>
              <a:t>16/11/2024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009134C-BF24-4B7B-8B15-BCC5D3D280A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382009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  <p:sldLayoutId id="2147483714" r:id="rId13"/>
    <p:sldLayoutId id="2147483715" r:id="rId14"/>
    <p:sldLayoutId id="2147483716" r:id="rId15"/>
    <p:sldLayoutId id="2147483717" r:id="rId16"/>
    <p:sldLayoutId id="2147483718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1EE97E-D2C2-1162-ADA1-754CE22D6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0FDDE2-D82A-2EB6-AA27-2FCE30FC4C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D8305E-C9E4-694D-131C-919AA1550E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5DE369-E756-4D46-A11F-46ADE57765FC}" type="datetimeFigureOut">
              <a:rPr lang="cy-GB" smtClean="0"/>
              <a:t>16/11/2024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8EC04B-F0C7-3E81-6F46-1D7EDFE36F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258D60-9100-3D4B-2657-C179B8626A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420826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customXml" Target="../ink/ink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E50CAEE-CAC0-4F18-9593-F09A3338C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2DA77D5-12C4-446D-AC72-A514960A55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623" t="43915" r="1" b="10213"/>
          <a:stretch/>
        </p:blipFill>
        <p:spPr>
          <a:xfrm>
            <a:off x="8199690" y="290557"/>
            <a:ext cx="3992310" cy="390552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19E04E4F-6B32-4651-ACE0-DACABF1FC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50" t="1120" r="54326" b="73832"/>
          <a:stretch/>
        </p:blipFill>
        <p:spPr>
          <a:xfrm>
            <a:off x="4581330" y="0"/>
            <a:ext cx="6762408" cy="286776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1A81264-A7E9-A2B4-FCD1-57963AEA26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6933" y="2213361"/>
            <a:ext cx="6247721" cy="2204815"/>
          </a:xfrm>
        </p:spPr>
        <p:txBody>
          <a:bodyPr>
            <a:normAutofit/>
          </a:bodyPr>
          <a:lstStyle/>
          <a:p>
            <a:pPr algn="l"/>
            <a:r>
              <a:rPr lang="cy-GB" dirty="0"/>
              <a:t>Amserlenni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13D4F2B0-7771-46FC-9763-240E8F55F1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973" t="81531" r="19879"/>
          <a:stretch/>
        </p:blipFill>
        <p:spPr>
          <a:xfrm>
            <a:off x="10246407" y="5429242"/>
            <a:ext cx="1945594" cy="1428758"/>
          </a:xfrm>
          <a:custGeom>
            <a:avLst/>
            <a:gdLst>
              <a:gd name="connsiteX0" fmla="*/ 2051608 w 4103216"/>
              <a:gd name="connsiteY0" fmla="*/ 0 h 1714050"/>
              <a:gd name="connsiteX1" fmla="*/ 4103216 w 4103216"/>
              <a:gd name="connsiteY1" fmla="*/ 1266738 h 1714050"/>
              <a:gd name="connsiteX2" fmla="*/ 4010980 w 4103216"/>
              <a:gd name="connsiteY2" fmla="*/ 1643427 h 1714050"/>
              <a:gd name="connsiteX3" fmla="*/ 3969116 w 4103216"/>
              <a:gd name="connsiteY3" fmla="*/ 1714050 h 1714050"/>
              <a:gd name="connsiteX4" fmla="*/ 134100 w 4103216"/>
              <a:gd name="connsiteY4" fmla="*/ 1714050 h 1714050"/>
              <a:gd name="connsiteX5" fmla="*/ 92237 w 4103216"/>
              <a:gd name="connsiteY5" fmla="*/ 1643427 h 1714050"/>
              <a:gd name="connsiteX6" fmla="*/ 0 w 4103216"/>
              <a:gd name="connsiteY6" fmla="*/ 1266738 h 1714050"/>
              <a:gd name="connsiteX7" fmla="*/ 2051608 w 4103216"/>
              <a:gd name="connsiteY7" fmla="*/ 0 h 171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3216" h="1714050">
                <a:moveTo>
                  <a:pt x="2051608" y="0"/>
                </a:moveTo>
                <a:cubicBezTo>
                  <a:pt x="3184680" y="0"/>
                  <a:pt x="4103216" y="567138"/>
                  <a:pt x="4103216" y="1266738"/>
                </a:cubicBezTo>
                <a:cubicBezTo>
                  <a:pt x="4103216" y="1397913"/>
                  <a:pt x="4070924" y="1524431"/>
                  <a:pt x="4010980" y="1643427"/>
                </a:cubicBezTo>
                <a:lnTo>
                  <a:pt x="3969116" y="1714050"/>
                </a:lnTo>
                <a:lnTo>
                  <a:pt x="134100" y="1714050"/>
                </a:lnTo>
                <a:lnTo>
                  <a:pt x="92237" y="1643427"/>
                </a:lnTo>
                <a:cubicBezTo>
                  <a:pt x="32293" y="1524431"/>
                  <a:pt x="0" y="1397913"/>
                  <a:pt x="0" y="1266738"/>
                </a:cubicBezTo>
                <a:cubicBezTo>
                  <a:pt x="0" y="567138"/>
                  <a:pt x="918536" y="0"/>
                  <a:pt x="2051608" y="0"/>
                </a:cubicBezTo>
                <a:close/>
              </a:path>
            </a:pathLst>
          </a:cu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6164F387-6750-4AFF-8A10-65C64D31EC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466" t="75007" r="30510"/>
          <a:stretch/>
        </p:blipFill>
        <p:spPr>
          <a:xfrm>
            <a:off x="9795659" y="4064996"/>
            <a:ext cx="2716669" cy="1658803"/>
          </a:xfrm>
          <a:custGeom>
            <a:avLst/>
            <a:gdLst>
              <a:gd name="connsiteX0" fmla="*/ 2051608 w 4103216"/>
              <a:gd name="connsiteY0" fmla="*/ 0 h 1714050"/>
              <a:gd name="connsiteX1" fmla="*/ 4103216 w 4103216"/>
              <a:gd name="connsiteY1" fmla="*/ 1266738 h 1714050"/>
              <a:gd name="connsiteX2" fmla="*/ 4010980 w 4103216"/>
              <a:gd name="connsiteY2" fmla="*/ 1643427 h 1714050"/>
              <a:gd name="connsiteX3" fmla="*/ 3969116 w 4103216"/>
              <a:gd name="connsiteY3" fmla="*/ 1714050 h 1714050"/>
              <a:gd name="connsiteX4" fmla="*/ 134100 w 4103216"/>
              <a:gd name="connsiteY4" fmla="*/ 1714050 h 1714050"/>
              <a:gd name="connsiteX5" fmla="*/ 92237 w 4103216"/>
              <a:gd name="connsiteY5" fmla="*/ 1643427 h 1714050"/>
              <a:gd name="connsiteX6" fmla="*/ 0 w 4103216"/>
              <a:gd name="connsiteY6" fmla="*/ 1266738 h 1714050"/>
              <a:gd name="connsiteX7" fmla="*/ 2051608 w 4103216"/>
              <a:gd name="connsiteY7" fmla="*/ 0 h 171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3216" h="1714050">
                <a:moveTo>
                  <a:pt x="2051608" y="0"/>
                </a:moveTo>
                <a:cubicBezTo>
                  <a:pt x="3184680" y="0"/>
                  <a:pt x="4103216" y="567138"/>
                  <a:pt x="4103216" y="1266738"/>
                </a:cubicBezTo>
                <a:cubicBezTo>
                  <a:pt x="4103216" y="1397913"/>
                  <a:pt x="4070924" y="1524431"/>
                  <a:pt x="4010980" y="1643427"/>
                </a:cubicBezTo>
                <a:lnTo>
                  <a:pt x="3969116" y="1714050"/>
                </a:lnTo>
                <a:lnTo>
                  <a:pt x="134100" y="1714050"/>
                </a:lnTo>
                <a:lnTo>
                  <a:pt x="92237" y="1643427"/>
                </a:lnTo>
                <a:cubicBezTo>
                  <a:pt x="32293" y="1524431"/>
                  <a:pt x="0" y="1397913"/>
                  <a:pt x="0" y="1266738"/>
                </a:cubicBezTo>
                <a:cubicBezTo>
                  <a:pt x="0" y="567138"/>
                  <a:pt x="918536" y="0"/>
                  <a:pt x="205160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809670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49CAEA1-775E-8136-7978-B267766EAD51}"/>
              </a:ext>
            </a:extLst>
          </p:cNvPr>
          <p:cNvSpPr txBox="1"/>
          <p:nvPr/>
        </p:nvSpPr>
        <p:spPr>
          <a:xfrm>
            <a:off x="641074" y="1314450"/>
            <a:ext cx="2844002" cy="36802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cap="all">
                <a:latin typeface="+mj-lt"/>
                <a:ea typeface="+mj-ea"/>
                <a:cs typeface="+mj-cs"/>
              </a:rPr>
              <a:t>Nod y Wers heddiw ydy patrwm....</a:t>
            </a:r>
          </a:p>
        </p:txBody>
      </p:sp>
      <p:graphicFrame>
        <p:nvGraphicFramePr>
          <p:cNvPr id="29" name="TextBox 1">
            <a:extLst>
              <a:ext uri="{FF2B5EF4-FFF2-40B4-BE49-F238E27FC236}">
                <a16:creationId xmlns:a16="http://schemas.microsoft.com/office/drawing/2014/main" id="{251D8291-CCAF-4B31-51BB-3386136DA4A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24157921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976435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11C0DC53-0DAF-CE73-49FE-4335F806571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711" t="27582" r="20847" b="8805"/>
          <a:stretch/>
        </p:blipFill>
        <p:spPr bwMode="auto">
          <a:xfrm>
            <a:off x="3728720" y="1584960"/>
            <a:ext cx="3962400" cy="368808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B5C08C2-D1DC-3EC7-CF65-8334D4D92768}"/>
              </a:ext>
            </a:extLst>
          </p:cNvPr>
          <p:cNvSpPr txBox="1"/>
          <p:nvPr/>
        </p:nvSpPr>
        <p:spPr>
          <a:xfrm>
            <a:off x="7601789" y="2212506"/>
            <a:ext cx="2854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Deng munud wedi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CC24360-E0ED-932E-A0FD-150DFE587EAC}"/>
              </a:ext>
            </a:extLst>
          </p:cNvPr>
          <p:cNvSpPr txBox="1"/>
          <p:nvPr/>
        </p:nvSpPr>
        <p:spPr>
          <a:xfrm>
            <a:off x="7512458" y="1457960"/>
            <a:ext cx="2854960" cy="51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y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90F7745-19C3-93F8-043B-1086A0C10306}"/>
              </a:ext>
            </a:extLst>
          </p:cNvPr>
          <p:cNvSpPr txBox="1"/>
          <p:nvPr/>
        </p:nvSpPr>
        <p:spPr>
          <a:xfrm>
            <a:off x="6971486" y="1562260"/>
            <a:ext cx="2854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Pum munud wedi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A94E1C6-EBEB-4B2B-1080-17BD9B720E28}"/>
              </a:ext>
            </a:extLst>
          </p:cNvPr>
          <p:cNvSpPr txBox="1"/>
          <p:nvPr/>
        </p:nvSpPr>
        <p:spPr>
          <a:xfrm>
            <a:off x="8011160" y="3070582"/>
            <a:ext cx="2854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Chwarter wedi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6C9786C-BA3B-C13F-9753-9BC50687F975}"/>
              </a:ext>
            </a:extLst>
          </p:cNvPr>
          <p:cNvSpPr txBox="1"/>
          <p:nvPr/>
        </p:nvSpPr>
        <p:spPr>
          <a:xfrm>
            <a:off x="7886557" y="3979218"/>
            <a:ext cx="2854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Ugain munud wedi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434AA55-D3FE-796F-64DA-3A7C1EBC0D03}"/>
              </a:ext>
            </a:extLst>
          </p:cNvPr>
          <p:cNvSpPr txBox="1"/>
          <p:nvPr/>
        </p:nvSpPr>
        <p:spPr>
          <a:xfrm>
            <a:off x="7383062" y="4674868"/>
            <a:ext cx="2854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Pum munud ar hugain wedi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A6366E3-BE27-EA91-6E0A-F8ACC778F57A}"/>
              </a:ext>
            </a:extLst>
          </p:cNvPr>
          <p:cNvSpPr txBox="1"/>
          <p:nvPr/>
        </p:nvSpPr>
        <p:spPr>
          <a:xfrm>
            <a:off x="5813055" y="5280586"/>
            <a:ext cx="2854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Hanner awr wedi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98A90F-ED80-FCCD-BCD8-A3C84C4EAC5C}"/>
              </a:ext>
            </a:extLst>
          </p:cNvPr>
          <p:cNvSpPr txBox="1"/>
          <p:nvPr/>
        </p:nvSpPr>
        <p:spPr>
          <a:xfrm>
            <a:off x="2301240" y="2155384"/>
            <a:ext cx="2854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Deng munud i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AB7FC18-BBC4-ECC6-FA9D-8E98022E66ED}"/>
              </a:ext>
            </a:extLst>
          </p:cNvPr>
          <p:cNvSpPr txBox="1"/>
          <p:nvPr/>
        </p:nvSpPr>
        <p:spPr>
          <a:xfrm>
            <a:off x="1981200" y="3059668"/>
            <a:ext cx="2854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chwarter i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1FA81D0-9473-7E12-6A08-8D5F6A07144B}"/>
              </a:ext>
            </a:extLst>
          </p:cNvPr>
          <p:cNvSpPr txBox="1"/>
          <p:nvPr/>
        </p:nvSpPr>
        <p:spPr>
          <a:xfrm>
            <a:off x="2916209" y="1518576"/>
            <a:ext cx="2854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pum munud i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118C144-810D-A4D7-607A-1A30C9E8045E}"/>
              </a:ext>
            </a:extLst>
          </p:cNvPr>
          <p:cNvSpPr txBox="1"/>
          <p:nvPr/>
        </p:nvSpPr>
        <p:spPr>
          <a:xfrm>
            <a:off x="2428913" y="3965058"/>
            <a:ext cx="2854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Ugain munud i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0C83E40-0824-3473-21D3-AC5C77D4CE21}"/>
              </a:ext>
            </a:extLst>
          </p:cNvPr>
          <p:cNvSpPr txBox="1"/>
          <p:nvPr/>
        </p:nvSpPr>
        <p:spPr>
          <a:xfrm>
            <a:off x="2528403" y="4785427"/>
            <a:ext cx="2854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Pum munud ar hugain i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B9C3C18-3030-96FD-7356-1BD18E6984F4}"/>
              </a:ext>
            </a:extLst>
          </p:cNvPr>
          <p:cNvSpPr txBox="1"/>
          <p:nvPr/>
        </p:nvSpPr>
        <p:spPr>
          <a:xfrm>
            <a:off x="4645230" y="907863"/>
            <a:ext cx="2854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O’r gloch</a:t>
            </a:r>
          </a:p>
        </p:txBody>
      </p:sp>
    </p:spTree>
    <p:extLst>
      <p:ext uri="{BB962C8B-B14F-4D97-AF65-F5344CB8AC3E}">
        <p14:creationId xmlns:p14="http://schemas.microsoft.com/office/powerpoint/2010/main" val="4223040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2">
            <a:extLst>
              <a:ext uri="{FF2B5EF4-FFF2-40B4-BE49-F238E27FC236}">
                <a16:creationId xmlns:a16="http://schemas.microsoft.com/office/drawing/2014/main" id="{7407B0FF-43E0-4B2E-B48B-C2A472D103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7CAC6C18-4147-48ED-8B6A-19B3E0D891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29" name="TextBox 1">
            <a:extLst>
              <a:ext uri="{FF2B5EF4-FFF2-40B4-BE49-F238E27FC236}">
                <a16:creationId xmlns:a16="http://schemas.microsoft.com/office/drawing/2014/main" id="{251D8291-CCAF-4B31-51BB-3386136DA4A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90429887"/>
              </p:ext>
            </p:extLst>
          </p:nvPr>
        </p:nvGraphicFramePr>
        <p:xfrm>
          <a:off x="914400" y="2532475"/>
          <a:ext cx="10363200" cy="3029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6337589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E2758CE0-F916-4DCE-88D1-71430BE44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3E559B7-FFF0-4CD8-9260-6334681311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F31FED69-96C2-5953-C666-00628D2B418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5372" t="30923" r="48593" b="54107"/>
          <a:stretch/>
        </p:blipFill>
        <p:spPr bwMode="auto">
          <a:xfrm>
            <a:off x="3861486" y="2598455"/>
            <a:ext cx="5135784" cy="1661088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180BC9E0-1901-4FD9-90B5-82D9EE5137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A8CD23CE-27D4-EF3A-AAE7-A1032D5D4660}"/>
              </a:ext>
            </a:extLst>
          </p:cNvPr>
          <p:cNvGrpSpPr/>
          <p:nvPr/>
        </p:nvGrpSpPr>
        <p:grpSpPr>
          <a:xfrm>
            <a:off x="706710" y="1516794"/>
            <a:ext cx="8290560" cy="666394"/>
            <a:chOff x="0" y="0"/>
            <a:chExt cx="8290560" cy="666394"/>
          </a:xfrm>
        </p:grpSpPr>
        <p:sp>
          <p:nvSpPr>
            <p:cNvPr id="5" name="Rectangle: Rounded Corners 4">
              <a:extLst>
                <a:ext uri="{FF2B5EF4-FFF2-40B4-BE49-F238E27FC236}">
                  <a16:creationId xmlns:a16="http://schemas.microsoft.com/office/drawing/2014/main" id="{3B5F02FD-7402-4855-9F74-6A4722C001D7}"/>
                </a:ext>
              </a:extLst>
            </p:cNvPr>
            <p:cNvSpPr/>
            <p:nvPr/>
          </p:nvSpPr>
          <p:spPr>
            <a:xfrm>
              <a:off x="0" y="0"/>
              <a:ext cx="8290560" cy="66639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0"/>
                <a:satOff val="0"/>
                <a:lumOff val="0"/>
                <a:alphaOff val="0"/>
              </a:schemeClr>
            </a:fillRef>
            <a:effectRef idx="0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cy-GB"/>
            </a:p>
          </p:txBody>
        </p:sp>
        <p:sp>
          <p:nvSpPr>
            <p:cNvPr id="6" name="Rectangle: Rounded Corners 4">
              <a:extLst>
                <a:ext uri="{FF2B5EF4-FFF2-40B4-BE49-F238E27FC236}">
                  <a16:creationId xmlns:a16="http://schemas.microsoft.com/office/drawing/2014/main" id="{A84711DE-50F2-F678-50E4-E7855BA975DD}"/>
                </a:ext>
              </a:extLst>
            </p:cNvPr>
            <p:cNvSpPr txBox="1"/>
            <p:nvPr/>
          </p:nvSpPr>
          <p:spPr>
            <a:xfrm>
              <a:off x="19518" y="19518"/>
              <a:ext cx="7515157" cy="62735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18110" tIns="118110" rIns="118110" bIns="118110" numCol="1" spcCol="1270" anchor="ctr" anchorCtr="0">
              <a:noAutofit/>
            </a:bodyPr>
            <a:lstStyle/>
            <a:p>
              <a:pPr marL="0" lvl="0" indent="0" algn="l" defTabSz="1377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cy-GB" sz="3100" kern="1200" dirty="0"/>
                <a:t>Pryd bydd y trên yn cyrraedd? </a:t>
              </a:r>
              <a:endParaRPr lang="en-US" sz="3100" kern="1200" dirty="0"/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3C517EDE-E60D-FF66-02E0-E89E562D76B1}"/>
              </a:ext>
            </a:extLst>
          </p:cNvPr>
          <p:cNvGrpSpPr/>
          <p:nvPr/>
        </p:nvGrpSpPr>
        <p:grpSpPr>
          <a:xfrm>
            <a:off x="1541367" y="4988491"/>
            <a:ext cx="8290560" cy="666394"/>
            <a:chOff x="1378305" y="1575114"/>
            <a:chExt cx="8290560" cy="666394"/>
          </a:xfrm>
        </p:grpSpPr>
        <p:sp>
          <p:nvSpPr>
            <p:cNvPr id="9" name="Rectangle: Rounded Corners 8">
              <a:extLst>
                <a:ext uri="{FF2B5EF4-FFF2-40B4-BE49-F238E27FC236}">
                  <a16:creationId xmlns:a16="http://schemas.microsoft.com/office/drawing/2014/main" id="{37324130-1CF8-4780-1039-A402E73BA4BF}"/>
                </a:ext>
              </a:extLst>
            </p:cNvPr>
            <p:cNvSpPr/>
            <p:nvPr/>
          </p:nvSpPr>
          <p:spPr>
            <a:xfrm>
              <a:off x="1378305" y="1575114"/>
              <a:ext cx="8290560" cy="66639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10258542"/>
                <a:satOff val="-3664"/>
                <a:lumOff val="5883"/>
                <a:alphaOff val="0"/>
              </a:schemeClr>
            </a:fillRef>
            <a:effectRef idx="0">
              <a:schemeClr val="accent5">
                <a:hueOff val="10258542"/>
                <a:satOff val="-3664"/>
                <a:lumOff val="5883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cy-GB"/>
            </a:p>
          </p:txBody>
        </p:sp>
        <p:sp>
          <p:nvSpPr>
            <p:cNvPr id="11" name="Rectangle: Rounded Corners 4">
              <a:extLst>
                <a:ext uri="{FF2B5EF4-FFF2-40B4-BE49-F238E27FC236}">
                  <a16:creationId xmlns:a16="http://schemas.microsoft.com/office/drawing/2014/main" id="{D88FE043-E77B-D440-B9D6-90FDA28BF155}"/>
                </a:ext>
              </a:extLst>
            </p:cNvPr>
            <p:cNvSpPr txBox="1"/>
            <p:nvPr/>
          </p:nvSpPr>
          <p:spPr>
            <a:xfrm>
              <a:off x="1397823" y="1594632"/>
              <a:ext cx="7134396" cy="62735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18110" tIns="118110" rIns="118110" bIns="118110" numCol="1" spcCol="1270" anchor="ctr" anchorCtr="0">
              <a:noAutofit/>
            </a:bodyPr>
            <a:lstStyle/>
            <a:p>
              <a:pPr marL="0" lvl="0" indent="0" algn="l" defTabSz="1377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cy-GB" sz="3100" kern="1200" dirty="0"/>
                <a:t>Bydd y trên yn cyrraedd am.....</a:t>
              </a:r>
              <a:endParaRPr lang="en-US" sz="31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22721178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2758CE0-F916-4DCE-88D1-71430BE44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1CA2540-FD07-4286-91E4-8D0DE4E50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214924F5-CDC2-4DFA-82F3-4843ADD67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295" t="89389" r="26987" b="24"/>
          <a:stretch/>
        </p:blipFill>
        <p:spPr>
          <a:xfrm flipH="1">
            <a:off x="0" y="-1"/>
            <a:ext cx="2596444" cy="872709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AED59812-6820-446C-B994-0D059C97D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927" t="72411" b="13751"/>
          <a:stretch/>
        </p:blipFill>
        <p:spPr>
          <a:xfrm>
            <a:off x="10473994" y="5564567"/>
            <a:ext cx="1341545" cy="1293433"/>
          </a:xfrm>
          <a:custGeom>
            <a:avLst/>
            <a:gdLst>
              <a:gd name="connsiteX0" fmla="*/ 0 w 1341545"/>
              <a:gd name="connsiteY0" fmla="*/ 0 h 1293433"/>
              <a:gd name="connsiteX1" fmla="*/ 1341545 w 1341545"/>
              <a:gd name="connsiteY1" fmla="*/ 0 h 1293433"/>
              <a:gd name="connsiteX2" fmla="*/ 1341545 w 1341545"/>
              <a:gd name="connsiteY2" fmla="*/ 1293433 h 1293433"/>
              <a:gd name="connsiteX3" fmla="*/ 150847 w 1341545"/>
              <a:gd name="connsiteY3" fmla="*/ 1293433 h 1293433"/>
              <a:gd name="connsiteX4" fmla="*/ 66240 w 1341545"/>
              <a:gd name="connsiteY4" fmla="*/ 1183451 h 1293433"/>
              <a:gd name="connsiteX5" fmla="*/ 0 w 1341545"/>
              <a:gd name="connsiteY5" fmla="*/ 1061841 h 12934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1545" h="1293433">
                <a:moveTo>
                  <a:pt x="0" y="0"/>
                </a:moveTo>
                <a:lnTo>
                  <a:pt x="1341545" y="0"/>
                </a:lnTo>
                <a:lnTo>
                  <a:pt x="1341545" y="1293433"/>
                </a:lnTo>
                <a:lnTo>
                  <a:pt x="150847" y="1293433"/>
                </a:lnTo>
                <a:lnTo>
                  <a:pt x="66240" y="1183451"/>
                </a:lnTo>
                <a:lnTo>
                  <a:pt x="0" y="1061841"/>
                </a:lnTo>
                <a:close/>
              </a:path>
            </a:pathLst>
          </a:custGeom>
        </p:spPr>
      </p:pic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EF69DDC1-389B-84DA-63EE-2DE7B481651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7034" t="30333" r="53357" b="53910"/>
          <a:stretch/>
        </p:blipFill>
        <p:spPr bwMode="auto">
          <a:xfrm>
            <a:off x="3529838" y="2160055"/>
            <a:ext cx="5132324" cy="2319827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E844ED7C-1917-40D8-8B42-1B1C27BC5A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623" t="43915" r="1" b="18252"/>
          <a:stretch/>
        </p:blipFill>
        <p:spPr>
          <a:xfrm flipH="1">
            <a:off x="0" y="3142319"/>
            <a:ext cx="4605339" cy="3715682"/>
          </a:xfrm>
          <a:prstGeom prst="rect">
            <a:avLst/>
          </a:prstGeom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932078EF-D38F-A7B3-3FA8-9D436AE323FC}"/>
              </a:ext>
            </a:extLst>
          </p:cNvPr>
          <p:cNvGrpSpPr/>
          <p:nvPr/>
        </p:nvGrpSpPr>
        <p:grpSpPr>
          <a:xfrm>
            <a:off x="1112520" y="1395373"/>
            <a:ext cx="8290560" cy="666394"/>
            <a:chOff x="694334" y="787557"/>
            <a:chExt cx="8290560" cy="666394"/>
          </a:xfrm>
        </p:grpSpPr>
        <p:sp>
          <p:nvSpPr>
            <p:cNvPr id="6" name="Rectangle: Rounded Corners 5">
              <a:extLst>
                <a:ext uri="{FF2B5EF4-FFF2-40B4-BE49-F238E27FC236}">
                  <a16:creationId xmlns:a16="http://schemas.microsoft.com/office/drawing/2014/main" id="{98812498-8807-7EDD-29AA-724D0A867C39}"/>
                </a:ext>
              </a:extLst>
            </p:cNvPr>
            <p:cNvSpPr/>
            <p:nvPr/>
          </p:nvSpPr>
          <p:spPr>
            <a:xfrm>
              <a:off x="694334" y="787557"/>
              <a:ext cx="8290560" cy="66639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5129271"/>
                <a:satOff val="-1832"/>
                <a:lumOff val="2942"/>
                <a:alphaOff val="0"/>
              </a:schemeClr>
            </a:fillRef>
            <a:effectRef idx="0">
              <a:schemeClr val="accent5">
                <a:hueOff val="5129271"/>
                <a:satOff val="-1832"/>
                <a:lumOff val="2942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cy-GB"/>
            </a:p>
          </p:txBody>
        </p:sp>
        <p:sp>
          <p:nvSpPr>
            <p:cNvPr id="7" name="Rectangle: Rounded Corners 4">
              <a:extLst>
                <a:ext uri="{FF2B5EF4-FFF2-40B4-BE49-F238E27FC236}">
                  <a16:creationId xmlns:a16="http://schemas.microsoft.com/office/drawing/2014/main" id="{76BB2AC9-9CF3-8CF2-3946-95171F4B8CD8}"/>
                </a:ext>
              </a:extLst>
            </p:cNvPr>
            <p:cNvSpPr txBox="1"/>
            <p:nvPr/>
          </p:nvSpPr>
          <p:spPr>
            <a:xfrm>
              <a:off x="713852" y="807075"/>
              <a:ext cx="7124033" cy="62735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18110" tIns="118110" rIns="118110" bIns="118110" numCol="1" spcCol="1270" anchor="ctr" anchorCtr="0">
              <a:noAutofit/>
            </a:bodyPr>
            <a:lstStyle/>
            <a:p>
              <a:pPr marL="0" lvl="0" indent="0" algn="l" defTabSz="1377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cy-GB" sz="3100" kern="1200" dirty="0"/>
                <a:t>Pryd bydd y trên yn gadael? </a:t>
              </a:r>
              <a:endParaRPr lang="en-US" sz="3100" kern="1200" dirty="0"/>
            </a:p>
          </p:txBody>
        </p: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EFDA7099-72B9-6578-9787-DD8E0F2DC5E2}"/>
              </a:ext>
            </a:extLst>
          </p:cNvPr>
          <p:cNvGrpSpPr/>
          <p:nvPr/>
        </p:nvGrpSpPr>
        <p:grpSpPr>
          <a:xfrm>
            <a:off x="2019731" y="4578170"/>
            <a:ext cx="8290560" cy="666394"/>
            <a:chOff x="2072639" y="2362672"/>
            <a:chExt cx="8290560" cy="666394"/>
          </a:xfrm>
        </p:grpSpPr>
        <p:sp>
          <p:nvSpPr>
            <p:cNvPr id="3" name="Rectangle: Rounded Corners 2">
              <a:extLst>
                <a:ext uri="{FF2B5EF4-FFF2-40B4-BE49-F238E27FC236}">
                  <a16:creationId xmlns:a16="http://schemas.microsoft.com/office/drawing/2014/main" id="{B65B8EFB-02A2-6B93-FB36-F42624FF037E}"/>
                </a:ext>
              </a:extLst>
            </p:cNvPr>
            <p:cNvSpPr/>
            <p:nvPr/>
          </p:nvSpPr>
          <p:spPr>
            <a:xfrm>
              <a:off x="2072639" y="2362672"/>
              <a:ext cx="8290560" cy="66639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15387812"/>
                <a:satOff val="-5496"/>
                <a:lumOff val="8825"/>
                <a:alphaOff val="0"/>
              </a:schemeClr>
            </a:fillRef>
            <a:effectRef idx="0">
              <a:schemeClr val="accent5">
                <a:hueOff val="15387812"/>
                <a:satOff val="-5496"/>
                <a:lumOff val="8825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cy-GB"/>
            </a:p>
          </p:txBody>
        </p:sp>
        <p:sp>
          <p:nvSpPr>
            <p:cNvPr id="14" name="Rectangle: Rounded Corners 4">
              <a:extLst>
                <a:ext uri="{FF2B5EF4-FFF2-40B4-BE49-F238E27FC236}">
                  <a16:creationId xmlns:a16="http://schemas.microsoft.com/office/drawing/2014/main" id="{7F22AD34-11A8-1994-DC3D-841115E3CAE7}"/>
                </a:ext>
              </a:extLst>
            </p:cNvPr>
            <p:cNvSpPr txBox="1"/>
            <p:nvPr/>
          </p:nvSpPr>
          <p:spPr>
            <a:xfrm>
              <a:off x="2092157" y="2382190"/>
              <a:ext cx="7124033" cy="62735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18110" tIns="118110" rIns="118110" bIns="118110" numCol="1" spcCol="1270" anchor="ctr" anchorCtr="0">
              <a:noAutofit/>
            </a:bodyPr>
            <a:lstStyle/>
            <a:p>
              <a:pPr marL="0" lvl="0" indent="0" algn="l" defTabSz="1377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cy-GB" sz="3100" kern="1200" dirty="0"/>
                <a:t>Bydd y trên yn gadael am.....</a:t>
              </a:r>
              <a:endParaRPr lang="en-US" sz="31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13971777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2758CE0-F916-4DCE-88D1-71430BE44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1CA2540-FD07-4286-91E4-8D0DE4E50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14924F5-CDC2-4DFA-82F3-4843ADD67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295" t="89389" r="26987" b="24"/>
          <a:stretch/>
        </p:blipFill>
        <p:spPr>
          <a:xfrm flipH="1">
            <a:off x="0" y="-1"/>
            <a:ext cx="2596444" cy="87270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AED59812-6820-446C-B994-0D059C97D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927" t="72411" b="13751"/>
          <a:stretch/>
        </p:blipFill>
        <p:spPr>
          <a:xfrm>
            <a:off x="10473994" y="5564567"/>
            <a:ext cx="1341545" cy="1293433"/>
          </a:xfrm>
          <a:custGeom>
            <a:avLst/>
            <a:gdLst>
              <a:gd name="connsiteX0" fmla="*/ 0 w 1341545"/>
              <a:gd name="connsiteY0" fmla="*/ 0 h 1293433"/>
              <a:gd name="connsiteX1" fmla="*/ 1341545 w 1341545"/>
              <a:gd name="connsiteY1" fmla="*/ 0 h 1293433"/>
              <a:gd name="connsiteX2" fmla="*/ 1341545 w 1341545"/>
              <a:gd name="connsiteY2" fmla="*/ 1293433 h 1293433"/>
              <a:gd name="connsiteX3" fmla="*/ 150847 w 1341545"/>
              <a:gd name="connsiteY3" fmla="*/ 1293433 h 1293433"/>
              <a:gd name="connsiteX4" fmla="*/ 66240 w 1341545"/>
              <a:gd name="connsiteY4" fmla="*/ 1183451 h 1293433"/>
              <a:gd name="connsiteX5" fmla="*/ 0 w 1341545"/>
              <a:gd name="connsiteY5" fmla="*/ 1061841 h 12934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1545" h="1293433">
                <a:moveTo>
                  <a:pt x="0" y="0"/>
                </a:moveTo>
                <a:lnTo>
                  <a:pt x="1341545" y="0"/>
                </a:lnTo>
                <a:lnTo>
                  <a:pt x="1341545" y="1293433"/>
                </a:lnTo>
                <a:lnTo>
                  <a:pt x="150847" y="1293433"/>
                </a:lnTo>
                <a:lnTo>
                  <a:pt x="66240" y="1183451"/>
                </a:lnTo>
                <a:lnTo>
                  <a:pt x="0" y="1061841"/>
                </a:lnTo>
                <a:close/>
              </a:path>
            </a:pathLst>
          </a:cu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B07A6098-D57D-34E5-2437-8262605C638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7587" t="30727" r="53357" b="54107"/>
          <a:stretch/>
        </p:blipFill>
        <p:spPr bwMode="auto">
          <a:xfrm>
            <a:off x="4493516" y="2215560"/>
            <a:ext cx="5132324" cy="2297609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E844ED7C-1917-40D8-8B42-1B1C27BC5A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623" t="43915" r="1" b="18252"/>
          <a:stretch/>
        </p:blipFill>
        <p:spPr>
          <a:xfrm flipH="1">
            <a:off x="0" y="3142319"/>
            <a:ext cx="4605339" cy="3715682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A9521354-864B-1FAB-ECD5-A4BBD4BF11AF}"/>
              </a:ext>
            </a:extLst>
          </p:cNvPr>
          <p:cNvGrpSpPr/>
          <p:nvPr/>
        </p:nvGrpSpPr>
        <p:grpSpPr>
          <a:xfrm>
            <a:off x="1112520" y="1395373"/>
            <a:ext cx="8290560" cy="666394"/>
            <a:chOff x="694334" y="787557"/>
            <a:chExt cx="8290560" cy="666394"/>
          </a:xfrm>
        </p:grpSpPr>
        <p:sp>
          <p:nvSpPr>
            <p:cNvPr id="21" name="Rectangle: Rounded Corners 20">
              <a:extLst>
                <a:ext uri="{FF2B5EF4-FFF2-40B4-BE49-F238E27FC236}">
                  <a16:creationId xmlns:a16="http://schemas.microsoft.com/office/drawing/2014/main" id="{D9E9ED23-21A2-474A-60D6-0BD5CA01239F}"/>
                </a:ext>
              </a:extLst>
            </p:cNvPr>
            <p:cNvSpPr/>
            <p:nvPr/>
          </p:nvSpPr>
          <p:spPr>
            <a:xfrm>
              <a:off x="694334" y="787557"/>
              <a:ext cx="8290560" cy="66639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5129271"/>
                <a:satOff val="-1832"/>
                <a:lumOff val="2942"/>
                <a:alphaOff val="0"/>
              </a:schemeClr>
            </a:fillRef>
            <a:effectRef idx="0">
              <a:schemeClr val="accent5">
                <a:hueOff val="5129271"/>
                <a:satOff val="-1832"/>
                <a:lumOff val="2942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cy-GB"/>
            </a:p>
          </p:txBody>
        </p:sp>
        <p:sp>
          <p:nvSpPr>
            <p:cNvPr id="22" name="Rectangle: Rounded Corners 4">
              <a:extLst>
                <a:ext uri="{FF2B5EF4-FFF2-40B4-BE49-F238E27FC236}">
                  <a16:creationId xmlns:a16="http://schemas.microsoft.com/office/drawing/2014/main" id="{A5BD5D78-E7CC-4424-33E7-CCFF0DEFAA1C}"/>
                </a:ext>
              </a:extLst>
            </p:cNvPr>
            <p:cNvSpPr txBox="1"/>
            <p:nvPr/>
          </p:nvSpPr>
          <p:spPr>
            <a:xfrm>
              <a:off x="713852" y="807075"/>
              <a:ext cx="7124033" cy="62735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18110" tIns="118110" rIns="118110" bIns="118110" numCol="1" spcCol="1270" anchor="ctr" anchorCtr="0">
              <a:noAutofit/>
            </a:bodyPr>
            <a:lstStyle/>
            <a:p>
              <a:pPr marL="0" lvl="0" indent="0" algn="l" defTabSz="1377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cy-GB" sz="3100" kern="1200" dirty="0"/>
                <a:t>Pryd bydd y trên yn gadael? </a:t>
              </a:r>
              <a:endParaRPr lang="en-US" sz="3100" kern="1200" dirty="0"/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FEC66003-FA76-619B-1CB1-83167152BAD6}"/>
              </a:ext>
            </a:extLst>
          </p:cNvPr>
          <p:cNvGrpSpPr/>
          <p:nvPr/>
        </p:nvGrpSpPr>
        <p:grpSpPr>
          <a:xfrm>
            <a:off x="1864456" y="4685993"/>
            <a:ext cx="8290560" cy="666394"/>
            <a:chOff x="2072639" y="2362672"/>
            <a:chExt cx="8290560" cy="666394"/>
          </a:xfrm>
        </p:grpSpPr>
        <p:sp>
          <p:nvSpPr>
            <p:cNvPr id="4" name="Rectangle: Rounded Corners 3">
              <a:extLst>
                <a:ext uri="{FF2B5EF4-FFF2-40B4-BE49-F238E27FC236}">
                  <a16:creationId xmlns:a16="http://schemas.microsoft.com/office/drawing/2014/main" id="{A31C7210-0AC4-4B1A-D130-63E7BA11AA09}"/>
                </a:ext>
              </a:extLst>
            </p:cNvPr>
            <p:cNvSpPr/>
            <p:nvPr/>
          </p:nvSpPr>
          <p:spPr>
            <a:xfrm>
              <a:off x="2072639" y="2362672"/>
              <a:ext cx="8290560" cy="66639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15387812"/>
                <a:satOff val="-5496"/>
                <a:lumOff val="8825"/>
                <a:alphaOff val="0"/>
              </a:schemeClr>
            </a:fillRef>
            <a:effectRef idx="0">
              <a:schemeClr val="accent5">
                <a:hueOff val="15387812"/>
                <a:satOff val="-5496"/>
                <a:lumOff val="8825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cy-GB"/>
            </a:p>
          </p:txBody>
        </p:sp>
        <p:sp>
          <p:nvSpPr>
            <p:cNvPr id="9" name="Rectangle: Rounded Corners 4">
              <a:extLst>
                <a:ext uri="{FF2B5EF4-FFF2-40B4-BE49-F238E27FC236}">
                  <a16:creationId xmlns:a16="http://schemas.microsoft.com/office/drawing/2014/main" id="{AF77EDA0-2BCD-9A36-DD2E-11E30E928D9D}"/>
                </a:ext>
              </a:extLst>
            </p:cNvPr>
            <p:cNvSpPr txBox="1"/>
            <p:nvPr/>
          </p:nvSpPr>
          <p:spPr>
            <a:xfrm>
              <a:off x="2092157" y="2382190"/>
              <a:ext cx="7124033" cy="62735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18110" tIns="118110" rIns="118110" bIns="118110" numCol="1" spcCol="1270" anchor="ctr" anchorCtr="0">
              <a:noAutofit/>
            </a:bodyPr>
            <a:lstStyle/>
            <a:p>
              <a:pPr marL="0" lvl="0" indent="0" algn="l" defTabSz="1377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cy-GB" sz="3100" kern="1200" dirty="0"/>
                <a:t>Bydd y trên yn gadael am.....</a:t>
              </a:r>
              <a:endParaRPr lang="en-US" sz="31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15117931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2758CE0-F916-4DCE-88D1-71430BE44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3E559B7-FFF0-4CD8-9260-6334681311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54B98FB-BA0E-6E05-9DF6-325C6D70C63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8584" t="30924" r="53357" b="54304"/>
          <a:stretch/>
        </p:blipFill>
        <p:spPr bwMode="auto">
          <a:xfrm>
            <a:off x="5819678" y="2311750"/>
            <a:ext cx="5135784" cy="2363063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80BC9E0-1901-4FD9-90B5-82D9EE5137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C84025F8-C42E-A7E0-3B09-E6F569A309CF}"/>
              </a:ext>
            </a:extLst>
          </p:cNvPr>
          <p:cNvGrpSpPr/>
          <p:nvPr/>
        </p:nvGrpSpPr>
        <p:grpSpPr>
          <a:xfrm>
            <a:off x="706710" y="1516794"/>
            <a:ext cx="8290560" cy="666394"/>
            <a:chOff x="0" y="0"/>
            <a:chExt cx="8290560" cy="666394"/>
          </a:xfrm>
        </p:grpSpPr>
        <p:sp>
          <p:nvSpPr>
            <p:cNvPr id="6" name="Rectangle: Rounded Corners 5">
              <a:extLst>
                <a:ext uri="{FF2B5EF4-FFF2-40B4-BE49-F238E27FC236}">
                  <a16:creationId xmlns:a16="http://schemas.microsoft.com/office/drawing/2014/main" id="{221B4B11-BA52-EF29-23F7-1E3AB5DC07F2}"/>
                </a:ext>
              </a:extLst>
            </p:cNvPr>
            <p:cNvSpPr/>
            <p:nvPr/>
          </p:nvSpPr>
          <p:spPr>
            <a:xfrm>
              <a:off x="0" y="0"/>
              <a:ext cx="8290560" cy="66639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0"/>
                <a:satOff val="0"/>
                <a:lumOff val="0"/>
                <a:alphaOff val="0"/>
              </a:schemeClr>
            </a:fillRef>
            <a:effectRef idx="0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cy-GB"/>
            </a:p>
          </p:txBody>
        </p:sp>
        <p:sp>
          <p:nvSpPr>
            <p:cNvPr id="7" name="Rectangle: Rounded Corners 4">
              <a:extLst>
                <a:ext uri="{FF2B5EF4-FFF2-40B4-BE49-F238E27FC236}">
                  <a16:creationId xmlns:a16="http://schemas.microsoft.com/office/drawing/2014/main" id="{26116DF9-578F-F580-28F0-0C16DD09A2FC}"/>
                </a:ext>
              </a:extLst>
            </p:cNvPr>
            <p:cNvSpPr txBox="1"/>
            <p:nvPr/>
          </p:nvSpPr>
          <p:spPr>
            <a:xfrm>
              <a:off x="19518" y="19518"/>
              <a:ext cx="7515157" cy="62735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18110" tIns="118110" rIns="118110" bIns="118110" numCol="1" spcCol="1270" anchor="ctr" anchorCtr="0">
              <a:noAutofit/>
            </a:bodyPr>
            <a:lstStyle/>
            <a:p>
              <a:pPr marL="0" lvl="0" indent="0" algn="l" defTabSz="1377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cy-GB" sz="3100" kern="1200" dirty="0"/>
                <a:t>Pryd bydd y trên yn cyrraedd? </a:t>
              </a:r>
              <a:endParaRPr lang="en-US" sz="3100" kern="1200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1163423-F846-B026-4CC3-0CF317CA4380}"/>
              </a:ext>
            </a:extLst>
          </p:cNvPr>
          <p:cNvGrpSpPr/>
          <p:nvPr/>
        </p:nvGrpSpPr>
        <p:grpSpPr>
          <a:xfrm>
            <a:off x="1541367" y="4988491"/>
            <a:ext cx="8290560" cy="666394"/>
            <a:chOff x="1378305" y="1575114"/>
            <a:chExt cx="8290560" cy="666394"/>
          </a:xfrm>
        </p:grpSpPr>
        <p:sp>
          <p:nvSpPr>
            <p:cNvPr id="18" name="Rectangle: Rounded Corners 17">
              <a:extLst>
                <a:ext uri="{FF2B5EF4-FFF2-40B4-BE49-F238E27FC236}">
                  <a16:creationId xmlns:a16="http://schemas.microsoft.com/office/drawing/2014/main" id="{156C8A06-37CA-B28C-F659-CC1FB0FD32C9}"/>
                </a:ext>
              </a:extLst>
            </p:cNvPr>
            <p:cNvSpPr/>
            <p:nvPr/>
          </p:nvSpPr>
          <p:spPr>
            <a:xfrm>
              <a:off x="1378305" y="1575114"/>
              <a:ext cx="8290560" cy="66639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10258542"/>
                <a:satOff val="-3664"/>
                <a:lumOff val="5883"/>
                <a:alphaOff val="0"/>
              </a:schemeClr>
            </a:fillRef>
            <a:effectRef idx="0">
              <a:schemeClr val="accent5">
                <a:hueOff val="10258542"/>
                <a:satOff val="-3664"/>
                <a:lumOff val="5883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cy-GB"/>
            </a:p>
          </p:txBody>
        </p:sp>
        <p:sp>
          <p:nvSpPr>
            <p:cNvPr id="20" name="Rectangle: Rounded Corners 4">
              <a:extLst>
                <a:ext uri="{FF2B5EF4-FFF2-40B4-BE49-F238E27FC236}">
                  <a16:creationId xmlns:a16="http://schemas.microsoft.com/office/drawing/2014/main" id="{4DD81EBB-0152-E400-BE33-10A3074953A2}"/>
                </a:ext>
              </a:extLst>
            </p:cNvPr>
            <p:cNvSpPr txBox="1"/>
            <p:nvPr/>
          </p:nvSpPr>
          <p:spPr>
            <a:xfrm>
              <a:off x="1397823" y="1594632"/>
              <a:ext cx="7134396" cy="62735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18110" tIns="118110" rIns="118110" bIns="118110" numCol="1" spcCol="1270" anchor="ctr" anchorCtr="0">
              <a:noAutofit/>
            </a:bodyPr>
            <a:lstStyle/>
            <a:p>
              <a:pPr marL="0" lvl="0" indent="0" algn="l" defTabSz="1377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cy-GB" sz="3100" kern="1200" dirty="0"/>
                <a:t>Bydd y trên yn cyrraedd am.....</a:t>
              </a:r>
              <a:endParaRPr lang="en-US" sz="31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21000369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6" name="Picture 2">
            <a:extLst>
              <a:ext uri="{FF2B5EF4-FFF2-40B4-BE49-F238E27FC236}">
                <a16:creationId xmlns:a16="http://schemas.microsoft.com/office/drawing/2014/main" id="{E1408BAF-1350-4BC5-9C72-82A08BB07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67">
            <a:extLst>
              <a:ext uri="{FF2B5EF4-FFF2-40B4-BE49-F238E27FC236}">
                <a16:creationId xmlns:a16="http://schemas.microsoft.com/office/drawing/2014/main" id="{60E67B53-E530-4CC6-B1E7-4CCC1FD63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2070" name="Rectangle 2069">
            <a:extLst>
              <a:ext uri="{FF2B5EF4-FFF2-40B4-BE49-F238E27FC236}">
                <a16:creationId xmlns:a16="http://schemas.microsoft.com/office/drawing/2014/main" id="{A5DAD495-25F8-4413-A942-74DE042C3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72" name="Picture 2">
            <a:extLst>
              <a:ext uri="{FF2B5EF4-FFF2-40B4-BE49-F238E27FC236}">
                <a16:creationId xmlns:a16="http://schemas.microsoft.com/office/drawing/2014/main" id="{6B55C6FA-DC23-4AAD-B39A-BB3B91BD24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Educational Dice Dry Erase Cube ...">
            <a:extLst>
              <a:ext uri="{FF2B5EF4-FFF2-40B4-BE49-F238E27FC236}">
                <a16:creationId xmlns:a16="http://schemas.microsoft.com/office/drawing/2014/main" id="{06DB7317-49B4-5D2B-770F-E8A1804F84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0120" y="2007085"/>
            <a:ext cx="2841196" cy="2841196"/>
          </a:xfrm>
          <a:prstGeom prst="roundRect">
            <a:avLst>
              <a:gd name="adj" fmla="val 530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Educational Dice Dry Erase Cube ...">
            <a:extLst>
              <a:ext uri="{FF2B5EF4-FFF2-40B4-BE49-F238E27FC236}">
                <a16:creationId xmlns:a16="http://schemas.microsoft.com/office/drawing/2014/main" id="{D7F7332C-A620-7213-63B5-A04645DA15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21355" y="2007086"/>
            <a:ext cx="2841193" cy="2841193"/>
          </a:xfrm>
          <a:prstGeom prst="roundRect">
            <a:avLst>
              <a:gd name="adj" fmla="val 530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4" name="Picture 2073">
            <a:extLst>
              <a:ext uri="{FF2B5EF4-FFF2-40B4-BE49-F238E27FC236}">
                <a16:creationId xmlns:a16="http://schemas.microsoft.com/office/drawing/2014/main" id="{611FE5B4-6602-475C-B3BF-A15104D01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1323812-91B9-EAB4-2447-48A0FDCD0471}"/>
              </a:ext>
            </a:extLst>
          </p:cNvPr>
          <p:cNvSpPr txBox="1"/>
          <p:nvPr/>
        </p:nvSpPr>
        <p:spPr>
          <a:xfrm>
            <a:off x="7570382" y="957486"/>
            <a:ext cx="3707844" cy="31319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cap="all">
                <a:latin typeface="+mj-lt"/>
                <a:ea typeface="+mj-ea"/>
                <a:cs typeface="+mj-cs"/>
              </a:rPr>
              <a:t>Amser Ymarfer</a:t>
            </a:r>
          </a:p>
        </p:txBody>
      </p:sp>
    </p:spTree>
    <p:extLst>
      <p:ext uri="{BB962C8B-B14F-4D97-AF65-F5344CB8AC3E}">
        <p14:creationId xmlns:p14="http://schemas.microsoft.com/office/powerpoint/2010/main" val="30807254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08E72D74-A101-505C-5883-7493ED79EE6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928" t="58435" r="33319" b="22396"/>
          <a:stretch/>
        </p:blipFill>
        <p:spPr bwMode="auto">
          <a:xfrm>
            <a:off x="1269402" y="2039521"/>
            <a:ext cx="9595129" cy="2477908"/>
          </a:xfrm>
          <a:prstGeom prst="roundRect">
            <a:avLst>
              <a:gd name="adj" fmla="val 5301"/>
            </a:avLst>
          </a:prstGeom>
          <a:ln w="19050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E9E5E5F2-A757-A11C-7AC2-44E562B99B23}"/>
                  </a:ext>
                </a:extLst>
              </p14:cNvPr>
              <p14:cNvContentPartPr/>
              <p14:nvPr/>
            </p14:nvContentPartPr>
            <p14:xfrm>
              <a:off x="6431080" y="2447640"/>
              <a:ext cx="416160" cy="5544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E9E5E5F2-A757-A11C-7AC2-44E562B99B23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377080" y="2339640"/>
                <a:ext cx="523800" cy="2710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0994342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CA7E9265-2ECB-8E66-61E0-3D8FB7D9B05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28" t="59878" r="33695" b="21007"/>
          <a:stretch/>
        </p:blipFill>
        <p:spPr bwMode="auto">
          <a:xfrm>
            <a:off x="1269402" y="2031787"/>
            <a:ext cx="9595129" cy="2493377"/>
          </a:xfrm>
          <a:prstGeom prst="roundRect">
            <a:avLst>
              <a:gd name="adj" fmla="val 5301"/>
            </a:avLst>
          </a:prstGeom>
          <a:ln w="19050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2634430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4B20F96-69C5-D168-CE4C-AE7F4E8971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297" t="15279" r="10547" b="12083"/>
          <a:stretch/>
        </p:blipFill>
        <p:spPr>
          <a:xfrm>
            <a:off x="1133475" y="1047750"/>
            <a:ext cx="9772650" cy="4981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15166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58131"/>
              </p:ext>
            </p:extLst>
          </p:nvPr>
        </p:nvGraphicFramePr>
        <p:xfrm>
          <a:off x="6851177" y="242939"/>
          <a:ext cx="5131274" cy="12412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124127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</a:p>
                    <a:p>
                      <a:r>
                        <a:rPr lang="cy-GB" b="0" dirty="0"/>
                        <a:t>Defnyddio treiglad yn gywir</a:t>
                      </a:r>
                    </a:p>
                    <a:p>
                      <a:r>
                        <a:rPr lang="cy-GB" b="0" dirty="0"/>
                        <a:t>Ynganu yn gywir</a:t>
                      </a:r>
                    </a:p>
                    <a:p>
                      <a:r>
                        <a:rPr lang="cy-GB" b="0" dirty="0"/>
                        <a:t>Defnyddio </a:t>
                      </a:r>
                      <a:r>
                        <a:rPr lang="en-GB" sz="18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arddodiaid</a:t>
                      </a: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gywir</a:t>
                      </a: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y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8" y="283882"/>
            <a:ext cx="6049484" cy="147732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Enw: Lowri John	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Teitl y wers: Amserlenni </a:t>
            </a:r>
          </a:p>
          <a:p>
            <a:pPr defTabSz="914400"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Nod y wers: Ofyn y cwestiwn, </a:t>
            </a:r>
            <a:r>
              <a:rPr lang="cy-GB" sz="18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Pryd bydd y trên yn cyrraedd/gadael? </a:t>
            </a: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Blwyddyn: 5/6 	 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8311639"/>
              </p:ext>
            </p:extLst>
          </p:nvPr>
        </p:nvGraphicFramePr>
        <p:xfrm>
          <a:off x="6851177" y="1705979"/>
          <a:ext cx="5131274" cy="429848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336194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r>
                        <a:rPr lang="cy-GB" b="1" dirty="0"/>
                        <a:t>Drilio y patrwm</a:t>
                      </a:r>
                    </a:p>
                    <a:p>
                      <a:r>
                        <a:rPr lang="cy-GB" b="1" dirty="0"/>
                        <a:t>Adolygu amser</a:t>
                      </a:r>
                    </a:p>
                    <a:p>
                      <a:r>
                        <a:rPr lang="cy-GB" b="1" dirty="0"/>
                        <a:t>Chwarae gêm efo dis</a:t>
                      </a:r>
                    </a:p>
                    <a:p>
                      <a:r>
                        <a:rPr lang="cy-GB" b="1" dirty="0"/>
                        <a:t>Ymarfer patrwm</a:t>
                      </a:r>
                    </a:p>
                    <a:p>
                      <a:r>
                        <a:rPr lang="cy-GB" b="1" dirty="0"/>
                        <a:t>Gwneud </a:t>
                      </a:r>
                      <a:r>
                        <a:rPr lang="cy-GB" b="1" dirty="0" err="1"/>
                        <a:t>mosiag</a:t>
                      </a:r>
                      <a:r>
                        <a:rPr lang="cy-GB" b="1" dirty="0"/>
                        <a:t> </a:t>
                      </a:r>
                    </a:p>
                    <a:p>
                      <a:endParaRPr lang="cy-GB" b="1" dirty="0"/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962288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r>
                        <a:rPr lang="cy-GB" b="1" dirty="0"/>
                        <a:t>Amser, adolygu, ymarfer, erydwch, gwrandewch, ymestyn, defnyddio, cymerwch 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7801948"/>
              </p:ext>
            </p:extLst>
          </p:nvPr>
        </p:nvGraphicFramePr>
        <p:xfrm>
          <a:off x="400477" y="1705979"/>
          <a:ext cx="5695523" cy="449209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226258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Patrymau:</a:t>
                      </a:r>
                    </a:p>
                    <a:p>
                      <a:r>
                        <a:rPr lang="cy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Pryd bydd y trên yn cyrraedd? </a:t>
                      </a:r>
                      <a:endParaRPr lang="en-GB" sz="18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y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Pryd bydd y trên yn gadael? </a:t>
                      </a:r>
                      <a:endParaRPr lang="en-GB" sz="18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y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Bydd y trên yn cyrraedd am...</a:t>
                      </a:r>
                      <a:endParaRPr lang="en-GB" sz="18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y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Bydd y trên yn gadael am....</a:t>
                      </a:r>
                      <a:endParaRPr lang="cy-GB" b="1" dirty="0"/>
                    </a:p>
                    <a:p>
                      <a:endParaRPr lang="cy-GB" b="1" dirty="0"/>
                    </a:p>
                    <a:p>
                      <a:endParaRPr lang="cy-GB" b="1" dirty="0"/>
                    </a:p>
                    <a:p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20609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r>
                        <a:rPr lang="cy-GB" dirty="0"/>
                        <a:t> mae'r dosbarth wedi dysgu'r amser, y cam nesaf yw ei ddefnyddio mewn bywyd go iawn. </a:t>
                      </a: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C3D4CBD-4390-BAA9-23A4-45461750191F}"/>
              </a:ext>
            </a:extLst>
          </p:cNvPr>
          <p:cNvSpPr txBox="1"/>
          <p:nvPr/>
        </p:nvSpPr>
        <p:spPr>
          <a:xfrm>
            <a:off x="1341120" y="965200"/>
            <a:ext cx="2712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/>
              <a:t>Mat Iaith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FD438C-F262-B3D7-1BDC-EC9E6A684D17}"/>
              </a:ext>
            </a:extLst>
          </p:cNvPr>
          <p:cNvSpPr txBox="1"/>
          <p:nvPr/>
        </p:nvSpPr>
        <p:spPr>
          <a:xfrm>
            <a:off x="754523" y="1665700"/>
            <a:ext cx="6096000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cy-GB" sz="2400" dirty="0"/>
              <a:t>Pryd fydd y trên yn cyrraedd? </a:t>
            </a:r>
          </a:p>
          <a:p>
            <a:r>
              <a:rPr lang="cy-GB" sz="2400" dirty="0"/>
              <a:t>Pryd fydd y trên yn gadael? </a:t>
            </a:r>
            <a:endParaRPr lang="en-US" sz="2400" dirty="0"/>
          </a:p>
          <a:p>
            <a:pPr lvl="0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C248CAA-7E28-CC25-0826-1213CAB46871}"/>
              </a:ext>
            </a:extLst>
          </p:cNvPr>
          <p:cNvSpPr txBox="1"/>
          <p:nvPr/>
        </p:nvSpPr>
        <p:spPr>
          <a:xfrm>
            <a:off x="5805576" y="1623099"/>
            <a:ext cx="51599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/>
              <a:t>Bydd yr trên yn cyrraedd am...</a:t>
            </a:r>
          </a:p>
          <a:p>
            <a:r>
              <a:rPr lang="cy-GB" sz="2400" dirty="0"/>
              <a:t>Bydd yr trên yn gadael am....</a:t>
            </a:r>
          </a:p>
        </p:txBody>
      </p:sp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972019EB-9C85-20DA-85D6-5708CA45178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353" t="18121" r="16908" b="22789"/>
          <a:stretch/>
        </p:blipFill>
        <p:spPr bwMode="auto">
          <a:xfrm>
            <a:off x="2548361" y="2816297"/>
            <a:ext cx="5365022" cy="344648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02137294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9957</TotalTime>
  <Words>324</Words>
  <Application>Microsoft Office PowerPoint</Application>
  <PresentationFormat>Widescreen</PresentationFormat>
  <Paragraphs>63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Aptos Display</vt:lpstr>
      <vt:lpstr>Arial</vt:lpstr>
      <vt:lpstr>Tw Cen MT</vt:lpstr>
      <vt:lpstr>Droplet</vt:lpstr>
      <vt:lpstr>Office Theme</vt:lpstr>
      <vt:lpstr>Amserlenni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 John (Meifod CP School)</dc:creator>
  <cp:lastModifiedBy>L John (Meifod CP School)</cp:lastModifiedBy>
  <cp:revision>1</cp:revision>
  <dcterms:created xsi:type="dcterms:W3CDTF">2024-11-11T14:22:23Z</dcterms:created>
  <dcterms:modified xsi:type="dcterms:W3CDTF">2024-11-20T10:21:46Z</dcterms:modified>
</cp:coreProperties>
</file>