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29"/>
  </p:notesMasterIdLst>
  <p:sldIdLst>
    <p:sldId id="953" r:id="rId4"/>
    <p:sldId id="1113" r:id="rId5"/>
    <p:sldId id="1006" r:id="rId6"/>
    <p:sldId id="1026" r:id="rId7"/>
    <p:sldId id="1018" r:id="rId8"/>
    <p:sldId id="1011" r:id="rId9"/>
    <p:sldId id="1109" r:id="rId10"/>
    <p:sldId id="1110" r:id="rId11"/>
    <p:sldId id="1108" r:id="rId12"/>
    <p:sldId id="1093" r:id="rId13"/>
    <p:sldId id="1092" r:id="rId14"/>
    <p:sldId id="1107" r:id="rId15"/>
    <p:sldId id="1091" r:id="rId16"/>
    <p:sldId id="1024" r:id="rId17"/>
    <p:sldId id="1114" r:id="rId18"/>
    <p:sldId id="998" r:id="rId19"/>
    <p:sldId id="999" r:id="rId20"/>
    <p:sldId id="1000" r:id="rId21"/>
    <p:sldId id="1010" r:id="rId22"/>
    <p:sldId id="1001" r:id="rId23"/>
    <p:sldId id="1008" r:id="rId24"/>
    <p:sldId id="1111" r:id="rId25"/>
    <p:sldId id="1004" r:id="rId26"/>
    <p:sldId id="1112" r:id="rId27"/>
    <p:sldId id="99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0AD7"/>
    <a:srgbClr val="5CB7E3"/>
    <a:srgbClr val="FF5F5E"/>
    <a:srgbClr val="83CDE2"/>
    <a:srgbClr val="F3E0FD"/>
    <a:srgbClr val="FFCAF7"/>
    <a:srgbClr val="EAE9EC"/>
    <a:srgbClr val="E4E4E4"/>
    <a:srgbClr val="F4F2F5"/>
    <a:srgbClr val="FCFBF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F7FEB8-2022-E9DB-37D9-87581D5630F4}" v="2" dt="2025-02-13T12:01:52.5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microsoft.com/office/2016/11/relationships/changesInfo" Target="changesInfos/changesInfo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ddwen Davies" userId="S::heddwen.davies@uwtsd.ac.uk::b3b4628a-d1d7-4a79-b47e-b6ca4059bab0" providerId="AD" clId="Web-{C91EDA3E-3455-0C7C-5367-08380A53B8B0}"/>
    <pc:docChg chg="modSld">
      <pc:chgData name="Heddwen Davies" userId="S::heddwen.davies@uwtsd.ac.uk::b3b4628a-d1d7-4a79-b47e-b6ca4059bab0" providerId="AD" clId="Web-{C91EDA3E-3455-0C7C-5367-08380A53B8B0}" dt="2025-01-15T10:53:51.605" v="10" actId="20577"/>
      <pc:docMkLst>
        <pc:docMk/>
      </pc:docMkLst>
      <pc:sldChg chg="modSp">
        <pc:chgData name="Heddwen Davies" userId="S::heddwen.davies@uwtsd.ac.uk::b3b4628a-d1d7-4a79-b47e-b6ca4059bab0" providerId="AD" clId="Web-{C91EDA3E-3455-0C7C-5367-08380A53B8B0}" dt="2025-01-15T10:53:51.605" v="10" actId="20577"/>
        <pc:sldMkLst>
          <pc:docMk/>
          <pc:sldMk cId="772402360" sldId="953"/>
        </pc:sldMkLst>
        <pc:spChg chg="mod">
          <ac:chgData name="Heddwen Davies" userId="S::heddwen.davies@uwtsd.ac.uk::b3b4628a-d1d7-4a79-b47e-b6ca4059bab0" providerId="AD" clId="Web-{C91EDA3E-3455-0C7C-5367-08380A53B8B0}" dt="2025-01-15T10:53:51.605" v="10" actId="20577"/>
          <ac:spMkLst>
            <pc:docMk/>
            <pc:sldMk cId="772402360" sldId="953"/>
            <ac:spMk id="3" creationId="{14A2F598-F4D9-7C4C-97E7-9338EEAF2EA5}"/>
          </ac:spMkLst>
        </pc:spChg>
      </pc:sldChg>
    </pc:docChg>
  </pc:docChgLst>
  <pc:docChgLst>
    <pc:chgData name="Heddwen Davies" userId="S::heddwen.davies@uwtsd.ac.uk::b3b4628a-d1d7-4a79-b47e-b6ca4059bab0" providerId="AD" clId="Web-{DA9F7378-96EE-ED0B-D732-09A64883D7FC}"/>
    <pc:docChg chg="addSld modSld sldOrd">
      <pc:chgData name="Heddwen Davies" userId="S::heddwen.davies@uwtsd.ac.uk::b3b4628a-d1d7-4a79-b47e-b6ca4059bab0" providerId="AD" clId="Web-{DA9F7378-96EE-ED0B-D732-09A64883D7FC}" dt="2025-01-22T11:37:20.048" v="112"/>
      <pc:docMkLst>
        <pc:docMk/>
      </pc:docMkLst>
      <pc:sldChg chg="add">
        <pc:chgData name="Heddwen Davies" userId="S::heddwen.davies@uwtsd.ac.uk::b3b4628a-d1d7-4a79-b47e-b6ca4059bab0" providerId="AD" clId="Web-{DA9F7378-96EE-ED0B-D732-09A64883D7FC}" dt="2025-01-22T11:32:49.617" v="10"/>
        <pc:sldMkLst>
          <pc:docMk/>
          <pc:sldMk cId="3120269358" sldId="1001"/>
        </pc:sldMkLst>
      </pc:sldChg>
      <pc:sldChg chg="ord">
        <pc:chgData name="Heddwen Davies" userId="S::heddwen.davies@uwtsd.ac.uk::b3b4628a-d1d7-4a79-b47e-b6ca4059bab0" providerId="AD" clId="Web-{DA9F7378-96EE-ED0B-D732-09A64883D7FC}" dt="2025-01-22T11:33:16.368" v="11"/>
        <pc:sldMkLst>
          <pc:docMk/>
          <pc:sldMk cId="2940837585" sldId="1010"/>
        </pc:sldMkLst>
      </pc:sldChg>
      <pc:sldChg chg="ord">
        <pc:chgData name="Heddwen Davies" userId="S::heddwen.davies@uwtsd.ac.uk::b3b4628a-d1d7-4a79-b47e-b6ca4059bab0" providerId="AD" clId="Web-{DA9F7378-96EE-ED0B-D732-09A64883D7FC}" dt="2025-01-22T11:37:20.048" v="112"/>
        <pc:sldMkLst>
          <pc:docMk/>
          <pc:sldMk cId="410801185" sldId="1011"/>
        </pc:sldMkLst>
      </pc:sldChg>
      <pc:sldChg chg="delSp modSp">
        <pc:chgData name="Heddwen Davies" userId="S::heddwen.davies@uwtsd.ac.uk::b3b4628a-d1d7-4a79-b47e-b6ca4059bab0" providerId="AD" clId="Web-{DA9F7378-96EE-ED0B-D732-09A64883D7FC}" dt="2025-01-22T11:36:55.500" v="109" actId="1076"/>
        <pc:sldMkLst>
          <pc:docMk/>
          <pc:sldMk cId="3641725262" sldId="1108"/>
        </pc:sldMkLst>
        <pc:spChg chg="mod">
          <ac:chgData name="Heddwen Davies" userId="S::heddwen.davies@uwtsd.ac.uk::b3b4628a-d1d7-4a79-b47e-b6ca4059bab0" providerId="AD" clId="Web-{DA9F7378-96EE-ED0B-D732-09A64883D7FC}" dt="2025-01-22T11:36:55.500" v="109" actId="1076"/>
          <ac:spMkLst>
            <pc:docMk/>
            <pc:sldMk cId="3641725262" sldId="1108"/>
            <ac:spMk id="2" creationId="{C3B9972D-A029-5518-81E2-FA9B1A199BC5}"/>
          </ac:spMkLst>
        </pc:spChg>
        <pc:spChg chg="del">
          <ac:chgData name="Heddwen Davies" userId="S::heddwen.davies@uwtsd.ac.uk::b3b4628a-d1d7-4a79-b47e-b6ca4059bab0" providerId="AD" clId="Web-{DA9F7378-96EE-ED0B-D732-09A64883D7FC}" dt="2025-01-22T11:35:36.951" v="22"/>
          <ac:spMkLst>
            <pc:docMk/>
            <pc:sldMk cId="3641725262" sldId="1108"/>
            <ac:spMk id="3" creationId="{65859EED-D6F1-FF1C-9CA4-42692593A037}"/>
          </ac:spMkLst>
        </pc:spChg>
      </pc:sldChg>
      <pc:sldChg chg="add">
        <pc:chgData name="Heddwen Davies" userId="S::heddwen.davies@uwtsd.ac.uk::b3b4628a-d1d7-4a79-b47e-b6ca4059bab0" providerId="AD" clId="Web-{DA9F7378-96EE-ED0B-D732-09A64883D7FC}" dt="2025-01-22T11:33:54.885" v="12"/>
        <pc:sldMkLst>
          <pc:docMk/>
          <pc:sldMk cId="752586931" sldId="1111"/>
        </pc:sldMkLst>
      </pc:sldChg>
      <pc:sldChg chg="modSp add">
        <pc:chgData name="Heddwen Davies" userId="S::heddwen.davies@uwtsd.ac.uk::b3b4628a-d1d7-4a79-b47e-b6ca4059bab0" providerId="AD" clId="Web-{DA9F7378-96EE-ED0B-D732-09A64883D7FC}" dt="2025-01-22T11:34:28.386" v="16" actId="14100"/>
        <pc:sldMkLst>
          <pc:docMk/>
          <pc:sldMk cId="3541898152" sldId="1112"/>
        </pc:sldMkLst>
        <pc:spChg chg="mod">
          <ac:chgData name="Heddwen Davies" userId="S::heddwen.davies@uwtsd.ac.uk::b3b4628a-d1d7-4a79-b47e-b6ca4059bab0" providerId="AD" clId="Web-{DA9F7378-96EE-ED0B-D732-09A64883D7FC}" dt="2025-01-22T11:34:22.402" v="15" actId="14100"/>
          <ac:spMkLst>
            <pc:docMk/>
            <pc:sldMk cId="3541898152" sldId="1112"/>
            <ac:spMk id="8" creationId="{C2BD05A4-34A7-6BE5-EEE7-14B63918EC4D}"/>
          </ac:spMkLst>
        </pc:spChg>
        <pc:picChg chg="mod">
          <ac:chgData name="Heddwen Davies" userId="S::heddwen.davies@uwtsd.ac.uk::b3b4628a-d1d7-4a79-b47e-b6ca4059bab0" providerId="AD" clId="Web-{DA9F7378-96EE-ED0B-D732-09A64883D7FC}" dt="2025-01-22T11:34:28.386" v="16" actId="14100"/>
          <ac:picMkLst>
            <pc:docMk/>
            <pc:sldMk cId="3541898152" sldId="1112"/>
            <ac:picMk id="15" creationId="{10678F69-32A6-44EE-3F9B-468EF0130CB8}"/>
          </ac:picMkLst>
        </pc:picChg>
      </pc:sldChg>
    </pc:docChg>
  </pc:docChgLst>
  <pc:docChgLst>
    <pc:chgData name="Maria Trevino Gonzalez" userId="S::m.tgonzalez@uwtsd.ac.uk::aa36a5e4-cd30-4109-a581-5f2fc96aeea0" providerId="AD" clId="Web-{3703F256-A9C6-47C7-87EE-02BEB8074613}"/>
    <pc:docChg chg="addSld delSld modSld sldOrd">
      <pc:chgData name="Maria Trevino Gonzalez" userId="S::m.tgonzalez@uwtsd.ac.uk::aa36a5e4-cd30-4109-a581-5f2fc96aeea0" providerId="AD" clId="Web-{3703F256-A9C6-47C7-87EE-02BEB8074613}" dt="2025-01-22T11:26:28.313" v="108"/>
      <pc:docMkLst>
        <pc:docMk/>
      </pc:docMkLst>
      <pc:sldChg chg="modSp">
        <pc:chgData name="Maria Trevino Gonzalez" userId="S::m.tgonzalez@uwtsd.ac.uk::aa36a5e4-cd30-4109-a581-5f2fc96aeea0" providerId="AD" clId="Web-{3703F256-A9C6-47C7-87EE-02BEB8074613}" dt="2025-01-22T08:58:36.991" v="101"/>
        <pc:sldMkLst>
          <pc:docMk/>
          <pc:sldMk cId="1844908547" sldId="1000"/>
        </pc:sldMkLst>
        <pc:graphicFrameChg chg="mod modGraphic">
          <ac:chgData name="Maria Trevino Gonzalez" userId="S::m.tgonzalez@uwtsd.ac.uk::aa36a5e4-cd30-4109-a581-5f2fc96aeea0" providerId="AD" clId="Web-{3703F256-A9C6-47C7-87EE-02BEB8074613}" dt="2025-01-22T08:58:36.991" v="101"/>
          <ac:graphicFrameMkLst>
            <pc:docMk/>
            <pc:sldMk cId="1844908547" sldId="1000"/>
            <ac:graphicFrameMk id="5" creationId="{0CFD998A-6B5C-A2ED-F837-6B636987C767}"/>
          </ac:graphicFrameMkLst>
        </pc:graphicFrameChg>
      </pc:sldChg>
      <pc:sldChg chg="ord">
        <pc:chgData name="Maria Trevino Gonzalez" userId="S::m.tgonzalez@uwtsd.ac.uk::aa36a5e4-cd30-4109-a581-5f2fc96aeea0" providerId="AD" clId="Web-{3703F256-A9C6-47C7-87EE-02BEB8074613}" dt="2025-01-22T11:26:28.313" v="108"/>
        <pc:sldMkLst>
          <pc:docMk/>
          <pc:sldMk cId="410801185" sldId="1011"/>
        </pc:sldMkLst>
      </pc:sldChg>
      <pc:sldChg chg="new del">
        <pc:chgData name="Maria Trevino Gonzalez" userId="S::m.tgonzalez@uwtsd.ac.uk::aa36a5e4-cd30-4109-a581-5f2fc96aeea0" providerId="AD" clId="Web-{3703F256-A9C6-47C7-87EE-02BEB8074613}" dt="2025-01-22T11:21:43.338" v="103"/>
        <pc:sldMkLst>
          <pc:docMk/>
          <pc:sldMk cId="2905637868" sldId="1019"/>
        </pc:sldMkLst>
      </pc:sldChg>
      <pc:sldChg chg="add">
        <pc:chgData name="Maria Trevino Gonzalez" userId="S::m.tgonzalez@uwtsd.ac.uk::aa36a5e4-cd30-4109-a581-5f2fc96aeea0" providerId="AD" clId="Web-{3703F256-A9C6-47C7-87EE-02BEB8074613}" dt="2025-01-22T11:26:10.203" v="107"/>
        <pc:sldMkLst>
          <pc:docMk/>
          <pc:sldMk cId="2797324923" sldId="1091"/>
        </pc:sldMkLst>
      </pc:sldChg>
      <pc:sldChg chg="add">
        <pc:chgData name="Maria Trevino Gonzalez" userId="S::m.tgonzalez@uwtsd.ac.uk::aa36a5e4-cd30-4109-a581-5f2fc96aeea0" providerId="AD" clId="Web-{3703F256-A9C6-47C7-87EE-02BEB8074613}" dt="2025-01-22T11:26:10.187" v="105"/>
        <pc:sldMkLst>
          <pc:docMk/>
          <pc:sldMk cId="3044773700" sldId="1092"/>
        </pc:sldMkLst>
      </pc:sldChg>
      <pc:sldChg chg="add">
        <pc:chgData name="Maria Trevino Gonzalez" userId="S::m.tgonzalez@uwtsd.ac.uk::aa36a5e4-cd30-4109-a581-5f2fc96aeea0" providerId="AD" clId="Web-{3703F256-A9C6-47C7-87EE-02BEB8074613}" dt="2025-01-22T11:26:10.156" v="104"/>
        <pc:sldMkLst>
          <pc:docMk/>
          <pc:sldMk cId="766080046" sldId="1093"/>
        </pc:sldMkLst>
      </pc:sldChg>
      <pc:sldChg chg="add">
        <pc:chgData name="Maria Trevino Gonzalez" userId="S::m.tgonzalez@uwtsd.ac.uk::aa36a5e4-cd30-4109-a581-5f2fc96aeea0" providerId="AD" clId="Web-{3703F256-A9C6-47C7-87EE-02BEB8074613}" dt="2025-01-22T11:26:10.187" v="106"/>
        <pc:sldMkLst>
          <pc:docMk/>
          <pc:sldMk cId="701403035" sldId="1107"/>
        </pc:sldMkLst>
      </pc:sldChg>
    </pc:docChg>
  </pc:docChgLst>
  <pc:docChgLst>
    <pc:chgData name="Heddwen Davies" userId="S::heddwen.davies@uwtsd.ac.uk::b3b4628a-d1d7-4a79-b47e-b6ca4059bab0" providerId="AD" clId="Web-{21A4560D-FC96-7690-2496-30730BBF6E1B}"/>
    <pc:docChg chg="addSld delSld modSld sldOrd">
      <pc:chgData name="Heddwen Davies" userId="S::heddwen.davies@uwtsd.ac.uk::b3b4628a-d1d7-4a79-b47e-b6ca4059bab0" providerId="AD" clId="Web-{21A4560D-FC96-7690-2496-30730BBF6E1B}" dt="2025-01-22T11:30:48.879" v="99" actId="20577"/>
      <pc:docMkLst>
        <pc:docMk/>
      </pc:docMkLst>
      <pc:sldChg chg="modSp">
        <pc:chgData name="Heddwen Davies" userId="S::heddwen.davies@uwtsd.ac.uk::b3b4628a-d1d7-4a79-b47e-b6ca4059bab0" providerId="AD" clId="Web-{21A4560D-FC96-7690-2496-30730BBF6E1B}" dt="2025-01-22T11:22:18.648" v="14" actId="1076"/>
        <pc:sldMkLst>
          <pc:docMk/>
          <pc:sldMk cId="781686584" sldId="999"/>
        </pc:sldMkLst>
        <pc:spChg chg="mod">
          <ac:chgData name="Heddwen Davies" userId="S::heddwen.davies@uwtsd.ac.uk::b3b4628a-d1d7-4a79-b47e-b6ca4059bab0" providerId="AD" clId="Web-{21A4560D-FC96-7690-2496-30730BBF6E1B}" dt="2025-01-22T11:22:09.882" v="11" actId="14100"/>
          <ac:spMkLst>
            <pc:docMk/>
            <pc:sldMk cId="781686584" sldId="999"/>
            <ac:spMk id="2" creationId="{60E67259-C05B-4C46-8F15-11A06AB82D81}"/>
          </ac:spMkLst>
        </pc:spChg>
        <pc:picChg chg="mod">
          <ac:chgData name="Heddwen Davies" userId="S::heddwen.davies@uwtsd.ac.uk::b3b4628a-d1d7-4a79-b47e-b6ca4059bab0" providerId="AD" clId="Web-{21A4560D-FC96-7690-2496-30730BBF6E1B}" dt="2025-01-22T11:22:18.648" v="14" actId="1076"/>
          <ac:picMkLst>
            <pc:docMk/>
            <pc:sldMk cId="781686584" sldId="999"/>
            <ac:picMk id="5" creationId="{F5C3EE92-3863-2DF6-2A8E-F6F9DC284193}"/>
          </ac:picMkLst>
        </pc:picChg>
        <pc:picChg chg="mod">
          <ac:chgData name="Heddwen Davies" userId="S::heddwen.davies@uwtsd.ac.uk::b3b4628a-d1d7-4a79-b47e-b6ca4059bab0" providerId="AD" clId="Web-{21A4560D-FC96-7690-2496-30730BBF6E1B}" dt="2025-01-22T11:22:07.147" v="10" actId="1076"/>
          <ac:picMkLst>
            <pc:docMk/>
            <pc:sldMk cId="781686584" sldId="999"/>
            <ac:picMk id="8" creationId="{D8D111EA-3910-3EC7-CD77-3BC32F4FD3CE}"/>
          </ac:picMkLst>
        </pc:picChg>
      </pc:sldChg>
      <pc:sldChg chg="new">
        <pc:chgData name="Heddwen Davies" userId="S::heddwen.davies@uwtsd.ac.uk::b3b4628a-d1d7-4a79-b47e-b6ca4059bab0" providerId="AD" clId="Web-{21A4560D-FC96-7690-2496-30730BBF6E1B}" dt="2025-01-22T11:23:51.244" v="15"/>
        <pc:sldMkLst>
          <pc:docMk/>
          <pc:sldMk cId="1844940525" sldId="1019"/>
        </pc:sldMkLst>
      </pc:sldChg>
      <pc:sldChg chg="new">
        <pc:chgData name="Heddwen Davies" userId="S::heddwen.davies@uwtsd.ac.uk::b3b4628a-d1d7-4a79-b47e-b6ca4059bab0" providerId="AD" clId="Web-{21A4560D-FC96-7690-2496-30730BBF6E1B}" dt="2025-01-22T11:23:54.838" v="16"/>
        <pc:sldMkLst>
          <pc:docMk/>
          <pc:sldMk cId="1050986403" sldId="1020"/>
        </pc:sldMkLst>
      </pc:sldChg>
      <pc:sldChg chg="add ord">
        <pc:chgData name="Heddwen Davies" userId="S::heddwen.davies@uwtsd.ac.uk::b3b4628a-d1d7-4a79-b47e-b6ca4059bab0" providerId="AD" clId="Web-{21A4560D-FC96-7690-2496-30730BBF6E1B}" dt="2025-01-22T11:29:33.159" v="61"/>
        <pc:sldMkLst>
          <pc:docMk/>
          <pc:sldMk cId="150394345" sldId="1024"/>
        </pc:sldMkLst>
      </pc:sldChg>
      <pc:sldChg chg="new del">
        <pc:chgData name="Heddwen Davies" userId="S::heddwen.davies@uwtsd.ac.uk::b3b4628a-d1d7-4a79-b47e-b6ca4059bab0" providerId="AD" clId="Web-{21A4560D-FC96-7690-2496-30730BBF6E1B}" dt="2025-01-22T11:26:11.997" v="20"/>
        <pc:sldMkLst>
          <pc:docMk/>
          <pc:sldMk cId="3452075353" sldId="1025"/>
        </pc:sldMkLst>
      </pc:sldChg>
      <pc:sldChg chg="modSp add">
        <pc:chgData name="Heddwen Davies" userId="S::heddwen.davies@uwtsd.ac.uk::b3b4628a-d1d7-4a79-b47e-b6ca4059bab0" providerId="AD" clId="Web-{21A4560D-FC96-7690-2496-30730BBF6E1B}" dt="2025-01-22T11:27:42.203" v="56" actId="1076"/>
        <pc:sldMkLst>
          <pc:docMk/>
          <pc:sldMk cId="3376667267" sldId="1026"/>
        </pc:sldMkLst>
        <pc:spChg chg="mod">
          <ac:chgData name="Heddwen Davies" userId="S::heddwen.davies@uwtsd.ac.uk::b3b4628a-d1d7-4a79-b47e-b6ca4059bab0" providerId="AD" clId="Web-{21A4560D-FC96-7690-2496-30730BBF6E1B}" dt="2025-01-22T11:27:42.203" v="56" actId="1076"/>
          <ac:spMkLst>
            <pc:docMk/>
            <pc:sldMk cId="3376667267" sldId="1026"/>
            <ac:spMk id="2" creationId="{51A04D35-1D5B-3498-0CE2-34CA3A39EF7C}"/>
          </ac:spMkLst>
        </pc:spChg>
        <pc:spChg chg="mod">
          <ac:chgData name="Heddwen Davies" userId="S::heddwen.davies@uwtsd.ac.uk::b3b4628a-d1d7-4a79-b47e-b6ca4059bab0" providerId="AD" clId="Web-{21A4560D-FC96-7690-2496-30730BBF6E1B}" dt="2025-01-22T11:26:57.827" v="53" actId="20577"/>
          <ac:spMkLst>
            <pc:docMk/>
            <pc:sldMk cId="3376667267" sldId="1026"/>
            <ac:spMk id="3" creationId="{539F199C-7006-C1C0-D171-C30995EF25D6}"/>
          </ac:spMkLst>
        </pc:spChg>
        <pc:spChg chg="mod">
          <ac:chgData name="Heddwen Davies" userId="S::heddwen.davies@uwtsd.ac.uk::b3b4628a-d1d7-4a79-b47e-b6ca4059bab0" providerId="AD" clId="Web-{21A4560D-FC96-7690-2496-30730BBF6E1B}" dt="2025-01-22T11:26:52.311" v="51" actId="20577"/>
          <ac:spMkLst>
            <pc:docMk/>
            <pc:sldMk cId="3376667267" sldId="1026"/>
            <ac:spMk id="4" creationId="{872160B9-F171-C849-840E-3BCF355F2246}"/>
          </ac:spMkLst>
        </pc:spChg>
      </pc:sldChg>
      <pc:sldChg chg="modSp new">
        <pc:chgData name="Heddwen Davies" userId="S::heddwen.davies@uwtsd.ac.uk::b3b4628a-d1d7-4a79-b47e-b6ca4059bab0" providerId="AD" clId="Web-{21A4560D-FC96-7690-2496-30730BBF6E1B}" dt="2025-01-22T11:30:48.879" v="99" actId="20577"/>
        <pc:sldMkLst>
          <pc:docMk/>
          <pc:sldMk cId="3641725262" sldId="1108"/>
        </pc:sldMkLst>
        <pc:spChg chg="mod">
          <ac:chgData name="Heddwen Davies" userId="S::heddwen.davies@uwtsd.ac.uk::b3b4628a-d1d7-4a79-b47e-b6ca4059bab0" providerId="AD" clId="Web-{21A4560D-FC96-7690-2496-30730BBF6E1B}" dt="2025-01-22T11:30:48.879" v="99" actId="20577"/>
          <ac:spMkLst>
            <pc:docMk/>
            <pc:sldMk cId="3641725262" sldId="1108"/>
            <ac:spMk id="2" creationId="{C3B9972D-A029-5518-81E2-FA9B1A199BC5}"/>
          </ac:spMkLst>
        </pc:spChg>
      </pc:sldChg>
    </pc:docChg>
  </pc:docChgLst>
  <pc:docChgLst>
    <pc:chgData name="Maria Trevino Gonzalez" userId="S::m.tgonzalez@uwtsd.ac.uk::aa36a5e4-cd30-4109-a581-5f2fc96aeea0" providerId="AD" clId="Web-{467322AB-8F4F-B1CD-93C9-25C6FD59B725}"/>
    <pc:docChg chg="addSld modSld">
      <pc:chgData name="Maria Trevino Gonzalez" userId="S::m.tgonzalez@uwtsd.ac.uk::aa36a5e4-cd30-4109-a581-5f2fc96aeea0" providerId="AD" clId="Web-{467322AB-8F4F-B1CD-93C9-25C6FD59B725}" dt="2025-01-22T11:38:36.314" v="39"/>
      <pc:docMkLst>
        <pc:docMk/>
      </pc:docMkLst>
      <pc:sldChg chg="addSp modSp new">
        <pc:chgData name="Maria Trevino Gonzalez" userId="S::m.tgonzalez@uwtsd.ac.uk::aa36a5e4-cd30-4109-a581-5f2fc96aeea0" providerId="AD" clId="Web-{467322AB-8F4F-B1CD-93C9-25C6FD59B725}" dt="2025-01-22T11:35:52.183" v="32" actId="14100"/>
        <pc:sldMkLst>
          <pc:docMk/>
          <pc:sldMk cId="659345698" sldId="1109"/>
        </pc:sldMkLst>
        <pc:picChg chg="add mod modCrop">
          <ac:chgData name="Maria Trevino Gonzalez" userId="S::m.tgonzalez@uwtsd.ac.uk::aa36a5e4-cd30-4109-a581-5f2fc96aeea0" providerId="AD" clId="Web-{467322AB-8F4F-B1CD-93C9-25C6FD59B725}" dt="2025-01-22T11:35:52.183" v="32" actId="14100"/>
          <ac:picMkLst>
            <pc:docMk/>
            <pc:sldMk cId="659345698" sldId="1109"/>
            <ac:picMk id="2" creationId="{51D6E219-029A-C1F7-A83C-0854377A1DC5}"/>
          </ac:picMkLst>
        </pc:picChg>
      </pc:sldChg>
      <pc:sldChg chg="addSp modSp add replId">
        <pc:chgData name="Maria Trevino Gonzalez" userId="S::m.tgonzalez@uwtsd.ac.uk::aa36a5e4-cd30-4109-a581-5f2fc96aeea0" providerId="AD" clId="Web-{467322AB-8F4F-B1CD-93C9-25C6FD59B725}" dt="2025-01-22T11:38:36.314" v="39"/>
        <pc:sldMkLst>
          <pc:docMk/>
          <pc:sldMk cId="3777646065" sldId="1110"/>
        </pc:sldMkLst>
        <pc:grpChg chg="add">
          <ac:chgData name="Maria Trevino Gonzalez" userId="S::m.tgonzalez@uwtsd.ac.uk::aa36a5e4-cd30-4109-a581-5f2fc96aeea0" providerId="AD" clId="Web-{467322AB-8F4F-B1CD-93C9-25C6FD59B725}" dt="2025-01-22T11:38:36.314" v="39"/>
          <ac:grpSpMkLst>
            <pc:docMk/>
            <pc:sldMk cId="3777646065" sldId="1110"/>
            <ac:grpSpMk id="5" creationId="{CB41D0E4-899E-AD6E-B32E-2952B7A9AD0E}"/>
          </ac:grpSpMkLst>
        </pc:grpChg>
        <pc:picChg chg="mod modCrop">
          <ac:chgData name="Maria Trevino Gonzalez" userId="S::m.tgonzalez@uwtsd.ac.uk::aa36a5e4-cd30-4109-a581-5f2fc96aeea0" providerId="AD" clId="Web-{467322AB-8F4F-B1CD-93C9-25C6FD59B725}" dt="2025-01-22T11:38:10.235" v="36" actId="14100"/>
          <ac:picMkLst>
            <pc:docMk/>
            <pc:sldMk cId="3777646065" sldId="1110"/>
            <ac:picMk id="2" creationId="{51D6E219-029A-C1F7-A83C-0854377A1DC5}"/>
          </ac:picMkLst>
        </pc:picChg>
        <pc:picChg chg="add mod modCrop">
          <ac:chgData name="Maria Trevino Gonzalez" userId="S::m.tgonzalez@uwtsd.ac.uk::aa36a5e4-cd30-4109-a581-5f2fc96aeea0" providerId="AD" clId="Web-{467322AB-8F4F-B1CD-93C9-25C6FD59B725}" dt="2025-01-22T11:38:25.142" v="38" actId="14100"/>
          <ac:picMkLst>
            <pc:docMk/>
            <pc:sldMk cId="3777646065" sldId="1110"/>
            <ac:picMk id="4" creationId="{C4536696-76AB-3B2D-E90D-3DF29CA1C962}"/>
          </ac:picMkLst>
        </pc:picChg>
      </pc:sldChg>
    </pc:docChg>
  </pc:docChgLst>
  <pc:docChgLst>
    <pc:chgData name="Maria Trevino Gonzalez" userId="S::m.tgonzalez@uwtsd.ac.uk::aa36a5e4-cd30-4109-a581-5f2fc96aeea0" providerId="AD" clId="Web-{5C3F0469-100D-8350-DDD8-6B44F1CD53C4}"/>
    <pc:docChg chg="modSld">
      <pc:chgData name="Maria Trevino Gonzalez" userId="S::m.tgonzalez@uwtsd.ac.uk::aa36a5e4-cd30-4109-a581-5f2fc96aeea0" providerId="AD" clId="Web-{5C3F0469-100D-8350-DDD8-6B44F1CD53C4}" dt="2025-01-27T15:03:57.034" v="76"/>
      <pc:docMkLst>
        <pc:docMk/>
      </pc:docMkLst>
      <pc:sldChg chg="modNotes">
        <pc:chgData name="Maria Trevino Gonzalez" userId="S::m.tgonzalez@uwtsd.ac.uk::aa36a5e4-cd30-4109-a581-5f2fc96aeea0" providerId="AD" clId="Web-{5C3F0469-100D-8350-DDD8-6B44F1CD53C4}" dt="2025-01-27T15:03:57.034" v="76"/>
        <pc:sldMkLst>
          <pc:docMk/>
          <pc:sldMk cId="755480586" sldId="1114"/>
        </pc:sldMkLst>
      </pc:sldChg>
    </pc:docChg>
  </pc:docChgLst>
  <pc:docChgLst>
    <pc:chgData name="Heddwen Davies" userId="S::heddwen.davies@uwtsd.ac.uk::b3b4628a-d1d7-4a79-b47e-b6ca4059bab0" providerId="AD" clId="Web-{D06950FA-E203-A1E7-BA46-3BA9DFDE00B8}"/>
    <pc:docChg chg="delSld">
      <pc:chgData name="Heddwen Davies" userId="S::heddwen.davies@uwtsd.ac.uk::b3b4628a-d1d7-4a79-b47e-b6ca4059bab0" providerId="AD" clId="Web-{D06950FA-E203-A1E7-BA46-3BA9DFDE00B8}" dt="2025-01-15T09:56:22.417" v="3"/>
      <pc:docMkLst>
        <pc:docMk/>
      </pc:docMkLst>
      <pc:sldChg chg="del">
        <pc:chgData name="Heddwen Davies" userId="S::heddwen.davies@uwtsd.ac.uk::b3b4628a-d1d7-4a79-b47e-b6ca4059bab0" providerId="AD" clId="Web-{D06950FA-E203-A1E7-BA46-3BA9DFDE00B8}" dt="2025-01-15T09:52:05.865" v="0"/>
        <pc:sldMkLst>
          <pc:docMk/>
          <pc:sldMk cId="2882714645" sldId="993"/>
        </pc:sldMkLst>
      </pc:sldChg>
      <pc:sldChg chg="del">
        <pc:chgData name="Heddwen Davies" userId="S::heddwen.davies@uwtsd.ac.uk::b3b4628a-d1d7-4a79-b47e-b6ca4059bab0" providerId="AD" clId="Web-{D06950FA-E203-A1E7-BA46-3BA9DFDE00B8}" dt="2025-01-15T09:56:22.417" v="3"/>
        <pc:sldMkLst>
          <pc:docMk/>
          <pc:sldMk cId="1996024106" sldId="997"/>
        </pc:sldMkLst>
      </pc:sldChg>
      <pc:sldChg chg="del">
        <pc:chgData name="Heddwen Davies" userId="S::heddwen.davies@uwtsd.ac.uk::b3b4628a-d1d7-4a79-b47e-b6ca4059bab0" providerId="AD" clId="Web-{D06950FA-E203-A1E7-BA46-3BA9DFDE00B8}" dt="2025-01-15T09:54:48.525" v="1"/>
        <pc:sldMkLst>
          <pc:docMk/>
          <pc:sldMk cId="3560200573" sldId="1005"/>
        </pc:sldMkLst>
      </pc:sldChg>
      <pc:sldChg chg="del">
        <pc:chgData name="Heddwen Davies" userId="S::heddwen.davies@uwtsd.ac.uk::b3b4628a-d1d7-4a79-b47e-b6ca4059bab0" providerId="AD" clId="Web-{D06950FA-E203-A1E7-BA46-3BA9DFDE00B8}" dt="2025-01-15T09:55:22.619" v="2"/>
        <pc:sldMkLst>
          <pc:docMk/>
          <pc:sldMk cId="1398782551" sldId="1007"/>
        </pc:sldMkLst>
      </pc:sldChg>
    </pc:docChg>
  </pc:docChgLst>
  <pc:docChgLst>
    <pc:chgData name="Anna Stevenson" userId="S::a.stevenson@uwtsd.ac.uk::ae8dda73-5b0a-4ab6-8413-d9e5d0f56ad1" providerId="AD" clId="Web-{776EC16E-C19C-FC33-C018-2D72F4DA32F1}"/>
    <pc:docChg chg="addSld delSld modSld">
      <pc:chgData name="Anna Stevenson" userId="S::a.stevenson@uwtsd.ac.uk::ae8dda73-5b0a-4ab6-8413-d9e5d0f56ad1" providerId="AD" clId="Web-{776EC16E-C19C-FC33-C018-2D72F4DA32F1}" dt="2024-01-22T13:18:55.631" v="23" actId="20577"/>
      <pc:docMkLst>
        <pc:docMk/>
      </pc:docMkLst>
      <pc:sldChg chg="addSp modSp">
        <pc:chgData name="Anna Stevenson" userId="S::a.stevenson@uwtsd.ac.uk::ae8dda73-5b0a-4ab6-8413-d9e5d0f56ad1" providerId="AD" clId="Web-{776EC16E-C19C-FC33-C018-2D72F4DA32F1}" dt="2024-01-22T13:17:20.940" v="13" actId="1076"/>
        <pc:sldMkLst>
          <pc:docMk/>
          <pc:sldMk cId="730514216" sldId="994"/>
        </pc:sldMkLst>
        <pc:spChg chg="add mod">
          <ac:chgData name="Anna Stevenson" userId="S::a.stevenson@uwtsd.ac.uk::ae8dda73-5b0a-4ab6-8413-d9e5d0f56ad1" providerId="AD" clId="Web-{776EC16E-C19C-FC33-C018-2D72F4DA32F1}" dt="2024-01-22T13:17:20.940" v="13" actId="1076"/>
          <ac:spMkLst>
            <pc:docMk/>
            <pc:sldMk cId="730514216" sldId="994"/>
            <ac:spMk id="2" creationId="{BA7DB578-DF37-DE41-C51C-C473CC730BF4}"/>
          </ac:spMkLst>
        </pc:spChg>
      </pc:sldChg>
      <pc:sldChg chg="modSp">
        <pc:chgData name="Anna Stevenson" userId="S::a.stevenson@uwtsd.ac.uk::ae8dda73-5b0a-4ab6-8413-d9e5d0f56ad1" providerId="AD" clId="Web-{776EC16E-C19C-FC33-C018-2D72F4DA32F1}" dt="2024-01-22T13:18:55.631" v="23" actId="20577"/>
        <pc:sldMkLst>
          <pc:docMk/>
          <pc:sldMk cId="3560200573" sldId="1005"/>
        </pc:sldMkLst>
        <pc:spChg chg="mod">
          <ac:chgData name="Anna Stevenson" userId="S::a.stevenson@uwtsd.ac.uk::ae8dda73-5b0a-4ab6-8413-d9e5d0f56ad1" providerId="AD" clId="Web-{776EC16E-C19C-FC33-C018-2D72F4DA32F1}" dt="2024-01-22T13:18:55.631" v="23" actId="20577"/>
          <ac:spMkLst>
            <pc:docMk/>
            <pc:sldMk cId="3560200573" sldId="1005"/>
            <ac:spMk id="2" creationId="{753AD333-2B14-3641-F3FE-63EADBCB29C7}"/>
          </ac:spMkLst>
        </pc:spChg>
      </pc:sldChg>
      <pc:sldChg chg="new del">
        <pc:chgData name="Anna Stevenson" userId="S::a.stevenson@uwtsd.ac.uk::ae8dda73-5b0a-4ab6-8413-d9e5d0f56ad1" providerId="AD" clId="Web-{776EC16E-C19C-FC33-C018-2D72F4DA32F1}" dt="2024-01-22T13:17:06.409" v="5"/>
        <pc:sldMkLst>
          <pc:docMk/>
          <pc:sldMk cId="812790386" sldId="1011"/>
        </pc:sldMkLst>
      </pc:sldChg>
      <pc:sldChg chg="delSp modSp add del">
        <pc:chgData name="Anna Stevenson" userId="S::a.stevenson@uwtsd.ac.uk::ae8dda73-5b0a-4ab6-8413-d9e5d0f56ad1" providerId="AD" clId="Web-{776EC16E-C19C-FC33-C018-2D72F4DA32F1}" dt="2024-01-22T13:17:22.300" v="14"/>
        <pc:sldMkLst>
          <pc:docMk/>
          <pc:sldMk cId="2425739258" sldId="1012"/>
        </pc:sldMkLst>
        <pc:spChg chg="del">
          <ac:chgData name="Anna Stevenson" userId="S::a.stevenson@uwtsd.ac.uk::ae8dda73-5b0a-4ab6-8413-d9e5d0f56ad1" providerId="AD" clId="Web-{776EC16E-C19C-FC33-C018-2D72F4DA32F1}" dt="2024-01-22T13:17:12.065" v="6"/>
          <ac:spMkLst>
            <pc:docMk/>
            <pc:sldMk cId="2425739258" sldId="1012"/>
            <ac:spMk id="8" creationId="{C2BD05A4-34A7-6BE5-EEE7-14B63918EC4D}"/>
          </ac:spMkLst>
        </pc:spChg>
        <pc:picChg chg="del mod">
          <ac:chgData name="Anna Stevenson" userId="S::a.stevenson@uwtsd.ac.uk::ae8dda73-5b0a-4ab6-8413-d9e5d0f56ad1" providerId="AD" clId="Web-{776EC16E-C19C-FC33-C018-2D72F4DA32F1}" dt="2024-01-22T13:17:05.487" v="4"/>
          <ac:picMkLst>
            <pc:docMk/>
            <pc:sldMk cId="2425739258" sldId="1012"/>
            <ac:picMk id="15" creationId="{10678F69-32A6-44EE-3F9B-468EF0130CB8}"/>
          </ac:picMkLst>
        </pc:picChg>
      </pc:sldChg>
    </pc:docChg>
  </pc:docChgLst>
  <pc:docChgLst>
    <pc:chgData name="Maria Trevino Gonzalez" userId="S::m.tgonzalez@uwtsd.ac.uk::aa36a5e4-cd30-4109-a581-5f2fc96aeea0" providerId="AD" clId="Web-{EA85E0D1-7F5B-60F2-4DBE-DB4448054674}"/>
    <pc:docChg chg="addSld modSld sldOrd">
      <pc:chgData name="Maria Trevino Gonzalez" userId="S::m.tgonzalez@uwtsd.ac.uk::aa36a5e4-cd30-4109-a581-5f2fc96aeea0" providerId="AD" clId="Web-{EA85E0D1-7F5B-60F2-4DBE-DB4448054674}" dt="2025-01-27T13:50:30.806" v="197" actId="20577"/>
      <pc:docMkLst>
        <pc:docMk/>
      </pc:docMkLst>
      <pc:sldChg chg="addSp delSp modSp">
        <pc:chgData name="Maria Trevino Gonzalez" userId="S::m.tgonzalez@uwtsd.ac.uk::aa36a5e4-cd30-4109-a581-5f2fc96aeea0" providerId="AD" clId="Web-{EA85E0D1-7F5B-60F2-4DBE-DB4448054674}" dt="2025-01-27T13:36:24.879" v="7"/>
        <pc:sldMkLst>
          <pc:docMk/>
          <pc:sldMk cId="772402360" sldId="953"/>
        </pc:sldMkLst>
        <pc:spChg chg="add del mod">
          <ac:chgData name="Maria Trevino Gonzalez" userId="S::m.tgonzalez@uwtsd.ac.uk::aa36a5e4-cd30-4109-a581-5f2fc96aeea0" providerId="AD" clId="Web-{EA85E0D1-7F5B-60F2-4DBE-DB4448054674}" dt="2025-01-27T13:36:24.879" v="7"/>
          <ac:spMkLst>
            <pc:docMk/>
            <pc:sldMk cId="772402360" sldId="953"/>
            <ac:spMk id="5" creationId="{1777127A-AFFA-9AF8-2990-38C9E2F0B7B3}"/>
          </ac:spMkLst>
        </pc:spChg>
      </pc:sldChg>
      <pc:sldChg chg="modSp ord">
        <pc:chgData name="Maria Trevino Gonzalez" userId="S::m.tgonzalez@uwtsd.ac.uk::aa36a5e4-cd30-4109-a581-5f2fc96aeea0" providerId="AD" clId="Web-{EA85E0D1-7F5B-60F2-4DBE-DB4448054674}" dt="2025-01-27T13:39:49.321" v="95" actId="20577"/>
        <pc:sldMkLst>
          <pc:docMk/>
          <pc:sldMk cId="410801185" sldId="1011"/>
        </pc:sldMkLst>
        <pc:graphicFrameChg chg="modGraphic">
          <ac:chgData name="Maria Trevino Gonzalez" userId="S::m.tgonzalez@uwtsd.ac.uk::aa36a5e4-cd30-4109-a581-5f2fc96aeea0" providerId="AD" clId="Web-{EA85E0D1-7F5B-60F2-4DBE-DB4448054674}" dt="2025-01-27T13:39:49.321" v="95" actId="20577"/>
          <ac:graphicFrameMkLst>
            <pc:docMk/>
            <pc:sldMk cId="410801185" sldId="1011"/>
            <ac:graphicFrameMk id="5" creationId="{3BC2CA45-A582-4D86-A30B-E59A4D75814C}"/>
          </ac:graphicFrameMkLst>
        </pc:graphicFrameChg>
      </pc:sldChg>
      <pc:sldChg chg="addSp delSp modSp">
        <pc:chgData name="Maria Trevino Gonzalez" userId="S::m.tgonzalez@uwtsd.ac.uk::aa36a5e4-cd30-4109-a581-5f2fc96aeea0" providerId="AD" clId="Web-{EA85E0D1-7F5B-60F2-4DBE-DB4448054674}" dt="2025-01-27T13:44:33.391" v="135"/>
        <pc:sldMkLst>
          <pc:docMk/>
          <pc:sldMk cId="659345698" sldId="1109"/>
        </pc:sldMkLst>
        <pc:spChg chg="add del mod">
          <ac:chgData name="Maria Trevino Gonzalez" userId="S::m.tgonzalez@uwtsd.ac.uk::aa36a5e4-cd30-4109-a581-5f2fc96aeea0" providerId="AD" clId="Web-{EA85E0D1-7F5B-60F2-4DBE-DB4448054674}" dt="2025-01-27T13:44:33.391" v="135"/>
          <ac:spMkLst>
            <pc:docMk/>
            <pc:sldMk cId="659345698" sldId="1109"/>
            <ac:spMk id="3" creationId="{14A2F598-F4D9-7C4C-97E7-9338EEAF2EA5}"/>
          </ac:spMkLst>
        </pc:spChg>
      </pc:sldChg>
      <pc:sldChg chg="addSp delSp modSp">
        <pc:chgData name="Maria Trevino Gonzalez" userId="S::m.tgonzalez@uwtsd.ac.uk::aa36a5e4-cd30-4109-a581-5f2fc96aeea0" providerId="AD" clId="Web-{EA85E0D1-7F5B-60F2-4DBE-DB4448054674}" dt="2025-01-27T13:46:58.598" v="171" actId="20577"/>
        <pc:sldMkLst>
          <pc:docMk/>
          <pc:sldMk cId="3777646065" sldId="1110"/>
        </pc:sldMkLst>
        <pc:spChg chg="add mod">
          <ac:chgData name="Maria Trevino Gonzalez" userId="S::m.tgonzalez@uwtsd.ac.uk::aa36a5e4-cd30-4109-a581-5f2fc96aeea0" providerId="AD" clId="Web-{EA85E0D1-7F5B-60F2-4DBE-DB4448054674}" dt="2025-01-27T13:46:49.676" v="170" actId="20577"/>
          <ac:spMkLst>
            <pc:docMk/>
            <pc:sldMk cId="3777646065" sldId="1110"/>
            <ac:spMk id="6" creationId="{8B6FD7BF-49D3-2ED9-8CC6-91F12890CEDD}"/>
          </ac:spMkLst>
        </pc:spChg>
        <pc:spChg chg="add mod">
          <ac:chgData name="Maria Trevino Gonzalez" userId="S::m.tgonzalez@uwtsd.ac.uk::aa36a5e4-cd30-4109-a581-5f2fc96aeea0" providerId="AD" clId="Web-{EA85E0D1-7F5B-60F2-4DBE-DB4448054674}" dt="2025-01-27T13:46:58.598" v="171" actId="20577"/>
          <ac:spMkLst>
            <pc:docMk/>
            <pc:sldMk cId="3777646065" sldId="1110"/>
            <ac:spMk id="7" creationId="{91E93097-FABF-6A20-9879-A49EA7EF232B}"/>
          </ac:spMkLst>
        </pc:spChg>
        <pc:spChg chg="add del">
          <ac:chgData name="Maria Trevino Gonzalez" userId="S::m.tgonzalez@uwtsd.ac.uk::aa36a5e4-cd30-4109-a581-5f2fc96aeea0" providerId="AD" clId="Web-{EA85E0D1-7F5B-60F2-4DBE-DB4448054674}" dt="2025-01-27T13:45:43.830" v="158"/>
          <ac:spMkLst>
            <pc:docMk/>
            <pc:sldMk cId="3777646065" sldId="1110"/>
            <ac:spMk id="12" creationId="{85155C02-C2C8-10A9-8070-CB45A3EDE037}"/>
          </ac:spMkLst>
        </pc:spChg>
        <pc:spChg chg="add del">
          <ac:chgData name="Maria Trevino Gonzalez" userId="S::m.tgonzalez@uwtsd.ac.uk::aa36a5e4-cd30-4109-a581-5f2fc96aeea0" providerId="AD" clId="Web-{EA85E0D1-7F5B-60F2-4DBE-DB4448054674}" dt="2025-01-27T13:45:43.830" v="157"/>
          <ac:spMkLst>
            <pc:docMk/>
            <pc:sldMk cId="3777646065" sldId="1110"/>
            <ac:spMk id="13" creationId="{CF1CC488-F610-54F9-4721-98D98C333AEE}"/>
          </ac:spMkLst>
        </pc:spChg>
        <pc:grpChg chg="mod">
          <ac:chgData name="Maria Trevino Gonzalez" userId="S::m.tgonzalez@uwtsd.ac.uk::aa36a5e4-cd30-4109-a581-5f2fc96aeea0" providerId="AD" clId="Web-{EA85E0D1-7F5B-60F2-4DBE-DB4448054674}" dt="2025-01-27T13:46:30.206" v="166" actId="1076"/>
          <ac:grpSpMkLst>
            <pc:docMk/>
            <pc:sldMk cId="3777646065" sldId="1110"/>
            <ac:grpSpMk id="5" creationId="{CB41D0E4-899E-AD6E-B32E-2952B7A9AD0E}"/>
          </ac:grpSpMkLst>
        </pc:grpChg>
        <pc:picChg chg="add mod">
          <ac:chgData name="Maria Trevino Gonzalez" userId="S::m.tgonzalez@uwtsd.ac.uk::aa36a5e4-cd30-4109-a581-5f2fc96aeea0" providerId="AD" clId="Web-{EA85E0D1-7F5B-60F2-4DBE-DB4448054674}" dt="2025-01-27T13:46:16.909" v="160"/>
          <ac:picMkLst>
            <pc:docMk/>
            <pc:sldMk cId="3777646065" sldId="1110"/>
            <ac:picMk id="3" creationId="{CBF5FE73-E0B7-466C-B52C-83463C46B0D9}"/>
          </ac:picMkLst>
        </pc:picChg>
        <pc:picChg chg="add mod">
          <ac:chgData name="Maria Trevino Gonzalez" userId="S::m.tgonzalez@uwtsd.ac.uk::aa36a5e4-cd30-4109-a581-5f2fc96aeea0" providerId="AD" clId="Web-{EA85E0D1-7F5B-60F2-4DBE-DB4448054674}" dt="2025-01-27T13:46:16.909" v="163"/>
          <ac:picMkLst>
            <pc:docMk/>
            <pc:sldMk cId="3777646065" sldId="1110"/>
            <ac:picMk id="8" creationId="{D3AF6BCF-A774-F3E1-E54B-6167C1AC84EE}"/>
          </ac:picMkLst>
        </pc:picChg>
        <pc:picChg chg="add mod">
          <ac:chgData name="Maria Trevino Gonzalez" userId="S::m.tgonzalez@uwtsd.ac.uk::aa36a5e4-cd30-4109-a581-5f2fc96aeea0" providerId="AD" clId="Web-{EA85E0D1-7F5B-60F2-4DBE-DB4448054674}" dt="2025-01-27T13:46:16.909" v="164"/>
          <ac:picMkLst>
            <pc:docMk/>
            <pc:sldMk cId="3777646065" sldId="1110"/>
            <ac:picMk id="9" creationId="{620790C6-E9F3-3EB9-9A71-CD6838BF2D98}"/>
          </ac:picMkLst>
        </pc:picChg>
        <pc:picChg chg="add mod">
          <ac:chgData name="Maria Trevino Gonzalez" userId="S::m.tgonzalez@uwtsd.ac.uk::aa36a5e4-cd30-4109-a581-5f2fc96aeea0" providerId="AD" clId="Web-{EA85E0D1-7F5B-60F2-4DBE-DB4448054674}" dt="2025-01-27T13:46:16.941" v="165"/>
          <ac:picMkLst>
            <pc:docMk/>
            <pc:sldMk cId="3777646065" sldId="1110"/>
            <ac:picMk id="10" creationId="{E6E3DA1A-C2C4-FF80-D2FB-28FC8EB25FB0}"/>
          </ac:picMkLst>
        </pc:picChg>
        <pc:picChg chg="add del">
          <ac:chgData name="Maria Trevino Gonzalez" userId="S::m.tgonzalez@uwtsd.ac.uk::aa36a5e4-cd30-4109-a581-5f2fc96aeea0" providerId="AD" clId="Web-{EA85E0D1-7F5B-60F2-4DBE-DB4448054674}" dt="2025-01-27T13:45:43.830" v="159"/>
          <ac:picMkLst>
            <pc:docMk/>
            <pc:sldMk cId="3777646065" sldId="1110"/>
            <ac:picMk id="11" creationId="{75081186-B107-CC05-6620-1C0E9E440C6F}"/>
          </ac:picMkLst>
        </pc:picChg>
        <pc:picChg chg="add del">
          <ac:chgData name="Maria Trevino Gonzalez" userId="S::m.tgonzalez@uwtsd.ac.uk::aa36a5e4-cd30-4109-a581-5f2fc96aeea0" providerId="AD" clId="Web-{EA85E0D1-7F5B-60F2-4DBE-DB4448054674}" dt="2025-01-27T13:45:43.830" v="156"/>
          <ac:picMkLst>
            <pc:docMk/>
            <pc:sldMk cId="3777646065" sldId="1110"/>
            <ac:picMk id="14" creationId="{0D4C31C9-00A8-8252-9C2D-41B7C25CA53E}"/>
          </ac:picMkLst>
        </pc:picChg>
        <pc:picChg chg="add del">
          <ac:chgData name="Maria Trevino Gonzalez" userId="S::m.tgonzalez@uwtsd.ac.uk::aa36a5e4-cd30-4109-a581-5f2fc96aeea0" providerId="AD" clId="Web-{EA85E0D1-7F5B-60F2-4DBE-DB4448054674}" dt="2025-01-27T13:45:43.830" v="155"/>
          <ac:picMkLst>
            <pc:docMk/>
            <pc:sldMk cId="3777646065" sldId="1110"/>
            <ac:picMk id="15" creationId="{97CA7501-3A35-D185-DAF2-C323F5C690C6}"/>
          </ac:picMkLst>
        </pc:picChg>
        <pc:picChg chg="add del">
          <ac:chgData name="Maria Trevino Gonzalez" userId="S::m.tgonzalez@uwtsd.ac.uk::aa36a5e4-cd30-4109-a581-5f2fc96aeea0" providerId="AD" clId="Web-{EA85E0D1-7F5B-60F2-4DBE-DB4448054674}" dt="2025-01-27T13:45:43.830" v="154"/>
          <ac:picMkLst>
            <pc:docMk/>
            <pc:sldMk cId="3777646065" sldId="1110"/>
            <ac:picMk id="16" creationId="{CC93E31B-7F43-A749-C704-FFD142BEC1FB}"/>
          </ac:picMkLst>
        </pc:picChg>
      </pc:sldChg>
      <pc:sldChg chg="addSp modSp new">
        <pc:chgData name="Maria Trevino Gonzalez" userId="S::m.tgonzalez@uwtsd.ac.uk::aa36a5e4-cd30-4109-a581-5f2fc96aeea0" providerId="AD" clId="Web-{EA85E0D1-7F5B-60F2-4DBE-DB4448054674}" dt="2025-01-27T13:37:52.646" v="59"/>
        <pc:sldMkLst>
          <pc:docMk/>
          <pc:sldMk cId="2165326666" sldId="1113"/>
        </pc:sldMkLst>
        <pc:spChg chg="add mod">
          <ac:chgData name="Maria Trevino Gonzalez" userId="S::m.tgonzalez@uwtsd.ac.uk::aa36a5e4-cd30-4109-a581-5f2fc96aeea0" providerId="AD" clId="Web-{EA85E0D1-7F5B-60F2-4DBE-DB4448054674}" dt="2025-01-27T13:37:52.646" v="59"/>
          <ac:spMkLst>
            <pc:docMk/>
            <pc:sldMk cId="2165326666" sldId="1113"/>
            <ac:spMk id="3" creationId="{90EA7D7D-3CC8-7FBD-309A-08913116C245}"/>
          </ac:spMkLst>
        </pc:spChg>
        <pc:picChg chg="add mod">
          <ac:chgData name="Maria Trevino Gonzalez" userId="S::m.tgonzalez@uwtsd.ac.uk::aa36a5e4-cd30-4109-a581-5f2fc96aeea0" providerId="AD" clId="Web-{EA85E0D1-7F5B-60F2-4DBE-DB4448054674}" dt="2025-01-27T13:35:44.003" v="4" actId="1076"/>
          <ac:picMkLst>
            <pc:docMk/>
            <pc:sldMk cId="2165326666" sldId="1113"/>
            <ac:picMk id="2" creationId="{0C8A0051-5C5B-A9A5-CA02-C0F5E8EBC9FE}"/>
          </ac:picMkLst>
        </pc:picChg>
      </pc:sldChg>
      <pc:sldChg chg="addSp modSp new mod setBg">
        <pc:chgData name="Maria Trevino Gonzalez" userId="S::m.tgonzalez@uwtsd.ac.uk::aa36a5e4-cd30-4109-a581-5f2fc96aeea0" providerId="AD" clId="Web-{EA85E0D1-7F5B-60F2-4DBE-DB4448054674}" dt="2025-01-27T13:50:30.806" v="197" actId="20577"/>
        <pc:sldMkLst>
          <pc:docMk/>
          <pc:sldMk cId="755480586" sldId="1114"/>
        </pc:sldMkLst>
        <pc:spChg chg="add mod">
          <ac:chgData name="Maria Trevino Gonzalez" userId="S::m.tgonzalez@uwtsd.ac.uk::aa36a5e4-cd30-4109-a581-5f2fc96aeea0" providerId="AD" clId="Web-{EA85E0D1-7F5B-60F2-4DBE-DB4448054674}" dt="2025-01-27T13:50:30.806" v="197" actId="20577"/>
          <ac:spMkLst>
            <pc:docMk/>
            <pc:sldMk cId="755480586" sldId="1114"/>
            <ac:spMk id="3" creationId="{048B67FF-916D-E0C5-6A13-61F4563C9B6D}"/>
          </ac:spMkLst>
        </pc:spChg>
        <pc:spChg chg="add">
          <ac:chgData name="Maria Trevino Gonzalez" userId="S::m.tgonzalez@uwtsd.ac.uk::aa36a5e4-cd30-4109-a581-5f2fc96aeea0" providerId="AD" clId="Web-{EA85E0D1-7F5B-60F2-4DBE-DB4448054674}" dt="2025-01-27T13:49:59.196" v="174"/>
          <ac:spMkLst>
            <pc:docMk/>
            <pc:sldMk cId="755480586" sldId="1114"/>
            <ac:spMk id="7" creationId="{42A4FC2C-047E-45A5-965D-8E1E3BF09BC6}"/>
          </ac:spMkLst>
        </pc:spChg>
        <pc:picChg chg="add mod">
          <ac:chgData name="Maria Trevino Gonzalez" userId="S::m.tgonzalez@uwtsd.ac.uk::aa36a5e4-cd30-4109-a581-5f2fc96aeea0" providerId="AD" clId="Web-{EA85E0D1-7F5B-60F2-4DBE-DB4448054674}" dt="2025-01-27T13:49:59.196" v="174"/>
          <ac:picMkLst>
            <pc:docMk/>
            <pc:sldMk cId="755480586" sldId="1114"/>
            <ac:picMk id="2" creationId="{D7F2196A-43CB-7667-AA85-E0FDA37B6792}"/>
          </ac:picMkLst>
        </pc:picChg>
      </pc:sldChg>
    </pc:docChg>
  </pc:docChgLst>
  <pc:docChgLst>
    <pc:chgData name="Maria Trevino Gonzalez" userId="S::m.tgonzalez@uwtsd.ac.uk::aa36a5e4-cd30-4109-a581-5f2fc96aeea0" providerId="AD" clId="Web-{C4F7FEB8-2022-E9DB-37D9-87581D5630F4}"/>
    <pc:docChg chg="delSld">
      <pc:chgData name="Maria Trevino Gonzalez" userId="S::m.tgonzalez@uwtsd.ac.uk::aa36a5e4-cd30-4109-a581-5f2fc96aeea0" providerId="AD" clId="Web-{C4F7FEB8-2022-E9DB-37D9-87581D5630F4}" dt="2025-02-13T12:01:52.549" v="1"/>
      <pc:docMkLst>
        <pc:docMk/>
      </pc:docMkLst>
      <pc:sldChg chg="del">
        <pc:chgData name="Maria Trevino Gonzalez" userId="S::m.tgonzalez@uwtsd.ac.uk::aa36a5e4-cd30-4109-a581-5f2fc96aeea0" providerId="AD" clId="Web-{C4F7FEB8-2022-E9DB-37D9-87581D5630F4}" dt="2025-02-13T12:01:52.549" v="1"/>
        <pc:sldMkLst>
          <pc:docMk/>
          <pc:sldMk cId="1844940525" sldId="1019"/>
        </pc:sldMkLst>
      </pc:sldChg>
      <pc:sldChg chg="del">
        <pc:chgData name="Maria Trevino Gonzalez" userId="S::m.tgonzalez@uwtsd.ac.uk::aa36a5e4-cd30-4109-a581-5f2fc96aeea0" providerId="AD" clId="Web-{C4F7FEB8-2022-E9DB-37D9-87581D5630F4}" dt="2025-02-13T12:01:52.112" v="0"/>
        <pc:sldMkLst>
          <pc:docMk/>
          <pc:sldMk cId="1050986403" sldId="1020"/>
        </pc:sldMkLst>
      </pc:sldChg>
    </pc:docChg>
  </pc:docChgLst>
  <pc:docChgLst>
    <pc:chgData name="Heddwen Davies" userId="S::heddwen.davies@uwtsd.ac.uk::b3b4628a-d1d7-4a79-b47e-b6ca4059bab0" providerId="AD" clId="Web-{7A57865A-2444-37B3-B190-7876D5FDDEC1}"/>
    <pc:docChg chg="modSld">
      <pc:chgData name="Heddwen Davies" userId="S::heddwen.davies@uwtsd.ac.uk::b3b4628a-d1d7-4a79-b47e-b6ca4059bab0" providerId="AD" clId="Web-{7A57865A-2444-37B3-B190-7876D5FDDEC1}" dt="2024-01-22T14:01:55.401" v="9" actId="20577"/>
      <pc:docMkLst>
        <pc:docMk/>
      </pc:docMkLst>
      <pc:sldChg chg="modSp">
        <pc:chgData name="Heddwen Davies" userId="S::heddwen.davies@uwtsd.ac.uk::b3b4628a-d1d7-4a79-b47e-b6ca4059bab0" providerId="AD" clId="Web-{7A57865A-2444-37B3-B190-7876D5FDDEC1}" dt="2024-01-22T14:01:55.401" v="9" actId="20577"/>
        <pc:sldMkLst>
          <pc:docMk/>
          <pc:sldMk cId="730514216" sldId="994"/>
        </pc:sldMkLst>
        <pc:spChg chg="mod">
          <ac:chgData name="Heddwen Davies" userId="S::heddwen.davies@uwtsd.ac.uk::b3b4628a-d1d7-4a79-b47e-b6ca4059bab0" providerId="AD" clId="Web-{7A57865A-2444-37B3-B190-7876D5FDDEC1}" dt="2024-01-22T14:01:55.401" v="9" actId="20577"/>
          <ac:spMkLst>
            <pc:docMk/>
            <pc:sldMk cId="730514216" sldId="994"/>
            <ac:spMk id="2" creationId="{BA7DB578-DF37-DE41-C51C-C473CC730BF4}"/>
          </ac:spMkLst>
        </pc:spChg>
      </pc:sldChg>
    </pc:docChg>
  </pc:docChgLst>
  <pc:docChgLst>
    <pc:chgData name="Heddwen Davies" userId="S::heddwen.davies@uwtsd.ac.uk::b3b4628a-d1d7-4a79-b47e-b6ca4059bab0" providerId="AD" clId="Web-{C34CCCCF-1B0F-7D4E-21F1-737DBB543515}"/>
    <pc:docChg chg="addSld delSld modSld sldOrd">
      <pc:chgData name="Heddwen Davies" userId="S::heddwen.davies@uwtsd.ac.uk::b3b4628a-d1d7-4a79-b47e-b6ca4059bab0" providerId="AD" clId="Web-{C34CCCCF-1B0F-7D4E-21F1-737DBB543515}" dt="2025-01-15T10:43:09.702" v="82" actId="20577"/>
      <pc:docMkLst>
        <pc:docMk/>
      </pc:docMkLst>
      <pc:sldChg chg="modSp add mod modShow">
        <pc:chgData name="Heddwen Davies" userId="S::heddwen.davies@uwtsd.ac.uk::b3b4628a-d1d7-4a79-b47e-b6ca4059bab0" providerId="AD" clId="Web-{C34CCCCF-1B0F-7D4E-21F1-737DBB543515}" dt="2025-01-15T10:43:09.702" v="82" actId="20577"/>
        <pc:sldMkLst>
          <pc:docMk/>
          <pc:sldMk cId="410801185" sldId="1011"/>
        </pc:sldMkLst>
        <pc:spChg chg="mod">
          <ac:chgData name="Heddwen Davies" userId="S::heddwen.davies@uwtsd.ac.uk::b3b4628a-d1d7-4a79-b47e-b6ca4059bab0" providerId="AD" clId="Web-{C34CCCCF-1B0F-7D4E-21F1-737DBB543515}" dt="2025-01-15T10:43:09.702" v="82" actId="20577"/>
          <ac:spMkLst>
            <pc:docMk/>
            <pc:sldMk cId="410801185" sldId="1011"/>
            <ac:spMk id="2" creationId="{8F41C9DE-EDAD-EC9F-A95D-4BCE42C3BAD6}"/>
          </ac:spMkLst>
        </pc:spChg>
      </pc:sldChg>
      <pc:sldChg chg="new del">
        <pc:chgData name="Heddwen Davies" userId="S::heddwen.davies@uwtsd.ac.uk::b3b4628a-d1d7-4a79-b47e-b6ca4059bab0" providerId="AD" clId="Web-{C34CCCCF-1B0F-7D4E-21F1-737DBB543515}" dt="2025-01-15T10:40:42.972" v="4"/>
        <pc:sldMkLst>
          <pc:docMk/>
          <pc:sldMk cId="3411871443" sldId="1012"/>
        </pc:sldMkLst>
      </pc:sldChg>
      <pc:sldChg chg="modSp add ord">
        <pc:chgData name="Heddwen Davies" userId="S::heddwen.davies@uwtsd.ac.uk::b3b4628a-d1d7-4a79-b47e-b6ca4059bab0" providerId="AD" clId="Web-{C34CCCCF-1B0F-7D4E-21F1-737DBB543515}" dt="2025-01-15T10:42:49.309" v="75" actId="20577"/>
        <pc:sldMkLst>
          <pc:docMk/>
          <pc:sldMk cId="2548433529" sldId="1018"/>
        </pc:sldMkLst>
        <pc:spChg chg="mod">
          <ac:chgData name="Heddwen Davies" userId="S::heddwen.davies@uwtsd.ac.uk::b3b4628a-d1d7-4a79-b47e-b6ca4059bab0" providerId="AD" clId="Web-{C34CCCCF-1B0F-7D4E-21F1-737DBB543515}" dt="2025-01-15T10:42:49.309" v="75" actId="20577"/>
          <ac:spMkLst>
            <pc:docMk/>
            <pc:sldMk cId="2548433529" sldId="1018"/>
            <ac:spMk id="2" creationId="{48BE2CD3-B549-E5E7-7169-AB88F687BAFB}"/>
          </ac:spMkLst>
        </pc:spChg>
        <pc:spChg chg="mod">
          <ac:chgData name="Heddwen Davies" userId="S::heddwen.davies@uwtsd.ac.uk::b3b4628a-d1d7-4a79-b47e-b6ca4059bab0" providerId="AD" clId="Web-{C34CCCCF-1B0F-7D4E-21F1-737DBB543515}" dt="2025-01-15T10:41:43.398" v="32" actId="1076"/>
          <ac:spMkLst>
            <pc:docMk/>
            <pc:sldMk cId="2548433529" sldId="1018"/>
            <ac:spMk id="4" creationId="{5FECEF02-4663-3868-6E06-2BA5CE93B7D5}"/>
          </ac:spMkLst>
        </pc:spChg>
        <pc:spChg chg="mod">
          <ac:chgData name="Heddwen Davies" userId="S::heddwen.davies@uwtsd.ac.uk::b3b4628a-d1d7-4a79-b47e-b6ca4059bab0" providerId="AD" clId="Web-{C34CCCCF-1B0F-7D4E-21F1-737DBB543515}" dt="2025-01-15T10:41:14.897" v="22" actId="20577"/>
          <ac:spMkLst>
            <pc:docMk/>
            <pc:sldMk cId="2548433529" sldId="1018"/>
            <ac:spMk id="5" creationId="{76AA925B-7063-DEB3-77E7-6555791C7612}"/>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1B13C9-4CC0-4763-AE7B-A85E2E8E6B8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4B471E6-E6A7-4A82-9B9E-813796028E5F}">
      <dgm:prSet phldr="0"/>
      <dgm:spPr/>
      <dgm:t>
        <a:bodyPr/>
        <a:lstStyle/>
        <a:p>
          <a:pPr>
            <a:lnSpc>
              <a:spcPct val="100000"/>
            </a:lnSpc>
          </a:pPr>
          <a:r>
            <a:rPr lang="en-GB">
              <a:latin typeface="Calibri Light" panose="020F0302020204030204"/>
            </a:rPr>
            <a:t>Check deadlines and plan your time</a:t>
          </a:r>
          <a:endParaRPr lang="en-GB"/>
        </a:p>
      </dgm:t>
    </dgm:pt>
    <dgm:pt modelId="{EB4D7322-D827-4736-A393-447FE5531224}" type="parTrans" cxnId="{D0E13CCB-1F8E-48EF-9872-FB05CE96E5AC}">
      <dgm:prSet/>
      <dgm:spPr/>
      <dgm:t>
        <a:bodyPr/>
        <a:lstStyle/>
        <a:p>
          <a:endParaRPr lang="en-US"/>
        </a:p>
      </dgm:t>
    </dgm:pt>
    <dgm:pt modelId="{11F0EF40-EFAF-4D95-93B9-0E8BF76615B4}" type="sibTrans" cxnId="{D0E13CCB-1F8E-48EF-9872-FB05CE96E5AC}">
      <dgm:prSet/>
      <dgm:spPr/>
      <dgm:t>
        <a:bodyPr/>
        <a:lstStyle/>
        <a:p>
          <a:endParaRPr lang="en-US"/>
        </a:p>
      </dgm:t>
    </dgm:pt>
    <dgm:pt modelId="{EEA02315-0414-4382-8B5B-8C6B18882582}">
      <dgm:prSet/>
      <dgm:spPr/>
      <dgm:t>
        <a:bodyPr/>
        <a:lstStyle/>
        <a:p>
          <a:pPr>
            <a:lnSpc>
              <a:spcPct val="100000"/>
            </a:lnSpc>
          </a:pPr>
          <a:r>
            <a:rPr lang="en-GB">
              <a:latin typeface="Calibri Light" panose="020F0302020204030204"/>
            </a:rPr>
            <a:t>Adjusting from holiday mode back to academic mode</a:t>
          </a:r>
          <a:endParaRPr lang="en-US"/>
        </a:p>
      </dgm:t>
    </dgm:pt>
    <dgm:pt modelId="{F1ABAA46-D2BE-41C2-B4B2-68F747FAF5CB}" type="parTrans" cxnId="{0C6B375F-DDF7-4D71-AAD6-736C6E597E16}">
      <dgm:prSet/>
      <dgm:spPr/>
      <dgm:t>
        <a:bodyPr/>
        <a:lstStyle/>
        <a:p>
          <a:endParaRPr lang="en-US"/>
        </a:p>
      </dgm:t>
    </dgm:pt>
    <dgm:pt modelId="{31AF32D8-CFBC-4E37-B7CA-FA45930D773A}" type="sibTrans" cxnId="{0C6B375F-DDF7-4D71-AAD6-736C6E597E16}">
      <dgm:prSet/>
      <dgm:spPr/>
      <dgm:t>
        <a:bodyPr/>
        <a:lstStyle/>
        <a:p>
          <a:endParaRPr lang="en-US"/>
        </a:p>
      </dgm:t>
    </dgm:pt>
    <dgm:pt modelId="{10E5F520-7262-4691-8E34-232527B87B42}">
      <dgm:prSet/>
      <dgm:spPr/>
      <dgm:t>
        <a:bodyPr/>
        <a:lstStyle/>
        <a:p>
          <a:pPr>
            <a:lnSpc>
              <a:spcPct val="100000"/>
            </a:lnSpc>
          </a:pPr>
          <a:r>
            <a:rPr lang="en-GB" err="1">
              <a:latin typeface="Calibri Light" panose="020F0302020204030204"/>
            </a:rPr>
            <a:t>Sicrhau</a:t>
          </a:r>
          <a:r>
            <a:rPr lang="en-GB">
              <a:latin typeface="Calibri Light" panose="020F0302020204030204"/>
            </a:rPr>
            <a:t> y </a:t>
          </a:r>
          <a:r>
            <a:rPr lang="en-GB" err="1">
              <a:latin typeface="Calibri Light" panose="020F0302020204030204"/>
            </a:rPr>
            <a:t>gorau</a:t>
          </a:r>
          <a:r>
            <a:rPr lang="en-GB">
              <a:latin typeface="Calibri Light" panose="020F0302020204030204"/>
            </a:rPr>
            <a:t> </a:t>
          </a:r>
          <a:r>
            <a:rPr lang="en-GB" err="1">
              <a:latin typeface="Calibri Light" panose="020F0302020204030204"/>
            </a:rPr>
            <a:t>allan</a:t>
          </a:r>
          <a:r>
            <a:rPr lang="en-GB">
              <a:latin typeface="Calibri Light" panose="020F0302020204030204"/>
            </a:rPr>
            <a:t> </a:t>
          </a:r>
          <a:r>
            <a:rPr lang="en-GB" err="1">
              <a:latin typeface="Calibri Light" panose="020F0302020204030204"/>
            </a:rPr>
            <a:t>o’ch</a:t>
          </a:r>
          <a:r>
            <a:rPr lang="en-GB">
              <a:latin typeface="Calibri Light" panose="020F0302020204030204"/>
            </a:rPr>
            <a:t> </a:t>
          </a:r>
          <a:r>
            <a:rPr lang="en-GB" err="1">
              <a:latin typeface="Calibri Light" panose="020F0302020204030204"/>
            </a:rPr>
            <a:t>profiad</a:t>
          </a:r>
          <a:r>
            <a:rPr lang="en-GB">
              <a:latin typeface="Calibri Light" panose="020F0302020204030204"/>
            </a:rPr>
            <a:t> </a:t>
          </a:r>
          <a:r>
            <a:rPr lang="en-GB" err="1">
              <a:latin typeface="Calibri Light" panose="020F0302020204030204"/>
            </a:rPr>
            <a:t>astudio</a:t>
          </a:r>
          <a:r>
            <a:rPr lang="en-GB">
              <a:latin typeface="Calibri Light" panose="020F0302020204030204"/>
            </a:rPr>
            <a:t> </a:t>
          </a:r>
          <a:r>
            <a:rPr lang="en-GB" err="1">
              <a:latin typeface="Calibri Light" panose="020F0302020204030204"/>
            </a:rPr>
            <a:t>tra’n</a:t>
          </a:r>
          <a:r>
            <a:rPr lang="en-GB">
              <a:latin typeface="Calibri Light" panose="020F0302020204030204"/>
            </a:rPr>
            <a:t> y </a:t>
          </a:r>
          <a:r>
            <a:rPr lang="en-GB" err="1">
              <a:latin typeface="Calibri Light" panose="020F0302020204030204"/>
            </a:rPr>
            <a:t>prifysgol</a:t>
          </a:r>
          <a:endParaRPr lang="en-GB"/>
        </a:p>
      </dgm:t>
    </dgm:pt>
    <dgm:pt modelId="{E1E44441-47E8-41C4-AF45-5E87BA3836BE}" type="parTrans" cxnId="{E89670BC-2B91-4018-8D33-ABFA9CEF4380}">
      <dgm:prSet/>
      <dgm:spPr/>
      <dgm:t>
        <a:bodyPr/>
        <a:lstStyle/>
        <a:p>
          <a:endParaRPr lang="en-US"/>
        </a:p>
      </dgm:t>
    </dgm:pt>
    <dgm:pt modelId="{44676E7E-F617-438C-A962-7347A00CA681}" type="sibTrans" cxnId="{E89670BC-2B91-4018-8D33-ABFA9CEF4380}">
      <dgm:prSet/>
      <dgm:spPr/>
      <dgm:t>
        <a:bodyPr/>
        <a:lstStyle/>
        <a:p>
          <a:endParaRPr lang="en-US"/>
        </a:p>
      </dgm:t>
    </dgm:pt>
    <dgm:pt modelId="{36F679FC-E811-46E9-952C-911D65577F1E}" type="pres">
      <dgm:prSet presAssocID="{2C1B13C9-4CC0-4763-AE7B-A85E2E8E6B87}" presName="root" presStyleCnt="0">
        <dgm:presLayoutVars>
          <dgm:dir/>
          <dgm:resizeHandles val="exact"/>
        </dgm:presLayoutVars>
      </dgm:prSet>
      <dgm:spPr/>
    </dgm:pt>
    <dgm:pt modelId="{39D57182-D301-4E0F-9564-1FFC2222D6BE}" type="pres">
      <dgm:prSet presAssocID="{C4B471E6-E6A7-4A82-9B9E-813796028E5F}" presName="compNode" presStyleCnt="0"/>
      <dgm:spPr/>
    </dgm:pt>
    <dgm:pt modelId="{FD7F72F6-AC68-47C6-B902-58F3F46A746A}" type="pres">
      <dgm:prSet presAssocID="{C4B471E6-E6A7-4A82-9B9E-813796028E5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D954B31E-06A1-4B52-BED1-4B079D2B9C5C}" type="pres">
      <dgm:prSet presAssocID="{C4B471E6-E6A7-4A82-9B9E-813796028E5F}" presName="spaceRect" presStyleCnt="0"/>
      <dgm:spPr/>
    </dgm:pt>
    <dgm:pt modelId="{7212A2B7-9735-4E8B-8F05-ED41A122AC05}" type="pres">
      <dgm:prSet presAssocID="{C4B471E6-E6A7-4A82-9B9E-813796028E5F}" presName="textRect" presStyleLbl="revTx" presStyleIdx="0" presStyleCnt="3">
        <dgm:presLayoutVars>
          <dgm:chMax val="1"/>
          <dgm:chPref val="1"/>
        </dgm:presLayoutVars>
      </dgm:prSet>
      <dgm:spPr/>
    </dgm:pt>
    <dgm:pt modelId="{FD6946CA-B344-4ECB-A586-936A558EE84A}" type="pres">
      <dgm:prSet presAssocID="{11F0EF40-EFAF-4D95-93B9-0E8BF76615B4}" presName="sibTrans" presStyleCnt="0"/>
      <dgm:spPr/>
    </dgm:pt>
    <dgm:pt modelId="{518B0358-097A-4155-8072-CF645024EBD2}" type="pres">
      <dgm:prSet presAssocID="{EEA02315-0414-4382-8B5B-8C6B18882582}" presName="compNode" presStyleCnt="0"/>
      <dgm:spPr/>
    </dgm:pt>
    <dgm:pt modelId="{CAADE000-47F3-4D0B-81EB-821AB3EB4E31}" type="pres">
      <dgm:prSet presAssocID="{EEA02315-0414-4382-8B5B-8C6B1888258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8208C6CA-12A8-41A4-86AC-4C3454F6CDA8}" type="pres">
      <dgm:prSet presAssocID="{EEA02315-0414-4382-8B5B-8C6B18882582}" presName="spaceRect" presStyleCnt="0"/>
      <dgm:spPr/>
    </dgm:pt>
    <dgm:pt modelId="{AB75DDC9-157F-402D-B0AC-F56DFCA38162}" type="pres">
      <dgm:prSet presAssocID="{EEA02315-0414-4382-8B5B-8C6B18882582}" presName="textRect" presStyleLbl="revTx" presStyleIdx="1" presStyleCnt="3">
        <dgm:presLayoutVars>
          <dgm:chMax val="1"/>
          <dgm:chPref val="1"/>
        </dgm:presLayoutVars>
      </dgm:prSet>
      <dgm:spPr/>
    </dgm:pt>
    <dgm:pt modelId="{2F1F98D2-3777-42FF-8ABC-2688A37B1894}" type="pres">
      <dgm:prSet presAssocID="{31AF32D8-CFBC-4E37-B7CA-FA45930D773A}" presName="sibTrans" presStyleCnt="0"/>
      <dgm:spPr/>
    </dgm:pt>
    <dgm:pt modelId="{FD793EE1-1A29-41F0-9EE4-2A59F66A1237}" type="pres">
      <dgm:prSet presAssocID="{10E5F520-7262-4691-8E34-232527B87B42}" presName="compNode" presStyleCnt="0"/>
      <dgm:spPr/>
    </dgm:pt>
    <dgm:pt modelId="{0F2CC544-7AD4-49CC-A67E-5DB25EC718EA}" type="pres">
      <dgm:prSet presAssocID="{10E5F520-7262-4691-8E34-232527B87B4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48923918-29D1-4C28-88D1-0DB578F6CF6F}" type="pres">
      <dgm:prSet presAssocID="{10E5F520-7262-4691-8E34-232527B87B42}" presName="spaceRect" presStyleCnt="0"/>
      <dgm:spPr/>
    </dgm:pt>
    <dgm:pt modelId="{E3C4DCAC-9AB0-462F-9FA4-E19BF4EC0086}" type="pres">
      <dgm:prSet presAssocID="{10E5F520-7262-4691-8E34-232527B87B42}" presName="textRect" presStyleLbl="revTx" presStyleIdx="2" presStyleCnt="3">
        <dgm:presLayoutVars>
          <dgm:chMax val="1"/>
          <dgm:chPref val="1"/>
        </dgm:presLayoutVars>
      </dgm:prSet>
      <dgm:spPr/>
    </dgm:pt>
  </dgm:ptLst>
  <dgm:cxnLst>
    <dgm:cxn modelId="{DD31750B-D976-47E3-AE61-1A9A9D95B45A}" type="presOf" srcId="{C4B471E6-E6A7-4A82-9B9E-813796028E5F}" destId="{7212A2B7-9735-4E8B-8F05-ED41A122AC05}" srcOrd="0" destOrd="0" presId="urn:microsoft.com/office/officeart/2018/2/layout/IconLabelList"/>
    <dgm:cxn modelId="{CE0AA21C-3A1C-479F-B265-1D9FB7C0D64D}" type="presOf" srcId="{10E5F520-7262-4691-8E34-232527B87B42}" destId="{E3C4DCAC-9AB0-462F-9FA4-E19BF4EC0086}" srcOrd="0" destOrd="0" presId="urn:microsoft.com/office/officeart/2018/2/layout/IconLabelList"/>
    <dgm:cxn modelId="{55F8A12F-6578-404A-85AB-F2E15D0A6758}" type="presOf" srcId="{2C1B13C9-4CC0-4763-AE7B-A85E2E8E6B87}" destId="{36F679FC-E811-46E9-952C-911D65577F1E}" srcOrd="0" destOrd="0" presId="urn:microsoft.com/office/officeart/2018/2/layout/IconLabelList"/>
    <dgm:cxn modelId="{FEF74E31-C098-4AAD-BCAA-F6B32166B08E}" type="presOf" srcId="{EEA02315-0414-4382-8B5B-8C6B18882582}" destId="{AB75DDC9-157F-402D-B0AC-F56DFCA38162}" srcOrd="0" destOrd="0" presId="urn:microsoft.com/office/officeart/2018/2/layout/IconLabelList"/>
    <dgm:cxn modelId="{0C6B375F-DDF7-4D71-AAD6-736C6E597E16}" srcId="{2C1B13C9-4CC0-4763-AE7B-A85E2E8E6B87}" destId="{EEA02315-0414-4382-8B5B-8C6B18882582}" srcOrd="1" destOrd="0" parTransId="{F1ABAA46-D2BE-41C2-B4B2-68F747FAF5CB}" sibTransId="{31AF32D8-CFBC-4E37-B7CA-FA45930D773A}"/>
    <dgm:cxn modelId="{E89670BC-2B91-4018-8D33-ABFA9CEF4380}" srcId="{2C1B13C9-4CC0-4763-AE7B-A85E2E8E6B87}" destId="{10E5F520-7262-4691-8E34-232527B87B42}" srcOrd="2" destOrd="0" parTransId="{E1E44441-47E8-41C4-AF45-5E87BA3836BE}" sibTransId="{44676E7E-F617-438C-A962-7347A00CA681}"/>
    <dgm:cxn modelId="{D0E13CCB-1F8E-48EF-9872-FB05CE96E5AC}" srcId="{2C1B13C9-4CC0-4763-AE7B-A85E2E8E6B87}" destId="{C4B471E6-E6A7-4A82-9B9E-813796028E5F}" srcOrd="0" destOrd="0" parTransId="{EB4D7322-D827-4736-A393-447FE5531224}" sibTransId="{11F0EF40-EFAF-4D95-93B9-0E8BF76615B4}"/>
    <dgm:cxn modelId="{ED4374B8-3DA5-416E-BE2F-858962A3860E}" type="presParOf" srcId="{36F679FC-E811-46E9-952C-911D65577F1E}" destId="{39D57182-D301-4E0F-9564-1FFC2222D6BE}" srcOrd="0" destOrd="0" presId="urn:microsoft.com/office/officeart/2018/2/layout/IconLabelList"/>
    <dgm:cxn modelId="{60475BBA-EC5A-473F-9786-51B10CA2CB89}" type="presParOf" srcId="{39D57182-D301-4E0F-9564-1FFC2222D6BE}" destId="{FD7F72F6-AC68-47C6-B902-58F3F46A746A}" srcOrd="0" destOrd="0" presId="urn:microsoft.com/office/officeart/2018/2/layout/IconLabelList"/>
    <dgm:cxn modelId="{0E87ADA4-DCAC-4207-847E-3A20611DF1DF}" type="presParOf" srcId="{39D57182-D301-4E0F-9564-1FFC2222D6BE}" destId="{D954B31E-06A1-4B52-BED1-4B079D2B9C5C}" srcOrd="1" destOrd="0" presId="urn:microsoft.com/office/officeart/2018/2/layout/IconLabelList"/>
    <dgm:cxn modelId="{9F5355E3-0414-4A47-8935-AF14920BF5B2}" type="presParOf" srcId="{39D57182-D301-4E0F-9564-1FFC2222D6BE}" destId="{7212A2B7-9735-4E8B-8F05-ED41A122AC05}" srcOrd="2" destOrd="0" presId="urn:microsoft.com/office/officeart/2018/2/layout/IconLabelList"/>
    <dgm:cxn modelId="{AD7ADAB9-A531-4E83-9B9B-A31BE687E6AB}" type="presParOf" srcId="{36F679FC-E811-46E9-952C-911D65577F1E}" destId="{FD6946CA-B344-4ECB-A586-936A558EE84A}" srcOrd="1" destOrd="0" presId="urn:microsoft.com/office/officeart/2018/2/layout/IconLabelList"/>
    <dgm:cxn modelId="{F05EECD0-100E-47DE-AA7F-02CD0B8D5C21}" type="presParOf" srcId="{36F679FC-E811-46E9-952C-911D65577F1E}" destId="{518B0358-097A-4155-8072-CF645024EBD2}" srcOrd="2" destOrd="0" presId="urn:microsoft.com/office/officeart/2018/2/layout/IconLabelList"/>
    <dgm:cxn modelId="{BBF568EC-CB38-4653-A34E-BF476903FE6B}" type="presParOf" srcId="{518B0358-097A-4155-8072-CF645024EBD2}" destId="{CAADE000-47F3-4D0B-81EB-821AB3EB4E31}" srcOrd="0" destOrd="0" presId="urn:microsoft.com/office/officeart/2018/2/layout/IconLabelList"/>
    <dgm:cxn modelId="{DB15B5AA-A5F3-456D-86EB-2A47BED2746C}" type="presParOf" srcId="{518B0358-097A-4155-8072-CF645024EBD2}" destId="{8208C6CA-12A8-41A4-86AC-4C3454F6CDA8}" srcOrd="1" destOrd="0" presId="urn:microsoft.com/office/officeart/2018/2/layout/IconLabelList"/>
    <dgm:cxn modelId="{28EED6DE-53BE-4C8D-BE5D-18897E666610}" type="presParOf" srcId="{518B0358-097A-4155-8072-CF645024EBD2}" destId="{AB75DDC9-157F-402D-B0AC-F56DFCA38162}" srcOrd="2" destOrd="0" presId="urn:microsoft.com/office/officeart/2018/2/layout/IconLabelList"/>
    <dgm:cxn modelId="{EDC958E7-779E-46C5-9E1D-F379444573F3}" type="presParOf" srcId="{36F679FC-E811-46E9-952C-911D65577F1E}" destId="{2F1F98D2-3777-42FF-8ABC-2688A37B1894}" srcOrd="3" destOrd="0" presId="urn:microsoft.com/office/officeart/2018/2/layout/IconLabelList"/>
    <dgm:cxn modelId="{48028093-315A-4C6C-83B5-F76A6463DDD2}" type="presParOf" srcId="{36F679FC-E811-46E9-952C-911D65577F1E}" destId="{FD793EE1-1A29-41F0-9EE4-2A59F66A1237}" srcOrd="4" destOrd="0" presId="urn:microsoft.com/office/officeart/2018/2/layout/IconLabelList"/>
    <dgm:cxn modelId="{52E1E31E-19BF-4692-9449-99E5E1098B46}" type="presParOf" srcId="{FD793EE1-1A29-41F0-9EE4-2A59F66A1237}" destId="{0F2CC544-7AD4-49CC-A67E-5DB25EC718EA}" srcOrd="0" destOrd="0" presId="urn:microsoft.com/office/officeart/2018/2/layout/IconLabelList"/>
    <dgm:cxn modelId="{B477F282-7CFC-41A7-8FF6-655EF98752F7}" type="presParOf" srcId="{FD793EE1-1A29-41F0-9EE4-2A59F66A1237}" destId="{48923918-29D1-4C28-88D1-0DB578F6CF6F}" srcOrd="1" destOrd="0" presId="urn:microsoft.com/office/officeart/2018/2/layout/IconLabelList"/>
    <dgm:cxn modelId="{C1C4B8E6-88D0-4DBA-A69F-E7B060E62F47}" type="presParOf" srcId="{FD793EE1-1A29-41F0-9EE4-2A59F66A1237}" destId="{E3C4DCAC-9AB0-462F-9FA4-E19BF4EC008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6C789B-F853-48ED-ACB6-476A6A577AAB}"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E7E20A4B-3229-49CB-8A45-737354446CF2}">
      <dgm:prSet/>
      <dgm:spPr/>
      <dgm:t>
        <a:bodyPr/>
        <a:lstStyle/>
        <a:p>
          <a:pPr rtl="0">
            <a:lnSpc>
              <a:spcPct val="100000"/>
            </a:lnSpc>
            <a:defRPr cap="all"/>
          </a:pPr>
          <a:r>
            <a:rPr lang="en-GB" b="1">
              <a:latin typeface="Calibri Light" panose="020F0302020204030204"/>
            </a:rPr>
            <a:t>Select the main ideas from your initial plan</a:t>
          </a:r>
          <a:endParaRPr lang="en-US" b="1"/>
        </a:p>
      </dgm:t>
    </dgm:pt>
    <dgm:pt modelId="{C7F9B0C1-B7A8-4908-B11D-B7CB49E24A08}" type="parTrans" cxnId="{D43219D2-84F3-4944-9839-0C99F630E40B}">
      <dgm:prSet/>
      <dgm:spPr/>
      <dgm:t>
        <a:bodyPr/>
        <a:lstStyle/>
        <a:p>
          <a:endParaRPr lang="en-US"/>
        </a:p>
      </dgm:t>
    </dgm:pt>
    <dgm:pt modelId="{33EF1AA1-8742-4ACA-9C24-6CFAD8F61ABA}" type="sibTrans" cxnId="{D43219D2-84F3-4944-9839-0C99F630E40B}">
      <dgm:prSet/>
      <dgm:spPr/>
      <dgm:t>
        <a:bodyPr/>
        <a:lstStyle/>
        <a:p>
          <a:endParaRPr lang="en-US"/>
        </a:p>
      </dgm:t>
    </dgm:pt>
    <dgm:pt modelId="{421BFC84-0F17-4B98-ACB4-0A37FBEEE2B2}">
      <dgm:prSet/>
      <dgm:spPr/>
      <dgm:t>
        <a:bodyPr/>
        <a:lstStyle/>
        <a:p>
          <a:pPr>
            <a:lnSpc>
              <a:spcPct val="100000"/>
            </a:lnSpc>
            <a:defRPr cap="all"/>
          </a:pPr>
          <a:r>
            <a:rPr lang="en-GB"/>
            <a:t>Complete ‘Working backwards from deadlines’ sheet</a:t>
          </a:r>
          <a:endParaRPr lang="en-US"/>
        </a:p>
      </dgm:t>
    </dgm:pt>
    <dgm:pt modelId="{636F5037-1FED-43A1-A51B-0C32AC8035BC}" type="parTrans" cxnId="{BC5C4835-05D3-4062-8BD6-B84DBCDC3088}">
      <dgm:prSet/>
      <dgm:spPr/>
      <dgm:t>
        <a:bodyPr/>
        <a:lstStyle/>
        <a:p>
          <a:endParaRPr lang="en-US"/>
        </a:p>
      </dgm:t>
    </dgm:pt>
    <dgm:pt modelId="{D6E3D18A-2656-4000-852D-746C5C453C07}" type="sibTrans" cxnId="{BC5C4835-05D3-4062-8BD6-B84DBCDC3088}">
      <dgm:prSet/>
      <dgm:spPr/>
      <dgm:t>
        <a:bodyPr/>
        <a:lstStyle/>
        <a:p>
          <a:endParaRPr lang="en-US"/>
        </a:p>
      </dgm:t>
    </dgm:pt>
    <dgm:pt modelId="{595D1566-B095-4CBE-9160-E80B02609F99}" type="pres">
      <dgm:prSet presAssocID="{D56C789B-F853-48ED-ACB6-476A6A577AAB}" presName="root" presStyleCnt="0">
        <dgm:presLayoutVars>
          <dgm:dir/>
          <dgm:resizeHandles val="exact"/>
        </dgm:presLayoutVars>
      </dgm:prSet>
      <dgm:spPr/>
    </dgm:pt>
    <dgm:pt modelId="{E4F9099F-A7CA-40DB-B493-408EBD946EA6}" type="pres">
      <dgm:prSet presAssocID="{E7E20A4B-3229-49CB-8A45-737354446CF2}" presName="compNode" presStyleCnt="0"/>
      <dgm:spPr/>
    </dgm:pt>
    <dgm:pt modelId="{B80BAF3F-2D9E-4CA5-B559-65EF4E12C861}" type="pres">
      <dgm:prSet presAssocID="{E7E20A4B-3229-49CB-8A45-737354446CF2}" presName="iconBgRect" presStyleLbl="bgShp" presStyleIdx="0" presStyleCnt="2"/>
      <dgm:spPr/>
    </dgm:pt>
    <dgm:pt modelId="{F115526D-8FBC-4440-B05E-58CB377DBF91}" type="pres">
      <dgm:prSet presAssocID="{E7E20A4B-3229-49CB-8A45-737354446CF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p with pin"/>
        </a:ext>
      </dgm:extLst>
    </dgm:pt>
    <dgm:pt modelId="{4A2B4116-1B58-48A3-9544-1EB2DFFBC13E}" type="pres">
      <dgm:prSet presAssocID="{E7E20A4B-3229-49CB-8A45-737354446CF2}" presName="spaceRect" presStyleCnt="0"/>
      <dgm:spPr/>
    </dgm:pt>
    <dgm:pt modelId="{999E62EF-C755-4554-B86D-388D78DC6D5A}" type="pres">
      <dgm:prSet presAssocID="{E7E20A4B-3229-49CB-8A45-737354446CF2}" presName="textRect" presStyleLbl="revTx" presStyleIdx="0" presStyleCnt="2">
        <dgm:presLayoutVars>
          <dgm:chMax val="1"/>
          <dgm:chPref val="1"/>
        </dgm:presLayoutVars>
      </dgm:prSet>
      <dgm:spPr/>
    </dgm:pt>
    <dgm:pt modelId="{56312D30-0B1E-467B-A5D5-1ADE62962F18}" type="pres">
      <dgm:prSet presAssocID="{33EF1AA1-8742-4ACA-9C24-6CFAD8F61ABA}" presName="sibTrans" presStyleCnt="0"/>
      <dgm:spPr/>
    </dgm:pt>
    <dgm:pt modelId="{24CAC778-2B86-4907-9CA3-A76ABE8A590E}" type="pres">
      <dgm:prSet presAssocID="{421BFC84-0F17-4B98-ACB4-0A37FBEEE2B2}" presName="compNode" presStyleCnt="0"/>
      <dgm:spPr/>
    </dgm:pt>
    <dgm:pt modelId="{38877692-4196-4153-B760-59570D05B93F}" type="pres">
      <dgm:prSet presAssocID="{421BFC84-0F17-4B98-ACB4-0A37FBEEE2B2}" presName="iconBgRect" presStyleLbl="bgShp" presStyleIdx="1" presStyleCnt="2"/>
      <dgm:spPr/>
    </dgm:pt>
    <dgm:pt modelId="{1BA849A9-B18F-4D55-BEBD-AC637E2B90EC}" type="pres">
      <dgm:prSet presAssocID="{421BFC84-0F17-4B98-ACB4-0A37FBEEE2B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ument"/>
        </a:ext>
      </dgm:extLst>
    </dgm:pt>
    <dgm:pt modelId="{F2073534-1EF3-4509-8AD3-C7C43C77CD56}" type="pres">
      <dgm:prSet presAssocID="{421BFC84-0F17-4B98-ACB4-0A37FBEEE2B2}" presName="spaceRect" presStyleCnt="0"/>
      <dgm:spPr/>
    </dgm:pt>
    <dgm:pt modelId="{46796C33-DDFF-4F23-AD32-C2FD09622F03}" type="pres">
      <dgm:prSet presAssocID="{421BFC84-0F17-4B98-ACB4-0A37FBEEE2B2}" presName="textRect" presStyleLbl="revTx" presStyleIdx="1" presStyleCnt="2">
        <dgm:presLayoutVars>
          <dgm:chMax val="1"/>
          <dgm:chPref val="1"/>
        </dgm:presLayoutVars>
      </dgm:prSet>
      <dgm:spPr/>
    </dgm:pt>
  </dgm:ptLst>
  <dgm:cxnLst>
    <dgm:cxn modelId="{1D8A000F-A1F1-4A69-9B42-2061D140EAA6}" type="presOf" srcId="{D56C789B-F853-48ED-ACB6-476A6A577AAB}" destId="{595D1566-B095-4CBE-9160-E80B02609F99}" srcOrd="0" destOrd="0" presId="urn:microsoft.com/office/officeart/2018/5/layout/IconCircleLabelList"/>
    <dgm:cxn modelId="{BC5C4835-05D3-4062-8BD6-B84DBCDC3088}" srcId="{D56C789B-F853-48ED-ACB6-476A6A577AAB}" destId="{421BFC84-0F17-4B98-ACB4-0A37FBEEE2B2}" srcOrd="1" destOrd="0" parTransId="{636F5037-1FED-43A1-A51B-0C32AC8035BC}" sibTransId="{D6E3D18A-2656-4000-852D-746C5C453C07}"/>
    <dgm:cxn modelId="{210BBB89-080F-4971-9E84-97E80266ADDB}" type="presOf" srcId="{421BFC84-0F17-4B98-ACB4-0A37FBEEE2B2}" destId="{46796C33-DDFF-4F23-AD32-C2FD09622F03}" srcOrd="0" destOrd="0" presId="urn:microsoft.com/office/officeart/2018/5/layout/IconCircleLabelList"/>
    <dgm:cxn modelId="{D43219D2-84F3-4944-9839-0C99F630E40B}" srcId="{D56C789B-F853-48ED-ACB6-476A6A577AAB}" destId="{E7E20A4B-3229-49CB-8A45-737354446CF2}" srcOrd="0" destOrd="0" parTransId="{C7F9B0C1-B7A8-4908-B11D-B7CB49E24A08}" sibTransId="{33EF1AA1-8742-4ACA-9C24-6CFAD8F61ABA}"/>
    <dgm:cxn modelId="{F72494FA-AD74-497B-9CC5-D7A58DBB3ED4}" type="presOf" srcId="{E7E20A4B-3229-49CB-8A45-737354446CF2}" destId="{999E62EF-C755-4554-B86D-388D78DC6D5A}" srcOrd="0" destOrd="0" presId="urn:microsoft.com/office/officeart/2018/5/layout/IconCircleLabelList"/>
    <dgm:cxn modelId="{D14602D4-2DB7-45AE-BBA3-A28E78F39DE2}" type="presParOf" srcId="{595D1566-B095-4CBE-9160-E80B02609F99}" destId="{E4F9099F-A7CA-40DB-B493-408EBD946EA6}" srcOrd="0" destOrd="0" presId="urn:microsoft.com/office/officeart/2018/5/layout/IconCircleLabelList"/>
    <dgm:cxn modelId="{BD1D6272-A7A1-417A-8C08-A1BE863D1424}" type="presParOf" srcId="{E4F9099F-A7CA-40DB-B493-408EBD946EA6}" destId="{B80BAF3F-2D9E-4CA5-B559-65EF4E12C861}" srcOrd="0" destOrd="0" presId="urn:microsoft.com/office/officeart/2018/5/layout/IconCircleLabelList"/>
    <dgm:cxn modelId="{12A58C28-A8D5-46C8-9BD2-8DBB6F9BD04B}" type="presParOf" srcId="{E4F9099F-A7CA-40DB-B493-408EBD946EA6}" destId="{F115526D-8FBC-4440-B05E-58CB377DBF91}" srcOrd="1" destOrd="0" presId="urn:microsoft.com/office/officeart/2018/5/layout/IconCircleLabelList"/>
    <dgm:cxn modelId="{49E359E2-45B6-42F3-8BE8-CBAE23FB8B57}" type="presParOf" srcId="{E4F9099F-A7CA-40DB-B493-408EBD946EA6}" destId="{4A2B4116-1B58-48A3-9544-1EB2DFFBC13E}" srcOrd="2" destOrd="0" presId="urn:microsoft.com/office/officeart/2018/5/layout/IconCircleLabelList"/>
    <dgm:cxn modelId="{536A34E6-16B4-4B1E-8000-2B26A4161D1F}" type="presParOf" srcId="{E4F9099F-A7CA-40DB-B493-408EBD946EA6}" destId="{999E62EF-C755-4554-B86D-388D78DC6D5A}" srcOrd="3" destOrd="0" presId="urn:microsoft.com/office/officeart/2018/5/layout/IconCircleLabelList"/>
    <dgm:cxn modelId="{F80DA9BA-F7D7-491A-BCD0-7C036C6AFF92}" type="presParOf" srcId="{595D1566-B095-4CBE-9160-E80B02609F99}" destId="{56312D30-0B1E-467B-A5D5-1ADE62962F18}" srcOrd="1" destOrd="0" presId="urn:microsoft.com/office/officeart/2018/5/layout/IconCircleLabelList"/>
    <dgm:cxn modelId="{2C21E5F2-6ADC-4F21-9C02-28EDCC290DA0}" type="presParOf" srcId="{595D1566-B095-4CBE-9160-E80B02609F99}" destId="{24CAC778-2B86-4907-9CA3-A76ABE8A590E}" srcOrd="2" destOrd="0" presId="urn:microsoft.com/office/officeart/2018/5/layout/IconCircleLabelList"/>
    <dgm:cxn modelId="{D51B7316-C8BB-4339-B71E-7C07685EF0A9}" type="presParOf" srcId="{24CAC778-2B86-4907-9CA3-A76ABE8A590E}" destId="{38877692-4196-4153-B760-59570D05B93F}" srcOrd="0" destOrd="0" presId="urn:microsoft.com/office/officeart/2018/5/layout/IconCircleLabelList"/>
    <dgm:cxn modelId="{443CC8ED-5917-4D39-A592-C95A590108F3}" type="presParOf" srcId="{24CAC778-2B86-4907-9CA3-A76ABE8A590E}" destId="{1BA849A9-B18F-4D55-BEBD-AC637E2B90EC}" srcOrd="1" destOrd="0" presId="urn:microsoft.com/office/officeart/2018/5/layout/IconCircleLabelList"/>
    <dgm:cxn modelId="{A0BABDF2-83E8-4C24-AE9F-5A870924A7B9}" type="presParOf" srcId="{24CAC778-2B86-4907-9CA3-A76ABE8A590E}" destId="{F2073534-1EF3-4509-8AD3-C7C43C77CD56}" srcOrd="2" destOrd="0" presId="urn:microsoft.com/office/officeart/2018/5/layout/IconCircleLabelList"/>
    <dgm:cxn modelId="{208E41E4-7DED-4C0D-9B11-AEE924893DB7}" type="presParOf" srcId="{24CAC778-2B86-4907-9CA3-A76ABE8A590E}" destId="{46796C33-DDFF-4F23-AD32-C2FD09622F0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F72F6-AC68-47C6-B902-58F3F46A746A}">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12A2B7-9735-4E8B-8F05-ED41A122AC05}">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latin typeface="Calibri Light" panose="020F0302020204030204"/>
            </a:rPr>
            <a:t>Check deadlines and plan your time</a:t>
          </a:r>
          <a:endParaRPr lang="en-GB" sz="2000" kern="1200"/>
        </a:p>
      </dsp:txBody>
      <dsp:txXfrm>
        <a:off x="59990" y="2654049"/>
        <a:ext cx="3226223" cy="720000"/>
      </dsp:txXfrm>
    </dsp:sp>
    <dsp:sp modelId="{CAADE000-47F3-4D0B-81EB-821AB3EB4E31}">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75DDC9-157F-402D-B0AC-F56DFCA38162}">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latin typeface="Calibri Light" panose="020F0302020204030204"/>
            </a:rPr>
            <a:t>Adjusting from holiday mode back to academic mode</a:t>
          </a:r>
          <a:endParaRPr lang="en-US" sz="2000" kern="1200"/>
        </a:p>
      </dsp:txBody>
      <dsp:txXfrm>
        <a:off x="3850802" y="2654049"/>
        <a:ext cx="3226223" cy="720000"/>
      </dsp:txXfrm>
    </dsp:sp>
    <dsp:sp modelId="{0F2CC544-7AD4-49CC-A67E-5DB25EC718EA}">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C4DCAC-9AB0-462F-9FA4-E19BF4EC0086}">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err="1">
              <a:latin typeface="Calibri Light" panose="020F0302020204030204"/>
            </a:rPr>
            <a:t>Sicrhau</a:t>
          </a:r>
          <a:r>
            <a:rPr lang="en-GB" sz="2000" kern="1200">
              <a:latin typeface="Calibri Light" panose="020F0302020204030204"/>
            </a:rPr>
            <a:t> y </a:t>
          </a:r>
          <a:r>
            <a:rPr lang="en-GB" sz="2000" kern="1200" err="1">
              <a:latin typeface="Calibri Light" panose="020F0302020204030204"/>
            </a:rPr>
            <a:t>gorau</a:t>
          </a:r>
          <a:r>
            <a:rPr lang="en-GB" sz="2000" kern="1200">
              <a:latin typeface="Calibri Light" panose="020F0302020204030204"/>
            </a:rPr>
            <a:t> </a:t>
          </a:r>
          <a:r>
            <a:rPr lang="en-GB" sz="2000" kern="1200" err="1">
              <a:latin typeface="Calibri Light" panose="020F0302020204030204"/>
            </a:rPr>
            <a:t>allan</a:t>
          </a:r>
          <a:r>
            <a:rPr lang="en-GB" sz="2000" kern="1200">
              <a:latin typeface="Calibri Light" panose="020F0302020204030204"/>
            </a:rPr>
            <a:t> </a:t>
          </a:r>
          <a:r>
            <a:rPr lang="en-GB" sz="2000" kern="1200" err="1">
              <a:latin typeface="Calibri Light" panose="020F0302020204030204"/>
            </a:rPr>
            <a:t>o’ch</a:t>
          </a:r>
          <a:r>
            <a:rPr lang="en-GB" sz="2000" kern="1200">
              <a:latin typeface="Calibri Light" panose="020F0302020204030204"/>
            </a:rPr>
            <a:t> </a:t>
          </a:r>
          <a:r>
            <a:rPr lang="en-GB" sz="2000" kern="1200" err="1">
              <a:latin typeface="Calibri Light" panose="020F0302020204030204"/>
            </a:rPr>
            <a:t>profiad</a:t>
          </a:r>
          <a:r>
            <a:rPr lang="en-GB" sz="2000" kern="1200">
              <a:latin typeface="Calibri Light" panose="020F0302020204030204"/>
            </a:rPr>
            <a:t> </a:t>
          </a:r>
          <a:r>
            <a:rPr lang="en-GB" sz="2000" kern="1200" err="1">
              <a:latin typeface="Calibri Light" panose="020F0302020204030204"/>
            </a:rPr>
            <a:t>astudio</a:t>
          </a:r>
          <a:r>
            <a:rPr lang="en-GB" sz="2000" kern="1200">
              <a:latin typeface="Calibri Light" panose="020F0302020204030204"/>
            </a:rPr>
            <a:t> </a:t>
          </a:r>
          <a:r>
            <a:rPr lang="en-GB" sz="2000" kern="1200" err="1">
              <a:latin typeface="Calibri Light" panose="020F0302020204030204"/>
            </a:rPr>
            <a:t>tra’n</a:t>
          </a:r>
          <a:r>
            <a:rPr lang="en-GB" sz="2000" kern="1200">
              <a:latin typeface="Calibri Light" panose="020F0302020204030204"/>
            </a:rPr>
            <a:t> y </a:t>
          </a:r>
          <a:r>
            <a:rPr lang="en-GB" sz="2000" kern="1200" err="1">
              <a:latin typeface="Calibri Light" panose="020F0302020204030204"/>
            </a:rPr>
            <a:t>prifysgol</a:t>
          </a:r>
          <a:endParaRPr lang="en-GB" sz="2000" kern="1200"/>
        </a:p>
      </dsp:txBody>
      <dsp:txXfrm>
        <a:off x="7641615" y="2654049"/>
        <a:ext cx="3226223"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BAF3F-2D9E-4CA5-B559-65EF4E12C861}">
      <dsp:nvSpPr>
        <dsp:cNvPr id="0" name=""/>
        <dsp:cNvSpPr/>
      </dsp:nvSpPr>
      <dsp:spPr>
        <a:xfrm>
          <a:off x="2044800" y="375668"/>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15526D-8FBC-4440-B05E-58CB377DBF91}">
      <dsp:nvSpPr>
        <dsp:cNvPr id="0" name=""/>
        <dsp:cNvSpPr/>
      </dsp:nvSpPr>
      <dsp:spPr>
        <a:xfrm>
          <a:off x="2512800"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9E62EF-C755-4554-B86D-388D78DC6D5A}">
      <dsp:nvSpPr>
        <dsp:cNvPr id="0" name=""/>
        <dsp:cNvSpPr/>
      </dsp:nvSpPr>
      <dsp:spPr>
        <a:xfrm>
          <a:off x="134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rtl="0">
            <a:lnSpc>
              <a:spcPct val="100000"/>
            </a:lnSpc>
            <a:spcBef>
              <a:spcPct val="0"/>
            </a:spcBef>
            <a:spcAft>
              <a:spcPct val="35000"/>
            </a:spcAft>
            <a:buNone/>
            <a:defRPr cap="all"/>
          </a:pPr>
          <a:r>
            <a:rPr lang="en-GB" sz="1900" b="1" kern="1200">
              <a:latin typeface="Calibri Light" panose="020F0302020204030204"/>
            </a:rPr>
            <a:t>Select the main ideas from your initial plan</a:t>
          </a:r>
          <a:endParaRPr lang="en-US" sz="1900" b="1" kern="1200"/>
        </a:p>
      </dsp:txBody>
      <dsp:txXfrm>
        <a:off x="1342800" y="3255669"/>
        <a:ext cx="3600000" cy="720000"/>
      </dsp:txXfrm>
    </dsp:sp>
    <dsp:sp modelId="{38877692-4196-4153-B760-59570D05B93F}">
      <dsp:nvSpPr>
        <dsp:cNvPr id="0" name=""/>
        <dsp:cNvSpPr/>
      </dsp:nvSpPr>
      <dsp:spPr>
        <a:xfrm>
          <a:off x="6274800" y="375668"/>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A849A9-B18F-4D55-BEBD-AC637E2B90EC}">
      <dsp:nvSpPr>
        <dsp:cNvPr id="0" name=""/>
        <dsp:cNvSpPr/>
      </dsp:nvSpPr>
      <dsp:spPr>
        <a:xfrm>
          <a:off x="6742800"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796C33-DDFF-4F23-AD32-C2FD09622F03}">
      <dsp:nvSpPr>
        <dsp:cNvPr id="0" name=""/>
        <dsp:cNvSpPr/>
      </dsp:nvSpPr>
      <dsp:spPr>
        <a:xfrm>
          <a:off x="557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GB" sz="1900" kern="1200"/>
            <a:t>Complete ‘Working backwards from deadlines’ sheet</a:t>
          </a:r>
          <a:endParaRPr lang="en-US" sz="1900" kern="1200"/>
        </a:p>
      </dsp:txBody>
      <dsp:txXfrm>
        <a:off x="5572800" y="3255669"/>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931EB0-E7B6-8140-BB6F-2EC770A7F0BF}" type="datetimeFigureOut">
              <a:rPr lang="en-US" smtClean="0"/>
              <a:t>2/13/2025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EC0940-82A4-3A47-94FF-4665664F4329}" type="slidenum">
              <a:rPr lang="en-US" smtClean="0"/>
              <a:t>‹#›</a:t>
            </a:fld>
            <a:endParaRPr lang="en-US"/>
          </a:p>
        </p:txBody>
      </p:sp>
    </p:spTree>
    <p:extLst>
      <p:ext uri="{BB962C8B-B14F-4D97-AF65-F5344CB8AC3E}">
        <p14:creationId xmlns:p14="http://schemas.microsoft.com/office/powerpoint/2010/main" val="2630786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530BC-56BC-9231-F554-E4A78B6E0C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E99149-886C-19D5-0257-6FCFCA58AA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D3C4B7-F360-C33A-1EFD-2A1F399C1A28}"/>
              </a:ext>
            </a:extLst>
          </p:cNvPr>
          <p:cNvSpPr>
            <a:spLocks noGrp="1"/>
          </p:cNvSpPr>
          <p:nvPr>
            <p:ph type="body" idx="1"/>
          </p:nvPr>
        </p:nvSpPr>
        <p:spPr/>
        <p:txBody>
          <a:bodyPr/>
          <a:lstStyle/>
          <a:p>
            <a:pPr>
              <a:lnSpc>
                <a:spcPct val="90000"/>
              </a:lnSpc>
              <a:spcBef>
                <a:spcPts val="1000"/>
              </a:spcBef>
            </a:pPr>
            <a:r>
              <a:rPr lang="en-US"/>
              <a:t>Have a think about &amp; list your priorities</a:t>
            </a:r>
            <a:endParaRPr lang="en-GB"/>
          </a:p>
          <a:p>
            <a:pPr marL="285750" indent="-285750">
              <a:lnSpc>
                <a:spcPct val="90000"/>
              </a:lnSpc>
              <a:spcBef>
                <a:spcPts val="1000"/>
              </a:spcBef>
              <a:buFont typeface="Arial"/>
              <a:buChar char="•"/>
            </a:pPr>
            <a:r>
              <a:rPr lang="en-US" b="1" i="1"/>
              <a:t>What’s important to you and why?</a:t>
            </a:r>
            <a:endParaRPr lang="en-GB"/>
          </a:p>
          <a:p>
            <a:pPr marL="285750" indent="-285750">
              <a:lnSpc>
                <a:spcPct val="90000"/>
              </a:lnSpc>
              <a:spcBef>
                <a:spcPts val="1000"/>
              </a:spcBef>
              <a:buFont typeface="Arial"/>
              <a:buChar char="•"/>
            </a:pPr>
            <a:r>
              <a:rPr lang="en-US" b="1" i="1"/>
              <a:t>What gives your time meaning?</a:t>
            </a:r>
            <a:endParaRPr lang="en-GB"/>
          </a:p>
          <a:p>
            <a:pPr marL="285750" indent="-285750">
              <a:lnSpc>
                <a:spcPct val="90000"/>
              </a:lnSpc>
              <a:spcBef>
                <a:spcPts val="1000"/>
              </a:spcBef>
              <a:buFont typeface="Arial"/>
              <a:buChar char="•"/>
            </a:pPr>
            <a:endParaRPr lang="en-GB">
              <a:ea typeface="Calibri" panose="020F0502020204030204"/>
              <a:cs typeface="Calibri" panose="020F0502020204030204"/>
            </a:endParaRPr>
          </a:p>
          <a:p>
            <a:endParaRPr lang="en-US">
              <a:ea typeface="Calibri" panose="020F0502020204030204"/>
              <a:cs typeface="Calibri" panose="020F0502020204030204"/>
            </a:endParaRPr>
          </a:p>
        </p:txBody>
      </p:sp>
      <p:sp>
        <p:nvSpPr>
          <p:cNvPr id="4" name="Slide Number Placeholder 3">
            <a:extLst>
              <a:ext uri="{FF2B5EF4-FFF2-40B4-BE49-F238E27FC236}">
                <a16:creationId xmlns:a16="http://schemas.microsoft.com/office/drawing/2014/main" id="{2012DF0F-73B3-2B2F-B324-5EA8DB948EA0}"/>
              </a:ext>
            </a:extLst>
          </p:cNvPr>
          <p:cNvSpPr>
            <a:spLocks noGrp="1"/>
          </p:cNvSpPr>
          <p:nvPr>
            <p:ph type="sldNum" sz="quarter" idx="5"/>
          </p:nvPr>
        </p:nvSpPr>
        <p:spPr/>
        <p:txBody>
          <a:bodyPr/>
          <a:lstStyle/>
          <a:p>
            <a:fld id="{65EC0940-82A4-3A47-94FF-4665664F4329}" type="slidenum">
              <a:rPr lang="en-US" smtClean="0"/>
              <a:t>5</a:t>
            </a:fld>
            <a:endParaRPr lang="en-US"/>
          </a:p>
        </p:txBody>
      </p:sp>
    </p:spTree>
    <p:extLst>
      <p:ext uri="{BB962C8B-B14F-4D97-AF65-F5344CB8AC3E}">
        <p14:creationId xmlns:p14="http://schemas.microsoft.com/office/powerpoint/2010/main" val="2451251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GA36 for this semester – discuss assessment 2. (10)</a:t>
            </a:r>
            <a:endParaRPr lang="en-US"/>
          </a:p>
          <a:p>
            <a:pPr>
              <a:lnSpc>
                <a:spcPct val="90000"/>
              </a:lnSpc>
              <a:spcBef>
                <a:spcPts val="1000"/>
              </a:spcBef>
            </a:pPr>
            <a:endParaRPr lang="en-GB">
              <a:cs typeface="Calibri"/>
            </a:endParaRPr>
          </a:p>
          <a:p>
            <a:pPr marL="171450" indent="-171450">
              <a:lnSpc>
                <a:spcPct val="90000"/>
              </a:lnSpc>
              <a:spcBef>
                <a:spcPts val="1000"/>
              </a:spcBef>
              <a:buFont typeface="Arial"/>
              <a:buChar char="•"/>
            </a:pPr>
            <a:r>
              <a:rPr lang="en-GB">
                <a:cs typeface="Calibri"/>
              </a:rPr>
              <a:t>Working backwards worksheet - </a:t>
            </a:r>
            <a:r>
              <a:rPr lang="en-GB" b="1"/>
              <a:t>page 139</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6</a:t>
            </a:fld>
            <a:endParaRPr lang="en-US"/>
          </a:p>
        </p:txBody>
      </p:sp>
    </p:spTree>
    <p:extLst>
      <p:ext uri="{BB962C8B-B14F-4D97-AF65-F5344CB8AC3E}">
        <p14:creationId xmlns:p14="http://schemas.microsoft.com/office/powerpoint/2010/main" val="2791410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Make a list of everything you do... as a person, student, worker, carer, volunteer, citizen, </a:t>
            </a:r>
            <a:r>
              <a:rPr lang="en-US" err="1">
                <a:ea typeface="Calibri"/>
                <a:cs typeface="Calibri"/>
              </a:rPr>
              <a:t>etc</a:t>
            </a:r>
          </a:p>
        </p:txBody>
      </p:sp>
      <p:sp>
        <p:nvSpPr>
          <p:cNvPr id="4" name="Slide Number Placeholder 3"/>
          <p:cNvSpPr>
            <a:spLocks noGrp="1"/>
          </p:cNvSpPr>
          <p:nvPr>
            <p:ph type="sldNum" sz="quarter" idx="5"/>
          </p:nvPr>
        </p:nvSpPr>
        <p:spPr/>
        <p:txBody>
          <a:bodyPr/>
          <a:lstStyle/>
          <a:p>
            <a:fld id="{65EC0940-82A4-3A47-94FF-4665664F4329}" type="slidenum">
              <a:rPr lang="en-US" smtClean="0"/>
              <a:t>15</a:t>
            </a:fld>
            <a:endParaRPr lang="en-US"/>
          </a:p>
        </p:txBody>
      </p:sp>
    </p:spTree>
    <p:extLst>
      <p:ext uri="{BB962C8B-B14F-4D97-AF65-F5344CB8AC3E}">
        <p14:creationId xmlns:p14="http://schemas.microsoft.com/office/powerpoint/2010/main" val="10716593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Students fill in their </a:t>
            </a:r>
            <a:r>
              <a:rPr lang="en-US" err="1">
                <a:ea typeface="Calibri"/>
                <a:cs typeface="Calibri"/>
              </a:rPr>
              <a:t>quandrants</a:t>
            </a:r>
          </a:p>
        </p:txBody>
      </p:sp>
      <p:sp>
        <p:nvSpPr>
          <p:cNvPr id="4" name="Slide Number Placeholder 3"/>
          <p:cNvSpPr>
            <a:spLocks noGrp="1"/>
          </p:cNvSpPr>
          <p:nvPr>
            <p:ph type="sldNum" sz="quarter" idx="5"/>
          </p:nvPr>
        </p:nvSpPr>
        <p:spPr/>
        <p:txBody>
          <a:bodyPr/>
          <a:lstStyle/>
          <a:p>
            <a:fld id="{65EC0940-82A4-3A47-94FF-4665664F4329}" type="slidenum">
              <a:rPr lang="en-US" smtClean="0"/>
              <a:t>17</a:t>
            </a:fld>
            <a:endParaRPr lang="en-US"/>
          </a:p>
        </p:txBody>
      </p:sp>
    </p:spTree>
    <p:extLst>
      <p:ext uri="{BB962C8B-B14F-4D97-AF65-F5344CB8AC3E}">
        <p14:creationId xmlns:p14="http://schemas.microsoft.com/office/powerpoint/2010/main" val="7359075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ADDING TO 2nd </a:t>
            </a:r>
            <a:r>
              <a:rPr lang="en-US" err="1">
                <a:ea typeface="Calibri"/>
                <a:cs typeface="Calibri"/>
              </a:rPr>
              <a:t>quandrant</a:t>
            </a:r>
          </a:p>
          <a:p>
            <a:pPr>
              <a:lnSpc>
                <a:spcPct val="90000"/>
              </a:lnSpc>
              <a:spcBef>
                <a:spcPts val="1000"/>
              </a:spcBef>
            </a:pPr>
            <a:r>
              <a:rPr lang="en-US"/>
              <a:t>4 different areas to develop a practice in…</a:t>
            </a:r>
            <a:endParaRPr lang="en-GB"/>
          </a:p>
          <a:p>
            <a:pPr marL="171450" indent="-171450">
              <a:lnSpc>
                <a:spcPct val="90000"/>
              </a:lnSpc>
              <a:spcBef>
                <a:spcPts val="1000"/>
              </a:spcBef>
              <a:buFont typeface="Arial"/>
              <a:buChar char="•"/>
            </a:pPr>
            <a:r>
              <a:rPr lang="en-US" b="1" i="1"/>
              <a:t>Physical</a:t>
            </a:r>
            <a:r>
              <a:rPr lang="en-US"/>
              <a:t> health - </a:t>
            </a:r>
            <a:r>
              <a:rPr lang="en-US" b="1"/>
              <a:t>What can I do physically to look after me?</a:t>
            </a:r>
            <a:endParaRPr lang="en-GB"/>
          </a:p>
          <a:p>
            <a:pPr>
              <a:lnSpc>
                <a:spcPct val="90000"/>
              </a:lnSpc>
              <a:spcBef>
                <a:spcPts val="1000"/>
              </a:spcBef>
            </a:pPr>
            <a:endParaRPr lang="en-US"/>
          </a:p>
          <a:p>
            <a:pPr marL="171450" indent="-171450">
              <a:lnSpc>
                <a:spcPct val="90000"/>
              </a:lnSpc>
              <a:spcBef>
                <a:spcPts val="1000"/>
              </a:spcBef>
              <a:buFont typeface="Arial"/>
              <a:buChar char="•"/>
            </a:pPr>
            <a:r>
              <a:rPr lang="en-US" b="1" i="1"/>
              <a:t>Psychological</a:t>
            </a:r>
            <a:r>
              <a:rPr lang="en-US"/>
              <a:t> Wellbeing – Reflection in certain areas </a:t>
            </a:r>
            <a:endParaRPr lang="en-GB"/>
          </a:p>
          <a:p>
            <a:pPr marL="171450" indent="-171450">
              <a:lnSpc>
                <a:spcPct val="90000"/>
              </a:lnSpc>
              <a:spcBef>
                <a:spcPts val="1000"/>
              </a:spcBef>
              <a:buFont typeface="Arial"/>
              <a:buChar char="•"/>
            </a:pPr>
            <a:r>
              <a:rPr lang="en-US"/>
              <a:t>What can I do to Keep healthy and sane? Do you need to set boundaries?</a:t>
            </a:r>
            <a:endParaRPr lang="en-GB"/>
          </a:p>
          <a:p>
            <a:pPr marL="171450" indent="-171450">
              <a:lnSpc>
                <a:spcPct val="90000"/>
              </a:lnSpc>
              <a:spcBef>
                <a:spcPts val="1000"/>
              </a:spcBef>
              <a:buFont typeface="Arial"/>
              <a:buChar char="•"/>
            </a:pPr>
            <a:endParaRPr lang="en-GB"/>
          </a:p>
          <a:p>
            <a:pPr marL="171450" indent="-171450">
              <a:lnSpc>
                <a:spcPct val="90000"/>
              </a:lnSpc>
              <a:spcBef>
                <a:spcPts val="1000"/>
              </a:spcBef>
              <a:buFont typeface="Arial"/>
              <a:buChar char="•"/>
            </a:pPr>
            <a:r>
              <a:rPr lang="en-US" b="1" i="1"/>
              <a:t>Social</a:t>
            </a:r>
            <a:r>
              <a:rPr lang="en-US" b="1"/>
              <a:t> –</a:t>
            </a:r>
            <a:r>
              <a:rPr lang="en-US"/>
              <a:t> Stay connected... Who can I be a friend for this week?</a:t>
            </a:r>
            <a:endParaRPr lang="en-GB"/>
          </a:p>
          <a:p>
            <a:pPr>
              <a:lnSpc>
                <a:spcPct val="90000"/>
              </a:lnSpc>
              <a:spcBef>
                <a:spcPts val="1000"/>
              </a:spcBef>
            </a:pPr>
            <a:endParaRPr lang="en-GB">
              <a:ea typeface="Calibri" panose="020F0502020204030204"/>
              <a:cs typeface="Calibri" panose="020F0502020204030204"/>
            </a:endParaRPr>
          </a:p>
          <a:p>
            <a:pPr marL="171450" indent="-171450">
              <a:lnSpc>
                <a:spcPct val="90000"/>
              </a:lnSpc>
              <a:spcBef>
                <a:spcPts val="1000"/>
              </a:spcBef>
              <a:buFont typeface="Arial"/>
              <a:buChar char="•"/>
            </a:pPr>
            <a:r>
              <a:rPr lang="en-US" b="1" i="1"/>
              <a:t>Spiritual / Mindful </a:t>
            </a:r>
            <a:r>
              <a:rPr lang="en-US" i="1"/>
              <a:t>Y</a:t>
            </a:r>
            <a:r>
              <a:rPr lang="en-US"/>
              <a:t>oga, meditation, relax. What can I do to stay calm and relaxed?</a:t>
            </a:r>
            <a:endParaRPr lang="en-GB"/>
          </a:p>
          <a:p>
            <a:pPr>
              <a:lnSpc>
                <a:spcPct val="90000"/>
              </a:lnSpc>
              <a:spcBef>
                <a:spcPts val="1000"/>
              </a:spcBef>
            </a:pPr>
            <a:endParaRPr lang="en-GB"/>
          </a:p>
          <a:p>
            <a:pPr>
              <a:lnSpc>
                <a:spcPct val="90000"/>
              </a:lnSpc>
              <a:spcBef>
                <a:spcPts val="1000"/>
              </a:spcBef>
            </a:pPr>
            <a:endParaRPr lang="en-GB">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18</a:t>
            </a:fld>
            <a:endParaRPr lang="en-US"/>
          </a:p>
        </p:txBody>
      </p:sp>
    </p:spTree>
    <p:extLst>
      <p:ext uri="{BB962C8B-B14F-4D97-AF65-F5344CB8AC3E}">
        <p14:creationId xmlns:p14="http://schemas.microsoft.com/office/powerpoint/2010/main" val="3574356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t>Have a think about &amp; list your priorities</a:t>
            </a:r>
            <a:endParaRPr lang="en-GB"/>
          </a:p>
          <a:p>
            <a:pPr marL="285750" indent="-285750">
              <a:lnSpc>
                <a:spcPct val="90000"/>
              </a:lnSpc>
              <a:spcBef>
                <a:spcPts val="1000"/>
              </a:spcBef>
              <a:buFont typeface="Arial"/>
              <a:buChar char="•"/>
            </a:pPr>
            <a:r>
              <a:rPr lang="en-US" b="1" i="1"/>
              <a:t>What’s important to you and why?</a:t>
            </a:r>
            <a:endParaRPr lang="en-GB"/>
          </a:p>
          <a:p>
            <a:pPr marL="285750" indent="-285750">
              <a:lnSpc>
                <a:spcPct val="90000"/>
              </a:lnSpc>
              <a:spcBef>
                <a:spcPts val="1000"/>
              </a:spcBef>
              <a:buFont typeface="Arial"/>
              <a:buChar char="•"/>
            </a:pPr>
            <a:r>
              <a:rPr lang="en-US" b="1" i="1"/>
              <a:t>What gives your time meaning?</a:t>
            </a:r>
            <a:endParaRPr lang="en-GB"/>
          </a:p>
          <a:p>
            <a:pPr marL="285750" indent="-285750">
              <a:lnSpc>
                <a:spcPct val="90000"/>
              </a:lnSpc>
              <a:spcBef>
                <a:spcPts val="1000"/>
              </a:spcBef>
              <a:buFont typeface="Arial"/>
              <a:buChar char="•"/>
            </a:pPr>
            <a:endParaRPr lang="en-GB">
              <a:ea typeface="Calibri" panose="020F0502020204030204"/>
              <a:cs typeface="Calibri" panose="020F0502020204030204"/>
            </a:endParaRPr>
          </a:p>
          <a:p>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22</a:t>
            </a:fld>
            <a:endParaRPr lang="en-US"/>
          </a:p>
        </p:txBody>
      </p:sp>
    </p:spTree>
    <p:extLst>
      <p:ext uri="{BB962C8B-B14F-4D97-AF65-F5344CB8AC3E}">
        <p14:creationId xmlns:p14="http://schemas.microsoft.com/office/powerpoint/2010/main" val="32109016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t>Have a think about &amp; list your priorities</a:t>
            </a:r>
            <a:endParaRPr lang="en-GB"/>
          </a:p>
          <a:p>
            <a:pPr marL="285750" indent="-285750">
              <a:lnSpc>
                <a:spcPct val="90000"/>
              </a:lnSpc>
              <a:spcBef>
                <a:spcPts val="1000"/>
              </a:spcBef>
              <a:buFont typeface="Arial"/>
              <a:buChar char="•"/>
            </a:pPr>
            <a:r>
              <a:rPr lang="en-US" b="1" i="1"/>
              <a:t>What’s important to you and why?</a:t>
            </a:r>
            <a:endParaRPr lang="en-GB"/>
          </a:p>
          <a:p>
            <a:pPr marL="285750" indent="-285750">
              <a:lnSpc>
                <a:spcPct val="90000"/>
              </a:lnSpc>
              <a:spcBef>
                <a:spcPts val="1000"/>
              </a:spcBef>
              <a:buFont typeface="Arial"/>
              <a:buChar char="•"/>
            </a:pPr>
            <a:r>
              <a:rPr lang="en-US" b="1" i="1"/>
              <a:t>What gives your time meaning?</a:t>
            </a:r>
            <a:endParaRPr lang="en-GB"/>
          </a:p>
          <a:p>
            <a:pPr marL="285750" indent="-285750">
              <a:lnSpc>
                <a:spcPct val="90000"/>
              </a:lnSpc>
              <a:spcBef>
                <a:spcPts val="1000"/>
              </a:spcBef>
              <a:buFont typeface="Arial"/>
              <a:buChar char="•"/>
            </a:pPr>
            <a:endParaRPr lang="en-GB">
              <a:ea typeface="Calibri" panose="020F0502020204030204"/>
              <a:cs typeface="Calibri" panose="020F0502020204030204"/>
            </a:endParaRPr>
          </a:p>
          <a:p>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23</a:t>
            </a:fld>
            <a:endParaRPr lang="en-US"/>
          </a:p>
        </p:txBody>
      </p:sp>
    </p:spTree>
    <p:extLst>
      <p:ext uri="{BB962C8B-B14F-4D97-AF65-F5344CB8AC3E}">
        <p14:creationId xmlns:p14="http://schemas.microsoft.com/office/powerpoint/2010/main" val="3210901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2/13/2025</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2/13/2025</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2/13/2025</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2/13/2025</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2/13/2025</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2/13/2025</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2/13/2025</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2/13/2025</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2/13/2025</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2/13/2025</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2/13/2025</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2/13/2025</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2/13/2025</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2/13/2025</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2/13/2025</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2/13/2025</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2/13/2025</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2/13/2025</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2/13/2025</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2/13/2025</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2/13/2025</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687733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2/13/2025</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2/13/2025</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2/13/2025</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2/13/2025</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2/13/2025</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2/13/2025</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2/13/2025</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2/13/2025</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2/13/2025</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2/13/2025</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2/13/2025</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3.jpe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2/13/2025</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4"/>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2/13/2025</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3.xml"/><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18E9D-005E-4543-BA27-E21599E12BC2}"/>
              </a:ext>
            </a:extLst>
          </p:cNvPr>
          <p:cNvSpPr>
            <a:spLocks noGrp="1"/>
          </p:cNvSpPr>
          <p:nvPr>
            <p:ph type="title"/>
          </p:nvPr>
        </p:nvSpPr>
        <p:spPr>
          <a:xfrm>
            <a:off x="838200" y="1923761"/>
            <a:ext cx="10515600" cy="3508851"/>
          </a:xfrm>
        </p:spPr>
        <p:txBody>
          <a:bodyPr>
            <a:normAutofit fontScale="90000"/>
          </a:bodyPr>
          <a:lstStyle/>
          <a:p>
            <a:pPr algn="ctr"/>
            <a:r>
              <a:rPr lang="en-GB" err="1">
                <a:solidFill>
                  <a:schemeClr val="bg1"/>
                </a:solidFill>
              </a:rPr>
              <a:t>Dysgu</a:t>
            </a:r>
            <a:r>
              <a:rPr lang="en-GB">
                <a:solidFill>
                  <a:schemeClr val="bg1"/>
                </a:solidFill>
              </a:rPr>
              <a:t> </a:t>
            </a:r>
            <a:r>
              <a:rPr lang="en-GB" err="1">
                <a:solidFill>
                  <a:schemeClr val="bg1"/>
                </a:solidFill>
              </a:rPr>
              <a:t>yn</a:t>
            </a:r>
            <a:r>
              <a:rPr lang="en-GB">
                <a:solidFill>
                  <a:schemeClr val="bg1"/>
                </a:solidFill>
              </a:rPr>
              <a:t> </a:t>
            </a:r>
            <a:r>
              <a:rPr lang="en-GB" err="1">
                <a:solidFill>
                  <a:schemeClr val="bg1"/>
                </a:solidFill>
              </a:rPr>
              <a:t>yr</a:t>
            </a:r>
            <a:r>
              <a:rPr lang="en-GB">
                <a:solidFill>
                  <a:schemeClr val="bg1"/>
                </a:solidFill>
              </a:rPr>
              <a:t> </a:t>
            </a:r>
            <a:r>
              <a:rPr lang="en-GB" err="1">
                <a:solidFill>
                  <a:schemeClr val="bg1"/>
                </a:solidFill>
              </a:rPr>
              <a:t>oes</a:t>
            </a:r>
            <a:r>
              <a:rPr lang="en-GB">
                <a:solidFill>
                  <a:schemeClr val="bg1"/>
                </a:solidFill>
              </a:rPr>
              <a:t> </a:t>
            </a:r>
            <a:r>
              <a:rPr lang="en-GB" err="1">
                <a:solidFill>
                  <a:schemeClr val="bg1"/>
                </a:solidFill>
              </a:rPr>
              <a:t>digidol</a:t>
            </a:r>
            <a:br>
              <a:rPr lang="en-GB">
                <a:solidFill>
                  <a:schemeClr val="bg1"/>
                </a:solidFill>
              </a:rPr>
            </a:br>
            <a:r>
              <a:rPr lang="en-GB">
                <a:solidFill>
                  <a:schemeClr val="bg1"/>
                </a:solidFill>
              </a:rPr>
              <a:t>Learning in the digital era</a:t>
            </a:r>
            <a:br>
              <a:rPr lang="en-GB">
                <a:solidFill>
                  <a:schemeClr val="bg1"/>
                </a:solidFill>
              </a:rPr>
            </a:br>
            <a:br>
              <a:rPr lang="en-GB">
                <a:solidFill>
                  <a:schemeClr val="bg1"/>
                </a:solidFill>
              </a:rPr>
            </a:br>
            <a:br>
              <a:rPr lang="en-GB">
                <a:solidFill>
                  <a:schemeClr val="bg1"/>
                </a:solidFill>
              </a:rPr>
            </a:br>
            <a:r>
              <a:rPr lang="en-GB" err="1">
                <a:solidFill>
                  <a:schemeClr val="bg1"/>
                </a:solidFill>
              </a:rPr>
              <a:t>Lefel</a:t>
            </a:r>
            <a:r>
              <a:rPr lang="en-GB">
                <a:solidFill>
                  <a:schemeClr val="bg1"/>
                </a:solidFill>
              </a:rPr>
              <a:t> / Level  4</a:t>
            </a:r>
            <a:br>
              <a:rPr lang="en-GB">
                <a:solidFill>
                  <a:schemeClr val="bg1"/>
                </a:solidFill>
              </a:rPr>
            </a:br>
            <a:r>
              <a:rPr lang="en-GB" err="1">
                <a:solidFill>
                  <a:schemeClr val="bg1"/>
                </a:solidFill>
              </a:rPr>
              <a:t>Sgiliau</a:t>
            </a:r>
            <a:r>
              <a:rPr lang="en-GB">
                <a:solidFill>
                  <a:schemeClr val="bg1"/>
                </a:solidFill>
              </a:rPr>
              <a:t> </a:t>
            </a:r>
            <a:r>
              <a:rPr lang="en-GB" err="1">
                <a:solidFill>
                  <a:schemeClr val="bg1"/>
                </a:solidFill>
              </a:rPr>
              <a:t>Astudio</a:t>
            </a:r>
            <a:r>
              <a:rPr lang="en-GB">
                <a:solidFill>
                  <a:schemeClr val="bg1"/>
                </a:solidFill>
              </a:rPr>
              <a:t>  / Study Skills </a:t>
            </a:r>
            <a:endParaRPr lang="en-GB"/>
          </a:p>
        </p:txBody>
      </p:sp>
      <p:sp>
        <p:nvSpPr>
          <p:cNvPr id="3" name="Content Placeholder 2">
            <a:extLst>
              <a:ext uri="{FF2B5EF4-FFF2-40B4-BE49-F238E27FC236}">
                <a16:creationId xmlns:a16="http://schemas.microsoft.com/office/drawing/2014/main" id="{14A2F598-F4D9-7C4C-97E7-9338EEAF2EA5}"/>
              </a:ext>
            </a:extLst>
          </p:cNvPr>
          <p:cNvSpPr>
            <a:spLocks noGrp="1"/>
          </p:cNvSpPr>
          <p:nvPr>
            <p:ph idx="1"/>
          </p:nvPr>
        </p:nvSpPr>
        <p:spPr>
          <a:xfrm>
            <a:off x="838200" y="5701553"/>
            <a:ext cx="10515600" cy="475410"/>
          </a:xfrm>
        </p:spPr>
        <p:txBody>
          <a:bodyPr vert="horz" lIns="91440" tIns="45720" rIns="91440" bIns="45720" rtlCol="0" anchor="t">
            <a:normAutofit lnSpcReduction="10000"/>
          </a:bodyPr>
          <a:lstStyle/>
          <a:p>
            <a:pPr marL="0" indent="0" algn="ctr">
              <a:buNone/>
            </a:pPr>
            <a:r>
              <a:rPr lang="en-US">
                <a:solidFill>
                  <a:schemeClr val="bg1"/>
                </a:solidFill>
              </a:rPr>
              <a:t>Mache Treviño  a Heddwen Davies </a:t>
            </a:r>
          </a:p>
        </p:txBody>
      </p:sp>
    </p:spTree>
    <p:extLst>
      <p:ext uri="{BB962C8B-B14F-4D97-AF65-F5344CB8AC3E}">
        <p14:creationId xmlns:p14="http://schemas.microsoft.com/office/powerpoint/2010/main" val="772402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ell phone&#10;&#10;AI-generated content may be incorrect.">
            <a:extLst>
              <a:ext uri="{FF2B5EF4-FFF2-40B4-BE49-F238E27FC236}">
                <a16:creationId xmlns:a16="http://schemas.microsoft.com/office/drawing/2014/main" id="{0C8A0051-5C5B-A9A5-CA02-C0F5E8EBC9FE}"/>
              </a:ext>
            </a:extLst>
          </p:cNvPr>
          <p:cNvPicPr>
            <a:picLocks noChangeAspect="1"/>
          </p:cNvPicPr>
          <p:nvPr/>
        </p:nvPicPr>
        <p:blipFill>
          <a:blip r:embed="rId2"/>
          <a:stretch>
            <a:fillRect/>
          </a:stretch>
        </p:blipFill>
        <p:spPr>
          <a:xfrm>
            <a:off x="3607546" y="180363"/>
            <a:ext cx="9011996" cy="6502923"/>
          </a:xfrm>
          <a:prstGeom prst="rect">
            <a:avLst/>
          </a:prstGeom>
        </p:spPr>
      </p:pic>
      <p:sp>
        <p:nvSpPr>
          <p:cNvPr id="3" name="TextBox 2">
            <a:extLst>
              <a:ext uri="{FF2B5EF4-FFF2-40B4-BE49-F238E27FC236}">
                <a16:creationId xmlns:a16="http://schemas.microsoft.com/office/drawing/2014/main" id="{90EA7D7D-3CC8-7FBD-309A-08913116C245}"/>
              </a:ext>
            </a:extLst>
          </p:cNvPr>
          <p:cNvSpPr txBox="1"/>
          <p:nvPr/>
        </p:nvSpPr>
        <p:spPr>
          <a:xfrm>
            <a:off x="513459" y="2100825"/>
            <a:ext cx="274320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FFFFFF"/>
                </a:solidFill>
                <a:ea typeface="Calibri"/>
                <a:cs typeface="Calibri"/>
              </a:rPr>
              <a:t>Select an image that best represents a talent/skill you admire in others</a:t>
            </a:r>
          </a:p>
          <a:p>
            <a:endParaRPr lang="en-US" sz="2800" b="1">
              <a:solidFill>
                <a:srgbClr val="FFFFFF"/>
              </a:solidFill>
              <a:ea typeface="Calibri"/>
              <a:cs typeface="Calibri"/>
            </a:endParaRPr>
          </a:p>
          <a:p>
            <a:endParaRPr lang="en-US" sz="2800" b="1">
              <a:solidFill>
                <a:srgbClr val="FFFFFF"/>
              </a:solidFill>
              <a:ea typeface="Calibri"/>
              <a:cs typeface="Calibri"/>
            </a:endParaRPr>
          </a:p>
          <a:p>
            <a:r>
              <a:rPr lang="en-US" sz="2800" b="1">
                <a:solidFill>
                  <a:srgbClr val="FFFFFF"/>
                </a:solidFill>
                <a:ea typeface="Calibri"/>
                <a:cs typeface="Calibri"/>
              </a:rPr>
              <a:t>Find a partner and share</a:t>
            </a:r>
          </a:p>
        </p:txBody>
      </p:sp>
    </p:spTree>
    <p:extLst>
      <p:ext uri="{BB962C8B-B14F-4D97-AF65-F5344CB8AC3E}">
        <p14:creationId xmlns:p14="http://schemas.microsoft.com/office/powerpoint/2010/main" val="2165326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5DE83627-B201-CCE3-A900-D5FB50B908BA}"/>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658EF4F-5F33-AA08-C648-425E1456C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AE53F-65FE-F2FC-87B3-069EE7120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F0336D5-F8BE-8BC2-9C41-C8861D4C1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29AD726-CF2F-9776-1694-BC5194848A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0EFCF4-DE6E-0104-A2F9-564D8D8C9B39}"/>
              </a:ext>
            </a:extLst>
          </p:cNvPr>
          <p:cNvSpPr>
            <a:spLocks noGrp="1"/>
          </p:cNvSpPr>
          <p:nvPr>
            <p:ph type="title"/>
          </p:nvPr>
        </p:nvSpPr>
        <p:spPr>
          <a:xfrm>
            <a:off x="1371597" y="348865"/>
            <a:ext cx="10044023" cy="877729"/>
          </a:xfrm>
        </p:spPr>
        <p:txBody>
          <a:bodyPr anchor="ctr">
            <a:normAutofit/>
          </a:bodyPr>
          <a:lstStyle/>
          <a:p>
            <a:pPr>
              <a:spcBef>
                <a:spcPts val="1000"/>
              </a:spcBef>
            </a:pPr>
            <a:r>
              <a:rPr lang="en-GB" sz="4000" b="1">
                <a:solidFill>
                  <a:srgbClr val="FFFFFF"/>
                </a:solidFill>
                <a:latin typeface="Arial"/>
                <a:cs typeface="Arial"/>
              </a:rPr>
              <a:t>Feel prepared for Semester 2</a:t>
            </a:r>
          </a:p>
        </p:txBody>
      </p:sp>
      <p:graphicFrame>
        <p:nvGraphicFramePr>
          <p:cNvPr id="5" name="Content Placeholder 2">
            <a:extLst>
              <a:ext uri="{FF2B5EF4-FFF2-40B4-BE49-F238E27FC236}">
                <a16:creationId xmlns:a16="http://schemas.microsoft.com/office/drawing/2014/main" id="{8AD41C49-069A-E9CB-9C36-54D03585C8C6}"/>
              </a:ext>
            </a:extLst>
          </p:cNvPr>
          <p:cNvGraphicFramePr>
            <a:graphicFrameLocks noGrp="1"/>
          </p:cNvGraphicFramePr>
          <p:nvPr>
            <p:ph idx="1"/>
            <p:extLst>
              <p:ext uri="{D42A27DB-BD31-4B8C-83A1-F6EECF244321}">
                <p14:modId xmlns:p14="http://schemas.microsoft.com/office/powerpoint/2010/main" val="332688731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05691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04D35-1D5B-3498-0CE2-34CA3A39EF7C}"/>
              </a:ext>
            </a:extLst>
          </p:cNvPr>
          <p:cNvSpPr>
            <a:spLocks noGrp="1"/>
          </p:cNvSpPr>
          <p:nvPr>
            <p:ph type="title"/>
          </p:nvPr>
        </p:nvSpPr>
        <p:spPr>
          <a:xfrm>
            <a:off x="577144" y="277693"/>
            <a:ext cx="10515600" cy="1325563"/>
          </a:xfrm>
        </p:spPr>
        <p:txBody>
          <a:bodyPr>
            <a:normAutofit/>
          </a:bodyPr>
          <a:lstStyle/>
          <a:p>
            <a:pPr algn="ctr"/>
            <a:r>
              <a:rPr lang="en-GB" sz="4000" b="1">
                <a:cs typeface="Calibri Light"/>
              </a:rPr>
              <a:t>Beth </a:t>
            </a:r>
            <a:r>
              <a:rPr lang="en-GB" sz="4000" b="1" err="1">
                <a:cs typeface="Calibri Light"/>
              </a:rPr>
              <a:t>yw</a:t>
            </a:r>
            <a:r>
              <a:rPr lang="en-GB" sz="4000" b="1">
                <a:cs typeface="Calibri Light"/>
              </a:rPr>
              <a:t> </a:t>
            </a:r>
            <a:r>
              <a:rPr lang="en-GB" sz="4000" b="1" err="1">
                <a:cs typeface="Calibri Light"/>
              </a:rPr>
              <a:t>eich</a:t>
            </a:r>
            <a:r>
              <a:rPr lang="en-GB" sz="4000" b="1">
                <a:cs typeface="Calibri Light"/>
              </a:rPr>
              <a:t> </a:t>
            </a:r>
            <a:r>
              <a:rPr lang="en-GB" sz="4000" b="1" err="1">
                <a:cs typeface="Calibri Light"/>
              </a:rPr>
              <a:t>asesiadau</a:t>
            </a:r>
            <a:r>
              <a:rPr lang="en-GB" sz="4000" b="1">
                <a:cs typeface="Calibri Light"/>
              </a:rPr>
              <a:t>? </a:t>
            </a:r>
            <a:br>
              <a:rPr lang="en-GB" sz="4000" b="1">
                <a:cs typeface="Calibri Light"/>
              </a:rPr>
            </a:br>
            <a:r>
              <a:rPr lang="en-GB" sz="4000" b="1">
                <a:cs typeface="Calibri Light"/>
              </a:rPr>
              <a:t>What assignments have you got?</a:t>
            </a:r>
            <a:endParaRPr lang="en-GB" sz="4000" b="1">
              <a:ea typeface="Calibri Light"/>
              <a:cs typeface="Calibri Light"/>
            </a:endParaRPr>
          </a:p>
        </p:txBody>
      </p:sp>
      <p:sp>
        <p:nvSpPr>
          <p:cNvPr id="3" name="Content Placeholder 2">
            <a:extLst>
              <a:ext uri="{FF2B5EF4-FFF2-40B4-BE49-F238E27FC236}">
                <a16:creationId xmlns:a16="http://schemas.microsoft.com/office/drawing/2014/main" id="{539F199C-7006-C1C0-D171-C30995EF25D6}"/>
              </a:ext>
            </a:extLst>
          </p:cNvPr>
          <p:cNvSpPr>
            <a:spLocks noGrp="1"/>
          </p:cNvSpPr>
          <p:nvPr>
            <p:ph idx="1"/>
          </p:nvPr>
        </p:nvSpPr>
        <p:spPr>
          <a:xfrm>
            <a:off x="6763457" y="2120195"/>
            <a:ext cx="5133091" cy="3215394"/>
          </a:xfrm>
        </p:spPr>
        <p:txBody>
          <a:bodyPr vert="horz" lIns="91440" tIns="45720" rIns="91440" bIns="45720" rtlCol="0" anchor="t">
            <a:normAutofit/>
          </a:bodyPr>
          <a:lstStyle/>
          <a:p>
            <a:r>
              <a:rPr lang="en-GB" sz="2400" b="1">
                <a:latin typeface="Arial"/>
                <a:cs typeface="Arial"/>
              </a:rPr>
              <a:t>Essay </a:t>
            </a:r>
            <a:endParaRPr lang="en-GB" sz="2400">
              <a:latin typeface="Arial"/>
              <a:cs typeface="Arial"/>
            </a:endParaRPr>
          </a:p>
          <a:p>
            <a:r>
              <a:rPr lang="en-GB" sz="2400" b="1">
                <a:latin typeface="Arial"/>
                <a:cs typeface="Arial"/>
              </a:rPr>
              <a:t>Report</a:t>
            </a:r>
          </a:p>
          <a:p>
            <a:r>
              <a:rPr lang="en-GB" sz="2400" b="1">
                <a:latin typeface="Arial"/>
                <a:cs typeface="Arial"/>
              </a:rPr>
              <a:t>Presentation</a:t>
            </a:r>
          </a:p>
          <a:p>
            <a:r>
              <a:rPr lang="en-GB" sz="2400" b="1">
                <a:latin typeface="Arial"/>
                <a:cs typeface="Arial"/>
              </a:rPr>
              <a:t>Reflections</a:t>
            </a:r>
          </a:p>
          <a:p>
            <a:r>
              <a:rPr lang="en-GB" sz="2400" b="1">
                <a:latin typeface="Arial"/>
                <a:cs typeface="Arial"/>
              </a:rPr>
              <a:t>Anything else? i.e. lab tests? Clinic observations? </a:t>
            </a:r>
          </a:p>
          <a:p>
            <a:r>
              <a:rPr lang="en-GB" sz="2400" b="1">
                <a:latin typeface="Arial"/>
                <a:cs typeface="Arial"/>
              </a:rPr>
              <a:t>Academic Interview</a:t>
            </a:r>
          </a:p>
          <a:p>
            <a:endParaRPr lang="en-GB" sz="2400" b="1">
              <a:latin typeface="Arial"/>
              <a:cs typeface="Arial"/>
            </a:endParaRPr>
          </a:p>
          <a:p>
            <a:endParaRPr lang="en-GB" sz="2400" b="1">
              <a:latin typeface="Arial"/>
              <a:cs typeface="Arial"/>
            </a:endParaRPr>
          </a:p>
          <a:p>
            <a:endParaRPr lang="en-GB" sz="2400">
              <a:latin typeface="Arial"/>
              <a:cs typeface="Arial"/>
            </a:endParaRPr>
          </a:p>
        </p:txBody>
      </p:sp>
      <p:sp>
        <p:nvSpPr>
          <p:cNvPr id="4" name="Content Placeholder 2">
            <a:extLst>
              <a:ext uri="{FF2B5EF4-FFF2-40B4-BE49-F238E27FC236}">
                <a16:creationId xmlns:a16="http://schemas.microsoft.com/office/drawing/2014/main" id="{872160B9-F171-C849-840E-3BCF355F2246}"/>
              </a:ext>
            </a:extLst>
          </p:cNvPr>
          <p:cNvSpPr txBox="1">
            <a:spLocks/>
          </p:cNvSpPr>
          <p:nvPr/>
        </p:nvSpPr>
        <p:spPr>
          <a:xfrm>
            <a:off x="446616" y="2121605"/>
            <a:ext cx="4765498" cy="368106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err="1">
                <a:latin typeface="Arial"/>
                <a:cs typeface="Arial"/>
              </a:rPr>
              <a:t>Traethawd</a:t>
            </a:r>
            <a:r>
              <a:rPr lang="en-GB" sz="2400" b="1">
                <a:latin typeface="Arial"/>
                <a:cs typeface="Arial"/>
              </a:rPr>
              <a:t> </a:t>
            </a:r>
            <a:endParaRPr lang="en-GB" sz="2400">
              <a:latin typeface="Arial"/>
              <a:cs typeface="Arial"/>
            </a:endParaRPr>
          </a:p>
          <a:p>
            <a:r>
              <a:rPr lang="en-GB" sz="2400" b="1" err="1">
                <a:latin typeface="Arial"/>
                <a:cs typeface="Arial"/>
              </a:rPr>
              <a:t>Adroddiad</a:t>
            </a:r>
            <a:endParaRPr lang="en-GB" sz="2400" b="1">
              <a:latin typeface="Arial"/>
              <a:cs typeface="Arial"/>
            </a:endParaRPr>
          </a:p>
          <a:p>
            <a:r>
              <a:rPr lang="en-GB" sz="2400" b="1" err="1">
                <a:latin typeface="Arial"/>
                <a:cs typeface="Arial"/>
              </a:rPr>
              <a:t>Cyflwyniad</a:t>
            </a:r>
            <a:r>
              <a:rPr lang="en-GB" sz="2400" b="1">
                <a:latin typeface="Arial"/>
                <a:cs typeface="Arial"/>
              </a:rPr>
              <a:t> </a:t>
            </a:r>
          </a:p>
          <a:p>
            <a:r>
              <a:rPr lang="en-GB" sz="2400" b="1" err="1">
                <a:latin typeface="Arial"/>
                <a:cs typeface="Arial"/>
              </a:rPr>
              <a:t>Gwerthusiadau</a:t>
            </a:r>
            <a:endParaRPr lang="en-GB" sz="2400" b="1">
              <a:latin typeface="Arial"/>
              <a:cs typeface="Arial"/>
            </a:endParaRPr>
          </a:p>
          <a:p>
            <a:r>
              <a:rPr lang="en-GB" sz="2400" b="1" err="1">
                <a:latin typeface="Arial"/>
                <a:cs typeface="Arial"/>
              </a:rPr>
              <a:t>Unrhywbeth</a:t>
            </a:r>
            <a:r>
              <a:rPr lang="en-GB" sz="2400" b="1">
                <a:latin typeface="Arial"/>
                <a:cs typeface="Arial"/>
              </a:rPr>
              <a:t> </a:t>
            </a:r>
            <a:r>
              <a:rPr lang="en-GB" sz="2400" b="1" err="1">
                <a:latin typeface="Arial"/>
                <a:cs typeface="Arial"/>
              </a:rPr>
              <a:t>arall</a:t>
            </a:r>
            <a:r>
              <a:rPr lang="en-GB" sz="2400" b="1">
                <a:latin typeface="Arial"/>
                <a:cs typeface="Arial"/>
              </a:rPr>
              <a:t>? </a:t>
            </a:r>
            <a:r>
              <a:rPr lang="en-GB" sz="2400" b="1" err="1">
                <a:latin typeface="Arial"/>
                <a:cs typeface="Arial"/>
              </a:rPr>
              <a:t>e.e.</a:t>
            </a:r>
            <a:r>
              <a:rPr lang="en-GB" sz="2400" b="1">
                <a:latin typeface="Arial"/>
                <a:cs typeface="Arial"/>
              </a:rPr>
              <a:t> </a:t>
            </a:r>
            <a:r>
              <a:rPr lang="en-GB" sz="2400" b="1" err="1">
                <a:latin typeface="Arial"/>
                <a:cs typeface="Arial"/>
              </a:rPr>
              <a:t>profion</a:t>
            </a:r>
            <a:r>
              <a:rPr lang="en-GB" sz="2400" b="1">
                <a:latin typeface="Arial"/>
                <a:cs typeface="Arial"/>
              </a:rPr>
              <a:t> </a:t>
            </a:r>
            <a:r>
              <a:rPr lang="en-GB" sz="2400" b="1" err="1">
                <a:latin typeface="Arial"/>
                <a:cs typeface="Arial"/>
              </a:rPr>
              <a:t>labordy</a:t>
            </a:r>
            <a:r>
              <a:rPr lang="en-GB" sz="2400" b="1">
                <a:latin typeface="Arial"/>
                <a:cs typeface="Arial"/>
              </a:rPr>
              <a:t>? </a:t>
            </a:r>
          </a:p>
          <a:p>
            <a:r>
              <a:rPr lang="en-GB" sz="2400" b="1" err="1">
                <a:latin typeface="Arial"/>
                <a:cs typeface="Arial"/>
              </a:rPr>
              <a:t>Cyfweliad</a:t>
            </a:r>
            <a:r>
              <a:rPr lang="en-GB" sz="2400" b="1">
                <a:latin typeface="Arial"/>
                <a:cs typeface="Arial"/>
              </a:rPr>
              <a:t> </a:t>
            </a:r>
            <a:r>
              <a:rPr lang="en-GB" sz="2400" b="1" err="1">
                <a:latin typeface="Arial"/>
                <a:cs typeface="Arial"/>
              </a:rPr>
              <a:t>Academaidd</a:t>
            </a:r>
          </a:p>
          <a:p>
            <a:endParaRPr lang="en-GB" sz="2400" b="1">
              <a:latin typeface="Arial"/>
              <a:cs typeface="Arial"/>
            </a:endParaRPr>
          </a:p>
          <a:p>
            <a:endParaRPr lang="en-GB" sz="2400" b="1">
              <a:latin typeface="Arial"/>
              <a:cs typeface="Arial"/>
            </a:endParaRPr>
          </a:p>
          <a:p>
            <a:endParaRPr lang="en-GB" sz="2400">
              <a:latin typeface="Arial"/>
              <a:cs typeface="Arial"/>
            </a:endParaRPr>
          </a:p>
        </p:txBody>
      </p:sp>
    </p:spTree>
    <p:extLst>
      <p:ext uri="{BB962C8B-B14F-4D97-AF65-F5344CB8AC3E}">
        <p14:creationId xmlns:p14="http://schemas.microsoft.com/office/powerpoint/2010/main" val="3376667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AE850D-6D5F-901C-D42D-C8B10F35C4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BE2CD3-B549-E5E7-7169-AB88F687BAFB}"/>
              </a:ext>
            </a:extLst>
          </p:cNvPr>
          <p:cNvSpPr>
            <a:spLocks noGrp="1"/>
          </p:cNvSpPr>
          <p:nvPr>
            <p:ph type="title"/>
          </p:nvPr>
        </p:nvSpPr>
        <p:spPr>
          <a:xfrm>
            <a:off x="413479" y="2325"/>
            <a:ext cx="11596140" cy="1063236"/>
          </a:xfrm>
        </p:spPr>
        <p:txBody>
          <a:bodyPr>
            <a:normAutofit/>
          </a:bodyPr>
          <a:lstStyle/>
          <a:p>
            <a:pPr algn="ctr"/>
            <a:r>
              <a:rPr lang="en-US" b="1">
                <a:solidFill>
                  <a:schemeClr val="bg1"/>
                </a:solidFill>
                <a:ea typeface="Calibri Light"/>
                <a:cs typeface="Calibri Light"/>
              </a:rPr>
              <a:t>Task from last week / </a:t>
            </a:r>
            <a:r>
              <a:rPr lang="en-US" b="1" err="1">
                <a:solidFill>
                  <a:schemeClr val="bg1"/>
                </a:solidFill>
                <a:ea typeface="Calibri Light"/>
                <a:cs typeface="Calibri Light"/>
              </a:rPr>
              <a:t>Tasg</a:t>
            </a:r>
            <a:r>
              <a:rPr lang="en-US" b="1">
                <a:solidFill>
                  <a:schemeClr val="bg1"/>
                </a:solidFill>
                <a:ea typeface="Calibri Light"/>
                <a:cs typeface="Calibri Light"/>
              </a:rPr>
              <a:t> o </a:t>
            </a:r>
            <a:r>
              <a:rPr lang="en-US" b="1" err="1">
                <a:solidFill>
                  <a:schemeClr val="bg1"/>
                </a:solidFill>
                <a:ea typeface="Calibri Light"/>
                <a:cs typeface="Calibri Light"/>
              </a:rPr>
              <a:t>wythnos</a:t>
            </a:r>
            <a:r>
              <a:rPr lang="en-US" b="1">
                <a:solidFill>
                  <a:schemeClr val="bg1"/>
                </a:solidFill>
                <a:ea typeface="Calibri Light"/>
                <a:cs typeface="Calibri Light"/>
              </a:rPr>
              <a:t> </a:t>
            </a:r>
            <a:r>
              <a:rPr lang="en-US" b="1" err="1">
                <a:solidFill>
                  <a:schemeClr val="bg1"/>
                </a:solidFill>
                <a:ea typeface="Calibri Light"/>
                <a:cs typeface="Calibri Light"/>
              </a:rPr>
              <a:t>diwethaf</a:t>
            </a:r>
            <a:r>
              <a:rPr lang="en-US" b="1">
                <a:solidFill>
                  <a:schemeClr val="bg1"/>
                </a:solidFill>
                <a:ea typeface="Calibri Light"/>
                <a:cs typeface="Calibri Light"/>
              </a:rPr>
              <a:t> </a:t>
            </a:r>
            <a:endParaRPr lang="en-US">
              <a:solidFill>
                <a:schemeClr val="bg1"/>
              </a:solidFill>
            </a:endParaRPr>
          </a:p>
        </p:txBody>
      </p:sp>
      <p:sp>
        <p:nvSpPr>
          <p:cNvPr id="5" name="Title 1">
            <a:extLst>
              <a:ext uri="{FF2B5EF4-FFF2-40B4-BE49-F238E27FC236}">
                <a16:creationId xmlns:a16="http://schemas.microsoft.com/office/drawing/2014/main" id="{76AA925B-7063-DEB3-77E7-6555791C7612}"/>
              </a:ext>
            </a:extLst>
          </p:cNvPr>
          <p:cNvSpPr txBox="1">
            <a:spLocks/>
          </p:cNvSpPr>
          <p:nvPr/>
        </p:nvSpPr>
        <p:spPr>
          <a:xfrm>
            <a:off x="244080" y="1176390"/>
            <a:ext cx="561198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solidFill>
                  <a:srgbClr val="000000"/>
                </a:solidFill>
                <a:cs typeface="Calibri Light"/>
              </a:rPr>
              <a:t>Draft Plan for your </a:t>
            </a:r>
            <a:r>
              <a:rPr lang="en-GB" b="1" err="1">
                <a:solidFill>
                  <a:srgbClr val="000000"/>
                </a:solidFill>
                <a:cs typeface="Calibri Light"/>
              </a:rPr>
              <a:t>Assesmments</a:t>
            </a:r>
            <a:r>
              <a:rPr lang="en-GB" b="1">
                <a:solidFill>
                  <a:srgbClr val="000000"/>
                </a:solidFill>
                <a:cs typeface="Calibri Light"/>
              </a:rPr>
              <a:t>/Learning</a:t>
            </a:r>
          </a:p>
        </p:txBody>
      </p:sp>
      <p:graphicFrame>
        <p:nvGraphicFramePr>
          <p:cNvPr id="3" name="Table 2">
            <a:extLst>
              <a:ext uri="{FF2B5EF4-FFF2-40B4-BE49-F238E27FC236}">
                <a16:creationId xmlns:a16="http://schemas.microsoft.com/office/drawing/2014/main" id="{2CDD0394-28D7-AA3E-B637-441BFA8D7604}"/>
              </a:ext>
            </a:extLst>
          </p:cNvPr>
          <p:cNvGraphicFramePr>
            <a:graphicFrameLocks noGrp="1"/>
          </p:cNvGraphicFramePr>
          <p:nvPr/>
        </p:nvGraphicFramePr>
        <p:xfrm>
          <a:off x="451555" y="3146777"/>
          <a:ext cx="11295348" cy="3459791"/>
        </p:xfrm>
        <a:graphic>
          <a:graphicData uri="http://schemas.openxmlformats.org/drawingml/2006/table">
            <a:tbl>
              <a:tblPr firstRow="1" bandRow="1">
                <a:tableStyleId>{5C22544A-7EE6-4342-B048-85BDC9FD1C3A}</a:tableStyleId>
              </a:tblPr>
              <a:tblGrid>
                <a:gridCol w="2502852">
                  <a:extLst>
                    <a:ext uri="{9D8B030D-6E8A-4147-A177-3AD203B41FA5}">
                      <a16:colId xmlns:a16="http://schemas.microsoft.com/office/drawing/2014/main" val="223280804"/>
                    </a:ext>
                  </a:extLst>
                </a:gridCol>
                <a:gridCol w="3119638">
                  <a:extLst>
                    <a:ext uri="{9D8B030D-6E8A-4147-A177-3AD203B41FA5}">
                      <a16:colId xmlns:a16="http://schemas.microsoft.com/office/drawing/2014/main" val="1732677589"/>
                    </a:ext>
                  </a:extLst>
                </a:gridCol>
                <a:gridCol w="2425669">
                  <a:extLst>
                    <a:ext uri="{9D8B030D-6E8A-4147-A177-3AD203B41FA5}">
                      <a16:colId xmlns:a16="http://schemas.microsoft.com/office/drawing/2014/main" val="3380414967"/>
                    </a:ext>
                  </a:extLst>
                </a:gridCol>
                <a:gridCol w="3247189">
                  <a:extLst>
                    <a:ext uri="{9D8B030D-6E8A-4147-A177-3AD203B41FA5}">
                      <a16:colId xmlns:a16="http://schemas.microsoft.com/office/drawing/2014/main" val="324276396"/>
                    </a:ext>
                  </a:extLst>
                </a:gridCol>
              </a:tblGrid>
              <a:tr h="847051">
                <a:tc>
                  <a:txBody>
                    <a:bodyPr/>
                    <a:lstStyle/>
                    <a:p>
                      <a:r>
                        <a:rPr lang="en-GB" sz="2800"/>
                        <a:t>Module</a:t>
                      </a:r>
                    </a:p>
                  </a:txBody>
                  <a:tcPr/>
                </a:tc>
                <a:tc>
                  <a:txBody>
                    <a:bodyPr/>
                    <a:lstStyle/>
                    <a:p>
                      <a:r>
                        <a:rPr lang="en-GB" sz="2800"/>
                        <a:t>Assessment Task</a:t>
                      </a:r>
                    </a:p>
                  </a:txBody>
                  <a:tcPr/>
                </a:tc>
                <a:tc>
                  <a:txBody>
                    <a:bodyPr/>
                    <a:lstStyle/>
                    <a:p>
                      <a:r>
                        <a:rPr lang="en-GB" sz="2800"/>
                        <a:t>Due Date</a:t>
                      </a:r>
                    </a:p>
                  </a:txBody>
                  <a:tcPr/>
                </a:tc>
                <a:tc>
                  <a:txBody>
                    <a:bodyPr/>
                    <a:lstStyle/>
                    <a:p>
                      <a:r>
                        <a:rPr lang="en-GB" sz="2800"/>
                        <a:t>My Plan</a:t>
                      </a:r>
                    </a:p>
                  </a:txBody>
                  <a:tcPr/>
                </a:tc>
                <a:extLst>
                  <a:ext uri="{0D108BD9-81ED-4DB2-BD59-A6C34878D82A}">
                    <a16:rowId xmlns:a16="http://schemas.microsoft.com/office/drawing/2014/main" val="1627084584"/>
                  </a:ext>
                </a:extLst>
              </a:tr>
              <a:tr h="1873062">
                <a:tc>
                  <a:txBody>
                    <a:bodyPr/>
                    <a:lstStyle/>
                    <a:p>
                      <a:r>
                        <a:rPr lang="en-GB" sz="2800"/>
                        <a:t>Name/code</a:t>
                      </a:r>
                    </a:p>
                  </a:txBody>
                  <a:tcPr/>
                </a:tc>
                <a:tc>
                  <a:txBody>
                    <a:bodyPr/>
                    <a:lstStyle/>
                    <a:p>
                      <a:r>
                        <a:rPr lang="en-GB" sz="2800"/>
                        <a:t>A1: Essay on Xyz (words?)</a:t>
                      </a:r>
                    </a:p>
                  </a:txBody>
                  <a:tcPr/>
                </a:tc>
                <a:tc>
                  <a:txBody>
                    <a:bodyPr/>
                    <a:lstStyle/>
                    <a:p>
                      <a:r>
                        <a:rPr lang="en-GB" sz="2800"/>
                        <a:t>Day/Month</a:t>
                      </a:r>
                    </a:p>
                  </a:txBody>
                  <a:tcPr/>
                </a:tc>
                <a:tc>
                  <a:txBody>
                    <a:bodyPr/>
                    <a:lstStyle/>
                    <a:p>
                      <a:pPr marL="285750" indent="-285750">
                        <a:buFontTx/>
                        <a:buChar char="-"/>
                      </a:pPr>
                      <a:r>
                        <a:rPr lang="en-GB" sz="2800"/>
                        <a:t>Brainstorm ideas</a:t>
                      </a:r>
                    </a:p>
                    <a:p>
                      <a:pPr marL="285750" indent="-285750">
                        <a:buFontTx/>
                        <a:buChar char="-"/>
                      </a:pPr>
                      <a:r>
                        <a:rPr lang="en-GB" sz="2800"/>
                        <a:t>Read </a:t>
                      </a:r>
                      <a:r>
                        <a:rPr lang="en-GB" sz="2800" err="1"/>
                        <a:t>xyz</a:t>
                      </a:r>
                      <a:r>
                        <a:rPr lang="en-GB" sz="2800"/>
                        <a:t> from reading list</a:t>
                      </a:r>
                    </a:p>
                    <a:p>
                      <a:pPr marL="285750" indent="-285750">
                        <a:buFontTx/>
                        <a:buChar char="-"/>
                      </a:pPr>
                      <a:r>
                        <a:rPr lang="en-GB" sz="2800"/>
                        <a:t>Structure idea</a:t>
                      </a:r>
                    </a:p>
                  </a:txBody>
                  <a:tcPr/>
                </a:tc>
                <a:extLst>
                  <a:ext uri="{0D108BD9-81ED-4DB2-BD59-A6C34878D82A}">
                    <a16:rowId xmlns:a16="http://schemas.microsoft.com/office/drawing/2014/main" val="2629445949"/>
                  </a:ext>
                </a:extLst>
              </a:tr>
              <a:tr h="739678">
                <a:tc>
                  <a:txBody>
                    <a:bodyPr/>
                    <a:lstStyle/>
                    <a:p>
                      <a:endParaRPr lang="en-GB" sz="2800"/>
                    </a:p>
                  </a:txBody>
                  <a:tcPr/>
                </a:tc>
                <a:tc>
                  <a:txBody>
                    <a:bodyPr/>
                    <a:lstStyle/>
                    <a:p>
                      <a:r>
                        <a:rPr lang="en-GB" sz="2800"/>
                        <a:t>A2: Presentation</a:t>
                      </a:r>
                    </a:p>
                  </a:txBody>
                  <a:tcPr/>
                </a:tc>
                <a:tc>
                  <a:txBody>
                    <a:bodyPr/>
                    <a:lstStyle/>
                    <a:p>
                      <a:endParaRPr lang="en-GB" sz="2800"/>
                    </a:p>
                  </a:txBody>
                  <a:tcPr/>
                </a:tc>
                <a:tc>
                  <a:txBody>
                    <a:bodyPr/>
                    <a:lstStyle/>
                    <a:p>
                      <a:pPr marL="285750" indent="-285750">
                        <a:buFontTx/>
                        <a:buChar char="-"/>
                      </a:pPr>
                      <a:endParaRPr lang="en-GB" sz="2800"/>
                    </a:p>
                  </a:txBody>
                  <a:tcPr/>
                </a:tc>
                <a:extLst>
                  <a:ext uri="{0D108BD9-81ED-4DB2-BD59-A6C34878D82A}">
                    <a16:rowId xmlns:a16="http://schemas.microsoft.com/office/drawing/2014/main" val="969007562"/>
                  </a:ext>
                </a:extLst>
              </a:tr>
            </a:tbl>
          </a:graphicData>
        </a:graphic>
      </p:graphicFrame>
      <p:sp>
        <p:nvSpPr>
          <p:cNvPr id="4" name="TextBox 3">
            <a:extLst>
              <a:ext uri="{FF2B5EF4-FFF2-40B4-BE49-F238E27FC236}">
                <a16:creationId xmlns:a16="http://schemas.microsoft.com/office/drawing/2014/main" id="{5FECEF02-4663-3868-6E06-2BA5CE93B7D5}"/>
              </a:ext>
            </a:extLst>
          </p:cNvPr>
          <p:cNvSpPr txBox="1"/>
          <p:nvPr/>
        </p:nvSpPr>
        <p:spPr>
          <a:xfrm>
            <a:off x="6405831" y="1116926"/>
            <a:ext cx="5608491"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a:latin typeface="Calibri Light"/>
              </a:rPr>
              <a:t>Cynllun </a:t>
            </a:r>
            <a:r>
              <a:rPr lang="en-GB" sz="4400" b="1" err="1">
                <a:latin typeface="Calibri Light"/>
              </a:rPr>
              <a:t>Ddrafft</a:t>
            </a:r>
            <a:r>
              <a:rPr lang="en-GB" sz="4400" b="1">
                <a:latin typeface="Calibri Light"/>
              </a:rPr>
              <a:t> </a:t>
            </a:r>
            <a:r>
              <a:rPr lang="en-GB" sz="4400" b="1" err="1">
                <a:latin typeface="Calibri Light"/>
              </a:rPr>
              <a:t>ar</a:t>
            </a:r>
            <a:r>
              <a:rPr lang="en-GB" sz="4400" b="1">
                <a:latin typeface="Calibri Light"/>
              </a:rPr>
              <a:t> </a:t>
            </a:r>
            <a:r>
              <a:rPr lang="en-GB" sz="4400" b="1" err="1">
                <a:latin typeface="Calibri Light"/>
              </a:rPr>
              <a:t>gyfer</a:t>
            </a:r>
            <a:r>
              <a:rPr lang="en-GB" sz="4400" b="1">
                <a:latin typeface="Calibri Light"/>
              </a:rPr>
              <a:t> </a:t>
            </a:r>
            <a:r>
              <a:rPr lang="en-GB" sz="4400" b="1" err="1">
                <a:latin typeface="Calibri Light"/>
              </a:rPr>
              <a:t>eich</a:t>
            </a:r>
            <a:r>
              <a:rPr lang="en-GB" sz="4400" b="1">
                <a:latin typeface="Calibri Light"/>
              </a:rPr>
              <a:t> </a:t>
            </a:r>
            <a:r>
              <a:rPr lang="en-GB" sz="4400" b="1" err="1">
                <a:latin typeface="Calibri Light"/>
              </a:rPr>
              <a:t>Aseiniadau</a:t>
            </a:r>
            <a:r>
              <a:rPr lang="en-GB" sz="4400" b="1">
                <a:latin typeface="Calibri Light"/>
              </a:rPr>
              <a:t> / </a:t>
            </a:r>
            <a:r>
              <a:rPr lang="en-GB" sz="4400" b="1" err="1">
                <a:latin typeface="Calibri Light"/>
              </a:rPr>
              <a:t>Dysgu</a:t>
            </a:r>
            <a:r>
              <a:rPr lang="en-GB" sz="4400" b="1">
                <a:latin typeface="Calibri Light"/>
              </a:rPr>
              <a:t>  </a:t>
            </a:r>
            <a:endParaRPr lang="en-US" sz="4400">
              <a:latin typeface="Calibri Light"/>
              <a:ea typeface="Calibri Light"/>
              <a:cs typeface="Calibri Light"/>
            </a:endParaRPr>
          </a:p>
        </p:txBody>
      </p:sp>
    </p:spTree>
    <p:extLst>
      <p:ext uri="{BB962C8B-B14F-4D97-AF65-F5344CB8AC3E}">
        <p14:creationId xmlns:p14="http://schemas.microsoft.com/office/powerpoint/2010/main" val="2548433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1C9DE-EDAD-EC9F-A95D-4BCE42C3BAD6}"/>
              </a:ext>
            </a:extLst>
          </p:cNvPr>
          <p:cNvSpPr>
            <a:spLocks noGrp="1"/>
          </p:cNvSpPr>
          <p:nvPr>
            <p:ph type="title"/>
          </p:nvPr>
        </p:nvSpPr>
        <p:spPr>
          <a:xfrm>
            <a:off x="838200" y="-43307"/>
            <a:ext cx="10515600" cy="1325563"/>
          </a:xfrm>
        </p:spPr>
        <p:txBody>
          <a:bodyPr/>
          <a:lstStyle/>
          <a:p>
            <a:r>
              <a:rPr lang="en-GB" b="1">
                <a:solidFill>
                  <a:srgbClr val="FFFFFF"/>
                </a:solidFill>
                <a:cs typeface="Calibri Light"/>
              </a:rPr>
              <a:t>Assessment 2 (GA36) / </a:t>
            </a:r>
            <a:r>
              <a:rPr lang="en-GB" b="1" err="1">
                <a:solidFill>
                  <a:srgbClr val="FFFFFF"/>
                </a:solidFill>
                <a:cs typeface="Calibri Light"/>
              </a:rPr>
              <a:t>Asesiad</a:t>
            </a:r>
            <a:r>
              <a:rPr lang="en-GB" b="1">
                <a:solidFill>
                  <a:srgbClr val="FFFFFF"/>
                </a:solidFill>
                <a:cs typeface="Calibri Light"/>
              </a:rPr>
              <a:t> 2 </a:t>
            </a:r>
            <a:endParaRPr lang="en-GB" b="1">
              <a:solidFill>
                <a:srgbClr val="FFFFFF"/>
              </a:solidFill>
            </a:endParaRPr>
          </a:p>
        </p:txBody>
      </p:sp>
      <p:graphicFrame>
        <p:nvGraphicFramePr>
          <p:cNvPr id="5" name="Content Placeholder 2">
            <a:extLst>
              <a:ext uri="{FF2B5EF4-FFF2-40B4-BE49-F238E27FC236}">
                <a16:creationId xmlns:a16="http://schemas.microsoft.com/office/drawing/2014/main" id="{3BC2CA45-A582-4D86-A30B-E59A4D75814C}"/>
              </a:ext>
            </a:extLst>
          </p:cNvPr>
          <p:cNvGraphicFramePr>
            <a:graphicFrameLocks noGrp="1"/>
          </p:cNvGraphicFramePr>
          <p:nvPr>
            <p:ph idx="1"/>
          </p:nvPr>
        </p:nvGraphicFramePr>
        <p:xfrm>
          <a:off x="838200" y="125260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801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ue and yellow checklist&#10;&#10;AI-generated content may be incorrect.">
            <a:extLst>
              <a:ext uri="{FF2B5EF4-FFF2-40B4-BE49-F238E27FC236}">
                <a16:creationId xmlns:a16="http://schemas.microsoft.com/office/drawing/2014/main" id="{51D6E219-029A-C1F7-A83C-0854377A1DC5}"/>
              </a:ext>
            </a:extLst>
          </p:cNvPr>
          <p:cNvPicPr>
            <a:picLocks noChangeAspect="1"/>
          </p:cNvPicPr>
          <p:nvPr/>
        </p:nvPicPr>
        <p:blipFill>
          <a:blip r:embed="rId2"/>
          <a:srcRect l="5931" t="5932" r="8063" b="48240"/>
          <a:stretch/>
        </p:blipFill>
        <p:spPr>
          <a:xfrm>
            <a:off x="3415137" y="14767"/>
            <a:ext cx="8782623" cy="6667092"/>
          </a:xfrm>
          <a:prstGeom prst="rect">
            <a:avLst/>
          </a:prstGeom>
        </p:spPr>
      </p:pic>
    </p:spTree>
    <p:extLst>
      <p:ext uri="{BB962C8B-B14F-4D97-AF65-F5344CB8AC3E}">
        <p14:creationId xmlns:p14="http://schemas.microsoft.com/office/powerpoint/2010/main" val="659345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CB41D0E4-899E-AD6E-B32E-2952B7A9AD0E}"/>
              </a:ext>
            </a:extLst>
          </p:cNvPr>
          <p:cNvGrpSpPr/>
          <p:nvPr/>
        </p:nvGrpSpPr>
        <p:grpSpPr>
          <a:xfrm>
            <a:off x="1724778" y="1381888"/>
            <a:ext cx="10067406" cy="5356218"/>
            <a:chOff x="1755670" y="1381888"/>
            <a:chExt cx="10067406" cy="5356218"/>
          </a:xfrm>
        </p:grpSpPr>
        <p:pic>
          <p:nvPicPr>
            <p:cNvPr id="2" name="Picture 1" descr="A blue and yellow checklist&#10;&#10;AI-generated content may be incorrect.">
              <a:extLst>
                <a:ext uri="{FF2B5EF4-FFF2-40B4-BE49-F238E27FC236}">
                  <a16:creationId xmlns:a16="http://schemas.microsoft.com/office/drawing/2014/main" id="{51D6E219-029A-C1F7-A83C-0854377A1DC5}"/>
                </a:ext>
              </a:extLst>
            </p:cNvPr>
            <p:cNvPicPr>
              <a:picLocks noChangeAspect="1"/>
            </p:cNvPicPr>
            <p:nvPr/>
          </p:nvPicPr>
          <p:blipFill>
            <a:blip r:embed="rId2"/>
            <a:srcRect l="6122" t="51825" r="8442" b="20339"/>
            <a:stretch/>
          </p:blipFill>
          <p:spPr>
            <a:xfrm>
              <a:off x="1757638" y="2095992"/>
              <a:ext cx="10059770" cy="4642114"/>
            </a:xfrm>
            <a:prstGeom prst="rect">
              <a:avLst/>
            </a:prstGeom>
          </p:spPr>
        </p:pic>
        <p:pic>
          <p:nvPicPr>
            <p:cNvPr id="4" name="Picture 3" descr="A blue and yellow checklist&#10;&#10;AI-generated content may be incorrect.">
              <a:extLst>
                <a:ext uri="{FF2B5EF4-FFF2-40B4-BE49-F238E27FC236}">
                  <a16:creationId xmlns:a16="http://schemas.microsoft.com/office/drawing/2014/main" id="{C4536696-76AB-3B2D-E90D-3DF29CA1C962}"/>
                </a:ext>
              </a:extLst>
            </p:cNvPr>
            <p:cNvPicPr>
              <a:picLocks noChangeAspect="1"/>
            </p:cNvPicPr>
            <p:nvPr/>
          </p:nvPicPr>
          <p:blipFill>
            <a:blip r:embed="rId2"/>
            <a:srcRect l="5970" t="16034" r="8377" b="79744"/>
            <a:stretch/>
          </p:blipFill>
          <p:spPr>
            <a:xfrm>
              <a:off x="1755670" y="1381888"/>
              <a:ext cx="10067406" cy="707339"/>
            </a:xfrm>
            <a:prstGeom prst="rect">
              <a:avLst/>
            </a:prstGeom>
          </p:spPr>
        </p:pic>
      </p:grpSp>
      <p:pic>
        <p:nvPicPr>
          <p:cNvPr id="3" name="Graphic 2" descr="Clock outline">
            <a:extLst>
              <a:ext uri="{FF2B5EF4-FFF2-40B4-BE49-F238E27FC236}">
                <a16:creationId xmlns:a16="http://schemas.microsoft.com/office/drawing/2014/main" id="{CBF5FE73-E0B7-466C-B52C-83463C46B0D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920814" y="464408"/>
            <a:ext cx="914400" cy="914400"/>
          </a:xfrm>
          <a:prstGeom prst="rect">
            <a:avLst/>
          </a:prstGeom>
        </p:spPr>
      </p:pic>
      <p:sp>
        <p:nvSpPr>
          <p:cNvPr id="6" name="TextBox 5">
            <a:extLst>
              <a:ext uri="{FF2B5EF4-FFF2-40B4-BE49-F238E27FC236}">
                <a16:creationId xmlns:a16="http://schemas.microsoft.com/office/drawing/2014/main" id="{8B6FD7BF-49D3-2ED9-8CC6-91F12890CEDD}"/>
              </a:ext>
            </a:extLst>
          </p:cNvPr>
          <p:cNvSpPr txBox="1"/>
          <p:nvPr/>
        </p:nvSpPr>
        <p:spPr>
          <a:xfrm>
            <a:off x="8939327" y="921164"/>
            <a:ext cx="11059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rgbClr val="F20AD7"/>
                </a:solidFill>
                <a:ea typeface="Calibri"/>
                <a:cs typeface="Calibri"/>
              </a:rPr>
              <a:t>DD/MM</a:t>
            </a:r>
          </a:p>
        </p:txBody>
      </p:sp>
      <p:sp>
        <p:nvSpPr>
          <p:cNvPr id="7" name="TextBox 6">
            <a:extLst>
              <a:ext uri="{FF2B5EF4-FFF2-40B4-BE49-F238E27FC236}">
                <a16:creationId xmlns:a16="http://schemas.microsoft.com/office/drawing/2014/main" id="{91E93097-FABF-6A20-9879-A49EA7EF232B}"/>
              </a:ext>
            </a:extLst>
          </p:cNvPr>
          <p:cNvSpPr txBox="1"/>
          <p:nvPr/>
        </p:nvSpPr>
        <p:spPr>
          <a:xfrm>
            <a:off x="10597192" y="921165"/>
            <a:ext cx="17031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20AD7"/>
                </a:solidFill>
                <a:ea typeface="Calibri"/>
                <a:cs typeface="Calibri"/>
              </a:rPr>
              <a:t>After it is done</a:t>
            </a:r>
            <a:endParaRPr lang="en-US">
              <a:solidFill>
                <a:srgbClr val="F20AD7"/>
              </a:solidFill>
              <a:ea typeface="Calibri"/>
              <a:cs typeface="Calibri"/>
            </a:endParaRPr>
          </a:p>
        </p:txBody>
      </p:sp>
      <p:pic>
        <p:nvPicPr>
          <p:cNvPr id="8" name="Graphic 7" descr="Arrow: Rotate right with solid fill">
            <a:extLst>
              <a:ext uri="{FF2B5EF4-FFF2-40B4-BE49-F238E27FC236}">
                <a16:creationId xmlns:a16="http://schemas.microsoft.com/office/drawing/2014/main" id="{D3AF6BCF-A774-F3E1-E54B-6167C1AC84E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677665" y="752732"/>
            <a:ext cx="698157" cy="708455"/>
          </a:xfrm>
          <a:prstGeom prst="rect">
            <a:avLst/>
          </a:prstGeom>
        </p:spPr>
      </p:pic>
      <p:pic>
        <p:nvPicPr>
          <p:cNvPr id="9" name="Graphic 8" descr="Arrow: Rotate right with solid fill">
            <a:extLst>
              <a:ext uri="{FF2B5EF4-FFF2-40B4-BE49-F238E27FC236}">
                <a16:creationId xmlns:a16="http://schemas.microsoft.com/office/drawing/2014/main" id="{620790C6-E9F3-3EB9-9A71-CD6838BF2D9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495138" y="670353"/>
            <a:ext cx="698157" cy="708455"/>
          </a:xfrm>
          <a:prstGeom prst="rect">
            <a:avLst/>
          </a:prstGeom>
        </p:spPr>
      </p:pic>
      <p:pic>
        <p:nvPicPr>
          <p:cNvPr id="10" name="Graphic 9" descr="Arrow: Rotate right with solid fill">
            <a:extLst>
              <a:ext uri="{FF2B5EF4-FFF2-40B4-BE49-F238E27FC236}">
                <a16:creationId xmlns:a16="http://schemas.microsoft.com/office/drawing/2014/main" id="{E6E3DA1A-C2C4-FF80-D2FB-28FC8EB25F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10244781" y="670353"/>
            <a:ext cx="707424" cy="708455"/>
          </a:xfrm>
          <a:prstGeom prst="rect">
            <a:avLst/>
          </a:prstGeom>
        </p:spPr>
      </p:pic>
    </p:spTree>
    <p:extLst>
      <p:ext uri="{BB962C8B-B14F-4D97-AF65-F5344CB8AC3E}">
        <p14:creationId xmlns:p14="http://schemas.microsoft.com/office/powerpoint/2010/main" val="3777646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9972D-A029-5518-81E2-FA9B1A199BC5}"/>
              </a:ext>
            </a:extLst>
          </p:cNvPr>
          <p:cNvSpPr>
            <a:spLocks noGrp="1"/>
          </p:cNvSpPr>
          <p:nvPr>
            <p:ph type="title"/>
          </p:nvPr>
        </p:nvSpPr>
        <p:spPr>
          <a:xfrm>
            <a:off x="134320" y="2870684"/>
            <a:ext cx="11923361" cy="1118919"/>
          </a:xfrm>
        </p:spPr>
        <p:txBody>
          <a:bodyPr>
            <a:noAutofit/>
          </a:bodyPr>
          <a:lstStyle/>
          <a:p>
            <a:pPr algn="ctr"/>
            <a:r>
              <a:rPr lang="en-US" sz="6000" b="1">
                <a:ea typeface="Calibri Light"/>
                <a:cs typeface="Calibri Light"/>
              </a:rPr>
              <a:t>Planning : … monthly overview for February, March and April</a:t>
            </a:r>
            <a:br>
              <a:rPr lang="en-US" sz="6000" b="1">
                <a:ea typeface="Calibri Light"/>
                <a:cs typeface="Calibri Light"/>
              </a:rPr>
            </a:br>
            <a:r>
              <a:rPr lang="en-US" sz="6000" b="1">
                <a:ea typeface="Calibri Light"/>
                <a:cs typeface="Calibri Light"/>
              </a:rPr>
              <a:t> </a:t>
            </a:r>
            <a:r>
              <a:rPr lang="en-US" sz="1400" b="1">
                <a:ea typeface="Calibri Light"/>
                <a:cs typeface="Calibri Light"/>
              </a:rPr>
              <a:t> </a:t>
            </a:r>
            <a:br>
              <a:rPr lang="en-US" sz="1400" b="1">
                <a:ea typeface="Calibri Light"/>
                <a:cs typeface="Calibri Light"/>
              </a:rPr>
            </a:br>
            <a:br>
              <a:rPr lang="en-US" sz="6000" b="1">
                <a:ea typeface="Calibri Light"/>
                <a:cs typeface="Calibri Light"/>
              </a:rPr>
            </a:br>
            <a:r>
              <a:rPr lang="en-US" sz="6000" b="1" err="1">
                <a:ea typeface="Calibri Light"/>
                <a:cs typeface="Calibri Light"/>
              </a:rPr>
              <a:t>Cynllunio</a:t>
            </a:r>
            <a:r>
              <a:rPr lang="en-US" sz="6000" b="1">
                <a:ea typeface="Calibri Light"/>
                <a:cs typeface="Calibri Light"/>
              </a:rPr>
              <a:t> : … </a:t>
            </a:r>
            <a:r>
              <a:rPr lang="en-US" sz="6000" b="1" err="1">
                <a:ea typeface="Calibri Light"/>
                <a:cs typeface="Calibri Light"/>
              </a:rPr>
              <a:t>trosolwg</a:t>
            </a:r>
            <a:r>
              <a:rPr lang="en-US" sz="6000" b="1">
                <a:ea typeface="Calibri Light"/>
                <a:cs typeface="Calibri Light"/>
              </a:rPr>
              <a:t> </a:t>
            </a:r>
            <a:r>
              <a:rPr lang="en-US" sz="6000" b="1" err="1">
                <a:ea typeface="Calibri Light"/>
                <a:cs typeface="Calibri Light"/>
              </a:rPr>
              <a:t>misol</a:t>
            </a:r>
            <a:r>
              <a:rPr lang="en-US" sz="6000" b="1">
                <a:ea typeface="Calibri Light"/>
                <a:cs typeface="Calibri Light"/>
              </a:rPr>
              <a:t> </a:t>
            </a:r>
            <a:r>
              <a:rPr lang="en-US" sz="6000" b="1" err="1">
                <a:ea typeface="Calibri Light"/>
                <a:cs typeface="Calibri Light"/>
              </a:rPr>
              <a:t>ar</a:t>
            </a:r>
            <a:r>
              <a:rPr lang="en-US" sz="6000" b="1">
                <a:ea typeface="Calibri Light"/>
                <a:cs typeface="Calibri Light"/>
              </a:rPr>
              <a:t> </a:t>
            </a:r>
            <a:r>
              <a:rPr lang="en-US" sz="6000" b="1" err="1">
                <a:ea typeface="Calibri Light"/>
                <a:cs typeface="Calibri Light"/>
              </a:rPr>
              <a:t>gyfer</a:t>
            </a:r>
            <a:br>
              <a:rPr lang="en-US" sz="6000" b="1">
                <a:ea typeface="Calibri Light"/>
                <a:cs typeface="Calibri Light"/>
              </a:rPr>
            </a:br>
            <a:r>
              <a:rPr lang="en-US" sz="6000" b="1" err="1">
                <a:ea typeface="Calibri Light"/>
                <a:cs typeface="Calibri Light"/>
              </a:rPr>
              <a:t>Chwefror</a:t>
            </a:r>
            <a:r>
              <a:rPr lang="en-US" sz="6000" b="1">
                <a:ea typeface="Calibri Light"/>
                <a:cs typeface="Calibri Light"/>
              </a:rPr>
              <a:t>, Mawrth ac Ebrill</a:t>
            </a:r>
            <a:endParaRPr lang="en-US" sz="6000">
              <a:ea typeface="Calibri Light"/>
              <a:cs typeface="Calibri Light"/>
            </a:endParaRPr>
          </a:p>
        </p:txBody>
      </p:sp>
    </p:spTree>
    <p:extLst>
      <p:ext uri="{BB962C8B-B14F-4D97-AF65-F5344CB8AC3E}">
        <p14:creationId xmlns:p14="http://schemas.microsoft.com/office/powerpoint/2010/main" val="3641725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EED91-5B7F-27B2-11C1-BD81D21281F8}"/>
              </a:ext>
            </a:extLst>
          </p:cNvPr>
          <p:cNvSpPr>
            <a:spLocks noGrp="1"/>
          </p:cNvSpPr>
          <p:nvPr>
            <p:ph type="title"/>
          </p:nvPr>
        </p:nvSpPr>
        <p:spPr>
          <a:xfrm>
            <a:off x="352575" y="195793"/>
            <a:ext cx="11481847" cy="680686"/>
          </a:xfrm>
        </p:spPr>
        <p:txBody>
          <a:bodyPr>
            <a:normAutofit fontScale="90000"/>
          </a:bodyPr>
          <a:lstStyle/>
          <a:p>
            <a:r>
              <a:rPr lang="en-GB">
                <a:solidFill>
                  <a:schemeClr val="bg1"/>
                </a:solidFill>
              </a:rPr>
              <a:t>Assessment 2 Reminder</a:t>
            </a:r>
            <a:endParaRPr lang="en-GB">
              <a:solidFill>
                <a:schemeClr val="bg1"/>
              </a:solidFill>
              <a:ea typeface="Calibri Light"/>
              <a:cs typeface="Calibri Light"/>
            </a:endParaRPr>
          </a:p>
        </p:txBody>
      </p:sp>
      <p:sp>
        <p:nvSpPr>
          <p:cNvPr id="3" name="Content Placeholder 2">
            <a:extLst>
              <a:ext uri="{FF2B5EF4-FFF2-40B4-BE49-F238E27FC236}">
                <a16:creationId xmlns:a16="http://schemas.microsoft.com/office/drawing/2014/main" id="{F885488C-0239-FD97-2FF9-9BA0A1F1964F}"/>
              </a:ext>
            </a:extLst>
          </p:cNvPr>
          <p:cNvSpPr>
            <a:spLocks noGrp="1"/>
          </p:cNvSpPr>
          <p:nvPr>
            <p:ph idx="1"/>
          </p:nvPr>
        </p:nvSpPr>
        <p:spPr>
          <a:xfrm>
            <a:off x="254186" y="1223324"/>
            <a:ext cx="5703104" cy="4367109"/>
          </a:xfrm>
        </p:spPr>
        <p:txBody>
          <a:bodyPr>
            <a:normAutofit fontScale="92500" lnSpcReduction="20000"/>
          </a:bodyPr>
          <a:lstStyle/>
          <a:p>
            <a:pPr marL="270510" marR="157480" algn="just">
              <a:lnSpc>
                <a:spcPct val="200000"/>
              </a:lnSpc>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Assessment Context</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pPr marL="41910" marR="157480" indent="0" algn="just">
              <a:lnSpc>
                <a:spcPct val="200000"/>
              </a:lnSpc>
              <a:spcAft>
                <a:spcPts val="0"/>
              </a:spcAft>
              <a:buNone/>
            </a:pPr>
            <a:r>
              <a:rPr lang="en-GB" sz="1800">
                <a:effectLst/>
                <a:latin typeface="Arial" panose="020B0604020202020204" pitchFamily="34" charset="0"/>
                <a:ea typeface="Times New Roman" panose="02020603050405020304" pitchFamily="18" charset="0"/>
                <a:cs typeface="Arial" panose="020B0604020202020204" pitchFamily="34" charset="0"/>
              </a:rPr>
              <a:t>Your degree will help you set yourself up – where you find confidence and interests in your chosen field. Throughout the duration of your studies it is possible that you will face some small obstacles that will hinder your success or could even affect your wellbeing. It is therefore vital that you prepare and gather tools and strategies that will support you and help you cope and even thrive through your studies and beyond.</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58BF673-0844-B37D-4B3B-4BC9BF211AD3}"/>
              </a:ext>
            </a:extLst>
          </p:cNvPr>
          <p:cNvSpPr txBox="1"/>
          <p:nvPr/>
        </p:nvSpPr>
        <p:spPr>
          <a:xfrm>
            <a:off x="6141967" y="872346"/>
            <a:ext cx="5564425" cy="3330399"/>
          </a:xfrm>
          <a:prstGeom prst="rect">
            <a:avLst/>
          </a:prstGeom>
          <a:noFill/>
        </p:spPr>
        <p:txBody>
          <a:bodyPr wrap="square">
            <a:spAutoFit/>
          </a:bodyPr>
          <a:lstStyle/>
          <a:p>
            <a:pPr marL="270510" marR="157480" algn="just">
              <a:lnSpc>
                <a:spcPct val="200000"/>
              </a:lnSpc>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Assessment Aim</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pPr marL="270510" marR="157480" algn="just">
              <a:lnSpc>
                <a:spcPct val="200000"/>
              </a:lnSpc>
              <a:spcAft>
                <a:spcPts val="0"/>
              </a:spcAft>
            </a:pPr>
            <a:r>
              <a:rPr lang="en-GB" sz="1800">
                <a:effectLst/>
                <a:latin typeface="Arial" panose="020B0604020202020204" pitchFamily="34" charset="0"/>
                <a:ea typeface="Times New Roman" panose="02020603050405020304" pitchFamily="18" charset="0"/>
                <a:cs typeface="Arial" panose="020B0604020202020204" pitchFamily="34" charset="0"/>
              </a:rPr>
              <a:t>The aim of this assessment is to help you reflect on your learning and experiences, highlight an interest and identify unhelpful habits or concerns and explore strategies and tools that will help you manage them effectively.</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1026" name="Picture 2" descr="Microsoft PowerPoint - Wikipedia">
            <a:extLst>
              <a:ext uri="{FF2B5EF4-FFF2-40B4-BE49-F238E27FC236}">
                <a16:creationId xmlns:a16="http://schemas.microsoft.com/office/drawing/2014/main" id="{765175FA-DA98-25F9-80D1-0F0E733F91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38710" y="4359889"/>
            <a:ext cx="1616217" cy="150313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E113EDE5-28CD-5C67-B022-C49C22C2A7C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7264" b="94428" l="10000" r="90000">
                        <a14:foregroundMark x1="47500" y1="11542" x2="38929" y2="57313"/>
                        <a14:foregroundMark x1="38929" y1="57313" x2="39405" y2="58607"/>
                        <a14:foregroundMark x1="60952" y1="49055" x2="60952" y2="49055"/>
                        <a14:foregroundMark x1="60952" y1="49055" x2="57500" y2="47861"/>
                        <a14:foregroundMark x1="64405" y1="47065" x2="67024" y2="50647"/>
                        <a14:foregroundMark x1="46548" y1="13035" x2="52619" y2="53433"/>
                        <a14:foregroundMark x1="55357" y1="18905" x2="64524" y2="18806"/>
                        <a14:foregroundMark x1="64524" y1="18806" x2="65952" y2="19104"/>
                        <a14:foregroundMark x1="49643" y1="7363" x2="38333" y2="47363"/>
                        <a14:foregroundMark x1="38333" y1="47363" x2="40476" y2="56617"/>
                        <a14:foregroundMark x1="40476" y1="56617" x2="52143" y2="58507"/>
                        <a14:foregroundMark x1="52143" y1="58507" x2="63571" y2="57612"/>
                        <a14:foregroundMark x1="79286" y1="44677" x2="72738" y2="60597"/>
                        <a14:foregroundMark x1="72738" y1="60597" x2="65476" y2="68756"/>
                        <a14:foregroundMark x1="65476" y1="68756" x2="57976" y2="72537"/>
                        <a14:foregroundMark x1="57976" y1="72537" x2="47976" y2="74229"/>
                        <a14:foregroundMark x1="47976" y1="74229" x2="30357" y2="67363"/>
                        <a14:foregroundMark x1="30357" y1="67363" x2="24167" y2="60199"/>
                        <a14:foregroundMark x1="24167" y1="60199" x2="20595" y2="49154"/>
                        <a14:foregroundMark x1="20595" y1="49154" x2="20833" y2="42189"/>
                        <a14:foregroundMark x1="20833" y1="42189" x2="20833" y2="42189"/>
                        <a14:foregroundMark x1="31548" y1="94328" x2="57738" y2="94428"/>
                        <a14:foregroundMark x1="57738" y1="94428" x2="69881" y2="94328"/>
                      </a14:backgroundRemoval>
                    </a14:imgEffect>
                  </a14:imgLayer>
                </a14:imgProps>
              </a:ext>
            </a:extLst>
          </a:blip>
          <a:stretch>
            <a:fillRect/>
          </a:stretch>
        </p:blipFill>
        <p:spPr>
          <a:xfrm>
            <a:off x="9257053" y="4360231"/>
            <a:ext cx="1188717" cy="1422215"/>
          </a:xfrm>
          <a:prstGeom prst="rect">
            <a:avLst/>
          </a:prstGeom>
        </p:spPr>
      </p:pic>
    </p:spTree>
    <p:extLst>
      <p:ext uri="{BB962C8B-B14F-4D97-AF65-F5344CB8AC3E}">
        <p14:creationId xmlns:p14="http://schemas.microsoft.com/office/powerpoint/2010/main" val="766080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205C-A605-5417-4CE0-C0BAEEE375FB}"/>
              </a:ext>
            </a:extLst>
          </p:cNvPr>
          <p:cNvSpPr>
            <a:spLocks noGrp="1"/>
          </p:cNvSpPr>
          <p:nvPr>
            <p:ph type="title"/>
          </p:nvPr>
        </p:nvSpPr>
        <p:spPr>
          <a:xfrm>
            <a:off x="358219" y="71614"/>
            <a:ext cx="11481847" cy="888753"/>
          </a:xfrm>
        </p:spPr>
        <p:txBody>
          <a:bodyPr>
            <a:normAutofit/>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Assessment Task</a:t>
            </a:r>
            <a:endParaRPr lang="en-GB"/>
          </a:p>
        </p:txBody>
      </p:sp>
      <p:sp>
        <p:nvSpPr>
          <p:cNvPr id="4" name="Content Placeholder 3">
            <a:extLst>
              <a:ext uri="{FF2B5EF4-FFF2-40B4-BE49-F238E27FC236}">
                <a16:creationId xmlns:a16="http://schemas.microsoft.com/office/drawing/2014/main" id="{A11A92BF-E84B-4C2A-2C7A-F8595D4401AB}"/>
              </a:ext>
            </a:extLst>
          </p:cNvPr>
          <p:cNvSpPr txBox="1">
            <a:spLocks noGrp="1"/>
          </p:cNvSpPr>
          <p:nvPr>
            <p:ph idx="1"/>
          </p:nvPr>
        </p:nvSpPr>
        <p:spPr>
          <a:xfrm>
            <a:off x="358775" y="1034048"/>
            <a:ext cx="11480800" cy="3827971"/>
          </a:xfrm>
          <a:prstGeom prst="rect">
            <a:avLst/>
          </a:prstGeom>
          <a:noFill/>
        </p:spPr>
        <p:txBody>
          <a:bodyPr vert="horz" wrap="square" lIns="91440" tIns="45720" rIns="91440" bIns="45720" rtlCol="0" anchor="t">
            <a:spAutoFit/>
          </a:bodyPr>
          <a:lstStyle/>
          <a:p>
            <a:pPr marL="270510" marR="157480" algn="just">
              <a:lnSpc>
                <a:spcPct val="200000"/>
              </a:lnSpc>
            </a:pPr>
            <a:r>
              <a:rPr lang="en-GB" sz="2400" b="1" u="sng">
                <a:effectLst/>
                <a:latin typeface="Arial"/>
                <a:ea typeface="Times New Roman" panose="02020603050405020304" pitchFamily="18" charset="0"/>
                <a:cs typeface="Arial"/>
              </a:rPr>
              <a:t>Reflect </a:t>
            </a:r>
            <a:r>
              <a:rPr lang="en-GB" sz="1800">
                <a:effectLst/>
                <a:latin typeface="Arial"/>
                <a:ea typeface="Times New Roman" panose="02020603050405020304" pitchFamily="18" charset="0"/>
                <a:cs typeface="Arial"/>
              </a:rPr>
              <a:t>on your first semester of your studies. Consider your own strengths and areas for improvement moving forward </a:t>
            </a:r>
            <a:r>
              <a:rPr lang="en-GB" sz="1800">
                <a:latin typeface="Arial"/>
                <a:ea typeface="Times New Roman" panose="02020603050405020304" pitchFamily="18" charset="0"/>
                <a:cs typeface="Arial"/>
              </a:rPr>
              <a:t>in your studies</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pPr marL="270510" marR="157480" algn="just">
              <a:lnSpc>
                <a:spcPct val="200000"/>
              </a:lnSpc>
              <a:spcAft>
                <a:spcPts val="0"/>
              </a:spcAft>
            </a:pPr>
            <a:r>
              <a:rPr lang="en-GB" sz="1800">
                <a:effectLst/>
                <a:latin typeface="Arial"/>
                <a:ea typeface="Times New Roman" panose="02020603050405020304" pitchFamily="18" charset="0"/>
                <a:cs typeface="Arial"/>
              </a:rPr>
              <a:t>Your task is to </a:t>
            </a:r>
            <a:r>
              <a:rPr lang="en-GB" sz="2400" b="1" u="sng">
                <a:effectLst/>
                <a:latin typeface="Arial"/>
                <a:ea typeface="Times New Roman" panose="02020603050405020304" pitchFamily="18" charset="0"/>
                <a:cs typeface="Arial"/>
              </a:rPr>
              <a:t>present </a:t>
            </a:r>
            <a:r>
              <a:rPr lang="en-GB" sz="1800">
                <a:effectLst/>
                <a:latin typeface="Arial"/>
                <a:ea typeface="Times New Roman" panose="02020603050405020304" pitchFamily="18" charset="0"/>
                <a:cs typeface="Arial"/>
              </a:rPr>
              <a:t>a key interest and three issues that you may face through your studies. Issue can be considered in sort-, mid- and long-term. Explore how they may impact your progression and/or wellbeing and importantly identify helpful strategies and practical tools that will help you thrive through the process.</a:t>
            </a:r>
            <a:r>
              <a:rPr lang="en-GB" sz="1800">
                <a:effectLst/>
                <a:latin typeface="Arial"/>
                <a:ea typeface="Times New Roman" panose="02020603050405020304" pitchFamily="18" charset="0"/>
                <a:cs typeface="Times New Roman"/>
              </a:rPr>
              <a:t> </a:t>
            </a:r>
            <a:r>
              <a:rPr lang="en-GB" sz="1800">
                <a:effectLst/>
                <a:latin typeface="Arial"/>
                <a:ea typeface="Times New Roman" panose="02020603050405020304" pitchFamily="18" charset="0"/>
                <a:cs typeface="Arial"/>
              </a:rPr>
              <a:t> </a:t>
            </a:r>
          </a:p>
        </p:txBody>
      </p:sp>
      <p:sp>
        <p:nvSpPr>
          <p:cNvPr id="5" name="Rectangle 4">
            <a:extLst>
              <a:ext uri="{FF2B5EF4-FFF2-40B4-BE49-F238E27FC236}">
                <a16:creationId xmlns:a16="http://schemas.microsoft.com/office/drawing/2014/main" id="{AC97ECF2-5C83-DAB7-EB76-44015C09A3F0}"/>
              </a:ext>
            </a:extLst>
          </p:cNvPr>
          <p:cNvSpPr/>
          <p:nvPr/>
        </p:nvSpPr>
        <p:spPr>
          <a:xfrm rot="600000">
            <a:off x="1930758" y="5083004"/>
            <a:ext cx="7849968" cy="1033490"/>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400"/>
              <a:t>DEADLINE</a:t>
            </a:r>
            <a:endParaRPr lang="en-US"/>
          </a:p>
        </p:txBody>
      </p:sp>
    </p:spTree>
    <p:extLst>
      <p:ext uri="{BB962C8B-B14F-4D97-AF65-F5344CB8AC3E}">
        <p14:creationId xmlns:p14="http://schemas.microsoft.com/office/powerpoint/2010/main" val="3044773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8E318-E6ED-891B-B61E-CB48E924C7E5}"/>
              </a:ext>
            </a:extLst>
          </p:cNvPr>
          <p:cNvSpPr>
            <a:spLocks noGrp="1"/>
          </p:cNvSpPr>
          <p:nvPr>
            <p:ph type="title"/>
          </p:nvPr>
        </p:nvSpPr>
        <p:spPr>
          <a:xfrm>
            <a:off x="838200" y="-1764"/>
            <a:ext cx="10515600" cy="1325563"/>
          </a:xfrm>
        </p:spPr>
        <p:txBody>
          <a:bodyPr/>
          <a:lstStyle/>
          <a:p>
            <a:r>
              <a:rPr lang="en-GB">
                <a:solidFill>
                  <a:srgbClr val="FFFFFF"/>
                </a:solidFill>
                <a:ea typeface="Calibri Light"/>
                <a:cs typeface="Calibri Light"/>
              </a:rPr>
              <a:t>Assessment Approach</a:t>
            </a:r>
          </a:p>
        </p:txBody>
      </p:sp>
      <p:sp>
        <p:nvSpPr>
          <p:cNvPr id="3" name="Content Placeholder 2">
            <a:extLst>
              <a:ext uri="{FF2B5EF4-FFF2-40B4-BE49-F238E27FC236}">
                <a16:creationId xmlns:a16="http://schemas.microsoft.com/office/drawing/2014/main" id="{2F785B0F-D493-7B37-3B67-E7264A05756F}"/>
              </a:ext>
            </a:extLst>
          </p:cNvPr>
          <p:cNvSpPr>
            <a:spLocks noGrp="1"/>
          </p:cNvSpPr>
          <p:nvPr>
            <p:ph idx="1"/>
          </p:nvPr>
        </p:nvSpPr>
        <p:spPr/>
        <p:txBody>
          <a:bodyPr vert="horz" lIns="91440" tIns="45720" rIns="91440" bIns="45720" rtlCol="0" anchor="t">
            <a:normAutofit/>
          </a:bodyPr>
          <a:lstStyle/>
          <a:p>
            <a:pPr algn="just"/>
            <a:r>
              <a:rPr lang="en-GB" sz="2400">
                <a:latin typeface="Arial"/>
                <a:cs typeface="Arial"/>
              </a:rPr>
              <a:t>You are to complete this through an</a:t>
            </a:r>
            <a:r>
              <a:rPr lang="en-GB" sz="2400" b="1">
                <a:latin typeface="Arial"/>
                <a:cs typeface="Arial"/>
              </a:rPr>
              <a:t> e-portfolio</a:t>
            </a:r>
            <a:r>
              <a:rPr lang="en-GB" sz="2400">
                <a:latin typeface="Arial"/>
                <a:cs typeface="Arial"/>
              </a:rPr>
              <a:t> approach </a:t>
            </a:r>
            <a:endParaRPr lang="en-GB" sz="2400">
              <a:latin typeface="Arial"/>
              <a:ea typeface="Calibri"/>
              <a:cs typeface="Arial"/>
            </a:endParaRPr>
          </a:p>
          <a:p>
            <a:pPr algn="just"/>
            <a:endParaRPr lang="en-GB" sz="2400">
              <a:latin typeface="Arial"/>
              <a:ea typeface="Calibri"/>
              <a:cs typeface="Arial"/>
            </a:endParaRPr>
          </a:p>
          <a:p>
            <a:pPr algn="just"/>
            <a:r>
              <a:rPr lang="en-GB" sz="2400">
                <a:latin typeface="Arial"/>
                <a:ea typeface="Calibri"/>
                <a:cs typeface="Arial"/>
              </a:rPr>
              <a:t>What is an e-</a:t>
            </a:r>
            <a:r>
              <a:rPr lang="en-GB" sz="2400" err="1">
                <a:latin typeface="Arial"/>
                <a:ea typeface="Calibri"/>
                <a:cs typeface="Arial"/>
              </a:rPr>
              <a:t>porftolio</a:t>
            </a:r>
            <a:r>
              <a:rPr lang="en-GB" sz="2400">
                <a:latin typeface="Arial"/>
                <a:ea typeface="Calibri"/>
                <a:cs typeface="Arial"/>
              </a:rPr>
              <a:t>?</a:t>
            </a:r>
          </a:p>
          <a:p>
            <a:pPr algn="just"/>
            <a:endParaRPr lang="en-GB" sz="2400">
              <a:latin typeface="Arial"/>
              <a:ea typeface="Calibri"/>
              <a:cs typeface="Arial"/>
            </a:endParaRPr>
          </a:p>
          <a:p>
            <a:pPr marL="0" indent="0" algn="just">
              <a:buNone/>
            </a:pPr>
            <a:r>
              <a:rPr lang="en-GB" sz="2400">
                <a:latin typeface="Arial"/>
                <a:ea typeface="Calibri"/>
                <a:cs typeface="Arial"/>
              </a:rPr>
              <a:t>For this assessment:</a:t>
            </a:r>
          </a:p>
          <a:p>
            <a:pPr algn="just"/>
            <a:r>
              <a:rPr lang="en-GB" sz="2400" b="1">
                <a:latin typeface="Arial"/>
                <a:ea typeface="Calibri"/>
                <a:cs typeface="Arial"/>
              </a:rPr>
              <a:t>PPT with voice overs</a:t>
            </a:r>
          </a:p>
          <a:p>
            <a:pPr algn="just"/>
            <a:r>
              <a:rPr lang="en-GB" sz="2400" b="1">
                <a:latin typeface="Arial"/>
                <a:ea typeface="Calibri"/>
                <a:cs typeface="Arial"/>
              </a:rPr>
              <a:t>Vlog with images or text</a:t>
            </a:r>
          </a:p>
        </p:txBody>
      </p:sp>
    </p:spTree>
    <p:extLst>
      <p:ext uri="{BB962C8B-B14F-4D97-AF65-F5344CB8AC3E}">
        <p14:creationId xmlns:p14="http://schemas.microsoft.com/office/powerpoint/2010/main" val="701403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5B642-8374-BD78-0487-071CFDC792AD}"/>
              </a:ext>
            </a:extLst>
          </p:cNvPr>
          <p:cNvSpPr>
            <a:spLocks noGrp="1"/>
          </p:cNvSpPr>
          <p:nvPr>
            <p:ph type="title"/>
          </p:nvPr>
        </p:nvSpPr>
        <p:spPr>
          <a:xfrm>
            <a:off x="352575" y="133703"/>
            <a:ext cx="11481847" cy="823047"/>
          </a:xfrm>
        </p:spPr>
        <p:txBody>
          <a:bodyPr/>
          <a:lstStyle/>
          <a:p>
            <a:r>
              <a:rPr lang="en-GB">
                <a:solidFill>
                  <a:schemeClr val="bg1"/>
                </a:solidFill>
              </a:rPr>
              <a:t>Examples (but you can use your own)</a:t>
            </a:r>
            <a:endParaRPr lang="en-GB">
              <a:solidFill>
                <a:schemeClr val="bg1"/>
              </a:solidFill>
              <a:ea typeface="Calibri Light"/>
              <a:cs typeface="Calibri Light"/>
            </a:endParaRPr>
          </a:p>
        </p:txBody>
      </p:sp>
      <p:sp>
        <p:nvSpPr>
          <p:cNvPr id="3" name="Content Placeholder 2">
            <a:extLst>
              <a:ext uri="{FF2B5EF4-FFF2-40B4-BE49-F238E27FC236}">
                <a16:creationId xmlns:a16="http://schemas.microsoft.com/office/drawing/2014/main" id="{31F9EBBE-B73D-9277-5809-D059DD5944FB}"/>
              </a:ext>
            </a:extLst>
          </p:cNvPr>
          <p:cNvSpPr>
            <a:spLocks noGrp="1"/>
          </p:cNvSpPr>
          <p:nvPr>
            <p:ph idx="1"/>
          </p:nvPr>
        </p:nvSpPr>
        <p:spPr>
          <a:xfrm>
            <a:off x="966452" y="1560875"/>
            <a:ext cx="10260992" cy="2882587"/>
          </a:xfrm>
        </p:spPr>
        <p:txBody>
          <a:bodyPr numCol="2" spcCol="288000">
            <a:normAutofit lnSpcReduction="10000"/>
          </a:bodyPr>
          <a:lstStyle/>
          <a:p>
            <a:r>
              <a:rPr lang="en-GB"/>
              <a:t>Procrastination</a:t>
            </a:r>
          </a:p>
          <a:p>
            <a:r>
              <a:rPr lang="en-GB"/>
              <a:t>Taking on too much</a:t>
            </a:r>
          </a:p>
          <a:p>
            <a:r>
              <a:rPr lang="en-GB"/>
              <a:t>Perfectionism</a:t>
            </a:r>
          </a:p>
          <a:p>
            <a:r>
              <a:rPr lang="en-GB"/>
              <a:t>Imposter Thoughts</a:t>
            </a:r>
          </a:p>
          <a:p>
            <a:r>
              <a:rPr lang="en-GB"/>
              <a:t>Isolation in online learning</a:t>
            </a:r>
          </a:p>
          <a:p>
            <a:r>
              <a:rPr lang="en-GB"/>
              <a:t>General work effort and quality</a:t>
            </a:r>
          </a:p>
          <a:p>
            <a:r>
              <a:rPr lang="en-GB"/>
              <a:t>Desk related muscular issues</a:t>
            </a:r>
          </a:p>
          <a:p>
            <a:r>
              <a:rPr lang="en-GB"/>
              <a:t>Work/degree related stress/ anxiety</a:t>
            </a:r>
          </a:p>
          <a:p>
            <a:r>
              <a:rPr lang="en-GB"/>
              <a:t>Mental fatigue</a:t>
            </a:r>
          </a:p>
          <a:p>
            <a:r>
              <a:rPr lang="en-GB"/>
              <a:t>Being more reflective about learning and assessment tasks</a:t>
            </a:r>
          </a:p>
          <a:p>
            <a:endParaRPr lang="en-GB"/>
          </a:p>
        </p:txBody>
      </p:sp>
    </p:spTree>
    <p:extLst>
      <p:ext uri="{BB962C8B-B14F-4D97-AF65-F5344CB8AC3E}">
        <p14:creationId xmlns:p14="http://schemas.microsoft.com/office/powerpoint/2010/main" val="27973249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3D2BE-1C72-D9BA-2259-CC550056796E}"/>
              </a:ext>
            </a:extLst>
          </p:cNvPr>
          <p:cNvSpPr>
            <a:spLocks noGrp="1"/>
          </p:cNvSpPr>
          <p:nvPr>
            <p:ph type="title"/>
          </p:nvPr>
        </p:nvSpPr>
        <p:spPr>
          <a:xfrm>
            <a:off x="838200" y="-635"/>
            <a:ext cx="10515600" cy="1325563"/>
          </a:xfrm>
        </p:spPr>
        <p:txBody>
          <a:bodyPr/>
          <a:lstStyle/>
          <a:p>
            <a:r>
              <a:rPr lang="en-US" err="1">
                <a:cs typeface="Calibri Light"/>
              </a:rPr>
              <a:t>Rhestr</a:t>
            </a:r>
            <a:r>
              <a:rPr lang="en-US">
                <a:cs typeface="Calibri Light"/>
              </a:rPr>
              <a:t> </a:t>
            </a:r>
            <a:r>
              <a:rPr lang="en-US" err="1">
                <a:cs typeface="Calibri Light"/>
              </a:rPr>
              <a:t>oddi</a:t>
            </a:r>
            <a:r>
              <a:rPr lang="en-US">
                <a:cs typeface="Calibri Light"/>
              </a:rPr>
              <a:t> </a:t>
            </a:r>
            <a:r>
              <a:rPr lang="en-US" err="1">
                <a:cs typeface="Calibri Light"/>
              </a:rPr>
              <a:t>ar</a:t>
            </a:r>
            <a:r>
              <a:rPr lang="en-US">
                <a:cs typeface="Calibri Light"/>
              </a:rPr>
              <a:t> GA36 / List from GA36</a:t>
            </a:r>
            <a:endParaRPr lang="en-US"/>
          </a:p>
        </p:txBody>
      </p:sp>
      <p:sp>
        <p:nvSpPr>
          <p:cNvPr id="3" name="Content Placeholder 2">
            <a:extLst>
              <a:ext uri="{FF2B5EF4-FFF2-40B4-BE49-F238E27FC236}">
                <a16:creationId xmlns:a16="http://schemas.microsoft.com/office/drawing/2014/main" id="{C874D1FE-DB5F-B3B7-D556-05EFB2019764}"/>
              </a:ext>
            </a:extLst>
          </p:cNvPr>
          <p:cNvSpPr>
            <a:spLocks noGrp="1"/>
          </p:cNvSpPr>
          <p:nvPr>
            <p:ph idx="1"/>
          </p:nvPr>
        </p:nvSpPr>
        <p:spPr>
          <a:xfrm>
            <a:off x="6353298" y="1472057"/>
            <a:ext cx="5000501" cy="4351338"/>
          </a:xfrm>
        </p:spPr>
        <p:txBody>
          <a:bodyPr vert="horz" lIns="91440" tIns="45720" rIns="91440" bIns="45720" rtlCol="0" anchor="t">
            <a:normAutofit/>
          </a:bodyPr>
          <a:lstStyle/>
          <a:p>
            <a:pPr marL="0" indent="0" algn="just">
              <a:buNone/>
            </a:pPr>
            <a:r>
              <a:rPr lang="en-GB" sz="1200" b="1">
                <a:latin typeface="Arial"/>
                <a:cs typeface="Arial"/>
              </a:rPr>
              <a:t>Examples (you are also able to present your own ideas):</a:t>
            </a:r>
            <a:endParaRPr lang="en-US" sz="1200" b="1">
              <a:latin typeface="Arial"/>
              <a:cs typeface="Arial"/>
            </a:endParaRPr>
          </a:p>
          <a:p>
            <a:pPr algn="just"/>
            <a:r>
              <a:rPr lang="en-GB" sz="1200">
                <a:latin typeface="Arial"/>
                <a:cs typeface="Arial"/>
              </a:rPr>
              <a:t>General work effort and quality</a:t>
            </a:r>
            <a:endParaRPr lang="en-US" sz="1200">
              <a:latin typeface="Arial"/>
              <a:cs typeface="Arial"/>
            </a:endParaRPr>
          </a:p>
          <a:p>
            <a:pPr algn="just"/>
            <a:r>
              <a:rPr lang="en-GB" sz="1200">
                <a:highlight>
                  <a:srgbClr val="FFFF00"/>
                </a:highlight>
                <a:latin typeface="Arial"/>
                <a:cs typeface="Arial"/>
              </a:rPr>
              <a:t>Procrastination / Time management</a:t>
            </a:r>
            <a:endParaRPr lang="en-US" sz="1200">
              <a:highlight>
                <a:srgbClr val="FFFF00"/>
              </a:highlight>
              <a:latin typeface="Arial"/>
              <a:cs typeface="Arial"/>
            </a:endParaRPr>
          </a:p>
          <a:p>
            <a:pPr algn="just"/>
            <a:r>
              <a:rPr lang="en-GB" sz="1200">
                <a:latin typeface="Arial"/>
                <a:cs typeface="Arial"/>
              </a:rPr>
              <a:t>Taking on too much</a:t>
            </a:r>
            <a:endParaRPr lang="en-US" sz="1200">
              <a:latin typeface="Arial"/>
              <a:cs typeface="Arial"/>
            </a:endParaRPr>
          </a:p>
          <a:p>
            <a:pPr algn="just"/>
            <a:r>
              <a:rPr lang="en-GB" sz="1200">
                <a:latin typeface="Arial"/>
                <a:cs typeface="Arial"/>
              </a:rPr>
              <a:t>Perfectionism</a:t>
            </a:r>
            <a:endParaRPr lang="en-US" sz="1200">
              <a:latin typeface="Arial"/>
              <a:cs typeface="Arial"/>
            </a:endParaRPr>
          </a:p>
          <a:p>
            <a:pPr algn="just"/>
            <a:r>
              <a:rPr lang="en-GB" sz="1200">
                <a:latin typeface="Arial"/>
                <a:cs typeface="Arial"/>
              </a:rPr>
              <a:t>Imposter Thoughts</a:t>
            </a:r>
            <a:endParaRPr lang="en-US" sz="1200">
              <a:latin typeface="Arial"/>
              <a:cs typeface="Arial"/>
            </a:endParaRPr>
          </a:p>
          <a:p>
            <a:pPr algn="just"/>
            <a:r>
              <a:rPr lang="en-GB" sz="1200">
                <a:latin typeface="Arial"/>
                <a:cs typeface="Arial"/>
              </a:rPr>
              <a:t>Isolation in online learning</a:t>
            </a:r>
            <a:endParaRPr lang="en-US" sz="1200">
              <a:latin typeface="Arial"/>
              <a:cs typeface="Arial"/>
            </a:endParaRPr>
          </a:p>
          <a:p>
            <a:pPr algn="just"/>
            <a:r>
              <a:rPr lang="en-GB" sz="1200">
                <a:latin typeface="Arial"/>
                <a:cs typeface="Arial"/>
              </a:rPr>
              <a:t>Desk related muscular issues</a:t>
            </a:r>
            <a:endParaRPr lang="en-US" sz="1200">
              <a:latin typeface="Arial"/>
              <a:cs typeface="Arial"/>
            </a:endParaRPr>
          </a:p>
          <a:p>
            <a:pPr algn="just"/>
            <a:r>
              <a:rPr lang="en-GB" sz="1200">
                <a:latin typeface="Arial"/>
                <a:cs typeface="Arial"/>
              </a:rPr>
              <a:t>Work/degree related stress/ anxiety</a:t>
            </a:r>
            <a:endParaRPr lang="en-US" sz="1200">
              <a:latin typeface="Arial"/>
              <a:cs typeface="Arial"/>
            </a:endParaRPr>
          </a:p>
          <a:p>
            <a:pPr algn="just"/>
            <a:r>
              <a:rPr lang="en-GB" sz="1200">
                <a:latin typeface="Arial"/>
                <a:cs typeface="Arial"/>
              </a:rPr>
              <a:t>Mental fatigue</a:t>
            </a:r>
            <a:endParaRPr lang="en-US" sz="1200">
              <a:latin typeface="Arial"/>
              <a:cs typeface="Arial"/>
            </a:endParaRPr>
          </a:p>
          <a:p>
            <a:pPr algn="just"/>
            <a:r>
              <a:rPr lang="en-GB" sz="1200">
                <a:latin typeface="Arial"/>
                <a:cs typeface="Arial"/>
              </a:rPr>
              <a:t>Being more reflective about learning and assessment tasks</a:t>
            </a:r>
            <a:endParaRPr lang="en-US" sz="1200">
              <a:latin typeface="Arial"/>
              <a:cs typeface="Arial"/>
            </a:endParaRPr>
          </a:p>
          <a:p>
            <a:pPr marL="0" indent="0">
              <a:buNone/>
            </a:pPr>
            <a:endParaRPr lang="en-US">
              <a:cs typeface="Calibri"/>
            </a:endParaRPr>
          </a:p>
        </p:txBody>
      </p:sp>
      <p:sp>
        <p:nvSpPr>
          <p:cNvPr id="4" name="TextBox 3">
            <a:extLst>
              <a:ext uri="{FF2B5EF4-FFF2-40B4-BE49-F238E27FC236}">
                <a16:creationId xmlns:a16="http://schemas.microsoft.com/office/drawing/2014/main" id="{867F1775-1987-4332-F3D0-CF821A0B768A}"/>
              </a:ext>
            </a:extLst>
          </p:cNvPr>
          <p:cNvSpPr txBox="1"/>
          <p:nvPr/>
        </p:nvSpPr>
        <p:spPr>
          <a:xfrm>
            <a:off x="548737" y="1327508"/>
            <a:ext cx="5005031"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err="1">
                <a:latin typeface="Arial"/>
                <a:cs typeface="Arial"/>
              </a:rPr>
              <a:t>Enghreifftiau</a:t>
            </a:r>
            <a:r>
              <a:rPr lang="en-US">
                <a:latin typeface="Arial"/>
                <a:cs typeface="Arial"/>
              </a:rPr>
              <a:t> (</a:t>
            </a:r>
            <a:r>
              <a:rPr lang="en-US" err="1">
                <a:latin typeface="Arial"/>
                <a:cs typeface="Arial"/>
              </a:rPr>
              <a:t>gallwch</a:t>
            </a:r>
            <a:r>
              <a:rPr lang="en-US">
                <a:latin typeface="Arial"/>
                <a:cs typeface="Arial"/>
              </a:rPr>
              <a:t> </a:t>
            </a:r>
            <a:r>
              <a:rPr lang="en-US" err="1">
                <a:latin typeface="Arial"/>
                <a:cs typeface="Arial"/>
              </a:rPr>
              <a:t>hefyd</a:t>
            </a:r>
            <a:r>
              <a:rPr lang="en-US">
                <a:latin typeface="Arial"/>
                <a:cs typeface="Arial"/>
              </a:rPr>
              <a:t> </a:t>
            </a:r>
            <a:r>
              <a:rPr lang="en-US" err="1">
                <a:latin typeface="Arial"/>
                <a:cs typeface="Arial"/>
              </a:rPr>
              <a:t>gyflwyno</a:t>
            </a:r>
            <a:r>
              <a:rPr lang="en-US">
                <a:latin typeface="Arial"/>
                <a:cs typeface="Arial"/>
              </a:rPr>
              <a:t> </a:t>
            </a:r>
            <a:r>
              <a:rPr lang="en-US" err="1">
                <a:latin typeface="Arial"/>
                <a:cs typeface="Arial"/>
              </a:rPr>
              <a:t>eich</a:t>
            </a:r>
            <a:r>
              <a:rPr lang="en-US">
                <a:latin typeface="Arial"/>
                <a:cs typeface="Arial"/>
              </a:rPr>
              <a:t> </a:t>
            </a:r>
            <a:r>
              <a:rPr lang="en-US" err="1">
                <a:latin typeface="Arial"/>
                <a:cs typeface="Arial"/>
              </a:rPr>
              <a:t>syniadau</a:t>
            </a:r>
            <a:r>
              <a:rPr lang="en-US">
                <a:latin typeface="Arial"/>
                <a:cs typeface="Arial"/>
              </a:rPr>
              <a:t> </a:t>
            </a:r>
            <a:r>
              <a:rPr lang="en-US" err="1">
                <a:latin typeface="Arial"/>
                <a:cs typeface="Arial"/>
              </a:rPr>
              <a:t>eich</a:t>
            </a:r>
            <a:r>
              <a:rPr lang="en-US">
                <a:latin typeface="Arial"/>
                <a:cs typeface="Arial"/>
              </a:rPr>
              <a:t> </a:t>
            </a:r>
            <a:r>
              <a:rPr lang="en-US" err="1">
                <a:latin typeface="Arial"/>
                <a:cs typeface="Arial"/>
              </a:rPr>
              <a:t>hun</a:t>
            </a:r>
            <a:r>
              <a:rPr lang="en-US">
                <a:latin typeface="Arial"/>
                <a:cs typeface="Arial"/>
              </a:rPr>
              <a:t>): </a:t>
            </a:r>
            <a:endParaRPr lang="en-US"/>
          </a:p>
          <a:p>
            <a:pPr marL="285750" indent="-285750">
              <a:buFont typeface="Arial"/>
              <a:buChar char="•"/>
            </a:pPr>
            <a:r>
              <a:rPr lang="en-US" err="1">
                <a:latin typeface="Arial"/>
                <a:cs typeface="Arial"/>
              </a:rPr>
              <a:t>Oedi</a:t>
            </a:r>
            <a:r>
              <a:rPr lang="en-US">
                <a:latin typeface="Arial"/>
                <a:cs typeface="Arial"/>
              </a:rPr>
              <a:t> </a:t>
            </a:r>
            <a:endParaRPr lang="en-US"/>
          </a:p>
          <a:p>
            <a:pPr marL="285750" indent="-285750">
              <a:buFont typeface="Arial"/>
              <a:buChar char="•"/>
            </a:pPr>
            <a:r>
              <a:rPr lang="en-US" err="1">
                <a:latin typeface="Arial"/>
                <a:cs typeface="Arial"/>
              </a:rPr>
              <a:t>Ymgymryd</a:t>
            </a:r>
            <a:r>
              <a:rPr lang="en-US">
                <a:latin typeface="Arial"/>
                <a:cs typeface="Arial"/>
              </a:rPr>
              <a:t> </a:t>
            </a:r>
            <a:r>
              <a:rPr lang="en-US">
                <a:cs typeface="Calibri"/>
              </a:rPr>
              <a:t>â </a:t>
            </a:r>
            <a:r>
              <a:rPr lang="en-US" err="1">
                <a:latin typeface="Arial"/>
                <a:cs typeface="Arial"/>
              </a:rPr>
              <a:t>gormod</a:t>
            </a:r>
            <a:r>
              <a:rPr lang="en-US">
                <a:latin typeface="Arial"/>
                <a:cs typeface="Arial"/>
              </a:rPr>
              <a:t> o </a:t>
            </a:r>
            <a:r>
              <a:rPr lang="en-US" err="1">
                <a:latin typeface="Arial"/>
                <a:cs typeface="Arial"/>
              </a:rPr>
              <a:t>bethau</a:t>
            </a:r>
            <a:r>
              <a:rPr lang="en-US">
                <a:latin typeface="Arial"/>
                <a:cs typeface="Arial"/>
              </a:rPr>
              <a:t> </a:t>
            </a:r>
            <a:endParaRPr lang="en-US"/>
          </a:p>
          <a:p>
            <a:pPr marL="285750" indent="-285750">
              <a:buFont typeface="Arial"/>
              <a:buChar char="•"/>
            </a:pPr>
            <a:r>
              <a:rPr lang="en-US" err="1">
                <a:latin typeface="Arial"/>
                <a:cs typeface="Arial"/>
              </a:rPr>
              <a:t>Perffeithiwch</a:t>
            </a:r>
            <a:r>
              <a:rPr lang="en-US">
                <a:latin typeface="Arial"/>
                <a:cs typeface="Arial"/>
              </a:rPr>
              <a:t> </a:t>
            </a:r>
            <a:endParaRPr lang="en-US"/>
          </a:p>
          <a:p>
            <a:pPr marL="285750" indent="-285750">
              <a:buFont typeface="Arial"/>
              <a:buChar char="•"/>
            </a:pPr>
            <a:r>
              <a:rPr lang="en-US" err="1">
                <a:latin typeface="Arial"/>
                <a:cs typeface="Arial"/>
              </a:rPr>
              <a:t>Syndrom</a:t>
            </a:r>
            <a:r>
              <a:rPr lang="en-US">
                <a:latin typeface="Arial"/>
                <a:cs typeface="Arial"/>
              </a:rPr>
              <a:t> </a:t>
            </a:r>
            <a:r>
              <a:rPr lang="en-US" err="1">
                <a:latin typeface="Arial"/>
                <a:cs typeface="Arial"/>
              </a:rPr>
              <a:t>Twyllwr</a:t>
            </a:r>
            <a:r>
              <a:rPr lang="en-US">
                <a:latin typeface="Arial"/>
                <a:cs typeface="Arial"/>
              </a:rPr>
              <a:t> </a:t>
            </a:r>
            <a:endParaRPr lang="en-US"/>
          </a:p>
          <a:p>
            <a:pPr marL="285750" indent="-285750">
              <a:buFont typeface="Arial"/>
              <a:buChar char="•"/>
            </a:pPr>
            <a:r>
              <a:rPr lang="en-US" err="1">
                <a:latin typeface="Arial"/>
                <a:cs typeface="Arial"/>
              </a:rPr>
              <a:t>Ynysu</a:t>
            </a:r>
            <a:r>
              <a:rPr lang="en-US">
                <a:latin typeface="Arial"/>
                <a:cs typeface="Arial"/>
              </a:rPr>
              <a:t> </a:t>
            </a:r>
            <a:r>
              <a:rPr lang="en-US" err="1">
                <a:latin typeface="Arial"/>
                <a:cs typeface="Arial"/>
              </a:rPr>
              <a:t>wrth</a:t>
            </a:r>
            <a:r>
              <a:rPr lang="en-US">
                <a:latin typeface="Arial"/>
                <a:cs typeface="Arial"/>
              </a:rPr>
              <a:t> </a:t>
            </a:r>
            <a:r>
              <a:rPr lang="en-US" err="1">
                <a:latin typeface="Arial"/>
                <a:cs typeface="Arial"/>
              </a:rPr>
              <a:t>ddysgu</a:t>
            </a:r>
            <a:r>
              <a:rPr lang="en-US">
                <a:latin typeface="Arial"/>
                <a:cs typeface="Arial"/>
              </a:rPr>
              <a:t> </a:t>
            </a:r>
            <a:r>
              <a:rPr lang="en-US" err="1">
                <a:latin typeface="Arial"/>
                <a:cs typeface="Arial"/>
              </a:rPr>
              <a:t>ar-lein</a:t>
            </a:r>
            <a:r>
              <a:rPr lang="en-US">
                <a:latin typeface="Arial"/>
                <a:cs typeface="Arial"/>
              </a:rPr>
              <a:t> </a:t>
            </a:r>
            <a:endParaRPr lang="en-US"/>
          </a:p>
          <a:p>
            <a:pPr marL="285750" indent="-285750">
              <a:buFont typeface="Arial"/>
              <a:buChar char="•"/>
            </a:pPr>
            <a:r>
              <a:rPr lang="en-US" err="1">
                <a:latin typeface="Arial"/>
                <a:cs typeface="Arial"/>
              </a:rPr>
              <a:t>Ymdrech</a:t>
            </a:r>
            <a:r>
              <a:rPr lang="en-US">
                <a:latin typeface="Arial"/>
                <a:cs typeface="Arial"/>
              </a:rPr>
              <a:t> ac </a:t>
            </a:r>
            <a:r>
              <a:rPr lang="en-US" err="1">
                <a:latin typeface="Arial"/>
                <a:cs typeface="Arial"/>
              </a:rPr>
              <a:t>ansawdd</a:t>
            </a:r>
            <a:r>
              <a:rPr lang="en-US">
                <a:latin typeface="Arial"/>
                <a:cs typeface="Arial"/>
              </a:rPr>
              <a:t> </a:t>
            </a:r>
            <a:r>
              <a:rPr lang="en-US" err="1">
                <a:latin typeface="Arial"/>
                <a:cs typeface="Arial"/>
              </a:rPr>
              <a:t>gwaith</a:t>
            </a:r>
            <a:r>
              <a:rPr lang="en-US">
                <a:latin typeface="Arial"/>
                <a:cs typeface="Arial"/>
              </a:rPr>
              <a:t> </a:t>
            </a:r>
            <a:r>
              <a:rPr lang="en-US" err="1">
                <a:latin typeface="Arial"/>
                <a:cs typeface="Arial"/>
              </a:rPr>
              <a:t>cyffredinol</a:t>
            </a:r>
            <a:r>
              <a:rPr lang="en-US">
                <a:latin typeface="Arial"/>
                <a:cs typeface="Arial"/>
              </a:rPr>
              <a:t> </a:t>
            </a:r>
            <a:endParaRPr lang="en-US"/>
          </a:p>
          <a:p>
            <a:pPr marL="285750" indent="-285750">
              <a:buFont typeface="Arial"/>
              <a:buChar char="•"/>
            </a:pPr>
            <a:r>
              <a:rPr lang="en-US" err="1">
                <a:latin typeface="Arial"/>
                <a:cs typeface="Arial"/>
              </a:rPr>
              <a:t>Materion</a:t>
            </a:r>
            <a:r>
              <a:rPr lang="en-US">
                <a:latin typeface="Arial"/>
                <a:cs typeface="Arial"/>
              </a:rPr>
              <a:t> </a:t>
            </a:r>
            <a:r>
              <a:rPr lang="en-US" err="1">
                <a:latin typeface="Arial"/>
                <a:cs typeface="Arial"/>
              </a:rPr>
              <a:t>cyhyrol</a:t>
            </a:r>
            <a:r>
              <a:rPr lang="en-US">
                <a:latin typeface="Arial"/>
                <a:cs typeface="Arial"/>
              </a:rPr>
              <a:t> </a:t>
            </a:r>
            <a:r>
              <a:rPr lang="en-US" err="1">
                <a:latin typeface="Arial"/>
                <a:cs typeface="Arial"/>
              </a:rPr>
              <a:t>sy'n</a:t>
            </a:r>
            <a:r>
              <a:rPr lang="en-US">
                <a:latin typeface="Arial"/>
                <a:cs typeface="Arial"/>
              </a:rPr>
              <a:t> </a:t>
            </a:r>
            <a:r>
              <a:rPr lang="en-US" err="1">
                <a:latin typeface="Arial"/>
                <a:cs typeface="Arial"/>
              </a:rPr>
              <a:t>gysylltiedig</a:t>
            </a:r>
            <a:r>
              <a:rPr lang="en-US">
                <a:latin typeface="Arial"/>
                <a:cs typeface="Arial"/>
              </a:rPr>
              <a:t> â </a:t>
            </a:r>
            <a:r>
              <a:rPr lang="en-US" err="1">
                <a:latin typeface="Arial"/>
                <a:cs typeface="Arial"/>
              </a:rPr>
              <a:t>desg</a:t>
            </a:r>
            <a:r>
              <a:rPr lang="en-US">
                <a:latin typeface="Arial"/>
                <a:cs typeface="Arial"/>
              </a:rPr>
              <a:t> </a:t>
            </a:r>
            <a:endParaRPr lang="en-US"/>
          </a:p>
          <a:p>
            <a:pPr marL="285750" indent="-285750">
              <a:buFont typeface="Arial"/>
              <a:buChar char="•"/>
            </a:pPr>
            <a:r>
              <a:rPr lang="en-US" err="1">
                <a:latin typeface="Arial"/>
                <a:cs typeface="Arial"/>
              </a:rPr>
              <a:t>Straen</a:t>
            </a:r>
            <a:r>
              <a:rPr lang="en-US">
                <a:latin typeface="Arial"/>
                <a:cs typeface="Arial"/>
              </a:rPr>
              <a:t>/</a:t>
            </a:r>
            <a:r>
              <a:rPr lang="en-US" err="1">
                <a:latin typeface="Arial"/>
                <a:cs typeface="Arial"/>
              </a:rPr>
              <a:t>pryder</a:t>
            </a:r>
            <a:r>
              <a:rPr lang="en-US">
                <a:latin typeface="Arial"/>
                <a:cs typeface="Arial"/>
              </a:rPr>
              <a:t> </a:t>
            </a:r>
            <a:r>
              <a:rPr lang="en-US" err="1">
                <a:latin typeface="Arial"/>
                <a:cs typeface="Arial"/>
              </a:rPr>
              <a:t>sy'n</a:t>
            </a:r>
            <a:r>
              <a:rPr lang="en-US">
                <a:latin typeface="Arial"/>
                <a:cs typeface="Arial"/>
              </a:rPr>
              <a:t> </a:t>
            </a:r>
            <a:r>
              <a:rPr lang="en-US" err="1">
                <a:latin typeface="Arial"/>
                <a:cs typeface="Arial"/>
              </a:rPr>
              <a:t>gysylltiedig</a:t>
            </a:r>
            <a:r>
              <a:rPr lang="en-US">
                <a:latin typeface="Arial"/>
                <a:cs typeface="Arial"/>
              </a:rPr>
              <a:t> â </a:t>
            </a:r>
            <a:r>
              <a:rPr lang="en-US" err="1">
                <a:latin typeface="Arial"/>
                <a:cs typeface="Arial"/>
              </a:rPr>
              <a:t>gwaith</a:t>
            </a:r>
            <a:r>
              <a:rPr lang="en-US">
                <a:latin typeface="Arial"/>
                <a:cs typeface="Arial"/>
              </a:rPr>
              <a:t>/</a:t>
            </a:r>
            <a:r>
              <a:rPr lang="en-US" err="1">
                <a:latin typeface="Arial"/>
                <a:cs typeface="Arial"/>
              </a:rPr>
              <a:t>gradd</a:t>
            </a:r>
            <a:r>
              <a:rPr lang="en-US">
                <a:latin typeface="Arial"/>
                <a:cs typeface="Arial"/>
              </a:rPr>
              <a:t> </a:t>
            </a:r>
            <a:endParaRPr lang="en-US"/>
          </a:p>
          <a:p>
            <a:pPr marL="285750" indent="-285750">
              <a:buFont typeface="Arial"/>
              <a:buChar char="•"/>
            </a:pPr>
            <a:r>
              <a:rPr lang="en-US">
                <a:latin typeface="Arial"/>
                <a:cs typeface="Arial"/>
              </a:rPr>
              <a:t>Blinder </a:t>
            </a:r>
            <a:r>
              <a:rPr lang="en-US" err="1">
                <a:latin typeface="Arial"/>
                <a:cs typeface="Arial"/>
              </a:rPr>
              <a:t>meddyliol</a:t>
            </a:r>
            <a:r>
              <a:rPr lang="en-US">
                <a:latin typeface="Arial"/>
                <a:cs typeface="Arial"/>
              </a:rPr>
              <a:t> </a:t>
            </a:r>
            <a:endParaRPr lang="en-US"/>
          </a:p>
          <a:p>
            <a:pPr marL="285750" indent="-285750">
              <a:buFont typeface="Arial"/>
              <a:buChar char="•"/>
            </a:pPr>
            <a:r>
              <a:rPr lang="en-US">
                <a:latin typeface="Arial"/>
                <a:cs typeface="Arial"/>
              </a:rPr>
              <a:t>I </a:t>
            </a:r>
            <a:r>
              <a:rPr lang="en-US" err="1">
                <a:latin typeface="Arial"/>
                <a:cs typeface="Arial"/>
              </a:rPr>
              <a:t>fod</a:t>
            </a:r>
            <a:r>
              <a:rPr lang="en-US">
                <a:latin typeface="Arial"/>
                <a:cs typeface="Arial"/>
              </a:rPr>
              <a:t> </a:t>
            </a:r>
            <a:r>
              <a:rPr lang="en-US" err="1">
                <a:latin typeface="Arial"/>
                <a:cs typeface="Arial"/>
              </a:rPr>
              <a:t>yn</a:t>
            </a:r>
            <a:r>
              <a:rPr lang="en-US">
                <a:latin typeface="Arial"/>
                <a:cs typeface="Arial"/>
              </a:rPr>
              <a:t> </a:t>
            </a:r>
            <a:r>
              <a:rPr lang="en-US" err="1">
                <a:latin typeface="Arial"/>
                <a:cs typeface="Arial"/>
              </a:rPr>
              <a:t>fwy</a:t>
            </a:r>
            <a:r>
              <a:rPr lang="en-US">
                <a:latin typeface="Arial"/>
                <a:cs typeface="Arial"/>
              </a:rPr>
              <a:t> </a:t>
            </a:r>
            <a:r>
              <a:rPr lang="en-US" err="1">
                <a:latin typeface="Arial"/>
                <a:cs typeface="Arial"/>
              </a:rPr>
              <a:t>myfyriol</a:t>
            </a:r>
            <a:r>
              <a:rPr lang="en-US">
                <a:latin typeface="Arial"/>
                <a:cs typeface="Arial"/>
              </a:rPr>
              <a:t> am y </a:t>
            </a:r>
            <a:r>
              <a:rPr lang="en-US" err="1">
                <a:latin typeface="Arial"/>
                <a:cs typeface="Arial"/>
              </a:rPr>
              <a:t>dysgu</a:t>
            </a:r>
            <a:r>
              <a:rPr lang="en-US">
                <a:latin typeface="Arial"/>
                <a:cs typeface="Arial"/>
              </a:rPr>
              <a:t> a </a:t>
            </a:r>
            <a:r>
              <a:rPr lang="en-US" err="1">
                <a:latin typeface="Arial"/>
                <a:cs typeface="Arial"/>
              </a:rPr>
              <a:t>thasgiau</a:t>
            </a:r>
            <a:r>
              <a:rPr lang="en-US">
                <a:latin typeface="Arial"/>
                <a:cs typeface="Arial"/>
              </a:rPr>
              <a:t> </a:t>
            </a:r>
            <a:r>
              <a:rPr lang="en-US" err="1">
                <a:latin typeface="Arial"/>
                <a:cs typeface="Arial"/>
              </a:rPr>
              <a:t>asesu</a:t>
            </a:r>
            <a:endParaRPr lang="en-US" err="1"/>
          </a:p>
          <a:p>
            <a:pPr algn="l"/>
            <a:endParaRPr lang="en-US">
              <a:cs typeface="Calibri"/>
            </a:endParaRPr>
          </a:p>
        </p:txBody>
      </p:sp>
    </p:spTree>
    <p:extLst>
      <p:ext uri="{BB962C8B-B14F-4D97-AF65-F5344CB8AC3E}">
        <p14:creationId xmlns:p14="http://schemas.microsoft.com/office/powerpoint/2010/main" val="1503943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Woman looking at laptop">
            <a:extLst>
              <a:ext uri="{FF2B5EF4-FFF2-40B4-BE49-F238E27FC236}">
                <a16:creationId xmlns:a16="http://schemas.microsoft.com/office/drawing/2014/main" id="{D7F2196A-43CB-7667-AA85-E0FDA37B6792}"/>
              </a:ext>
            </a:extLst>
          </p:cNvPr>
          <p:cNvPicPr>
            <a:picLocks noChangeAspect="1"/>
          </p:cNvPicPr>
          <p:nvPr/>
        </p:nvPicPr>
        <p:blipFill>
          <a:blip r:embed="rId3"/>
          <a:srcRect t="6656"/>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048B67FF-916D-E0C5-6A13-61F4563C9B6D}"/>
              </a:ext>
            </a:extLst>
          </p:cNvPr>
          <p:cNvSpPr txBox="1"/>
          <p:nvPr/>
        </p:nvSpPr>
        <p:spPr>
          <a:xfrm>
            <a:off x="1479953" y="1326191"/>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solidFill>
                  <a:schemeClr val="bg1"/>
                </a:solidFill>
                <a:ea typeface="Calibri"/>
                <a:cs typeface="Calibri"/>
              </a:rPr>
              <a:t>Think about your week</a:t>
            </a:r>
          </a:p>
        </p:txBody>
      </p:sp>
    </p:spTree>
    <p:extLst>
      <p:ext uri="{BB962C8B-B14F-4D97-AF65-F5344CB8AC3E}">
        <p14:creationId xmlns:p14="http://schemas.microsoft.com/office/powerpoint/2010/main" val="7554805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1A3E67-11B8-CDAA-8220-537C99FACC8B}"/>
              </a:ext>
            </a:extLst>
          </p:cNvPr>
          <p:cNvSpPr>
            <a:spLocks noGrp="1"/>
          </p:cNvSpPr>
          <p:nvPr>
            <p:ph type="title"/>
          </p:nvPr>
        </p:nvSpPr>
        <p:spPr>
          <a:xfrm>
            <a:off x="630936" y="639520"/>
            <a:ext cx="3429000" cy="1719072"/>
          </a:xfrm>
        </p:spPr>
        <p:txBody>
          <a:bodyPr anchor="b">
            <a:normAutofit/>
          </a:bodyPr>
          <a:lstStyle/>
          <a:p>
            <a:r>
              <a:rPr lang="en-GB" sz="4600" err="1">
                <a:latin typeface="Calibri"/>
                <a:ea typeface="Calibri"/>
                <a:cs typeface="Calibri"/>
              </a:rPr>
              <a:t>Rheoli</a:t>
            </a:r>
            <a:r>
              <a:rPr lang="en-GB" sz="4600">
                <a:latin typeface="Calibri"/>
                <a:ea typeface="Calibri"/>
                <a:cs typeface="Calibri"/>
              </a:rPr>
              <a:t> </a:t>
            </a:r>
            <a:r>
              <a:rPr lang="en-GB" sz="4600" err="1">
                <a:latin typeface="Calibri"/>
                <a:ea typeface="Calibri"/>
                <a:cs typeface="Calibri"/>
              </a:rPr>
              <a:t>Amser</a:t>
            </a:r>
            <a:r>
              <a:rPr lang="en-GB" sz="4600">
                <a:latin typeface="Calibri"/>
                <a:ea typeface="Calibri"/>
                <a:cs typeface="Calibri"/>
              </a:rPr>
              <a:t> dull Covey</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4BDD0B-95C7-0DD6-96EC-CE7BDCAEC31A}"/>
              </a:ext>
            </a:extLst>
          </p:cNvPr>
          <p:cNvSpPr>
            <a:spLocks noGrp="1"/>
          </p:cNvSpPr>
          <p:nvPr>
            <p:ph idx="1"/>
          </p:nvPr>
        </p:nvSpPr>
        <p:spPr>
          <a:xfrm>
            <a:off x="630936" y="2807208"/>
            <a:ext cx="3429000" cy="3410712"/>
          </a:xfrm>
        </p:spPr>
        <p:txBody>
          <a:bodyPr vert="horz" lIns="91440" tIns="45720" rIns="91440" bIns="45720" rtlCol="0" anchor="t">
            <a:normAutofit lnSpcReduction="10000"/>
          </a:bodyPr>
          <a:lstStyle/>
          <a:p>
            <a:r>
              <a:rPr lang="en" sz="2200">
                <a:latin typeface="Calibri"/>
                <a:ea typeface="Calibri"/>
                <a:cs typeface="Calibri"/>
              </a:rPr>
              <a:t>Dull </a:t>
            </a:r>
            <a:r>
              <a:rPr lang="en" sz="2200" err="1">
                <a:latin typeface="Calibri"/>
                <a:ea typeface="Calibri"/>
                <a:cs typeface="Calibri"/>
              </a:rPr>
              <a:t>effeithiol</a:t>
            </a:r>
            <a:r>
              <a:rPr lang="en" sz="2200">
                <a:latin typeface="Calibri"/>
                <a:ea typeface="Calibri"/>
                <a:cs typeface="Calibri"/>
              </a:rPr>
              <a:t> o </a:t>
            </a:r>
            <a:r>
              <a:rPr lang="en" sz="2200" err="1">
                <a:latin typeface="Calibri"/>
                <a:ea typeface="Calibri"/>
                <a:cs typeface="Calibri"/>
              </a:rPr>
              <a:t>drefnu</a:t>
            </a:r>
            <a:r>
              <a:rPr lang="en" sz="2200">
                <a:latin typeface="Calibri"/>
                <a:ea typeface="Calibri"/>
                <a:cs typeface="Calibri"/>
              </a:rPr>
              <a:t> </a:t>
            </a:r>
            <a:r>
              <a:rPr lang="en" sz="2200" err="1">
                <a:latin typeface="Calibri"/>
                <a:ea typeface="Calibri"/>
                <a:cs typeface="Calibri"/>
              </a:rPr>
              <a:t>eich</a:t>
            </a:r>
            <a:r>
              <a:rPr lang="en" sz="2200">
                <a:latin typeface="Calibri"/>
                <a:ea typeface="Calibri"/>
                <a:cs typeface="Calibri"/>
              </a:rPr>
              <a:t> </a:t>
            </a:r>
            <a:r>
              <a:rPr lang="en" sz="2200" err="1">
                <a:latin typeface="Calibri"/>
                <a:ea typeface="Calibri"/>
                <a:cs typeface="Calibri"/>
              </a:rPr>
              <a:t>blaenoriaethau</a:t>
            </a:r>
            <a:r>
              <a:rPr lang="en" sz="2200">
                <a:latin typeface="Calibri"/>
                <a:ea typeface="Calibri"/>
                <a:cs typeface="Calibri"/>
              </a:rPr>
              <a:t> </a:t>
            </a:r>
          </a:p>
          <a:p>
            <a:r>
              <a:rPr lang="en" sz="2200" i="1">
                <a:latin typeface="Calibri"/>
                <a:ea typeface="Calibri"/>
                <a:cs typeface="Calibri"/>
              </a:rPr>
              <a:t>An effective method of </a:t>
            </a:r>
            <a:r>
              <a:rPr lang="en" sz="2200" i="1" err="1">
                <a:latin typeface="Calibri"/>
                <a:ea typeface="Calibri"/>
                <a:cs typeface="Calibri"/>
              </a:rPr>
              <a:t>organising</a:t>
            </a:r>
            <a:r>
              <a:rPr lang="en" sz="2200" i="1">
                <a:latin typeface="Calibri"/>
                <a:ea typeface="Calibri"/>
                <a:cs typeface="Calibri"/>
              </a:rPr>
              <a:t> your priorities</a:t>
            </a:r>
            <a:endParaRPr lang="en-GB" sz="2200" i="1">
              <a:latin typeface="Calibri"/>
              <a:ea typeface="Calibri"/>
              <a:cs typeface="Calibri"/>
            </a:endParaRPr>
          </a:p>
          <a:p>
            <a:endParaRPr lang="en" sz="2200">
              <a:latin typeface="Calibri"/>
              <a:ea typeface="Calibri"/>
              <a:cs typeface="Calibri"/>
            </a:endParaRPr>
          </a:p>
          <a:p>
            <a:r>
              <a:rPr lang="en" sz="2200">
                <a:latin typeface="Calibri"/>
                <a:ea typeface="Calibri"/>
                <a:cs typeface="Calibri"/>
              </a:rPr>
              <a:t>4 </a:t>
            </a:r>
            <a:r>
              <a:rPr lang="en" sz="2200" err="1">
                <a:latin typeface="Calibri"/>
                <a:ea typeface="Calibri"/>
                <a:cs typeface="Calibri"/>
              </a:rPr>
              <a:t>rhan</a:t>
            </a:r>
            <a:r>
              <a:rPr lang="en" sz="2200">
                <a:latin typeface="Calibri"/>
                <a:ea typeface="Calibri"/>
                <a:cs typeface="Calibri"/>
              </a:rPr>
              <a:t> </a:t>
            </a:r>
            <a:r>
              <a:rPr lang="en" sz="2200" err="1">
                <a:latin typeface="Calibri"/>
                <a:ea typeface="Calibri"/>
                <a:cs typeface="Calibri"/>
              </a:rPr>
              <a:t>wedi</a:t>
            </a:r>
            <a:r>
              <a:rPr lang="en" sz="2200">
                <a:latin typeface="Calibri"/>
                <a:ea typeface="Calibri"/>
                <a:cs typeface="Calibri"/>
              </a:rPr>
              <a:t> </a:t>
            </a:r>
            <a:r>
              <a:rPr lang="en" sz="2200" err="1">
                <a:latin typeface="Calibri"/>
                <a:ea typeface="Calibri"/>
                <a:cs typeface="Calibri"/>
              </a:rPr>
              <a:t>threfnu</a:t>
            </a:r>
            <a:r>
              <a:rPr lang="en" sz="2200">
                <a:latin typeface="Calibri"/>
                <a:ea typeface="Calibri"/>
                <a:cs typeface="Calibri"/>
              </a:rPr>
              <a:t> </a:t>
            </a:r>
            <a:r>
              <a:rPr lang="en" sz="2200" err="1">
                <a:latin typeface="Calibri"/>
                <a:ea typeface="Calibri"/>
                <a:cs typeface="Calibri"/>
              </a:rPr>
              <a:t>yn</a:t>
            </a:r>
            <a:r>
              <a:rPr lang="en" sz="2200">
                <a:latin typeface="Calibri"/>
                <a:ea typeface="Calibri"/>
                <a:cs typeface="Calibri"/>
              </a:rPr>
              <a:t> </a:t>
            </a:r>
            <a:r>
              <a:rPr lang="en" sz="2200" err="1">
                <a:latin typeface="Calibri"/>
                <a:ea typeface="Calibri"/>
                <a:cs typeface="Calibri"/>
              </a:rPr>
              <a:t>ôl</a:t>
            </a:r>
            <a:r>
              <a:rPr lang="en" sz="2200">
                <a:latin typeface="Calibri"/>
                <a:ea typeface="Calibri"/>
                <a:cs typeface="Calibri"/>
              </a:rPr>
              <a:t> </a:t>
            </a:r>
            <a:r>
              <a:rPr lang="en" sz="2200" err="1">
                <a:latin typeface="Calibri"/>
                <a:ea typeface="Calibri"/>
                <a:cs typeface="Calibri"/>
              </a:rPr>
              <a:t>pwysigrwydd</a:t>
            </a:r>
            <a:r>
              <a:rPr lang="en" sz="2200">
                <a:latin typeface="Calibri"/>
                <a:ea typeface="Calibri"/>
                <a:cs typeface="Calibri"/>
              </a:rPr>
              <a:t> a </a:t>
            </a:r>
            <a:r>
              <a:rPr lang="en" sz="2200" err="1">
                <a:latin typeface="Calibri"/>
                <a:ea typeface="Calibri"/>
                <a:cs typeface="Calibri"/>
              </a:rPr>
              <a:t>brys</a:t>
            </a:r>
            <a:endParaRPr lang="en" sz="2200">
              <a:latin typeface="Calibri"/>
              <a:ea typeface="Calibri"/>
              <a:cs typeface="Calibri"/>
            </a:endParaRPr>
          </a:p>
          <a:p>
            <a:r>
              <a:rPr lang="en" sz="2200" i="1">
                <a:latin typeface="Calibri"/>
                <a:ea typeface="Calibri"/>
                <a:cs typeface="Calibri"/>
              </a:rPr>
              <a:t>4 quadrants </a:t>
            </a:r>
            <a:r>
              <a:rPr lang="en" sz="2200" i="1" err="1">
                <a:latin typeface="Calibri"/>
                <a:ea typeface="Calibri"/>
                <a:cs typeface="Calibri"/>
              </a:rPr>
              <a:t>organised</a:t>
            </a:r>
            <a:r>
              <a:rPr lang="en" sz="2200" i="1">
                <a:latin typeface="Calibri"/>
                <a:ea typeface="Calibri"/>
                <a:cs typeface="Calibri"/>
              </a:rPr>
              <a:t> by urgency and importance</a:t>
            </a:r>
            <a:br>
              <a:rPr lang="en-US" sz="2200">
                <a:latin typeface="Calibri"/>
                <a:ea typeface="Calibri"/>
                <a:cs typeface="Calibri"/>
              </a:rPr>
            </a:br>
            <a:endParaRPr lang="en-US" sz="2200">
              <a:latin typeface="Calibri"/>
              <a:ea typeface="Calibri"/>
              <a:cs typeface="Calibri"/>
            </a:endParaRPr>
          </a:p>
          <a:p>
            <a:endParaRPr lang="en-GB" sz="2200">
              <a:latin typeface="Calibri"/>
              <a:ea typeface="Calibri"/>
              <a:cs typeface="Calibri"/>
            </a:endParaRPr>
          </a:p>
        </p:txBody>
      </p:sp>
      <p:pic>
        <p:nvPicPr>
          <p:cNvPr id="4" name="Picture 3" descr="Using Covey's Matrix to tame your Time Management Woes - Project  Accelerator News">
            <a:extLst>
              <a:ext uri="{FF2B5EF4-FFF2-40B4-BE49-F238E27FC236}">
                <a16:creationId xmlns:a16="http://schemas.microsoft.com/office/drawing/2014/main" id="{23D974BB-78DE-3DA5-626B-83966054A4EC}"/>
              </a:ext>
            </a:extLst>
          </p:cNvPr>
          <p:cNvPicPr>
            <a:picLocks noChangeAspect="1"/>
          </p:cNvPicPr>
          <p:nvPr/>
        </p:nvPicPr>
        <p:blipFill rotWithShape="1">
          <a:blip r:embed="rId2"/>
          <a:srcRect l="4033" t="11730" r="2966" b="5425"/>
          <a:stretch/>
        </p:blipFill>
        <p:spPr>
          <a:xfrm>
            <a:off x="4654296" y="947910"/>
            <a:ext cx="6903720" cy="4962180"/>
          </a:xfrm>
          <a:prstGeom prst="rect">
            <a:avLst/>
          </a:prstGeom>
        </p:spPr>
      </p:pic>
    </p:spTree>
    <p:extLst>
      <p:ext uri="{BB962C8B-B14F-4D97-AF65-F5344CB8AC3E}">
        <p14:creationId xmlns:p14="http://schemas.microsoft.com/office/powerpoint/2010/main" val="28581960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7" descr="Stephen Covey | Craig T. Owens">
            <a:extLst>
              <a:ext uri="{FF2B5EF4-FFF2-40B4-BE49-F238E27FC236}">
                <a16:creationId xmlns:a16="http://schemas.microsoft.com/office/drawing/2014/main" id="{D8D111EA-3910-3EC7-CD77-3BC32F4FD3CE}"/>
              </a:ext>
            </a:extLst>
          </p:cNvPr>
          <p:cNvPicPr>
            <a:picLocks noGrp="1" noChangeAspect="1"/>
          </p:cNvPicPr>
          <p:nvPr>
            <p:ph idx="1"/>
          </p:nvPr>
        </p:nvPicPr>
        <p:blipFill rotWithShape="1">
          <a:blip r:embed="rId3"/>
          <a:srcRect l="7964" t="4993" r="12287" b="4405"/>
          <a:stretch/>
        </p:blipFill>
        <p:spPr>
          <a:xfrm>
            <a:off x="328079" y="1042509"/>
            <a:ext cx="5419161" cy="4771475"/>
          </a:xfrm>
          <a:prstGeom prst="rect">
            <a:avLst/>
          </a:prstGeom>
        </p:spPr>
      </p:pic>
      <p:pic>
        <p:nvPicPr>
          <p:cNvPr id="5" name="Picture 4" descr="What is the time management matrix and how to do you use it? | Vault-ERP">
            <a:extLst>
              <a:ext uri="{FF2B5EF4-FFF2-40B4-BE49-F238E27FC236}">
                <a16:creationId xmlns:a16="http://schemas.microsoft.com/office/drawing/2014/main" id="{F5C3EE92-3863-2DF6-2A8E-F6F9DC284193}"/>
              </a:ext>
            </a:extLst>
          </p:cNvPr>
          <p:cNvPicPr>
            <a:picLocks noChangeAspect="1"/>
          </p:cNvPicPr>
          <p:nvPr/>
        </p:nvPicPr>
        <p:blipFill rotWithShape="1">
          <a:blip r:embed="rId4"/>
          <a:srcRect l="13981" t="14417" r="11538" b="18736"/>
          <a:stretch/>
        </p:blipFill>
        <p:spPr>
          <a:xfrm>
            <a:off x="6428975" y="2085061"/>
            <a:ext cx="5436126" cy="3731014"/>
          </a:xfrm>
          <a:prstGeom prst="rect">
            <a:avLst/>
          </a:prstGeom>
        </p:spPr>
      </p:pic>
      <p:sp>
        <p:nvSpPr>
          <p:cNvPr id="11" name="Title 1">
            <a:extLst>
              <a:ext uri="{FF2B5EF4-FFF2-40B4-BE49-F238E27FC236}">
                <a16:creationId xmlns:a16="http://schemas.microsoft.com/office/drawing/2014/main" id="{F9F5A604-0311-7938-1C95-79D02BA4AF2E}"/>
              </a:ext>
            </a:extLst>
          </p:cNvPr>
          <p:cNvSpPr>
            <a:spLocks noGrp="1"/>
          </p:cNvSpPr>
          <p:nvPr>
            <p:ph type="title"/>
          </p:nvPr>
        </p:nvSpPr>
        <p:spPr>
          <a:xfrm>
            <a:off x="326063" y="109632"/>
            <a:ext cx="11532580" cy="877729"/>
          </a:xfrm>
        </p:spPr>
        <p:txBody>
          <a:bodyPr anchor="ctr">
            <a:normAutofit/>
          </a:bodyPr>
          <a:lstStyle/>
          <a:p>
            <a:pPr>
              <a:spcBef>
                <a:spcPts val="1000"/>
              </a:spcBef>
            </a:pPr>
            <a:r>
              <a:rPr lang="en-US" sz="2800" b="1">
                <a:solidFill>
                  <a:schemeClr val="bg1"/>
                </a:solidFill>
                <a:ea typeface="+mj-lt"/>
                <a:cs typeface="+mj-lt"/>
              </a:rPr>
              <a:t>Over the course of a typical week, what activities do you do in each quadrant?</a:t>
            </a:r>
            <a:endParaRPr lang="en-GB" sz="2800">
              <a:solidFill>
                <a:schemeClr val="bg1"/>
              </a:solidFill>
              <a:ea typeface="+mj-lt"/>
              <a:cs typeface="+mj-lt"/>
            </a:endParaRPr>
          </a:p>
        </p:txBody>
      </p:sp>
      <p:sp>
        <p:nvSpPr>
          <p:cNvPr id="2" name="TextBox 1">
            <a:extLst>
              <a:ext uri="{FF2B5EF4-FFF2-40B4-BE49-F238E27FC236}">
                <a16:creationId xmlns:a16="http://schemas.microsoft.com/office/drawing/2014/main" id="{60E67259-C05B-4C46-8F15-11A06AB82D81}"/>
              </a:ext>
            </a:extLst>
          </p:cNvPr>
          <p:cNvSpPr txBox="1"/>
          <p:nvPr/>
        </p:nvSpPr>
        <p:spPr>
          <a:xfrm>
            <a:off x="5780804" y="1014839"/>
            <a:ext cx="6279029" cy="830997"/>
          </a:xfrm>
          <a:prstGeom prst="rect">
            <a:avLst/>
          </a:prstGeom>
          <a:noFill/>
        </p:spPr>
        <p:txBody>
          <a:bodyPr wrap="square" lIns="91440" tIns="45720" rIns="91440" bIns="45720" rtlCol="0" anchor="t">
            <a:spAutoFit/>
          </a:bodyPr>
          <a:lstStyle/>
          <a:p>
            <a:pPr algn="ctr"/>
            <a:r>
              <a:rPr lang="en-US" sz="2400"/>
              <a:t>Dros </a:t>
            </a:r>
            <a:r>
              <a:rPr lang="en-US" sz="2400" err="1"/>
              <a:t>wythnos</a:t>
            </a:r>
            <a:r>
              <a:rPr lang="en-US" sz="2400"/>
              <a:t> </a:t>
            </a:r>
            <a:r>
              <a:rPr lang="en-US" sz="2400" err="1"/>
              <a:t>cyffredin</a:t>
            </a:r>
            <a:r>
              <a:rPr lang="en-US" sz="2400"/>
              <a:t>, pa </a:t>
            </a:r>
            <a:r>
              <a:rPr lang="en-US" sz="2400" err="1"/>
              <a:t>fath</a:t>
            </a:r>
            <a:r>
              <a:rPr lang="en-US" sz="2400"/>
              <a:t> o </a:t>
            </a:r>
            <a:r>
              <a:rPr lang="en-US" sz="2400" err="1"/>
              <a:t>weithgareddau</a:t>
            </a:r>
            <a:r>
              <a:rPr lang="en-US" sz="2400"/>
              <a:t> </a:t>
            </a:r>
            <a:r>
              <a:rPr lang="en-US" sz="2400" err="1"/>
              <a:t>byddech</a:t>
            </a:r>
            <a:r>
              <a:rPr lang="en-US" sz="2400"/>
              <a:t> </a:t>
            </a:r>
            <a:r>
              <a:rPr lang="en-US" sz="2400" err="1"/>
              <a:t>chi’n</a:t>
            </a:r>
            <a:r>
              <a:rPr lang="en-US" sz="2400"/>
              <a:t> </a:t>
            </a:r>
            <a:r>
              <a:rPr lang="en-US" sz="2400" err="1"/>
              <a:t>gosod</a:t>
            </a:r>
            <a:r>
              <a:rPr lang="en-US" sz="2400"/>
              <a:t> </a:t>
            </a:r>
            <a:r>
              <a:rPr lang="en-US" sz="2400" err="1"/>
              <a:t>ymhob</a:t>
            </a:r>
            <a:r>
              <a:rPr lang="en-US" sz="2400"/>
              <a:t> </a:t>
            </a:r>
            <a:r>
              <a:rPr lang="en-US" sz="2400" err="1"/>
              <a:t>cwarter</a:t>
            </a:r>
            <a:r>
              <a:rPr lang="en-US" sz="2400"/>
              <a:t>. </a:t>
            </a:r>
            <a:endParaRPr lang="en-US"/>
          </a:p>
        </p:txBody>
      </p:sp>
    </p:spTree>
    <p:extLst>
      <p:ext uri="{BB962C8B-B14F-4D97-AF65-F5344CB8AC3E}">
        <p14:creationId xmlns:p14="http://schemas.microsoft.com/office/powerpoint/2010/main" val="781686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CFD998A-6B5C-A2ED-F837-6B636987C767}"/>
              </a:ext>
            </a:extLst>
          </p:cNvPr>
          <p:cNvGraphicFramePr>
            <a:graphicFrameLocks noGrp="1"/>
          </p:cNvGraphicFramePr>
          <p:nvPr>
            <p:extLst>
              <p:ext uri="{D42A27DB-BD31-4B8C-83A1-F6EECF244321}">
                <p14:modId xmlns:p14="http://schemas.microsoft.com/office/powerpoint/2010/main" val="2022056395"/>
              </p:ext>
            </p:extLst>
          </p:nvPr>
        </p:nvGraphicFramePr>
        <p:xfrm>
          <a:off x="214913" y="243568"/>
          <a:ext cx="11734880" cy="6603567"/>
        </p:xfrm>
        <a:graphic>
          <a:graphicData uri="http://schemas.openxmlformats.org/drawingml/2006/table">
            <a:tbl>
              <a:tblPr firstRow="1" bandRow="1">
                <a:tableStyleId>{073A0DAA-6AF3-43AB-8588-CEC1D06C72B9}</a:tableStyleId>
              </a:tblPr>
              <a:tblGrid>
                <a:gridCol w="1280808">
                  <a:extLst>
                    <a:ext uri="{9D8B030D-6E8A-4147-A177-3AD203B41FA5}">
                      <a16:colId xmlns:a16="http://schemas.microsoft.com/office/drawing/2014/main" val="3072395423"/>
                    </a:ext>
                  </a:extLst>
                </a:gridCol>
                <a:gridCol w="5341544">
                  <a:extLst>
                    <a:ext uri="{9D8B030D-6E8A-4147-A177-3AD203B41FA5}">
                      <a16:colId xmlns:a16="http://schemas.microsoft.com/office/drawing/2014/main" val="4158655178"/>
                    </a:ext>
                  </a:extLst>
                </a:gridCol>
                <a:gridCol w="5112528">
                  <a:extLst>
                    <a:ext uri="{9D8B030D-6E8A-4147-A177-3AD203B41FA5}">
                      <a16:colId xmlns:a16="http://schemas.microsoft.com/office/drawing/2014/main" val="2361108685"/>
                    </a:ext>
                  </a:extLst>
                </a:gridCol>
              </a:tblGrid>
              <a:tr h="826075">
                <a:tc>
                  <a:txBody>
                    <a:bodyPr/>
                    <a:lstStyle/>
                    <a:p>
                      <a:pPr fontAlgn="ctr"/>
                      <a:endParaRPr lang="en-GB" sz="3200">
                        <a:effectLst/>
                        <a:latin typeface="Calibri"/>
                      </a:endParaRPr>
                    </a:p>
                    <a:p>
                      <a:pPr algn="ctr" rtl="0" fontAlgn="base"/>
                      <a:r>
                        <a:rPr lang="en-GB" sz="2000">
                          <a:effectLst/>
                          <a:latin typeface="Calibri"/>
                        </a:rPr>
                        <a:t>  </a:t>
                      </a:r>
                    </a:p>
                  </a:txBody>
                  <a:tcPr anchor="ctr"/>
                </a:tc>
                <a:tc>
                  <a:txBody>
                    <a:bodyPr/>
                    <a:lstStyle/>
                    <a:p>
                      <a:pPr algn="ctr" fontAlgn="ctr"/>
                      <a:r>
                        <a:rPr lang="en-GB" sz="3600">
                          <a:solidFill>
                            <a:schemeClr val="bg1"/>
                          </a:solidFill>
                          <a:effectLst/>
                          <a:latin typeface="Calibri"/>
                        </a:rPr>
                        <a:t>Urgent </a:t>
                      </a:r>
                    </a:p>
                  </a:txBody>
                  <a:tcPr anchor="ctr"/>
                </a:tc>
                <a:tc>
                  <a:txBody>
                    <a:bodyPr/>
                    <a:lstStyle/>
                    <a:p>
                      <a:pPr algn="ctr" fontAlgn="ctr"/>
                      <a:r>
                        <a:rPr lang="en-GB" sz="3600">
                          <a:solidFill>
                            <a:schemeClr val="bg1"/>
                          </a:solidFill>
                          <a:effectLst/>
                          <a:latin typeface="Calibri"/>
                        </a:rPr>
                        <a:t>Not urgent </a:t>
                      </a:r>
                    </a:p>
                  </a:txBody>
                  <a:tcPr anchor="ctr"/>
                </a:tc>
                <a:extLst>
                  <a:ext uri="{0D108BD9-81ED-4DB2-BD59-A6C34878D82A}">
                    <a16:rowId xmlns:a16="http://schemas.microsoft.com/office/drawing/2014/main" val="1733721658"/>
                  </a:ext>
                </a:extLst>
              </a:tr>
              <a:tr h="2763087">
                <a:tc>
                  <a:txBody>
                    <a:bodyPr/>
                    <a:lstStyle/>
                    <a:p>
                      <a:pPr fontAlgn="ctr"/>
                      <a:endParaRPr lang="en-GB" sz="3200" b="1">
                        <a:effectLst/>
                        <a:latin typeface="Calibri"/>
                      </a:endParaRPr>
                    </a:p>
                    <a:p>
                      <a:pPr algn="ctr" rtl="0" fontAlgn="base"/>
                      <a:r>
                        <a:rPr lang="en-GB" sz="2000" b="1">
                          <a:effectLst/>
                          <a:latin typeface="Calibri"/>
                        </a:rPr>
                        <a:t>Important </a:t>
                      </a:r>
                    </a:p>
                  </a:txBody>
                  <a:tcPr anchor="ctr"/>
                </a:tc>
                <a:tc>
                  <a:txBody>
                    <a:bodyPr/>
                    <a:lstStyle/>
                    <a:p>
                      <a:pPr marL="342900" lvl="0" indent="-342900" algn="ctr">
                        <a:buClr>
                          <a:srgbClr val="000000"/>
                        </a:buClr>
                        <a:buAutoNum type="arabicPeriod"/>
                      </a:pPr>
                      <a:r>
                        <a:rPr lang="en-GB" sz="2800" b="1" i="0" u="none" strike="noStrike" noProof="0">
                          <a:solidFill>
                            <a:srgbClr val="000000"/>
                          </a:solidFill>
                          <a:effectLst/>
                          <a:latin typeface="Calibri"/>
                        </a:rPr>
                        <a:t>DO FIRST!</a:t>
                      </a:r>
                      <a:endParaRPr lang="en-US" sz="2800" b="1" i="0" u="none" strike="noStrike" noProof="0">
                        <a:solidFill>
                          <a:srgbClr val="000000"/>
                        </a:solidFill>
                        <a:effectLst/>
                        <a:latin typeface="Calibri"/>
                      </a:endParaRPr>
                    </a:p>
                    <a:p>
                      <a:pPr lvl="0">
                        <a:buNone/>
                      </a:pPr>
                      <a:r>
                        <a:rPr lang="en-GB" sz="2000" b="1">
                          <a:solidFill>
                            <a:srgbClr val="000000"/>
                          </a:solidFill>
                          <a:effectLst/>
                          <a:latin typeface="Calibri"/>
                        </a:rPr>
                        <a:t>Examples</a:t>
                      </a:r>
                      <a:r>
                        <a:rPr lang="en-GB" sz="2000">
                          <a:solidFill>
                            <a:srgbClr val="000000"/>
                          </a:solidFill>
                          <a:effectLst/>
                          <a:latin typeface="Calibri"/>
                        </a:rPr>
                        <a:t>: Deadline driven work; Emergencies</a:t>
                      </a:r>
                    </a:p>
                    <a:p>
                      <a:pPr lvl="0">
                        <a:buNone/>
                      </a:pPr>
                      <a:endParaRPr lang="en-GB" sz="2000">
                        <a:solidFill>
                          <a:srgbClr val="000000"/>
                        </a:solidFill>
                        <a:effectLst/>
                        <a:latin typeface="Calibri"/>
                      </a:endParaRPr>
                    </a:p>
                    <a:p>
                      <a:pPr lvl="0">
                        <a:buNone/>
                      </a:pPr>
                      <a:r>
                        <a:rPr lang="en-GB" sz="2000" b="1">
                          <a:solidFill>
                            <a:srgbClr val="000000"/>
                          </a:solidFill>
                          <a:effectLst/>
                          <a:latin typeface="Calibri"/>
                        </a:rPr>
                        <a:t>Long term impacts: </a:t>
                      </a:r>
                      <a:r>
                        <a:rPr lang="en-GB" sz="2000">
                          <a:solidFill>
                            <a:srgbClr val="000000"/>
                          </a:solidFill>
                          <a:effectLst/>
                          <a:latin typeface="Calibri"/>
                        </a:rPr>
                        <a:t>Risks stress / burnout; reactive way of working</a:t>
                      </a:r>
                      <a:endParaRPr lang="en-GB" sz="2000" b="1"/>
                    </a:p>
                    <a:p>
                      <a:pPr rtl="0" fontAlgn="base"/>
                      <a:r>
                        <a:rPr lang="en-GB" sz="2000">
                          <a:solidFill>
                            <a:srgbClr val="000000"/>
                          </a:solidFill>
                          <a:effectLst/>
                          <a:latin typeface="Calibri"/>
                        </a:rPr>
                        <a:t>  </a:t>
                      </a:r>
                    </a:p>
                    <a:p>
                      <a:pPr rtl="0" fontAlgn="base"/>
                      <a:r>
                        <a:rPr lang="en-GB" sz="2000" b="1">
                          <a:solidFill>
                            <a:srgbClr val="000000"/>
                          </a:solidFill>
                          <a:effectLst/>
                          <a:latin typeface="Calibri"/>
                        </a:rPr>
                        <a:t>Ways of working:  </a:t>
                      </a:r>
                      <a:r>
                        <a:rPr lang="en-GB" sz="2000">
                          <a:solidFill>
                            <a:srgbClr val="000000"/>
                          </a:solidFill>
                          <a:effectLst/>
                          <a:latin typeface="Calibri"/>
                        </a:rPr>
                        <a:t>Investigate the real urgency </a:t>
                      </a:r>
                    </a:p>
                    <a:p>
                      <a:pPr rtl="0" fontAlgn="base"/>
                      <a:r>
                        <a:rPr lang="en-GB" sz="2000">
                          <a:solidFill>
                            <a:srgbClr val="000000"/>
                          </a:solidFill>
                          <a:effectLst/>
                          <a:latin typeface="Calibri"/>
                        </a:rPr>
                        <a:t>What help can you call on? </a:t>
                      </a:r>
                    </a:p>
                  </a:txBody>
                  <a:tcPr>
                    <a:solidFill>
                      <a:srgbClr val="FF5F5E"/>
                    </a:solidFill>
                  </a:tcPr>
                </a:tc>
                <a:tc>
                  <a:txBody>
                    <a:bodyPr/>
                    <a:lstStyle/>
                    <a:p>
                      <a:pPr lvl="0" algn="ctr">
                        <a:buNone/>
                      </a:pPr>
                      <a:r>
                        <a:rPr lang="en-GB" sz="2800" b="1" i="0" u="none" strike="noStrike" noProof="0">
                          <a:solidFill>
                            <a:srgbClr val="000000"/>
                          </a:solidFill>
                          <a:effectLst/>
                          <a:latin typeface="Calibri"/>
                        </a:rPr>
                        <a:t>2. DO NEXT /PLAN!</a:t>
                      </a:r>
                    </a:p>
                    <a:p>
                      <a:pPr lvl="0">
                        <a:buNone/>
                      </a:pPr>
                      <a:r>
                        <a:rPr lang="en-GB" sz="2000" b="1">
                          <a:solidFill>
                            <a:srgbClr val="000000"/>
                          </a:solidFill>
                          <a:effectLst/>
                          <a:latin typeface="Calibri"/>
                        </a:rPr>
                        <a:t>Examples</a:t>
                      </a:r>
                      <a:r>
                        <a:rPr lang="en-GB" sz="2000">
                          <a:solidFill>
                            <a:srgbClr val="000000"/>
                          </a:solidFill>
                          <a:effectLst/>
                          <a:latin typeface="Calibri"/>
                        </a:rPr>
                        <a:t>: Health, staying in touch with friends</a:t>
                      </a:r>
                    </a:p>
                    <a:p>
                      <a:pPr lvl="0">
                        <a:buNone/>
                      </a:pPr>
                      <a:endParaRPr lang="en-GB" sz="2000">
                        <a:solidFill>
                          <a:srgbClr val="000000"/>
                        </a:solidFill>
                        <a:effectLst/>
                        <a:latin typeface="Calibri"/>
                      </a:endParaRPr>
                    </a:p>
                    <a:p>
                      <a:pPr lvl="0">
                        <a:buNone/>
                      </a:pPr>
                      <a:r>
                        <a:rPr lang="en-GB" sz="2000" b="1">
                          <a:solidFill>
                            <a:srgbClr val="000000"/>
                          </a:solidFill>
                          <a:effectLst/>
                          <a:latin typeface="Calibri"/>
                        </a:rPr>
                        <a:t>Long term impacts:</a:t>
                      </a:r>
                      <a:r>
                        <a:rPr lang="en-GB" sz="2000">
                          <a:solidFill>
                            <a:srgbClr val="000000"/>
                          </a:solidFill>
                          <a:effectLst/>
                          <a:latin typeface="Calibri"/>
                        </a:rPr>
                        <a:t> Calmer, more balanced </a:t>
                      </a:r>
                      <a:endParaRPr lang="en-GB" sz="2000"/>
                    </a:p>
                    <a:p>
                      <a:pPr rtl="0" fontAlgn="base"/>
                      <a:r>
                        <a:rPr lang="en-GB" sz="2000">
                          <a:solidFill>
                            <a:srgbClr val="000000"/>
                          </a:solidFill>
                          <a:effectLst/>
                          <a:latin typeface="Calibri"/>
                        </a:rPr>
                        <a:t>Focussed and acting in time </a:t>
                      </a:r>
                    </a:p>
                    <a:p>
                      <a:pPr rtl="0" fontAlgn="base"/>
                      <a:r>
                        <a:rPr lang="en-GB" sz="2000">
                          <a:solidFill>
                            <a:srgbClr val="000000"/>
                          </a:solidFill>
                          <a:effectLst/>
                          <a:latin typeface="Calibri"/>
                        </a:rPr>
                        <a:t>  </a:t>
                      </a:r>
                    </a:p>
                    <a:p>
                      <a:pPr rtl="0" fontAlgn="base"/>
                      <a:r>
                        <a:rPr lang="en-GB" sz="2000" b="1">
                          <a:solidFill>
                            <a:srgbClr val="000000"/>
                          </a:solidFill>
                          <a:effectLst/>
                          <a:latin typeface="Calibri"/>
                        </a:rPr>
                        <a:t>Ways of working: </a:t>
                      </a:r>
                      <a:r>
                        <a:rPr lang="en-GB" sz="2000">
                          <a:solidFill>
                            <a:srgbClr val="000000"/>
                          </a:solidFill>
                          <a:effectLst/>
                          <a:latin typeface="Calibri"/>
                        </a:rPr>
                        <a:t>Plan ahead / schedule in /protect that time</a:t>
                      </a:r>
                    </a:p>
                  </a:txBody>
                  <a:tcPr>
                    <a:solidFill>
                      <a:srgbClr val="5CB7E3"/>
                    </a:solidFill>
                  </a:tcPr>
                </a:tc>
                <a:extLst>
                  <a:ext uri="{0D108BD9-81ED-4DB2-BD59-A6C34878D82A}">
                    <a16:rowId xmlns:a16="http://schemas.microsoft.com/office/drawing/2014/main" val="2189283180"/>
                  </a:ext>
                </a:extLst>
              </a:tr>
              <a:tr h="2763087">
                <a:tc>
                  <a:txBody>
                    <a:bodyPr/>
                    <a:lstStyle/>
                    <a:p>
                      <a:pPr fontAlgn="ctr"/>
                      <a:endParaRPr lang="en-GB" sz="3200" b="1">
                        <a:effectLst/>
                        <a:latin typeface="Calibri"/>
                      </a:endParaRPr>
                    </a:p>
                    <a:p>
                      <a:pPr algn="ctr" rtl="0" fontAlgn="base"/>
                      <a:r>
                        <a:rPr lang="en-GB" sz="2000" b="1">
                          <a:effectLst/>
                          <a:latin typeface="Calibri"/>
                        </a:rPr>
                        <a:t>Not important </a:t>
                      </a:r>
                    </a:p>
                  </a:txBody>
                  <a:tcPr anchor="ctr"/>
                </a:tc>
                <a:tc>
                  <a:txBody>
                    <a:bodyPr/>
                    <a:lstStyle/>
                    <a:p>
                      <a:pPr lvl="0" algn="ctr">
                        <a:buNone/>
                      </a:pPr>
                      <a:r>
                        <a:rPr lang="en-GB" sz="2800" b="1">
                          <a:effectLst/>
                          <a:latin typeface="Calibri"/>
                        </a:rPr>
                        <a:t>3. DO LATER OR DELEGATE</a:t>
                      </a:r>
                      <a:endParaRPr lang="en-US" sz="2800" b="1">
                        <a:latin typeface="Calibri"/>
                      </a:endParaRPr>
                    </a:p>
                    <a:p>
                      <a:pPr lvl="0">
                        <a:buNone/>
                      </a:pPr>
                      <a:r>
                        <a:rPr lang="en-GB" sz="2000" b="1">
                          <a:effectLst/>
                          <a:latin typeface="Calibri"/>
                        </a:rPr>
                        <a:t>Examples</a:t>
                      </a:r>
                      <a:r>
                        <a:rPr lang="en-GB" sz="2000" b="0">
                          <a:effectLst/>
                          <a:latin typeface="Calibri"/>
                        </a:rPr>
                        <a:t>: Some emails (not time-sensitive); Administrative tasks</a:t>
                      </a:r>
                      <a:endParaRPr lang="en-GB" sz="2000" b="1">
                        <a:effectLst/>
                        <a:latin typeface="Calibri"/>
                      </a:endParaRPr>
                    </a:p>
                    <a:p>
                      <a:pPr lvl="0">
                        <a:buNone/>
                      </a:pPr>
                      <a:endParaRPr lang="en-GB" sz="2000" b="1">
                        <a:effectLst/>
                        <a:latin typeface="Calibri"/>
                      </a:endParaRPr>
                    </a:p>
                    <a:p>
                      <a:pPr lvl="0">
                        <a:buNone/>
                      </a:pPr>
                      <a:r>
                        <a:rPr lang="en-GB" sz="2000" b="1">
                          <a:effectLst/>
                          <a:latin typeface="Calibri"/>
                        </a:rPr>
                        <a:t>Long term impacts: </a:t>
                      </a:r>
                      <a:r>
                        <a:rPr lang="en-GB" sz="2000">
                          <a:effectLst/>
                          <a:latin typeface="Calibri"/>
                        </a:rPr>
                        <a:t>Risks losing autonomy.</a:t>
                      </a:r>
                    </a:p>
                    <a:p>
                      <a:pPr lvl="0" algn="l">
                        <a:lnSpc>
                          <a:spcPct val="100000"/>
                        </a:lnSpc>
                        <a:spcBef>
                          <a:spcPts val="0"/>
                        </a:spcBef>
                        <a:spcAft>
                          <a:spcPts val="0"/>
                        </a:spcAft>
                        <a:buNone/>
                      </a:pPr>
                      <a:r>
                        <a:rPr lang="en-GB" sz="2000" b="0" i="0" u="none" strike="noStrike" noProof="0">
                          <a:solidFill>
                            <a:srgbClr val="000000"/>
                          </a:solidFill>
                          <a:effectLst/>
                          <a:latin typeface="Calibri"/>
                        </a:rPr>
                        <a:t>Other's peoples agendas?   </a:t>
                      </a:r>
                    </a:p>
                    <a:p>
                      <a:pPr rtl="0" fontAlgn="base"/>
                      <a:r>
                        <a:rPr lang="en-GB" sz="2000">
                          <a:effectLst/>
                          <a:latin typeface="Calibri"/>
                        </a:rPr>
                        <a:t>  </a:t>
                      </a:r>
                    </a:p>
                    <a:p>
                      <a:pPr rtl="0" fontAlgn="base"/>
                      <a:r>
                        <a:rPr lang="en-GB" sz="2000" b="1">
                          <a:effectLst/>
                          <a:latin typeface="Calibri"/>
                        </a:rPr>
                        <a:t>Ways of working: </a:t>
                      </a:r>
                      <a:r>
                        <a:rPr lang="en-GB" sz="2000">
                          <a:effectLst/>
                          <a:latin typeface="Calibri"/>
                        </a:rPr>
                        <a:t>Investigate the real importance and urgency!  Say no... can it be delegated? </a:t>
                      </a:r>
                    </a:p>
                  </a:txBody>
                  <a:tcPr>
                    <a:solidFill>
                      <a:srgbClr val="92D050"/>
                    </a:solidFill>
                  </a:tcPr>
                </a:tc>
                <a:tc>
                  <a:txBody>
                    <a:bodyPr/>
                    <a:lstStyle/>
                    <a:p>
                      <a:pPr algn="ctr" fontAlgn="t"/>
                      <a:r>
                        <a:rPr lang="en-GB" sz="2800" b="1">
                          <a:effectLst/>
                          <a:latin typeface="Calibri"/>
                        </a:rPr>
                        <a:t>4. DON’T DO</a:t>
                      </a:r>
                    </a:p>
                    <a:p>
                      <a:pPr rtl="0" fontAlgn="base"/>
                      <a:r>
                        <a:rPr lang="en-GB" sz="2000" b="1">
                          <a:effectLst/>
                          <a:latin typeface="Calibri"/>
                        </a:rPr>
                        <a:t>Examples: </a:t>
                      </a:r>
                      <a:r>
                        <a:rPr lang="en-GB" sz="2000" b="0">
                          <a:effectLst/>
                          <a:latin typeface="Calibri"/>
                        </a:rPr>
                        <a:t>Social media, time wasting</a:t>
                      </a:r>
                      <a:endParaRPr lang="en-GB" sz="2000">
                        <a:effectLst/>
                        <a:latin typeface="Calibri"/>
                      </a:endParaRPr>
                    </a:p>
                    <a:p>
                      <a:pPr lvl="0">
                        <a:buNone/>
                      </a:pPr>
                      <a:endParaRPr lang="en-GB" sz="2000" b="1">
                        <a:effectLst/>
                        <a:latin typeface="Calibri"/>
                      </a:endParaRPr>
                    </a:p>
                    <a:p>
                      <a:pPr lvl="0">
                        <a:buNone/>
                      </a:pPr>
                      <a:r>
                        <a:rPr lang="en-GB" sz="2000" b="1">
                          <a:effectLst/>
                          <a:latin typeface="Calibri"/>
                        </a:rPr>
                        <a:t>Long term impacts: </a:t>
                      </a:r>
                      <a:r>
                        <a:rPr lang="en-GB" sz="2000">
                          <a:effectLst/>
                          <a:latin typeface="Calibri"/>
                        </a:rPr>
                        <a:t> Risks becoming irresponsible; Gets bored and stressed </a:t>
                      </a:r>
                    </a:p>
                    <a:p>
                      <a:pPr rtl="0" fontAlgn="base"/>
                      <a:r>
                        <a:rPr lang="en-GB" sz="2000">
                          <a:effectLst/>
                          <a:latin typeface="Calibri"/>
                        </a:rPr>
                        <a:t>  </a:t>
                      </a:r>
                    </a:p>
                    <a:p>
                      <a:pPr rtl="0" fontAlgn="base"/>
                      <a:r>
                        <a:rPr lang="en-GB" sz="2000" b="1">
                          <a:effectLst/>
                          <a:latin typeface="Calibri"/>
                        </a:rPr>
                        <a:t>Ways of working: </a:t>
                      </a:r>
                      <a:r>
                        <a:rPr lang="en-GB" sz="2000">
                          <a:effectLst/>
                          <a:latin typeface="Calibri"/>
                        </a:rPr>
                        <a:t>Investigate the cause for these activities – what are they doing for you? </a:t>
                      </a:r>
                    </a:p>
                  </a:txBody>
                  <a:tcPr>
                    <a:solidFill>
                      <a:schemeClr val="bg1">
                        <a:lumMod val="75000"/>
                      </a:schemeClr>
                    </a:solidFill>
                  </a:tcPr>
                </a:tc>
                <a:extLst>
                  <a:ext uri="{0D108BD9-81ED-4DB2-BD59-A6C34878D82A}">
                    <a16:rowId xmlns:a16="http://schemas.microsoft.com/office/drawing/2014/main" val="1565434260"/>
                  </a:ext>
                </a:extLst>
              </a:tr>
            </a:tbl>
          </a:graphicData>
        </a:graphic>
      </p:graphicFrame>
    </p:spTree>
    <p:extLst>
      <p:ext uri="{BB962C8B-B14F-4D97-AF65-F5344CB8AC3E}">
        <p14:creationId xmlns:p14="http://schemas.microsoft.com/office/powerpoint/2010/main" val="18449085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C83BD1-B733-ED4A-88E1-0326EA415FC8}"/>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4200" b="1" kern="1200">
                <a:solidFill>
                  <a:schemeClr val="tx1"/>
                </a:solidFill>
                <a:latin typeface="+mj-lt"/>
                <a:ea typeface="+mj-ea"/>
                <a:cs typeface="+mj-cs"/>
              </a:rPr>
              <a:t>Creuwch tabl Covey ar gyfer eich bywyd chi …</a:t>
            </a:r>
          </a:p>
        </p:txBody>
      </p:sp>
      <p:grpSp>
        <p:nvGrpSpPr>
          <p:cNvPr id="13" name="Group 1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6">
            <a:extLst>
              <a:ext uri="{FF2B5EF4-FFF2-40B4-BE49-F238E27FC236}">
                <a16:creationId xmlns:a16="http://schemas.microsoft.com/office/drawing/2014/main" id="{3FF3DAA5-4B3E-9647-A52F-B5485B2E9E34}"/>
              </a:ext>
            </a:extLst>
          </p:cNvPr>
          <p:cNvGraphicFramePr>
            <a:graphicFrameLocks noGrp="1"/>
          </p:cNvGraphicFramePr>
          <p:nvPr>
            <p:extLst>
              <p:ext uri="{D42A27DB-BD31-4B8C-83A1-F6EECF244321}">
                <p14:modId xmlns:p14="http://schemas.microsoft.com/office/powerpoint/2010/main" val="1930363921"/>
              </p:ext>
            </p:extLst>
          </p:nvPr>
        </p:nvGraphicFramePr>
        <p:xfrm>
          <a:off x="5922492" y="2130521"/>
          <a:ext cx="5536002" cy="2538205"/>
        </p:xfrm>
        <a:graphic>
          <a:graphicData uri="http://schemas.openxmlformats.org/drawingml/2006/table">
            <a:tbl>
              <a:tblPr firstRow="1" bandRow="1">
                <a:tableStyleId>{5C22544A-7EE6-4342-B048-85BDC9FD1C3A}</a:tableStyleId>
              </a:tblPr>
              <a:tblGrid>
                <a:gridCol w="2084705">
                  <a:extLst>
                    <a:ext uri="{9D8B030D-6E8A-4147-A177-3AD203B41FA5}">
                      <a16:colId xmlns:a16="http://schemas.microsoft.com/office/drawing/2014/main" val="3834621246"/>
                    </a:ext>
                  </a:extLst>
                </a:gridCol>
                <a:gridCol w="1323070">
                  <a:extLst>
                    <a:ext uri="{9D8B030D-6E8A-4147-A177-3AD203B41FA5}">
                      <a16:colId xmlns:a16="http://schemas.microsoft.com/office/drawing/2014/main" val="3559714607"/>
                    </a:ext>
                  </a:extLst>
                </a:gridCol>
                <a:gridCol w="2128227">
                  <a:extLst>
                    <a:ext uri="{9D8B030D-6E8A-4147-A177-3AD203B41FA5}">
                      <a16:colId xmlns:a16="http://schemas.microsoft.com/office/drawing/2014/main" val="3453198986"/>
                    </a:ext>
                  </a:extLst>
                </a:gridCol>
              </a:tblGrid>
              <a:tr h="689389">
                <a:tc>
                  <a:txBody>
                    <a:bodyPr/>
                    <a:lstStyle/>
                    <a:p>
                      <a:endParaRPr lang="en-US" sz="3100"/>
                    </a:p>
                  </a:txBody>
                  <a:tcPr marL="156679" marR="156679" marT="78340" marB="78340">
                    <a:solidFill>
                      <a:schemeClr val="accent1"/>
                    </a:solidFill>
                  </a:tcPr>
                </a:tc>
                <a:tc>
                  <a:txBody>
                    <a:bodyPr/>
                    <a:lstStyle/>
                    <a:p>
                      <a:r>
                        <a:rPr lang="en-US" sz="3100"/>
                        <a:t>Brys</a:t>
                      </a:r>
                    </a:p>
                  </a:txBody>
                  <a:tcPr marL="156679" marR="156679" marT="78340" marB="78340"/>
                </a:tc>
                <a:tc>
                  <a:txBody>
                    <a:bodyPr/>
                    <a:lstStyle/>
                    <a:p>
                      <a:r>
                        <a:rPr lang="en-US" sz="3100"/>
                        <a:t>Dim Brys</a:t>
                      </a:r>
                    </a:p>
                  </a:txBody>
                  <a:tcPr marL="156679" marR="156679" marT="78340" marB="78340"/>
                </a:tc>
                <a:extLst>
                  <a:ext uri="{0D108BD9-81ED-4DB2-BD59-A6C34878D82A}">
                    <a16:rowId xmlns:a16="http://schemas.microsoft.com/office/drawing/2014/main" val="2386541751"/>
                  </a:ext>
                </a:extLst>
              </a:tr>
              <a:tr h="689389">
                <a:tc>
                  <a:txBody>
                    <a:bodyPr/>
                    <a:lstStyle/>
                    <a:p>
                      <a:r>
                        <a:rPr lang="en-US" sz="3100" b="1">
                          <a:solidFill>
                            <a:schemeClr val="bg1"/>
                          </a:solidFill>
                        </a:rPr>
                        <a:t>Pwysig</a:t>
                      </a:r>
                    </a:p>
                  </a:txBody>
                  <a:tcPr marL="156679" marR="156679" marT="78340" marB="78340">
                    <a:solidFill>
                      <a:schemeClr val="accent1"/>
                    </a:solidFill>
                  </a:tcPr>
                </a:tc>
                <a:tc>
                  <a:txBody>
                    <a:bodyPr/>
                    <a:lstStyle/>
                    <a:p>
                      <a:r>
                        <a:rPr lang="en-US" sz="3100"/>
                        <a:t>l</a:t>
                      </a:r>
                    </a:p>
                  </a:txBody>
                  <a:tcPr marL="156679" marR="156679" marT="78340" marB="78340"/>
                </a:tc>
                <a:tc>
                  <a:txBody>
                    <a:bodyPr/>
                    <a:lstStyle/>
                    <a:p>
                      <a:r>
                        <a:rPr lang="en-US" sz="3100"/>
                        <a:t>ll</a:t>
                      </a:r>
                    </a:p>
                  </a:txBody>
                  <a:tcPr marL="156679" marR="156679" marT="78340" marB="78340"/>
                </a:tc>
                <a:extLst>
                  <a:ext uri="{0D108BD9-81ED-4DB2-BD59-A6C34878D82A}">
                    <a16:rowId xmlns:a16="http://schemas.microsoft.com/office/drawing/2014/main" val="1396590333"/>
                  </a:ext>
                </a:extLst>
              </a:tr>
              <a:tr h="1159427">
                <a:tc>
                  <a:txBody>
                    <a:bodyPr/>
                    <a:lstStyle/>
                    <a:p>
                      <a:r>
                        <a:rPr lang="en-US" sz="3100" b="1">
                          <a:solidFill>
                            <a:schemeClr val="bg1"/>
                          </a:solidFill>
                        </a:rPr>
                        <a:t>Ddim yn bwysig</a:t>
                      </a:r>
                    </a:p>
                  </a:txBody>
                  <a:tcPr marL="156679" marR="156679" marT="78340" marB="78340">
                    <a:solidFill>
                      <a:schemeClr val="accent1"/>
                    </a:solidFill>
                  </a:tcPr>
                </a:tc>
                <a:tc>
                  <a:txBody>
                    <a:bodyPr/>
                    <a:lstStyle/>
                    <a:p>
                      <a:r>
                        <a:rPr lang="en-US" sz="3100"/>
                        <a:t>lll</a:t>
                      </a:r>
                    </a:p>
                  </a:txBody>
                  <a:tcPr marL="156679" marR="156679" marT="78340" marB="78340"/>
                </a:tc>
                <a:tc>
                  <a:txBody>
                    <a:bodyPr/>
                    <a:lstStyle/>
                    <a:p>
                      <a:r>
                        <a:rPr lang="en-US" sz="3100"/>
                        <a:t>lV</a:t>
                      </a:r>
                    </a:p>
                  </a:txBody>
                  <a:tcPr marL="156679" marR="156679" marT="78340" marB="78340"/>
                </a:tc>
                <a:extLst>
                  <a:ext uri="{0D108BD9-81ED-4DB2-BD59-A6C34878D82A}">
                    <a16:rowId xmlns:a16="http://schemas.microsoft.com/office/drawing/2014/main" val="4170205471"/>
                  </a:ext>
                </a:extLst>
              </a:tr>
            </a:tbl>
          </a:graphicData>
        </a:graphic>
      </p:graphicFrame>
    </p:spTree>
    <p:extLst>
      <p:ext uri="{BB962C8B-B14F-4D97-AF65-F5344CB8AC3E}">
        <p14:creationId xmlns:p14="http://schemas.microsoft.com/office/powerpoint/2010/main" val="29408375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4BCE233B-C3DE-0376-595F-0B65CCDFC286}"/>
              </a:ext>
            </a:extLst>
          </p:cNvPr>
          <p:cNvGraphicFramePr>
            <a:graphicFrameLocks noGrp="1"/>
          </p:cNvGraphicFramePr>
          <p:nvPr>
            <p:ph idx="1"/>
          </p:nvPr>
        </p:nvGraphicFramePr>
        <p:xfrm>
          <a:off x="935477" y="1939115"/>
          <a:ext cx="6511018" cy="2987040"/>
        </p:xfrm>
        <a:graphic>
          <a:graphicData uri="http://schemas.openxmlformats.org/drawingml/2006/table">
            <a:tbl>
              <a:tblPr firstRow="1" bandRow="1">
                <a:tableStyleId>{073A0DAA-6AF3-43AB-8588-CEC1D06C72B9}</a:tableStyleId>
              </a:tblPr>
              <a:tblGrid>
                <a:gridCol w="1020060">
                  <a:extLst>
                    <a:ext uri="{9D8B030D-6E8A-4147-A177-3AD203B41FA5}">
                      <a16:colId xmlns:a16="http://schemas.microsoft.com/office/drawing/2014/main" val="780148494"/>
                    </a:ext>
                  </a:extLst>
                </a:gridCol>
                <a:gridCol w="2745479">
                  <a:extLst>
                    <a:ext uri="{9D8B030D-6E8A-4147-A177-3AD203B41FA5}">
                      <a16:colId xmlns:a16="http://schemas.microsoft.com/office/drawing/2014/main" val="3358087879"/>
                    </a:ext>
                  </a:extLst>
                </a:gridCol>
                <a:gridCol w="2745479">
                  <a:extLst>
                    <a:ext uri="{9D8B030D-6E8A-4147-A177-3AD203B41FA5}">
                      <a16:colId xmlns:a16="http://schemas.microsoft.com/office/drawing/2014/main" val="1654323317"/>
                    </a:ext>
                  </a:extLst>
                </a:gridCol>
              </a:tblGrid>
              <a:tr h="484043">
                <a:tc>
                  <a:txBody>
                    <a:bodyPr/>
                    <a:lstStyle/>
                    <a:p>
                      <a:pPr fontAlgn="ctr"/>
                      <a:endParaRPr lang="en-GB" sz="2000">
                        <a:effectLst/>
                      </a:endParaRPr>
                    </a:p>
                    <a:p>
                      <a:pPr algn="ctr" rtl="0" fontAlgn="base"/>
                      <a:r>
                        <a:rPr lang="en-GB" sz="1400">
                          <a:effectLst/>
                        </a:rPr>
                        <a:t>  </a:t>
                      </a:r>
                    </a:p>
                  </a:txBody>
                  <a:tcPr anchor="ctr"/>
                </a:tc>
                <a:tc>
                  <a:txBody>
                    <a:bodyPr/>
                    <a:lstStyle/>
                    <a:p>
                      <a:pPr algn="ctr" fontAlgn="ctr"/>
                      <a:endParaRPr lang="en-GB" sz="2000">
                        <a:solidFill>
                          <a:schemeClr val="bg1"/>
                        </a:solidFill>
                        <a:effectLst/>
                      </a:endParaRPr>
                    </a:p>
                    <a:p>
                      <a:pPr algn="ctr" rtl="0" fontAlgn="base"/>
                      <a:r>
                        <a:rPr lang="en-GB" sz="1400">
                          <a:solidFill>
                            <a:schemeClr val="bg1"/>
                          </a:solidFill>
                          <a:effectLst/>
                        </a:rPr>
                        <a:t>Urgent </a:t>
                      </a:r>
                    </a:p>
                  </a:txBody>
                  <a:tcPr anchor="ctr"/>
                </a:tc>
                <a:tc>
                  <a:txBody>
                    <a:bodyPr/>
                    <a:lstStyle/>
                    <a:p>
                      <a:pPr algn="ctr" fontAlgn="ctr"/>
                      <a:endParaRPr lang="en-GB" sz="2000">
                        <a:solidFill>
                          <a:schemeClr val="bg1"/>
                        </a:solidFill>
                        <a:effectLst/>
                      </a:endParaRPr>
                    </a:p>
                    <a:p>
                      <a:pPr algn="ctr" rtl="0" fontAlgn="base"/>
                      <a:r>
                        <a:rPr lang="en-GB" sz="1400">
                          <a:solidFill>
                            <a:schemeClr val="bg1"/>
                          </a:solidFill>
                          <a:effectLst/>
                        </a:rPr>
                        <a:t>Not urgent </a:t>
                      </a:r>
                    </a:p>
                  </a:txBody>
                  <a:tcPr anchor="ctr"/>
                </a:tc>
                <a:extLst>
                  <a:ext uri="{0D108BD9-81ED-4DB2-BD59-A6C34878D82A}">
                    <a16:rowId xmlns:a16="http://schemas.microsoft.com/office/drawing/2014/main" val="2973443357"/>
                  </a:ext>
                </a:extLst>
              </a:tr>
              <a:tr h="797246">
                <a:tc>
                  <a:txBody>
                    <a:bodyPr/>
                    <a:lstStyle/>
                    <a:p>
                      <a:pPr fontAlgn="ctr"/>
                      <a:endParaRPr lang="en-GB" sz="2000">
                        <a:effectLst/>
                      </a:endParaRPr>
                    </a:p>
                    <a:p>
                      <a:pPr lvl="0" algn="ctr" rtl="0">
                        <a:buNone/>
                      </a:pPr>
                      <a:r>
                        <a:rPr lang="en-GB" sz="1400">
                          <a:effectLst/>
                        </a:rPr>
                        <a:t>Important </a:t>
                      </a:r>
                    </a:p>
                  </a:txBody>
                  <a:tcPr anchor="ctr"/>
                </a:tc>
                <a:tc>
                  <a:txBody>
                    <a:bodyPr/>
                    <a:lstStyle/>
                    <a:p>
                      <a:pPr algn="ctr" fontAlgn="t"/>
                      <a:endParaRPr lang="en-GB" sz="2000">
                        <a:effectLst/>
                      </a:endParaRPr>
                    </a:p>
                    <a:p>
                      <a:pPr lvl="0" algn="ctr" rtl="0">
                        <a:buNone/>
                      </a:pPr>
                      <a:r>
                        <a:rPr lang="en-GB" sz="1400">
                          <a:effectLst/>
                        </a:rPr>
                        <a:t>  </a:t>
                      </a:r>
                    </a:p>
                    <a:p>
                      <a:pPr algn="ctr" rtl="0" fontAlgn="base"/>
                      <a:endParaRPr lang="en-GB" sz="1400">
                        <a:effectLst/>
                      </a:endParaRPr>
                    </a:p>
                    <a:p>
                      <a:pPr algn="ctr" rtl="0" fontAlgn="base"/>
                      <a:r>
                        <a:rPr lang="en-GB" sz="1400">
                          <a:effectLst/>
                        </a:rPr>
                        <a:t>  </a:t>
                      </a:r>
                    </a:p>
                  </a:txBody>
                  <a:tcPr/>
                </a:tc>
                <a:tc>
                  <a:txBody>
                    <a:bodyPr/>
                    <a:lstStyle/>
                    <a:p>
                      <a:pPr algn="ctr" fontAlgn="t"/>
                      <a:endParaRPr lang="en-GB" sz="2000">
                        <a:effectLst/>
                      </a:endParaRPr>
                    </a:p>
                    <a:p>
                      <a:pPr lvl="0" algn="ctr" rtl="0">
                        <a:buNone/>
                      </a:pPr>
                      <a:r>
                        <a:rPr lang="en-GB" sz="1400">
                          <a:effectLst/>
                        </a:rPr>
                        <a:t>  </a:t>
                      </a:r>
                    </a:p>
                    <a:p>
                      <a:pPr lvl="0" algn="ctr" rtl="0">
                        <a:buNone/>
                      </a:pPr>
                      <a:endParaRPr lang="en-GB" sz="1400">
                        <a:effectLst/>
                      </a:endParaRPr>
                    </a:p>
                  </a:txBody>
                  <a:tcPr/>
                </a:tc>
                <a:extLst>
                  <a:ext uri="{0D108BD9-81ED-4DB2-BD59-A6C34878D82A}">
                    <a16:rowId xmlns:a16="http://schemas.microsoft.com/office/drawing/2014/main" val="3290291474"/>
                  </a:ext>
                </a:extLst>
              </a:tr>
              <a:tr h="953846">
                <a:tc>
                  <a:txBody>
                    <a:bodyPr/>
                    <a:lstStyle/>
                    <a:p>
                      <a:pPr fontAlgn="ctr"/>
                      <a:endParaRPr lang="en-GB" sz="2000">
                        <a:effectLst/>
                      </a:endParaRPr>
                    </a:p>
                    <a:p>
                      <a:pPr algn="ctr" rtl="0" fontAlgn="base"/>
                      <a:r>
                        <a:rPr lang="en-GB" sz="1400">
                          <a:effectLst/>
                        </a:rPr>
                        <a:t>Not important </a:t>
                      </a:r>
                    </a:p>
                  </a:txBody>
                  <a:tcPr anchor="ctr"/>
                </a:tc>
                <a:tc>
                  <a:txBody>
                    <a:bodyPr/>
                    <a:lstStyle/>
                    <a:p>
                      <a:pPr algn="ctr" fontAlgn="t"/>
                      <a:endParaRPr lang="en-GB" sz="2000">
                        <a:effectLst/>
                      </a:endParaRPr>
                    </a:p>
                    <a:p>
                      <a:pPr algn="ctr" rtl="0" fontAlgn="base"/>
                      <a:r>
                        <a:rPr lang="en-GB" sz="1400">
                          <a:effectLst/>
                        </a:rPr>
                        <a:t>  </a:t>
                      </a:r>
                    </a:p>
                    <a:p>
                      <a:pPr algn="ctr" rtl="0" fontAlgn="base"/>
                      <a:r>
                        <a:rPr lang="en-GB" sz="1400">
                          <a:effectLst/>
                        </a:rPr>
                        <a:t>  </a:t>
                      </a:r>
                    </a:p>
                    <a:p>
                      <a:pPr algn="ctr" rtl="0" fontAlgn="base"/>
                      <a:endParaRPr lang="en-GB" sz="1400">
                        <a:effectLst/>
                      </a:endParaRPr>
                    </a:p>
                    <a:p>
                      <a:pPr algn="ctr" rtl="0" fontAlgn="base"/>
                      <a:endParaRPr lang="en-GB" sz="2000">
                        <a:effectLst/>
                      </a:endParaRPr>
                    </a:p>
                  </a:txBody>
                  <a:tcPr/>
                </a:tc>
                <a:tc>
                  <a:txBody>
                    <a:bodyPr/>
                    <a:lstStyle/>
                    <a:p>
                      <a:pPr algn="ctr" fontAlgn="t"/>
                      <a:endParaRPr lang="en-GB" sz="2000">
                        <a:effectLst/>
                      </a:endParaRPr>
                    </a:p>
                    <a:p>
                      <a:pPr algn="ctr" rtl="0" fontAlgn="base"/>
                      <a:r>
                        <a:rPr lang="en-GB" sz="1400">
                          <a:effectLst/>
                        </a:rPr>
                        <a:t>  </a:t>
                      </a:r>
                    </a:p>
                    <a:p>
                      <a:pPr algn="ctr" rtl="0" fontAlgn="base"/>
                      <a:r>
                        <a:rPr lang="en-GB" sz="1400">
                          <a:effectLst/>
                        </a:rPr>
                        <a:t>  </a:t>
                      </a:r>
                    </a:p>
                    <a:p>
                      <a:pPr algn="ctr" rtl="0" fontAlgn="base"/>
                      <a:endParaRPr lang="en-GB" sz="1400">
                        <a:effectLst/>
                      </a:endParaRPr>
                    </a:p>
                  </a:txBody>
                  <a:tcPr/>
                </a:tc>
                <a:extLst>
                  <a:ext uri="{0D108BD9-81ED-4DB2-BD59-A6C34878D82A}">
                    <a16:rowId xmlns:a16="http://schemas.microsoft.com/office/drawing/2014/main" val="2996191648"/>
                  </a:ext>
                </a:extLst>
              </a:tr>
            </a:tbl>
          </a:graphicData>
        </a:graphic>
      </p:graphicFrame>
      <p:sp>
        <p:nvSpPr>
          <p:cNvPr id="6" name="TextBox 5">
            <a:extLst>
              <a:ext uri="{FF2B5EF4-FFF2-40B4-BE49-F238E27FC236}">
                <a16:creationId xmlns:a16="http://schemas.microsoft.com/office/drawing/2014/main" id="{7328F4BE-25B6-8346-11E9-EE2426E6FC70}"/>
              </a:ext>
            </a:extLst>
          </p:cNvPr>
          <p:cNvSpPr txBox="1"/>
          <p:nvPr/>
        </p:nvSpPr>
        <p:spPr>
          <a:xfrm>
            <a:off x="938719" y="5194570"/>
            <a:ext cx="6585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ea typeface="Calibri"/>
                <a:cs typeface="Calibri"/>
              </a:rPr>
              <a:t>Given that distribution, how effective are you?</a:t>
            </a:r>
            <a:endParaRPr lang="en-GB" sz="2400">
              <a:latin typeface="Calibri"/>
              <a:ea typeface="Calibri"/>
              <a:cs typeface="Calibri"/>
            </a:endParaRPr>
          </a:p>
        </p:txBody>
      </p:sp>
      <p:sp>
        <p:nvSpPr>
          <p:cNvPr id="7" name="TextBox 6">
            <a:extLst>
              <a:ext uri="{FF2B5EF4-FFF2-40B4-BE49-F238E27FC236}">
                <a16:creationId xmlns:a16="http://schemas.microsoft.com/office/drawing/2014/main" id="{986653D0-1367-0FE2-8DD5-635B392F2F16}"/>
              </a:ext>
            </a:extLst>
          </p:cNvPr>
          <p:cNvSpPr txBox="1"/>
          <p:nvPr/>
        </p:nvSpPr>
        <p:spPr>
          <a:xfrm>
            <a:off x="938720" y="1206230"/>
            <a:ext cx="1089822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How is your time distributed between quadrants?</a:t>
            </a:r>
            <a:r>
              <a:rPr lang="en-GB" sz="2400"/>
              <a:t> </a:t>
            </a:r>
            <a:r>
              <a:rPr lang="en-GB" sz="2400">
                <a:ea typeface="Calibri"/>
                <a:cs typeface="Calibri"/>
              </a:rPr>
              <a:t>​</a:t>
            </a:r>
            <a:endParaRPr lang="en-GB" sz="3600"/>
          </a:p>
        </p:txBody>
      </p:sp>
    </p:spTree>
    <p:extLst>
      <p:ext uri="{BB962C8B-B14F-4D97-AF65-F5344CB8AC3E}">
        <p14:creationId xmlns:p14="http://schemas.microsoft.com/office/powerpoint/2010/main" val="31202693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83BD1-B733-ED4A-88E1-0326EA415FC8}"/>
              </a:ext>
            </a:extLst>
          </p:cNvPr>
          <p:cNvSpPr>
            <a:spLocks noGrp="1"/>
          </p:cNvSpPr>
          <p:nvPr>
            <p:ph type="title"/>
          </p:nvPr>
        </p:nvSpPr>
        <p:spPr>
          <a:xfrm>
            <a:off x="838200" y="-294228"/>
            <a:ext cx="10515600" cy="1325563"/>
          </a:xfrm>
        </p:spPr>
        <p:txBody>
          <a:bodyPr/>
          <a:lstStyle/>
          <a:p>
            <a:r>
              <a:rPr lang="en-US" b="1">
                <a:solidFill>
                  <a:schemeClr val="bg1"/>
                </a:solidFill>
              </a:rPr>
              <a:t>Creuwch tabl Covey ar gyfer eich bywyd chi …</a:t>
            </a:r>
          </a:p>
        </p:txBody>
      </p:sp>
      <p:graphicFrame>
        <p:nvGraphicFramePr>
          <p:cNvPr id="6" name="Table 6">
            <a:extLst>
              <a:ext uri="{FF2B5EF4-FFF2-40B4-BE49-F238E27FC236}">
                <a16:creationId xmlns:a16="http://schemas.microsoft.com/office/drawing/2014/main" id="{3FF3DAA5-4B3E-9647-A52F-B5485B2E9E34}"/>
              </a:ext>
            </a:extLst>
          </p:cNvPr>
          <p:cNvGraphicFramePr>
            <a:graphicFrameLocks noGrp="1"/>
          </p:cNvGraphicFramePr>
          <p:nvPr>
            <p:extLst>
              <p:ext uri="{D42A27DB-BD31-4B8C-83A1-F6EECF244321}">
                <p14:modId xmlns:p14="http://schemas.microsoft.com/office/powerpoint/2010/main" val="2581086959"/>
              </p:ext>
            </p:extLst>
          </p:nvPr>
        </p:nvGraphicFramePr>
        <p:xfrm>
          <a:off x="194476" y="1031335"/>
          <a:ext cx="7538225" cy="5047489"/>
        </p:xfrm>
        <a:graphic>
          <a:graphicData uri="http://schemas.openxmlformats.org/drawingml/2006/table">
            <a:tbl>
              <a:tblPr firstRow="1" bandRow="1">
                <a:tableStyleId>{5C22544A-7EE6-4342-B048-85BDC9FD1C3A}</a:tableStyleId>
              </a:tblPr>
              <a:tblGrid>
                <a:gridCol w="1142474">
                  <a:extLst>
                    <a:ext uri="{9D8B030D-6E8A-4147-A177-3AD203B41FA5}">
                      <a16:colId xmlns:a16="http://schemas.microsoft.com/office/drawing/2014/main" val="3834621246"/>
                    </a:ext>
                  </a:extLst>
                </a:gridCol>
                <a:gridCol w="3134481">
                  <a:extLst>
                    <a:ext uri="{9D8B030D-6E8A-4147-A177-3AD203B41FA5}">
                      <a16:colId xmlns:a16="http://schemas.microsoft.com/office/drawing/2014/main" val="3559714607"/>
                    </a:ext>
                  </a:extLst>
                </a:gridCol>
                <a:gridCol w="3261270">
                  <a:extLst>
                    <a:ext uri="{9D8B030D-6E8A-4147-A177-3AD203B41FA5}">
                      <a16:colId xmlns:a16="http://schemas.microsoft.com/office/drawing/2014/main" val="3453198986"/>
                    </a:ext>
                  </a:extLst>
                </a:gridCol>
              </a:tblGrid>
              <a:tr h="790441">
                <a:tc>
                  <a:txBody>
                    <a:bodyPr/>
                    <a:lstStyle/>
                    <a:p>
                      <a:endParaRPr lang="en-US"/>
                    </a:p>
                  </a:txBody>
                  <a:tcPr>
                    <a:solidFill>
                      <a:schemeClr val="accent1"/>
                    </a:solidFill>
                  </a:tcPr>
                </a:tc>
                <a:tc>
                  <a:txBody>
                    <a:bodyPr/>
                    <a:lstStyle/>
                    <a:p>
                      <a:r>
                        <a:rPr lang="en-US"/>
                        <a:t>Brys</a:t>
                      </a:r>
                    </a:p>
                  </a:txBody>
                  <a:tcPr/>
                </a:tc>
                <a:tc>
                  <a:txBody>
                    <a:bodyPr/>
                    <a:lstStyle/>
                    <a:p>
                      <a:r>
                        <a:rPr lang="en-US"/>
                        <a:t>Dim Brys</a:t>
                      </a:r>
                    </a:p>
                  </a:txBody>
                  <a:tcPr/>
                </a:tc>
                <a:extLst>
                  <a:ext uri="{0D108BD9-81ED-4DB2-BD59-A6C34878D82A}">
                    <a16:rowId xmlns:a16="http://schemas.microsoft.com/office/drawing/2014/main" val="2386541751"/>
                  </a:ext>
                </a:extLst>
              </a:tr>
              <a:tr h="2128524">
                <a:tc>
                  <a:txBody>
                    <a:bodyPr/>
                    <a:lstStyle/>
                    <a:p>
                      <a:r>
                        <a:rPr lang="en-US" b="1">
                          <a:solidFill>
                            <a:schemeClr val="bg1"/>
                          </a:solidFill>
                        </a:rPr>
                        <a:t>Pwysig</a:t>
                      </a:r>
                    </a:p>
                  </a:txBody>
                  <a:tcPr>
                    <a:solidFill>
                      <a:schemeClr val="accent1"/>
                    </a:solidFill>
                  </a:tcPr>
                </a:tc>
                <a:tc>
                  <a:txBody>
                    <a:bodyPr/>
                    <a:lstStyle/>
                    <a:p>
                      <a:r>
                        <a:rPr lang="en-US"/>
                        <a:t>l</a:t>
                      </a:r>
                    </a:p>
                  </a:txBody>
                  <a:tcPr/>
                </a:tc>
                <a:tc>
                  <a:txBody>
                    <a:bodyPr/>
                    <a:lstStyle/>
                    <a:p>
                      <a:r>
                        <a:rPr lang="en-US" err="1"/>
                        <a:t>ll</a:t>
                      </a:r>
                      <a:endParaRPr lang="en-US"/>
                    </a:p>
                  </a:txBody>
                  <a:tcPr/>
                </a:tc>
                <a:extLst>
                  <a:ext uri="{0D108BD9-81ED-4DB2-BD59-A6C34878D82A}">
                    <a16:rowId xmlns:a16="http://schemas.microsoft.com/office/drawing/2014/main" val="1396590333"/>
                  </a:ext>
                </a:extLst>
              </a:tr>
              <a:tr h="2128524">
                <a:tc>
                  <a:txBody>
                    <a:bodyPr/>
                    <a:lstStyle/>
                    <a:p>
                      <a:r>
                        <a:rPr lang="en-US" b="1">
                          <a:solidFill>
                            <a:schemeClr val="bg1"/>
                          </a:solidFill>
                        </a:rPr>
                        <a:t>Ddim yn bwysig</a:t>
                      </a:r>
                    </a:p>
                  </a:txBody>
                  <a:tcPr>
                    <a:solidFill>
                      <a:schemeClr val="accent1"/>
                    </a:solidFill>
                  </a:tcPr>
                </a:tc>
                <a:tc>
                  <a:txBody>
                    <a:bodyPr/>
                    <a:lstStyle/>
                    <a:p>
                      <a:r>
                        <a:rPr lang="en-US"/>
                        <a:t>lll</a:t>
                      </a:r>
                    </a:p>
                  </a:txBody>
                  <a:tcPr/>
                </a:tc>
                <a:tc>
                  <a:txBody>
                    <a:bodyPr/>
                    <a:lstStyle/>
                    <a:p>
                      <a:r>
                        <a:rPr lang="en-US" err="1"/>
                        <a:t>lV</a:t>
                      </a:r>
                      <a:endParaRPr lang="en-US"/>
                    </a:p>
                  </a:txBody>
                  <a:tcPr/>
                </a:tc>
                <a:extLst>
                  <a:ext uri="{0D108BD9-81ED-4DB2-BD59-A6C34878D82A}">
                    <a16:rowId xmlns:a16="http://schemas.microsoft.com/office/drawing/2014/main" val="4170205471"/>
                  </a:ext>
                </a:extLst>
              </a:tr>
            </a:tbl>
          </a:graphicData>
        </a:graphic>
      </p:graphicFrame>
      <p:sp>
        <p:nvSpPr>
          <p:cNvPr id="9" name="TextBox 8">
            <a:extLst>
              <a:ext uri="{FF2B5EF4-FFF2-40B4-BE49-F238E27FC236}">
                <a16:creationId xmlns:a16="http://schemas.microsoft.com/office/drawing/2014/main" id="{D0D73164-7951-8541-9170-F1D72CEEC4A2}"/>
              </a:ext>
            </a:extLst>
          </p:cNvPr>
          <p:cNvSpPr txBox="1"/>
          <p:nvPr/>
        </p:nvSpPr>
        <p:spPr>
          <a:xfrm>
            <a:off x="7834140" y="1637909"/>
            <a:ext cx="4357860" cy="830997"/>
          </a:xfrm>
          <a:prstGeom prst="rect">
            <a:avLst/>
          </a:prstGeom>
          <a:noFill/>
        </p:spPr>
        <p:txBody>
          <a:bodyPr wrap="none" rtlCol="0">
            <a:spAutoFit/>
          </a:bodyPr>
          <a:lstStyle/>
          <a:p>
            <a:r>
              <a:rPr lang="en-US" sz="2400" b="1"/>
              <a:t>Sut </a:t>
            </a:r>
            <a:r>
              <a:rPr lang="en-US" sz="2400" b="1" err="1"/>
              <a:t>i</a:t>
            </a:r>
            <a:r>
              <a:rPr lang="en-US" sz="2400" b="1"/>
              <a:t> </a:t>
            </a:r>
            <a:r>
              <a:rPr lang="en-US" sz="2400" b="1" err="1"/>
              <a:t>chi’n</a:t>
            </a:r>
            <a:r>
              <a:rPr lang="en-US" sz="2400" b="1"/>
              <a:t> </a:t>
            </a:r>
            <a:r>
              <a:rPr lang="en-US" sz="2400" b="1" err="1"/>
              <a:t>rhannu</a:t>
            </a:r>
            <a:r>
              <a:rPr lang="en-US" sz="2400" b="1"/>
              <a:t> </a:t>
            </a:r>
            <a:r>
              <a:rPr lang="en-US" sz="2400" b="1" err="1"/>
              <a:t>eich</a:t>
            </a:r>
            <a:r>
              <a:rPr lang="en-US" sz="2400" b="1"/>
              <a:t> </a:t>
            </a:r>
            <a:r>
              <a:rPr lang="en-US" sz="2400" b="1" err="1"/>
              <a:t>amser</a:t>
            </a:r>
            <a:r>
              <a:rPr lang="en-US" sz="2400" b="1"/>
              <a:t> </a:t>
            </a:r>
          </a:p>
          <a:p>
            <a:r>
              <a:rPr lang="en-US" sz="2400" b="1" err="1"/>
              <a:t>rhwng</a:t>
            </a:r>
            <a:r>
              <a:rPr lang="en-US" sz="2400" b="1"/>
              <a:t> y </a:t>
            </a:r>
            <a:r>
              <a:rPr lang="en-US" sz="2400" b="1" err="1"/>
              <a:t>cyfnodau</a:t>
            </a:r>
            <a:r>
              <a:rPr lang="en-US" sz="2400" b="1"/>
              <a:t> </a:t>
            </a:r>
            <a:r>
              <a:rPr lang="en-US" sz="2400" b="1" err="1"/>
              <a:t>amrywiol</a:t>
            </a:r>
            <a:r>
              <a:rPr lang="en-US" sz="2400" b="1"/>
              <a:t> </a:t>
            </a:r>
            <a:r>
              <a:rPr lang="en-US" sz="2400" b="1" err="1"/>
              <a:t>yma</a:t>
            </a:r>
            <a:endParaRPr lang="en-US" b="1"/>
          </a:p>
        </p:txBody>
      </p:sp>
      <p:sp>
        <p:nvSpPr>
          <p:cNvPr id="10" name="TextBox 9">
            <a:extLst>
              <a:ext uri="{FF2B5EF4-FFF2-40B4-BE49-F238E27FC236}">
                <a16:creationId xmlns:a16="http://schemas.microsoft.com/office/drawing/2014/main" id="{742A211E-6A07-274B-B926-6D91BA4F1D20}"/>
              </a:ext>
            </a:extLst>
          </p:cNvPr>
          <p:cNvSpPr txBox="1"/>
          <p:nvPr/>
        </p:nvSpPr>
        <p:spPr>
          <a:xfrm>
            <a:off x="7941669" y="3906478"/>
            <a:ext cx="4330032" cy="1200329"/>
          </a:xfrm>
          <a:prstGeom prst="rect">
            <a:avLst/>
          </a:prstGeom>
          <a:noFill/>
        </p:spPr>
        <p:txBody>
          <a:bodyPr wrap="none" rtlCol="0">
            <a:spAutoFit/>
          </a:bodyPr>
          <a:lstStyle/>
          <a:p>
            <a:r>
              <a:rPr lang="en-US" sz="2400" b="1" err="1"/>
              <a:t>Wrth</a:t>
            </a:r>
            <a:r>
              <a:rPr lang="en-US" sz="2400" b="1"/>
              <a:t> </a:t>
            </a:r>
            <a:r>
              <a:rPr lang="en-US" sz="2400" b="1" err="1"/>
              <a:t>edrych</a:t>
            </a:r>
            <a:r>
              <a:rPr lang="en-US" sz="2400" b="1"/>
              <a:t> </a:t>
            </a:r>
            <a:r>
              <a:rPr lang="en-US" sz="2400" b="1" err="1"/>
              <a:t>dros</a:t>
            </a:r>
            <a:r>
              <a:rPr lang="en-US" sz="2400" b="1"/>
              <a:t> y grid – </a:t>
            </a:r>
          </a:p>
          <a:p>
            <a:r>
              <a:rPr lang="en-US" sz="2400" b="1" err="1"/>
              <a:t>gwerthuswch</a:t>
            </a:r>
            <a:r>
              <a:rPr lang="en-US" sz="2400" b="1"/>
              <a:t>,  pa mor </a:t>
            </a:r>
            <a:r>
              <a:rPr lang="en-US" sz="2400" b="1" err="1"/>
              <a:t>effeithiol</a:t>
            </a:r>
            <a:r>
              <a:rPr lang="en-US" sz="2400" b="1"/>
              <a:t> </a:t>
            </a:r>
          </a:p>
          <a:p>
            <a:r>
              <a:rPr lang="en-US" sz="2400" b="1" err="1"/>
              <a:t>ydych</a:t>
            </a:r>
            <a:r>
              <a:rPr lang="en-US" sz="2400" b="1"/>
              <a:t> chi </a:t>
            </a:r>
            <a:r>
              <a:rPr lang="en-US" sz="2400" b="1" err="1"/>
              <a:t>gyda’ch</a:t>
            </a:r>
            <a:r>
              <a:rPr lang="en-US" sz="2400" b="1"/>
              <a:t> </a:t>
            </a:r>
            <a:r>
              <a:rPr lang="en-US" sz="2400" b="1" err="1"/>
              <a:t>amser</a:t>
            </a:r>
            <a:r>
              <a:rPr lang="en-US" b="1"/>
              <a:t>? </a:t>
            </a:r>
          </a:p>
        </p:txBody>
      </p:sp>
    </p:spTree>
    <p:extLst>
      <p:ext uri="{BB962C8B-B14F-4D97-AF65-F5344CB8AC3E}">
        <p14:creationId xmlns:p14="http://schemas.microsoft.com/office/powerpoint/2010/main" val="2802567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mph" presetSubtype="0" fill="hold" grpId="0" nodeType="clickEffect">
                                  <p:stCondLst>
                                    <p:cond delay="0"/>
                                  </p:stCondLst>
                                  <p:childTnLst>
                                    <p:anim calcmode="discrete" valueType="str">
                                      <p:cBhvr override="childStyle">
                                        <p:cTn id="6" dur="3500" fill="hold"/>
                                        <p:tgtEl>
                                          <p:spTgt spid="10"/>
                                        </p:tgtEl>
                                        <p:attrNameLst>
                                          <p:attrName>style.fontWeight</p:attrName>
                                        </p:attrNameLst>
                                      </p:cBhvr>
                                      <p:tavLst>
                                        <p:tav tm="0">
                                          <p:val>
                                            <p:strVal val="normal"/>
                                          </p:val>
                                        </p:tav>
                                        <p:tav tm="50000">
                                          <p:val>
                                            <p:strVal val="bold"/>
                                          </p:val>
                                        </p:tav>
                                        <p:tav tm="60000">
                                          <p:val>
                                            <p:strVal val="normal"/>
                                          </p:val>
                                        </p:tav>
                                        <p:tav tm="100000">
                                          <p:val>
                                            <p:strVal val="normal"/>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52EE6-AF7B-FB7E-1537-461CBD8095A2}"/>
              </a:ext>
            </a:extLst>
          </p:cNvPr>
          <p:cNvSpPr>
            <a:spLocks noGrp="1"/>
          </p:cNvSpPr>
          <p:nvPr>
            <p:ph type="title"/>
          </p:nvPr>
        </p:nvSpPr>
        <p:spPr>
          <a:xfrm>
            <a:off x="413479" y="140273"/>
            <a:ext cx="11596140" cy="1063236"/>
          </a:xfrm>
        </p:spPr>
        <p:txBody>
          <a:bodyPr>
            <a:normAutofit/>
          </a:bodyPr>
          <a:lstStyle/>
          <a:p>
            <a:pPr algn="ctr"/>
            <a:r>
              <a:rPr lang="en-US" sz="2000" b="1">
                <a:solidFill>
                  <a:schemeClr val="bg1"/>
                </a:solidFill>
                <a:ea typeface="+mj-lt"/>
                <a:cs typeface="+mj-lt"/>
              </a:rPr>
              <a:t>Look at COVEY grid – Establish your Priorities &amp; Goals- Set some goals which line up with priorities </a:t>
            </a:r>
            <a:r>
              <a:rPr lang="en-GB" sz="2000">
                <a:solidFill>
                  <a:schemeClr val="bg1"/>
                </a:solidFill>
                <a:ea typeface="+mj-lt"/>
                <a:cs typeface="+mj-lt"/>
              </a:rPr>
              <a:t> </a:t>
            </a:r>
          </a:p>
        </p:txBody>
      </p:sp>
      <p:graphicFrame>
        <p:nvGraphicFramePr>
          <p:cNvPr id="15" name="Table 14">
            <a:extLst>
              <a:ext uri="{FF2B5EF4-FFF2-40B4-BE49-F238E27FC236}">
                <a16:creationId xmlns:a16="http://schemas.microsoft.com/office/drawing/2014/main" id="{6CE8BBCA-B460-544A-CCBE-B414E64224A9}"/>
              </a:ext>
            </a:extLst>
          </p:cNvPr>
          <p:cNvGraphicFramePr>
            <a:graphicFrameLocks noGrp="1"/>
          </p:cNvGraphicFramePr>
          <p:nvPr/>
        </p:nvGraphicFramePr>
        <p:xfrm>
          <a:off x="468442" y="1136754"/>
          <a:ext cx="11539670" cy="4515211"/>
        </p:xfrm>
        <a:graphic>
          <a:graphicData uri="http://schemas.openxmlformats.org/drawingml/2006/table">
            <a:tbl>
              <a:tblPr firstRow="1" bandRow="1">
                <a:tableStyleId>{073A0DAA-6AF3-43AB-8588-CEC1D06C72B9}</a:tableStyleId>
              </a:tblPr>
              <a:tblGrid>
                <a:gridCol w="5769835">
                  <a:extLst>
                    <a:ext uri="{9D8B030D-6E8A-4147-A177-3AD203B41FA5}">
                      <a16:colId xmlns:a16="http://schemas.microsoft.com/office/drawing/2014/main" val="1740709323"/>
                    </a:ext>
                  </a:extLst>
                </a:gridCol>
                <a:gridCol w="5769835">
                  <a:extLst>
                    <a:ext uri="{9D8B030D-6E8A-4147-A177-3AD203B41FA5}">
                      <a16:colId xmlns:a16="http://schemas.microsoft.com/office/drawing/2014/main" val="3712316695"/>
                    </a:ext>
                  </a:extLst>
                </a:gridCol>
              </a:tblGrid>
              <a:tr h="874426">
                <a:tc>
                  <a:txBody>
                    <a:bodyPr/>
                    <a:lstStyle/>
                    <a:p>
                      <a:pPr fontAlgn="t"/>
                      <a:endParaRPr lang="en-GB" sz="3200">
                        <a:effectLst/>
                      </a:endParaRPr>
                    </a:p>
                    <a:p>
                      <a:pPr rtl="0" fontAlgn="base"/>
                      <a:r>
                        <a:rPr lang="en-GB" sz="2000">
                          <a:effectLst/>
                        </a:rPr>
                        <a:t>Priorities </a:t>
                      </a:r>
                    </a:p>
                  </a:txBody>
                  <a:tcPr/>
                </a:tc>
                <a:tc>
                  <a:txBody>
                    <a:bodyPr/>
                    <a:lstStyle/>
                    <a:p>
                      <a:pPr algn="ctr" fontAlgn="t"/>
                      <a:endParaRPr lang="en-GB" sz="3200">
                        <a:effectLst/>
                      </a:endParaRPr>
                    </a:p>
                    <a:p>
                      <a:pPr rtl="0" fontAlgn="base"/>
                      <a:r>
                        <a:rPr lang="en-GB" sz="2000">
                          <a:effectLst/>
                        </a:rPr>
                        <a:t>Goals to match </a:t>
                      </a:r>
                    </a:p>
                  </a:txBody>
                  <a:tcPr/>
                </a:tc>
                <a:extLst>
                  <a:ext uri="{0D108BD9-81ED-4DB2-BD59-A6C34878D82A}">
                    <a16:rowId xmlns:a16="http://schemas.microsoft.com/office/drawing/2014/main" val="1771727435"/>
                  </a:ext>
                </a:extLst>
              </a:tr>
              <a:tr h="399737">
                <a:tc rowSpan="2">
                  <a:txBody>
                    <a:bodyPr/>
                    <a:lstStyle/>
                    <a:p>
                      <a:pPr fontAlgn="t"/>
                      <a:endParaRPr lang="en-GB">
                        <a:effectLst/>
                      </a:endParaRPr>
                    </a:p>
                    <a:p>
                      <a:pPr rtl="0" fontAlgn="base"/>
                      <a:endParaRPr lang="en-GB">
                        <a:effectLst/>
                      </a:endParaRPr>
                    </a:p>
                  </a:txBody>
                  <a:tcPr/>
                </a:tc>
                <a:tc>
                  <a:txBody>
                    <a:bodyPr/>
                    <a:lstStyle/>
                    <a:p>
                      <a:pPr fontAlgn="t"/>
                      <a:endParaRPr lang="en-GB">
                        <a:effectLst/>
                      </a:endParaRPr>
                    </a:p>
                  </a:txBody>
                  <a:tcPr/>
                </a:tc>
                <a:extLst>
                  <a:ext uri="{0D108BD9-81ED-4DB2-BD59-A6C34878D82A}">
                    <a16:rowId xmlns:a16="http://schemas.microsoft.com/office/drawing/2014/main" val="2402347258"/>
                  </a:ext>
                </a:extLst>
              </a:tr>
              <a:tr h="362262">
                <a:tc vMerge="1">
                  <a:txBody>
                    <a:bodyPr/>
                    <a:lstStyle/>
                    <a:p>
                      <a:endParaRPr lang="en-GB"/>
                    </a:p>
                  </a:txBody>
                  <a:tcPr marL="0" marR="0" marT="0" marB="0" horzOverflow="overflow"/>
                </a:tc>
                <a:tc>
                  <a:txBody>
                    <a:bodyPr/>
                    <a:lstStyle/>
                    <a:p>
                      <a:pPr fontAlgn="t"/>
                      <a:endParaRPr lang="en-GB">
                        <a:effectLst/>
                      </a:endParaRPr>
                    </a:p>
                  </a:txBody>
                  <a:tcPr/>
                </a:tc>
                <a:extLst>
                  <a:ext uri="{0D108BD9-81ED-4DB2-BD59-A6C34878D82A}">
                    <a16:rowId xmlns:a16="http://schemas.microsoft.com/office/drawing/2014/main" val="2162877073"/>
                  </a:ext>
                </a:extLst>
              </a:tr>
              <a:tr h="387245">
                <a:tc rowSpan="2">
                  <a:txBody>
                    <a:bodyPr/>
                    <a:lstStyle/>
                    <a:p>
                      <a:pPr fontAlgn="t"/>
                      <a:endParaRPr lang="en-GB">
                        <a:effectLst/>
                      </a:endParaRPr>
                    </a:p>
                    <a:p>
                      <a:pPr rtl="0" fontAlgn="base"/>
                      <a:endParaRPr lang="en-GB">
                        <a:effectLst/>
                      </a:endParaRPr>
                    </a:p>
                  </a:txBody>
                  <a:tcPr/>
                </a:tc>
                <a:tc>
                  <a:txBody>
                    <a:bodyPr/>
                    <a:lstStyle/>
                    <a:p>
                      <a:pPr fontAlgn="t"/>
                      <a:endParaRPr lang="en-GB">
                        <a:effectLst/>
                      </a:endParaRPr>
                    </a:p>
                  </a:txBody>
                  <a:tcPr/>
                </a:tc>
                <a:extLst>
                  <a:ext uri="{0D108BD9-81ED-4DB2-BD59-A6C34878D82A}">
                    <a16:rowId xmlns:a16="http://schemas.microsoft.com/office/drawing/2014/main" val="4154776559"/>
                  </a:ext>
                </a:extLst>
              </a:tr>
              <a:tr h="362262">
                <a:tc vMerge="1">
                  <a:txBody>
                    <a:bodyPr/>
                    <a:lstStyle/>
                    <a:p>
                      <a:endParaRPr lang="en-GB"/>
                    </a:p>
                  </a:txBody>
                  <a:tcPr marL="0" marR="0" marT="0" marB="0" horzOverflow="overflow"/>
                </a:tc>
                <a:tc>
                  <a:txBody>
                    <a:bodyPr/>
                    <a:lstStyle/>
                    <a:p>
                      <a:pPr fontAlgn="t"/>
                      <a:endParaRPr lang="en-GB">
                        <a:effectLst/>
                      </a:endParaRPr>
                    </a:p>
                  </a:txBody>
                  <a:tcPr/>
                </a:tc>
                <a:extLst>
                  <a:ext uri="{0D108BD9-81ED-4DB2-BD59-A6C34878D82A}">
                    <a16:rowId xmlns:a16="http://schemas.microsoft.com/office/drawing/2014/main" val="729616711"/>
                  </a:ext>
                </a:extLst>
              </a:tr>
              <a:tr h="444653">
                <a:tc rowSpan="2">
                  <a:txBody>
                    <a:bodyPr/>
                    <a:lstStyle/>
                    <a:p>
                      <a:pPr fontAlgn="t"/>
                      <a:endParaRPr lang="en-GB">
                        <a:effectLst/>
                      </a:endParaRPr>
                    </a:p>
                    <a:p>
                      <a:pPr rtl="0" fontAlgn="base"/>
                      <a:endParaRPr lang="en-GB">
                        <a:effectLst/>
                      </a:endParaRPr>
                    </a:p>
                  </a:txBody>
                  <a:tcPr/>
                </a:tc>
                <a:tc>
                  <a:txBody>
                    <a:bodyPr/>
                    <a:lstStyle/>
                    <a:p>
                      <a:pPr fontAlgn="t"/>
                      <a:r>
                        <a:rPr lang="en-GB" sz="1200">
                          <a:effectLst/>
                        </a:rPr>
                        <a:t>  </a:t>
                      </a:r>
                      <a:endParaRPr lang="en-GB">
                        <a:effectLst/>
                      </a:endParaRPr>
                    </a:p>
                  </a:txBody>
                  <a:tcPr/>
                </a:tc>
                <a:extLst>
                  <a:ext uri="{0D108BD9-81ED-4DB2-BD59-A6C34878D82A}">
                    <a16:rowId xmlns:a16="http://schemas.microsoft.com/office/drawing/2014/main" val="3984173054"/>
                  </a:ext>
                </a:extLst>
              </a:tr>
              <a:tr h="387245">
                <a:tc vMerge="1">
                  <a:txBody>
                    <a:bodyPr/>
                    <a:lstStyle/>
                    <a:p>
                      <a:endParaRPr lang="en-GB"/>
                    </a:p>
                  </a:txBody>
                  <a:tcPr marL="0" marR="0" marT="0" marB="0" horzOverflow="overflow"/>
                </a:tc>
                <a:tc>
                  <a:txBody>
                    <a:bodyPr/>
                    <a:lstStyle/>
                    <a:p>
                      <a:pPr fontAlgn="t"/>
                      <a:r>
                        <a:rPr lang="en-GB" sz="1200">
                          <a:effectLst/>
                        </a:rPr>
                        <a:t>  </a:t>
                      </a:r>
                      <a:endParaRPr lang="en-GB">
                        <a:effectLst/>
                      </a:endParaRPr>
                    </a:p>
                  </a:txBody>
                  <a:tcPr/>
                </a:tc>
                <a:extLst>
                  <a:ext uri="{0D108BD9-81ED-4DB2-BD59-A6C34878D82A}">
                    <a16:rowId xmlns:a16="http://schemas.microsoft.com/office/drawing/2014/main" val="2998070086"/>
                  </a:ext>
                </a:extLst>
              </a:tr>
              <a:tr h="515394">
                <a:tc rowSpan="3">
                  <a:txBody>
                    <a:bodyPr/>
                    <a:lstStyle/>
                    <a:p>
                      <a:pPr fontAlgn="t"/>
                      <a:endParaRPr lang="en-GB">
                        <a:effectLst/>
                      </a:endParaRPr>
                    </a:p>
                    <a:p>
                      <a:pPr rtl="0" fontAlgn="base"/>
                      <a:endParaRPr lang="en-GB">
                        <a:effectLst/>
                      </a:endParaRPr>
                    </a:p>
                  </a:txBody>
                  <a:tcPr/>
                </a:tc>
                <a:tc>
                  <a:txBody>
                    <a:bodyPr/>
                    <a:lstStyle/>
                    <a:p>
                      <a:pPr fontAlgn="t"/>
                      <a:endParaRPr lang="en-GB">
                        <a:effectLst/>
                      </a:endParaRPr>
                    </a:p>
                  </a:txBody>
                  <a:tcPr/>
                </a:tc>
                <a:extLst>
                  <a:ext uri="{0D108BD9-81ED-4DB2-BD59-A6C34878D82A}">
                    <a16:rowId xmlns:a16="http://schemas.microsoft.com/office/drawing/2014/main" val="2560487987"/>
                  </a:ext>
                </a:extLst>
              </a:tr>
              <a:tr h="399737">
                <a:tc vMerge="1">
                  <a:txBody>
                    <a:bodyPr/>
                    <a:lstStyle/>
                    <a:p>
                      <a:endParaRPr lang="en-GB"/>
                    </a:p>
                  </a:txBody>
                  <a:tcPr marL="0" marR="0" marT="0" marB="0" horzOverflow="overflow"/>
                </a:tc>
                <a:tc>
                  <a:txBody>
                    <a:bodyPr/>
                    <a:lstStyle/>
                    <a:p>
                      <a:pPr fontAlgn="t"/>
                      <a:endParaRPr lang="en-GB">
                        <a:effectLst/>
                      </a:endParaRPr>
                    </a:p>
                  </a:txBody>
                  <a:tcPr/>
                </a:tc>
                <a:extLst>
                  <a:ext uri="{0D108BD9-81ED-4DB2-BD59-A6C34878D82A}">
                    <a16:rowId xmlns:a16="http://schemas.microsoft.com/office/drawing/2014/main" val="468737813"/>
                  </a:ext>
                </a:extLst>
              </a:tr>
              <a:tr h="362262">
                <a:tc vMerge="1">
                  <a:txBody>
                    <a:bodyPr/>
                    <a:lstStyle/>
                    <a:p>
                      <a:endParaRPr lang="en-GB"/>
                    </a:p>
                  </a:txBody>
                  <a:tcPr marL="0" marR="0" marT="0" marB="0" horzOverflow="overflow"/>
                </a:tc>
                <a:tc>
                  <a:txBody>
                    <a:bodyPr/>
                    <a:lstStyle/>
                    <a:p>
                      <a:pPr fontAlgn="t"/>
                      <a:endParaRPr lang="en-GB">
                        <a:effectLst/>
                      </a:endParaRPr>
                    </a:p>
                  </a:txBody>
                  <a:tcPr/>
                </a:tc>
                <a:extLst>
                  <a:ext uri="{0D108BD9-81ED-4DB2-BD59-A6C34878D82A}">
                    <a16:rowId xmlns:a16="http://schemas.microsoft.com/office/drawing/2014/main" val="3043928057"/>
                  </a:ext>
                </a:extLst>
              </a:tr>
            </a:tbl>
          </a:graphicData>
        </a:graphic>
      </p:graphicFrame>
    </p:spTree>
    <p:extLst>
      <p:ext uri="{BB962C8B-B14F-4D97-AF65-F5344CB8AC3E}">
        <p14:creationId xmlns:p14="http://schemas.microsoft.com/office/powerpoint/2010/main" val="7525869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52EE6-AF7B-FB7E-1537-461CBD8095A2}"/>
              </a:ext>
            </a:extLst>
          </p:cNvPr>
          <p:cNvSpPr>
            <a:spLocks noGrp="1"/>
          </p:cNvSpPr>
          <p:nvPr>
            <p:ph type="title"/>
          </p:nvPr>
        </p:nvSpPr>
        <p:spPr>
          <a:xfrm>
            <a:off x="0" y="-55837"/>
            <a:ext cx="12009619" cy="1063236"/>
          </a:xfrm>
        </p:spPr>
        <p:txBody>
          <a:bodyPr>
            <a:normAutofit/>
          </a:bodyPr>
          <a:lstStyle/>
          <a:p>
            <a:pPr algn="ctr"/>
            <a:r>
              <a:rPr lang="en-US" sz="2400" b="1" err="1">
                <a:solidFill>
                  <a:schemeClr val="bg1"/>
                </a:solidFill>
                <a:ea typeface="+mj-lt"/>
                <a:cs typeface="+mj-lt"/>
              </a:rPr>
              <a:t>Edrychwch</a:t>
            </a:r>
            <a:r>
              <a:rPr lang="en-US" sz="2400" b="1">
                <a:solidFill>
                  <a:schemeClr val="bg1"/>
                </a:solidFill>
                <a:ea typeface="+mj-lt"/>
                <a:cs typeface="+mj-lt"/>
              </a:rPr>
              <a:t> </a:t>
            </a:r>
            <a:r>
              <a:rPr lang="en-US" sz="2400" b="1" err="1">
                <a:solidFill>
                  <a:schemeClr val="bg1"/>
                </a:solidFill>
                <a:ea typeface="+mj-lt"/>
                <a:cs typeface="+mj-lt"/>
              </a:rPr>
              <a:t>ar</a:t>
            </a:r>
            <a:r>
              <a:rPr lang="en-US" sz="2400" b="1">
                <a:solidFill>
                  <a:schemeClr val="bg1"/>
                </a:solidFill>
                <a:ea typeface="+mj-lt"/>
                <a:cs typeface="+mj-lt"/>
              </a:rPr>
              <a:t> </a:t>
            </a:r>
            <a:r>
              <a:rPr lang="en-US" sz="2400" b="1" err="1">
                <a:solidFill>
                  <a:schemeClr val="bg1"/>
                </a:solidFill>
                <a:ea typeface="+mj-lt"/>
                <a:cs typeface="+mj-lt"/>
              </a:rPr>
              <a:t>eich</a:t>
            </a:r>
            <a:r>
              <a:rPr lang="en-US" sz="2400" b="1">
                <a:solidFill>
                  <a:schemeClr val="bg1"/>
                </a:solidFill>
                <a:ea typeface="+mj-lt"/>
                <a:cs typeface="+mj-lt"/>
              </a:rPr>
              <a:t> grid Covey – </a:t>
            </a:r>
            <a:r>
              <a:rPr lang="en-US" sz="2400" b="1" err="1">
                <a:solidFill>
                  <a:schemeClr val="bg1"/>
                </a:solidFill>
                <a:ea typeface="+mj-lt"/>
                <a:cs typeface="+mj-lt"/>
              </a:rPr>
              <a:t>sefydlwch</a:t>
            </a:r>
            <a:r>
              <a:rPr lang="en-US" sz="2400" b="1">
                <a:solidFill>
                  <a:schemeClr val="bg1"/>
                </a:solidFill>
                <a:ea typeface="+mj-lt"/>
                <a:cs typeface="+mj-lt"/>
              </a:rPr>
              <a:t> </a:t>
            </a:r>
            <a:r>
              <a:rPr lang="en-US" sz="2400" b="1" err="1">
                <a:solidFill>
                  <a:schemeClr val="bg1"/>
                </a:solidFill>
                <a:ea typeface="+mj-lt"/>
                <a:cs typeface="+mj-lt"/>
              </a:rPr>
              <a:t>eich</a:t>
            </a:r>
            <a:r>
              <a:rPr lang="en-US" sz="2400" b="1">
                <a:solidFill>
                  <a:schemeClr val="bg1"/>
                </a:solidFill>
                <a:ea typeface="+mj-lt"/>
                <a:cs typeface="+mj-lt"/>
              </a:rPr>
              <a:t> </a:t>
            </a:r>
            <a:r>
              <a:rPr lang="en-US" sz="2400" b="1" err="1">
                <a:solidFill>
                  <a:schemeClr val="bg1"/>
                </a:solidFill>
                <a:ea typeface="+mj-lt"/>
                <a:cs typeface="+mj-lt"/>
              </a:rPr>
              <a:t>blaenoriaethau</a:t>
            </a:r>
            <a:r>
              <a:rPr lang="en-US" sz="2400" b="1">
                <a:solidFill>
                  <a:schemeClr val="bg1"/>
                </a:solidFill>
                <a:ea typeface="+mj-lt"/>
                <a:cs typeface="+mj-lt"/>
              </a:rPr>
              <a:t> a …</a:t>
            </a:r>
            <a:br>
              <a:rPr lang="en-US" sz="2400" b="1">
                <a:solidFill>
                  <a:schemeClr val="bg1"/>
                </a:solidFill>
                <a:ea typeface="+mj-lt"/>
                <a:cs typeface="+mj-lt"/>
              </a:rPr>
            </a:br>
            <a:r>
              <a:rPr lang="en-US" sz="2400" b="1">
                <a:solidFill>
                  <a:schemeClr val="bg1"/>
                </a:solidFill>
                <a:ea typeface="+mj-lt"/>
                <a:cs typeface="+mj-lt"/>
              </a:rPr>
              <a:t> </a:t>
            </a:r>
            <a:r>
              <a:rPr lang="en-US" sz="2400" b="1" err="1">
                <a:solidFill>
                  <a:schemeClr val="bg1"/>
                </a:solidFill>
                <a:ea typeface="+mj-lt"/>
                <a:cs typeface="+mj-lt"/>
              </a:rPr>
              <a:t>gosodwch</a:t>
            </a:r>
            <a:r>
              <a:rPr lang="en-US" sz="2400" b="1">
                <a:solidFill>
                  <a:schemeClr val="bg1"/>
                </a:solidFill>
                <a:ea typeface="+mj-lt"/>
                <a:cs typeface="+mj-lt"/>
              </a:rPr>
              <a:t> </a:t>
            </a:r>
            <a:r>
              <a:rPr lang="en-US" sz="2400" b="1" err="1">
                <a:solidFill>
                  <a:schemeClr val="bg1"/>
                </a:solidFill>
                <a:ea typeface="+mj-lt"/>
                <a:cs typeface="+mj-lt"/>
              </a:rPr>
              <a:t>amcanion</a:t>
            </a:r>
            <a:r>
              <a:rPr lang="en-US" sz="2400" b="1">
                <a:solidFill>
                  <a:schemeClr val="bg1"/>
                </a:solidFill>
                <a:ea typeface="+mj-lt"/>
                <a:cs typeface="+mj-lt"/>
              </a:rPr>
              <a:t> </a:t>
            </a:r>
            <a:r>
              <a:rPr lang="en-US" sz="2400" b="1" err="1">
                <a:solidFill>
                  <a:schemeClr val="bg1"/>
                </a:solidFill>
                <a:ea typeface="+mj-lt"/>
                <a:cs typeface="+mj-lt"/>
              </a:rPr>
              <a:t>sy’n</a:t>
            </a:r>
            <a:r>
              <a:rPr lang="en-US" sz="2400" b="1">
                <a:solidFill>
                  <a:schemeClr val="bg1"/>
                </a:solidFill>
                <a:ea typeface="+mj-lt"/>
                <a:cs typeface="+mj-lt"/>
              </a:rPr>
              <a:t> </a:t>
            </a:r>
            <a:r>
              <a:rPr lang="en-US" sz="2400" b="1" err="1">
                <a:solidFill>
                  <a:schemeClr val="bg1"/>
                </a:solidFill>
                <a:ea typeface="+mj-lt"/>
                <a:cs typeface="+mj-lt"/>
              </a:rPr>
              <a:t>berthnasol</a:t>
            </a:r>
            <a:r>
              <a:rPr lang="en-US" sz="2400" b="1">
                <a:solidFill>
                  <a:schemeClr val="bg1"/>
                </a:solidFill>
                <a:ea typeface="+mj-lt"/>
                <a:cs typeface="+mj-lt"/>
              </a:rPr>
              <a:t> </a:t>
            </a:r>
            <a:r>
              <a:rPr lang="en-US" sz="2400" b="1" err="1">
                <a:solidFill>
                  <a:schemeClr val="bg1"/>
                </a:solidFill>
                <a:ea typeface="+mj-lt"/>
                <a:cs typeface="+mj-lt"/>
              </a:rPr>
              <a:t>i’ch</a:t>
            </a:r>
            <a:r>
              <a:rPr lang="en-US" sz="2400" b="1">
                <a:solidFill>
                  <a:schemeClr val="bg1"/>
                </a:solidFill>
                <a:ea typeface="+mj-lt"/>
                <a:cs typeface="+mj-lt"/>
              </a:rPr>
              <a:t> </a:t>
            </a:r>
            <a:r>
              <a:rPr lang="en-US" sz="2400" b="1" err="1">
                <a:solidFill>
                  <a:schemeClr val="bg1"/>
                </a:solidFill>
                <a:ea typeface="+mj-lt"/>
                <a:cs typeface="+mj-lt"/>
              </a:rPr>
              <a:t>blaenoriaethau</a:t>
            </a:r>
            <a:endParaRPr lang="en-GB" sz="2000">
              <a:solidFill>
                <a:schemeClr val="bg1"/>
              </a:solidFill>
              <a:ea typeface="+mj-lt"/>
              <a:cs typeface="+mj-lt"/>
            </a:endParaRPr>
          </a:p>
        </p:txBody>
      </p:sp>
      <p:graphicFrame>
        <p:nvGraphicFramePr>
          <p:cNvPr id="15" name="Table 14">
            <a:extLst>
              <a:ext uri="{FF2B5EF4-FFF2-40B4-BE49-F238E27FC236}">
                <a16:creationId xmlns:a16="http://schemas.microsoft.com/office/drawing/2014/main" id="{6CE8BBCA-B460-544A-CCBE-B414E64224A9}"/>
              </a:ext>
            </a:extLst>
          </p:cNvPr>
          <p:cNvGraphicFramePr>
            <a:graphicFrameLocks noGrp="1"/>
          </p:cNvGraphicFramePr>
          <p:nvPr>
            <p:extLst>
              <p:ext uri="{D42A27DB-BD31-4B8C-83A1-F6EECF244321}">
                <p14:modId xmlns:p14="http://schemas.microsoft.com/office/powerpoint/2010/main" val="130819338"/>
              </p:ext>
            </p:extLst>
          </p:nvPr>
        </p:nvGraphicFramePr>
        <p:xfrm>
          <a:off x="468442" y="1136754"/>
          <a:ext cx="11539670" cy="4515211"/>
        </p:xfrm>
        <a:graphic>
          <a:graphicData uri="http://schemas.openxmlformats.org/drawingml/2006/table">
            <a:tbl>
              <a:tblPr firstRow="1" bandRow="1">
                <a:tableStyleId>{073A0DAA-6AF3-43AB-8588-CEC1D06C72B9}</a:tableStyleId>
              </a:tblPr>
              <a:tblGrid>
                <a:gridCol w="5769835">
                  <a:extLst>
                    <a:ext uri="{9D8B030D-6E8A-4147-A177-3AD203B41FA5}">
                      <a16:colId xmlns:a16="http://schemas.microsoft.com/office/drawing/2014/main" val="1740709323"/>
                    </a:ext>
                  </a:extLst>
                </a:gridCol>
                <a:gridCol w="5769835">
                  <a:extLst>
                    <a:ext uri="{9D8B030D-6E8A-4147-A177-3AD203B41FA5}">
                      <a16:colId xmlns:a16="http://schemas.microsoft.com/office/drawing/2014/main" val="3712316695"/>
                    </a:ext>
                  </a:extLst>
                </a:gridCol>
              </a:tblGrid>
              <a:tr h="874426">
                <a:tc>
                  <a:txBody>
                    <a:bodyPr/>
                    <a:lstStyle/>
                    <a:p>
                      <a:pPr fontAlgn="t"/>
                      <a:endParaRPr lang="en-GB" sz="3200">
                        <a:effectLst/>
                      </a:endParaRPr>
                    </a:p>
                    <a:p>
                      <a:pPr rtl="0" fontAlgn="base"/>
                      <a:r>
                        <a:rPr lang="en-GB" sz="2000">
                          <a:effectLst/>
                        </a:rPr>
                        <a:t>Priorities/ </a:t>
                      </a:r>
                      <a:r>
                        <a:rPr lang="en-GB" sz="2000" err="1">
                          <a:effectLst/>
                        </a:rPr>
                        <a:t>Blaenoriaethau</a:t>
                      </a:r>
                      <a:r>
                        <a:rPr lang="en-GB" sz="2000">
                          <a:effectLst/>
                        </a:rPr>
                        <a:t> </a:t>
                      </a:r>
                    </a:p>
                  </a:txBody>
                  <a:tcPr/>
                </a:tc>
                <a:tc>
                  <a:txBody>
                    <a:bodyPr/>
                    <a:lstStyle/>
                    <a:p>
                      <a:pPr algn="ctr" fontAlgn="t"/>
                      <a:endParaRPr lang="en-GB" sz="3200">
                        <a:effectLst/>
                      </a:endParaRPr>
                    </a:p>
                    <a:p>
                      <a:pPr rtl="0" fontAlgn="base"/>
                      <a:r>
                        <a:rPr lang="en-GB" sz="2000">
                          <a:effectLst/>
                        </a:rPr>
                        <a:t>Goals to match / </a:t>
                      </a:r>
                      <a:r>
                        <a:rPr lang="en-GB" sz="2000" err="1">
                          <a:effectLst/>
                        </a:rPr>
                        <a:t>Amcanion</a:t>
                      </a:r>
                      <a:r>
                        <a:rPr lang="en-GB" sz="2000">
                          <a:effectLst/>
                        </a:rPr>
                        <a:t> </a:t>
                      </a:r>
                      <a:r>
                        <a:rPr lang="en-GB" sz="2000" err="1">
                          <a:effectLst/>
                        </a:rPr>
                        <a:t>i</a:t>
                      </a:r>
                      <a:r>
                        <a:rPr lang="en-GB" sz="2000">
                          <a:effectLst/>
                        </a:rPr>
                        <a:t> </a:t>
                      </a:r>
                      <a:r>
                        <a:rPr lang="en-GB" sz="2000" err="1">
                          <a:effectLst/>
                        </a:rPr>
                        <a:t>gyd-fynd</a:t>
                      </a:r>
                      <a:r>
                        <a:rPr lang="en-GB" sz="2000">
                          <a:effectLst/>
                        </a:rPr>
                        <a:t> </a:t>
                      </a:r>
                      <a:r>
                        <a:rPr lang="en-GB" sz="2000" err="1">
                          <a:effectLst/>
                        </a:rPr>
                        <a:t>gyda’r</a:t>
                      </a:r>
                      <a:r>
                        <a:rPr lang="en-GB" sz="2000">
                          <a:effectLst/>
                        </a:rPr>
                        <a:t> </a:t>
                      </a:r>
                      <a:r>
                        <a:rPr lang="en-GB" sz="2000" err="1">
                          <a:effectLst/>
                        </a:rPr>
                        <a:t>bwriad</a:t>
                      </a:r>
                      <a:r>
                        <a:rPr lang="en-GB" sz="2000">
                          <a:effectLst/>
                        </a:rPr>
                        <a:t> </a:t>
                      </a:r>
                    </a:p>
                  </a:txBody>
                  <a:tcPr/>
                </a:tc>
                <a:extLst>
                  <a:ext uri="{0D108BD9-81ED-4DB2-BD59-A6C34878D82A}">
                    <a16:rowId xmlns:a16="http://schemas.microsoft.com/office/drawing/2014/main" val="1771727435"/>
                  </a:ext>
                </a:extLst>
              </a:tr>
              <a:tr h="399737">
                <a:tc rowSpan="2">
                  <a:txBody>
                    <a:bodyPr/>
                    <a:lstStyle/>
                    <a:p>
                      <a:pPr fontAlgn="t"/>
                      <a:endParaRPr lang="en-GB">
                        <a:effectLst/>
                      </a:endParaRPr>
                    </a:p>
                    <a:p>
                      <a:pPr rtl="0" fontAlgn="base"/>
                      <a:endParaRPr lang="en-GB">
                        <a:effectLst/>
                      </a:endParaRPr>
                    </a:p>
                  </a:txBody>
                  <a:tcPr/>
                </a:tc>
                <a:tc>
                  <a:txBody>
                    <a:bodyPr/>
                    <a:lstStyle/>
                    <a:p>
                      <a:pPr fontAlgn="t"/>
                      <a:endParaRPr lang="en-GB">
                        <a:effectLst/>
                      </a:endParaRPr>
                    </a:p>
                  </a:txBody>
                  <a:tcPr/>
                </a:tc>
                <a:extLst>
                  <a:ext uri="{0D108BD9-81ED-4DB2-BD59-A6C34878D82A}">
                    <a16:rowId xmlns:a16="http://schemas.microsoft.com/office/drawing/2014/main" val="2402347258"/>
                  </a:ext>
                </a:extLst>
              </a:tr>
              <a:tr h="362262">
                <a:tc vMerge="1">
                  <a:txBody>
                    <a:bodyPr/>
                    <a:lstStyle/>
                    <a:p>
                      <a:endParaRPr lang="en-GB"/>
                    </a:p>
                  </a:txBody>
                  <a:tcPr marL="0" marR="0" marT="0" marB="0" horzOverflow="overflow"/>
                </a:tc>
                <a:tc>
                  <a:txBody>
                    <a:bodyPr/>
                    <a:lstStyle/>
                    <a:p>
                      <a:pPr fontAlgn="t"/>
                      <a:endParaRPr lang="en-GB">
                        <a:effectLst/>
                      </a:endParaRPr>
                    </a:p>
                  </a:txBody>
                  <a:tcPr/>
                </a:tc>
                <a:extLst>
                  <a:ext uri="{0D108BD9-81ED-4DB2-BD59-A6C34878D82A}">
                    <a16:rowId xmlns:a16="http://schemas.microsoft.com/office/drawing/2014/main" val="2162877073"/>
                  </a:ext>
                </a:extLst>
              </a:tr>
              <a:tr h="387245">
                <a:tc rowSpan="2">
                  <a:txBody>
                    <a:bodyPr/>
                    <a:lstStyle/>
                    <a:p>
                      <a:pPr fontAlgn="t"/>
                      <a:endParaRPr lang="en-GB">
                        <a:effectLst/>
                      </a:endParaRPr>
                    </a:p>
                    <a:p>
                      <a:pPr rtl="0" fontAlgn="base"/>
                      <a:endParaRPr lang="en-GB">
                        <a:effectLst/>
                      </a:endParaRPr>
                    </a:p>
                  </a:txBody>
                  <a:tcPr/>
                </a:tc>
                <a:tc>
                  <a:txBody>
                    <a:bodyPr/>
                    <a:lstStyle/>
                    <a:p>
                      <a:pPr fontAlgn="t"/>
                      <a:endParaRPr lang="en-GB">
                        <a:effectLst/>
                      </a:endParaRPr>
                    </a:p>
                  </a:txBody>
                  <a:tcPr/>
                </a:tc>
                <a:extLst>
                  <a:ext uri="{0D108BD9-81ED-4DB2-BD59-A6C34878D82A}">
                    <a16:rowId xmlns:a16="http://schemas.microsoft.com/office/drawing/2014/main" val="4154776559"/>
                  </a:ext>
                </a:extLst>
              </a:tr>
              <a:tr h="362262">
                <a:tc vMerge="1">
                  <a:txBody>
                    <a:bodyPr/>
                    <a:lstStyle/>
                    <a:p>
                      <a:endParaRPr lang="en-GB"/>
                    </a:p>
                  </a:txBody>
                  <a:tcPr marL="0" marR="0" marT="0" marB="0" horzOverflow="overflow"/>
                </a:tc>
                <a:tc>
                  <a:txBody>
                    <a:bodyPr/>
                    <a:lstStyle/>
                    <a:p>
                      <a:pPr fontAlgn="t"/>
                      <a:endParaRPr lang="en-GB">
                        <a:effectLst/>
                      </a:endParaRPr>
                    </a:p>
                  </a:txBody>
                  <a:tcPr/>
                </a:tc>
                <a:extLst>
                  <a:ext uri="{0D108BD9-81ED-4DB2-BD59-A6C34878D82A}">
                    <a16:rowId xmlns:a16="http://schemas.microsoft.com/office/drawing/2014/main" val="729616711"/>
                  </a:ext>
                </a:extLst>
              </a:tr>
              <a:tr h="444653">
                <a:tc rowSpan="2">
                  <a:txBody>
                    <a:bodyPr/>
                    <a:lstStyle/>
                    <a:p>
                      <a:pPr fontAlgn="t"/>
                      <a:endParaRPr lang="en-GB">
                        <a:effectLst/>
                      </a:endParaRPr>
                    </a:p>
                    <a:p>
                      <a:pPr rtl="0" fontAlgn="base"/>
                      <a:endParaRPr lang="en-GB">
                        <a:effectLst/>
                      </a:endParaRPr>
                    </a:p>
                  </a:txBody>
                  <a:tcPr/>
                </a:tc>
                <a:tc>
                  <a:txBody>
                    <a:bodyPr/>
                    <a:lstStyle/>
                    <a:p>
                      <a:pPr fontAlgn="t"/>
                      <a:r>
                        <a:rPr lang="en-GB" sz="1200">
                          <a:effectLst/>
                        </a:rPr>
                        <a:t>  </a:t>
                      </a:r>
                      <a:endParaRPr lang="en-GB">
                        <a:effectLst/>
                      </a:endParaRPr>
                    </a:p>
                  </a:txBody>
                  <a:tcPr/>
                </a:tc>
                <a:extLst>
                  <a:ext uri="{0D108BD9-81ED-4DB2-BD59-A6C34878D82A}">
                    <a16:rowId xmlns:a16="http://schemas.microsoft.com/office/drawing/2014/main" val="3984173054"/>
                  </a:ext>
                </a:extLst>
              </a:tr>
              <a:tr h="387245">
                <a:tc vMerge="1">
                  <a:txBody>
                    <a:bodyPr/>
                    <a:lstStyle/>
                    <a:p>
                      <a:endParaRPr lang="en-GB"/>
                    </a:p>
                  </a:txBody>
                  <a:tcPr marL="0" marR="0" marT="0" marB="0" horzOverflow="overflow"/>
                </a:tc>
                <a:tc>
                  <a:txBody>
                    <a:bodyPr/>
                    <a:lstStyle/>
                    <a:p>
                      <a:pPr fontAlgn="t"/>
                      <a:r>
                        <a:rPr lang="en-GB" sz="1200">
                          <a:effectLst/>
                        </a:rPr>
                        <a:t>  </a:t>
                      </a:r>
                      <a:endParaRPr lang="en-GB">
                        <a:effectLst/>
                      </a:endParaRPr>
                    </a:p>
                  </a:txBody>
                  <a:tcPr/>
                </a:tc>
                <a:extLst>
                  <a:ext uri="{0D108BD9-81ED-4DB2-BD59-A6C34878D82A}">
                    <a16:rowId xmlns:a16="http://schemas.microsoft.com/office/drawing/2014/main" val="2998070086"/>
                  </a:ext>
                </a:extLst>
              </a:tr>
              <a:tr h="515394">
                <a:tc rowSpan="3">
                  <a:txBody>
                    <a:bodyPr/>
                    <a:lstStyle/>
                    <a:p>
                      <a:pPr fontAlgn="t"/>
                      <a:endParaRPr lang="en-GB">
                        <a:effectLst/>
                      </a:endParaRPr>
                    </a:p>
                    <a:p>
                      <a:pPr rtl="0" fontAlgn="base"/>
                      <a:endParaRPr lang="en-GB">
                        <a:effectLst/>
                      </a:endParaRPr>
                    </a:p>
                  </a:txBody>
                  <a:tcPr/>
                </a:tc>
                <a:tc>
                  <a:txBody>
                    <a:bodyPr/>
                    <a:lstStyle/>
                    <a:p>
                      <a:pPr fontAlgn="t"/>
                      <a:endParaRPr lang="en-GB">
                        <a:effectLst/>
                      </a:endParaRPr>
                    </a:p>
                  </a:txBody>
                  <a:tcPr/>
                </a:tc>
                <a:extLst>
                  <a:ext uri="{0D108BD9-81ED-4DB2-BD59-A6C34878D82A}">
                    <a16:rowId xmlns:a16="http://schemas.microsoft.com/office/drawing/2014/main" val="2560487987"/>
                  </a:ext>
                </a:extLst>
              </a:tr>
              <a:tr h="399737">
                <a:tc vMerge="1">
                  <a:txBody>
                    <a:bodyPr/>
                    <a:lstStyle/>
                    <a:p>
                      <a:endParaRPr lang="en-GB"/>
                    </a:p>
                  </a:txBody>
                  <a:tcPr marL="0" marR="0" marT="0" marB="0" horzOverflow="overflow"/>
                </a:tc>
                <a:tc>
                  <a:txBody>
                    <a:bodyPr/>
                    <a:lstStyle/>
                    <a:p>
                      <a:pPr fontAlgn="t"/>
                      <a:endParaRPr lang="en-GB">
                        <a:effectLst/>
                      </a:endParaRPr>
                    </a:p>
                  </a:txBody>
                  <a:tcPr/>
                </a:tc>
                <a:extLst>
                  <a:ext uri="{0D108BD9-81ED-4DB2-BD59-A6C34878D82A}">
                    <a16:rowId xmlns:a16="http://schemas.microsoft.com/office/drawing/2014/main" val="468737813"/>
                  </a:ext>
                </a:extLst>
              </a:tr>
              <a:tr h="362262">
                <a:tc vMerge="1">
                  <a:txBody>
                    <a:bodyPr/>
                    <a:lstStyle/>
                    <a:p>
                      <a:endParaRPr lang="en-GB"/>
                    </a:p>
                  </a:txBody>
                  <a:tcPr marL="0" marR="0" marT="0" marB="0" horzOverflow="overflow"/>
                </a:tc>
                <a:tc>
                  <a:txBody>
                    <a:bodyPr/>
                    <a:lstStyle/>
                    <a:p>
                      <a:pPr fontAlgn="t"/>
                      <a:endParaRPr lang="en-GB">
                        <a:effectLst/>
                      </a:endParaRPr>
                    </a:p>
                  </a:txBody>
                  <a:tcPr/>
                </a:tc>
                <a:extLst>
                  <a:ext uri="{0D108BD9-81ED-4DB2-BD59-A6C34878D82A}">
                    <a16:rowId xmlns:a16="http://schemas.microsoft.com/office/drawing/2014/main" val="3043928057"/>
                  </a:ext>
                </a:extLst>
              </a:tr>
            </a:tbl>
          </a:graphicData>
        </a:graphic>
      </p:graphicFrame>
    </p:spTree>
    <p:extLst>
      <p:ext uri="{BB962C8B-B14F-4D97-AF65-F5344CB8AC3E}">
        <p14:creationId xmlns:p14="http://schemas.microsoft.com/office/powerpoint/2010/main" val="25117778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Adhesive notes on glass wall">
            <a:extLst>
              <a:ext uri="{FF2B5EF4-FFF2-40B4-BE49-F238E27FC236}">
                <a16:creationId xmlns:a16="http://schemas.microsoft.com/office/drawing/2014/main" id="{10678F69-32A6-44EE-3F9B-468EF0130CB8}"/>
              </a:ext>
            </a:extLst>
          </p:cNvPr>
          <p:cNvPicPr>
            <a:picLocks noChangeAspect="1"/>
          </p:cNvPicPr>
          <p:nvPr/>
        </p:nvPicPr>
        <p:blipFill rotWithShape="1">
          <a:blip r:embed="rId2"/>
          <a:srcRect l="2812" r="3209" b="-3"/>
          <a:stretch/>
        </p:blipFill>
        <p:spPr>
          <a:xfrm>
            <a:off x="1" y="2034162"/>
            <a:ext cx="6802456" cy="4823838"/>
          </a:xfrm>
          <a:prstGeom prst="rect">
            <a:avLst/>
          </a:prstGeom>
        </p:spPr>
      </p:pic>
      <p:sp>
        <p:nvSpPr>
          <p:cNvPr id="8" name="Title 1">
            <a:extLst>
              <a:ext uri="{FF2B5EF4-FFF2-40B4-BE49-F238E27FC236}">
                <a16:creationId xmlns:a16="http://schemas.microsoft.com/office/drawing/2014/main" id="{C2BD05A4-34A7-6BE5-EEE7-14B63918EC4D}"/>
              </a:ext>
            </a:extLst>
          </p:cNvPr>
          <p:cNvSpPr txBox="1">
            <a:spLocks/>
          </p:cNvSpPr>
          <p:nvPr/>
        </p:nvSpPr>
        <p:spPr>
          <a:xfrm>
            <a:off x="8965203" y="1482532"/>
            <a:ext cx="3060190" cy="3887737"/>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b="1" err="1"/>
              <a:t>Organising</a:t>
            </a:r>
            <a:r>
              <a:rPr lang="en-US" sz="4000" b="1"/>
              <a:t> OneDrive</a:t>
            </a:r>
          </a:p>
          <a:p>
            <a:pPr>
              <a:spcAft>
                <a:spcPts val="600"/>
              </a:spcAft>
            </a:pPr>
            <a:r>
              <a:rPr lang="en-US" sz="4000" b="1"/>
              <a:t>Using one note</a:t>
            </a:r>
            <a:endParaRPr lang="en-US" sz="4000">
              <a:cs typeface="Calibri Light" panose="020F0302020204030204"/>
            </a:endParaRPr>
          </a:p>
          <a:p>
            <a:pPr>
              <a:spcAft>
                <a:spcPts val="600"/>
              </a:spcAft>
            </a:pPr>
            <a:endParaRPr lang="en-US" sz="4000" b="1">
              <a:cs typeface="Calibri Light"/>
            </a:endParaRPr>
          </a:p>
          <a:p>
            <a:pPr>
              <a:spcAft>
                <a:spcPts val="600"/>
              </a:spcAft>
            </a:pPr>
            <a:endParaRPr lang="en-US" sz="4000" b="1">
              <a:cs typeface="Calibri Light"/>
            </a:endParaRPr>
          </a:p>
          <a:p>
            <a:pPr>
              <a:spcAft>
                <a:spcPts val="600"/>
              </a:spcAft>
            </a:pPr>
            <a:r>
              <a:rPr lang="en-US" sz="4000">
                <a:cs typeface="Calibri Light"/>
              </a:rPr>
              <a:t>Sharing Good Practice</a:t>
            </a:r>
          </a:p>
        </p:txBody>
      </p:sp>
      <p:sp>
        <p:nvSpPr>
          <p:cNvPr id="3" name="Content Placeholder 2">
            <a:extLst>
              <a:ext uri="{FF2B5EF4-FFF2-40B4-BE49-F238E27FC236}">
                <a16:creationId xmlns:a16="http://schemas.microsoft.com/office/drawing/2014/main" id="{93930EC7-52D9-A4B5-ECF2-857BAD9A3A09}"/>
              </a:ext>
            </a:extLst>
          </p:cNvPr>
          <p:cNvSpPr>
            <a:spLocks noGrp="1"/>
          </p:cNvSpPr>
          <p:nvPr>
            <p:ph idx="1"/>
          </p:nvPr>
        </p:nvSpPr>
        <p:spPr>
          <a:xfrm>
            <a:off x="7531610" y="2434201"/>
            <a:ext cx="3822189" cy="3742762"/>
          </a:xfrm>
        </p:spPr>
        <p:txBody>
          <a:bodyPr vert="horz" lIns="91440" tIns="45720" rIns="91440" bIns="45720" rtlCol="0">
            <a:normAutofit/>
          </a:bodyPr>
          <a:lstStyle/>
          <a:p>
            <a:pPr marL="457200"/>
            <a:endParaRPr lang="en-US" sz="2000"/>
          </a:p>
          <a:p>
            <a:pPr marL="0"/>
            <a:endParaRPr lang="en-US" sz="2000"/>
          </a:p>
        </p:txBody>
      </p:sp>
    </p:spTree>
    <p:extLst>
      <p:ext uri="{BB962C8B-B14F-4D97-AF65-F5344CB8AC3E}">
        <p14:creationId xmlns:p14="http://schemas.microsoft.com/office/powerpoint/2010/main" val="35418981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930EC7-52D9-A4B5-ECF2-857BAD9A3A09}"/>
              </a:ext>
            </a:extLst>
          </p:cNvPr>
          <p:cNvSpPr>
            <a:spLocks noGrp="1"/>
          </p:cNvSpPr>
          <p:nvPr>
            <p:ph idx="1"/>
          </p:nvPr>
        </p:nvSpPr>
        <p:spPr>
          <a:xfrm>
            <a:off x="761801" y="2884929"/>
            <a:ext cx="4659756" cy="3847102"/>
          </a:xfrm>
        </p:spPr>
        <p:txBody>
          <a:bodyPr vert="horz" lIns="91440" tIns="45720" rIns="91440" bIns="45720" rtlCol="0" anchor="ctr">
            <a:normAutofit/>
          </a:bodyPr>
          <a:lstStyle/>
          <a:p>
            <a:pPr marL="457200" indent="-457200"/>
            <a:endParaRPr lang="en-GB">
              <a:latin typeface="Arial"/>
              <a:cs typeface="Arial"/>
            </a:endParaRPr>
          </a:p>
          <a:p>
            <a:pPr marL="0" indent="0">
              <a:buNone/>
            </a:pPr>
            <a:endParaRPr lang="en-GB">
              <a:latin typeface="Arial"/>
              <a:cs typeface="Arial"/>
            </a:endParaRPr>
          </a:p>
        </p:txBody>
      </p:sp>
      <p:sp>
        <p:nvSpPr>
          <p:cNvPr id="8" name="Title 1">
            <a:extLst>
              <a:ext uri="{FF2B5EF4-FFF2-40B4-BE49-F238E27FC236}">
                <a16:creationId xmlns:a16="http://schemas.microsoft.com/office/drawing/2014/main" id="{C2BD05A4-34A7-6BE5-EEE7-14B63918EC4D}"/>
              </a:ext>
            </a:extLst>
          </p:cNvPr>
          <p:cNvSpPr txBox="1">
            <a:spLocks/>
          </p:cNvSpPr>
          <p:nvPr/>
        </p:nvSpPr>
        <p:spPr>
          <a:xfrm>
            <a:off x="254138" y="387252"/>
            <a:ext cx="5165715" cy="1899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ea typeface="Calibri Light"/>
                <a:cs typeface="Calibri Light"/>
              </a:rPr>
              <a:t>Organising OneDrive</a:t>
            </a:r>
            <a:endParaRPr lang="en-GB" sz="3600" b="1">
              <a:cs typeface="Calibri Light"/>
            </a:endParaRPr>
          </a:p>
          <a:p>
            <a:pPr algn="ctr"/>
            <a:r>
              <a:rPr lang="en-GB" sz="3600" b="1">
                <a:cs typeface="Calibri Light"/>
              </a:rPr>
              <a:t>Using one note</a:t>
            </a:r>
            <a:endParaRPr lang="en-US">
              <a:ea typeface="Calibri Light"/>
              <a:cs typeface="Calibri Light"/>
            </a:endParaRPr>
          </a:p>
        </p:txBody>
      </p:sp>
      <p:sp>
        <p:nvSpPr>
          <p:cNvPr id="7" name="Title 1">
            <a:extLst>
              <a:ext uri="{FF2B5EF4-FFF2-40B4-BE49-F238E27FC236}">
                <a16:creationId xmlns:a16="http://schemas.microsoft.com/office/drawing/2014/main" id="{FF5237AB-97A3-444C-9995-30DC6DAC3AF2}"/>
              </a:ext>
            </a:extLst>
          </p:cNvPr>
          <p:cNvSpPr txBox="1">
            <a:spLocks/>
          </p:cNvSpPr>
          <p:nvPr/>
        </p:nvSpPr>
        <p:spPr>
          <a:xfrm>
            <a:off x="254137" y="3173124"/>
            <a:ext cx="5165715" cy="1899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err="1">
                <a:ea typeface="Calibri Light"/>
                <a:cs typeface="Calibri Light"/>
              </a:rPr>
              <a:t>Trefnu</a:t>
            </a:r>
            <a:r>
              <a:rPr lang="en-GB" sz="3600" b="1">
                <a:ea typeface="Calibri Light"/>
                <a:cs typeface="Calibri Light"/>
              </a:rPr>
              <a:t> OneDrive</a:t>
            </a:r>
            <a:endParaRPr lang="en-GB" sz="3600" b="1">
              <a:cs typeface="Calibri Light"/>
            </a:endParaRPr>
          </a:p>
          <a:p>
            <a:pPr algn="ctr"/>
            <a:r>
              <a:rPr lang="en-GB" sz="3600" b="1" err="1">
                <a:cs typeface="Calibri Light"/>
              </a:rPr>
              <a:t>Defnyddio</a:t>
            </a:r>
            <a:r>
              <a:rPr lang="en-GB" sz="3600" b="1">
                <a:cs typeface="Calibri Light"/>
              </a:rPr>
              <a:t> One Note</a:t>
            </a:r>
            <a:endParaRPr lang="en-US">
              <a:ea typeface="Calibri Light"/>
              <a:cs typeface="Calibri Light"/>
            </a:endParaRPr>
          </a:p>
        </p:txBody>
      </p:sp>
      <p:sp>
        <p:nvSpPr>
          <p:cNvPr id="2" name="Title 1">
            <a:extLst>
              <a:ext uri="{FF2B5EF4-FFF2-40B4-BE49-F238E27FC236}">
                <a16:creationId xmlns:a16="http://schemas.microsoft.com/office/drawing/2014/main" id="{BA7DB578-DF37-DE41-C51C-C473CC730BF4}"/>
              </a:ext>
            </a:extLst>
          </p:cNvPr>
          <p:cNvSpPr txBox="1">
            <a:spLocks/>
          </p:cNvSpPr>
          <p:nvPr/>
        </p:nvSpPr>
        <p:spPr>
          <a:xfrm>
            <a:off x="7857125" y="1143852"/>
            <a:ext cx="3822189" cy="3887737"/>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4000">
                <a:cs typeface="Calibri Light"/>
              </a:rPr>
              <a:t>Sharing Good Practice!</a:t>
            </a:r>
          </a:p>
          <a:p>
            <a:pPr>
              <a:spcAft>
                <a:spcPts val="600"/>
              </a:spcAft>
            </a:pPr>
            <a:endParaRPr lang="en-US" sz="4000">
              <a:ea typeface="Calibri"/>
              <a:cs typeface="Calibri Light"/>
            </a:endParaRPr>
          </a:p>
          <a:p>
            <a:pPr>
              <a:spcAft>
                <a:spcPts val="600"/>
              </a:spcAft>
            </a:pPr>
            <a:r>
              <a:rPr lang="en-US" sz="4000" err="1">
                <a:ea typeface="Calibri"/>
                <a:cs typeface="Calibri Light"/>
              </a:rPr>
              <a:t>Rhannu</a:t>
            </a:r>
            <a:r>
              <a:rPr lang="en-US" sz="4000">
                <a:ea typeface="Calibri"/>
                <a:cs typeface="Calibri Light"/>
              </a:rPr>
              <a:t> </a:t>
            </a:r>
            <a:r>
              <a:rPr lang="en-US" sz="4000" err="1">
                <a:ea typeface="Calibri"/>
                <a:cs typeface="Calibri Light"/>
              </a:rPr>
              <a:t>arfer</a:t>
            </a:r>
            <a:r>
              <a:rPr lang="en-US" sz="4000">
                <a:ea typeface="Calibri"/>
                <a:cs typeface="Calibri Light"/>
              </a:rPr>
              <a:t> dda!</a:t>
            </a:r>
          </a:p>
        </p:txBody>
      </p:sp>
    </p:spTree>
    <p:extLst>
      <p:ext uri="{BB962C8B-B14F-4D97-AF65-F5344CB8AC3E}">
        <p14:creationId xmlns:p14="http://schemas.microsoft.com/office/powerpoint/2010/main" val="7305142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25</Slides>
  <Notes>7</Notes>
  <HiddenSlides>1</HiddenSlides>
  <ScaleCrop>false</ScaleCrop>
  <HeadingPairs>
    <vt:vector size="4" baseType="variant">
      <vt:variant>
        <vt:lpstr>Theme</vt:lpstr>
      </vt:variant>
      <vt:variant>
        <vt:i4>3</vt:i4>
      </vt:variant>
      <vt:variant>
        <vt:lpstr>Slide Titles</vt:lpstr>
      </vt:variant>
      <vt:variant>
        <vt:i4>25</vt:i4>
      </vt:variant>
    </vt:vector>
  </HeadingPairs>
  <TitlesOfParts>
    <vt:vector size="28" baseType="lpstr">
      <vt:lpstr>Office Theme</vt:lpstr>
      <vt:lpstr>Custom Design</vt:lpstr>
      <vt:lpstr>1_Custom Design</vt:lpstr>
      <vt:lpstr>Dysgu yn yr oes digidol Learning in the digital era   Lefel / Level  4 Sgiliau Astudio  / Study Skills </vt:lpstr>
      <vt:lpstr>PowerPoint Presentation</vt:lpstr>
      <vt:lpstr>Feel prepared for Semester 2</vt:lpstr>
      <vt:lpstr>Beth yw eich asesiadau?  What assignments have you got?</vt:lpstr>
      <vt:lpstr>Task from last week / Tasg o wythnos diwethaf </vt:lpstr>
      <vt:lpstr>Assessment 2 (GA36) / Asesiad 2 </vt:lpstr>
      <vt:lpstr>PowerPoint Presentation</vt:lpstr>
      <vt:lpstr>PowerPoint Presentation</vt:lpstr>
      <vt:lpstr>Planning : … monthly overview for February, March and April     Cynllunio : … trosolwg misol ar gyfer Chwefror, Mawrth ac Ebrill</vt:lpstr>
      <vt:lpstr>Assessment 2 Reminder</vt:lpstr>
      <vt:lpstr>Assessment Task</vt:lpstr>
      <vt:lpstr>Assessment Approach</vt:lpstr>
      <vt:lpstr>Examples (but you can use your own)</vt:lpstr>
      <vt:lpstr>Rhestr oddi ar GA36 / List from GA36</vt:lpstr>
      <vt:lpstr>PowerPoint Presentation</vt:lpstr>
      <vt:lpstr>Rheoli Amser dull Covey</vt:lpstr>
      <vt:lpstr>Over the course of a typical week, what activities do you do in each quadrant?</vt:lpstr>
      <vt:lpstr>PowerPoint Presentation</vt:lpstr>
      <vt:lpstr>Creuwch tabl Covey ar gyfer eich bywyd chi …</vt:lpstr>
      <vt:lpstr>PowerPoint Presentation</vt:lpstr>
      <vt:lpstr>Creuwch tabl Covey ar gyfer eich bywyd chi …</vt:lpstr>
      <vt:lpstr>Look at COVEY grid – Establish your Priorities &amp; Goals- Set some goals which line up with priorities  </vt:lpstr>
      <vt:lpstr>Edrychwch ar eich grid Covey – sefydlwch eich blaenoriaethau a …  gosodwch amcanion sy’n berthnasol i’ch blaenoriaethau</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revision>3</cp:revision>
  <cp:lastPrinted>2022-09-04T21:06:10Z</cp:lastPrinted>
  <dcterms:created xsi:type="dcterms:W3CDTF">2019-09-12T10:20:23Z</dcterms:created>
  <dcterms:modified xsi:type="dcterms:W3CDTF">2025-02-13T12:02:02Z</dcterms:modified>
</cp:coreProperties>
</file>