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37AE54-4582-F15B-6F7B-683E1BC6235F}" v="7737" dt="2025-10-14T05:51:57.5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5637AE54-4582-F15B-6F7B-683E1BC6235F}"/>
    <pc:docChg chg="modSld">
      <pc:chgData name="" userId="" providerId="" clId="Web-{5637AE54-4582-F15B-6F7B-683E1BC6235F}" dt="2025-10-14T03:06:59.377" v="1"/>
      <pc:docMkLst>
        <pc:docMk/>
      </pc:docMkLst>
      <pc:sldChg chg="delSp modSp">
        <pc:chgData name="" userId="" providerId="" clId="Web-{5637AE54-4582-F15B-6F7B-683E1BC6235F}" dt="2025-10-14T03:06:59.377" v="1"/>
        <pc:sldMkLst>
          <pc:docMk/>
          <pc:sldMk cId="109857222" sldId="256"/>
        </pc:sldMkLst>
        <pc:spChg chg="del mod">
          <ac:chgData name="" userId="" providerId="" clId="Web-{5637AE54-4582-F15B-6F7B-683E1BC6235F}" dt="2025-10-14T03:06:59.377" v="1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Zainab Abbas (2423725)" userId="S::2423725@student.uwtsd.ac.uk::4198aece-50e6-459d-8427-d80275eed492" providerId="AD" clId="Web-{5637AE54-4582-F15B-6F7B-683E1BC6235F}"/>
    <pc:docChg chg="addSld delSld modSld">
      <pc:chgData name="Zainab Abbas (2423725)" userId="S::2423725@student.uwtsd.ac.uk::4198aece-50e6-459d-8427-d80275eed492" providerId="AD" clId="Web-{5637AE54-4582-F15B-6F7B-683E1BC6235F}" dt="2025-10-14T05:50:17.445" v="4608" actId="20577"/>
      <pc:docMkLst>
        <pc:docMk/>
      </pc:docMkLst>
      <pc:sldChg chg="addSp delSp modSp mod setBg setClrOvrMap">
        <pc:chgData name="Zainab Abbas (2423725)" userId="S::2423725@student.uwtsd.ac.uk::4198aece-50e6-459d-8427-d80275eed492" providerId="AD" clId="Web-{5637AE54-4582-F15B-6F7B-683E1BC6235F}" dt="2025-10-14T03:32:45.854" v="462" actId="1076"/>
        <pc:sldMkLst>
          <pc:docMk/>
          <pc:sldMk cId="109857222" sldId="256"/>
        </pc:sldMkLst>
        <pc:spChg chg="mod ord">
          <ac:chgData name="Zainab Abbas (2423725)" userId="S::2423725@student.uwtsd.ac.uk::4198aece-50e6-459d-8427-d80275eed492" providerId="AD" clId="Web-{5637AE54-4582-F15B-6F7B-683E1BC6235F}" dt="2025-10-14T03:22:10.897" v="290" actId="1076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Zainab Abbas (2423725)" userId="S::2423725@student.uwtsd.ac.uk::4198aece-50e6-459d-8427-d80275eed492" providerId="AD" clId="Web-{5637AE54-4582-F15B-6F7B-683E1BC6235F}" dt="2025-10-14T03:32:45.854" v="462" actId="1076"/>
          <ac:spMkLst>
            <pc:docMk/>
            <pc:sldMk cId="109857222" sldId="256"/>
            <ac:spMk id="3" creationId="{FD2C392A-587B-A1D8-3480-4A2732EED549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3:21:47.068" v="287"/>
          <ac:spMkLst>
            <pc:docMk/>
            <pc:sldMk cId="109857222" sldId="256"/>
            <ac:spMk id="10" creationId="{71B2258F-86CA-4D4D-8270-BC05FCDEBFB3}"/>
          </ac:spMkLst>
        </pc:spChg>
        <pc:picChg chg="add del mod">
          <ac:chgData name="Zainab Abbas (2423725)" userId="S::2423725@student.uwtsd.ac.uk::4198aece-50e6-459d-8427-d80275eed492" providerId="AD" clId="Web-{5637AE54-4582-F15B-6F7B-683E1BC6235F}" dt="2025-10-14T03:19:54.986" v="285"/>
          <ac:picMkLst>
            <pc:docMk/>
            <pc:sldMk cId="109857222" sldId="256"/>
            <ac:picMk id="4" creationId="{D67B4229-8C5B-F3A7-0BC9-4890D3D1802E}"/>
          </ac:picMkLst>
        </pc:picChg>
        <pc:picChg chg="add mod">
          <ac:chgData name="Zainab Abbas (2423725)" userId="S::2423725@student.uwtsd.ac.uk::4198aece-50e6-459d-8427-d80275eed492" providerId="AD" clId="Web-{5637AE54-4582-F15B-6F7B-683E1BC6235F}" dt="2025-10-14T03:21:47.068" v="287"/>
          <ac:picMkLst>
            <pc:docMk/>
            <pc:sldMk cId="109857222" sldId="256"/>
            <ac:picMk id="5" creationId="{859D9B23-91D3-F0DB-95D0-3C7F258BDF96}"/>
          </ac:picMkLst>
        </pc:picChg>
      </pc:sldChg>
      <pc:sldChg chg="addSp delSp modSp new mod setBg">
        <pc:chgData name="Zainab Abbas (2423725)" userId="S::2423725@student.uwtsd.ac.uk::4198aece-50e6-459d-8427-d80275eed492" providerId="AD" clId="Web-{5637AE54-4582-F15B-6F7B-683E1BC6235F}" dt="2025-10-14T03:50:28.822" v="766" actId="14100"/>
        <pc:sldMkLst>
          <pc:docMk/>
          <pc:sldMk cId="2292414046" sldId="257"/>
        </pc:sldMkLst>
        <pc:spChg chg="add mod">
          <ac:chgData name="Zainab Abbas (2423725)" userId="S::2423725@student.uwtsd.ac.uk::4198aece-50e6-459d-8427-d80275eed492" providerId="AD" clId="Web-{5637AE54-4582-F15B-6F7B-683E1BC6235F}" dt="2025-10-14T03:50:28.822" v="766" actId="14100"/>
          <ac:spMkLst>
            <pc:docMk/>
            <pc:sldMk cId="2292414046" sldId="257"/>
            <ac:spMk id="4" creationId="{F24AD7A8-F6A5-5912-4BCA-3CE16C98EDE7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3:29:20.310" v="328"/>
          <ac:spMkLst>
            <pc:docMk/>
            <pc:sldMk cId="2292414046" sldId="257"/>
            <ac:spMk id="5" creationId="{C7A27368-3FDA-7DEA-D9EB-CBDCC82EF748}"/>
          </ac:spMkLst>
        </pc:spChg>
        <pc:spChg chg="add del">
          <ac:chgData name="Zainab Abbas (2423725)" userId="S::2423725@student.uwtsd.ac.uk::4198aece-50e6-459d-8427-d80275eed492" providerId="AD" clId="Web-{5637AE54-4582-F15B-6F7B-683E1BC6235F}" dt="2025-10-14T03:27:31.021" v="298"/>
          <ac:spMkLst>
            <pc:docMk/>
            <pc:sldMk cId="2292414046" sldId="257"/>
            <ac:spMk id="8" creationId="{42A4FC2C-047E-45A5-965D-8E1E3BF09BC6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3:27:31.037" v="299"/>
          <ac:spMkLst>
            <pc:docMk/>
            <pc:sldMk cId="2292414046" sldId="257"/>
            <ac:spMk id="10" creationId="{E2384209-CB15-4CDF-9D31-C44FD9A3F20D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3:27:31.037" v="299"/>
          <ac:spMkLst>
            <pc:docMk/>
            <pc:sldMk cId="2292414046" sldId="257"/>
            <ac:spMk id="11" creationId="{AB8C311F-7253-4AED-9701-7FC0708C41C7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3:27:31.037" v="299"/>
          <ac:spMkLst>
            <pc:docMk/>
            <pc:sldMk cId="2292414046" sldId="257"/>
            <ac:spMk id="12" creationId="{2633B3B5-CC90-43F0-8714-D31D1F3F0209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3:27:31.037" v="299"/>
          <ac:spMkLst>
            <pc:docMk/>
            <pc:sldMk cId="2292414046" sldId="257"/>
            <ac:spMk id="14" creationId="{A8D57A06-A426-446D-B02C-A2DC6B62E45E}"/>
          </ac:spMkLst>
        </pc:spChg>
        <pc:picChg chg="add del mod">
          <ac:chgData name="Zainab Abbas (2423725)" userId="S::2423725@student.uwtsd.ac.uk::4198aece-50e6-459d-8427-d80275eed492" providerId="AD" clId="Web-{5637AE54-4582-F15B-6F7B-683E1BC6235F}" dt="2025-10-14T03:27:20.755" v="295"/>
          <ac:picMkLst>
            <pc:docMk/>
            <pc:sldMk cId="2292414046" sldId="257"/>
            <ac:picMk id="2" creationId="{277FFF11-1B64-9A33-A02F-C3087DE2CC2C}"/>
          </ac:picMkLst>
        </pc:picChg>
        <pc:picChg chg="add mod">
          <ac:chgData name="Zainab Abbas (2423725)" userId="S::2423725@student.uwtsd.ac.uk::4198aece-50e6-459d-8427-d80275eed492" providerId="AD" clId="Web-{5637AE54-4582-F15B-6F7B-683E1BC6235F}" dt="2025-10-14T03:27:31.037" v="299"/>
          <ac:picMkLst>
            <pc:docMk/>
            <pc:sldMk cId="2292414046" sldId="257"/>
            <ac:picMk id="3" creationId="{EF5F6DDB-5B60-EDA8-09CB-8B818B47A3E4}"/>
          </ac:picMkLst>
        </pc:picChg>
      </pc:sldChg>
      <pc:sldChg chg="addSp delSp modSp new mod setBg">
        <pc:chgData name="Zainab Abbas (2423725)" userId="S::2423725@student.uwtsd.ac.uk::4198aece-50e6-459d-8427-d80275eed492" providerId="AD" clId="Web-{5637AE54-4582-F15B-6F7B-683E1BC6235F}" dt="2025-10-14T04:07:12.220" v="1274"/>
        <pc:sldMkLst>
          <pc:docMk/>
          <pc:sldMk cId="3086647674" sldId="258"/>
        </pc:sldMkLst>
        <pc:spChg chg="add del">
          <ac:chgData name="Zainab Abbas (2423725)" userId="S::2423725@student.uwtsd.ac.uk::4198aece-50e6-459d-8427-d80275eed492" providerId="AD" clId="Web-{5637AE54-4582-F15B-6F7B-683E1BC6235F}" dt="2025-10-14T03:51:38.358" v="771"/>
          <ac:spMkLst>
            <pc:docMk/>
            <pc:sldMk cId="3086647674" sldId="258"/>
            <ac:spMk id="4" creationId="{00AE6F78-0DF1-DBC4-CF4C-BD9FDF01891E}"/>
          </ac:spMkLst>
        </pc:spChg>
        <pc:spChg chg="add mod">
          <ac:chgData name="Zainab Abbas (2423725)" userId="S::2423725@student.uwtsd.ac.uk::4198aece-50e6-459d-8427-d80275eed492" providerId="AD" clId="Web-{5637AE54-4582-F15B-6F7B-683E1BC6235F}" dt="2025-10-14T04:07:12.220" v="1274"/>
          <ac:spMkLst>
            <pc:docMk/>
            <pc:sldMk cId="3086647674" sldId="258"/>
            <ac:spMk id="5" creationId="{F3A9BE35-5EC6-DDFB-941F-1E7A5F74AE0E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3:51:25.936" v="769"/>
          <ac:spMkLst>
            <pc:docMk/>
            <pc:sldMk cId="3086647674" sldId="258"/>
            <ac:spMk id="8" creationId="{AB8C311F-7253-4AED-9701-7FC0708C41C7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3:51:25.936" v="769"/>
          <ac:spMkLst>
            <pc:docMk/>
            <pc:sldMk cId="3086647674" sldId="258"/>
            <ac:spMk id="10" creationId="{E2384209-CB15-4CDF-9D31-C44FD9A3F20D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3:51:25.936" v="769"/>
          <ac:spMkLst>
            <pc:docMk/>
            <pc:sldMk cId="3086647674" sldId="258"/>
            <ac:spMk id="12" creationId="{2633B3B5-CC90-43F0-8714-D31D1F3F0209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3:51:25.936" v="769"/>
          <ac:spMkLst>
            <pc:docMk/>
            <pc:sldMk cId="3086647674" sldId="258"/>
            <ac:spMk id="14" creationId="{A8D57A06-A426-446D-B02C-A2DC6B62E45E}"/>
          </ac:spMkLst>
        </pc:spChg>
        <pc:picChg chg="add mod">
          <ac:chgData name="Zainab Abbas (2423725)" userId="S::2423725@student.uwtsd.ac.uk::4198aece-50e6-459d-8427-d80275eed492" providerId="AD" clId="Web-{5637AE54-4582-F15B-6F7B-683E1BC6235F}" dt="2025-10-14T03:51:56.531" v="773" actId="1076"/>
          <ac:picMkLst>
            <pc:docMk/>
            <pc:sldMk cId="3086647674" sldId="258"/>
            <ac:picMk id="3" creationId="{959E082F-2B2A-A2FB-22C6-67694110DE2E}"/>
          </ac:picMkLst>
        </pc:picChg>
      </pc:sldChg>
      <pc:sldChg chg="addSp delSp modSp new mod setBg">
        <pc:chgData name="Zainab Abbas (2423725)" userId="S::2423725@student.uwtsd.ac.uk::4198aece-50e6-459d-8427-d80275eed492" providerId="AD" clId="Web-{5637AE54-4582-F15B-6F7B-683E1BC6235F}" dt="2025-10-14T04:35:22.665" v="2068" actId="20577"/>
        <pc:sldMkLst>
          <pc:docMk/>
          <pc:sldMk cId="2342213034" sldId="259"/>
        </pc:sldMkLst>
        <pc:spChg chg="add del">
          <ac:chgData name="Zainab Abbas (2423725)" userId="S::2423725@student.uwtsd.ac.uk::4198aece-50e6-459d-8427-d80275eed492" providerId="AD" clId="Web-{5637AE54-4582-F15B-6F7B-683E1BC6235F}" dt="2025-10-14T04:07:36.409" v="1276"/>
          <ac:spMkLst>
            <pc:docMk/>
            <pc:sldMk cId="2342213034" sldId="259"/>
            <ac:spMk id="4" creationId="{D2CCC05A-E9AB-9088-7808-ECD6A9ED5EC1}"/>
          </ac:spMkLst>
        </pc:spChg>
        <pc:spChg chg="add del mod">
          <ac:chgData name="Zainab Abbas (2423725)" userId="S::2423725@student.uwtsd.ac.uk::4198aece-50e6-459d-8427-d80275eed492" providerId="AD" clId="Web-{5637AE54-4582-F15B-6F7B-683E1BC6235F}" dt="2025-10-14T04:09:21.902" v="1296"/>
          <ac:spMkLst>
            <pc:docMk/>
            <pc:sldMk cId="2342213034" sldId="259"/>
            <ac:spMk id="5" creationId="{5FFDA351-8BDC-CA9C-9EC3-E735C903A3B2}"/>
          </ac:spMkLst>
        </pc:spChg>
        <pc:spChg chg="add mod">
          <ac:chgData name="Zainab Abbas (2423725)" userId="S::2423725@student.uwtsd.ac.uk::4198aece-50e6-459d-8427-d80275eed492" providerId="AD" clId="Web-{5637AE54-4582-F15B-6F7B-683E1BC6235F}" dt="2025-10-14T04:35:22.665" v="2068" actId="20577"/>
          <ac:spMkLst>
            <pc:docMk/>
            <pc:sldMk cId="2342213034" sldId="259"/>
            <ac:spMk id="6" creationId="{1CB31F92-4CC8-A100-5503-ABD38D1A5353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5:56.071" v="1263"/>
          <ac:spMkLst>
            <pc:docMk/>
            <pc:sldMk cId="2342213034" sldId="259"/>
            <ac:spMk id="8" creationId="{AB8C311F-7253-4AED-9701-7FC0708C41C7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5:56.071" v="1263"/>
          <ac:spMkLst>
            <pc:docMk/>
            <pc:sldMk cId="2342213034" sldId="259"/>
            <ac:spMk id="10" creationId="{E2384209-CB15-4CDF-9D31-C44FD9A3F20D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5:56.071" v="1263"/>
          <ac:spMkLst>
            <pc:docMk/>
            <pc:sldMk cId="2342213034" sldId="259"/>
            <ac:spMk id="12" creationId="{2633B3B5-CC90-43F0-8714-D31D1F3F0209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5:56.071" v="1263"/>
          <ac:spMkLst>
            <pc:docMk/>
            <pc:sldMk cId="2342213034" sldId="259"/>
            <ac:spMk id="14" creationId="{A8D57A06-A426-446D-B02C-A2DC6B62E45E}"/>
          </ac:spMkLst>
        </pc:spChg>
        <pc:picChg chg="add">
          <ac:chgData name="Zainab Abbas (2423725)" userId="S::2423725@student.uwtsd.ac.uk::4198aece-50e6-459d-8427-d80275eed492" providerId="AD" clId="Web-{5637AE54-4582-F15B-6F7B-683E1BC6235F}" dt="2025-10-14T04:05:50.883" v="1262"/>
          <ac:picMkLst>
            <pc:docMk/>
            <pc:sldMk cId="2342213034" sldId="259"/>
            <ac:picMk id="3" creationId="{94554FF1-1794-073F-3AA4-B27DDAFA052A}"/>
          </ac:picMkLst>
        </pc:picChg>
      </pc:sldChg>
      <pc:sldChg chg="addSp delSp modSp new mod setBg">
        <pc:chgData name="Zainab Abbas (2423725)" userId="S::2423725@student.uwtsd.ac.uk::4198aece-50e6-459d-8427-d80275eed492" providerId="AD" clId="Web-{5637AE54-4582-F15B-6F7B-683E1BC6235F}" dt="2025-10-14T04:54:40.131" v="2860" actId="20577"/>
        <pc:sldMkLst>
          <pc:docMk/>
          <pc:sldMk cId="492437206" sldId="260"/>
        </pc:sldMkLst>
        <pc:spChg chg="add del mod">
          <ac:chgData name="Zainab Abbas (2423725)" userId="S::2423725@student.uwtsd.ac.uk::4198aece-50e6-459d-8427-d80275eed492" providerId="AD" clId="Web-{5637AE54-4582-F15B-6F7B-683E1BC6235F}" dt="2025-10-14T04:36:13.525" v="2071"/>
          <ac:spMkLst>
            <pc:docMk/>
            <pc:sldMk cId="492437206" sldId="260"/>
            <ac:spMk id="4" creationId="{154F23D2-FF53-5DA9-0534-02202D0EB70D}"/>
          </ac:spMkLst>
        </pc:spChg>
        <pc:spChg chg="add mod">
          <ac:chgData name="Zainab Abbas (2423725)" userId="S::2423725@student.uwtsd.ac.uk::4198aece-50e6-459d-8427-d80275eed492" providerId="AD" clId="Web-{5637AE54-4582-F15B-6F7B-683E1BC6235F}" dt="2025-10-14T04:52:54.061" v="2845" actId="1076"/>
          <ac:spMkLst>
            <pc:docMk/>
            <pc:sldMk cId="492437206" sldId="260"/>
            <ac:spMk id="5" creationId="{14BCF59E-3617-7D83-1990-6744AA66A325}"/>
          </ac:spMkLst>
        </pc:spChg>
        <pc:spChg chg="add del">
          <ac:chgData name="Zainab Abbas (2423725)" userId="S::2423725@student.uwtsd.ac.uk::4198aece-50e6-459d-8427-d80275eed492" providerId="AD" clId="Web-{5637AE54-4582-F15B-6F7B-683E1BC6235F}" dt="2025-10-14T04:44:12.449" v="2490"/>
          <ac:spMkLst>
            <pc:docMk/>
            <pc:sldMk cId="492437206" sldId="260"/>
            <ac:spMk id="6" creationId="{E35F0181-F3AF-29BF-EAE5-37FAC75B2DAC}"/>
          </ac:spMkLst>
        </pc:spChg>
        <pc:spChg chg="add del">
          <ac:chgData name="Zainab Abbas (2423725)" userId="S::2423725@student.uwtsd.ac.uk::4198aece-50e6-459d-8427-d80275eed492" providerId="AD" clId="Web-{5637AE54-4582-F15B-6F7B-683E1BC6235F}" dt="2025-10-14T04:45:01.468" v="2493"/>
          <ac:spMkLst>
            <pc:docMk/>
            <pc:sldMk cId="492437206" sldId="260"/>
            <ac:spMk id="7" creationId="{2218AF6D-FF07-9B6C-013A-DAA2591B62BF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6:06.322" v="1265"/>
          <ac:spMkLst>
            <pc:docMk/>
            <pc:sldMk cId="492437206" sldId="260"/>
            <ac:spMk id="8" creationId="{AB8C311F-7253-4AED-9701-7FC0708C41C7}"/>
          </ac:spMkLst>
        </pc:spChg>
        <pc:spChg chg="add del">
          <ac:chgData name="Zainab Abbas (2423725)" userId="S::2423725@student.uwtsd.ac.uk::4198aece-50e6-459d-8427-d80275eed492" providerId="AD" clId="Web-{5637AE54-4582-F15B-6F7B-683E1BC6235F}" dt="2025-10-14T04:45:01.561" v="2495"/>
          <ac:spMkLst>
            <pc:docMk/>
            <pc:sldMk cId="492437206" sldId="260"/>
            <ac:spMk id="9" creationId="{2ACA718D-8EC3-9379-84B7-2D957C5F7928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6:06.322" v="1265"/>
          <ac:spMkLst>
            <pc:docMk/>
            <pc:sldMk cId="492437206" sldId="260"/>
            <ac:spMk id="10" creationId="{E2384209-CB15-4CDF-9D31-C44FD9A3F20D}"/>
          </ac:spMkLst>
        </pc:spChg>
        <pc:spChg chg="add mod">
          <ac:chgData name="Zainab Abbas (2423725)" userId="S::2423725@student.uwtsd.ac.uk::4198aece-50e6-459d-8427-d80275eed492" providerId="AD" clId="Web-{5637AE54-4582-F15B-6F7B-683E1BC6235F}" dt="2025-10-14T04:54:40.131" v="2860" actId="20577"/>
          <ac:spMkLst>
            <pc:docMk/>
            <pc:sldMk cId="492437206" sldId="260"/>
            <ac:spMk id="11" creationId="{C84924BB-F784-05F2-9E90-A76071B650B5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6:06.322" v="1265"/>
          <ac:spMkLst>
            <pc:docMk/>
            <pc:sldMk cId="492437206" sldId="260"/>
            <ac:spMk id="12" creationId="{2633B3B5-CC90-43F0-8714-D31D1F3F0209}"/>
          </ac:spMkLst>
        </pc:spChg>
        <pc:spChg chg="add mod">
          <ac:chgData name="Zainab Abbas (2423725)" userId="S::2423725@student.uwtsd.ac.uk::4198aece-50e6-459d-8427-d80275eed492" providerId="AD" clId="Web-{5637AE54-4582-F15B-6F7B-683E1BC6235F}" dt="2025-10-14T04:53:37.390" v="2854" actId="20577"/>
          <ac:spMkLst>
            <pc:docMk/>
            <pc:sldMk cId="492437206" sldId="260"/>
            <ac:spMk id="13" creationId="{FDA9F70C-3365-B770-2614-28F37D5A66BB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6:06.322" v="1265"/>
          <ac:spMkLst>
            <pc:docMk/>
            <pc:sldMk cId="492437206" sldId="260"/>
            <ac:spMk id="14" creationId="{A8D57A06-A426-446D-B02C-A2DC6B62E45E}"/>
          </ac:spMkLst>
        </pc:spChg>
        <pc:picChg chg="add mod">
          <ac:chgData name="Zainab Abbas (2423725)" userId="S::2423725@student.uwtsd.ac.uk::4198aece-50e6-459d-8427-d80275eed492" providerId="AD" clId="Web-{5637AE54-4582-F15B-6F7B-683E1BC6235F}" dt="2025-10-14T04:54:07.531" v="2855" actId="1076"/>
          <ac:picMkLst>
            <pc:docMk/>
            <pc:sldMk cId="492437206" sldId="260"/>
            <ac:picMk id="3" creationId="{3087C4A0-D11F-5404-5D14-CEBE34897C56}"/>
          </ac:picMkLst>
        </pc:picChg>
      </pc:sldChg>
      <pc:sldChg chg="addSp modSp new mod setBg">
        <pc:chgData name="Zainab Abbas (2423725)" userId="S::2423725@student.uwtsd.ac.uk::4198aece-50e6-459d-8427-d80275eed492" providerId="AD" clId="Web-{5637AE54-4582-F15B-6F7B-683E1BC6235F}" dt="2025-10-14T05:30:32.611" v="4045" actId="20577"/>
        <pc:sldMkLst>
          <pc:docMk/>
          <pc:sldMk cId="2740149157" sldId="261"/>
        </pc:sldMkLst>
        <pc:spChg chg="add mod">
          <ac:chgData name="Zainab Abbas (2423725)" userId="S::2423725@student.uwtsd.ac.uk::4198aece-50e6-459d-8427-d80275eed492" providerId="AD" clId="Web-{5637AE54-4582-F15B-6F7B-683E1BC6235F}" dt="2025-10-14T05:21:18.984" v="3679" actId="20577"/>
          <ac:spMkLst>
            <pc:docMk/>
            <pc:sldMk cId="2740149157" sldId="261"/>
            <ac:spMk id="4" creationId="{B0C5CB0B-0364-BFDA-DCC5-6E3FF80F7B40}"/>
          </ac:spMkLst>
        </pc:spChg>
        <pc:spChg chg="add mod">
          <ac:chgData name="Zainab Abbas (2423725)" userId="S::2423725@student.uwtsd.ac.uk::4198aece-50e6-459d-8427-d80275eed492" providerId="AD" clId="Web-{5637AE54-4582-F15B-6F7B-683E1BC6235F}" dt="2025-10-14T05:30:32.611" v="4045" actId="20577"/>
          <ac:spMkLst>
            <pc:docMk/>
            <pc:sldMk cId="2740149157" sldId="261"/>
            <ac:spMk id="5" creationId="{2EF82979-80FA-A96B-DFA4-16CF644AF3C0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6:16.636" v="1267"/>
          <ac:spMkLst>
            <pc:docMk/>
            <pc:sldMk cId="2740149157" sldId="261"/>
            <ac:spMk id="8" creationId="{AB8C311F-7253-4AED-9701-7FC0708C41C7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6:16.636" v="1267"/>
          <ac:spMkLst>
            <pc:docMk/>
            <pc:sldMk cId="2740149157" sldId="261"/>
            <ac:spMk id="10" creationId="{E2384209-CB15-4CDF-9D31-C44FD9A3F20D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6:16.636" v="1267"/>
          <ac:spMkLst>
            <pc:docMk/>
            <pc:sldMk cId="2740149157" sldId="261"/>
            <ac:spMk id="12" creationId="{2633B3B5-CC90-43F0-8714-D31D1F3F0209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6:16.636" v="1267"/>
          <ac:spMkLst>
            <pc:docMk/>
            <pc:sldMk cId="2740149157" sldId="261"/>
            <ac:spMk id="14" creationId="{A8D57A06-A426-446D-B02C-A2DC6B62E45E}"/>
          </ac:spMkLst>
        </pc:spChg>
        <pc:picChg chg="add">
          <ac:chgData name="Zainab Abbas (2423725)" userId="S::2423725@student.uwtsd.ac.uk::4198aece-50e6-459d-8427-d80275eed492" providerId="AD" clId="Web-{5637AE54-4582-F15B-6F7B-683E1BC6235F}" dt="2025-10-14T04:06:11.635" v="1266"/>
          <ac:picMkLst>
            <pc:docMk/>
            <pc:sldMk cId="2740149157" sldId="261"/>
            <ac:picMk id="3" creationId="{85AE1CA8-9B9D-82A5-0629-15C6DE2CBF3F}"/>
          </ac:picMkLst>
        </pc:picChg>
      </pc:sldChg>
      <pc:sldChg chg="addSp delSp modSp new mod setBg">
        <pc:chgData name="Zainab Abbas (2423725)" userId="S::2423725@student.uwtsd.ac.uk::4198aece-50e6-459d-8427-d80275eed492" providerId="AD" clId="Web-{5637AE54-4582-F15B-6F7B-683E1BC6235F}" dt="2025-10-14T05:18:42.226" v="3663" actId="1076"/>
        <pc:sldMkLst>
          <pc:docMk/>
          <pc:sldMk cId="711105011" sldId="262"/>
        </pc:sldMkLst>
        <pc:spChg chg="add del">
          <ac:chgData name="Zainab Abbas (2423725)" userId="S::2423725@student.uwtsd.ac.uk::4198aece-50e6-459d-8427-d80275eed492" providerId="AD" clId="Web-{5637AE54-4582-F15B-6F7B-683E1BC6235F}" dt="2025-10-14T05:07:51.907" v="3369"/>
          <ac:spMkLst>
            <pc:docMk/>
            <pc:sldMk cId="711105011" sldId="262"/>
            <ac:spMk id="4" creationId="{80A2A451-6D77-C533-EA1D-49C8208D9687}"/>
          </ac:spMkLst>
        </pc:spChg>
        <pc:spChg chg="add del">
          <ac:chgData name="Zainab Abbas (2423725)" userId="S::2423725@student.uwtsd.ac.uk::4198aece-50e6-459d-8427-d80275eed492" providerId="AD" clId="Web-{5637AE54-4582-F15B-6F7B-683E1BC6235F}" dt="2025-10-14T05:08:00.704" v="3371"/>
          <ac:spMkLst>
            <pc:docMk/>
            <pc:sldMk cId="711105011" sldId="262"/>
            <ac:spMk id="5" creationId="{CD32C119-C274-1326-C6E2-1F88E816F2A5}"/>
          </ac:spMkLst>
        </pc:spChg>
        <pc:spChg chg="add mod">
          <ac:chgData name="Zainab Abbas (2423725)" userId="S::2423725@student.uwtsd.ac.uk::4198aece-50e6-459d-8427-d80275eed492" providerId="AD" clId="Web-{5637AE54-4582-F15B-6F7B-683E1BC6235F}" dt="2025-10-14T05:18:24.413" v="3661" actId="14100"/>
          <ac:spMkLst>
            <pc:docMk/>
            <pc:sldMk cId="711105011" sldId="262"/>
            <ac:spMk id="6" creationId="{1BA0CB22-E18A-79DA-E83C-96168C5E5EE2}"/>
          </ac:spMkLst>
        </pc:spChg>
        <pc:spChg chg="add mod">
          <ac:chgData name="Zainab Abbas (2423725)" userId="S::2423725@student.uwtsd.ac.uk::4198aece-50e6-459d-8427-d80275eed492" providerId="AD" clId="Web-{5637AE54-4582-F15B-6F7B-683E1BC6235F}" dt="2025-10-14T05:18:42.226" v="3663" actId="1076"/>
          <ac:spMkLst>
            <pc:docMk/>
            <pc:sldMk cId="711105011" sldId="262"/>
            <ac:spMk id="7" creationId="{34991977-8EBA-7549-8354-0776F94017D7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6:26.934" v="1269"/>
          <ac:spMkLst>
            <pc:docMk/>
            <pc:sldMk cId="711105011" sldId="262"/>
            <ac:spMk id="8" creationId="{AB8C311F-7253-4AED-9701-7FC0708C41C7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6:26.934" v="1269"/>
          <ac:spMkLst>
            <pc:docMk/>
            <pc:sldMk cId="711105011" sldId="262"/>
            <ac:spMk id="10" creationId="{E2384209-CB15-4CDF-9D31-C44FD9A3F20D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6:26.934" v="1269"/>
          <ac:spMkLst>
            <pc:docMk/>
            <pc:sldMk cId="711105011" sldId="262"/>
            <ac:spMk id="12" creationId="{2633B3B5-CC90-43F0-8714-D31D1F3F0209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6:26.934" v="1269"/>
          <ac:spMkLst>
            <pc:docMk/>
            <pc:sldMk cId="711105011" sldId="262"/>
            <ac:spMk id="14" creationId="{A8D57A06-A426-446D-B02C-A2DC6B62E45E}"/>
          </ac:spMkLst>
        </pc:spChg>
        <pc:picChg chg="add mod">
          <ac:chgData name="Zainab Abbas (2423725)" userId="S::2423725@student.uwtsd.ac.uk::4198aece-50e6-459d-8427-d80275eed492" providerId="AD" clId="Web-{5637AE54-4582-F15B-6F7B-683E1BC6235F}" dt="2025-10-14T05:17:15.581" v="3653" actId="1076"/>
          <ac:picMkLst>
            <pc:docMk/>
            <pc:sldMk cId="711105011" sldId="262"/>
            <ac:picMk id="3" creationId="{CF8BA593-ACE1-125D-3425-104C12B4D9C8}"/>
          </ac:picMkLst>
        </pc:picChg>
      </pc:sldChg>
      <pc:sldChg chg="addSp modSp new mod setBg">
        <pc:chgData name="Zainab Abbas (2423725)" userId="S::2423725@student.uwtsd.ac.uk::4198aece-50e6-459d-8427-d80275eed492" providerId="AD" clId="Web-{5637AE54-4582-F15B-6F7B-683E1BC6235F}" dt="2025-10-14T05:50:17.445" v="4608" actId="20577"/>
        <pc:sldMkLst>
          <pc:docMk/>
          <pc:sldMk cId="3146928064" sldId="263"/>
        </pc:sldMkLst>
        <pc:spChg chg="add mod">
          <ac:chgData name="Zainab Abbas (2423725)" userId="S::2423725@student.uwtsd.ac.uk::4198aece-50e6-459d-8427-d80275eed492" providerId="AD" clId="Web-{5637AE54-4582-F15B-6F7B-683E1BC6235F}" dt="2025-10-14T05:50:17.445" v="4608" actId="20577"/>
          <ac:spMkLst>
            <pc:docMk/>
            <pc:sldMk cId="3146928064" sldId="263"/>
            <ac:spMk id="4" creationId="{6642102E-5474-6835-E399-F921A8FD2AA6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6:35.357" v="1271"/>
          <ac:spMkLst>
            <pc:docMk/>
            <pc:sldMk cId="3146928064" sldId="263"/>
            <ac:spMk id="8" creationId="{AB8C311F-7253-4AED-9701-7FC0708C41C7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6:35.357" v="1271"/>
          <ac:spMkLst>
            <pc:docMk/>
            <pc:sldMk cId="3146928064" sldId="263"/>
            <ac:spMk id="10" creationId="{E2384209-CB15-4CDF-9D31-C44FD9A3F20D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6:35.357" v="1271"/>
          <ac:spMkLst>
            <pc:docMk/>
            <pc:sldMk cId="3146928064" sldId="263"/>
            <ac:spMk id="12" creationId="{2633B3B5-CC90-43F0-8714-D31D1F3F0209}"/>
          </ac:spMkLst>
        </pc:spChg>
        <pc:spChg chg="add">
          <ac:chgData name="Zainab Abbas (2423725)" userId="S::2423725@student.uwtsd.ac.uk::4198aece-50e6-459d-8427-d80275eed492" providerId="AD" clId="Web-{5637AE54-4582-F15B-6F7B-683E1BC6235F}" dt="2025-10-14T04:06:35.357" v="1271"/>
          <ac:spMkLst>
            <pc:docMk/>
            <pc:sldMk cId="3146928064" sldId="263"/>
            <ac:spMk id="14" creationId="{A8D57A06-A426-446D-B02C-A2DC6B62E45E}"/>
          </ac:spMkLst>
        </pc:spChg>
        <pc:picChg chg="add">
          <ac:chgData name="Zainab Abbas (2423725)" userId="S::2423725@student.uwtsd.ac.uk::4198aece-50e6-459d-8427-d80275eed492" providerId="AD" clId="Web-{5637AE54-4582-F15B-6F7B-683E1BC6235F}" dt="2025-10-14T04:06:32.075" v="1270"/>
          <ac:picMkLst>
            <pc:docMk/>
            <pc:sldMk cId="3146928064" sldId="263"/>
            <ac:picMk id="3" creationId="{418952D1-4133-4026-84FD-06C7B39864A9}"/>
          </ac:picMkLst>
        </pc:picChg>
      </pc:sldChg>
      <pc:sldChg chg="addSp delSp modSp new del">
        <pc:chgData name="Zainab Abbas (2423725)" userId="S::2423725@student.uwtsd.ac.uk::4198aece-50e6-459d-8427-d80275eed492" providerId="AD" clId="Web-{5637AE54-4582-F15B-6F7B-683E1BC6235F}" dt="2025-10-14T05:18:52.039" v="3664"/>
        <pc:sldMkLst>
          <pc:docMk/>
          <pc:sldMk cId="1697106829" sldId="264"/>
        </pc:sldMkLst>
        <pc:spChg chg="mod">
          <ac:chgData name="Zainab Abbas (2423725)" userId="S::2423725@student.uwtsd.ac.uk::4198aece-50e6-459d-8427-d80275eed492" providerId="AD" clId="Web-{5637AE54-4582-F15B-6F7B-683E1BC6235F}" dt="2025-10-14T04:57:10.153" v="2920" actId="20577"/>
          <ac:spMkLst>
            <pc:docMk/>
            <pc:sldMk cId="1697106829" sldId="264"/>
            <ac:spMk id="2" creationId="{D0BB00DE-A40C-DEC1-2F7B-A9EC185DC615}"/>
          </ac:spMkLst>
        </pc:spChg>
        <pc:spChg chg="mod">
          <ac:chgData name="Zainab Abbas (2423725)" userId="S::2423725@student.uwtsd.ac.uk::4198aece-50e6-459d-8427-d80275eed492" providerId="AD" clId="Web-{5637AE54-4582-F15B-6F7B-683E1BC6235F}" dt="2025-10-14T04:57:21.889" v="2922" actId="20577"/>
          <ac:spMkLst>
            <pc:docMk/>
            <pc:sldMk cId="1697106829" sldId="264"/>
            <ac:spMk id="3" creationId="{16F6E333-415F-517A-F061-5BF53130DD6E}"/>
          </ac:spMkLst>
        </pc:spChg>
        <pc:spChg chg="mod">
          <ac:chgData name="Zainab Abbas (2423725)" userId="S::2423725@student.uwtsd.ac.uk::4198aece-50e6-459d-8427-d80275eed492" providerId="AD" clId="Web-{5637AE54-4582-F15B-6F7B-683E1BC6235F}" dt="2025-10-14T05:05:34.591" v="3357" actId="20577"/>
          <ac:spMkLst>
            <pc:docMk/>
            <pc:sldMk cId="1697106829" sldId="264"/>
            <ac:spMk id="4" creationId="{72ED93CE-4B92-698E-55EF-067DC1C934B7}"/>
          </ac:spMkLst>
        </pc:spChg>
        <pc:spChg chg="mod">
          <ac:chgData name="Zainab Abbas (2423725)" userId="S::2423725@student.uwtsd.ac.uk::4198aece-50e6-459d-8427-d80275eed492" providerId="AD" clId="Web-{5637AE54-4582-F15B-6F7B-683E1BC6235F}" dt="2025-10-14T04:57:13.919" v="2921" actId="20577"/>
          <ac:spMkLst>
            <pc:docMk/>
            <pc:sldMk cId="1697106829" sldId="264"/>
            <ac:spMk id="5" creationId="{18EDF346-686A-6002-7F08-676D5ECB9CE6}"/>
          </ac:spMkLst>
        </pc:spChg>
        <pc:spChg chg="mod">
          <ac:chgData name="Zainab Abbas (2423725)" userId="S::2423725@student.uwtsd.ac.uk::4198aece-50e6-459d-8427-d80275eed492" providerId="AD" clId="Web-{5637AE54-4582-F15B-6F7B-683E1BC6235F}" dt="2025-10-14T05:05:51.388" v="3360" actId="20577"/>
          <ac:spMkLst>
            <pc:docMk/>
            <pc:sldMk cId="1697106829" sldId="264"/>
            <ac:spMk id="6" creationId="{AA3142DA-CE0C-0302-26E4-4A182F915ABA}"/>
          </ac:spMkLst>
        </pc:spChg>
        <pc:spChg chg="add del mod">
          <ac:chgData name="Zainab Abbas (2423725)" userId="S::2423725@student.uwtsd.ac.uk::4198aece-50e6-459d-8427-d80275eed492" providerId="AD" clId="Web-{5637AE54-4582-F15B-6F7B-683E1BC6235F}" dt="2025-10-14T05:12:26.769" v="3542"/>
          <ac:spMkLst>
            <pc:docMk/>
            <pc:sldMk cId="1697106829" sldId="264"/>
            <ac:spMk id="11" creationId="{E1E55B98-491A-EE4A-4C42-54B11D5CF4EB}"/>
          </ac:spMkLst>
        </pc:spChg>
        <pc:picChg chg="add del mod">
          <ac:chgData name="Zainab Abbas (2423725)" userId="S::2423725@student.uwtsd.ac.uk::4198aece-50e6-459d-8427-d80275eed492" providerId="AD" clId="Web-{5637AE54-4582-F15B-6F7B-683E1BC6235F}" dt="2025-10-14T05:07:14.109" v="3364"/>
          <ac:picMkLst>
            <pc:docMk/>
            <pc:sldMk cId="1697106829" sldId="264"/>
            <ac:picMk id="8" creationId="{68A36AA9-AE47-4724-B6B0-E6D9FFDC4556}"/>
          </ac:picMkLst>
        </pc:picChg>
        <pc:picChg chg="add del mod">
          <ac:chgData name="Zainab Abbas (2423725)" userId="S::2423725@student.uwtsd.ac.uk::4198aece-50e6-459d-8427-d80275eed492" providerId="AD" clId="Web-{5637AE54-4582-F15B-6F7B-683E1BC6235F}" dt="2025-10-14T05:07:24.750" v="3367"/>
          <ac:picMkLst>
            <pc:docMk/>
            <pc:sldMk cId="1697106829" sldId="264"/>
            <ac:picMk id="10" creationId="{CB5D861F-5455-4896-4030-B00FD5CE1285}"/>
          </ac:picMkLst>
        </pc:picChg>
        <pc:picChg chg="add del mod">
          <ac:chgData name="Zainab Abbas (2423725)" userId="S::2423725@student.uwtsd.ac.uk::4198aece-50e6-459d-8427-d80275eed492" providerId="AD" clId="Web-{5637AE54-4582-F15B-6F7B-683E1BC6235F}" dt="2025-10-14T05:13:25.527" v="3546"/>
          <ac:picMkLst>
            <pc:docMk/>
            <pc:sldMk cId="1697106829" sldId="264"/>
            <ac:picMk id="13" creationId="{3655D6B1-6CC0-008E-EC0F-F12852B548F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ing.nspcc.org.uk/child-health-development/attachment-early-years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ositivepsychology.com/attachment-theory/" TargetMode="External"/><Relationship Id="rId5" Type="http://schemas.openxmlformats.org/officeDocument/2006/relationships/hyperlink" Target="https://www.simplypsychology.org/bowlby.html" TargetMode="External"/><Relationship Id="rId4" Type="http://schemas.openxmlformats.org/officeDocument/2006/relationships/hyperlink" Target="https://www.verywellmind.com/attachment-styles-279534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hild blowing bubbles outside&#10;&#10;AI-generated content may be incorrect.">
            <a:extLst>
              <a:ext uri="{FF2B5EF4-FFF2-40B4-BE49-F238E27FC236}">
                <a16:creationId xmlns:a16="http://schemas.microsoft.com/office/drawing/2014/main" id="{859D9B23-91D3-F0DB-95D0-3C7F258BDF9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8053" b="7678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86649" y="144118"/>
            <a:ext cx="7805352" cy="2900518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GB" sz="2400">
                <a:solidFill>
                  <a:srgbClr val="FFFFFF"/>
                </a:solidFill>
              </a:rPr>
              <a:t>Programme: Certificate of Higher Education in Health and Social Care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Module: Psychology in Health and Social Care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Module code: LCHS4O10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Module Lead: Neale Haddon (Module lead)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Internal Verifier: Dr Besty Jose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Assignment Title: Assessment 1: Individual Presentation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Presented by: Zainab Abbas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Student ID Number: 2423725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2C392A-587B-A1D8-3480-4A2732EED549}"/>
              </a:ext>
            </a:extLst>
          </p:cNvPr>
          <p:cNvSpPr txBox="1"/>
          <p:nvPr/>
        </p:nvSpPr>
        <p:spPr>
          <a:xfrm>
            <a:off x="306201" y="5340501"/>
            <a:ext cx="477522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Today I will be talking about Bowlby's Attachment theory and apply it to Amira, I will be going through the theory and showing how it has an effect on her.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Neurodevelopmental Disorder: The Brain Abnormalities and Developmental ...">
            <a:extLst>
              <a:ext uri="{FF2B5EF4-FFF2-40B4-BE49-F238E27FC236}">
                <a16:creationId xmlns:a16="http://schemas.microsoft.com/office/drawing/2014/main" id="{EF5F6DDB-5B60-EDA8-09CB-8B818B47A3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28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24AD7A8-F6A5-5912-4BCA-3CE16C98EDE7}"/>
              </a:ext>
            </a:extLst>
          </p:cNvPr>
          <p:cNvSpPr txBox="1"/>
          <p:nvPr/>
        </p:nvSpPr>
        <p:spPr>
          <a:xfrm>
            <a:off x="896792" y="650086"/>
            <a:ext cx="6527977" cy="96949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u="sng" dirty="0">
                <a:solidFill>
                  <a:schemeClr val="bg1"/>
                </a:solidFill>
              </a:rPr>
              <a:t>Introduction:</a:t>
            </a:r>
          </a:p>
          <a:p>
            <a:endParaRPr lang="en-GB" sz="3600" b="1" u="sng" dirty="0">
              <a:solidFill>
                <a:schemeClr val="bg1"/>
              </a:solidFill>
            </a:endParaRPr>
          </a:p>
          <a:p>
            <a:pPr marL="571500" indent="-571500">
              <a:buFont typeface="Arial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3-year-old infant who has recently started nursery, displays symptoms of anxiety when away from her caregivers</a:t>
            </a:r>
          </a:p>
          <a:p>
            <a:pPr marL="571500" indent="-571500">
              <a:buFont typeface="Arial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Has poor communication skills</a:t>
            </a:r>
          </a:p>
          <a:p>
            <a:pPr marL="571500" indent="-571500">
              <a:buFont typeface="Arial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Finds it challenging to participate in group play</a:t>
            </a:r>
          </a:p>
          <a:p>
            <a:pPr marL="571500" indent="-571500">
              <a:buFont typeface="Arial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Being new to the nursery, Amira displays social exclusion and separation anxiety. As a practitioner, my objective is to understand her growth and promote her emotional well-being.</a:t>
            </a:r>
          </a:p>
          <a:p>
            <a:pPr marL="571500" indent="-571500">
              <a:buFont typeface="Arial"/>
              <a:buChar char="•"/>
            </a:pPr>
            <a:endParaRPr lang="en-GB" sz="3600" dirty="0">
              <a:solidFill>
                <a:schemeClr val="bg1"/>
              </a:solidFill>
            </a:endParaRPr>
          </a:p>
          <a:p>
            <a:endParaRPr lang="en-GB" sz="3600" b="1" u="sng" dirty="0">
              <a:solidFill>
                <a:schemeClr val="bg1"/>
              </a:solidFill>
            </a:endParaRPr>
          </a:p>
          <a:p>
            <a:endParaRPr lang="en-GB" sz="3600" b="1" u="sng" dirty="0">
              <a:solidFill>
                <a:schemeClr val="bg1"/>
              </a:solidFill>
            </a:endParaRPr>
          </a:p>
          <a:p>
            <a:endParaRPr lang="en-GB" sz="3600" b="1" u="sng" dirty="0">
              <a:solidFill>
                <a:schemeClr val="bg1"/>
              </a:solidFill>
            </a:endParaRPr>
          </a:p>
          <a:p>
            <a:endParaRPr lang="en-GB" sz="3600" b="1" u="sng" dirty="0">
              <a:solidFill>
                <a:schemeClr val="bg1"/>
              </a:solidFill>
            </a:endParaRPr>
          </a:p>
          <a:p>
            <a:endParaRPr lang="en-GB" sz="3600" b="1" u="sng" dirty="0">
              <a:solidFill>
                <a:schemeClr val="bg1"/>
              </a:solidFill>
            </a:endParaRPr>
          </a:p>
          <a:p>
            <a:endParaRPr lang="en-GB" sz="3600" b="1" u="sng" dirty="0">
              <a:solidFill>
                <a:schemeClr val="bg1"/>
              </a:solidFill>
            </a:endParaRPr>
          </a:p>
          <a:p>
            <a:endParaRPr lang="en-GB" sz="3600" b="1" u="sng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A27368-3FDA-7DEA-D9EB-CBDCC82EF748}"/>
              </a:ext>
            </a:extLst>
          </p:cNvPr>
          <p:cNvSpPr txBox="1"/>
          <p:nvPr/>
        </p:nvSpPr>
        <p:spPr>
          <a:xfrm>
            <a:off x="1090296" y="1490532"/>
            <a:ext cx="6527977" cy="40023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414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Neurodevelopmental Disorder: The Brain Abnormalities and Developmental ...">
            <a:extLst>
              <a:ext uri="{FF2B5EF4-FFF2-40B4-BE49-F238E27FC236}">
                <a16:creationId xmlns:a16="http://schemas.microsoft.com/office/drawing/2014/main" id="{959E082F-2B2A-A2FB-22C6-67694110DE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28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3A9BE35-5EC6-DDFB-941F-1E7A5F74AE0E}"/>
              </a:ext>
            </a:extLst>
          </p:cNvPr>
          <p:cNvSpPr txBox="1"/>
          <p:nvPr/>
        </p:nvSpPr>
        <p:spPr>
          <a:xfrm>
            <a:off x="944488" y="614832"/>
            <a:ext cx="6417568" cy="5632311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u="sng" dirty="0">
                <a:solidFill>
                  <a:schemeClr val="bg1"/>
                </a:solidFill>
              </a:rPr>
              <a:t>Bowlby's Attachment Theory:</a:t>
            </a:r>
          </a:p>
          <a:p>
            <a:pPr marL="514350" indent="-514350">
              <a:buFont typeface="Arial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Created in 1969 by Jhon Bowlby</a:t>
            </a:r>
          </a:p>
          <a:p>
            <a:pPr marL="514350" indent="-514350">
              <a:buFont typeface="Arial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Bond between the kid and primary carer is the main focus</a:t>
            </a:r>
          </a:p>
          <a:p>
            <a:pPr marL="514350" indent="-514350">
              <a:buFont typeface="Arial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Emotional and social development are shaped by early bonds</a:t>
            </a:r>
          </a:p>
          <a:p>
            <a:pPr marL="514350" indent="-514350">
              <a:buFont typeface="Arial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Secure attachment equals to confidence and curiosity</a:t>
            </a:r>
          </a:p>
          <a:p>
            <a:pPr marL="457200" indent="-457200">
              <a:buFont typeface="Arial"/>
              <a:buChar char="•"/>
            </a:pPr>
            <a:endParaRPr lang="en-GB" sz="3200" b="1" u="sng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Bowlby believed kids need a strong bond with their carer to grow up emotionally healthy. Lacking it results to them feeling insecure and struggle to make friends.</a:t>
            </a:r>
          </a:p>
          <a:p>
            <a:endParaRPr lang="en-GB" sz="3200" b="1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647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Neurodevelopmental Disorder: The Brain Abnormalities and Developmental ...">
            <a:extLst>
              <a:ext uri="{FF2B5EF4-FFF2-40B4-BE49-F238E27FC236}">
                <a16:creationId xmlns:a16="http://schemas.microsoft.com/office/drawing/2014/main" id="{94554FF1-1794-073F-3AA4-B27DDAFA05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28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B31F92-4CC8-A100-5503-ABD38D1A5353}"/>
              </a:ext>
            </a:extLst>
          </p:cNvPr>
          <p:cNvSpPr txBox="1"/>
          <p:nvPr/>
        </p:nvSpPr>
        <p:spPr>
          <a:xfrm>
            <a:off x="930097" y="623625"/>
            <a:ext cx="5161656" cy="55707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u="sng" dirty="0">
                <a:solidFill>
                  <a:schemeClr val="bg1"/>
                </a:solidFill>
              </a:rPr>
              <a:t>Bowlby's main focus:</a:t>
            </a:r>
          </a:p>
          <a:p>
            <a:r>
              <a:rPr lang="en-GB" sz="2000" dirty="0">
                <a:solidFill>
                  <a:schemeClr val="bg1"/>
                </a:solidFill>
              </a:rPr>
              <a:t>Secure base: Child can boldly explore the world because the carer offers a stable base.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Separation anxiety: child's stress at being taken away from their carer, which is a sign that an attachment has developed.</a:t>
            </a:r>
            <a:endParaRPr lang="en-GB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Internal working model: child shapes future connections by creating mental images of themselves and other people.</a:t>
            </a:r>
            <a:endParaRPr lang="en-GB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It helps show how early relationships impact behaviour in later life. A child that has a strong bond is comfortable exploring the world, but an insecure child may find it difficult to trust others and be independent.</a:t>
            </a:r>
          </a:p>
        </p:txBody>
      </p:sp>
    </p:spTree>
    <p:extLst>
      <p:ext uri="{BB962C8B-B14F-4D97-AF65-F5344CB8AC3E}">
        <p14:creationId xmlns:p14="http://schemas.microsoft.com/office/powerpoint/2010/main" val="23422130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Neurodevelopmental Disorder: The Brain Abnormalities and Developmental ...">
            <a:extLst>
              <a:ext uri="{FF2B5EF4-FFF2-40B4-BE49-F238E27FC236}">
                <a16:creationId xmlns:a16="http://schemas.microsoft.com/office/drawing/2014/main" id="{3087C4A0-D11F-5404-5D14-CEBE34897C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28"/>
          <a:stretch>
            <a:fillRect/>
          </a:stretch>
        </p:blipFill>
        <p:spPr>
          <a:xfrm>
            <a:off x="313635" y="446157"/>
            <a:ext cx="11277600" cy="5943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4BCF59E-3617-7D83-1990-6744AA66A325}"/>
              </a:ext>
            </a:extLst>
          </p:cNvPr>
          <p:cNvSpPr txBox="1"/>
          <p:nvPr/>
        </p:nvSpPr>
        <p:spPr>
          <a:xfrm>
            <a:off x="615502" y="444295"/>
            <a:ext cx="5456998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u="sng" dirty="0">
                <a:solidFill>
                  <a:schemeClr val="bg1"/>
                </a:solidFill>
              </a:rPr>
              <a:t>Applying to Amira:</a:t>
            </a:r>
          </a:p>
          <a:p>
            <a:r>
              <a:rPr lang="en-GB" sz="2000" dirty="0">
                <a:solidFill>
                  <a:schemeClr val="bg1"/>
                </a:solidFill>
              </a:rPr>
              <a:t>Separation anxiety: when separated she gets upset showing unstable emotional link.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Limited speech: She may not be able to speak well due to her emotional instability and lack of confidence.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Avoids group play: it's possible that she is still establishing her feeling of security and trust in the nursery, which makes interacting socially with peers more challeging.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4924BB-F784-05F2-9E90-A76071B650B5}"/>
              </a:ext>
            </a:extLst>
          </p:cNvPr>
          <p:cNvSpPr txBox="1"/>
          <p:nvPr/>
        </p:nvSpPr>
        <p:spPr>
          <a:xfrm>
            <a:off x="452619" y="4521111"/>
            <a:ext cx="5778804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Support ideas</a:t>
            </a:r>
          </a:p>
          <a:p>
            <a:pPr marL="285750" indent="-285750">
              <a:buFont typeface="Calibri"/>
              <a:buChar char="-"/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Establishing regular routines</a:t>
            </a:r>
          </a:p>
          <a:p>
            <a:pPr marL="285750" indent="-285750">
              <a:buFont typeface="Calibri"/>
              <a:buChar char="-"/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Provide her with focused communication assistance</a:t>
            </a:r>
          </a:p>
          <a:p>
            <a:pPr marL="285750" indent="-285750">
              <a:buFont typeface="Calibri"/>
              <a:buChar char="-"/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Consistent key worker for secure attachment</a:t>
            </a:r>
          </a:p>
          <a:p>
            <a:pPr marL="285750" indent="-285750">
              <a:buFont typeface="Calibri"/>
              <a:buChar char="-"/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Gradual separations with parents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DA9F70C-3365-B770-2614-28F37D5A66BB}"/>
              </a:ext>
            </a:extLst>
          </p:cNvPr>
          <p:cNvSpPr txBox="1"/>
          <p:nvPr/>
        </p:nvSpPr>
        <p:spPr>
          <a:xfrm>
            <a:off x="5956425" y="4675806"/>
            <a:ext cx="4871831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Comfort objects for reassurance </a:t>
            </a:r>
            <a:endParaRPr lang="en-US" sz="2000" dirty="0">
              <a:solidFill>
                <a:schemeClr val="bg1">
                  <a:lumMod val="95000"/>
                </a:schemeClr>
              </a:solidFill>
            </a:endParaRPr>
          </a:p>
          <a:p>
            <a:pPr marL="285750" indent="-285750">
              <a:buFont typeface="Calibri"/>
              <a:buChar char="-"/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Small group activities to build confidence gradually and with ease</a:t>
            </a:r>
          </a:p>
          <a:p>
            <a:pPr marL="285750" indent="-285750">
              <a:buFont typeface="Calibri"/>
              <a:buChar char="-"/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Give rewards to help maintain such behaviour</a:t>
            </a:r>
          </a:p>
        </p:txBody>
      </p:sp>
    </p:spTree>
    <p:extLst>
      <p:ext uri="{BB962C8B-B14F-4D97-AF65-F5344CB8AC3E}">
        <p14:creationId xmlns:p14="http://schemas.microsoft.com/office/powerpoint/2010/main" val="4924372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Neurodevelopmental Disorder: The Brain Abnormalities and Developmental ...">
            <a:extLst>
              <a:ext uri="{FF2B5EF4-FFF2-40B4-BE49-F238E27FC236}">
                <a16:creationId xmlns:a16="http://schemas.microsoft.com/office/drawing/2014/main" id="{85AE1CA8-9B9D-82A5-0629-15C6DE2CBF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28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0C5CB0B-0364-BFDA-DCC5-6E3FF80F7B40}"/>
              </a:ext>
            </a:extLst>
          </p:cNvPr>
          <p:cNvSpPr txBox="1"/>
          <p:nvPr/>
        </p:nvSpPr>
        <p:spPr>
          <a:xfrm>
            <a:off x="717663" y="703862"/>
            <a:ext cx="10792555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u="sng" dirty="0">
                <a:solidFill>
                  <a:schemeClr val="bg1">
                    <a:lumMod val="95000"/>
                  </a:schemeClr>
                </a:solidFill>
              </a:rPr>
              <a:t>Nature v Nurture</a:t>
            </a:r>
          </a:p>
          <a:p>
            <a:endParaRPr lang="en-GB" sz="20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F82979-80FA-A96B-DFA4-16CF644AF3C0}"/>
              </a:ext>
            </a:extLst>
          </p:cNvPr>
          <p:cNvSpPr txBox="1"/>
          <p:nvPr/>
        </p:nvSpPr>
        <p:spPr>
          <a:xfrm>
            <a:off x="877871" y="1696225"/>
            <a:ext cx="7022972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Biological (nature): brain development, temperament and emotional sensitivity. </a:t>
            </a:r>
          </a:p>
          <a:p>
            <a:r>
              <a:rPr lang="en-GB" sz="2400" dirty="0">
                <a:solidFill>
                  <a:schemeClr val="bg1"/>
                </a:solidFill>
              </a:rPr>
              <a:t>Enviromental (nurture): support from the nursery, consistency of the carer, and the home environment.</a:t>
            </a:r>
          </a:p>
          <a:p>
            <a:r>
              <a:rPr lang="en-GB" sz="2400" dirty="0">
                <a:solidFill>
                  <a:schemeClr val="bg1"/>
                </a:solidFill>
              </a:rPr>
              <a:t>Bowlby knew that attachment is influenced by both nature and nurture.</a:t>
            </a:r>
          </a:p>
          <a:p>
            <a:r>
              <a:rPr lang="en-GB" sz="2400" dirty="0">
                <a:solidFill>
                  <a:schemeClr val="bg1"/>
                </a:solidFill>
              </a:rPr>
              <a:t>Amira may be more sensitive to separation due to her temperament, but regular routine and attention can help her feel protected.</a:t>
            </a:r>
          </a:p>
        </p:txBody>
      </p:sp>
    </p:spTree>
    <p:extLst>
      <p:ext uri="{BB962C8B-B14F-4D97-AF65-F5344CB8AC3E}">
        <p14:creationId xmlns:p14="http://schemas.microsoft.com/office/powerpoint/2010/main" val="27401491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Neurodevelopmental Disorder: The Brain Abnormalities and Developmental ...">
            <a:extLst>
              <a:ext uri="{FF2B5EF4-FFF2-40B4-BE49-F238E27FC236}">
                <a16:creationId xmlns:a16="http://schemas.microsoft.com/office/drawing/2014/main" id="{CF8BA593-ACE1-125D-3425-104C12B4D9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28"/>
          <a:stretch>
            <a:fillRect/>
          </a:stretch>
        </p:blipFill>
        <p:spPr>
          <a:xfrm>
            <a:off x="457200" y="290512"/>
            <a:ext cx="11277600" cy="5943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A0CB22-E18A-79DA-E83C-96168C5E5EE2}"/>
              </a:ext>
            </a:extLst>
          </p:cNvPr>
          <p:cNvSpPr txBox="1"/>
          <p:nvPr/>
        </p:nvSpPr>
        <p:spPr>
          <a:xfrm>
            <a:off x="595037" y="839092"/>
            <a:ext cx="6064526" cy="50937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u="sng" dirty="0">
                <a:solidFill>
                  <a:schemeClr val="bg1"/>
                </a:solidFill>
                <a:latin typeface="Aptos Display"/>
              </a:rPr>
              <a:t>Pros and Cons of Bowlby's theory: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Pros:                                                           </a:t>
            </a:r>
            <a:endParaRPr lang="en-GB">
              <a:solidFill>
                <a:schemeClr val="bg1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Highlights the meaning of early carer relationships for social and emotional growth.</a:t>
            </a:r>
            <a:endParaRPr lang="en-US" sz="2000">
              <a:solidFill>
                <a:schemeClr val="bg1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Offers an outline for knowing how early connections effect behaviour in future</a:t>
            </a:r>
            <a:endParaRPr lang="en-US" sz="2000">
              <a:solidFill>
                <a:schemeClr val="bg1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 Influence childcare and early years practice thus promoting stable caregiving in these settings</a:t>
            </a:r>
            <a:endParaRPr lang="en-US" sz="2000" dirty="0">
              <a:solidFill>
                <a:schemeClr val="bg1"/>
              </a:solidFill>
            </a:endParaRP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991977-8EBA-7549-8354-0776F94017D7}"/>
              </a:ext>
            </a:extLst>
          </p:cNvPr>
          <p:cNvSpPr txBox="1"/>
          <p:nvPr/>
        </p:nvSpPr>
        <p:spPr>
          <a:xfrm>
            <a:off x="6650847" y="3434261"/>
            <a:ext cx="5526513" cy="30623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dirty="0">
                <a:solidFill>
                  <a:schemeClr val="bg1"/>
                </a:solidFill>
              </a:rPr>
              <a:t>Cons: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Increases importance of the mother while giving none to the farther or other carers.</a:t>
            </a:r>
            <a:endParaRPr lang="en-US" sz="2000">
              <a:solidFill>
                <a:schemeClr val="bg1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Some concepts are hard to test or validate.</a:t>
            </a:r>
            <a:endParaRPr lang="en-US" sz="2000">
              <a:solidFill>
                <a:schemeClr val="bg1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Doesn’t take into consideration cultural beliefs which can lead to an impact on expressing behaviours.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11050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Neurodevelopmental Disorder: The Brain Abnormalities and Developmental ...">
            <a:extLst>
              <a:ext uri="{FF2B5EF4-FFF2-40B4-BE49-F238E27FC236}">
                <a16:creationId xmlns:a16="http://schemas.microsoft.com/office/drawing/2014/main" id="{418952D1-4133-4026-84FD-06C7B39864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28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642102E-5474-6835-E399-F921A8FD2AA6}"/>
              </a:ext>
            </a:extLst>
          </p:cNvPr>
          <p:cNvSpPr txBox="1"/>
          <p:nvPr/>
        </p:nvSpPr>
        <p:spPr>
          <a:xfrm>
            <a:off x="913532" y="597994"/>
            <a:ext cx="6383167" cy="55707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 b="1" u="sng" dirty="0">
                <a:solidFill>
                  <a:schemeClr val="bg1"/>
                </a:solidFill>
              </a:rPr>
              <a:t>Referencing:</a:t>
            </a:r>
          </a:p>
          <a:p>
            <a:r>
              <a:rPr lang="en-GB" sz="2000" dirty="0">
                <a:solidFill>
                  <a:schemeClr val="bg1"/>
                </a:solidFill>
              </a:rPr>
              <a:t>Bowlby J (1969) Attachment </a:t>
            </a:r>
          </a:p>
          <a:p>
            <a:r>
              <a:rPr lang="en-GB" sz="2000" dirty="0">
                <a:solidFill>
                  <a:schemeClr val="bg1"/>
                </a:solidFill>
              </a:rPr>
              <a:t>Available at : </a:t>
            </a:r>
            <a:r>
              <a:rPr lang="en-GB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https://learning.nspcc.org.uk/child-health-development/attachment-early-years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Cherry K (2023) Attachment Styles and how they affect relationships</a:t>
            </a:r>
            <a:endParaRPr lang="en-GB" sz="2000" dirty="0" err="1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Available at : </a:t>
            </a:r>
            <a:r>
              <a:rPr lang="en-GB" sz="20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https://www.verywellmind.com/attachment-styles-2795344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McLeod S (2023) Bowlby theory</a:t>
            </a:r>
          </a:p>
          <a:p>
            <a:r>
              <a:rPr lang="en-GB" sz="2000" dirty="0">
                <a:solidFill>
                  <a:schemeClr val="bg1"/>
                </a:solidFill>
              </a:rPr>
              <a:t>Available at: 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John Bowlby's Attachment Theory</a:t>
            </a:r>
            <a:endParaRPr lang="en-GB" sz="2000">
              <a:solidFill>
                <a:schemeClr val="bg1"/>
              </a:solidFill>
              <a:ea typeface="+mn-lt"/>
              <a:cs typeface="+mn-lt"/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Positive Psychology</a:t>
            </a:r>
          </a:p>
          <a:p>
            <a:r>
              <a:rPr lang="en-GB" sz="2000" dirty="0">
                <a:solidFill>
                  <a:schemeClr val="bg1"/>
                </a:solidFill>
              </a:rPr>
              <a:t>Available at: 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Attachment Theory, Bowlby's Stages &amp; Attachment Styles</a:t>
            </a:r>
          </a:p>
        </p:txBody>
      </p:sp>
    </p:spTree>
    <p:extLst>
      <p:ext uri="{BB962C8B-B14F-4D97-AF65-F5344CB8AC3E}">
        <p14:creationId xmlns:p14="http://schemas.microsoft.com/office/powerpoint/2010/main" val="31469280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Programme: Certificate of Higher Education in Health and Social Care Module: Psychology in Health and Social Care Module code: LCHS4O10 Module Lead: Neale Haddon (Module lead) Internal Verifier: Dr Besty Jose Assignment Title: Assessment 1: Individual Presentation Presented by: Zainab Abbas Student ID Number: 2423725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978</cp:revision>
  <dcterms:created xsi:type="dcterms:W3CDTF">2025-10-14T03:00:39Z</dcterms:created>
  <dcterms:modified xsi:type="dcterms:W3CDTF">2025-10-14T05:51:57Z</dcterms:modified>
</cp:coreProperties>
</file>