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71" r:id="rId5"/>
    <p:sldId id="277" r:id="rId6"/>
    <p:sldId id="272" r:id="rId7"/>
    <p:sldId id="273" r:id="rId8"/>
    <p:sldId id="274" r:id="rId9"/>
    <p:sldId id="275" r:id="rId10"/>
    <p:sldId id="279" r:id="rId11"/>
    <p:sldId id="276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79E760-44F5-29FF-EF1C-547451CDF1EB}" v="1320" dt="2020-05-23T14:19:21.340"/>
    <p1510:client id="{BF976C53-8129-C0AF-876F-EFA1F2C0C42A}" v="327" dt="2020-05-27T11:48:52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67463" autoAdjust="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7.svg"/><Relationship Id="rId1" Type="http://schemas.openxmlformats.org/officeDocument/2006/relationships/image" Target="../media/image10.png"/><Relationship Id="rId6" Type="http://schemas.openxmlformats.org/officeDocument/2006/relationships/image" Target="../media/image21.svg"/><Relationship Id="rId5" Type="http://schemas.openxmlformats.org/officeDocument/2006/relationships/image" Target="../media/image12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7.svg"/><Relationship Id="rId1" Type="http://schemas.openxmlformats.org/officeDocument/2006/relationships/image" Target="../media/image10.png"/><Relationship Id="rId6" Type="http://schemas.openxmlformats.org/officeDocument/2006/relationships/image" Target="../media/image21.svg"/><Relationship Id="rId5" Type="http://schemas.openxmlformats.org/officeDocument/2006/relationships/image" Target="../media/image12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481D2-2AC6-42F8-8DFC-3E0B07239F0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6734A89-BE58-4F7A-87EA-315081881A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The aim of the literature review</a:t>
          </a:r>
          <a:endParaRPr lang="en-US" dirty="0"/>
        </a:p>
      </dgm:t>
    </dgm:pt>
    <dgm:pt modelId="{48C5931B-DD0B-403A-8A6D-1F88EB7F4857}" type="parTrans" cxnId="{CF3B8F48-87FD-4ED4-9CC7-C61D518CD620}">
      <dgm:prSet/>
      <dgm:spPr/>
      <dgm:t>
        <a:bodyPr/>
        <a:lstStyle/>
        <a:p>
          <a:endParaRPr lang="en-US"/>
        </a:p>
      </dgm:t>
    </dgm:pt>
    <dgm:pt modelId="{AEA50815-791F-40E7-AD92-7D2EB1428EB3}" type="sibTrans" cxnId="{CF3B8F48-87FD-4ED4-9CC7-C61D518CD620}">
      <dgm:prSet/>
      <dgm:spPr/>
      <dgm:t>
        <a:bodyPr/>
        <a:lstStyle/>
        <a:p>
          <a:endParaRPr lang="en-US"/>
        </a:p>
      </dgm:t>
    </dgm:pt>
    <dgm:pt modelId="{745399F3-2B8A-46D1-A975-F11C9A79A1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Structuring the literature review</a:t>
          </a:r>
          <a:endParaRPr lang="en-US" dirty="0"/>
        </a:p>
      </dgm:t>
    </dgm:pt>
    <dgm:pt modelId="{C56DC8EA-3A1C-4CF1-B7CF-A8B461DB3B0B}" type="parTrans" cxnId="{F9740F9A-FF44-4D4D-95F1-3D89D8A47E7D}">
      <dgm:prSet/>
      <dgm:spPr/>
      <dgm:t>
        <a:bodyPr/>
        <a:lstStyle/>
        <a:p>
          <a:endParaRPr lang="en-US"/>
        </a:p>
      </dgm:t>
    </dgm:pt>
    <dgm:pt modelId="{932C4B53-C6C7-48E8-9B7B-5B3885288801}" type="sibTrans" cxnId="{F9740F9A-FF44-4D4D-95F1-3D89D8A47E7D}">
      <dgm:prSet/>
      <dgm:spPr/>
      <dgm:t>
        <a:bodyPr/>
        <a:lstStyle/>
        <a:p>
          <a:endParaRPr lang="en-US"/>
        </a:p>
      </dgm:t>
    </dgm:pt>
    <dgm:pt modelId="{B94371C9-8A26-4E59-831D-9FD1ED7636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Writing critically</a:t>
          </a:r>
          <a:endParaRPr lang="en-US" dirty="0"/>
        </a:p>
      </dgm:t>
    </dgm:pt>
    <dgm:pt modelId="{54D16DBF-AC88-41EB-B5E0-37A8E78EEDD7}" type="parTrans" cxnId="{2EE5AE0C-95FD-4612-B0DA-1208765378CB}">
      <dgm:prSet/>
      <dgm:spPr/>
      <dgm:t>
        <a:bodyPr/>
        <a:lstStyle/>
        <a:p>
          <a:endParaRPr lang="en-US"/>
        </a:p>
      </dgm:t>
    </dgm:pt>
    <dgm:pt modelId="{E34A5EE1-887F-4452-B9EB-AE8464D87BD0}" type="sibTrans" cxnId="{2EE5AE0C-95FD-4612-B0DA-1208765378CB}">
      <dgm:prSet/>
      <dgm:spPr/>
      <dgm:t>
        <a:bodyPr/>
        <a:lstStyle/>
        <a:p>
          <a:endParaRPr lang="en-US"/>
        </a:p>
      </dgm:t>
    </dgm:pt>
    <dgm:pt modelId="{44B2B124-1614-459A-B3B6-CF5EB22F8926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 dirty="0">
              <a:latin typeface="Calibri Light" panose="020F0302020204030204"/>
            </a:rPr>
            <a:t>Drawing </a:t>
          </a:r>
          <a:r>
            <a:rPr lang="en-GB" b="1" dirty="0"/>
            <a:t>conclusions from the literature</a:t>
          </a:r>
          <a:endParaRPr lang="en-US" b="1" dirty="0"/>
        </a:p>
      </dgm:t>
    </dgm:pt>
    <dgm:pt modelId="{EB6C75A5-EEFA-4527-A391-ABF717849B9F}" type="parTrans" cxnId="{56BA47AC-B62C-4F11-BB5B-C4E7FF6993A9}">
      <dgm:prSet/>
      <dgm:spPr/>
      <dgm:t>
        <a:bodyPr/>
        <a:lstStyle/>
        <a:p>
          <a:endParaRPr lang="en-US"/>
        </a:p>
      </dgm:t>
    </dgm:pt>
    <dgm:pt modelId="{D1410482-D22F-44FA-85DE-9B955DC63501}" type="sibTrans" cxnId="{56BA47AC-B62C-4F11-BB5B-C4E7FF6993A9}">
      <dgm:prSet/>
      <dgm:spPr/>
      <dgm:t>
        <a:bodyPr/>
        <a:lstStyle/>
        <a:p>
          <a:endParaRPr lang="en-US"/>
        </a:p>
      </dgm:t>
    </dgm:pt>
    <dgm:pt modelId="{49BFB3DF-BF1A-41C2-AA1D-28F808A1AFD1}" type="pres">
      <dgm:prSet presAssocID="{7EF481D2-2AC6-42F8-8DFC-3E0B07239F03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9620128-A969-47FD-89D8-17962B0717A2}" type="pres">
      <dgm:prSet presAssocID="{A6734A89-BE58-4F7A-87EA-315081881A80}" presName="compNode" presStyleCnt="0"/>
      <dgm:spPr/>
    </dgm:pt>
    <dgm:pt modelId="{40C27E6F-5813-4CCE-9B4E-6BF13634E9D9}" type="pres">
      <dgm:prSet presAssocID="{A6734A89-BE58-4F7A-87EA-315081881A8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89C6273-F77E-4DDA-BEE6-2A4372BC4038}" type="pres">
      <dgm:prSet presAssocID="{A6734A89-BE58-4F7A-87EA-315081881A8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C243790-A703-4C72-889A-D2A942AF3998}" type="pres">
      <dgm:prSet presAssocID="{A6734A89-BE58-4F7A-87EA-315081881A80}" presName="spaceRect" presStyleCnt="0"/>
      <dgm:spPr/>
    </dgm:pt>
    <dgm:pt modelId="{B495FEF0-82B1-46FB-B7E9-DA197B9F98E3}" type="pres">
      <dgm:prSet presAssocID="{A6734A89-BE58-4F7A-87EA-315081881A80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E57057FF-36E6-45B8-8D3B-030C9D4F8708}" type="pres">
      <dgm:prSet presAssocID="{AEA50815-791F-40E7-AD92-7D2EB1428EB3}" presName="sibTrans" presStyleCnt="0"/>
      <dgm:spPr/>
    </dgm:pt>
    <dgm:pt modelId="{8F03BF66-CA79-4A24-B24A-019A5E49D2BB}" type="pres">
      <dgm:prSet presAssocID="{745399F3-2B8A-46D1-A975-F11C9A79A16D}" presName="compNode" presStyleCnt="0"/>
      <dgm:spPr/>
    </dgm:pt>
    <dgm:pt modelId="{D70E5D5E-140E-414D-9060-E9084E77DFF3}" type="pres">
      <dgm:prSet presAssocID="{745399F3-2B8A-46D1-A975-F11C9A79A16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FDC564F-007A-4C7C-AECE-16E16AB5166C}" type="pres">
      <dgm:prSet presAssocID="{745399F3-2B8A-46D1-A975-F11C9A79A1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DA50D13-BE57-4733-BC84-BB252D02C161}" type="pres">
      <dgm:prSet presAssocID="{745399F3-2B8A-46D1-A975-F11C9A79A16D}" presName="spaceRect" presStyleCnt="0"/>
      <dgm:spPr/>
    </dgm:pt>
    <dgm:pt modelId="{FB077411-CE13-45EB-8786-AB593E78FDCA}" type="pres">
      <dgm:prSet presAssocID="{745399F3-2B8A-46D1-A975-F11C9A79A16D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957FF205-8FB3-49A3-BC51-76CA1B9151AB}" type="pres">
      <dgm:prSet presAssocID="{932C4B53-C6C7-48E8-9B7B-5B3885288801}" presName="sibTrans" presStyleCnt="0"/>
      <dgm:spPr/>
    </dgm:pt>
    <dgm:pt modelId="{E98B8737-8486-4BC2-BF3F-828F2ABA68DF}" type="pres">
      <dgm:prSet presAssocID="{B94371C9-8A26-4E59-831D-9FD1ED7636B8}" presName="compNode" presStyleCnt="0"/>
      <dgm:spPr/>
    </dgm:pt>
    <dgm:pt modelId="{34D73E4C-B792-4197-8AE0-9B14D1E0E4A6}" type="pres">
      <dgm:prSet presAssocID="{B94371C9-8A26-4E59-831D-9FD1ED7636B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6ACE42A-DC59-4F2E-90BA-80A1D47DF8A3}" type="pres">
      <dgm:prSet presAssocID="{B94371C9-8A26-4E59-831D-9FD1ED7636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7086A80-1C18-4984-A34C-CBA8F0CA65CC}" type="pres">
      <dgm:prSet presAssocID="{B94371C9-8A26-4E59-831D-9FD1ED7636B8}" presName="spaceRect" presStyleCnt="0"/>
      <dgm:spPr/>
    </dgm:pt>
    <dgm:pt modelId="{B3A08FBE-C5DB-4B06-96D2-C59729450473}" type="pres">
      <dgm:prSet presAssocID="{B94371C9-8A26-4E59-831D-9FD1ED7636B8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A87F6F84-281A-4107-9ADB-622C0A85798C}" type="pres">
      <dgm:prSet presAssocID="{E34A5EE1-887F-4452-B9EB-AE8464D87BD0}" presName="sibTrans" presStyleCnt="0"/>
      <dgm:spPr/>
    </dgm:pt>
    <dgm:pt modelId="{08F148C1-EF5A-41A5-A1B3-801FBB1D3688}" type="pres">
      <dgm:prSet presAssocID="{44B2B124-1614-459A-B3B6-CF5EB22F8926}" presName="compNode" presStyleCnt="0"/>
      <dgm:spPr/>
    </dgm:pt>
    <dgm:pt modelId="{74680B49-596C-4E66-8B06-9A9428B3611C}" type="pres">
      <dgm:prSet presAssocID="{44B2B124-1614-459A-B3B6-CF5EB22F892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9463D2A-F873-4564-9EAB-4878DE9410A4}" type="pres">
      <dgm:prSet presAssocID="{44B2B124-1614-459A-B3B6-CF5EB22F89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2A32094-29BA-473B-AAE3-23D38DA6C92B}" type="pres">
      <dgm:prSet presAssocID="{44B2B124-1614-459A-B3B6-CF5EB22F8926}" presName="spaceRect" presStyleCnt="0"/>
      <dgm:spPr/>
    </dgm:pt>
    <dgm:pt modelId="{C6CC6C42-0200-48C7-A80D-448C3F64FA43}" type="pres">
      <dgm:prSet presAssocID="{44B2B124-1614-459A-B3B6-CF5EB22F8926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6BA47AC-B62C-4F11-BB5B-C4E7FF6993A9}" srcId="{7EF481D2-2AC6-42F8-8DFC-3E0B07239F03}" destId="{44B2B124-1614-459A-B3B6-CF5EB22F8926}" srcOrd="3" destOrd="0" parTransId="{EB6C75A5-EEFA-4527-A391-ABF717849B9F}" sibTransId="{D1410482-D22F-44FA-85DE-9B955DC63501}"/>
    <dgm:cxn modelId="{CF3B8F48-87FD-4ED4-9CC7-C61D518CD620}" srcId="{7EF481D2-2AC6-42F8-8DFC-3E0B07239F03}" destId="{A6734A89-BE58-4F7A-87EA-315081881A80}" srcOrd="0" destOrd="0" parTransId="{48C5931B-DD0B-403A-8A6D-1F88EB7F4857}" sibTransId="{AEA50815-791F-40E7-AD92-7D2EB1428EB3}"/>
    <dgm:cxn modelId="{59E2332E-BEE7-4AF1-9CF8-EF1654495BCC}" type="presOf" srcId="{745399F3-2B8A-46D1-A975-F11C9A79A16D}" destId="{FB077411-CE13-45EB-8786-AB593E78FDCA}" srcOrd="0" destOrd="0" presId="urn:microsoft.com/office/officeart/2018/5/layout/IconLeafLabelList"/>
    <dgm:cxn modelId="{F9740F9A-FF44-4D4D-95F1-3D89D8A47E7D}" srcId="{7EF481D2-2AC6-42F8-8DFC-3E0B07239F03}" destId="{745399F3-2B8A-46D1-A975-F11C9A79A16D}" srcOrd="1" destOrd="0" parTransId="{C56DC8EA-3A1C-4CF1-B7CF-A8B461DB3B0B}" sibTransId="{932C4B53-C6C7-48E8-9B7B-5B3885288801}"/>
    <dgm:cxn modelId="{59F2E209-EC58-4713-B6A9-9AEE37407F20}" type="presOf" srcId="{B94371C9-8A26-4E59-831D-9FD1ED7636B8}" destId="{B3A08FBE-C5DB-4B06-96D2-C59729450473}" srcOrd="0" destOrd="0" presId="urn:microsoft.com/office/officeart/2018/5/layout/IconLeafLabelList"/>
    <dgm:cxn modelId="{024625BB-205A-49E8-95FC-C5DEBD756567}" type="presOf" srcId="{7EF481D2-2AC6-42F8-8DFC-3E0B07239F03}" destId="{49BFB3DF-BF1A-41C2-AA1D-28F808A1AFD1}" srcOrd="0" destOrd="0" presId="urn:microsoft.com/office/officeart/2018/5/layout/IconLeafLabelList"/>
    <dgm:cxn modelId="{2EE5AE0C-95FD-4612-B0DA-1208765378CB}" srcId="{7EF481D2-2AC6-42F8-8DFC-3E0B07239F03}" destId="{B94371C9-8A26-4E59-831D-9FD1ED7636B8}" srcOrd="2" destOrd="0" parTransId="{54D16DBF-AC88-41EB-B5E0-37A8E78EEDD7}" sibTransId="{E34A5EE1-887F-4452-B9EB-AE8464D87BD0}"/>
    <dgm:cxn modelId="{938DEEB8-5D9E-4EC4-A7B3-1B6C70788F04}" type="presOf" srcId="{A6734A89-BE58-4F7A-87EA-315081881A80}" destId="{B495FEF0-82B1-46FB-B7E9-DA197B9F98E3}" srcOrd="0" destOrd="0" presId="urn:microsoft.com/office/officeart/2018/5/layout/IconLeafLabelList"/>
    <dgm:cxn modelId="{D52952F1-6FF3-4970-B0E6-0D170A93793D}" type="presOf" srcId="{44B2B124-1614-459A-B3B6-CF5EB22F8926}" destId="{C6CC6C42-0200-48C7-A80D-448C3F64FA43}" srcOrd="0" destOrd="0" presId="urn:microsoft.com/office/officeart/2018/5/layout/IconLeafLabelList"/>
    <dgm:cxn modelId="{24A76E40-47BD-4111-8C19-D0FAB45035F8}" type="presParOf" srcId="{49BFB3DF-BF1A-41C2-AA1D-28F808A1AFD1}" destId="{49620128-A969-47FD-89D8-17962B0717A2}" srcOrd="0" destOrd="0" presId="urn:microsoft.com/office/officeart/2018/5/layout/IconLeafLabelList"/>
    <dgm:cxn modelId="{186E108D-D8B3-40C3-9225-910F380BB159}" type="presParOf" srcId="{49620128-A969-47FD-89D8-17962B0717A2}" destId="{40C27E6F-5813-4CCE-9B4E-6BF13634E9D9}" srcOrd="0" destOrd="0" presId="urn:microsoft.com/office/officeart/2018/5/layout/IconLeafLabelList"/>
    <dgm:cxn modelId="{5A95FDF4-EDBA-4B83-A857-C9A25CAD6737}" type="presParOf" srcId="{49620128-A969-47FD-89D8-17962B0717A2}" destId="{B89C6273-F77E-4DDA-BEE6-2A4372BC4038}" srcOrd="1" destOrd="0" presId="urn:microsoft.com/office/officeart/2018/5/layout/IconLeafLabelList"/>
    <dgm:cxn modelId="{F9709874-202A-460B-8778-C2F91A657588}" type="presParOf" srcId="{49620128-A969-47FD-89D8-17962B0717A2}" destId="{9C243790-A703-4C72-889A-D2A942AF3998}" srcOrd="2" destOrd="0" presId="urn:microsoft.com/office/officeart/2018/5/layout/IconLeafLabelList"/>
    <dgm:cxn modelId="{7BED5905-9FD8-472D-AF99-7AF691513350}" type="presParOf" srcId="{49620128-A969-47FD-89D8-17962B0717A2}" destId="{B495FEF0-82B1-46FB-B7E9-DA197B9F98E3}" srcOrd="3" destOrd="0" presId="urn:microsoft.com/office/officeart/2018/5/layout/IconLeafLabelList"/>
    <dgm:cxn modelId="{5C95F086-4A2E-4857-BE68-F50FF14EE2CD}" type="presParOf" srcId="{49BFB3DF-BF1A-41C2-AA1D-28F808A1AFD1}" destId="{E57057FF-36E6-45B8-8D3B-030C9D4F8708}" srcOrd="1" destOrd="0" presId="urn:microsoft.com/office/officeart/2018/5/layout/IconLeafLabelList"/>
    <dgm:cxn modelId="{5C4566A2-1619-4249-BDB5-6842C51234B8}" type="presParOf" srcId="{49BFB3DF-BF1A-41C2-AA1D-28F808A1AFD1}" destId="{8F03BF66-CA79-4A24-B24A-019A5E49D2BB}" srcOrd="2" destOrd="0" presId="urn:microsoft.com/office/officeart/2018/5/layout/IconLeafLabelList"/>
    <dgm:cxn modelId="{A1EF7A56-99D8-4274-82B8-42CBF3BD647D}" type="presParOf" srcId="{8F03BF66-CA79-4A24-B24A-019A5E49D2BB}" destId="{D70E5D5E-140E-414D-9060-E9084E77DFF3}" srcOrd="0" destOrd="0" presId="urn:microsoft.com/office/officeart/2018/5/layout/IconLeafLabelList"/>
    <dgm:cxn modelId="{2195836C-459B-453E-8C35-61E4F1C5E97B}" type="presParOf" srcId="{8F03BF66-CA79-4A24-B24A-019A5E49D2BB}" destId="{3FDC564F-007A-4C7C-AECE-16E16AB5166C}" srcOrd="1" destOrd="0" presId="urn:microsoft.com/office/officeart/2018/5/layout/IconLeafLabelList"/>
    <dgm:cxn modelId="{56FC843A-CC9E-46EC-925B-240351447A72}" type="presParOf" srcId="{8F03BF66-CA79-4A24-B24A-019A5E49D2BB}" destId="{2DA50D13-BE57-4733-BC84-BB252D02C161}" srcOrd="2" destOrd="0" presId="urn:microsoft.com/office/officeart/2018/5/layout/IconLeafLabelList"/>
    <dgm:cxn modelId="{5F150E43-CA84-4D81-B5B5-E0B5522A655D}" type="presParOf" srcId="{8F03BF66-CA79-4A24-B24A-019A5E49D2BB}" destId="{FB077411-CE13-45EB-8786-AB593E78FDCA}" srcOrd="3" destOrd="0" presId="urn:microsoft.com/office/officeart/2018/5/layout/IconLeafLabelList"/>
    <dgm:cxn modelId="{F80258D6-B26E-4612-A779-894A758B9FD4}" type="presParOf" srcId="{49BFB3DF-BF1A-41C2-AA1D-28F808A1AFD1}" destId="{957FF205-8FB3-49A3-BC51-76CA1B9151AB}" srcOrd="3" destOrd="0" presId="urn:microsoft.com/office/officeart/2018/5/layout/IconLeafLabelList"/>
    <dgm:cxn modelId="{C8F3D630-6CBC-4EDF-9FC6-98B44CEFAE28}" type="presParOf" srcId="{49BFB3DF-BF1A-41C2-AA1D-28F808A1AFD1}" destId="{E98B8737-8486-4BC2-BF3F-828F2ABA68DF}" srcOrd="4" destOrd="0" presId="urn:microsoft.com/office/officeart/2018/5/layout/IconLeafLabelList"/>
    <dgm:cxn modelId="{1074DC0D-2856-49DC-B81D-9A5537508666}" type="presParOf" srcId="{E98B8737-8486-4BC2-BF3F-828F2ABA68DF}" destId="{34D73E4C-B792-4197-8AE0-9B14D1E0E4A6}" srcOrd="0" destOrd="0" presId="urn:microsoft.com/office/officeart/2018/5/layout/IconLeafLabelList"/>
    <dgm:cxn modelId="{2C0AE410-7451-484A-9224-2D7A987E611A}" type="presParOf" srcId="{E98B8737-8486-4BC2-BF3F-828F2ABA68DF}" destId="{46ACE42A-DC59-4F2E-90BA-80A1D47DF8A3}" srcOrd="1" destOrd="0" presId="urn:microsoft.com/office/officeart/2018/5/layout/IconLeafLabelList"/>
    <dgm:cxn modelId="{5437DEF2-5B02-48F9-ACC4-4183D66F8DEE}" type="presParOf" srcId="{E98B8737-8486-4BC2-BF3F-828F2ABA68DF}" destId="{57086A80-1C18-4984-A34C-CBA8F0CA65CC}" srcOrd="2" destOrd="0" presId="urn:microsoft.com/office/officeart/2018/5/layout/IconLeafLabelList"/>
    <dgm:cxn modelId="{E1FFCDB5-BAE6-467F-A58C-10E7454BECB6}" type="presParOf" srcId="{E98B8737-8486-4BC2-BF3F-828F2ABA68DF}" destId="{B3A08FBE-C5DB-4B06-96D2-C59729450473}" srcOrd="3" destOrd="0" presId="urn:microsoft.com/office/officeart/2018/5/layout/IconLeafLabelList"/>
    <dgm:cxn modelId="{E2B21EE3-5327-4064-9CEB-2C621005D25F}" type="presParOf" srcId="{49BFB3DF-BF1A-41C2-AA1D-28F808A1AFD1}" destId="{A87F6F84-281A-4107-9ADB-622C0A85798C}" srcOrd="5" destOrd="0" presId="urn:microsoft.com/office/officeart/2018/5/layout/IconLeafLabelList"/>
    <dgm:cxn modelId="{067FFA71-7024-45DD-95F2-EAC4633BB98E}" type="presParOf" srcId="{49BFB3DF-BF1A-41C2-AA1D-28F808A1AFD1}" destId="{08F148C1-EF5A-41A5-A1B3-801FBB1D3688}" srcOrd="6" destOrd="0" presId="urn:microsoft.com/office/officeart/2018/5/layout/IconLeafLabelList"/>
    <dgm:cxn modelId="{EED3B999-418C-4D7A-96E2-BF35A1354A98}" type="presParOf" srcId="{08F148C1-EF5A-41A5-A1B3-801FBB1D3688}" destId="{74680B49-596C-4E66-8B06-9A9428B3611C}" srcOrd="0" destOrd="0" presId="urn:microsoft.com/office/officeart/2018/5/layout/IconLeafLabelList"/>
    <dgm:cxn modelId="{FDAAF20E-79A4-4F8B-A4BE-1CC5615046E8}" type="presParOf" srcId="{08F148C1-EF5A-41A5-A1B3-801FBB1D3688}" destId="{89463D2A-F873-4564-9EAB-4878DE9410A4}" srcOrd="1" destOrd="0" presId="urn:microsoft.com/office/officeart/2018/5/layout/IconLeafLabelList"/>
    <dgm:cxn modelId="{4E6B1788-2C7F-448B-8181-D70B7F0CB10A}" type="presParOf" srcId="{08F148C1-EF5A-41A5-A1B3-801FBB1D3688}" destId="{12A32094-29BA-473B-AAE3-23D38DA6C92B}" srcOrd="2" destOrd="0" presId="urn:microsoft.com/office/officeart/2018/5/layout/IconLeafLabelList"/>
    <dgm:cxn modelId="{0E34E7DD-0625-4D07-AEA9-145E22C91CE8}" type="presParOf" srcId="{08F148C1-EF5A-41A5-A1B3-801FBB1D3688}" destId="{C6CC6C42-0200-48C7-A80D-448C3F64FA4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1092D6-8622-40F5-BC41-A0BB1EB32B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9F6B00F-C5F9-413F-97E4-4A1F91B66593}">
      <dgm:prSet/>
      <dgm:spPr/>
      <dgm:t>
        <a:bodyPr/>
        <a:lstStyle/>
        <a:p>
          <a:r>
            <a:rPr lang="en-GB"/>
            <a:t>It is not a descriptive list.</a:t>
          </a:r>
          <a:endParaRPr lang="en-US"/>
        </a:p>
      </dgm:t>
    </dgm:pt>
    <dgm:pt modelId="{0EB499D0-D21F-4C34-A2A1-E9D62A6BBE78}" type="parTrans" cxnId="{E616DA9F-0C40-4523-A825-3014C310CB9F}">
      <dgm:prSet/>
      <dgm:spPr/>
      <dgm:t>
        <a:bodyPr/>
        <a:lstStyle/>
        <a:p>
          <a:endParaRPr lang="en-US"/>
        </a:p>
      </dgm:t>
    </dgm:pt>
    <dgm:pt modelId="{C552FB4F-BB9E-46A6-AC33-2D96BC5CDECD}" type="sibTrans" cxnId="{E616DA9F-0C40-4523-A825-3014C310CB9F}">
      <dgm:prSet/>
      <dgm:spPr/>
      <dgm:t>
        <a:bodyPr/>
        <a:lstStyle/>
        <a:p>
          <a:endParaRPr lang="en-US"/>
        </a:p>
      </dgm:t>
    </dgm:pt>
    <dgm:pt modelId="{0C48DD1A-C483-4BE4-937D-2E4FAAF95725}">
      <dgm:prSet/>
      <dgm:spPr/>
      <dgm:t>
        <a:bodyPr/>
        <a:lstStyle/>
        <a:p>
          <a:r>
            <a:rPr lang="en-GB"/>
            <a:t>It is not a book by book and article by article summary.</a:t>
          </a:r>
          <a:endParaRPr lang="en-US"/>
        </a:p>
      </dgm:t>
    </dgm:pt>
    <dgm:pt modelId="{3DB33700-8913-4ECC-B5B3-DDEE79687F06}" type="parTrans" cxnId="{70D5A88A-9ABB-4D01-B84E-010479C8967A}">
      <dgm:prSet/>
      <dgm:spPr/>
      <dgm:t>
        <a:bodyPr/>
        <a:lstStyle/>
        <a:p>
          <a:endParaRPr lang="en-US"/>
        </a:p>
      </dgm:t>
    </dgm:pt>
    <dgm:pt modelId="{9FDB4572-B533-42F8-9020-E1F40A135401}" type="sibTrans" cxnId="{70D5A88A-9ABB-4D01-B84E-010479C8967A}">
      <dgm:prSet/>
      <dgm:spPr/>
      <dgm:t>
        <a:bodyPr/>
        <a:lstStyle/>
        <a:p>
          <a:endParaRPr lang="en-US"/>
        </a:p>
      </dgm:t>
    </dgm:pt>
    <dgm:pt modelId="{2CB639B3-A66A-4926-964E-061F1C7CD043}">
      <dgm:prSet/>
      <dgm:spPr/>
      <dgm:t>
        <a:bodyPr/>
        <a:lstStyle/>
        <a:p>
          <a:r>
            <a:rPr lang="en-GB"/>
            <a:t>It is not a survey of everything that’s ever been written about your topic.</a:t>
          </a:r>
          <a:endParaRPr lang="en-US"/>
        </a:p>
      </dgm:t>
    </dgm:pt>
    <dgm:pt modelId="{A2E54341-4DB3-4FFD-82BC-6606D7CA5458}" type="parTrans" cxnId="{43DAF29F-EA9D-484E-BFF1-F148B9EA7C63}">
      <dgm:prSet/>
      <dgm:spPr/>
      <dgm:t>
        <a:bodyPr/>
        <a:lstStyle/>
        <a:p>
          <a:endParaRPr lang="en-US"/>
        </a:p>
      </dgm:t>
    </dgm:pt>
    <dgm:pt modelId="{C421D78F-D2C7-49B2-959C-0F3F9282BE92}" type="sibTrans" cxnId="{43DAF29F-EA9D-484E-BFF1-F148B9EA7C63}">
      <dgm:prSet/>
      <dgm:spPr/>
      <dgm:t>
        <a:bodyPr/>
        <a:lstStyle/>
        <a:p>
          <a:endParaRPr lang="en-US"/>
        </a:p>
      </dgm:t>
    </dgm:pt>
    <dgm:pt modelId="{F0DAECA1-C61F-440B-9ED7-63DC737B717C}">
      <dgm:prSet/>
      <dgm:spPr/>
      <dgm:t>
        <a:bodyPr/>
        <a:lstStyle/>
        <a:p>
          <a:r>
            <a:rPr lang="en-GB"/>
            <a:t>It must be defined by a guiding concept i.e. your research objective.</a:t>
          </a:r>
          <a:endParaRPr lang="en-US"/>
        </a:p>
      </dgm:t>
    </dgm:pt>
    <dgm:pt modelId="{165D3026-EB38-488B-AAFA-A9000AE878C2}" type="parTrans" cxnId="{069F098D-5730-45BE-9469-5EC859FB9334}">
      <dgm:prSet/>
      <dgm:spPr/>
      <dgm:t>
        <a:bodyPr/>
        <a:lstStyle/>
        <a:p>
          <a:endParaRPr lang="en-US"/>
        </a:p>
      </dgm:t>
    </dgm:pt>
    <dgm:pt modelId="{CF5535C1-5E06-4266-A8B2-1FC7C8A7F7ED}" type="sibTrans" cxnId="{069F098D-5730-45BE-9469-5EC859FB9334}">
      <dgm:prSet/>
      <dgm:spPr/>
      <dgm:t>
        <a:bodyPr/>
        <a:lstStyle/>
        <a:p>
          <a:endParaRPr lang="en-US"/>
        </a:p>
      </dgm:t>
    </dgm:pt>
    <dgm:pt modelId="{52D8EFEF-A8B0-4146-8E40-041EED330FFE}">
      <dgm:prSet/>
      <dgm:spPr/>
      <dgm:t>
        <a:bodyPr/>
        <a:lstStyle/>
        <a:p>
          <a:r>
            <a:rPr lang="en-GB"/>
            <a:t>It must tell the reader what knowledge and ideas have been established and agreed in your area and outline their strengths and weaknesses.</a:t>
          </a:r>
          <a:endParaRPr lang="en-US"/>
        </a:p>
      </dgm:t>
    </dgm:pt>
    <dgm:pt modelId="{9B52373B-F63C-4A52-876C-B489816008D6}" type="parTrans" cxnId="{7123FEBF-FBA3-4AAE-92CE-D91C72DBD917}">
      <dgm:prSet/>
      <dgm:spPr/>
      <dgm:t>
        <a:bodyPr/>
        <a:lstStyle/>
        <a:p>
          <a:endParaRPr lang="en-US"/>
        </a:p>
      </dgm:t>
    </dgm:pt>
    <dgm:pt modelId="{772DBB5B-91D5-40C5-8BEC-C38E240B52BF}" type="sibTrans" cxnId="{7123FEBF-FBA3-4AAE-92CE-D91C72DBD917}">
      <dgm:prSet/>
      <dgm:spPr/>
      <dgm:t>
        <a:bodyPr/>
        <a:lstStyle/>
        <a:p>
          <a:endParaRPr lang="en-US"/>
        </a:p>
      </dgm:t>
    </dgm:pt>
    <dgm:pt modelId="{6972AAD7-12BB-40D6-88CE-9DC2243029F9}" type="pres">
      <dgm:prSet presAssocID="{271092D6-8622-40F5-BC41-A0BB1EB32B7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715EEC4-46DE-4426-BA46-7A6EC2177FA3}" type="pres">
      <dgm:prSet presAssocID="{C9F6B00F-C5F9-413F-97E4-4A1F91B66593}" presName="compNode" presStyleCnt="0"/>
      <dgm:spPr/>
    </dgm:pt>
    <dgm:pt modelId="{E2384BB8-0DF0-470A-8988-A2DE02FFF601}" type="pres">
      <dgm:prSet presAssocID="{C9F6B00F-C5F9-413F-97E4-4A1F91B66593}" presName="bgRect" presStyleLbl="bgShp" presStyleIdx="0" presStyleCnt="5"/>
      <dgm:spPr/>
    </dgm:pt>
    <dgm:pt modelId="{84F76EF2-04C1-4528-9FE8-549124DE4EFF}" type="pres">
      <dgm:prSet presAssocID="{C9F6B00F-C5F9-413F-97E4-4A1F91B66593}" presName="iconRect" presStyleLbl="nod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3B36604F-7713-4CF2-833A-D3C1F8CF8D17}" type="pres">
      <dgm:prSet presAssocID="{C9F6B00F-C5F9-413F-97E4-4A1F91B66593}" presName="spaceRect" presStyleCnt="0"/>
      <dgm:spPr/>
    </dgm:pt>
    <dgm:pt modelId="{A904764F-5D9F-4A0C-B4BD-1798E69C8D10}" type="pres">
      <dgm:prSet presAssocID="{C9F6B00F-C5F9-413F-97E4-4A1F91B66593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18B7C54-63D6-4C95-AE82-FE483C19F921}" type="pres">
      <dgm:prSet presAssocID="{C552FB4F-BB9E-46A6-AC33-2D96BC5CDECD}" presName="sibTrans" presStyleCnt="0"/>
      <dgm:spPr/>
    </dgm:pt>
    <dgm:pt modelId="{88B1A719-B77D-4E1E-A84B-878B2AD500D9}" type="pres">
      <dgm:prSet presAssocID="{0C48DD1A-C483-4BE4-937D-2E4FAAF95725}" presName="compNode" presStyleCnt="0"/>
      <dgm:spPr/>
    </dgm:pt>
    <dgm:pt modelId="{C44E01EE-836E-4F88-8E01-CE3B79480770}" type="pres">
      <dgm:prSet presAssocID="{0C48DD1A-C483-4BE4-937D-2E4FAAF95725}" presName="bgRect" presStyleLbl="bgShp" presStyleIdx="1" presStyleCnt="5"/>
      <dgm:spPr/>
    </dgm:pt>
    <dgm:pt modelId="{DABF6AF7-0004-44F0-BF51-ABB4FA4796E5}" type="pres">
      <dgm:prSet presAssocID="{0C48DD1A-C483-4BE4-937D-2E4FAAF95725}" presName="iconRect" presStyleLbl="node1" presStyleIdx="1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CC8155F-24A1-4886-B1D2-2DC70489BB51}" type="pres">
      <dgm:prSet presAssocID="{0C48DD1A-C483-4BE4-937D-2E4FAAF95725}" presName="spaceRect" presStyleCnt="0"/>
      <dgm:spPr/>
    </dgm:pt>
    <dgm:pt modelId="{13C7B191-9D9B-4712-BFBB-2E7C54D8B456}" type="pres">
      <dgm:prSet presAssocID="{0C48DD1A-C483-4BE4-937D-2E4FAAF95725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EAAEA41-E244-4C64-9460-00C72A96942D}" type="pres">
      <dgm:prSet presAssocID="{9FDB4572-B533-42F8-9020-E1F40A135401}" presName="sibTrans" presStyleCnt="0"/>
      <dgm:spPr/>
    </dgm:pt>
    <dgm:pt modelId="{C7088EA5-0F0E-4926-BDAC-FFC6BE36C8EE}" type="pres">
      <dgm:prSet presAssocID="{2CB639B3-A66A-4926-964E-061F1C7CD043}" presName="compNode" presStyleCnt="0"/>
      <dgm:spPr/>
    </dgm:pt>
    <dgm:pt modelId="{221A2480-8EDD-4711-9C07-5ACF54819CBA}" type="pres">
      <dgm:prSet presAssocID="{2CB639B3-A66A-4926-964E-061F1C7CD043}" presName="bgRect" presStyleLbl="bgShp" presStyleIdx="2" presStyleCnt="5"/>
      <dgm:spPr/>
    </dgm:pt>
    <dgm:pt modelId="{A42730BD-B715-47E5-B9B6-1BF2166D0C2E}" type="pres">
      <dgm:prSet presAssocID="{2CB639B3-A66A-4926-964E-061F1C7CD043}" presName="iconRect" presStyleLbl="node1" presStyleIdx="2" presStyleCnt="5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196C6F5-A012-4A1F-AF93-FF67FD6C32AA}" type="pres">
      <dgm:prSet presAssocID="{2CB639B3-A66A-4926-964E-061F1C7CD043}" presName="spaceRect" presStyleCnt="0"/>
      <dgm:spPr/>
    </dgm:pt>
    <dgm:pt modelId="{3F1BA123-B166-43A0-9ED5-EC3A51DA8286}" type="pres">
      <dgm:prSet presAssocID="{2CB639B3-A66A-4926-964E-061F1C7CD043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D6465A1-0557-49DA-A79C-8FB22D955C9A}" type="pres">
      <dgm:prSet presAssocID="{C421D78F-D2C7-49B2-959C-0F3F9282BE92}" presName="sibTrans" presStyleCnt="0"/>
      <dgm:spPr/>
    </dgm:pt>
    <dgm:pt modelId="{32599896-5371-40F3-A7BE-BE62B86026BB}" type="pres">
      <dgm:prSet presAssocID="{F0DAECA1-C61F-440B-9ED7-63DC737B717C}" presName="compNode" presStyleCnt="0"/>
      <dgm:spPr/>
    </dgm:pt>
    <dgm:pt modelId="{84B21584-0F61-4BE9-86AB-AD048612D690}" type="pres">
      <dgm:prSet presAssocID="{F0DAECA1-C61F-440B-9ED7-63DC737B717C}" presName="bgRect" presStyleLbl="bgShp" presStyleIdx="3" presStyleCnt="5"/>
      <dgm:spPr/>
    </dgm:pt>
    <dgm:pt modelId="{3E279DA2-55BD-4E7F-A4EF-3B2F82120DD3}" type="pres">
      <dgm:prSet presAssocID="{F0DAECA1-C61F-440B-9ED7-63DC737B717C}" presName="iconRect" presStyleLbl="node1" presStyleIdx="3" presStyleCnt="5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BA7785D-EA87-4966-8948-8B0A2F86A093}" type="pres">
      <dgm:prSet presAssocID="{F0DAECA1-C61F-440B-9ED7-63DC737B717C}" presName="spaceRect" presStyleCnt="0"/>
      <dgm:spPr/>
    </dgm:pt>
    <dgm:pt modelId="{981A82AB-413B-493B-BB4A-3867A4A34A15}" type="pres">
      <dgm:prSet presAssocID="{F0DAECA1-C61F-440B-9ED7-63DC737B717C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D51D898-878F-42BE-9831-87D76951791B}" type="pres">
      <dgm:prSet presAssocID="{CF5535C1-5E06-4266-A8B2-1FC7C8A7F7ED}" presName="sibTrans" presStyleCnt="0"/>
      <dgm:spPr/>
    </dgm:pt>
    <dgm:pt modelId="{905401EA-649B-451D-8EE5-67413B6B465F}" type="pres">
      <dgm:prSet presAssocID="{52D8EFEF-A8B0-4146-8E40-041EED330FFE}" presName="compNode" presStyleCnt="0"/>
      <dgm:spPr/>
    </dgm:pt>
    <dgm:pt modelId="{92771B29-BE0B-4D13-9A0B-AD8098FAE193}" type="pres">
      <dgm:prSet presAssocID="{52D8EFEF-A8B0-4146-8E40-041EED330FFE}" presName="bgRect" presStyleLbl="bgShp" presStyleIdx="4" presStyleCnt="5"/>
      <dgm:spPr/>
    </dgm:pt>
    <dgm:pt modelId="{6E2859E6-AC97-4973-8020-46CF262CFBE6}" type="pres">
      <dgm:prSet presAssocID="{52D8EFEF-A8B0-4146-8E40-041EED330FFE}" presName="iconRect" presStyleLbl="node1" presStyleIdx="4" presStyleCnt="5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3C866B2-BC29-4376-A664-4B2117215A5E}" type="pres">
      <dgm:prSet presAssocID="{52D8EFEF-A8B0-4146-8E40-041EED330FFE}" presName="spaceRect" presStyleCnt="0"/>
      <dgm:spPr/>
    </dgm:pt>
    <dgm:pt modelId="{81C6E14C-3236-4EC5-A45C-01F0AB2B4565}" type="pres">
      <dgm:prSet presAssocID="{52D8EFEF-A8B0-4146-8E40-041EED330FFE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A8D2D4A-0CE8-499C-9427-7D0178500C93}" type="presOf" srcId="{2CB639B3-A66A-4926-964E-061F1C7CD043}" destId="{3F1BA123-B166-43A0-9ED5-EC3A51DA8286}" srcOrd="0" destOrd="0" presId="urn:microsoft.com/office/officeart/2018/2/layout/IconVerticalSolidList"/>
    <dgm:cxn modelId="{43DAF29F-EA9D-484E-BFF1-F148B9EA7C63}" srcId="{271092D6-8622-40F5-BC41-A0BB1EB32B7E}" destId="{2CB639B3-A66A-4926-964E-061F1C7CD043}" srcOrd="2" destOrd="0" parTransId="{A2E54341-4DB3-4FFD-82BC-6606D7CA5458}" sibTransId="{C421D78F-D2C7-49B2-959C-0F3F9282BE92}"/>
    <dgm:cxn modelId="{1264525E-6442-4796-945F-466FA11B7B3E}" type="presOf" srcId="{F0DAECA1-C61F-440B-9ED7-63DC737B717C}" destId="{981A82AB-413B-493B-BB4A-3867A4A34A15}" srcOrd="0" destOrd="0" presId="urn:microsoft.com/office/officeart/2018/2/layout/IconVerticalSolidList"/>
    <dgm:cxn modelId="{70D5A88A-9ABB-4D01-B84E-010479C8967A}" srcId="{271092D6-8622-40F5-BC41-A0BB1EB32B7E}" destId="{0C48DD1A-C483-4BE4-937D-2E4FAAF95725}" srcOrd="1" destOrd="0" parTransId="{3DB33700-8913-4ECC-B5B3-DDEE79687F06}" sibTransId="{9FDB4572-B533-42F8-9020-E1F40A135401}"/>
    <dgm:cxn modelId="{DCC632BC-49C8-49D8-AF64-4501D7141E42}" type="presOf" srcId="{52D8EFEF-A8B0-4146-8E40-041EED330FFE}" destId="{81C6E14C-3236-4EC5-A45C-01F0AB2B4565}" srcOrd="0" destOrd="0" presId="urn:microsoft.com/office/officeart/2018/2/layout/IconVerticalSolidList"/>
    <dgm:cxn modelId="{069F098D-5730-45BE-9469-5EC859FB9334}" srcId="{271092D6-8622-40F5-BC41-A0BB1EB32B7E}" destId="{F0DAECA1-C61F-440B-9ED7-63DC737B717C}" srcOrd="3" destOrd="0" parTransId="{165D3026-EB38-488B-AAFA-A9000AE878C2}" sibTransId="{CF5535C1-5E06-4266-A8B2-1FC7C8A7F7ED}"/>
    <dgm:cxn modelId="{FDFD71BA-9225-44C4-8A32-39C8105B863D}" type="presOf" srcId="{0C48DD1A-C483-4BE4-937D-2E4FAAF95725}" destId="{13C7B191-9D9B-4712-BFBB-2E7C54D8B456}" srcOrd="0" destOrd="0" presId="urn:microsoft.com/office/officeart/2018/2/layout/IconVerticalSolidList"/>
    <dgm:cxn modelId="{46C254F2-9E14-42B7-8815-530AB05BEF7C}" type="presOf" srcId="{271092D6-8622-40F5-BC41-A0BB1EB32B7E}" destId="{6972AAD7-12BB-40D6-88CE-9DC2243029F9}" srcOrd="0" destOrd="0" presId="urn:microsoft.com/office/officeart/2018/2/layout/IconVerticalSolidList"/>
    <dgm:cxn modelId="{E616DA9F-0C40-4523-A825-3014C310CB9F}" srcId="{271092D6-8622-40F5-BC41-A0BB1EB32B7E}" destId="{C9F6B00F-C5F9-413F-97E4-4A1F91B66593}" srcOrd="0" destOrd="0" parTransId="{0EB499D0-D21F-4C34-A2A1-E9D62A6BBE78}" sibTransId="{C552FB4F-BB9E-46A6-AC33-2D96BC5CDECD}"/>
    <dgm:cxn modelId="{7123FEBF-FBA3-4AAE-92CE-D91C72DBD917}" srcId="{271092D6-8622-40F5-BC41-A0BB1EB32B7E}" destId="{52D8EFEF-A8B0-4146-8E40-041EED330FFE}" srcOrd="4" destOrd="0" parTransId="{9B52373B-F63C-4A52-876C-B489816008D6}" sibTransId="{772DBB5B-91D5-40C5-8BEC-C38E240B52BF}"/>
    <dgm:cxn modelId="{4F05C031-FF4A-499C-A570-82B2B31DCD9E}" type="presOf" srcId="{C9F6B00F-C5F9-413F-97E4-4A1F91B66593}" destId="{A904764F-5D9F-4A0C-B4BD-1798E69C8D10}" srcOrd="0" destOrd="0" presId="urn:microsoft.com/office/officeart/2018/2/layout/IconVerticalSolidList"/>
    <dgm:cxn modelId="{D5A5F36A-7C42-4493-A21D-E51B693C5AD6}" type="presParOf" srcId="{6972AAD7-12BB-40D6-88CE-9DC2243029F9}" destId="{0715EEC4-46DE-4426-BA46-7A6EC2177FA3}" srcOrd="0" destOrd="0" presId="urn:microsoft.com/office/officeart/2018/2/layout/IconVerticalSolidList"/>
    <dgm:cxn modelId="{9C5895A0-8590-4E1B-9FEE-D76C408F73F6}" type="presParOf" srcId="{0715EEC4-46DE-4426-BA46-7A6EC2177FA3}" destId="{E2384BB8-0DF0-470A-8988-A2DE02FFF601}" srcOrd="0" destOrd="0" presId="urn:microsoft.com/office/officeart/2018/2/layout/IconVerticalSolidList"/>
    <dgm:cxn modelId="{6731BD74-D889-4812-9E2E-D2B8CABF84AC}" type="presParOf" srcId="{0715EEC4-46DE-4426-BA46-7A6EC2177FA3}" destId="{84F76EF2-04C1-4528-9FE8-549124DE4EFF}" srcOrd="1" destOrd="0" presId="urn:microsoft.com/office/officeart/2018/2/layout/IconVerticalSolidList"/>
    <dgm:cxn modelId="{623420E6-8F2C-4C10-9537-B84385AD905A}" type="presParOf" srcId="{0715EEC4-46DE-4426-BA46-7A6EC2177FA3}" destId="{3B36604F-7713-4CF2-833A-D3C1F8CF8D17}" srcOrd="2" destOrd="0" presId="urn:microsoft.com/office/officeart/2018/2/layout/IconVerticalSolidList"/>
    <dgm:cxn modelId="{59BB24A2-34A7-4259-8019-48C62E3E9A6A}" type="presParOf" srcId="{0715EEC4-46DE-4426-BA46-7A6EC2177FA3}" destId="{A904764F-5D9F-4A0C-B4BD-1798E69C8D10}" srcOrd="3" destOrd="0" presId="urn:microsoft.com/office/officeart/2018/2/layout/IconVerticalSolidList"/>
    <dgm:cxn modelId="{66D07834-E278-4299-8050-62B832843284}" type="presParOf" srcId="{6972AAD7-12BB-40D6-88CE-9DC2243029F9}" destId="{C18B7C54-63D6-4C95-AE82-FE483C19F921}" srcOrd="1" destOrd="0" presId="urn:microsoft.com/office/officeart/2018/2/layout/IconVerticalSolidList"/>
    <dgm:cxn modelId="{1B39D22F-AA98-40E7-8A7B-7BC086CAD5A4}" type="presParOf" srcId="{6972AAD7-12BB-40D6-88CE-9DC2243029F9}" destId="{88B1A719-B77D-4E1E-A84B-878B2AD500D9}" srcOrd="2" destOrd="0" presId="urn:microsoft.com/office/officeart/2018/2/layout/IconVerticalSolidList"/>
    <dgm:cxn modelId="{0F0F3C9B-0B25-405D-9553-25B2DC0B2E0B}" type="presParOf" srcId="{88B1A719-B77D-4E1E-A84B-878B2AD500D9}" destId="{C44E01EE-836E-4F88-8E01-CE3B79480770}" srcOrd="0" destOrd="0" presId="urn:microsoft.com/office/officeart/2018/2/layout/IconVerticalSolidList"/>
    <dgm:cxn modelId="{F32748EE-CCE7-4E84-A83C-65C5D14528D3}" type="presParOf" srcId="{88B1A719-B77D-4E1E-A84B-878B2AD500D9}" destId="{DABF6AF7-0004-44F0-BF51-ABB4FA4796E5}" srcOrd="1" destOrd="0" presId="urn:microsoft.com/office/officeart/2018/2/layout/IconVerticalSolidList"/>
    <dgm:cxn modelId="{113BDDCA-89D7-4C2D-854C-B52207610D14}" type="presParOf" srcId="{88B1A719-B77D-4E1E-A84B-878B2AD500D9}" destId="{4CC8155F-24A1-4886-B1D2-2DC70489BB51}" srcOrd="2" destOrd="0" presId="urn:microsoft.com/office/officeart/2018/2/layout/IconVerticalSolidList"/>
    <dgm:cxn modelId="{F458D350-79D8-43E7-AA1F-3FD55E26D245}" type="presParOf" srcId="{88B1A719-B77D-4E1E-A84B-878B2AD500D9}" destId="{13C7B191-9D9B-4712-BFBB-2E7C54D8B456}" srcOrd="3" destOrd="0" presId="urn:microsoft.com/office/officeart/2018/2/layout/IconVerticalSolidList"/>
    <dgm:cxn modelId="{6BBF93D7-7B9A-42AD-8F7F-B7844E9CA166}" type="presParOf" srcId="{6972AAD7-12BB-40D6-88CE-9DC2243029F9}" destId="{7EAAEA41-E244-4C64-9460-00C72A96942D}" srcOrd="3" destOrd="0" presId="urn:microsoft.com/office/officeart/2018/2/layout/IconVerticalSolidList"/>
    <dgm:cxn modelId="{7979EAE7-AD0E-489D-BEEA-6862D7601D57}" type="presParOf" srcId="{6972AAD7-12BB-40D6-88CE-9DC2243029F9}" destId="{C7088EA5-0F0E-4926-BDAC-FFC6BE36C8EE}" srcOrd="4" destOrd="0" presId="urn:microsoft.com/office/officeart/2018/2/layout/IconVerticalSolidList"/>
    <dgm:cxn modelId="{5020F8F9-CB17-4558-BFDC-736BD5E65ED3}" type="presParOf" srcId="{C7088EA5-0F0E-4926-BDAC-FFC6BE36C8EE}" destId="{221A2480-8EDD-4711-9C07-5ACF54819CBA}" srcOrd="0" destOrd="0" presId="urn:microsoft.com/office/officeart/2018/2/layout/IconVerticalSolidList"/>
    <dgm:cxn modelId="{8D40EF3D-24C1-49E4-80AC-3B6916C27901}" type="presParOf" srcId="{C7088EA5-0F0E-4926-BDAC-FFC6BE36C8EE}" destId="{A42730BD-B715-47E5-B9B6-1BF2166D0C2E}" srcOrd="1" destOrd="0" presId="urn:microsoft.com/office/officeart/2018/2/layout/IconVerticalSolidList"/>
    <dgm:cxn modelId="{A774DAFC-128C-47C4-82D3-9AE5CE7DD69D}" type="presParOf" srcId="{C7088EA5-0F0E-4926-BDAC-FFC6BE36C8EE}" destId="{D196C6F5-A012-4A1F-AF93-FF67FD6C32AA}" srcOrd="2" destOrd="0" presId="urn:microsoft.com/office/officeart/2018/2/layout/IconVerticalSolidList"/>
    <dgm:cxn modelId="{9D11CA3D-01BC-454A-B3F8-02F19F763568}" type="presParOf" srcId="{C7088EA5-0F0E-4926-BDAC-FFC6BE36C8EE}" destId="{3F1BA123-B166-43A0-9ED5-EC3A51DA8286}" srcOrd="3" destOrd="0" presId="urn:microsoft.com/office/officeart/2018/2/layout/IconVerticalSolidList"/>
    <dgm:cxn modelId="{6629E364-3A33-45C8-9BC2-252DDCAF6E17}" type="presParOf" srcId="{6972AAD7-12BB-40D6-88CE-9DC2243029F9}" destId="{7D6465A1-0557-49DA-A79C-8FB22D955C9A}" srcOrd="5" destOrd="0" presId="urn:microsoft.com/office/officeart/2018/2/layout/IconVerticalSolidList"/>
    <dgm:cxn modelId="{91FB7868-474D-4A6D-8CFF-0C8D5EB6514E}" type="presParOf" srcId="{6972AAD7-12BB-40D6-88CE-9DC2243029F9}" destId="{32599896-5371-40F3-A7BE-BE62B86026BB}" srcOrd="6" destOrd="0" presId="urn:microsoft.com/office/officeart/2018/2/layout/IconVerticalSolidList"/>
    <dgm:cxn modelId="{1C6B2068-AB9A-4E5D-A767-30C29C67F40B}" type="presParOf" srcId="{32599896-5371-40F3-A7BE-BE62B86026BB}" destId="{84B21584-0F61-4BE9-86AB-AD048612D690}" srcOrd="0" destOrd="0" presId="urn:microsoft.com/office/officeart/2018/2/layout/IconVerticalSolidList"/>
    <dgm:cxn modelId="{7DD2C905-6CE7-4C75-A402-1EA3914D917F}" type="presParOf" srcId="{32599896-5371-40F3-A7BE-BE62B86026BB}" destId="{3E279DA2-55BD-4E7F-A4EF-3B2F82120DD3}" srcOrd="1" destOrd="0" presId="urn:microsoft.com/office/officeart/2018/2/layout/IconVerticalSolidList"/>
    <dgm:cxn modelId="{A7924D84-8B16-4AC8-9A62-82193530697C}" type="presParOf" srcId="{32599896-5371-40F3-A7BE-BE62B86026BB}" destId="{FBA7785D-EA87-4966-8948-8B0A2F86A093}" srcOrd="2" destOrd="0" presId="urn:microsoft.com/office/officeart/2018/2/layout/IconVerticalSolidList"/>
    <dgm:cxn modelId="{B6BE0DCE-C538-455A-AC39-B41FEC1579AB}" type="presParOf" srcId="{32599896-5371-40F3-A7BE-BE62B86026BB}" destId="{981A82AB-413B-493B-BB4A-3867A4A34A15}" srcOrd="3" destOrd="0" presId="urn:microsoft.com/office/officeart/2018/2/layout/IconVerticalSolidList"/>
    <dgm:cxn modelId="{C01A51B9-94E5-49C2-81E5-9597E99CA594}" type="presParOf" srcId="{6972AAD7-12BB-40D6-88CE-9DC2243029F9}" destId="{6D51D898-878F-42BE-9831-87D76951791B}" srcOrd="7" destOrd="0" presId="urn:microsoft.com/office/officeart/2018/2/layout/IconVerticalSolidList"/>
    <dgm:cxn modelId="{F80C106D-C867-413F-A0B4-98E7EEA60D7F}" type="presParOf" srcId="{6972AAD7-12BB-40D6-88CE-9DC2243029F9}" destId="{905401EA-649B-451D-8EE5-67413B6B465F}" srcOrd="8" destOrd="0" presId="urn:microsoft.com/office/officeart/2018/2/layout/IconVerticalSolidList"/>
    <dgm:cxn modelId="{6D63AAE3-D3A0-48DC-9637-B06A686F7072}" type="presParOf" srcId="{905401EA-649B-451D-8EE5-67413B6B465F}" destId="{92771B29-BE0B-4D13-9A0B-AD8098FAE193}" srcOrd="0" destOrd="0" presId="urn:microsoft.com/office/officeart/2018/2/layout/IconVerticalSolidList"/>
    <dgm:cxn modelId="{F2641071-FCDC-4F70-BD0C-16C38B9286B0}" type="presParOf" srcId="{905401EA-649B-451D-8EE5-67413B6B465F}" destId="{6E2859E6-AC97-4973-8020-46CF262CFBE6}" srcOrd="1" destOrd="0" presId="urn:microsoft.com/office/officeart/2018/2/layout/IconVerticalSolidList"/>
    <dgm:cxn modelId="{EF1F6CB5-B3DC-4528-9E9B-EE8D6D6FFFC4}" type="presParOf" srcId="{905401EA-649B-451D-8EE5-67413B6B465F}" destId="{43C866B2-BC29-4376-A664-4B2117215A5E}" srcOrd="2" destOrd="0" presId="urn:microsoft.com/office/officeart/2018/2/layout/IconVerticalSolidList"/>
    <dgm:cxn modelId="{2C8FB7EA-71E6-4603-9A2E-7B7A2EDD7F0D}" type="presParOf" srcId="{905401EA-649B-451D-8EE5-67413B6B465F}" destId="{81C6E14C-3236-4EC5-A45C-01F0AB2B45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27E6F-5813-4CCE-9B4E-6BF13634E9D9}">
      <dsp:nvSpPr>
        <dsp:cNvPr id="0" name=""/>
        <dsp:cNvSpPr/>
      </dsp:nvSpPr>
      <dsp:spPr>
        <a:xfrm>
          <a:off x="1153607" y="9679"/>
          <a:ext cx="1463137" cy="14631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C6273-F77E-4DDA-BEE6-2A4372BC4038}">
      <dsp:nvSpPr>
        <dsp:cNvPr id="0" name=""/>
        <dsp:cNvSpPr/>
      </dsp:nvSpPr>
      <dsp:spPr>
        <a:xfrm>
          <a:off x="1465423" y="321495"/>
          <a:ext cx="839505" cy="8395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5FEF0-82B1-46FB-B7E9-DA197B9F98E3}">
      <dsp:nvSpPr>
        <dsp:cNvPr id="0" name=""/>
        <dsp:cNvSpPr/>
      </dsp:nvSpPr>
      <dsp:spPr>
        <a:xfrm>
          <a:off x="685882" y="1928548"/>
          <a:ext cx="23985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800" kern="1200" dirty="0"/>
            <a:t>The aim of the literature review</a:t>
          </a:r>
          <a:endParaRPr lang="en-US" sz="1800" kern="1200" dirty="0"/>
        </a:p>
      </dsp:txBody>
      <dsp:txXfrm>
        <a:off x="685882" y="1928548"/>
        <a:ext cx="2398586" cy="720000"/>
      </dsp:txXfrm>
    </dsp:sp>
    <dsp:sp modelId="{D70E5D5E-140E-414D-9060-E9084E77DFF3}">
      <dsp:nvSpPr>
        <dsp:cNvPr id="0" name=""/>
        <dsp:cNvSpPr/>
      </dsp:nvSpPr>
      <dsp:spPr>
        <a:xfrm>
          <a:off x="3971946" y="9679"/>
          <a:ext cx="1463137" cy="14631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DC564F-007A-4C7C-AECE-16E16AB5166C}">
      <dsp:nvSpPr>
        <dsp:cNvPr id="0" name=""/>
        <dsp:cNvSpPr/>
      </dsp:nvSpPr>
      <dsp:spPr>
        <a:xfrm>
          <a:off x="4283762" y="321495"/>
          <a:ext cx="839505" cy="8395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77411-CE13-45EB-8786-AB593E78FDCA}">
      <dsp:nvSpPr>
        <dsp:cNvPr id="0" name=""/>
        <dsp:cNvSpPr/>
      </dsp:nvSpPr>
      <dsp:spPr>
        <a:xfrm>
          <a:off x="3504221" y="1928548"/>
          <a:ext cx="23985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800" kern="1200" dirty="0"/>
            <a:t>Structuring the literature review</a:t>
          </a:r>
          <a:endParaRPr lang="en-US" sz="1800" kern="1200" dirty="0"/>
        </a:p>
      </dsp:txBody>
      <dsp:txXfrm>
        <a:off x="3504221" y="1928548"/>
        <a:ext cx="2398586" cy="720000"/>
      </dsp:txXfrm>
    </dsp:sp>
    <dsp:sp modelId="{34D73E4C-B792-4197-8AE0-9B14D1E0E4A6}">
      <dsp:nvSpPr>
        <dsp:cNvPr id="0" name=""/>
        <dsp:cNvSpPr/>
      </dsp:nvSpPr>
      <dsp:spPr>
        <a:xfrm>
          <a:off x="1153607" y="3248194"/>
          <a:ext cx="1463137" cy="14631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CE42A-DC59-4F2E-90BA-80A1D47DF8A3}">
      <dsp:nvSpPr>
        <dsp:cNvPr id="0" name=""/>
        <dsp:cNvSpPr/>
      </dsp:nvSpPr>
      <dsp:spPr>
        <a:xfrm>
          <a:off x="1465423" y="3560011"/>
          <a:ext cx="839505" cy="8395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08FBE-C5DB-4B06-96D2-C59729450473}">
      <dsp:nvSpPr>
        <dsp:cNvPr id="0" name=""/>
        <dsp:cNvSpPr/>
      </dsp:nvSpPr>
      <dsp:spPr>
        <a:xfrm>
          <a:off x="685882" y="5167063"/>
          <a:ext cx="23985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800" kern="1200" dirty="0"/>
            <a:t>Writing critically</a:t>
          </a:r>
          <a:endParaRPr lang="en-US" sz="1800" kern="1200" dirty="0"/>
        </a:p>
      </dsp:txBody>
      <dsp:txXfrm>
        <a:off x="685882" y="5167063"/>
        <a:ext cx="2398586" cy="720000"/>
      </dsp:txXfrm>
    </dsp:sp>
    <dsp:sp modelId="{74680B49-596C-4E66-8B06-9A9428B3611C}">
      <dsp:nvSpPr>
        <dsp:cNvPr id="0" name=""/>
        <dsp:cNvSpPr/>
      </dsp:nvSpPr>
      <dsp:spPr>
        <a:xfrm>
          <a:off x="3971946" y="3248194"/>
          <a:ext cx="1463137" cy="146313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63D2A-F873-4564-9EAB-4878DE9410A4}">
      <dsp:nvSpPr>
        <dsp:cNvPr id="0" name=""/>
        <dsp:cNvSpPr/>
      </dsp:nvSpPr>
      <dsp:spPr>
        <a:xfrm>
          <a:off x="4283762" y="3560011"/>
          <a:ext cx="839505" cy="83950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C6C42-0200-48C7-A80D-448C3F64FA43}">
      <dsp:nvSpPr>
        <dsp:cNvPr id="0" name=""/>
        <dsp:cNvSpPr/>
      </dsp:nvSpPr>
      <dsp:spPr>
        <a:xfrm>
          <a:off x="3504221" y="5167063"/>
          <a:ext cx="239858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GB" sz="1800" b="1" kern="1200" dirty="0">
              <a:latin typeface="Calibri Light" panose="020F0302020204030204"/>
            </a:rPr>
            <a:t>Drawing </a:t>
          </a:r>
          <a:r>
            <a:rPr lang="en-GB" sz="1800" b="1" kern="1200" dirty="0"/>
            <a:t>conclusions from the literature</a:t>
          </a:r>
          <a:endParaRPr lang="en-US" sz="1800" b="1" kern="1200" dirty="0"/>
        </a:p>
      </dsp:txBody>
      <dsp:txXfrm>
        <a:off x="3504221" y="5167063"/>
        <a:ext cx="2398586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84BB8-0DF0-470A-8988-A2DE02FFF601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F76EF2-04C1-4528-9FE8-549124DE4EFF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04764F-5D9F-4A0C-B4BD-1798E69C8D10}">
      <dsp:nvSpPr>
        <dsp:cNvPr id="0" name=""/>
        <dsp:cNvSpPr/>
      </dsp:nvSpPr>
      <dsp:spPr>
        <a:xfrm>
          <a:off x="1057996" y="4300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It is not a descriptive list.</a:t>
          </a:r>
          <a:endParaRPr lang="en-US" sz="1700" kern="1200"/>
        </a:p>
      </dsp:txBody>
      <dsp:txXfrm>
        <a:off x="1057996" y="4300"/>
        <a:ext cx="5205643" cy="916014"/>
      </dsp:txXfrm>
    </dsp:sp>
    <dsp:sp modelId="{C44E01EE-836E-4F88-8E01-CE3B79480770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F6AF7-0004-44F0-BF51-ABB4FA4796E5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7B191-9D9B-4712-BFBB-2E7C54D8B456}">
      <dsp:nvSpPr>
        <dsp:cNvPr id="0" name=""/>
        <dsp:cNvSpPr/>
      </dsp:nvSpPr>
      <dsp:spPr>
        <a:xfrm>
          <a:off x="1057996" y="1149318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It is not a book by book and article by article summary.</a:t>
          </a:r>
          <a:endParaRPr lang="en-US" sz="1700" kern="1200"/>
        </a:p>
      </dsp:txBody>
      <dsp:txXfrm>
        <a:off x="1057996" y="1149318"/>
        <a:ext cx="5205643" cy="916014"/>
      </dsp:txXfrm>
    </dsp:sp>
    <dsp:sp modelId="{221A2480-8EDD-4711-9C07-5ACF54819CBA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730BD-B715-47E5-B9B6-1BF2166D0C2E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BA123-B166-43A0-9ED5-EC3A51DA8286}">
      <dsp:nvSpPr>
        <dsp:cNvPr id="0" name=""/>
        <dsp:cNvSpPr/>
      </dsp:nvSpPr>
      <dsp:spPr>
        <a:xfrm>
          <a:off x="1057996" y="2294336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It is not a survey of everything that’s ever been written about your topic.</a:t>
          </a:r>
          <a:endParaRPr lang="en-US" sz="1700" kern="1200"/>
        </a:p>
      </dsp:txBody>
      <dsp:txXfrm>
        <a:off x="1057996" y="2294336"/>
        <a:ext cx="5205643" cy="916014"/>
      </dsp:txXfrm>
    </dsp:sp>
    <dsp:sp modelId="{84B21584-0F61-4BE9-86AB-AD048612D690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279DA2-55BD-4E7F-A4EF-3B2F82120DD3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1A82AB-413B-493B-BB4A-3867A4A34A15}">
      <dsp:nvSpPr>
        <dsp:cNvPr id="0" name=""/>
        <dsp:cNvSpPr/>
      </dsp:nvSpPr>
      <dsp:spPr>
        <a:xfrm>
          <a:off x="1057996" y="3439354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It must be defined by a guiding concept i.e. your research objective.</a:t>
          </a:r>
          <a:endParaRPr lang="en-US" sz="1700" kern="1200"/>
        </a:p>
      </dsp:txBody>
      <dsp:txXfrm>
        <a:off x="1057996" y="3439354"/>
        <a:ext cx="5205643" cy="916014"/>
      </dsp:txXfrm>
    </dsp:sp>
    <dsp:sp modelId="{92771B29-BE0B-4D13-9A0B-AD8098FAE193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859E6-AC97-4973-8020-46CF262CFBE6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6E14C-3236-4EC5-A45C-01F0AB2B4565}">
      <dsp:nvSpPr>
        <dsp:cNvPr id="0" name=""/>
        <dsp:cNvSpPr/>
      </dsp:nvSpPr>
      <dsp:spPr>
        <a:xfrm>
          <a:off x="1057996" y="4584372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It must tell the reader what knowledge and ideas have been established and agreed in your area and outline their strengths and weaknesses.</a:t>
          </a:r>
          <a:endParaRPr lang="en-US" sz="1700" kern="1200"/>
        </a:p>
      </dsp:txBody>
      <dsp:txXfrm>
        <a:off x="1057996" y="4584372"/>
        <a:ext cx="5205643" cy="916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 xmlns="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5/27/2020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5/27/2020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lf.org.uk/resources/what-is-a-literature-review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lf.org.uk/resources/the-structure-of-a-literature-review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A29398BB-6F62-472B-88B2-8D942FEBFB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094094" y="3021497"/>
            <a:ext cx="5791735" cy="3001862"/>
          </a:xfrm>
        </p:spPr>
        <p:txBody>
          <a:bodyPr anchor="t">
            <a:normAutofit/>
          </a:bodyPr>
          <a:lstStyle/>
          <a:p>
            <a:pPr algn="l"/>
            <a:r>
              <a:rPr lang="en-GB" sz="7200"/>
              <a:t>Literature Review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094097" y="1722127"/>
            <a:ext cx="5791732" cy="1121738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Investigating a Business Issue from an HR Perspective</a:t>
            </a:r>
            <a:endParaRPr lang="en-GB"/>
          </a:p>
        </p:txBody>
      </p:sp>
      <p:grpSp>
        <p:nvGrpSpPr>
          <p:cNvPr id="9" name="Group 12">
            <a:extLst>
              <a:ext uri="{FF2B5EF4-FFF2-40B4-BE49-F238E27FC236}">
                <a16:creationId xmlns:a16="http://schemas.microsoft.com/office/drawing/2014/main" id="{0CEB5BCA-605E-4D26-BD18-648801C13F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4094" y="746452"/>
            <a:ext cx="1128382" cy="847206"/>
            <a:chOff x="8183879" y="1000124"/>
            <a:chExt cx="1562267" cy="1172973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BEBD5C3-A60D-49BB-888A-D00CB07F6EC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08EE7430-E140-4250-8523-F8FF8417464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12" name="Picture 6">
            <a:extLst>
              <a:ext uri="{FF2B5EF4-FFF2-40B4-BE49-F238E27FC236}">
                <a16:creationId xmlns:a16="http://schemas.microsoft.com/office/drawing/2014/main" id="{9BBFB2CA-792B-439F-8CC7-D5441AF94A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79" r="14790" b="4"/>
          <a:stretch/>
        </p:blipFill>
        <p:spPr>
          <a:xfrm>
            <a:off x="7534656" y="10"/>
            <a:ext cx="465734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160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EE41EC-6CF5-4AD9-8DC7-3136E819E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 Light"/>
              </a:rPr>
              <a:t>What is a literature review?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DBEAD-8E1F-4C7D-9940-6705B3E04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400">
                <a:solidFill>
                  <a:srgbClr val="000000"/>
                </a:solidFill>
              </a:rPr>
              <a:t>A literature review has four main objectives:</a:t>
            </a:r>
            <a:endParaRPr lang="en-GB" sz="1400">
              <a:solidFill>
                <a:srgbClr val="000000"/>
              </a:solidFill>
              <a:cs typeface="Calibri"/>
            </a:endParaRPr>
          </a:p>
          <a:p>
            <a:r>
              <a:rPr lang="en-GB" sz="1400">
                <a:solidFill>
                  <a:srgbClr val="000000"/>
                </a:solidFill>
              </a:rPr>
              <a:t>It surveys the literature in your chosen area of study</a:t>
            </a:r>
            <a:endParaRPr lang="en-GB" sz="1400">
              <a:solidFill>
                <a:srgbClr val="000000"/>
              </a:solidFill>
              <a:cs typeface="Calibri"/>
            </a:endParaRPr>
          </a:p>
          <a:p>
            <a:r>
              <a:rPr lang="en-GB" sz="1400">
                <a:solidFill>
                  <a:srgbClr val="000000"/>
                </a:solidFill>
              </a:rPr>
              <a:t>It synthesises the information in that literature into a summary</a:t>
            </a:r>
            <a:endParaRPr lang="en-GB" sz="1400">
              <a:solidFill>
                <a:srgbClr val="000000"/>
              </a:solidFill>
              <a:cs typeface="Calibri"/>
            </a:endParaRPr>
          </a:p>
          <a:p>
            <a:r>
              <a:rPr lang="en-GB" sz="1400">
                <a:solidFill>
                  <a:srgbClr val="000000"/>
                </a:solidFill>
              </a:rPr>
              <a:t>It critically analyses the information gathered by identifying gaps in current knowledge; by showing limitations of theories and points of view; and by formulating areas for further research and reviewing areas of controversy</a:t>
            </a:r>
            <a:endParaRPr lang="en-GB" sz="1400">
              <a:solidFill>
                <a:srgbClr val="000000"/>
              </a:solidFill>
              <a:cs typeface="Calibri"/>
            </a:endParaRPr>
          </a:p>
          <a:p>
            <a:r>
              <a:rPr lang="en-GB" sz="1400">
                <a:solidFill>
                  <a:srgbClr val="000000"/>
                </a:solidFill>
              </a:rPr>
              <a:t>It presents the literature in an organised way</a:t>
            </a:r>
            <a:endParaRPr lang="en-GB" sz="1400">
              <a:solidFill>
                <a:srgbClr val="000000"/>
              </a:solidFill>
              <a:cs typeface="Calibri"/>
            </a:endParaRPr>
          </a:p>
          <a:p>
            <a:endParaRPr lang="en-GB" sz="140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GB" sz="1400">
                <a:solidFill>
                  <a:srgbClr val="000000"/>
                </a:solidFill>
                <a:cs typeface="Calibri"/>
              </a:rPr>
              <a:t>You will find more useful information on writing a literature review @</a:t>
            </a:r>
            <a:r>
              <a:rPr lang="en-GB" sz="140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https://www.rlf.org.uk/resources/what-is-a-literature-review/</a:t>
            </a:r>
            <a:r>
              <a:rPr lang="en-GB" sz="1400">
                <a:solidFill>
                  <a:srgbClr val="000000"/>
                </a:solidFill>
                <a:cs typeface="Calibri"/>
              </a:rPr>
              <a:t> </a:t>
            </a:r>
          </a:p>
          <a:p>
            <a:endParaRPr lang="en-GB" sz="1400">
              <a:solidFill>
                <a:srgbClr val="000000"/>
              </a:solidFill>
              <a:cs typeface="Calibri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3FCC9923-0EF2-4B4D-8A00-3EF1AD4B0E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546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1204E-D1D7-47A4-833E-EC32EF60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Session Overview</a:t>
            </a:r>
            <a:endParaRPr lang="en-GB" sz="48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1A32D5-42AA-4D2B-8014-48077B354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722448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5504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37F78-B1C6-4A78-8BCB-916DD255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Introduction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E5FA9-A9FB-4DE6-9377-D81F0C2FA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600">
                <a:cs typeface="Calibri"/>
              </a:rPr>
              <a:t>The aim of the literature review.  Your review should have a clear purpose.</a:t>
            </a:r>
          </a:p>
          <a:p>
            <a:pPr marL="0" indent="0">
              <a:buNone/>
            </a:pPr>
            <a:endParaRPr lang="en-GB" sz="2600">
              <a:cs typeface="Calibri"/>
            </a:endParaRPr>
          </a:p>
          <a:p>
            <a:r>
              <a:rPr lang="en-GB" sz="2600">
                <a:cs typeface="Calibri"/>
              </a:rPr>
              <a:t>To critically analyse …</a:t>
            </a:r>
          </a:p>
          <a:p>
            <a:r>
              <a:rPr lang="en-GB" sz="2600">
                <a:cs typeface="Calibri"/>
              </a:rPr>
              <a:t>To critically evaluate …</a:t>
            </a:r>
          </a:p>
          <a:p>
            <a:r>
              <a:rPr lang="en-GB" sz="2600">
                <a:cs typeface="Calibri"/>
              </a:rPr>
              <a:t>To investigate …</a:t>
            </a:r>
          </a:p>
          <a:p>
            <a:pPr marL="0" indent="0">
              <a:buNone/>
            </a:pPr>
            <a:endParaRPr lang="en-GB" sz="2600">
              <a:cs typeface="Calibri"/>
            </a:endParaRPr>
          </a:p>
          <a:p>
            <a:pPr marL="0" indent="0">
              <a:buNone/>
            </a:pPr>
            <a:r>
              <a:rPr lang="en-GB" sz="2600">
                <a:cs typeface="Calibri"/>
              </a:rPr>
              <a:t>What do you hope to find out from your review of the literature?</a:t>
            </a:r>
          </a:p>
          <a:p>
            <a:pPr marL="0" indent="0">
              <a:buNone/>
            </a:pPr>
            <a:r>
              <a:rPr lang="en-GB" sz="2600">
                <a:cs typeface="Calibri"/>
              </a:rPr>
              <a:t>What insights will your review provide into the issue identified?</a:t>
            </a:r>
          </a:p>
          <a:p>
            <a:pPr marL="0" indent="0">
              <a:buNone/>
            </a:pPr>
            <a:r>
              <a:rPr lang="en-GB" sz="2600">
                <a:cs typeface="Calibri"/>
              </a:rPr>
              <a:t>How will it support the rationale for your study?</a:t>
            </a:r>
          </a:p>
        </p:txBody>
      </p:sp>
    </p:spTree>
    <p:extLst>
      <p:ext uri="{BB962C8B-B14F-4D97-AF65-F5344CB8AC3E}">
        <p14:creationId xmlns:p14="http://schemas.microsoft.com/office/powerpoint/2010/main" val="2921113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EF16A5-35A5-4736-96DD-DEBC4E414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Structuring the Literature Review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4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4700D415-DC91-4E9A-AC86-218AF88C28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50" r="3" b="2468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A4E075-0291-45C3-AB06-6792E0C5F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dirty="0">
                <a:cs typeface="Calibri"/>
              </a:rPr>
              <a:t>Your literature should tell the reader story, it should have:</a:t>
            </a:r>
          </a:p>
          <a:p>
            <a:r>
              <a:rPr lang="en-US" sz="2200" dirty="0">
                <a:cs typeface="Calibri"/>
              </a:rPr>
              <a:t>An introduction</a:t>
            </a:r>
          </a:p>
          <a:p>
            <a:r>
              <a:rPr lang="en-US" sz="2200" dirty="0">
                <a:cs typeface="Calibri"/>
              </a:rPr>
              <a:t>Clear terms of reference</a:t>
            </a:r>
          </a:p>
          <a:p>
            <a:r>
              <a:rPr lang="en-US" sz="2200" dirty="0">
                <a:cs typeface="Calibri"/>
              </a:rPr>
              <a:t>A continuous link to the research aim and objectives</a:t>
            </a:r>
          </a:p>
          <a:p>
            <a:r>
              <a:rPr lang="en-US" sz="2200" dirty="0">
                <a:cs typeface="Calibri"/>
              </a:rPr>
              <a:t>A fluid structure with headings and sub-headings</a:t>
            </a:r>
          </a:p>
          <a:p>
            <a:r>
              <a:rPr lang="en-US" sz="2200" dirty="0">
                <a:cs typeface="Calibri"/>
              </a:rPr>
              <a:t>A conclusion</a:t>
            </a:r>
          </a:p>
          <a:p>
            <a:pPr marL="0" indent="0">
              <a:buNone/>
            </a:pPr>
            <a:r>
              <a:rPr lang="en-US" sz="2200" dirty="0">
                <a:cs typeface="Calibri"/>
              </a:rPr>
              <a:t>More on this here: </a:t>
            </a:r>
            <a:r>
              <a:rPr lang="en-US" sz="2200" dirty="0">
                <a:ea typeface="+mn-lt"/>
                <a:cs typeface="+mn-lt"/>
                <a:hlinkClick r:id="rId3"/>
              </a:rPr>
              <a:t>https://www.rlf.org.uk/resources/the-structure-of-a-literature-review/</a:t>
            </a:r>
            <a:endParaRPr lang="en-US" sz="2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92495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1A9E3-52DE-48AC-B47E-06CAE5615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Writing Critically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C29134-4B97-418A-8E85-176BDB51A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GB" sz="2000" dirty="0">
                <a:ea typeface="+mn-lt"/>
                <a:cs typeface="+mn-lt"/>
              </a:rPr>
              <a:t>Comparing and contrasting different theories, concepts and terminology from the literature and indicating where you stand in relation to your research</a:t>
            </a:r>
            <a:endParaRPr lang="en-US" sz="2000">
              <a:cs typeface="Calibri" panose="020F0502020204030204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Strategic and selective referencing to support the underpinning arguments which form the basis of your research</a:t>
            </a:r>
            <a:endParaRPr lang="en-GB" sz="2000">
              <a:ea typeface="+mn-lt"/>
              <a:cs typeface="+mn-lt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Synthesizing and reformulating arguments from two or more sources to create a new or more developed point of view</a:t>
            </a:r>
            <a:endParaRPr lang="en-GB" sz="2000">
              <a:ea typeface="+mn-lt"/>
              <a:cs typeface="+mn-lt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Agreeing with, confirming or defending a finding or point of view through an analysis of its merits and limitations</a:t>
            </a:r>
            <a:endParaRPr lang="en-GB" sz="2000">
              <a:ea typeface="+mn-lt"/>
              <a:cs typeface="+mn-lt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Conceding that an existing point of view has some strengths but qualifying your support of the position by highlighting certain weaknesses</a:t>
            </a:r>
            <a:endParaRPr lang="en-GB" sz="2000">
              <a:cs typeface="Calibri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Rejecting a point of view and giving reasons for the rejection</a:t>
            </a:r>
            <a:endParaRPr lang="en-GB" sz="2000" dirty="0">
              <a:cs typeface="Calibri" panose="020F0502020204030204"/>
            </a:endParaRPr>
          </a:p>
          <a:p>
            <a:pPr marL="342900" indent="-342900"/>
            <a:r>
              <a:rPr lang="en-GB" sz="2000" dirty="0">
                <a:ea typeface="+mn-lt"/>
                <a:cs typeface="+mn-lt"/>
              </a:rPr>
              <a:t>Being critical doesn’t mean being only negative</a:t>
            </a: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78918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CC08E-1224-4A8C-BA8C-773F427C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cs typeface="Calibri Light"/>
              </a:rPr>
              <a:t>What makes this a good example critical writing?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B049F-3A46-43EE-9476-E4422C22B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None/>
            </a:pPr>
            <a:r>
              <a:rPr lang="en-GB" dirty="0"/>
              <a:t>Definition of Simplicity </a:t>
            </a:r>
            <a:endParaRPr lang="en-US" dirty="0"/>
          </a:p>
          <a:p>
            <a:pPr>
              <a:buNone/>
            </a:pPr>
            <a:r>
              <a:rPr lang="en-GB" dirty="0"/>
              <a:t>   The term ‘simplicity’ frequently appears within complexity theory literature (Marion &amp; Uhl-Bien, 2011, Pablo, et al., 2017, Snowdon &amp; Boone, 2007, Stacey, 2004).  According to Kerr (2014, p. 2), “</a:t>
            </a:r>
            <a:r>
              <a:rPr lang="en-GB" i="1" dirty="0"/>
              <a:t>to be successful in this extremely complex and unstable business environment, executive leaders must do all that they can to simplify.</a:t>
            </a:r>
            <a:r>
              <a:rPr lang="en-GB" dirty="0"/>
              <a:t>”  However, in their attempts to simplify the complexity of the external environment, organisations are prone to introducing internal complicatedness within their systems and processes (</a:t>
            </a:r>
            <a:r>
              <a:rPr lang="en-GB" dirty="0" err="1"/>
              <a:t>Backx</a:t>
            </a:r>
            <a:r>
              <a:rPr lang="en-GB" dirty="0"/>
              <a:t>, et al., 2017), making organisations themselves unintentionally complex (e Cunha &amp; </a:t>
            </a:r>
            <a:r>
              <a:rPr lang="en-GB" dirty="0" err="1"/>
              <a:t>Rego</a:t>
            </a:r>
            <a:r>
              <a:rPr lang="en-GB" dirty="0"/>
              <a:t>, 2010).  </a:t>
            </a:r>
            <a:r>
              <a:rPr lang="en-GB" dirty="0" err="1"/>
              <a:t>Ashkenas</a:t>
            </a:r>
            <a:r>
              <a:rPr lang="en-GB" dirty="0"/>
              <a:t> (2007, p. 102), noted that large organizations are by their very nature complex and this </a:t>
            </a:r>
            <a:r>
              <a:rPr lang="en-GB" i="1" dirty="0"/>
              <a:t>‘‘complexity is the cumulative by-product of organizational changes, big and small, that over the years weave complications (often invisibly) into the way work is done’’</a:t>
            </a:r>
            <a:r>
              <a:rPr lang="en-GB" dirty="0"/>
              <a:t>. It is this type of unintended complexity that creates inefficiencies and apathy within organisations (e Cunha &amp; </a:t>
            </a:r>
            <a:r>
              <a:rPr lang="en-GB" dirty="0" err="1"/>
              <a:t>Rego</a:t>
            </a:r>
            <a:r>
              <a:rPr lang="en-GB" dirty="0"/>
              <a:t>, 2010). To tackle these issues, organisations must take steps toward simplicity without introducing complicatedness (</a:t>
            </a:r>
            <a:r>
              <a:rPr lang="en-GB" dirty="0" err="1"/>
              <a:t>Backx</a:t>
            </a:r>
            <a:r>
              <a:rPr lang="en-GB" dirty="0"/>
              <a:t>, et al., 2017; </a:t>
            </a:r>
            <a:r>
              <a:rPr lang="en-GB" dirty="0" err="1"/>
              <a:t>Bersin</a:t>
            </a:r>
            <a:r>
              <a:rPr lang="en-GB" dirty="0"/>
              <a:t>, 2017; Kerr, 2014; e Cunha &amp; </a:t>
            </a:r>
            <a:r>
              <a:rPr lang="en-GB" dirty="0" err="1"/>
              <a:t>Rego</a:t>
            </a:r>
            <a:r>
              <a:rPr lang="en-GB" dirty="0"/>
              <a:t>, 2010).  Complicatedness hinders agility (</a:t>
            </a:r>
            <a:r>
              <a:rPr lang="en-GB" dirty="0" err="1"/>
              <a:t>Backx</a:t>
            </a:r>
            <a:r>
              <a:rPr lang="en-GB" dirty="0"/>
              <a:t>, et al., 2017) therefore, </a:t>
            </a:r>
            <a:r>
              <a:rPr lang="en-GB" i="1" dirty="0"/>
              <a:t>“If you want to be fast and agile, keep things simple”</a:t>
            </a:r>
            <a:r>
              <a:rPr lang="en-GB" dirty="0"/>
              <a:t> (Highsmith, 2009, p. 72).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5579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C5A27C5-BA1D-4372-9A44-03DAB06EB7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6D3BA9-FEA3-49B7-B148-7ECC053E12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3D54E353-FDD6-42B5-B567-12C9232AC2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3047" y="342449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22D3D450-663F-4C6D-A6FD-3E42BA22CD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921807" y="898588"/>
            <a:ext cx="5053983" cy="5053983"/>
          </a:xfrm>
          <a:prstGeom prst="rect">
            <a:avLst/>
          </a:prstGeom>
        </p:spPr>
      </p:pic>
      <p:sp>
        <p:nvSpPr>
          <p:cNvPr id="16" name="Graphic 14">
            <a:extLst>
              <a:ext uri="{FF2B5EF4-FFF2-40B4-BE49-F238E27FC236}">
                <a16:creationId xmlns:a16="http://schemas.microsoft.com/office/drawing/2014/main" id="{DDAF221D-8B70-4DA2-8EC6-1B35600F83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443047" y="342558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4">
            <a:extLst>
              <a:ext uri="{FF2B5EF4-FFF2-40B4-BE49-F238E27FC236}">
                <a16:creationId xmlns:a16="http://schemas.microsoft.com/office/drawing/2014/main" id="{28DC658A-B0F6-46FC-ACE2-E243AD533C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705598" y="342558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14">
            <a:extLst>
              <a:ext uri="{FF2B5EF4-FFF2-40B4-BE49-F238E27FC236}">
                <a16:creationId xmlns:a16="http://schemas.microsoft.com/office/drawing/2014/main" id="{A98F7AA8-63CB-43D4-96CA-C60D2638FE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6705598" y="685799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591FC-D93D-4250-93F6-A1BFE8F98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5242557" cy="2263779"/>
          </a:xfrm>
        </p:spPr>
        <p:txBody>
          <a:bodyPr anchor="t">
            <a:normAutofit/>
          </a:bodyPr>
          <a:lstStyle/>
          <a:p>
            <a:r>
              <a:rPr lang="en-GB" sz="5000">
                <a:cs typeface="Calibri Light"/>
              </a:rPr>
              <a:t>Drawing conclusions from the literature</a:t>
            </a:r>
            <a:endParaRPr lang="en-GB" sz="50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9BE4EDE-6DC8-48E2-99F3-98CBCEAB6B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13FB9-C980-4B8F-BE19-C5FB7647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3133724"/>
            <a:ext cx="5242557" cy="30373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cs typeface="Calibri"/>
              </a:rPr>
              <a:t>Summarise the key findings of your research</a:t>
            </a:r>
          </a:p>
          <a:p>
            <a:r>
              <a:rPr lang="en-GB" sz="2400">
                <a:cs typeface="Calibri"/>
              </a:rPr>
              <a:t>What have your learned that will inform your primary research?</a:t>
            </a:r>
          </a:p>
          <a:p>
            <a:r>
              <a:rPr lang="en-GB" sz="2400">
                <a:cs typeface="Calibri"/>
              </a:rPr>
              <a:t>How will your research inform the topic area?</a:t>
            </a:r>
          </a:p>
        </p:txBody>
      </p:sp>
      <p:sp>
        <p:nvSpPr>
          <p:cNvPr id="24" name="Graphic 14">
            <a:extLst>
              <a:ext uri="{FF2B5EF4-FFF2-40B4-BE49-F238E27FC236}">
                <a16:creationId xmlns:a16="http://schemas.microsoft.com/office/drawing/2014/main" id="{16F72A90-B900-47B2-8B00-49749A6F07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448799" y="685800"/>
            <a:ext cx="2743201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D05EDF-CB24-4761-95B4-BAD4574298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197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A40FB-A335-4E9A-AD66-21CDA53BD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cs typeface="Calibri Light"/>
              </a:rPr>
              <a:t>Key Points</a:t>
            </a:r>
            <a:endParaRPr lang="en-GB" sz="6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912E03-F5D8-4BD2-AA4C-C65D4B372B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257462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1901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Research presentation_RVA_v3" id="{DF2794B4-2314-4F87-8639-5DCB9EEE28EE}" vid="{3B969E49-204F-4FF6-BD10-D26195B8D4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2AB02E3-5ADF-4BF0-9C1B-35CDF3FE95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A875DA-F9FD-4F83-A049-3B1027B542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C7D9E6-B0D9-433E-BD46-EB60F64F4DA8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Research presentation</Template>
  <TotalTime>0</TotalTime>
  <Words>759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Helvetica Neue Medium</vt:lpstr>
      <vt:lpstr>Office Theme</vt:lpstr>
      <vt:lpstr>Literature Review</vt:lpstr>
      <vt:lpstr>What is a literature review?</vt:lpstr>
      <vt:lpstr>Session Overview</vt:lpstr>
      <vt:lpstr>Introduction</vt:lpstr>
      <vt:lpstr>Structuring the Literature Review</vt:lpstr>
      <vt:lpstr>Writing Critically</vt:lpstr>
      <vt:lpstr>What makes this a good example critical writing?</vt:lpstr>
      <vt:lpstr>Drawing conclusions from the literature</vt:lpstr>
      <vt:lpstr>Key Points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Presentation</dc:title>
  <dc:creator/>
  <cp:lastModifiedBy/>
  <cp:revision>273</cp:revision>
  <dcterms:created xsi:type="dcterms:W3CDTF">2020-05-23T13:42:41Z</dcterms:created>
  <dcterms:modified xsi:type="dcterms:W3CDTF">2020-05-27T12:01:07Z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