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92" r:id="rId5"/>
    <p:sldId id="311" r:id="rId6"/>
    <p:sldId id="313" r:id="rId7"/>
    <p:sldId id="312" r:id="rId8"/>
    <p:sldId id="314" r:id="rId9"/>
    <p:sldId id="316" r:id="rId10"/>
    <p:sldId id="315" r:id="rId11"/>
    <p:sldId id="31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622971-AB56-46CF-BF98-44365F722509}" v="151" dt="2022-02-24T19:46:50.3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p:scale>
          <a:sx n="71" d="100"/>
          <a:sy n="71" d="100"/>
        </p:scale>
        <p:origin x="48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Munkley" userId="1bcc42030f994c3f" providerId="LiveId" clId="{DC622971-AB56-46CF-BF98-44365F722509}"/>
    <pc:docChg chg="undo custSel addSld delSld modSld">
      <pc:chgData name="Hannah Munkley" userId="1bcc42030f994c3f" providerId="LiveId" clId="{DC622971-AB56-46CF-BF98-44365F722509}" dt="2022-02-24T20:30:04.202" v="7233" actId="1037"/>
      <pc:docMkLst>
        <pc:docMk/>
      </pc:docMkLst>
      <pc:sldChg chg="addSp modSp mod">
        <pc:chgData name="Hannah Munkley" userId="1bcc42030f994c3f" providerId="LiveId" clId="{DC622971-AB56-46CF-BF98-44365F722509}" dt="2022-02-24T19:47:11.435" v="7199" actId="1076"/>
        <pc:sldMkLst>
          <pc:docMk/>
          <pc:sldMk cId="2152082915" sldId="292"/>
        </pc:sldMkLst>
        <pc:spChg chg="add mod">
          <ac:chgData name="Hannah Munkley" userId="1bcc42030f994c3f" providerId="LiveId" clId="{DC622971-AB56-46CF-BF98-44365F722509}" dt="2022-02-24T19:26:53.120" v="6892" actId="1076"/>
          <ac:spMkLst>
            <pc:docMk/>
            <pc:sldMk cId="2152082915" sldId="292"/>
            <ac:spMk id="7" creationId="{DB4A07EF-DE79-4120-AA5C-2559C6CCA2A2}"/>
          </ac:spMkLst>
        </pc:spChg>
        <pc:spChg chg="add mod">
          <ac:chgData name="Hannah Munkley" userId="1bcc42030f994c3f" providerId="LiveId" clId="{DC622971-AB56-46CF-BF98-44365F722509}" dt="2022-02-24T09:31:47.201" v="806" actId="14100"/>
          <ac:spMkLst>
            <pc:docMk/>
            <pc:sldMk cId="2152082915" sldId="292"/>
            <ac:spMk id="9" creationId="{BA7C449E-4C9E-467A-AC09-05D120D1D55A}"/>
          </ac:spMkLst>
        </pc:spChg>
        <pc:spChg chg="add mod">
          <ac:chgData name="Hannah Munkley" userId="1bcc42030f994c3f" providerId="LiveId" clId="{DC622971-AB56-46CF-BF98-44365F722509}" dt="2022-02-24T09:33:05.027" v="815" actId="1076"/>
          <ac:spMkLst>
            <pc:docMk/>
            <pc:sldMk cId="2152082915" sldId="292"/>
            <ac:spMk id="10" creationId="{077656C0-FB15-4A6A-91EE-B65EAA28C0A0}"/>
          </ac:spMkLst>
        </pc:spChg>
        <pc:picChg chg="mod">
          <ac:chgData name="Hannah Munkley" userId="1bcc42030f994c3f" providerId="LiveId" clId="{DC622971-AB56-46CF-BF98-44365F722509}" dt="2022-02-24T19:47:11.435" v="7199" actId="1076"/>
          <ac:picMkLst>
            <pc:docMk/>
            <pc:sldMk cId="2152082915" sldId="292"/>
            <ac:picMk id="4" creationId="{62BA1780-A246-4C7F-9267-727EF2F4E785}"/>
          </ac:picMkLst>
        </pc:picChg>
        <pc:picChg chg="add mod">
          <ac:chgData name="Hannah Munkley" userId="1bcc42030f994c3f" providerId="LiveId" clId="{DC622971-AB56-46CF-BF98-44365F722509}" dt="2022-02-24T19:26:47.008" v="6891" actId="1076"/>
          <ac:picMkLst>
            <pc:docMk/>
            <pc:sldMk cId="2152082915" sldId="292"/>
            <ac:picMk id="6" creationId="{9503A0DD-B87F-4DD7-96D6-0E841B34D8E5}"/>
          </ac:picMkLst>
        </pc:picChg>
        <pc:picChg chg="add mod">
          <ac:chgData name="Hannah Munkley" userId="1bcc42030f994c3f" providerId="LiveId" clId="{DC622971-AB56-46CF-BF98-44365F722509}" dt="2022-02-24T19:27:01.577" v="6894" actId="1076"/>
          <ac:picMkLst>
            <pc:docMk/>
            <pc:sldMk cId="2152082915" sldId="292"/>
            <ac:picMk id="1026" creationId="{5C76A0A8-4661-49A0-BA76-2D89A95DEFD3}"/>
          </ac:picMkLst>
        </pc:picChg>
      </pc:sldChg>
      <pc:sldChg chg="del">
        <pc:chgData name="Hannah Munkley" userId="1bcc42030f994c3f" providerId="LiveId" clId="{DC622971-AB56-46CF-BF98-44365F722509}" dt="2022-02-24T19:26:14.433" v="6890" actId="47"/>
        <pc:sldMkLst>
          <pc:docMk/>
          <pc:sldMk cId="3833773525" sldId="309"/>
        </pc:sldMkLst>
      </pc:sldChg>
      <pc:sldChg chg="del">
        <pc:chgData name="Hannah Munkley" userId="1bcc42030f994c3f" providerId="LiveId" clId="{DC622971-AB56-46CF-BF98-44365F722509}" dt="2022-02-24T19:26:12.400" v="6889" actId="47"/>
        <pc:sldMkLst>
          <pc:docMk/>
          <pc:sldMk cId="231330420" sldId="310"/>
        </pc:sldMkLst>
      </pc:sldChg>
      <pc:sldChg chg="addSp delSp modSp mod">
        <pc:chgData name="Hannah Munkley" userId="1bcc42030f994c3f" providerId="LiveId" clId="{DC622971-AB56-46CF-BF98-44365F722509}" dt="2022-02-24T20:30:04.202" v="7233" actId="1037"/>
        <pc:sldMkLst>
          <pc:docMk/>
          <pc:sldMk cId="3039742489" sldId="311"/>
        </pc:sldMkLst>
        <pc:spChg chg="mod">
          <ac:chgData name="Hannah Munkley" userId="1bcc42030f994c3f" providerId="LiveId" clId="{DC622971-AB56-46CF-BF98-44365F722509}" dt="2022-02-23T20:37:53.122" v="243"/>
          <ac:spMkLst>
            <pc:docMk/>
            <pc:sldMk cId="3039742489" sldId="311"/>
            <ac:spMk id="2" creationId="{C0D7398C-75E5-4CB0-BA4F-D7D5CF2495D4}"/>
          </ac:spMkLst>
        </pc:spChg>
        <pc:spChg chg="mod">
          <ac:chgData name="Hannah Munkley" userId="1bcc42030f994c3f" providerId="LiveId" clId="{DC622971-AB56-46CF-BF98-44365F722509}" dt="2022-02-24T09:49:42.822" v="1589" actId="14100"/>
          <ac:spMkLst>
            <pc:docMk/>
            <pc:sldMk cId="3039742489" sldId="311"/>
            <ac:spMk id="3" creationId="{5C5BFB45-FC34-495C-9C68-F9641246C2EE}"/>
          </ac:spMkLst>
        </pc:spChg>
        <pc:spChg chg="add mod">
          <ac:chgData name="Hannah Munkley" userId="1bcc42030f994c3f" providerId="LiveId" clId="{DC622971-AB56-46CF-BF98-44365F722509}" dt="2022-02-24T20:30:04.202" v="7233" actId="1037"/>
          <ac:spMkLst>
            <pc:docMk/>
            <pc:sldMk cId="3039742489" sldId="311"/>
            <ac:spMk id="5" creationId="{A707FDE7-F7F4-4DDB-A9AA-7F1251C2573F}"/>
          </ac:spMkLst>
        </pc:spChg>
        <pc:spChg chg="add mod">
          <ac:chgData name="Hannah Munkley" userId="1bcc42030f994c3f" providerId="LiveId" clId="{DC622971-AB56-46CF-BF98-44365F722509}" dt="2022-02-24T09:54:51.325" v="1813" actId="1076"/>
          <ac:spMkLst>
            <pc:docMk/>
            <pc:sldMk cId="3039742489" sldId="311"/>
            <ac:spMk id="8" creationId="{2471CF6F-6E0E-42CE-8C2A-FD1922481D1A}"/>
          </ac:spMkLst>
        </pc:spChg>
        <pc:spChg chg="add mod">
          <ac:chgData name="Hannah Munkley" userId="1bcc42030f994c3f" providerId="LiveId" clId="{DC622971-AB56-46CF-BF98-44365F722509}" dt="2022-02-24T09:49:56.283" v="1609" actId="20577"/>
          <ac:spMkLst>
            <pc:docMk/>
            <pc:sldMk cId="3039742489" sldId="311"/>
            <ac:spMk id="9" creationId="{D31F936B-BCC6-437F-86AC-9D5BF34CA217}"/>
          </ac:spMkLst>
        </pc:spChg>
        <pc:spChg chg="add del">
          <ac:chgData name="Hannah Munkley" userId="1bcc42030f994c3f" providerId="LiveId" clId="{DC622971-AB56-46CF-BF98-44365F722509}" dt="2022-02-24T09:49:03.574" v="1566" actId="22"/>
          <ac:spMkLst>
            <pc:docMk/>
            <pc:sldMk cId="3039742489" sldId="311"/>
            <ac:spMk id="10" creationId="{29005036-1424-42C3-98F3-71D99B2617E4}"/>
          </ac:spMkLst>
        </pc:spChg>
        <pc:spChg chg="add mod">
          <ac:chgData name="Hannah Munkley" userId="1bcc42030f994c3f" providerId="LiveId" clId="{DC622971-AB56-46CF-BF98-44365F722509}" dt="2022-02-24T09:55:11.776" v="1814" actId="767"/>
          <ac:spMkLst>
            <pc:docMk/>
            <pc:sldMk cId="3039742489" sldId="311"/>
            <ac:spMk id="11" creationId="{5AA60B10-EAFB-4523-B0D5-45F68B2FE081}"/>
          </ac:spMkLst>
        </pc:spChg>
        <pc:spChg chg="add del mod">
          <ac:chgData name="Hannah Munkley" userId="1bcc42030f994c3f" providerId="LiveId" clId="{DC622971-AB56-46CF-BF98-44365F722509}" dt="2022-02-24T10:32:03.413" v="2581" actId="478"/>
          <ac:spMkLst>
            <pc:docMk/>
            <pc:sldMk cId="3039742489" sldId="311"/>
            <ac:spMk id="12" creationId="{8F9A5D2E-5FE2-48A4-B660-57590A2ADAF9}"/>
          </ac:spMkLst>
        </pc:spChg>
        <pc:spChg chg="add mod">
          <ac:chgData name="Hannah Munkley" userId="1bcc42030f994c3f" providerId="LiveId" clId="{DC622971-AB56-46CF-BF98-44365F722509}" dt="2022-02-24T18:28:33.715" v="4916" actId="20577"/>
          <ac:spMkLst>
            <pc:docMk/>
            <pc:sldMk cId="3039742489" sldId="311"/>
            <ac:spMk id="13" creationId="{CA95B086-2037-44BA-89A9-B7BD01620DEF}"/>
          </ac:spMkLst>
        </pc:spChg>
        <pc:picChg chg="mod">
          <ac:chgData name="Hannah Munkley" userId="1bcc42030f994c3f" providerId="LiveId" clId="{DC622971-AB56-46CF-BF98-44365F722509}" dt="2022-02-24T20:29:56.272" v="7201" actId="1036"/>
          <ac:picMkLst>
            <pc:docMk/>
            <pc:sldMk cId="3039742489" sldId="311"/>
            <ac:picMk id="4" creationId="{62BA1780-A246-4C7F-9267-727EF2F4E785}"/>
          </ac:picMkLst>
        </pc:picChg>
        <pc:picChg chg="add mod">
          <ac:chgData name="Hannah Munkley" userId="1bcc42030f994c3f" providerId="LiveId" clId="{DC622971-AB56-46CF-BF98-44365F722509}" dt="2022-02-23T20:30:37.856" v="86" actId="1076"/>
          <ac:picMkLst>
            <pc:docMk/>
            <pc:sldMk cId="3039742489" sldId="311"/>
            <ac:picMk id="7" creationId="{98E475DF-666A-442C-BD35-097D962A878A}"/>
          </ac:picMkLst>
        </pc:picChg>
        <pc:picChg chg="add del mod">
          <ac:chgData name="Hannah Munkley" userId="1bcc42030f994c3f" providerId="LiveId" clId="{DC622971-AB56-46CF-BF98-44365F722509}" dt="2022-02-24T10:32:00.513" v="2580" actId="478"/>
          <ac:picMkLst>
            <pc:docMk/>
            <pc:sldMk cId="3039742489" sldId="311"/>
            <ac:picMk id="2050" creationId="{7A7243EB-ADB4-4AD7-A348-ADDAEF7A9501}"/>
          </ac:picMkLst>
        </pc:picChg>
      </pc:sldChg>
      <pc:sldChg chg="addSp delSp modSp add mod setBg delDesignElem">
        <pc:chgData name="Hannah Munkley" userId="1bcc42030f994c3f" providerId="LiveId" clId="{DC622971-AB56-46CF-BF98-44365F722509}" dt="2022-02-24T19:24:49.183" v="6885" actId="1076"/>
        <pc:sldMkLst>
          <pc:docMk/>
          <pc:sldMk cId="601045782" sldId="312"/>
        </pc:sldMkLst>
        <pc:spChg chg="mod">
          <ac:chgData name="Hannah Munkley" userId="1bcc42030f994c3f" providerId="LiveId" clId="{DC622971-AB56-46CF-BF98-44365F722509}" dt="2022-02-24T19:24:04.093" v="6872" actId="1076"/>
          <ac:spMkLst>
            <pc:docMk/>
            <pc:sldMk cId="601045782" sldId="312"/>
            <ac:spMk id="2" creationId="{C0D7398C-75E5-4CB0-BA4F-D7D5CF2495D4}"/>
          </ac:spMkLst>
        </pc:spChg>
        <pc:spChg chg="mod">
          <ac:chgData name="Hannah Munkley" userId="1bcc42030f994c3f" providerId="LiveId" clId="{DC622971-AB56-46CF-BF98-44365F722509}" dt="2022-02-24T19:24:08.702" v="6873" actId="1076"/>
          <ac:spMkLst>
            <pc:docMk/>
            <pc:sldMk cId="601045782" sldId="312"/>
            <ac:spMk id="3" creationId="{5C5BFB45-FC34-495C-9C68-F9641246C2EE}"/>
          </ac:spMkLst>
        </pc:spChg>
        <pc:spChg chg="mod">
          <ac:chgData name="Hannah Munkley" userId="1bcc42030f994c3f" providerId="LiveId" clId="{DC622971-AB56-46CF-BF98-44365F722509}" dt="2022-02-24T19:24:19.217" v="6875" actId="1076"/>
          <ac:spMkLst>
            <pc:docMk/>
            <pc:sldMk cId="601045782" sldId="312"/>
            <ac:spMk id="7" creationId="{DB4A07EF-DE79-4120-AA5C-2559C6CCA2A2}"/>
          </ac:spMkLst>
        </pc:spChg>
        <pc:spChg chg="del mod">
          <ac:chgData name="Hannah Munkley" userId="1bcc42030f994c3f" providerId="LiveId" clId="{DC622971-AB56-46CF-BF98-44365F722509}" dt="2022-02-24T10:12:14.573" v="2241" actId="478"/>
          <ac:spMkLst>
            <pc:docMk/>
            <pc:sldMk cId="601045782" sldId="312"/>
            <ac:spMk id="9" creationId="{BA7C449E-4C9E-467A-AC09-05D120D1D55A}"/>
          </ac:spMkLst>
        </pc:spChg>
        <pc:spChg chg="del">
          <ac:chgData name="Hannah Munkley" userId="1bcc42030f994c3f" providerId="LiveId" clId="{DC622971-AB56-46CF-BF98-44365F722509}" dt="2022-02-24T10:12:35.934" v="2277" actId="478"/>
          <ac:spMkLst>
            <pc:docMk/>
            <pc:sldMk cId="601045782" sldId="312"/>
            <ac:spMk id="10" creationId="{077656C0-FB15-4A6A-91EE-B65EAA28C0A0}"/>
          </ac:spMkLst>
        </pc:spChg>
        <pc:spChg chg="add del mod">
          <ac:chgData name="Hannah Munkley" userId="1bcc42030f994c3f" providerId="LiveId" clId="{DC622971-AB56-46CF-BF98-44365F722509}" dt="2022-02-24T10:43:38.158" v="2610" actId="767"/>
          <ac:spMkLst>
            <pc:docMk/>
            <pc:sldMk cId="601045782" sldId="312"/>
            <ac:spMk id="11" creationId="{DF858177-25FF-46D0-A56D-A880E0C29E22}"/>
          </ac:spMkLst>
        </pc:spChg>
        <pc:spChg chg="add del mod">
          <ac:chgData name="Hannah Munkley" userId="1bcc42030f994c3f" providerId="LiveId" clId="{DC622971-AB56-46CF-BF98-44365F722509}" dt="2022-02-24T10:52:02.365" v="3580"/>
          <ac:spMkLst>
            <pc:docMk/>
            <pc:sldMk cId="601045782" sldId="312"/>
            <ac:spMk id="12" creationId="{41080BBA-2BE1-4FC7-B648-629BADEBBA21}"/>
          </ac:spMkLst>
        </pc:spChg>
        <pc:spChg chg="add mod">
          <ac:chgData name="Hannah Munkley" userId="1bcc42030f994c3f" providerId="LiveId" clId="{DC622971-AB56-46CF-BF98-44365F722509}" dt="2022-02-24T19:24:43.218" v="6883" actId="1076"/>
          <ac:spMkLst>
            <pc:docMk/>
            <pc:sldMk cId="601045782" sldId="312"/>
            <ac:spMk id="13" creationId="{A46BCEC3-0625-46D4-B381-7E2F7AB40AC4}"/>
          </ac:spMkLst>
        </pc:spChg>
        <pc:spChg chg="add mod">
          <ac:chgData name="Hannah Munkley" userId="1bcc42030f994c3f" providerId="LiveId" clId="{DC622971-AB56-46CF-BF98-44365F722509}" dt="2022-02-24T19:21:02.381" v="6850" actId="1076"/>
          <ac:spMkLst>
            <pc:docMk/>
            <pc:sldMk cId="601045782" sldId="312"/>
            <ac:spMk id="14" creationId="{9E150480-8F9B-4533-B57A-A431376C3132}"/>
          </ac:spMkLst>
        </pc:spChg>
        <pc:spChg chg="add mod">
          <ac:chgData name="Hannah Munkley" userId="1bcc42030f994c3f" providerId="LiveId" clId="{DC622971-AB56-46CF-BF98-44365F722509}" dt="2022-02-24T19:24:14.144" v="6874" actId="1076"/>
          <ac:spMkLst>
            <pc:docMk/>
            <pc:sldMk cId="601045782" sldId="312"/>
            <ac:spMk id="15" creationId="{F202675F-F111-46A2-802B-92B54B841B8C}"/>
          </ac:spMkLst>
        </pc:spChg>
        <pc:spChg chg="del">
          <ac:chgData name="Hannah Munkley" userId="1bcc42030f994c3f" providerId="LiveId" clId="{DC622971-AB56-46CF-BF98-44365F722509}" dt="2022-02-24T10:11:41.995" v="2236"/>
          <ac:spMkLst>
            <pc:docMk/>
            <pc:sldMk cId="601045782" sldId="312"/>
            <ac:spMk id="19" creationId="{2644B391-9BFE-445C-A9EC-F544BB85FBC7}"/>
          </ac:spMkLst>
        </pc:spChg>
        <pc:spChg chg="del">
          <ac:chgData name="Hannah Munkley" userId="1bcc42030f994c3f" providerId="LiveId" clId="{DC622971-AB56-46CF-BF98-44365F722509}" dt="2022-02-24T10:11:41.995" v="2236"/>
          <ac:spMkLst>
            <pc:docMk/>
            <pc:sldMk cId="601045782" sldId="312"/>
            <ac:spMk id="21" creationId="{80F26E69-87D9-4655-AE7B-280A87AA3CAD}"/>
          </ac:spMkLst>
        </pc:spChg>
        <pc:picChg chg="mod">
          <ac:chgData name="Hannah Munkley" userId="1bcc42030f994c3f" providerId="LiveId" clId="{DC622971-AB56-46CF-BF98-44365F722509}" dt="2022-02-24T19:23:37.766" v="6866" actId="14100"/>
          <ac:picMkLst>
            <pc:docMk/>
            <pc:sldMk cId="601045782" sldId="312"/>
            <ac:picMk id="4" creationId="{62BA1780-A246-4C7F-9267-727EF2F4E785}"/>
          </ac:picMkLst>
        </pc:picChg>
        <pc:picChg chg="del">
          <ac:chgData name="Hannah Munkley" userId="1bcc42030f994c3f" providerId="LiveId" clId="{DC622971-AB56-46CF-BF98-44365F722509}" dt="2022-02-24T10:11:47.851" v="2238" actId="478"/>
          <ac:picMkLst>
            <pc:docMk/>
            <pc:sldMk cId="601045782" sldId="312"/>
            <ac:picMk id="6" creationId="{9503A0DD-B87F-4DD7-96D6-0E841B34D8E5}"/>
          </ac:picMkLst>
        </pc:picChg>
        <pc:picChg chg="del">
          <ac:chgData name="Hannah Munkley" userId="1bcc42030f994c3f" providerId="LiveId" clId="{DC622971-AB56-46CF-BF98-44365F722509}" dt="2022-02-24T10:11:46.257" v="2237" actId="478"/>
          <ac:picMkLst>
            <pc:docMk/>
            <pc:sldMk cId="601045782" sldId="312"/>
            <ac:picMk id="1026" creationId="{5C76A0A8-4661-49A0-BA76-2D89A95DEFD3}"/>
          </ac:picMkLst>
        </pc:picChg>
        <pc:picChg chg="add del mod">
          <ac:chgData name="Hannah Munkley" userId="1bcc42030f994c3f" providerId="LiveId" clId="{DC622971-AB56-46CF-BF98-44365F722509}" dt="2022-02-24T19:18:24.652" v="6827" actId="478"/>
          <ac:picMkLst>
            <pc:docMk/>
            <pc:sldMk cId="601045782" sldId="312"/>
            <ac:picMk id="3074" creationId="{CC625A7C-7C28-41D0-9727-01FE633D3450}"/>
          </ac:picMkLst>
        </pc:picChg>
        <pc:picChg chg="add mod">
          <ac:chgData name="Hannah Munkley" userId="1bcc42030f994c3f" providerId="LiveId" clId="{DC622971-AB56-46CF-BF98-44365F722509}" dt="2022-02-24T19:18:59.648" v="6833" actId="1076"/>
          <ac:picMkLst>
            <pc:docMk/>
            <pc:sldMk cId="601045782" sldId="312"/>
            <ac:picMk id="3076" creationId="{5D6EFB63-63AD-4719-827F-8C0BEF684ECE}"/>
          </ac:picMkLst>
        </pc:picChg>
        <pc:picChg chg="add mod">
          <ac:chgData name="Hannah Munkley" userId="1bcc42030f994c3f" providerId="LiveId" clId="{DC622971-AB56-46CF-BF98-44365F722509}" dt="2022-02-24T19:24:45.883" v="6884" actId="1076"/>
          <ac:picMkLst>
            <pc:docMk/>
            <pc:sldMk cId="601045782" sldId="312"/>
            <ac:picMk id="3078" creationId="{72B48376-A025-4323-8394-E0A0BFBF8A86}"/>
          </ac:picMkLst>
        </pc:picChg>
        <pc:picChg chg="add mod">
          <ac:chgData name="Hannah Munkley" userId="1bcc42030f994c3f" providerId="LiveId" clId="{DC622971-AB56-46CF-BF98-44365F722509}" dt="2022-02-24T19:24:49.183" v="6885" actId="1076"/>
          <ac:picMkLst>
            <pc:docMk/>
            <pc:sldMk cId="601045782" sldId="312"/>
            <ac:picMk id="3080" creationId="{865B3B62-451B-4D8C-892B-EE56C91F1A1D}"/>
          </ac:picMkLst>
        </pc:picChg>
      </pc:sldChg>
      <pc:sldChg chg="new del">
        <pc:chgData name="Hannah Munkley" userId="1bcc42030f994c3f" providerId="LiveId" clId="{DC622971-AB56-46CF-BF98-44365F722509}" dt="2022-02-24T10:31:51.445" v="2578" actId="680"/>
        <pc:sldMkLst>
          <pc:docMk/>
          <pc:sldMk cId="2298297328" sldId="313"/>
        </pc:sldMkLst>
      </pc:sldChg>
      <pc:sldChg chg="addSp delSp modSp add mod">
        <pc:chgData name="Hannah Munkley" userId="1bcc42030f994c3f" providerId="LiveId" clId="{DC622971-AB56-46CF-BF98-44365F722509}" dt="2022-02-24T19:46:55.868" v="7198" actId="1076"/>
        <pc:sldMkLst>
          <pc:docMk/>
          <pc:sldMk cId="3894720558" sldId="313"/>
        </pc:sldMkLst>
        <pc:spChg chg="del">
          <ac:chgData name="Hannah Munkley" userId="1bcc42030f994c3f" providerId="LiveId" clId="{DC622971-AB56-46CF-BF98-44365F722509}" dt="2022-02-24T10:32:27.570" v="2593" actId="478"/>
          <ac:spMkLst>
            <pc:docMk/>
            <pc:sldMk cId="3894720558" sldId="313"/>
            <ac:spMk id="2" creationId="{C0D7398C-75E5-4CB0-BA4F-D7D5CF2495D4}"/>
          </ac:spMkLst>
        </pc:spChg>
        <pc:spChg chg="del mod">
          <ac:chgData name="Hannah Munkley" userId="1bcc42030f994c3f" providerId="LiveId" clId="{DC622971-AB56-46CF-BF98-44365F722509}" dt="2022-02-24T10:32:40.143" v="2597" actId="478"/>
          <ac:spMkLst>
            <pc:docMk/>
            <pc:sldMk cId="3894720558" sldId="313"/>
            <ac:spMk id="3" creationId="{5C5BFB45-FC34-495C-9C68-F9641246C2EE}"/>
          </ac:spMkLst>
        </pc:spChg>
        <pc:spChg chg="del">
          <ac:chgData name="Hannah Munkley" userId="1bcc42030f994c3f" providerId="LiveId" clId="{DC622971-AB56-46CF-BF98-44365F722509}" dt="2022-02-24T10:32:55.336" v="2600" actId="478"/>
          <ac:spMkLst>
            <pc:docMk/>
            <pc:sldMk cId="3894720558" sldId="313"/>
            <ac:spMk id="5" creationId="{A707FDE7-F7F4-4DDB-A9AA-7F1251C2573F}"/>
          </ac:spMkLst>
        </pc:spChg>
        <pc:spChg chg="del">
          <ac:chgData name="Hannah Munkley" userId="1bcc42030f994c3f" providerId="LiveId" clId="{DC622971-AB56-46CF-BF98-44365F722509}" dt="2022-02-24T10:32:51.689" v="2599" actId="478"/>
          <ac:spMkLst>
            <pc:docMk/>
            <pc:sldMk cId="3894720558" sldId="313"/>
            <ac:spMk id="8" creationId="{2471CF6F-6E0E-42CE-8C2A-FD1922481D1A}"/>
          </ac:spMkLst>
        </pc:spChg>
        <pc:spChg chg="del">
          <ac:chgData name="Hannah Munkley" userId="1bcc42030f994c3f" providerId="LiveId" clId="{DC622971-AB56-46CF-BF98-44365F722509}" dt="2022-02-24T10:32:30.898" v="2594" actId="478"/>
          <ac:spMkLst>
            <pc:docMk/>
            <pc:sldMk cId="3894720558" sldId="313"/>
            <ac:spMk id="9" creationId="{D31F936B-BCC6-437F-86AC-9D5BF34CA217}"/>
          </ac:spMkLst>
        </pc:spChg>
        <pc:spChg chg="add del mod">
          <ac:chgData name="Hannah Munkley" userId="1bcc42030f994c3f" providerId="LiveId" clId="{DC622971-AB56-46CF-BF98-44365F722509}" dt="2022-02-24T10:32:42.205" v="2598" actId="478"/>
          <ac:spMkLst>
            <pc:docMk/>
            <pc:sldMk cId="3894720558" sldId="313"/>
            <ac:spMk id="10" creationId="{2256C6F5-3A40-4228-9707-76C5B421CDD9}"/>
          </ac:spMkLst>
        </pc:spChg>
        <pc:spChg chg="mod">
          <ac:chgData name="Hannah Munkley" userId="1bcc42030f994c3f" providerId="LiveId" clId="{DC622971-AB56-46CF-BF98-44365F722509}" dt="2022-02-24T19:46:55.868" v="7198" actId="1076"/>
          <ac:spMkLst>
            <pc:docMk/>
            <pc:sldMk cId="3894720558" sldId="313"/>
            <ac:spMk id="12" creationId="{8F9A5D2E-5FE2-48A4-B660-57590A2ADAF9}"/>
          </ac:spMkLst>
        </pc:spChg>
        <pc:picChg chg="add del mod">
          <ac:chgData name="Hannah Munkley" userId="1bcc42030f994c3f" providerId="LiveId" clId="{DC622971-AB56-46CF-BF98-44365F722509}" dt="2022-02-24T19:22:50.090" v="6860" actId="14100"/>
          <ac:picMkLst>
            <pc:docMk/>
            <pc:sldMk cId="3894720558" sldId="313"/>
            <ac:picMk id="4" creationId="{62BA1780-A246-4C7F-9267-727EF2F4E785}"/>
          </ac:picMkLst>
        </pc:picChg>
        <pc:picChg chg="del">
          <ac:chgData name="Hannah Munkley" userId="1bcc42030f994c3f" providerId="LiveId" clId="{DC622971-AB56-46CF-BF98-44365F722509}" dt="2022-02-24T10:32:17.246" v="2583" actId="478"/>
          <ac:picMkLst>
            <pc:docMk/>
            <pc:sldMk cId="3894720558" sldId="313"/>
            <ac:picMk id="7" creationId="{98E475DF-666A-442C-BD35-097D962A878A}"/>
          </ac:picMkLst>
        </pc:picChg>
        <pc:picChg chg="mod">
          <ac:chgData name="Hannah Munkley" userId="1bcc42030f994c3f" providerId="LiveId" clId="{DC622971-AB56-46CF-BF98-44365F722509}" dt="2022-02-24T19:46:50.382" v="7197" actId="14100"/>
          <ac:picMkLst>
            <pc:docMk/>
            <pc:sldMk cId="3894720558" sldId="313"/>
            <ac:picMk id="2050" creationId="{7A7243EB-ADB4-4AD7-A348-ADDAEF7A9501}"/>
          </ac:picMkLst>
        </pc:picChg>
      </pc:sldChg>
      <pc:sldChg chg="addSp delSp modSp add mod">
        <pc:chgData name="Hannah Munkley" userId="1bcc42030f994c3f" providerId="LiveId" clId="{DC622971-AB56-46CF-BF98-44365F722509}" dt="2022-02-24T19:25:50.044" v="6886" actId="1076"/>
        <pc:sldMkLst>
          <pc:docMk/>
          <pc:sldMk cId="4022691958" sldId="314"/>
        </pc:sldMkLst>
        <pc:spChg chg="add mod">
          <ac:chgData name="Hannah Munkley" userId="1bcc42030f994c3f" providerId="LiveId" clId="{DC622971-AB56-46CF-BF98-44365F722509}" dt="2022-02-24T19:25:50.044" v="6886" actId="1076"/>
          <ac:spMkLst>
            <pc:docMk/>
            <pc:sldMk cId="4022691958" sldId="314"/>
            <ac:spMk id="2" creationId="{5A807417-C6FE-40DB-86A3-8FB6EACD2C2A}"/>
          </ac:spMkLst>
        </pc:spChg>
        <pc:spChg chg="add mod">
          <ac:chgData name="Hannah Munkley" userId="1bcc42030f994c3f" providerId="LiveId" clId="{DC622971-AB56-46CF-BF98-44365F722509}" dt="2022-02-24T18:31:28.675" v="5059" actId="20577"/>
          <ac:spMkLst>
            <pc:docMk/>
            <pc:sldMk cId="4022691958" sldId="314"/>
            <ac:spMk id="3" creationId="{3EF6827E-C04C-4C49-AB64-6CEF3B2E13D5}"/>
          </ac:spMkLst>
        </pc:spChg>
        <pc:spChg chg="mod">
          <ac:chgData name="Hannah Munkley" userId="1bcc42030f994c3f" providerId="LiveId" clId="{DC622971-AB56-46CF-BF98-44365F722509}" dt="2022-02-24T18:52:11.882" v="6310" actId="1076"/>
          <ac:spMkLst>
            <pc:docMk/>
            <pc:sldMk cId="4022691958" sldId="314"/>
            <ac:spMk id="12" creationId="{8F9A5D2E-5FE2-48A4-B660-57590A2ADAF9}"/>
          </ac:spMkLst>
        </pc:spChg>
        <pc:picChg chg="mod">
          <ac:chgData name="Hannah Munkley" userId="1bcc42030f994c3f" providerId="LiveId" clId="{DC622971-AB56-46CF-BF98-44365F722509}" dt="2022-02-24T19:01:28.116" v="6371" actId="1076"/>
          <ac:picMkLst>
            <pc:docMk/>
            <pc:sldMk cId="4022691958" sldId="314"/>
            <ac:picMk id="4" creationId="{62BA1780-A246-4C7F-9267-727EF2F4E785}"/>
          </ac:picMkLst>
        </pc:picChg>
        <pc:picChg chg="add mod">
          <ac:chgData name="Hannah Munkley" userId="1bcc42030f994c3f" providerId="LiveId" clId="{DC622971-AB56-46CF-BF98-44365F722509}" dt="2022-02-24T18:52:14.258" v="6311" actId="1076"/>
          <ac:picMkLst>
            <pc:docMk/>
            <pc:sldMk cId="4022691958" sldId="314"/>
            <ac:picMk id="8" creationId="{812D7FF2-7C2B-419C-B3A5-4E3859D4C1D9}"/>
          </ac:picMkLst>
        </pc:picChg>
        <pc:picChg chg="del">
          <ac:chgData name="Hannah Munkley" userId="1bcc42030f994c3f" providerId="LiveId" clId="{DC622971-AB56-46CF-BF98-44365F722509}" dt="2022-02-24T10:53:28.086" v="3594" actId="478"/>
          <ac:picMkLst>
            <pc:docMk/>
            <pc:sldMk cId="4022691958" sldId="314"/>
            <ac:picMk id="2050" creationId="{7A7243EB-ADB4-4AD7-A348-ADDAEF7A9501}"/>
          </ac:picMkLst>
        </pc:picChg>
      </pc:sldChg>
      <pc:sldChg chg="addSp delSp modSp add del mod">
        <pc:chgData name="Hannah Munkley" userId="1bcc42030f994c3f" providerId="LiveId" clId="{DC622971-AB56-46CF-BF98-44365F722509}" dt="2022-02-24T19:26:10.447" v="6888" actId="47"/>
        <pc:sldMkLst>
          <pc:docMk/>
          <pc:sldMk cId="4235752464" sldId="315"/>
        </pc:sldMkLst>
        <pc:spChg chg="mod">
          <ac:chgData name="Hannah Munkley" userId="1bcc42030f994c3f" providerId="LiveId" clId="{DC622971-AB56-46CF-BF98-44365F722509}" dt="2022-02-24T19:05:26.625" v="6644" actId="20577"/>
          <ac:spMkLst>
            <pc:docMk/>
            <pc:sldMk cId="4235752464" sldId="315"/>
            <ac:spMk id="12" creationId="{8F9A5D2E-5FE2-48A4-B660-57590A2ADAF9}"/>
          </ac:spMkLst>
        </pc:spChg>
        <pc:picChg chg="mod">
          <ac:chgData name="Hannah Munkley" userId="1bcc42030f994c3f" providerId="LiveId" clId="{DC622971-AB56-46CF-BF98-44365F722509}" dt="2022-02-24T19:01:19.099" v="6370" actId="14100"/>
          <ac:picMkLst>
            <pc:docMk/>
            <pc:sldMk cId="4235752464" sldId="315"/>
            <ac:picMk id="4" creationId="{62BA1780-A246-4C7F-9267-727EF2F4E785}"/>
          </ac:picMkLst>
        </pc:picChg>
        <pc:picChg chg="add del mod">
          <ac:chgData name="Hannah Munkley" userId="1bcc42030f994c3f" providerId="LiveId" clId="{DC622971-AB56-46CF-BF98-44365F722509}" dt="2022-02-24T18:59:09.404" v="6335" actId="478"/>
          <ac:picMkLst>
            <pc:docMk/>
            <pc:sldMk cId="4235752464" sldId="315"/>
            <ac:picMk id="9" creationId="{788C7B3E-E261-4E67-9535-1F4A934379FB}"/>
          </ac:picMkLst>
        </pc:picChg>
        <pc:picChg chg="add del mod">
          <ac:chgData name="Hannah Munkley" userId="1bcc42030f994c3f" providerId="LiveId" clId="{DC622971-AB56-46CF-BF98-44365F722509}" dt="2022-02-24T18:59:09.404" v="6335" actId="478"/>
          <ac:picMkLst>
            <pc:docMk/>
            <pc:sldMk cId="4235752464" sldId="315"/>
            <ac:picMk id="10" creationId="{9DABFA22-DEE1-40D4-8021-F759F41417C6}"/>
          </ac:picMkLst>
        </pc:picChg>
        <pc:picChg chg="add del mod">
          <ac:chgData name="Hannah Munkley" userId="1bcc42030f994c3f" providerId="LiveId" clId="{DC622971-AB56-46CF-BF98-44365F722509}" dt="2022-02-24T18:59:09.404" v="6335" actId="478"/>
          <ac:picMkLst>
            <pc:docMk/>
            <pc:sldMk cId="4235752464" sldId="315"/>
            <ac:picMk id="13" creationId="{5A34CF39-D24E-4817-A88F-1116EBA92906}"/>
          </ac:picMkLst>
        </pc:picChg>
        <pc:picChg chg="add mod">
          <ac:chgData name="Hannah Munkley" userId="1bcc42030f994c3f" providerId="LiveId" clId="{DC622971-AB56-46CF-BF98-44365F722509}" dt="2022-02-24T19:02:07.464" v="6381" actId="1076"/>
          <ac:picMkLst>
            <pc:docMk/>
            <pc:sldMk cId="4235752464" sldId="315"/>
            <ac:picMk id="5122" creationId="{3BCDBDF8-42F4-4E6A-9E26-D1944C40B470}"/>
          </ac:picMkLst>
        </pc:picChg>
        <pc:picChg chg="add mod">
          <ac:chgData name="Hannah Munkley" userId="1bcc42030f994c3f" providerId="LiveId" clId="{DC622971-AB56-46CF-BF98-44365F722509}" dt="2022-02-24T18:59:39.864" v="6345" actId="1076"/>
          <ac:picMkLst>
            <pc:docMk/>
            <pc:sldMk cId="4235752464" sldId="315"/>
            <ac:picMk id="5124" creationId="{443933B4-A66D-44C6-AAEB-2AE39B97B2BD}"/>
          </ac:picMkLst>
        </pc:picChg>
        <pc:picChg chg="add mod">
          <ac:chgData name="Hannah Munkley" userId="1bcc42030f994c3f" providerId="LiveId" clId="{DC622971-AB56-46CF-BF98-44365F722509}" dt="2022-02-24T19:01:44.101" v="6372" actId="1076"/>
          <ac:picMkLst>
            <pc:docMk/>
            <pc:sldMk cId="4235752464" sldId="315"/>
            <ac:picMk id="5126" creationId="{5923EEAB-86DC-4328-B93C-CD3AC277E26E}"/>
          </ac:picMkLst>
        </pc:picChg>
        <pc:picChg chg="add del mod">
          <ac:chgData name="Hannah Munkley" userId="1bcc42030f994c3f" providerId="LiveId" clId="{DC622971-AB56-46CF-BF98-44365F722509}" dt="2022-02-24T18:59:19.528" v="6336" actId="478"/>
          <ac:picMkLst>
            <pc:docMk/>
            <pc:sldMk cId="4235752464" sldId="315"/>
            <ac:picMk id="5128" creationId="{C32DF63E-9B06-4ECA-9105-31C9E63715AE}"/>
          </ac:picMkLst>
        </pc:picChg>
        <pc:picChg chg="add mod">
          <ac:chgData name="Hannah Munkley" userId="1bcc42030f994c3f" providerId="LiveId" clId="{DC622971-AB56-46CF-BF98-44365F722509}" dt="2022-02-24T19:02:36.057" v="6403" actId="14100"/>
          <ac:picMkLst>
            <pc:docMk/>
            <pc:sldMk cId="4235752464" sldId="315"/>
            <ac:picMk id="5130" creationId="{E29EC60D-824E-401D-99A0-D2517D634919}"/>
          </ac:picMkLst>
        </pc:picChg>
      </pc:sldChg>
      <pc:sldChg chg="addSp delSp modSp add mod">
        <pc:chgData name="Hannah Munkley" userId="1bcc42030f994c3f" providerId="LiveId" clId="{DC622971-AB56-46CF-BF98-44365F722509}" dt="2022-02-24T18:52:32.925" v="6316" actId="1076"/>
        <pc:sldMkLst>
          <pc:docMk/>
          <pc:sldMk cId="1928522527" sldId="316"/>
        </pc:sldMkLst>
        <pc:spChg chg="mod">
          <ac:chgData name="Hannah Munkley" userId="1bcc42030f994c3f" providerId="LiveId" clId="{DC622971-AB56-46CF-BF98-44365F722509}" dt="2022-02-24T18:49:02.744" v="6297" actId="313"/>
          <ac:spMkLst>
            <pc:docMk/>
            <pc:sldMk cId="1928522527" sldId="316"/>
            <ac:spMk id="2" creationId="{5A807417-C6FE-40DB-86A3-8FB6EACD2C2A}"/>
          </ac:spMkLst>
        </pc:spChg>
        <pc:spChg chg="del mod">
          <ac:chgData name="Hannah Munkley" userId="1bcc42030f994c3f" providerId="LiveId" clId="{DC622971-AB56-46CF-BF98-44365F722509}" dt="2022-02-24T18:52:20.147" v="6312" actId="478"/>
          <ac:spMkLst>
            <pc:docMk/>
            <pc:sldMk cId="1928522527" sldId="316"/>
            <ac:spMk id="3" creationId="{3EF6827E-C04C-4C49-AB64-6CEF3B2E13D5}"/>
          </ac:spMkLst>
        </pc:spChg>
        <pc:spChg chg="mod">
          <ac:chgData name="Hannah Munkley" userId="1bcc42030f994c3f" providerId="LiveId" clId="{DC622971-AB56-46CF-BF98-44365F722509}" dt="2022-02-24T18:49:07.189" v="6299" actId="20577"/>
          <ac:spMkLst>
            <pc:docMk/>
            <pc:sldMk cId="1928522527" sldId="316"/>
            <ac:spMk id="12" creationId="{8F9A5D2E-5FE2-48A4-B660-57590A2ADAF9}"/>
          </ac:spMkLst>
        </pc:spChg>
        <pc:picChg chg="add mod">
          <ac:chgData name="Hannah Munkley" userId="1bcc42030f994c3f" providerId="LiveId" clId="{DC622971-AB56-46CF-BF98-44365F722509}" dt="2022-02-24T18:52:32.925" v="6316" actId="1076"/>
          <ac:picMkLst>
            <pc:docMk/>
            <pc:sldMk cId="1928522527" sldId="316"/>
            <ac:picMk id="7" creationId="{B4254AF4-E29A-4F18-BF13-34296E7AE0F3}"/>
          </ac:picMkLst>
        </pc:picChg>
      </pc:sldChg>
      <pc:sldChg chg="modSp new mod">
        <pc:chgData name="Hannah Munkley" userId="1bcc42030f994c3f" providerId="LiveId" clId="{DC622971-AB56-46CF-BF98-44365F722509}" dt="2022-02-24T19:45:55.022" v="7190" actId="20577"/>
        <pc:sldMkLst>
          <pc:docMk/>
          <pc:sldMk cId="2307177188" sldId="317"/>
        </pc:sldMkLst>
        <pc:spChg chg="mod">
          <ac:chgData name="Hannah Munkley" userId="1bcc42030f994c3f" providerId="LiveId" clId="{DC622971-AB56-46CF-BF98-44365F722509}" dt="2022-02-24T19:41:06.278" v="6912" actId="5793"/>
          <ac:spMkLst>
            <pc:docMk/>
            <pc:sldMk cId="2307177188" sldId="317"/>
            <ac:spMk id="2" creationId="{CBBD86BD-DAA2-4872-9AFD-E062B7D3FF18}"/>
          </ac:spMkLst>
        </pc:spChg>
        <pc:spChg chg="mod">
          <ac:chgData name="Hannah Munkley" userId="1bcc42030f994c3f" providerId="LiveId" clId="{DC622971-AB56-46CF-BF98-44365F722509}" dt="2022-02-24T19:45:55.022" v="7190" actId="20577"/>
          <ac:spMkLst>
            <pc:docMk/>
            <pc:sldMk cId="2307177188" sldId="317"/>
            <ac:spMk id="3" creationId="{EB9665D7-B62B-4EA8-95FF-B7A16634153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2/24/2022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57750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70318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2/24/2022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499058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90950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45147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81700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69161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2/24/2022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07531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2/24/2022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988086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2/24/2022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164094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dFb7Hxva5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BA1780-A246-4C7F-9267-727EF2F4E785}"/>
              </a:ext>
              <a:ext uri="{C183D7F6-B498-43B3-948B-1728B52AA6E4}">
                <adec:decorative xmlns:adec="http://schemas.microsoft.com/office/drawing/2017/decorative" val="1"/>
              </a:ext>
            </a:extLst>
          </p:cNvPr>
          <p:cNvPicPr>
            <a:picLocks noChangeAspect="1"/>
          </p:cNvPicPr>
          <p:nvPr/>
        </p:nvPicPr>
        <p:blipFill rotWithShape="1">
          <a:blip r:embed="rId3"/>
          <a:srcRect t="3846"/>
          <a:stretch/>
        </p:blipFill>
        <p:spPr>
          <a:xfrm>
            <a:off x="0" y="89208"/>
            <a:ext cx="12191979" cy="6857990"/>
          </a:xfrm>
          <a:prstGeom prst="rect">
            <a:avLst/>
          </a:prstGeom>
        </p:spPr>
      </p:pic>
      <p:sp>
        <p:nvSpPr>
          <p:cNvPr id="19" name="Rectangle 1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21" name="Rectangle 2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C0D7398C-75E5-4CB0-BA4F-D7D5CF2495D4}"/>
              </a:ext>
            </a:extLst>
          </p:cNvPr>
          <p:cNvSpPr>
            <a:spLocks noGrp="1"/>
          </p:cNvSpPr>
          <p:nvPr>
            <p:ph type="ctrTitle"/>
          </p:nvPr>
        </p:nvSpPr>
        <p:spPr>
          <a:xfrm>
            <a:off x="1276055" y="2350017"/>
            <a:ext cx="4775075" cy="1630906"/>
          </a:xfrm>
        </p:spPr>
        <p:txBody>
          <a:bodyPr>
            <a:normAutofit fontScale="90000"/>
          </a:bodyPr>
          <a:lstStyle/>
          <a:p>
            <a:r>
              <a:rPr lang="en-US" sz="4400" dirty="0">
                <a:solidFill>
                  <a:schemeClr val="tx1"/>
                </a:solidFill>
              </a:rPr>
              <a:t>The yin and yang principles of </a:t>
            </a:r>
            <a:r>
              <a:rPr lang="en-US" sz="4400" dirty="0" err="1">
                <a:solidFill>
                  <a:schemeClr val="tx1"/>
                </a:solidFill>
              </a:rPr>
              <a:t>taoism</a:t>
            </a:r>
            <a:endParaRPr lang="en-US" sz="4400" dirty="0">
              <a:solidFill>
                <a:schemeClr val="tx1"/>
              </a:solidFill>
            </a:endParaRPr>
          </a:p>
        </p:txBody>
      </p:sp>
      <p:sp>
        <p:nvSpPr>
          <p:cNvPr id="3" name="Subtitle 2">
            <a:extLst>
              <a:ext uri="{FF2B5EF4-FFF2-40B4-BE49-F238E27FC236}">
                <a16:creationId xmlns:a16="http://schemas.microsoft.com/office/drawing/2014/main" id="{5C5BFB45-FC34-495C-9C68-F9641246C2EE}"/>
              </a:ext>
            </a:extLst>
          </p:cNvPr>
          <p:cNvSpPr>
            <a:spLocks noGrp="1"/>
          </p:cNvSpPr>
          <p:nvPr>
            <p:ph type="subTitle" idx="1"/>
          </p:nvPr>
        </p:nvSpPr>
        <p:spPr>
          <a:xfrm>
            <a:off x="1276055" y="3990546"/>
            <a:ext cx="4775075" cy="559656"/>
          </a:xfrm>
        </p:spPr>
        <p:txBody>
          <a:bodyPr>
            <a:normAutofit/>
          </a:bodyPr>
          <a:lstStyle/>
          <a:p>
            <a:endParaRPr lang="en-US" dirty="0">
              <a:solidFill>
                <a:schemeClr val="tx1"/>
              </a:solidFill>
            </a:endParaRPr>
          </a:p>
        </p:txBody>
      </p:sp>
      <p:pic>
        <p:nvPicPr>
          <p:cNvPr id="1026" name="Picture 2" descr="See the source image">
            <a:extLst>
              <a:ext uri="{FF2B5EF4-FFF2-40B4-BE49-F238E27FC236}">
                <a16:creationId xmlns:a16="http://schemas.microsoft.com/office/drawing/2014/main" id="{5C76A0A8-4661-49A0-BA76-2D89A95DEF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2033" y="3980923"/>
            <a:ext cx="2787869" cy="278786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A7C449E-4C9E-467A-AC09-05D120D1D55A}"/>
              </a:ext>
            </a:extLst>
          </p:cNvPr>
          <p:cNvSpPr txBox="1"/>
          <p:nvPr/>
        </p:nvSpPr>
        <p:spPr>
          <a:xfrm>
            <a:off x="24563" y="262997"/>
            <a:ext cx="6945197" cy="1200329"/>
          </a:xfrm>
          <a:prstGeom prst="rect">
            <a:avLst/>
          </a:prstGeom>
          <a:noFill/>
        </p:spPr>
        <p:txBody>
          <a:bodyPr wrap="square">
            <a:spAutoFit/>
          </a:bodyPr>
          <a:lstStyle/>
          <a:p>
            <a:r>
              <a:rPr lang="en-US" dirty="0">
                <a:solidFill>
                  <a:schemeClr val="bg1"/>
                </a:solidFill>
              </a:rPr>
              <a:t>Taoism is largely attributed to the Tao </a:t>
            </a:r>
            <a:r>
              <a:rPr lang="en-US" dirty="0" err="1">
                <a:solidFill>
                  <a:schemeClr val="bg1"/>
                </a:solidFill>
              </a:rPr>
              <a:t>Te</a:t>
            </a:r>
            <a:r>
              <a:rPr lang="en-US" dirty="0">
                <a:solidFill>
                  <a:schemeClr val="bg1"/>
                </a:solidFill>
              </a:rPr>
              <a:t> Ching, believed to be written by Lao Tzu . A record keeper for the court of the Zhou Dynasty 6</a:t>
            </a:r>
            <a:r>
              <a:rPr lang="en-US" baseline="30000" dirty="0">
                <a:solidFill>
                  <a:schemeClr val="bg1"/>
                </a:solidFill>
              </a:rPr>
              <a:t>th</a:t>
            </a:r>
            <a:r>
              <a:rPr lang="en-US" dirty="0">
                <a:solidFill>
                  <a:schemeClr val="bg1"/>
                </a:solidFill>
              </a:rPr>
              <a:t> century B.C.E., Lao Tzu became fed up with busy life and corruption, he decided to live simply with nature. </a:t>
            </a:r>
          </a:p>
        </p:txBody>
      </p:sp>
      <p:sp>
        <p:nvSpPr>
          <p:cNvPr id="10" name="TextBox 9">
            <a:extLst>
              <a:ext uri="{FF2B5EF4-FFF2-40B4-BE49-F238E27FC236}">
                <a16:creationId xmlns:a16="http://schemas.microsoft.com/office/drawing/2014/main" id="{077656C0-FB15-4A6A-91EE-B65EAA28C0A0}"/>
              </a:ext>
            </a:extLst>
          </p:cNvPr>
          <p:cNvSpPr txBox="1"/>
          <p:nvPr/>
        </p:nvSpPr>
        <p:spPr>
          <a:xfrm>
            <a:off x="7403317" y="262997"/>
            <a:ext cx="4355125" cy="923330"/>
          </a:xfrm>
          <a:prstGeom prst="rect">
            <a:avLst/>
          </a:prstGeom>
          <a:noFill/>
        </p:spPr>
        <p:txBody>
          <a:bodyPr wrap="square">
            <a:spAutoFit/>
          </a:bodyPr>
          <a:lstStyle/>
          <a:p>
            <a:r>
              <a:rPr lang="en-US" dirty="0">
                <a:solidFill>
                  <a:schemeClr val="bg1"/>
                </a:solidFill>
              </a:rPr>
              <a:t>Wu Wei- flowing or effortless action is the main concept of Taoism, to live in harmony with the Dao. </a:t>
            </a:r>
            <a:endParaRPr lang="en-GB" dirty="0"/>
          </a:p>
        </p:txBody>
      </p:sp>
      <p:pic>
        <p:nvPicPr>
          <p:cNvPr id="6" name="Picture 2" descr="See the source image">
            <a:extLst>
              <a:ext uri="{FF2B5EF4-FFF2-40B4-BE49-F238E27FC236}">
                <a16:creationId xmlns:a16="http://schemas.microsoft.com/office/drawing/2014/main" id="{9503A0DD-B87F-4DD7-96D6-0E841B34D8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26936" y="1186327"/>
            <a:ext cx="2364697" cy="365230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B4A07EF-DE79-4120-AA5C-2559C6CCA2A2}"/>
              </a:ext>
            </a:extLst>
          </p:cNvPr>
          <p:cNvSpPr txBox="1"/>
          <p:nvPr/>
        </p:nvSpPr>
        <p:spPr>
          <a:xfrm>
            <a:off x="7055269" y="5049468"/>
            <a:ext cx="4199402" cy="646331"/>
          </a:xfrm>
          <a:prstGeom prst="rect">
            <a:avLst/>
          </a:prstGeom>
          <a:solidFill>
            <a:schemeClr val="tx1"/>
          </a:solidFill>
        </p:spPr>
        <p:txBody>
          <a:bodyPr wrap="square" rtlCol="0">
            <a:spAutoFit/>
          </a:bodyPr>
          <a:lstStyle/>
          <a:p>
            <a:r>
              <a:rPr lang="en-GB" dirty="0">
                <a:solidFill>
                  <a:schemeClr val="bg1"/>
                </a:solidFill>
              </a:rPr>
              <a:t>Scholarly suspicion-is Lao Tzu a mythical figure in history? </a:t>
            </a:r>
          </a:p>
        </p:txBody>
      </p:sp>
    </p:spTree>
    <p:extLst>
      <p:ext uri="{BB962C8B-B14F-4D97-AF65-F5344CB8AC3E}">
        <p14:creationId xmlns:p14="http://schemas.microsoft.com/office/powerpoint/2010/main" val="21520829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BA1780-A246-4C7F-9267-727EF2F4E785}"/>
              </a:ext>
              <a:ext uri="{C183D7F6-B498-43B3-948B-1728B52AA6E4}">
                <adec:decorative xmlns:adec="http://schemas.microsoft.com/office/drawing/2017/decorative" val="1"/>
              </a:ext>
            </a:extLst>
          </p:cNvPr>
          <p:cNvPicPr>
            <a:picLocks noChangeAspect="1"/>
          </p:cNvPicPr>
          <p:nvPr/>
        </p:nvPicPr>
        <p:blipFill rotWithShape="1">
          <a:blip r:embed="rId2"/>
          <a:srcRect t="3846"/>
          <a:stretch/>
        </p:blipFill>
        <p:spPr>
          <a:xfrm>
            <a:off x="20" y="-129205"/>
            <a:ext cx="12191979" cy="6857990"/>
          </a:xfrm>
          <a:prstGeom prst="rect">
            <a:avLst/>
          </a:prstGeom>
        </p:spPr>
      </p:pic>
      <p:sp>
        <p:nvSpPr>
          <p:cNvPr id="2" name="Title 1">
            <a:extLst>
              <a:ext uri="{FF2B5EF4-FFF2-40B4-BE49-F238E27FC236}">
                <a16:creationId xmlns:a16="http://schemas.microsoft.com/office/drawing/2014/main" id="{C0D7398C-75E5-4CB0-BA4F-D7D5CF2495D4}"/>
              </a:ext>
            </a:extLst>
          </p:cNvPr>
          <p:cNvSpPr>
            <a:spLocks noGrp="1"/>
          </p:cNvSpPr>
          <p:nvPr>
            <p:ph type="ctrTitle"/>
          </p:nvPr>
        </p:nvSpPr>
        <p:spPr>
          <a:xfrm>
            <a:off x="1561825" y="79584"/>
            <a:ext cx="8737600" cy="1602071"/>
          </a:xfrm>
        </p:spPr>
        <p:txBody>
          <a:bodyPr>
            <a:normAutofit/>
          </a:bodyPr>
          <a:lstStyle/>
          <a:p>
            <a:r>
              <a:rPr lang="en-US" sz="4400" dirty="0">
                <a:solidFill>
                  <a:schemeClr val="tx1"/>
                </a:solidFill>
              </a:rPr>
              <a:t>Yin </a:t>
            </a:r>
            <a:r>
              <a:rPr lang="zh-CN" altLang="en-US" sz="4400" dirty="0">
                <a:solidFill>
                  <a:schemeClr val="tx1"/>
                </a:solidFill>
              </a:rPr>
              <a:t>阴                                         </a:t>
            </a:r>
            <a:r>
              <a:rPr lang="en-GB" altLang="zh-CN" sz="4400" dirty="0">
                <a:solidFill>
                  <a:schemeClr val="tx1"/>
                </a:solidFill>
              </a:rPr>
              <a:t>Yang</a:t>
            </a:r>
            <a:r>
              <a:rPr lang="zh-CN" altLang="en-US" sz="4400" dirty="0">
                <a:solidFill>
                  <a:schemeClr val="tx1"/>
                </a:solidFill>
              </a:rPr>
              <a:t>阳</a:t>
            </a:r>
            <a:br>
              <a:rPr lang="en-US" sz="4400" dirty="0">
                <a:solidFill>
                  <a:schemeClr val="tx1"/>
                </a:solidFill>
              </a:rPr>
            </a:br>
            <a:r>
              <a:rPr lang="en-US" sz="1050" dirty="0">
                <a:solidFill>
                  <a:schemeClr val="tx1"/>
                </a:solidFill>
              </a:rPr>
              <a:t>The yin represents</a:t>
            </a:r>
            <a:br>
              <a:rPr lang="en-US" sz="1050" dirty="0">
                <a:solidFill>
                  <a:schemeClr val="tx1"/>
                </a:solidFill>
              </a:rPr>
            </a:br>
            <a:endParaRPr lang="en-US" sz="4400" dirty="0">
              <a:solidFill>
                <a:schemeClr val="tx1"/>
              </a:solidFill>
            </a:endParaRPr>
          </a:p>
        </p:txBody>
      </p:sp>
      <p:sp>
        <p:nvSpPr>
          <p:cNvPr id="3" name="Subtitle 2">
            <a:extLst>
              <a:ext uri="{FF2B5EF4-FFF2-40B4-BE49-F238E27FC236}">
                <a16:creationId xmlns:a16="http://schemas.microsoft.com/office/drawing/2014/main" id="{5C5BFB45-FC34-495C-9C68-F9641246C2EE}"/>
              </a:ext>
            </a:extLst>
          </p:cNvPr>
          <p:cNvSpPr>
            <a:spLocks noGrp="1"/>
          </p:cNvSpPr>
          <p:nvPr>
            <p:ph type="subTitle" idx="1"/>
          </p:nvPr>
        </p:nvSpPr>
        <p:spPr>
          <a:xfrm>
            <a:off x="750852" y="880618"/>
            <a:ext cx="3413760" cy="1110741"/>
          </a:xfrm>
        </p:spPr>
        <p:txBody>
          <a:bodyPr>
            <a:normAutofit fontScale="25000" lnSpcReduction="20000"/>
          </a:bodyPr>
          <a:lstStyle/>
          <a:p>
            <a:pPr algn="l"/>
            <a:r>
              <a:rPr lang="en-US" sz="7200" dirty="0">
                <a:solidFill>
                  <a:schemeClr val="tx1"/>
                </a:solidFill>
              </a:rPr>
              <a:t>The yin represents the moon, the winter, the darker times.</a:t>
            </a:r>
          </a:p>
        </p:txBody>
      </p:sp>
      <p:pic>
        <p:nvPicPr>
          <p:cNvPr id="7" name="Picture 2" descr="See the source image">
            <a:extLst>
              <a:ext uri="{FF2B5EF4-FFF2-40B4-BE49-F238E27FC236}">
                <a16:creationId xmlns:a16="http://schemas.microsoft.com/office/drawing/2014/main" id="{98E475DF-666A-442C-BD35-097D962A87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800000">
            <a:off x="4431587" y="-147135"/>
            <a:ext cx="2787869" cy="278786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31F936B-BCC6-437F-86AC-9D5BF34CA217}"/>
              </a:ext>
            </a:extLst>
          </p:cNvPr>
          <p:cNvSpPr txBox="1"/>
          <p:nvPr/>
        </p:nvSpPr>
        <p:spPr>
          <a:xfrm>
            <a:off x="7330764" y="880619"/>
            <a:ext cx="3235636" cy="923330"/>
          </a:xfrm>
          <a:prstGeom prst="rect">
            <a:avLst/>
          </a:prstGeom>
          <a:noFill/>
        </p:spPr>
        <p:txBody>
          <a:bodyPr wrap="square">
            <a:spAutoFit/>
          </a:bodyPr>
          <a:lstStyle/>
          <a:p>
            <a:r>
              <a:rPr lang="en-US" dirty="0">
                <a:solidFill>
                  <a:schemeClr val="tx1"/>
                </a:solidFill>
              </a:rPr>
              <a:t>The yang represents the sun, the summer, the brighter times.</a:t>
            </a:r>
          </a:p>
        </p:txBody>
      </p:sp>
      <p:sp>
        <p:nvSpPr>
          <p:cNvPr id="5" name="TextBox 4">
            <a:extLst>
              <a:ext uri="{FF2B5EF4-FFF2-40B4-BE49-F238E27FC236}">
                <a16:creationId xmlns:a16="http://schemas.microsoft.com/office/drawing/2014/main" id="{A707FDE7-F7F4-4DDB-A9AA-7F1251C2573F}"/>
              </a:ext>
            </a:extLst>
          </p:cNvPr>
          <p:cNvSpPr txBox="1"/>
          <p:nvPr/>
        </p:nvSpPr>
        <p:spPr>
          <a:xfrm>
            <a:off x="5877146" y="4250912"/>
            <a:ext cx="6177280" cy="1477328"/>
          </a:xfrm>
          <a:prstGeom prst="rect">
            <a:avLst/>
          </a:prstGeom>
          <a:solidFill>
            <a:schemeClr val="bg1"/>
          </a:solidFill>
        </p:spPr>
        <p:txBody>
          <a:bodyPr wrap="square" rtlCol="0">
            <a:spAutoFit/>
          </a:bodyPr>
          <a:lstStyle/>
          <a:p>
            <a:r>
              <a:rPr lang="en-GB" dirty="0"/>
              <a:t>Embodying the Dao means to be flexible. To work with the flow of nature and not against it. This is why the yin and yang are important. You must embrace the light and the dark, to accept them both in order to live a balanced and harmonious life. </a:t>
            </a:r>
          </a:p>
        </p:txBody>
      </p:sp>
      <p:sp>
        <p:nvSpPr>
          <p:cNvPr id="8" name="TextBox 7">
            <a:extLst>
              <a:ext uri="{FF2B5EF4-FFF2-40B4-BE49-F238E27FC236}">
                <a16:creationId xmlns:a16="http://schemas.microsoft.com/office/drawing/2014/main" id="{2471CF6F-6E0E-42CE-8C2A-FD1922481D1A}"/>
              </a:ext>
            </a:extLst>
          </p:cNvPr>
          <p:cNvSpPr txBox="1"/>
          <p:nvPr/>
        </p:nvSpPr>
        <p:spPr>
          <a:xfrm rot="10800000" flipH="1" flipV="1">
            <a:off x="3813190" y="2486713"/>
            <a:ext cx="4234869" cy="1477328"/>
          </a:xfrm>
          <a:prstGeom prst="rect">
            <a:avLst/>
          </a:prstGeom>
          <a:solidFill>
            <a:schemeClr val="bg1"/>
          </a:solidFill>
        </p:spPr>
        <p:txBody>
          <a:bodyPr wrap="square" rtlCol="0">
            <a:spAutoFit/>
          </a:bodyPr>
          <a:lstStyle/>
          <a:p>
            <a:r>
              <a:rPr lang="en-GB" dirty="0"/>
              <a:t>             </a:t>
            </a:r>
            <a:r>
              <a:rPr lang="en-GB" u="sng" dirty="0"/>
              <a:t>The Unity of Opposites</a:t>
            </a:r>
          </a:p>
          <a:p>
            <a:endParaRPr lang="en-GB" u="sng" dirty="0"/>
          </a:p>
          <a:p>
            <a:r>
              <a:rPr lang="en-GB" dirty="0"/>
              <a:t> Both are interrelated, you cannot have one without the other. There is bad in the good and good in the bad.</a:t>
            </a:r>
          </a:p>
        </p:txBody>
      </p:sp>
      <p:sp>
        <p:nvSpPr>
          <p:cNvPr id="11" name="TextBox 10">
            <a:extLst>
              <a:ext uri="{FF2B5EF4-FFF2-40B4-BE49-F238E27FC236}">
                <a16:creationId xmlns:a16="http://schemas.microsoft.com/office/drawing/2014/main" id="{5AA60B10-EAFB-4523-B0D5-45F68B2FE081}"/>
              </a:ext>
            </a:extLst>
          </p:cNvPr>
          <p:cNvSpPr txBox="1"/>
          <p:nvPr/>
        </p:nvSpPr>
        <p:spPr>
          <a:xfrm>
            <a:off x="5638800" y="2900680"/>
            <a:ext cx="914400" cy="914400"/>
          </a:xfrm>
          <a:prstGeom prst="rect">
            <a:avLst/>
          </a:prstGeom>
          <a:noFill/>
        </p:spPr>
        <p:txBody>
          <a:bodyPr wrap="square" rtlCol="0">
            <a:spAutoFit/>
          </a:bodyPr>
          <a:lstStyle/>
          <a:p>
            <a:endParaRPr lang="en-GB" dirty="0"/>
          </a:p>
        </p:txBody>
      </p:sp>
      <p:sp>
        <p:nvSpPr>
          <p:cNvPr id="13" name="TextBox 12">
            <a:extLst>
              <a:ext uri="{FF2B5EF4-FFF2-40B4-BE49-F238E27FC236}">
                <a16:creationId xmlns:a16="http://schemas.microsoft.com/office/drawing/2014/main" id="{CA95B086-2037-44BA-89A9-B7BD01620DEF}"/>
              </a:ext>
            </a:extLst>
          </p:cNvPr>
          <p:cNvSpPr txBox="1"/>
          <p:nvPr/>
        </p:nvSpPr>
        <p:spPr>
          <a:xfrm>
            <a:off x="148726" y="3815080"/>
            <a:ext cx="3515758" cy="2031325"/>
          </a:xfrm>
          <a:prstGeom prst="rect">
            <a:avLst/>
          </a:prstGeom>
          <a:solidFill>
            <a:schemeClr val="bg1"/>
          </a:solidFill>
        </p:spPr>
        <p:txBody>
          <a:bodyPr wrap="square" rtlCol="0">
            <a:spAutoFit/>
          </a:bodyPr>
          <a:lstStyle/>
          <a:p>
            <a:r>
              <a:rPr lang="en-GB" dirty="0"/>
              <a:t>Unlike Confucianists, Taoists saw the Power of Heaven as both masculine and feminine. A circle divided by a curved line  into light and dark, or male and female, halves. – Benjamin Hoff p.218</a:t>
            </a:r>
          </a:p>
        </p:txBody>
      </p:sp>
    </p:spTree>
    <p:extLst>
      <p:ext uri="{BB962C8B-B14F-4D97-AF65-F5344CB8AC3E}">
        <p14:creationId xmlns:p14="http://schemas.microsoft.com/office/powerpoint/2010/main" val="3039742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BA1780-A246-4C7F-9267-727EF2F4E785}"/>
              </a:ext>
              <a:ext uri="{C183D7F6-B498-43B3-948B-1728B52AA6E4}">
                <adec:decorative xmlns:adec="http://schemas.microsoft.com/office/drawing/2017/decorative" val="1"/>
              </a:ext>
            </a:extLst>
          </p:cNvPr>
          <p:cNvPicPr>
            <a:picLocks noChangeAspect="1"/>
          </p:cNvPicPr>
          <p:nvPr/>
        </p:nvPicPr>
        <p:blipFill rotWithShape="1">
          <a:blip r:embed="rId2"/>
          <a:srcRect t="3846"/>
          <a:stretch/>
        </p:blipFill>
        <p:spPr>
          <a:xfrm>
            <a:off x="-95069" y="0"/>
            <a:ext cx="12287069" cy="7961173"/>
          </a:xfrm>
          <a:prstGeom prst="rect">
            <a:avLst/>
          </a:prstGeom>
        </p:spPr>
      </p:pic>
      <p:pic>
        <p:nvPicPr>
          <p:cNvPr id="2050" name="Picture 2" descr="See the source image">
            <a:extLst>
              <a:ext uri="{FF2B5EF4-FFF2-40B4-BE49-F238E27FC236}">
                <a16:creationId xmlns:a16="http://schemas.microsoft.com/office/drawing/2014/main" id="{7A7243EB-ADB4-4AD7-A348-ADDAEF7A95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3207" y="0"/>
            <a:ext cx="5888646" cy="698350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AA60B10-EAFB-4523-B0D5-45F68B2FE081}"/>
              </a:ext>
            </a:extLst>
          </p:cNvPr>
          <p:cNvSpPr txBox="1"/>
          <p:nvPr/>
        </p:nvSpPr>
        <p:spPr>
          <a:xfrm>
            <a:off x="5638800" y="2900680"/>
            <a:ext cx="914400" cy="91440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8F9A5D2E-5FE2-48A4-B660-57590A2ADAF9}"/>
              </a:ext>
            </a:extLst>
          </p:cNvPr>
          <p:cNvSpPr txBox="1"/>
          <p:nvPr/>
        </p:nvSpPr>
        <p:spPr>
          <a:xfrm>
            <a:off x="403411" y="1938064"/>
            <a:ext cx="4527175" cy="3416320"/>
          </a:xfrm>
          <a:prstGeom prst="rect">
            <a:avLst/>
          </a:prstGeom>
          <a:solidFill>
            <a:schemeClr val="bg1"/>
          </a:solidFill>
        </p:spPr>
        <p:txBody>
          <a:bodyPr wrap="square" rtlCol="0">
            <a:spAutoFit/>
          </a:bodyPr>
          <a:lstStyle/>
          <a:p>
            <a:r>
              <a:rPr lang="en-GB" dirty="0"/>
              <a:t>Taoism is intertwined with Confucianism and Buddhism. </a:t>
            </a:r>
          </a:p>
          <a:p>
            <a:r>
              <a:rPr lang="en-GB" dirty="0"/>
              <a:t>In the famous vinegar tasting story, Confucius found the vinegar, like life, sour. Buddha found it bitter, much like his experience in the world as full of suffering. Lao Tzu found it sweet. He embraced the vinegar just as he embraced life.</a:t>
            </a:r>
          </a:p>
          <a:p>
            <a:r>
              <a:rPr lang="en-GB" dirty="0"/>
              <a:t>Of the three main religions in China, Taoism embraces the harmony of life. The Tao. </a:t>
            </a:r>
          </a:p>
        </p:txBody>
      </p:sp>
    </p:spTree>
    <p:extLst>
      <p:ext uri="{BB962C8B-B14F-4D97-AF65-F5344CB8AC3E}">
        <p14:creationId xmlns:p14="http://schemas.microsoft.com/office/powerpoint/2010/main" val="3894720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BA1780-A246-4C7F-9267-727EF2F4E785}"/>
              </a:ext>
              <a:ext uri="{C183D7F6-B498-43B3-948B-1728B52AA6E4}">
                <adec:decorative xmlns:adec="http://schemas.microsoft.com/office/drawing/2017/decorative" val="1"/>
              </a:ext>
            </a:extLst>
          </p:cNvPr>
          <p:cNvPicPr>
            <a:picLocks noChangeAspect="1"/>
          </p:cNvPicPr>
          <p:nvPr/>
        </p:nvPicPr>
        <p:blipFill rotWithShape="1">
          <a:blip r:embed="rId2"/>
          <a:srcRect t="3846"/>
          <a:stretch/>
        </p:blipFill>
        <p:spPr>
          <a:xfrm rot="16200000">
            <a:off x="3090098" y="-3128284"/>
            <a:ext cx="6887006" cy="13085562"/>
          </a:xfrm>
          <a:prstGeom prst="rect">
            <a:avLst/>
          </a:prstGeom>
        </p:spPr>
      </p:pic>
      <p:sp>
        <p:nvSpPr>
          <p:cNvPr id="2" name="Title 1">
            <a:extLst>
              <a:ext uri="{FF2B5EF4-FFF2-40B4-BE49-F238E27FC236}">
                <a16:creationId xmlns:a16="http://schemas.microsoft.com/office/drawing/2014/main" id="{C0D7398C-75E5-4CB0-BA4F-D7D5CF2495D4}"/>
              </a:ext>
            </a:extLst>
          </p:cNvPr>
          <p:cNvSpPr>
            <a:spLocks noGrp="1"/>
          </p:cNvSpPr>
          <p:nvPr>
            <p:ph type="ctrTitle"/>
          </p:nvPr>
        </p:nvSpPr>
        <p:spPr>
          <a:xfrm>
            <a:off x="8094171" y="100985"/>
            <a:ext cx="3909144" cy="1503710"/>
          </a:xfrm>
          <a:solidFill>
            <a:schemeClr val="bg1"/>
          </a:solidFill>
        </p:spPr>
        <p:txBody>
          <a:bodyPr>
            <a:normAutofit/>
          </a:bodyPr>
          <a:lstStyle/>
          <a:p>
            <a:r>
              <a:rPr lang="en-US" sz="2000" dirty="0">
                <a:solidFill>
                  <a:schemeClr val="tx1"/>
                </a:solidFill>
              </a:rPr>
              <a:t>How Taoism can help mental well-being in the 21</a:t>
            </a:r>
            <a:r>
              <a:rPr lang="en-US" sz="2000" baseline="30000" dirty="0">
                <a:solidFill>
                  <a:schemeClr val="tx1"/>
                </a:solidFill>
              </a:rPr>
              <a:t>st</a:t>
            </a:r>
            <a:r>
              <a:rPr lang="en-US" sz="2000" dirty="0">
                <a:solidFill>
                  <a:schemeClr val="tx1"/>
                </a:solidFill>
              </a:rPr>
              <a:t> Century</a:t>
            </a:r>
          </a:p>
        </p:txBody>
      </p:sp>
      <p:sp>
        <p:nvSpPr>
          <p:cNvPr id="3" name="Subtitle 2">
            <a:extLst>
              <a:ext uri="{FF2B5EF4-FFF2-40B4-BE49-F238E27FC236}">
                <a16:creationId xmlns:a16="http://schemas.microsoft.com/office/drawing/2014/main" id="{5C5BFB45-FC34-495C-9C68-F9641246C2EE}"/>
              </a:ext>
            </a:extLst>
          </p:cNvPr>
          <p:cNvSpPr>
            <a:spLocks noGrp="1"/>
          </p:cNvSpPr>
          <p:nvPr>
            <p:ph type="subTitle" idx="1"/>
          </p:nvPr>
        </p:nvSpPr>
        <p:spPr>
          <a:xfrm>
            <a:off x="7692437" y="1794781"/>
            <a:ext cx="4775075" cy="559656"/>
          </a:xfrm>
          <a:solidFill>
            <a:schemeClr val="bg1"/>
          </a:solidFill>
        </p:spPr>
        <p:txBody>
          <a:bodyPr>
            <a:normAutofit fontScale="85000" lnSpcReduction="20000"/>
          </a:bodyPr>
          <a:lstStyle/>
          <a:p>
            <a:r>
              <a:rPr lang="en-US" dirty="0">
                <a:solidFill>
                  <a:schemeClr val="tx1"/>
                </a:solidFill>
              </a:rPr>
              <a:t>‘To the mind that is still, the whole universe surrenders’</a:t>
            </a:r>
          </a:p>
        </p:txBody>
      </p:sp>
      <p:sp>
        <p:nvSpPr>
          <p:cNvPr id="7" name="TextBox 6">
            <a:extLst>
              <a:ext uri="{FF2B5EF4-FFF2-40B4-BE49-F238E27FC236}">
                <a16:creationId xmlns:a16="http://schemas.microsoft.com/office/drawing/2014/main" id="{DB4A07EF-DE79-4120-AA5C-2559C6CCA2A2}"/>
              </a:ext>
            </a:extLst>
          </p:cNvPr>
          <p:cNvSpPr txBox="1"/>
          <p:nvPr/>
        </p:nvSpPr>
        <p:spPr>
          <a:xfrm>
            <a:off x="5389545" y="3443847"/>
            <a:ext cx="4199402" cy="646331"/>
          </a:xfrm>
          <a:prstGeom prst="rect">
            <a:avLst/>
          </a:prstGeom>
          <a:solidFill>
            <a:schemeClr val="tx1"/>
          </a:solidFill>
        </p:spPr>
        <p:txBody>
          <a:bodyPr wrap="square" rtlCol="0">
            <a:spAutoFit/>
          </a:bodyPr>
          <a:lstStyle/>
          <a:p>
            <a:r>
              <a:rPr lang="en-GB" dirty="0">
                <a:solidFill>
                  <a:schemeClr val="bg1"/>
                </a:solidFill>
              </a:rPr>
              <a:t>Nature does not hurry, yet everything is accomplished.</a:t>
            </a:r>
          </a:p>
        </p:txBody>
      </p:sp>
      <p:sp>
        <p:nvSpPr>
          <p:cNvPr id="13" name="TextBox 12">
            <a:extLst>
              <a:ext uri="{FF2B5EF4-FFF2-40B4-BE49-F238E27FC236}">
                <a16:creationId xmlns:a16="http://schemas.microsoft.com/office/drawing/2014/main" id="{A46BCEC3-0625-46D4-B381-7E2F7AB40AC4}"/>
              </a:ext>
            </a:extLst>
          </p:cNvPr>
          <p:cNvSpPr txBox="1"/>
          <p:nvPr/>
        </p:nvSpPr>
        <p:spPr>
          <a:xfrm>
            <a:off x="10190943" y="3468814"/>
            <a:ext cx="2885440" cy="923330"/>
          </a:xfrm>
          <a:prstGeom prst="rect">
            <a:avLst/>
          </a:prstGeom>
          <a:solidFill>
            <a:schemeClr val="bg1"/>
          </a:solidFill>
        </p:spPr>
        <p:txBody>
          <a:bodyPr wrap="square">
            <a:spAutoFit/>
          </a:bodyPr>
          <a:lstStyle/>
          <a:p>
            <a:r>
              <a:rPr lang="en-US" dirty="0">
                <a:solidFill>
                  <a:schemeClr val="tx1"/>
                </a:solidFill>
              </a:rPr>
              <a:t>‘Empty yourself of everything, let your mind become still.’</a:t>
            </a:r>
          </a:p>
        </p:txBody>
      </p:sp>
      <p:sp>
        <p:nvSpPr>
          <p:cNvPr id="15" name="TextBox 14">
            <a:extLst>
              <a:ext uri="{FF2B5EF4-FFF2-40B4-BE49-F238E27FC236}">
                <a16:creationId xmlns:a16="http://schemas.microsoft.com/office/drawing/2014/main" id="{F202675F-F111-46A2-802B-92B54B841B8C}"/>
              </a:ext>
            </a:extLst>
          </p:cNvPr>
          <p:cNvSpPr txBox="1"/>
          <p:nvPr/>
        </p:nvSpPr>
        <p:spPr>
          <a:xfrm>
            <a:off x="4702756" y="2676105"/>
            <a:ext cx="6197600" cy="369332"/>
          </a:xfrm>
          <a:prstGeom prst="rect">
            <a:avLst/>
          </a:prstGeom>
          <a:solidFill>
            <a:schemeClr val="bg1"/>
          </a:solidFill>
        </p:spPr>
        <p:txBody>
          <a:bodyPr wrap="square">
            <a:spAutoFit/>
          </a:bodyPr>
          <a:lstStyle/>
          <a:p>
            <a:r>
              <a:rPr lang="en-US" dirty="0"/>
              <a:t>‘When I let go of who I am, I become what I might be.’</a:t>
            </a:r>
            <a:endParaRPr lang="en-GB" dirty="0"/>
          </a:p>
        </p:txBody>
      </p:sp>
      <p:sp>
        <p:nvSpPr>
          <p:cNvPr id="14" name="TextBox 13">
            <a:extLst>
              <a:ext uri="{FF2B5EF4-FFF2-40B4-BE49-F238E27FC236}">
                <a16:creationId xmlns:a16="http://schemas.microsoft.com/office/drawing/2014/main" id="{9E150480-8F9B-4533-B57A-A431376C3132}"/>
              </a:ext>
            </a:extLst>
          </p:cNvPr>
          <p:cNvSpPr txBox="1"/>
          <p:nvPr/>
        </p:nvSpPr>
        <p:spPr>
          <a:xfrm>
            <a:off x="459898" y="53613"/>
            <a:ext cx="4242858" cy="6463308"/>
          </a:xfrm>
          <a:prstGeom prst="rect">
            <a:avLst/>
          </a:prstGeom>
          <a:noFill/>
        </p:spPr>
        <p:txBody>
          <a:bodyPr wrap="square" rtlCol="0">
            <a:spAutoFit/>
          </a:bodyPr>
          <a:lstStyle/>
          <a:p>
            <a:r>
              <a:rPr lang="en-GB" dirty="0"/>
              <a:t>Mindfulness, meditation and yoga are now widely practiced in the Western world. However, with the influence of social media and an excessive working  lifestyle it is increasingly difficult to practice mindfulness. For those lucky enough not to be affected by the virus, lockdown has helped many people to slow down and take a break from their busy lives. Many people have embraced and reconnected with  nature through their daily walks. For many, lockdown was an opportunity for people to as Lao Tzu wrote, listen to the birds in the morning, see the smiles on their friends or families faces (perhaps even on zoom) and to feel the wind on their face. These are things that can happen everyday but the importance is that we take a second to appreciate what is happening around us. </a:t>
            </a:r>
          </a:p>
        </p:txBody>
      </p:sp>
      <p:pic>
        <p:nvPicPr>
          <p:cNvPr id="3076" name="Picture 4" descr="See the source image">
            <a:extLst>
              <a:ext uri="{FF2B5EF4-FFF2-40B4-BE49-F238E27FC236}">
                <a16:creationId xmlns:a16="http://schemas.microsoft.com/office/drawing/2014/main" id="{5D6EFB63-63AD-4719-827F-8C0BEF684E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0541" y="-141362"/>
            <a:ext cx="2954111" cy="22124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ee the source image">
            <a:extLst>
              <a:ext uri="{FF2B5EF4-FFF2-40B4-BE49-F238E27FC236}">
                <a16:creationId xmlns:a16="http://schemas.microsoft.com/office/drawing/2014/main" id="{72B48376-A025-4323-8394-E0A0BFBF8A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24776" y="4680754"/>
            <a:ext cx="2878539" cy="2139589"/>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ee the source image">
            <a:extLst>
              <a:ext uri="{FF2B5EF4-FFF2-40B4-BE49-F238E27FC236}">
                <a16:creationId xmlns:a16="http://schemas.microsoft.com/office/drawing/2014/main" id="{865B3B62-451B-4D8C-892B-EE56C91F1A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23602" y="4581859"/>
            <a:ext cx="2985339" cy="2202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1045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BA1780-A246-4C7F-9267-727EF2F4E785}"/>
              </a:ext>
              <a:ext uri="{C183D7F6-B498-43B3-948B-1728B52AA6E4}">
                <adec:decorative xmlns:adec="http://schemas.microsoft.com/office/drawing/2017/decorative" val="1"/>
              </a:ext>
            </a:extLst>
          </p:cNvPr>
          <p:cNvPicPr>
            <a:picLocks noChangeAspect="1"/>
          </p:cNvPicPr>
          <p:nvPr/>
        </p:nvPicPr>
        <p:blipFill rotWithShape="1">
          <a:blip r:embed="rId2"/>
          <a:srcRect t="3846"/>
          <a:stretch/>
        </p:blipFill>
        <p:spPr>
          <a:xfrm>
            <a:off x="-77652" y="0"/>
            <a:ext cx="12191979" cy="6857990"/>
          </a:xfrm>
          <a:prstGeom prst="rect">
            <a:avLst/>
          </a:prstGeom>
        </p:spPr>
      </p:pic>
      <p:sp>
        <p:nvSpPr>
          <p:cNvPr id="11" name="TextBox 10">
            <a:extLst>
              <a:ext uri="{FF2B5EF4-FFF2-40B4-BE49-F238E27FC236}">
                <a16:creationId xmlns:a16="http://schemas.microsoft.com/office/drawing/2014/main" id="{5AA60B10-EAFB-4523-B0D5-45F68B2FE081}"/>
              </a:ext>
            </a:extLst>
          </p:cNvPr>
          <p:cNvSpPr txBox="1"/>
          <p:nvPr/>
        </p:nvSpPr>
        <p:spPr>
          <a:xfrm>
            <a:off x="5638800" y="2900680"/>
            <a:ext cx="914400" cy="91440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8F9A5D2E-5FE2-48A4-B660-57590A2ADAF9}"/>
              </a:ext>
            </a:extLst>
          </p:cNvPr>
          <p:cNvSpPr txBox="1"/>
          <p:nvPr/>
        </p:nvSpPr>
        <p:spPr>
          <a:xfrm>
            <a:off x="2759165" y="222611"/>
            <a:ext cx="8869680" cy="2308324"/>
          </a:xfrm>
          <a:prstGeom prst="rect">
            <a:avLst/>
          </a:prstGeom>
          <a:noFill/>
        </p:spPr>
        <p:txBody>
          <a:bodyPr wrap="square" rtlCol="0">
            <a:spAutoFit/>
          </a:bodyPr>
          <a:lstStyle/>
          <a:p>
            <a:r>
              <a:rPr lang="en-GB" dirty="0"/>
              <a:t>It’s really great fun to go somewhere where there are no timesaving devices because, when you do, you find that you have lots of time. Elsewhere, you’re too busy working to pay for machines to save you time so you won’t have to work so hard. The main problem with this great obsession for Saving Time is very simple: you can’t </a:t>
            </a:r>
            <a:r>
              <a:rPr lang="en-GB" i="1" dirty="0"/>
              <a:t>save</a:t>
            </a:r>
            <a:r>
              <a:rPr lang="en-GB" dirty="0"/>
              <a:t> time. You can only spend it. P. 121 But you can spend it wisely or foolishly. The </a:t>
            </a:r>
            <a:r>
              <a:rPr lang="en-GB" dirty="0" err="1"/>
              <a:t>Bisy</a:t>
            </a:r>
            <a:r>
              <a:rPr lang="en-GB" dirty="0"/>
              <a:t> </a:t>
            </a:r>
            <a:r>
              <a:rPr lang="en-GB" dirty="0" err="1"/>
              <a:t>Backson</a:t>
            </a:r>
            <a:r>
              <a:rPr lang="en-GB" dirty="0"/>
              <a:t> has practically no time at all, because he’s too busy trying to save it. And by trying to save every bit of it, he ends up wasting the whole thing. </a:t>
            </a:r>
          </a:p>
        </p:txBody>
      </p:sp>
      <p:sp>
        <p:nvSpPr>
          <p:cNvPr id="2" name="TextBox 1">
            <a:extLst>
              <a:ext uri="{FF2B5EF4-FFF2-40B4-BE49-F238E27FC236}">
                <a16:creationId xmlns:a16="http://schemas.microsoft.com/office/drawing/2014/main" id="{5A807417-C6FE-40DB-86A3-8FB6EACD2C2A}"/>
              </a:ext>
            </a:extLst>
          </p:cNvPr>
          <p:cNvSpPr txBox="1"/>
          <p:nvPr/>
        </p:nvSpPr>
        <p:spPr>
          <a:xfrm>
            <a:off x="77673" y="3428995"/>
            <a:ext cx="5871029" cy="2308324"/>
          </a:xfrm>
          <a:prstGeom prst="rect">
            <a:avLst/>
          </a:prstGeom>
          <a:solidFill>
            <a:schemeClr val="bg1"/>
          </a:solidFill>
        </p:spPr>
        <p:txBody>
          <a:bodyPr wrap="square" rtlCol="0">
            <a:spAutoFit/>
          </a:bodyPr>
          <a:lstStyle/>
          <a:p>
            <a:r>
              <a:rPr lang="en-GB" dirty="0"/>
              <a:t>To go nowhere and do nothing is the first step towards finding peace in the Tao. To start from no point and follow no road is the first step towards reaching the Tao. </a:t>
            </a:r>
          </a:p>
          <a:p>
            <a:r>
              <a:rPr lang="en-GB" dirty="0"/>
              <a:t>What Chuang-</a:t>
            </a:r>
            <a:r>
              <a:rPr lang="en-GB" dirty="0" err="1"/>
              <a:t>tse</a:t>
            </a:r>
            <a:r>
              <a:rPr lang="en-GB" dirty="0"/>
              <a:t>, Christopher Robin, and Pooh are describing is the Great Secret, the key that unlocks the doors of wisdom, happiness and truth. Nothing. To the Taoist, Nothing is </a:t>
            </a:r>
            <a:r>
              <a:rPr lang="en-GB" i="1" dirty="0"/>
              <a:t>something. P.155</a:t>
            </a:r>
          </a:p>
        </p:txBody>
      </p:sp>
      <p:sp>
        <p:nvSpPr>
          <p:cNvPr id="3" name="TextBox 2">
            <a:extLst>
              <a:ext uri="{FF2B5EF4-FFF2-40B4-BE49-F238E27FC236}">
                <a16:creationId xmlns:a16="http://schemas.microsoft.com/office/drawing/2014/main" id="{3EF6827E-C04C-4C49-AB64-6CEF3B2E13D5}"/>
              </a:ext>
            </a:extLst>
          </p:cNvPr>
          <p:cNvSpPr txBox="1"/>
          <p:nvPr/>
        </p:nvSpPr>
        <p:spPr>
          <a:xfrm rot="10800000" flipH="1" flipV="1">
            <a:off x="7194005" y="4252208"/>
            <a:ext cx="4315803" cy="1477328"/>
          </a:xfrm>
          <a:prstGeom prst="rect">
            <a:avLst/>
          </a:prstGeom>
          <a:solidFill>
            <a:schemeClr val="bg1"/>
          </a:solidFill>
        </p:spPr>
        <p:txBody>
          <a:bodyPr wrap="square" rtlCol="0">
            <a:spAutoFit/>
          </a:bodyPr>
          <a:lstStyle/>
          <a:p>
            <a:r>
              <a:rPr lang="en-GB" dirty="0"/>
              <a:t>But that YOU </a:t>
            </a:r>
            <a:r>
              <a:rPr lang="en-GB" dirty="0" err="1"/>
              <a:t>you</a:t>
            </a:r>
            <a:r>
              <a:rPr lang="en-GB" dirty="0"/>
              <a:t> want to see </a:t>
            </a:r>
          </a:p>
          <a:p>
            <a:r>
              <a:rPr lang="en-GB" dirty="0"/>
              <a:t>Is noy you, and will never be.</a:t>
            </a:r>
          </a:p>
          <a:p>
            <a:r>
              <a:rPr lang="en-GB" dirty="0"/>
              <a:t>No one else will ever do</a:t>
            </a:r>
          </a:p>
          <a:p>
            <a:r>
              <a:rPr lang="en-GB" dirty="0"/>
              <a:t>The special things that wait inside you. P.227</a:t>
            </a:r>
          </a:p>
        </p:txBody>
      </p:sp>
      <p:pic>
        <p:nvPicPr>
          <p:cNvPr id="8" name="Picture 2" descr="See the source image">
            <a:extLst>
              <a:ext uri="{FF2B5EF4-FFF2-40B4-BE49-F238E27FC236}">
                <a16:creationId xmlns:a16="http://schemas.microsoft.com/office/drawing/2014/main" id="{812D7FF2-7C2B-419C-B3A5-4E3859D4C1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843" y="272707"/>
            <a:ext cx="2095500"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2691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BA1780-A246-4C7F-9267-727EF2F4E785}"/>
              </a:ext>
              <a:ext uri="{C183D7F6-B498-43B3-948B-1728B52AA6E4}">
                <adec:decorative xmlns:adec="http://schemas.microsoft.com/office/drawing/2017/decorative" val="1"/>
              </a:ext>
            </a:extLst>
          </p:cNvPr>
          <p:cNvPicPr>
            <a:picLocks noChangeAspect="1"/>
          </p:cNvPicPr>
          <p:nvPr/>
        </p:nvPicPr>
        <p:blipFill rotWithShape="1">
          <a:blip r:embed="rId2"/>
          <a:srcRect t="3846"/>
          <a:stretch/>
        </p:blipFill>
        <p:spPr>
          <a:xfrm>
            <a:off x="20" y="-147135"/>
            <a:ext cx="12191979" cy="6857990"/>
          </a:xfrm>
          <a:prstGeom prst="rect">
            <a:avLst/>
          </a:prstGeom>
        </p:spPr>
      </p:pic>
      <p:sp>
        <p:nvSpPr>
          <p:cNvPr id="11" name="TextBox 10">
            <a:extLst>
              <a:ext uri="{FF2B5EF4-FFF2-40B4-BE49-F238E27FC236}">
                <a16:creationId xmlns:a16="http://schemas.microsoft.com/office/drawing/2014/main" id="{5AA60B10-EAFB-4523-B0D5-45F68B2FE081}"/>
              </a:ext>
            </a:extLst>
          </p:cNvPr>
          <p:cNvSpPr txBox="1"/>
          <p:nvPr/>
        </p:nvSpPr>
        <p:spPr>
          <a:xfrm>
            <a:off x="5638800" y="2900680"/>
            <a:ext cx="914400" cy="91440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8F9A5D2E-5FE2-48A4-B660-57590A2ADAF9}"/>
              </a:ext>
            </a:extLst>
          </p:cNvPr>
          <p:cNvSpPr txBox="1"/>
          <p:nvPr/>
        </p:nvSpPr>
        <p:spPr>
          <a:xfrm>
            <a:off x="-101590" y="144170"/>
            <a:ext cx="12395180" cy="2585323"/>
          </a:xfrm>
          <a:prstGeom prst="rect">
            <a:avLst/>
          </a:prstGeom>
          <a:noFill/>
        </p:spPr>
        <p:txBody>
          <a:bodyPr wrap="square" rtlCol="0">
            <a:spAutoFit/>
          </a:bodyPr>
          <a:lstStyle/>
          <a:p>
            <a:r>
              <a:rPr lang="en-GB" dirty="0"/>
              <a:t>Is “good” necessarily good? Is “bad” necessarily bad? It’s considered good to be beautiful, but many people through being beautiful have ruined their lives and the lives of others. It’s considered bad to be unattractive, but because of being unattractive, many have come to concern themselves with matters more important than surface appearance and have gone on to make something Special of themselves- in quite a few cases becoming Beautiful in the process. </a:t>
            </a:r>
          </a:p>
          <a:p>
            <a:r>
              <a:rPr lang="en-GB" dirty="0"/>
              <a:t>It’s considered good to be healthy and strong, but many energetic people lose their health and strength by taking it for granted, not knowing what it’s like to be old and depleted- and therefore not taking care of themselves- until it’s Too Late. P.345</a:t>
            </a:r>
          </a:p>
          <a:p>
            <a:r>
              <a:rPr lang="en-GB" dirty="0"/>
              <a:t>Unattractiveness, illness, and weakness have many valuable lessons to teach those willing to learn from them. </a:t>
            </a:r>
          </a:p>
        </p:txBody>
      </p:sp>
      <p:sp>
        <p:nvSpPr>
          <p:cNvPr id="2" name="TextBox 1">
            <a:extLst>
              <a:ext uri="{FF2B5EF4-FFF2-40B4-BE49-F238E27FC236}">
                <a16:creationId xmlns:a16="http://schemas.microsoft.com/office/drawing/2014/main" id="{5A807417-C6FE-40DB-86A3-8FB6EACD2C2A}"/>
              </a:ext>
            </a:extLst>
          </p:cNvPr>
          <p:cNvSpPr txBox="1"/>
          <p:nvPr/>
        </p:nvSpPr>
        <p:spPr>
          <a:xfrm>
            <a:off x="0" y="3932655"/>
            <a:ext cx="5871029" cy="2031325"/>
          </a:xfrm>
          <a:prstGeom prst="rect">
            <a:avLst/>
          </a:prstGeom>
          <a:solidFill>
            <a:schemeClr val="bg1"/>
          </a:solidFill>
        </p:spPr>
        <p:txBody>
          <a:bodyPr wrap="square" rtlCol="0">
            <a:spAutoFit/>
          </a:bodyPr>
          <a:lstStyle/>
          <a:p>
            <a:r>
              <a:rPr lang="en-GB" dirty="0"/>
              <a:t>What if I should meet a Heffalump, or fall on my face, or make an utter fool of myself? I would suggest that the next time a What if starts badgering you, you look it straight in the eyes and ask it “</a:t>
            </a:r>
            <a:r>
              <a:rPr lang="en-GB" i="1" dirty="0"/>
              <a:t>Alright, what’s the worst that could happen?”  “what could I do about it?” </a:t>
            </a:r>
            <a:r>
              <a:rPr lang="en-GB" dirty="0"/>
              <a:t>You have the power in any situation, and when you realize that, the fears will go away. </a:t>
            </a:r>
            <a:r>
              <a:rPr lang="en-GB" i="1" dirty="0"/>
              <a:t>p.374</a:t>
            </a:r>
            <a:endParaRPr lang="en-GB" dirty="0"/>
          </a:p>
        </p:txBody>
      </p:sp>
      <p:pic>
        <p:nvPicPr>
          <p:cNvPr id="7" name="Picture 2" descr="See the source image">
            <a:extLst>
              <a:ext uri="{FF2B5EF4-FFF2-40B4-BE49-F238E27FC236}">
                <a16:creationId xmlns:a16="http://schemas.microsoft.com/office/drawing/2014/main" id="{B4254AF4-E29A-4F18-BF13-34296E7AE0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4578" y="2805789"/>
            <a:ext cx="2853872" cy="3735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8522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BA1780-A246-4C7F-9267-727EF2F4E785}"/>
              </a:ext>
              <a:ext uri="{C183D7F6-B498-43B3-948B-1728B52AA6E4}">
                <adec:decorative xmlns:adec="http://schemas.microsoft.com/office/drawing/2017/decorative" val="1"/>
              </a:ext>
            </a:extLst>
          </p:cNvPr>
          <p:cNvPicPr>
            <a:picLocks noChangeAspect="1"/>
          </p:cNvPicPr>
          <p:nvPr/>
        </p:nvPicPr>
        <p:blipFill rotWithShape="1">
          <a:blip r:embed="rId2"/>
          <a:srcRect t="3846"/>
          <a:stretch/>
        </p:blipFill>
        <p:spPr>
          <a:xfrm>
            <a:off x="20" y="-147135"/>
            <a:ext cx="12191979" cy="7389764"/>
          </a:xfrm>
          <a:prstGeom prst="rect">
            <a:avLst/>
          </a:prstGeom>
        </p:spPr>
      </p:pic>
      <p:sp>
        <p:nvSpPr>
          <p:cNvPr id="11" name="TextBox 10">
            <a:extLst>
              <a:ext uri="{FF2B5EF4-FFF2-40B4-BE49-F238E27FC236}">
                <a16:creationId xmlns:a16="http://schemas.microsoft.com/office/drawing/2014/main" id="{5AA60B10-EAFB-4523-B0D5-45F68B2FE081}"/>
              </a:ext>
            </a:extLst>
          </p:cNvPr>
          <p:cNvSpPr txBox="1"/>
          <p:nvPr/>
        </p:nvSpPr>
        <p:spPr>
          <a:xfrm>
            <a:off x="5638800" y="2900680"/>
            <a:ext cx="914400" cy="91440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8F9A5D2E-5FE2-48A4-B660-57590A2ADAF9}"/>
              </a:ext>
            </a:extLst>
          </p:cNvPr>
          <p:cNvSpPr txBox="1"/>
          <p:nvPr/>
        </p:nvSpPr>
        <p:spPr>
          <a:xfrm>
            <a:off x="2943357" y="147145"/>
            <a:ext cx="8869680" cy="1692771"/>
          </a:xfrm>
          <a:prstGeom prst="rect">
            <a:avLst/>
          </a:prstGeom>
          <a:noFill/>
        </p:spPr>
        <p:txBody>
          <a:bodyPr wrap="square" rtlCol="0">
            <a:spAutoFit/>
          </a:bodyPr>
          <a:lstStyle/>
          <a:p>
            <a:r>
              <a:rPr lang="en-GB" sz="3200" dirty="0"/>
              <a:t>Mount Qingcheng </a:t>
            </a:r>
            <a:r>
              <a:rPr lang="zh-CN" altLang="en-US" sz="3200" b="0" i="0" dirty="0">
                <a:solidFill>
                  <a:srgbClr val="202122"/>
                </a:solidFill>
                <a:effectLst/>
                <a:latin typeface="Arial" panose="020B0604020202020204" pitchFamily="34" charset="0"/>
              </a:rPr>
              <a:t>青城山</a:t>
            </a:r>
            <a:r>
              <a:rPr lang="en-GB" dirty="0"/>
              <a:t>. Sichuan Province.</a:t>
            </a:r>
          </a:p>
          <a:p>
            <a:endParaRPr lang="en-GB" dirty="0"/>
          </a:p>
          <a:p>
            <a:r>
              <a:rPr lang="en-GB" dirty="0"/>
              <a:t>According to Taoist mythology, it is the place where the Yellow Emperor studied. </a:t>
            </a:r>
          </a:p>
          <a:p>
            <a:r>
              <a:rPr lang="en-GB" dirty="0"/>
              <a:t>Taoists can climb the mountain for pilgrimage. However the most important Taoist mountains can be found in Eastern China.  </a:t>
            </a:r>
          </a:p>
        </p:txBody>
      </p:sp>
      <p:pic>
        <p:nvPicPr>
          <p:cNvPr id="5122" name="Picture 2">
            <a:extLst>
              <a:ext uri="{FF2B5EF4-FFF2-40B4-BE49-F238E27FC236}">
                <a16:creationId xmlns:a16="http://schemas.microsoft.com/office/drawing/2014/main" id="{3BCDBDF8-42F4-4E6A-9E26-D1944C40B4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0232" y="2900679"/>
            <a:ext cx="2908119" cy="381017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443933B4-A66D-44C6-AAEB-2AE39B97B2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8610" y="2708313"/>
            <a:ext cx="2879272" cy="3839029"/>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5923EEAB-86DC-4328-B93C-CD3AC277E2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77772" y="2630298"/>
            <a:ext cx="2996293" cy="3995058"/>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a:extLst>
              <a:ext uri="{FF2B5EF4-FFF2-40B4-BE49-F238E27FC236}">
                <a16:creationId xmlns:a16="http://schemas.microsoft.com/office/drawing/2014/main" id="{E29EC60D-824E-401D-99A0-D2517D63491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96001" y="2834369"/>
            <a:ext cx="2874231" cy="38857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5752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D86BD-DAA2-4872-9AFD-E062B7D3FF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B9665D7-B62B-4EA8-95FF-B7A166341539}"/>
              </a:ext>
            </a:extLst>
          </p:cNvPr>
          <p:cNvSpPr>
            <a:spLocks noGrp="1"/>
          </p:cNvSpPr>
          <p:nvPr>
            <p:ph idx="1"/>
          </p:nvPr>
        </p:nvSpPr>
        <p:spPr/>
        <p:txBody>
          <a:bodyPr/>
          <a:lstStyle/>
          <a:p>
            <a:r>
              <a:rPr lang="en-GB" dirty="0">
                <a:hlinkClick r:id="rId2"/>
              </a:rPr>
              <a:t>EASTERN PHILOSOPHY - Lao Tzu – YouTube</a:t>
            </a:r>
            <a:r>
              <a:rPr lang="en-GB" dirty="0"/>
              <a:t>  (</a:t>
            </a:r>
            <a:r>
              <a:rPr lang="en-GB" b="0" i="0" dirty="0">
                <a:solidFill>
                  <a:srgbClr val="606060"/>
                </a:solidFill>
                <a:effectLst/>
                <a:latin typeface="Roboto" panose="02000000000000000000" pitchFamily="2" charset="0"/>
              </a:rPr>
              <a:t>2014), [Accessed 23.2.22].</a:t>
            </a:r>
          </a:p>
          <a:p>
            <a:r>
              <a:rPr lang="en-GB" dirty="0">
                <a:solidFill>
                  <a:srgbClr val="606060"/>
                </a:solidFill>
                <a:latin typeface="Roboto" panose="02000000000000000000" pitchFamily="2" charset="0"/>
              </a:rPr>
              <a:t>Addis, Stephen and Lombardo Stanley, </a:t>
            </a:r>
            <a:r>
              <a:rPr lang="en-GB" i="1" dirty="0">
                <a:solidFill>
                  <a:srgbClr val="606060"/>
                </a:solidFill>
                <a:latin typeface="Roboto" panose="02000000000000000000" pitchFamily="2" charset="0"/>
              </a:rPr>
              <a:t>Tao </a:t>
            </a:r>
            <a:r>
              <a:rPr lang="en-GB" i="1" dirty="0" err="1">
                <a:solidFill>
                  <a:srgbClr val="606060"/>
                </a:solidFill>
                <a:latin typeface="Roboto" panose="02000000000000000000" pitchFamily="2" charset="0"/>
              </a:rPr>
              <a:t>Te</a:t>
            </a:r>
            <a:r>
              <a:rPr lang="en-GB" i="1" dirty="0">
                <a:solidFill>
                  <a:srgbClr val="606060"/>
                </a:solidFill>
                <a:latin typeface="Roboto" panose="02000000000000000000" pitchFamily="2" charset="0"/>
              </a:rPr>
              <a:t> Ching  Lao-Tzu</a:t>
            </a:r>
            <a:r>
              <a:rPr lang="en-GB" dirty="0">
                <a:solidFill>
                  <a:srgbClr val="606060"/>
                </a:solidFill>
                <a:latin typeface="Roboto" panose="02000000000000000000" pitchFamily="2" charset="0"/>
              </a:rPr>
              <a:t>, (USA: Hackett Publishing Company, 1993).</a:t>
            </a:r>
          </a:p>
          <a:p>
            <a:r>
              <a:rPr lang="en-GB" dirty="0">
                <a:solidFill>
                  <a:srgbClr val="606060"/>
                </a:solidFill>
                <a:latin typeface="Roboto" panose="02000000000000000000" pitchFamily="2" charset="0"/>
              </a:rPr>
              <a:t>Hoff, Benjamin, </a:t>
            </a:r>
            <a:r>
              <a:rPr lang="en-GB" i="1" dirty="0">
                <a:solidFill>
                  <a:srgbClr val="606060"/>
                </a:solidFill>
                <a:latin typeface="Roboto" panose="02000000000000000000" pitchFamily="2" charset="0"/>
              </a:rPr>
              <a:t>The Tao of Pooh and the </a:t>
            </a:r>
            <a:r>
              <a:rPr lang="en-GB" i="1" dirty="0" err="1">
                <a:solidFill>
                  <a:srgbClr val="606060"/>
                </a:solidFill>
                <a:latin typeface="Roboto" panose="02000000000000000000" pitchFamily="2" charset="0"/>
              </a:rPr>
              <a:t>Te</a:t>
            </a:r>
            <a:r>
              <a:rPr lang="en-GB" i="1" dirty="0">
                <a:solidFill>
                  <a:srgbClr val="606060"/>
                </a:solidFill>
                <a:latin typeface="Roboto" panose="02000000000000000000" pitchFamily="2" charset="0"/>
              </a:rPr>
              <a:t> of Piglet, </a:t>
            </a:r>
            <a:r>
              <a:rPr lang="en-GB" dirty="0">
                <a:solidFill>
                  <a:srgbClr val="606060"/>
                </a:solidFill>
                <a:latin typeface="Roboto" panose="02000000000000000000" pitchFamily="2" charset="0"/>
              </a:rPr>
              <a:t>(London: Egmont, 2015).</a:t>
            </a:r>
            <a:endParaRPr lang="en-GB" i="1" dirty="0"/>
          </a:p>
        </p:txBody>
      </p:sp>
    </p:spTree>
    <p:extLst>
      <p:ext uri="{BB962C8B-B14F-4D97-AF65-F5344CB8AC3E}">
        <p14:creationId xmlns:p14="http://schemas.microsoft.com/office/powerpoint/2010/main" val="23071771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Override1.xml><?xml version="1.0" encoding="utf-8"?>
<a:themeOverride xmlns:a="http://schemas.openxmlformats.org/drawingml/2006/main">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2F3B215-496E-4790-A364-7C1C46DEC77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AE2713E1-6312-427E-BFCB-C5A5DA301373}">
  <ds:schemaRefs>
    <ds:schemaRef ds:uri="http://schemas.microsoft.com/sharepoint/v3/contenttype/forms"/>
  </ds:schemaRefs>
</ds:datastoreItem>
</file>

<file path=customXml/itemProps3.xml><?xml version="1.0" encoding="utf-8"?>
<ds:datastoreItem xmlns:ds="http://schemas.openxmlformats.org/officeDocument/2006/customXml" ds:itemID="{50DB95DD-0319-4EE5-8C5C-9CEDF75E02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{95E68D00-E143-46A2-B858-414BC2F66EC7}tf78829772_win32</Template>
  <TotalTime>711</TotalTime>
  <Words>1113</Words>
  <Application>Microsoft Office PowerPoint</Application>
  <PresentationFormat>Widescreen</PresentationFormat>
  <Paragraphs>40</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Garamond</vt:lpstr>
      <vt:lpstr>Roboto</vt:lpstr>
      <vt:lpstr>Sagona Book</vt:lpstr>
      <vt:lpstr>Sagona ExtraLight</vt:lpstr>
      <vt:lpstr>SavonVTI</vt:lpstr>
      <vt:lpstr>The yin and yang principles of taoism</vt:lpstr>
      <vt:lpstr>Yin 阴                                         Yang阳 The yin represents </vt:lpstr>
      <vt:lpstr>PowerPoint Presentation</vt:lpstr>
      <vt:lpstr>How Taoism can help mental well-being in the 21st Century</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yin and yang principles of taoism</dc:title>
  <dc:creator>Hannah Munkley</dc:creator>
  <cp:lastModifiedBy>Hannah Munkley</cp:lastModifiedBy>
  <cp:revision>1</cp:revision>
  <dcterms:created xsi:type="dcterms:W3CDTF">2022-02-23T20:23:16Z</dcterms:created>
  <dcterms:modified xsi:type="dcterms:W3CDTF">2022-02-24T20:30:04Z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