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623" r:id="rId2"/>
    <p:sldId id="625" r:id="rId3"/>
    <p:sldId id="627" r:id="rId4"/>
    <p:sldId id="636" r:id="rId5"/>
    <p:sldId id="628" r:id="rId6"/>
    <p:sldId id="629" r:id="rId7"/>
    <p:sldId id="630" r:id="rId8"/>
    <p:sldId id="631" r:id="rId9"/>
    <p:sldId id="633" r:id="rId10"/>
    <p:sldId id="634" r:id="rId11"/>
    <p:sldId id="63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18DA41-AC96-4E74-9FB0-BCEF9FB4C183}" v="170" dt="2024-03-13T14:20:29.3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u Vasile Inasescu" userId="54adb5b396a106f8" providerId="LiveId" clId="{AA18DA41-AC96-4E74-9FB0-BCEF9FB4C183}"/>
    <pc:docChg chg="undo redo custSel addSld delSld modSld">
      <pc:chgData name="Alexandru Vasile Inasescu" userId="54adb5b396a106f8" providerId="LiveId" clId="{AA18DA41-AC96-4E74-9FB0-BCEF9FB4C183}" dt="2024-03-17T14:41:43.523" v="1150"/>
      <pc:docMkLst>
        <pc:docMk/>
      </pc:docMkLst>
      <pc:sldChg chg="modSp del mod modAnim">
        <pc:chgData name="Alexandru Vasile Inasescu" userId="54adb5b396a106f8" providerId="LiveId" clId="{AA18DA41-AC96-4E74-9FB0-BCEF9FB4C183}" dt="2024-03-13T14:14:26.197" v="799" actId="2696"/>
        <pc:sldMkLst>
          <pc:docMk/>
          <pc:sldMk cId="2546493374" sldId="301"/>
        </pc:sldMkLst>
        <pc:spChg chg="mod">
          <ac:chgData name="Alexandru Vasile Inasescu" userId="54adb5b396a106f8" providerId="LiveId" clId="{AA18DA41-AC96-4E74-9FB0-BCEF9FB4C183}" dt="2024-03-13T11:40:32.130" v="217" actId="20577"/>
          <ac:spMkLst>
            <pc:docMk/>
            <pc:sldMk cId="2546493374" sldId="301"/>
            <ac:spMk id="2" creationId="{832066AA-53E5-E6F7-5A43-328AD8B0749C}"/>
          </ac:spMkLst>
        </pc:spChg>
        <pc:spChg chg="mod">
          <ac:chgData name="Alexandru Vasile Inasescu" userId="54adb5b396a106f8" providerId="LiveId" clId="{AA18DA41-AC96-4E74-9FB0-BCEF9FB4C183}" dt="2024-03-13T11:40:22.268" v="208" actId="20577"/>
          <ac:spMkLst>
            <pc:docMk/>
            <pc:sldMk cId="2546493374" sldId="301"/>
            <ac:spMk id="19458" creationId="{15C42E2D-C1F0-4C0B-A4BF-EE3447089A43}"/>
          </ac:spMkLst>
        </pc:spChg>
        <pc:spChg chg="mod">
          <ac:chgData name="Alexandru Vasile Inasescu" userId="54adb5b396a106f8" providerId="LiveId" clId="{AA18DA41-AC96-4E74-9FB0-BCEF9FB4C183}" dt="2024-03-13T11:40:18.415" v="207" actId="20577"/>
          <ac:spMkLst>
            <pc:docMk/>
            <pc:sldMk cId="2546493374" sldId="301"/>
            <ac:spMk id="19459" creationId="{E3FD7B8E-BE25-4323-8F07-91361516B2E4}"/>
          </ac:spMkLst>
        </pc:spChg>
      </pc:sldChg>
      <pc:sldChg chg="modSp del mod modAnim">
        <pc:chgData name="Alexandru Vasile Inasescu" userId="54adb5b396a106f8" providerId="LiveId" clId="{AA18DA41-AC96-4E74-9FB0-BCEF9FB4C183}" dt="2024-03-13T14:14:33.458" v="802" actId="2696"/>
        <pc:sldMkLst>
          <pc:docMk/>
          <pc:sldMk cId="495244749" sldId="411"/>
        </pc:sldMkLst>
        <pc:spChg chg="mod">
          <ac:chgData name="Alexandru Vasile Inasescu" userId="54adb5b396a106f8" providerId="LiveId" clId="{AA18DA41-AC96-4E74-9FB0-BCEF9FB4C183}" dt="2024-03-13T11:39:05.389" v="4" actId="6549"/>
          <ac:spMkLst>
            <pc:docMk/>
            <pc:sldMk cId="495244749" sldId="411"/>
            <ac:spMk id="2" creationId="{24652B06-1698-472D-AFF5-028CF115E9CA}"/>
          </ac:spMkLst>
        </pc:spChg>
        <pc:spChg chg="mod">
          <ac:chgData name="Alexandru Vasile Inasescu" userId="54adb5b396a106f8" providerId="LiveId" clId="{AA18DA41-AC96-4E74-9FB0-BCEF9FB4C183}" dt="2024-03-13T11:39:09.990" v="5" actId="6549"/>
          <ac:spMkLst>
            <pc:docMk/>
            <pc:sldMk cId="495244749" sldId="411"/>
            <ac:spMk id="3" creationId="{316E1D30-00E1-4516-A13E-6BA10AC38DC4}"/>
          </ac:spMkLst>
        </pc:spChg>
        <pc:spChg chg="mod">
          <ac:chgData name="Alexandru Vasile Inasescu" userId="54adb5b396a106f8" providerId="LiveId" clId="{AA18DA41-AC96-4E74-9FB0-BCEF9FB4C183}" dt="2024-03-13T11:39:01.560" v="3" actId="6549"/>
          <ac:spMkLst>
            <pc:docMk/>
            <pc:sldMk cId="495244749" sldId="411"/>
            <ac:spMk id="4" creationId="{6DFA9C2D-23C9-4DB1-AFD5-FD3368EABA26}"/>
          </ac:spMkLst>
        </pc:spChg>
      </pc:sldChg>
      <pc:sldChg chg="modSp del mod">
        <pc:chgData name="Alexandru Vasile Inasescu" userId="54adb5b396a106f8" providerId="LiveId" clId="{AA18DA41-AC96-4E74-9FB0-BCEF9FB4C183}" dt="2024-03-13T14:14:17.895" v="795" actId="2696"/>
        <pc:sldMkLst>
          <pc:docMk/>
          <pc:sldMk cId="3155882856" sldId="414"/>
        </pc:sldMkLst>
        <pc:spChg chg="mod">
          <ac:chgData name="Alexandru Vasile Inasescu" userId="54adb5b396a106f8" providerId="LiveId" clId="{AA18DA41-AC96-4E74-9FB0-BCEF9FB4C183}" dt="2024-03-13T11:40:53.312" v="222" actId="20577"/>
          <ac:spMkLst>
            <pc:docMk/>
            <pc:sldMk cId="3155882856" sldId="414"/>
            <ac:spMk id="2" creationId="{874E0CAD-031F-41F6-9066-4BE77380468C}"/>
          </ac:spMkLst>
        </pc:spChg>
        <pc:spChg chg="mod">
          <ac:chgData name="Alexandru Vasile Inasescu" userId="54adb5b396a106f8" providerId="LiveId" clId="{AA18DA41-AC96-4E74-9FB0-BCEF9FB4C183}" dt="2024-03-13T11:40:55.874" v="223" actId="20577"/>
          <ac:spMkLst>
            <pc:docMk/>
            <pc:sldMk cId="3155882856" sldId="414"/>
            <ac:spMk id="3" creationId="{E8B85099-8DAC-4D3D-B6B9-5D49079273E7}"/>
          </ac:spMkLst>
        </pc:spChg>
      </pc:sldChg>
      <pc:sldChg chg="modSp del mod modAnim">
        <pc:chgData name="Alexandru Vasile Inasescu" userId="54adb5b396a106f8" providerId="LiveId" clId="{AA18DA41-AC96-4E74-9FB0-BCEF9FB4C183}" dt="2024-03-13T14:14:28.657" v="800" actId="2696"/>
        <pc:sldMkLst>
          <pc:docMk/>
          <pc:sldMk cId="2884173505" sldId="477"/>
        </pc:sldMkLst>
        <pc:spChg chg="mod">
          <ac:chgData name="Alexandru Vasile Inasescu" userId="54adb5b396a106f8" providerId="LiveId" clId="{AA18DA41-AC96-4E74-9FB0-BCEF9FB4C183}" dt="2024-03-13T11:39:50.501" v="151" actId="20577"/>
          <ac:spMkLst>
            <pc:docMk/>
            <pc:sldMk cId="2884173505" sldId="477"/>
            <ac:spMk id="3" creationId="{00000000-0000-0000-0000-000000000000}"/>
          </ac:spMkLst>
        </pc:spChg>
        <pc:spChg chg="mod">
          <ac:chgData name="Alexandru Vasile Inasescu" userId="54adb5b396a106f8" providerId="LiveId" clId="{AA18DA41-AC96-4E74-9FB0-BCEF9FB4C183}" dt="2024-03-13T11:39:56.483" v="177" actId="20577"/>
          <ac:spMkLst>
            <pc:docMk/>
            <pc:sldMk cId="2884173505" sldId="477"/>
            <ac:spMk id="5" creationId="{BFB483B1-1371-4C82-85CB-2BD7E2E3FC70}"/>
          </ac:spMkLst>
        </pc:spChg>
      </pc:sldChg>
      <pc:sldChg chg="modSp del mod modAnim">
        <pc:chgData name="Alexandru Vasile Inasescu" userId="54adb5b396a106f8" providerId="LiveId" clId="{AA18DA41-AC96-4E74-9FB0-BCEF9FB4C183}" dt="2024-03-13T14:14:37.316" v="803" actId="2696"/>
        <pc:sldMkLst>
          <pc:docMk/>
          <pc:sldMk cId="4194949907" sldId="612"/>
        </pc:sldMkLst>
        <pc:spChg chg="mod">
          <ac:chgData name="Alexandru Vasile Inasescu" userId="54adb5b396a106f8" providerId="LiveId" clId="{AA18DA41-AC96-4E74-9FB0-BCEF9FB4C183}" dt="2024-03-13T11:38:44.949" v="1" actId="6549"/>
          <ac:spMkLst>
            <pc:docMk/>
            <pc:sldMk cId="4194949907" sldId="612"/>
            <ac:spMk id="3" creationId="{00000000-0000-0000-0000-000000000000}"/>
          </ac:spMkLst>
        </pc:spChg>
        <pc:spChg chg="mod">
          <ac:chgData name="Alexandru Vasile Inasescu" userId="54adb5b396a106f8" providerId="LiveId" clId="{AA18DA41-AC96-4E74-9FB0-BCEF9FB4C183}" dt="2024-03-13T11:38:41.941" v="0" actId="6549"/>
          <ac:spMkLst>
            <pc:docMk/>
            <pc:sldMk cId="4194949907" sldId="612"/>
            <ac:spMk id="5" creationId="{BFB483B1-1371-4C82-85CB-2BD7E2E3FC70}"/>
          </ac:spMkLst>
        </pc:spChg>
      </pc:sldChg>
      <pc:sldChg chg="modSp del mod modAnim">
        <pc:chgData name="Alexandru Vasile Inasescu" userId="54adb5b396a106f8" providerId="LiveId" clId="{AA18DA41-AC96-4E74-9FB0-BCEF9FB4C183}" dt="2024-03-13T14:14:20.213" v="796" actId="2696"/>
        <pc:sldMkLst>
          <pc:docMk/>
          <pc:sldMk cId="362085069" sldId="619"/>
        </pc:sldMkLst>
        <pc:spChg chg="mod">
          <ac:chgData name="Alexandru Vasile Inasescu" userId="54adb5b396a106f8" providerId="LiveId" clId="{AA18DA41-AC96-4E74-9FB0-BCEF9FB4C183}" dt="2024-03-13T11:40:48.630" v="221" actId="20577"/>
          <ac:spMkLst>
            <pc:docMk/>
            <pc:sldMk cId="362085069" sldId="619"/>
            <ac:spMk id="2" creationId="{AF0E6025-1506-6337-3A7B-7F72F9D82C15}"/>
          </ac:spMkLst>
        </pc:spChg>
        <pc:spChg chg="mod">
          <ac:chgData name="Alexandru Vasile Inasescu" userId="54adb5b396a106f8" providerId="LiveId" clId="{AA18DA41-AC96-4E74-9FB0-BCEF9FB4C183}" dt="2024-03-13T11:40:44.092" v="220" actId="20577"/>
          <ac:spMkLst>
            <pc:docMk/>
            <pc:sldMk cId="362085069" sldId="619"/>
            <ac:spMk id="7171" creationId="{BFF85E77-D367-42C1-BDA9-AD01E8E287ED}"/>
          </ac:spMkLst>
        </pc:spChg>
      </pc:sldChg>
      <pc:sldChg chg="modSp del mod modAnim">
        <pc:chgData name="Alexandru Vasile Inasescu" userId="54adb5b396a106f8" providerId="LiveId" clId="{AA18DA41-AC96-4E74-9FB0-BCEF9FB4C183}" dt="2024-03-13T14:14:30.920" v="801" actId="2696"/>
        <pc:sldMkLst>
          <pc:docMk/>
          <pc:sldMk cId="3391778282" sldId="620"/>
        </pc:sldMkLst>
        <pc:spChg chg="mod">
          <ac:chgData name="Alexandru Vasile Inasescu" userId="54adb5b396a106f8" providerId="LiveId" clId="{AA18DA41-AC96-4E74-9FB0-BCEF9FB4C183}" dt="2024-03-13T11:39:37.501" v="46" actId="20577"/>
          <ac:spMkLst>
            <pc:docMk/>
            <pc:sldMk cId="3391778282" sldId="620"/>
            <ac:spMk id="2" creationId="{24652B06-1698-472D-AFF5-028CF115E9CA}"/>
          </ac:spMkLst>
        </pc:spChg>
        <pc:spChg chg="mod">
          <ac:chgData name="Alexandru Vasile Inasescu" userId="54adb5b396a106f8" providerId="LiveId" clId="{AA18DA41-AC96-4E74-9FB0-BCEF9FB4C183}" dt="2024-03-13T11:39:18.819" v="6" actId="6549"/>
          <ac:spMkLst>
            <pc:docMk/>
            <pc:sldMk cId="3391778282" sldId="620"/>
            <ac:spMk id="3" creationId="{316E1D30-00E1-4516-A13E-6BA10AC38DC4}"/>
          </ac:spMkLst>
        </pc:spChg>
        <pc:spChg chg="mod">
          <ac:chgData name="Alexandru Vasile Inasescu" userId="54adb5b396a106f8" providerId="LiveId" clId="{AA18DA41-AC96-4E74-9FB0-BCEF9FB4C183}" dt="2024-03-13T11:39:40.588" v="72" actId="20577"/>
          <ac:spMkLst>
            <pc:docMk/>
            <pc:sldMk cId="3391778282" sldId="620"/>
            <ac:spMk id="4" creationId="{6DFA9C2D-23C9-4DB1-AFD5-FD3368EABA26}"/>
          </ac:spMkLst>
        </pc:spChg>
      </pc:sldChg>
      <pc:sldChg chg="modSp del mod modAnim">
        <pc:chgData name="Alexandru Vasile Inasescu" userId="54adb5b396a106f8" providerId="LiveId" clId="{AA18DA41-AC96-4E74-9FB0-BCEF9FB4C183}" dt="2024-03-13T14:14:24.407" v="798" actId="2696"/>
        <pc:sldMkLst>
          <pc:docMk/>
          <pc:sldMk cId="3397644942" sldId="622"/>
        </pc:sldMkLst>
        <pc:spChg chg="mod">
          <ac:chgData name="Alexandru Vasile Inasescu" userId="54adb5b396a106f8" providerId="LiveId" clId="{AA18DA41-AC96-4E74-9FB0-BCEF9FB4C183}" dt="2024-03-13T11:40:09.324" v="205" actId="20577"/>
          <ac:spMkLst>
            <pc:docMk/>
            <pc:sldMk cId="3397644942" sldId="622"/>
            <ac:spMk id="2" creationId="{CDF4E204-5630-E80A-812A-F9A9FBF2B243}"/>
          </ac:spMkLst>
        </pc:spChg>
        <pc:spChg chg="mod">
          <ac:chgData name="Alexandru Vasile Inasescu" userId="54adb5b396a106f8" providerId="LiveId" clId="{AA18DA41-AC96-4E74-9FB0-BCEF9FB4C183}" dt="2024-03-13T11:40:12.477" v="206" actId="20577"/>
          <ac:spMkLst>
            <pc:docMk/>
            <pc:sldMk cId="3397644942" sldId="622"/>
            <ac:spMk id="3" creationId="{4A8755B8-367E-C2DC-591D-8F0A61A10610}"/>
          </ac:spMkLst>
        </pc:spChg>
        <pc:spChg chg="mod">
          <ac:chgData name="Alexandru Vasile Inasescu" userId="54adb5b396a106f8" providerId="LiveId" clId="{AA18DA41-AC96-4E74-9FB0-BCEF9FB4C183}" dt="2024-03-13T11:40:05.058" v="204" actId="20577"/>
          <ac:spMkLst>
            <pc:docMk/>
            <pc:sldMk cId="3397644942" sldId="622"/>
            <ac:spMk id="4" creationId="{7AE50AF3-654C-106A-0DA9-33D4D985EEDF}"/>
          </ac:spMkLst>
        </pc:spChg>
      </pc:sldChg>
      <pc:sldChg chg="addSp delSp modSp mod modTransition modClrScheme chgLayout">
        <pc:chgData name="Alexandru Vasile Inasescu" userId="54adb5b396a106f8" providerId="LiveId" clId="{AA18DA41-AC96-4E74-9FB0-BCEF9FB4C183}" dt="2024-03-17T14:41:43.523" v="1150"/>
        <pc:sldMkLst>
          <pc:docMk/>
          <pc:sldMk cId="2395026181" sldId="623"/>
        </pc:sldMkLst>
        <pc:spChg chg="add mod">
          <ac:chgData name="Alexandru Vasile Inasescu" userId="54adb5b396a106f8" providerId="LiveId" clId="{AA18DA41-AC96-4E74-9FB0-BCEF9FB4C183}" dt="2024-03-13T11:42:50.198" v="232" actId="767"/>
          <ac:spMkLst>
            <pc:docMk/>
            <pc:sldMk cId="2395026181" sldId="623"/>
            <ac:spMk id="2" creationId="{6C98DE2E-E5BE-1EF7-C844-ED2F75A7F585}"/>
          </ac:spMkLst>
        </pc:spChg>
        <pc:spChg chg="add mod ord">
          <ac:chgData name="Alexandru Vasile Inasescu" userId="54adb5b396a106f8" providerId="LiveId" clId="{AA18DA41-AC96-4E74-9FB0-BCEF9FB4C183}" dt="2024-03-17T14:12:02.462" v="1050" actId="255"/>
          <ac:spMkLst>
            <pc:docMk/>
            <pc:sldMk cId="2395026181" sldId="623"/>
            <ac:spMk id="3" creationId="{E970D923-36A4-85C6-A94B-6B57C34C80E7}"/>
          </ac:spMkLst>
        </pc:spChg>
        <pc:spChg chg="add del mod">
          <ac:chgData name="Alexandru Vasile Inasescu" userId="54adb5b396a106f8" providerId="LiveId" clId="{AA18DA41-AC96-4E74-9FB0-BCEF9FB4C183}" dt="2024-03-13T11:44:03.097" v="256" actId="47"/>
          <ac:spMkLst>
            <pc:docMk/>
            <pc:sldMk cId="2395026181" sldId="623"/>
            <ac:spMk id="4" creationId="{BA99E7BF-5022-400B-A4A0-5E0D97A1F8F8}"/>
          </ac:spMkLst>
        </pc:spChg>
        <pc:spChg chg="add mod">
          <ac:chgData name="Alexandru Vasile Inasescu" userId="54adb5b396a106f8" providerId="LiveId" clId="{AA18DA41-AC96-4E74-9FB0-BCEF9FB4C183}" dt="2024-03-17T14:12:17.824" v="1053" actId="1076"/>
          <ac:spMkLst>
            <pc:docMk/>
            <pc:sldMk cId="2395026181" sldId="623"/>
            <ac:spMk id="5" creationId="{2BB7E047-BEB8-F70C-E43C-E045F3BC2490}"/>
          </ac:spMkLst>
        </pc:spChg>
        <pc:spChg chg="add del mod">
          <ac:chgData name="Alexandru Vasile Inasescu" userId="54adb5b396a106f8" providerId="LiveId" clId="{AA18DA41-AC96-4E74-9FB0-BCEF9FB4C183}" dt="2024-03-13T11:44:03.379" v="257" actId="478"/>
          <ac:spMkLst>
            <pc:docMk/>
            <pc:sldMk cId="2395026181" sldId="623"/>
            <ac:spMk id="6" creationId="{2B04BCD5-A62B-4FD2-884E-FF5F62D1504C}"/>
          </ac:spMkLst>
        </pc:spChg>
      </pc:sldChg>
      <pc:sldChg chg="modSp del modAnim">
        <pc:chgData name="Alexandru Vasile Inasescu" userId="54adb5b396a106f8" providerId="LiveId" clId="{AA18DA41-AC96-4E74-9FB0-BCEF9FB4C183}" dt="2024-03-13T14:14:22.225" v="797" actId="2696"/>
        <pc:sldMkLst>
          <pc:docMk/>
          <pc:sldMk cId="2004336779" sldId="624"/>
        </pc:sldMkLst>
        <pc:spChg chg="mod">
          <ac:chgData name="Alexandru Vasile Inasescu" userId="54adb5b396a106f8" providerId="LiveId" clId="{AA18DA41-AC96-4E74-9FB0-BCEF9FB4C183}" dt="2024-03-13T11:40:36.480" v="218" actId="20577"/>
          <ac:spMkLst>
            <pc:docMk/>
            <pc:sldMk cId="2004336779" sldId="624"/>
            <ac:spMk id="13314" creationId="{303000FE-B433-4217-A7E9-C8D1C77667EE}"/>
          </ac:spMkLst>
        </pc:spChg>
        <pc:spChg chg="mod">
          <ac:chgData name="Alexandru Vasile Inasescu" userId="54adb5b396a106f8" providerId="LiveId" clId="{AA18DA41-AC96-4E74-9FB0-BCEF9FB4C183}" dt="2024-03-13T11:40:39.823" v="219" actId="20577"/>
          <ac:spMkLst>
            <pc:docMk/>
            <pc:sldMk cId="2004336779" sldId="624"/>
            <ac:spMk id="13316" creationId="{4DC84023-94FC-4B19-A81E-2C1E525C62D7}"/>
          </ac:spMkLst>
        </pc:spChg>
      </pc:sldChg>
      <pc:sldChg chg="addSp delSp modSp new mod modClrScheme chgLayout">
        <pc:chgData name="Alexandru Vasile Inasescu" userId="54adb5b396a106f8" providerId="LiveId" clId="{AA18DA41-AC96-4E74-9FB0-BCEF9FB4C183}" dt="2024-03-17T14:33:14.222" v="1146" actId="20577"/>
        <pc:sldMkLst>
          <pc:docMk/>
          <pc:sldMk cId="497055765" sldId="625"/>
        </pc:sldMkLst>
        <pc:spChg chg="mod">
          <ac:chgData name="Alexandru Vasile Inasescu" userId="54adb5b396a106f8" providerId="LiveId" clId="{AA18DA41-AC96-4E74-9FB0-BCEF9FB4C183}" dt="2024-03-17T14:14:08.032" v="1055" actId="27636"/>
          <ac:spMkLst>
            <pc:docMk/>
            <pc:sldMk cId="497055765" sldId="625"/>
            <ac:spMk id="2" creationId="{DA1A36B9-D9F9-B0B3-6F01-A661CAAD8430}"/>
          </ac:spMkLst>
        </pc:spChg>
        <pc:spChg chg="mod">
          <ac:chgData name="Alexandru Vasile Inasescu" userId="54adb5b396a106f8" providerId="LiveId" clId="{AA18DA41-AC96-4E74-9FB0-BCEF9FB4C183}" dt="2024-03-17T14:33:14.222" v="1146" actId="20577"/>
          <ac:spMkLst>
            <pc:docMk/>
            <pc:sldMk cId="497055765" sldId="625"/>
            <ac:spMk id="3" creationId="{30825D0B-3CC1-6FF3-DD49-C5E0259D90E2}"/>
          </ac:spMkLst>
        </pc:spChg>
        <pc:spChg chg="add mod">
          <ac:chgData name="Alexandru Vasile Inasescu" userId="54adb5b396a106f8" providerId="LiveId" clId="{AA18DA41-AC96-4E74-9FB0-BCEF9FB4C183}" dt="2024-03-13T12:56:21.715" v="455" actId="121"/>
          <ac:spMkLst>
            <pc:docMk/>
            <pc:sldMk cId="497055765" sldId="625"/>
            <ac:spMk id="6" creationId="{006538A5-88FD-D621-BF78-D6A61351241E}"/>
          </ac:spMkLst>
        </pc:spChg>
        <pc:picChg chg="add del mod">
          <ac:chgData name="Alexandru Vasile Inasescu" userId="54adb5b396a106f8" providerId="LiveId" clId="{AA18DA41-AC96-4E74-9FB0-BCEF9FB4C183}" dt="2024-03-17T14:33:03.729" v="1142" actId="14100"/>
          <ac:picMkLst>
            <pc:docMk/>
            <pc:sldMk cId="497055765" sldId="625"/>
            <ac:picMk id="5" creationId="{3D03A203-ED2A-FE21-10EE-2D3AF0B6E0E3}"/>
          </ac:picMkLst>
        </pc:picChg>
        <pc:picChg chg="add mod">
          <ac:chgData name="Alexandru Vasile Inasescu" userId="54adb5b396a106f8" providerId="LiveId" clId="{AA18DA41-AC96-4E74-9FB0-BCEF9FB4C183}" dt="2024-03-13T12:57:10.297" v="461"/>
          <ac:picMkLst>
            <pc:docMk/>
            <pc:sldMk cId="497055765" sldId="625"/>
            <ac:picMk id="8" creationId="{4286EE58-05B2-2F64-F191-AE46D7EA20C8}"/>
          </ac:picMkLst>
        </pc:picChg>
      </pc:sldChg>
      <pc:sldChg chg="add del">
        <pc:chgData name="Alexandru Vasile Inasescu" userId="54adb5b396a106f8" providerId="LiveId" clId="{AA18DA41-AC96-4E74-9FB0-BCEF9FB4C183}" dt="2024-03-13T11:47:49.099" v="337" actId="47"/>
        <pc:sldMkLst>
          <pc:docMk/>
          <pc:sldMk cId="1141406378" sldId="626"/>
        </pc:sldMkLst>
      </pc:sldChg>
      <pc:sldChg chg="addSp delSp modSp add del mod modClrScheme modShow chgLayout">
        <pc:chgData name="Alexandru Vasile Inasescu" userId="54adb5b396a106f8" providerId="LiveId" clId="{AA18DA41-AC96-4E74-9FB0-BCEF9FB4C183}" dt="2024-03-17T14:36:10.935" v="1149" actId="2696"/>
        <pc:sldMkLst>
          <pc:docMk/>
          <pc:sldMk cId="1974073797" sldId="626"/>
        </pc:sldMkLst>
        <pc:spChg chg="mod">
          <ac:chgData name="Alexandru Vasile Inasescu" userId="54adb5b396a106f8" providerId="LiveId" clId="{AA18DA41-AC96-4E74-9FB0-BCEF9FB4C183}" dt="2024-03-13T14:31:02.927" v="925" actId="2711"/>
          <ac:spMkLst>
            <pc:docMk/>
            <pc:sldMk cId="1974073797" sldId="626"/>
            <ac:spMk id="2" creationId="{DA1A36B9-D9F9-B0B3-6F01-A661CAAD8430}"/>
          </ac:spMkLst>
        </pc:spChg>
        <pc:spChg chg="mod">
          <ac:chgData name="Alexandru Vasile Inasescu" userId="54adb5b396a106f8" providerId="LiveId" clId="{AA18DA41-AC96-4E74-9FB0-BCEF9FB4C183}" dt="2024-03-13T18:38:48.352" v="1049" actId="313"/>
          <ac:spMkLst>
            <pc:docMk/>
            <pc:sldMk cId="1974073797" sldId="626"/>
            <ac:spMk id="3" creationId="{30825D0B-3CC1-6FF3-DD49-C5E0259D90E2}"/>
          </ac:spMkLst>
        </pc:spChg>
        <pc:spChg chg="add">
          <ac:chgData name="Alexandru Vasile Inasescu" userId="54adb5b396a106f8" providerId="LiveId" clId="{AA18DA41-AC96-4E74-9FB0-BCEF9FB4C183}" dt="2024-03-13T13:06:23.830" v="496"/>
          <ac:spMkLst>
            <pc:docMk/>
            <pc:sldMk cId="1974073797" sldId="626"/>
            <ac:spMk id="4" creationId="{ADCF496C-27C2-2376-F434-DFA38704E78D}"/>
          </ac:spMkLst>
        </pc:spChg>
        <pc:spChg chg="add mod">
          <ac:chgData name="Alexandru Vasile Inasescu" userId="54adb5b396a106f8" providerId="LiveId" clId="{AA18DA41-AC96-4E74-9FB0-BCEF9FB4C183}" dt="2024-03-13T13:06:29.511" v="498"/>
          <ac:spMkLst>
            <pc:docMk/>
            <pc:sldMk cId="1974073797" sldId="626"/>
            <ac:spMk id="5" creationId="{FBD019B8-F9BC-17D0-38E4-DBD4BBD5495F}"/>
          </ac:spMkLst>
        </pc:spChg>
        <pc:spChg chg="add">
          <ac:chgData name="Alexandru Vasile Inasescu" userId="54adb5b396a106f8" providerId="LiveId" clId="{AA18DA41-AC96-4E74-9FB0-BCEF9FB4C183}" dt="2024-03-13T13:06:37.311" v="499"/>
          <ac:spMkLst>
            <pc:docMk/>
            <pc:sldMk cId="1974073797" sldId="626"/>
            <ac:spMk id="6" creationId="{02075EF2-90B4-7775-2BE3-943CE93DC54E}"/>
          </ac:spMkLst>
        </pc:spChg>
        <pc:spChg chg="add del mod">
          <ac:chgData name="Alexandru Vasile Inasescu" userId="54adb5b396a106f8" providerId="LiveId" clId="{AA18DA41-AC96-4E74-9FB0-BCEF9FB4C183}" dt="2024-03-13T13:20:39.130" v="562"/>
          <ac:spMkLst>
            <pc:docMk/>
            <pc:sldMk cId="1974073797" sldId="626"/>
            <ac:spMk id="9" creationId="{64B58E54-4E6A-75B5-CD45-AC109A52B867}"/>
          </ac:spMkLst>
        </pc:spChg>
        <pc:spChg chg="add mod">
          <ac:chgData name="Alexandru Vasile Inasescu" userId="54adb5b396a106f8" providerId="LiveId" clId="{AA18DA41-AC96-4E74-9FB0-BCEF9FB4C183}" dt="2024-03-13T13:22:30.512" v="573" actId="14100"/>
          <ac:spMkLst>
            <pc:docMk/>
            <pc:sldMk cId="1974073797" sldId="626"/>
            <ac:spMk id="10" creationId="{BF95E1CD-79E6-E853-281E-D3C6C8CC346B}"/>
          </ac:spMkLst>
        </pc:spChg>
        <pc:picChg chg="add mod">
          <ac:chgData name="Alexandru Vasile Inasescu" userId="54adb5b396a106f8" providerId="LiveId" clId="{AA18DA41-AC96-4E74-9FB0-BCEF9FB4C183}" dt="2024-03-13T13:20:15.084" v="559" actId="14100"/>
          <ac:picMkLst>
            <pc:docMk/>
            <pc:sldMk cId="1974073797" sldId="626"/>
            <ac:picMk id="8" creationId="{4F577678-CE6F-E06B-3A26-4CEE19584240}"/>
          </ac:picMkLst>
        </pc:picChg>
      </pc:sldChg>
      <pc:sldChg chg="addSp delSp modSp add mod modClrScheme chgLayout">
        <pc:chgData name="Alexandru Vasile Inasescu" userId="54adb5b396a106f8" providerId="LiveId" clId="{AA18DA41-AC96-4E74-9FB0-BCEF9FB4C183}" dt="2024-03-17T14:31:57.755" v="1126" actId="255"/>
        <pc:sldMkLst>
          <pc:docMk/>
          <pc:sldMk cId="4157394908" sldId="627"/>
        </pc:sldMkLst>
        <pc:spChg chg="mod">
          <ac:chgData name="Alexandru Vasile Inasescu" userId="54adb5b396a106f8" providerId="LiveId" clId="{AA18DA41-AC96-4E74-9FB0-BCEF9FB4C183}" dt="2024-03-17T14:15:12.286" v="1065" actId="20577"/>
          <ac:spMkLst>
            <pc:docMk/>
            <pc:sldMk cId="4157394908" sldId="627"/>
            <ac:spMk id="2" creationId="{DA1A36B9-D9F9-B0B3-6F01-A661CAAD8430}"/>
          </ac:spMkLst>
        </pc:spChg>
        <pc:spChg chg="mod">
          <ac:chgData name="Alexandru Vasile Inasescu" userId="54adb5b396a106f8" providerId="LiveId" clId="{AA18DA41-AC96-4E74-9FB0-BCEF9FB4C183}" dt="2024-03-17T14:31:57.755" v="1126" actId="255"/>
          <ac:spMkLst>
            <pc:docMk/>
            <pc:sldMk cId="4157394908" sldId="627"/>
            <ac:spMk id="3" creationId="{30825D0B-3CC1-6FF3-DD49-C5E0259D90E2}"/>
          </ac:spMkLst>
        </pc:spChg>
        <pc:spChg chg="add del mod">
          <ac:chgData name="Alexandru Vasile Inasescu" userId="54adb5b396a106f8" providerId="LiveId" clId="{AA18DA41-AC96-4E74-9FB0-BCEF9FB4C183}" dt="2024-03-13T12:59:36.701" v="475" actId="22"/>
          <ac:spMkLst>
            <pc:docMk/>
            <pc:sldMk cId="4157394908" sldId="627"/>
            <ac:spMk id="7" creationId="{9C375C2E-67A1-7BF3-F851-DAB383C46272}"/>
          </ac:spMkLst>
        </pc:spChg>
        <pc:spChg chg="add mod">
          <ac:chgData name="Alexandru Vasile Inasescu" userId="54adb5b396a106f8" providerId="LiveId" clId="{AA18DA41-AC96-4E74-9FB0-BCEF9FB4C183}" dt="2024-03-13T13:20:48.432" v="564" actId="1076"/>
          <ac:spMkLst>
            <pc:docMk/>
            <pc:sldMk cId="4157394908" sldId="627"/>
            <ac:spMk id="8" creationId="{F04C9302-F125-A2F4-7741-FCA66267FFE8}"/>
          </ac:spMkLst>
        </pc:spChg>
        <pc:picChg chg="add mod">
          <ac:chgData name="Alexandru Vasile Inasescu" userId="54adb5b396a106f8" providerId="LiveId" clId="{AA18DA41-AC96-4E74-9FB0-BCEF9FB4C183}" dt="2024-03-13T13:00:31.639" v="487" actId="14100"/>
          <ac:picMkLst>
            <pc:docMk/>
            <pc:sldMk cId="4157394908" sldId="627"/>
            <ac:picMk id="5" creationId="{F35F2372-8BF9-C1B5-2CBD-9BDC8F297A56}"/>
          </ac:picMkLst>
        </pc:picChg>
      </pc:sldChg>
      <pc:sldChg chg="addSp delSp modSp add mod modClrScheme chgLayout">
        <pc:chgData name="Alexandru Vasile Inasescu" userId="54adb5b396a106f8" providerId="LiveId" clId="{AA18DA41-AC96-4E74-9FB0-BCEF9FB4C183}" dt="2024-03-17T14:31:01.518" v="1121"/>
        <pc:sldMkLst>
          <pc:docMk/>
          <pc:sldMk cId="2281596754" sldId="628"/>
        </pc:sldMkLst>
        <pc:spChg chg="mod">
          <ac:chgData name="Alexandru Vasile Inasescu" userId="54adb5b396a106f8" providerId="LiveId" clId="{AA18DA41-AC96-4E74-9FB0-BCEF9FB4C183}" dt="2024-03-17T14:31:01.518" v="1121"/>
          <ac:spMkLst>
            <pc:docMk/>
            <pc:sldMk cId="2281596754" sldId="628"/>
            <ac:spMk id="2" creationId="{DA1A36B9-D9F9-B0B3-6F01-A661CAAD8430}"/>
          </ac:spMkLst>
        </pc:spChg>
        <pc:spChg chg="mod ord">
          <ac:chgData name="Alexandru Vasile Inasescu" userId="54adb5b396a106f8" providerId="LiveId" clId="{AA18DA41-AC96-4E74-9FB0-BCEF9FB4C183}" dt="2024-03-17T14:30:30.864" v="1119" actId="255"/>
          <ac:spMkLst>
            <pc:docMk/>
            <pc:sldMk cId="2281596754" sldId="628"/>
            <ac:spMk id="3" creationId="{30825D0B-3CC1-6FF3-DD49-C5E0259D90E2}"/>
          </ac:spMkLst>
        </pc:spChg>
        <pc:spChg chg="add del mod">
          <ac:chgData name="Alexandru Vasile Inasescu" userId="54adb5b396a106f8" providerId="LiveId" clId="{AA18DA41-AC96-4E74-9FB0-BCEF9FB4C183}" dt="2024-03-13T13:13:09.029" v="528" actId="26606"/>
          <ac:spMkLst>
            <pc:docMk/>
            <pc:sldMk cId="2281596754" sldId="628"/>
            <ac:spMk id="7" creationId="{CF461CB3-7DA4-840D-D0DB-A41A09161110}"/>
          </ac:spMkLst>
        </pc:spChg>
        <pc:spChg chg="add del mod">
          <ac:chgData name="Alexandru Vasile Inasescu" userId="54adb5b396a106f8" providerId="LiveId" clId="{AA18DA41-AC96-4E74-9FB0-BCEF9FB4C183}" dt="2024-03-13T13:13:09.029" v="528" actId="26606"/>
          <ac:spMkLst>
            <pc:docMk/>
            <pc:sldMk cId="2281596754" sldId="628"/>
            <ac:spMk id="9" creationId="{F850BC67-07BA-8F4A-4264-DA5FA9550F30}"/>
          </ac:spMkLst>
        </pc:spChg>
        <pc:spChg chg="add del mod">
          <ac:chgData name="Alexandru Vasile Inasescu" userId="54adb5b396a106f8" providerId="LiveId" clId="{AA18DA41-AC96-4E74-9FB0-BCEF9FB4C183}" dt="2024-03-13T13:13:03.004" v="522" actId="26606"/>
          <ac:spMkLst>
            <pc:docMk/>
            <pc:sldMk cId="2281596754" sldId="628"/>
            <ac:spMk id="10" creationId="{BC03A64A-D449-1396-9D70-CE704569F42E}"/>
          </ac:spMkLst>
        </pc:spChg>
        <pc:spChg chg="add del mod">
          <ac:chgData name="Alexandru Vasile Inasescu" userId="54adb5b396a106f8" providerId="LiveId" clId="{AA18DA41-AC96-4E74-9FB0-BCEF9FB4C183}" dt="2024-03-13T13:13:10.744" v="530" actId="26606"/>
          <ac:spMkLst>
            <pc:docMk/>
            <pc:sldMk cId="2281596754" sldId="628"/>
            <ac:spMk id="11" creationId="{BC03A64A-D449-1396-9D70-CE704569F42E}"/>
          </ac:spMkLst>
        </pc:spChg>
        <pc:spChg chg="add del mod">
          <ac:chgData name="Alexandru Vasile Inasescu" userId="54adb5b396a106f8" providerId="LiveId" clId="{AA18DA41-AC96-4E74-9FB0-BCEF9FB4C183}" dt="2024-03-13T13:13:03.004" v="522" actId="26606"/>
          <ac:spMkLst>
            <pc:docMk/>
            <pc:sldMk cId="2281596754" sldId="628"/>
            <ac:spMk id="12" creationId="{493FCEA9-33E9-869C-C0E3-92D58B63909E}"/>
          </ac:spMkLst>
        </pc:spChg>
        <pc:spChg chg="add del mod">
          <ac:chgData name="Alexandru Vasile Inasescu" userId="54adb5b396a106f8" providerId="LiveId" clId="{AA18DA41-AC96-4E74-9FB0-BCEF9FB4C183}" dt="2024-03-13T13:13:10.744" v="530" actId="26606"/>
          <ac:spMkLst>
            <pc:docMk/>
            <pc:sldMk cId="2281596754" sldId="628"/>
            <ac:spMk id="13" creationId="{493FCEA9-33E9-869C-C0E3-92D58B63909E}"/>
          </ac:spMkLst>
        </pc:spChg>
        <pc:spChg chg="add del mod">
          <ac:chgData name="Alexandru Vasile Inasescu" userId="54adb5b396a106f8" providerId="LiveId" clId="{AA18DA41-AC96-4E74-9FB0-BCEF9FB4C183}" dt="2024-03-13T13:13:04.995" v="524" actId="26606"/>
          <ac:spMkLst>
            <pc:docMk/>
            <pc:sldMk cId="2281596754" sldId="628"/>
            <ac:spMk id="14" creationId="{CF461CB3-7DA4-840D-D0DB-A41A09161110}"/>
          </ac:spMkLst>
        </pc:spChg>
        <pc:spChg chg="add del mod">
          <ac:chgData name="Alexandru Vasile Inasescu" userId="54adb5b396a106f8" providerId="LiveId" clId="{AA18DA41-AC96-4E74-9FB0-BCEF9FB4C183}" dt="2024-03-13T13:13:04.995" v="524" actId="26606"/>
          <ac:spMkLst>
            <pc:docMk/>
            <pc:sldMk cId="2281596754" sldId="628"/>
            <ac:spMk id="15" creationId="{F850BC67-07BA-8F4A-4264-DA5FA9550F30}"/>
          </ac:spMkLst>
        </pc:spChg>
        <pc:spChg chg="add del mod">
          <ac:chgData name="Alexandru Vasile Inasescu" userId="54adb5b396a106f8" providerId="LiveId" clId="{AA18DA41-AC96-4E74-9FB0-BCEF9FB4C183}" dt="2024-03-13T13:17:46.779" v="550" actId="22"/>
          <ac:spMkLst>
            <pc:docMk/>
            <pc:sldMk cId="2281596754" sldId="628"/>
            <ac:spMk id="16" creationId="{C58B070F-C12E-238E-B403-FFDC08F01F83}"/>
          </ac:spMkLst>
        </pc:spChg>
        <pc:spChg chg="add mod">
          <ac:chgData name="Alexandru Vasile Inasescu" userId="54adb5b396a106f8" providerId="LiveId" clId="{AA18DA41-AC96-4E74-9FB0-BCEF9FB4C183}" dt="2024-03-13T13:18:35.844" v="558" actId="120"/>
          <ac:spMkLst>
            <pc:docMk/>
            <pc:sldMk cId="2281596754" sldId="628"/>
            <ac:spMk id="17" creationId="{64F8C809-8A68-FCD3-935B-C50716839FDB}"/>
          </ac:spMkLst>
        </pc:spChg>
        <pc:picChg chg="add mod ord">
          <ac:chgData name="Alexandru Vasile Inasescu" userId="54adb5b396a106f8" providerId="LiveId" clId="{AA18DA41-AC96-4E74-9FB0-BCEF9FB4C183}" dt="2024-03-13T13:17:46.905" v="551" actId="26606"/>
          <ac:picMkLst>
            <pc:docMk/>
            <pc:sldMk cId="2281596754" sldId="628"/>
            <ac:picMk id="5" creationId="{6577499F-F92C-E250-21B4-B649CD4F7343}"/>
          </ac:picMkLst>
        </pc:picChg>
        <pc:picChg chg="del">
          <ac:chgData name="Alexandru Vasile Inasescu" userId="54adb5b396a106f8" providerId="LiveId" clId="{AA18DA41-AC96-4E74-9FB0-BCEF9FB4C183}" dt="2024-03-13T13:08:32.944" v="506" actId="478"/>
          <ac:picMkLst>
            <pc:docMk/>
            <pc:sldMk cId="2281596754" sldId="628"/>
            <ac:picMk id="8" creationId="{4F577678-CE6F-E06B-3A26-4CEE19584240}"/>
          </ac:picMkLst>
        </pc:picChg>
      </pc:sldChg>
      <pc:sldChg chg="addSp delSp modSp add mod setBg">
        <pc:chgData name="Alexandru Vasile Inasescu" userId="54adb5b396a106f8" providerId="LiveId" clId="{AA18DA41-AC96-4E74-9FB0-BCEF9FB4C183}" dt="2024-03-17T14:30:17.030" v="1118" actId="255"/>
        <pc:sldMkLst>
          <pc:docMk/>
          <pc:sldMk cId="3190031627" sldId="629"/>
        </pc:sldMkLst>
        <pc:spChg chg="mod">
          <ac:chgData name="Alexandru Vasile Inasescu" userId="54adb5b396a106f8" providerId="LiveId" clId="{AA18DA41-AC96-4E74-9FB0-BCEF9FB4C183}" dt="2024-03-13T18:25:32.514" v="997" actId="255"/>
          <ac:spMkLst>
            <pc:docMk/>
            <pc:sldMk cId="3190031627" sldId="629"/>
            <ac:spMk id="2" creationId="{DA1A36B9-D9F9-B0B3-6F01-A661CAAD8430}"/>
          </ac:spMkLst>
        </pc:spChg>
        <pc:spChg chg="mod">
          <ac:chgData name="Alexandru Vasile Inasescu" userId="54adb5b396a106f8" providerId="LiveId" clId="{AA18DA41-AC96-4E74-9FB0-BCEF9FB4C183}" dt="2024-03-13T13:48:10.980" v="582" actId="6549"/>
          <ac:spMkLst>
            <pc:docMk/>
            <pc:sldMk cId="3190031627" sldId="629"/>
            <ac:spMk id="3" creationId="{30825D0B-3CC1-6FF3-DD49-C5E0259D90E2}"/>
          </ac:spMkLst>
        </pc:spChg>
        <pc:spChg chg="add del mod">
          <ac:chgData name="Alexandru Vasile Inasescu" userId="54adb5b396a106f8" providerId="LiveId" clId="{AA18DA41-AC96-4E74-9FB0-BCEF9FB4C183}" dt="2024-03-13T13:50:29.010" v="588"/>
          <ac:spMkLst>
            <pc:docMk/>
            <pc:sldMk cId="3190031627" sldId="629"/>
            <ac:spMk id="4" creationId="{B680AE2E-3730-7C5F-E608-11CA6D93D925}"/>
          </ac:spMkLst>
        </pc:spChg>
        <pc:spChg chg="add del mod">
          <ac:chgData name="Alexandru Vasile Inasescu" userId="54adb5b396a106f8" providerId="LiveId" clId="{AA18DA41-AC96-4E74-9FB0-BCEF9FB4C183}" dt="2024-03-17T14:30:17.030" v="1118" actId="255"/>
          <ac:spMkLst>
            <pc:docMk/>
            <pc:sldMk cId="3190031627" sldId="629"/>
            <ac:spMk id="6" creationId="{94B20D45-F36F-3246-4409-5885AFBC4351}"/>
          </ac:spMkLst>
        </pc:spChg>
        <pc:spChg chg="add del mod">
          <ac:chgData name="Alexandru Vasile Inasescu" userId="54adb5b396a106f8" providerId="LiveId" clId="{AA18DA41-AC96-4E74-9FB0-BCEF9FB4C183}" dt="2024-03-13T18:32:24.894" v="1028" actId="478"/>
          <ac:spMkLst>
            <pc:docMk/>
            <pc:sldMk cId="3190031627" sldId="629"/>
            <ac:spMk id="9" creationId="{FBEEBDBB-590D-34D4-7BAA-4302DB269EC7}"/>
          </ac:spMkLst>
        </pc:spChg>
        <pc:spChg chg="del">
          <ac:chgData name="Alexandru Vasile Inasescu" userId="54adb5b396a106f8" providerId="LiveId" clId="{AA18DA41-AC96-4E74-9FB0-BCEF9FB4C183}" dt="2024-03-13T13:50:28.994" v="586" actId="478"/>
          <ac:spMkLst>
            <pc:docMk/>
            <pc:sldMk cId="3190031627" sldId="629"/>
            <ac:spMk id="17" creationId="{64F8C809-8A68-FCD3-935B-C50716839FDB}"/>
          </ac:spMkLst>
        </pc:spChg>
        <pc:graphicFrameChg chg="add del mod modGraphic">
          <ac:chgData name="Alexandru Vasile Inasescu" userId="54adb5b396a106f8" providerId="LiveId" clId="{AA18DA41-AC96-4E74-9FB0-BCEF9FB4C183}" dt="2024-03-13T18:30:25.728" v="1016" actId="478"/>
          <ac:graphicFrameMkLst>
            <pc:docMk/>
            <pc:sldMk cId="3190031627" sldId="629"/>
            <ac:graphicFrameMk id="8" creationId="{755D9FF6-D265-D61F-99D4-2B145DC67BFA}"/>
          </ac:graphicFrameMkLst>
        </pc:graphicFrameChg>
        <pc:picChg chg="del">
          <ac:chgData name="Alexandru Vasile Inasescu" userId="54adb5b396a106f8" providerId="LiveId" clId="{AA18DA41-AC96-4E74-9FB0-BCEF9FB4C183}" dt="2024-03-13T13:25:49.094" v="575" actId="478"/>
          <ac:picMkLst>
            <pc:docMk/>
            <pc:sldMk cId="3190031627" sldId="629"/>
            <ac:picMk id="5" creationId="{6577499F-F92C-E250-21B4-B649CD4F7343}"/>
          </ac:picMkLst>
        </pc:picChg>
        <pc:picChg chg="add mod">
          <ac:chgData name="Alexandru Vasile Inasescu" userId="54adb5b396a106f8" providerId="LiveId" clId="{AA18DA41-AC96-4E74-9FB0-BCEF9FB4C183}" dt="2024-03-13T18:30:17.333" v="1014" actId="1076"/>
          <ac:picMkLst>
            <pc:docMk/>
            <pc:sldMk cId="3190031627" sldId="629"/>
            <ac:picMk id="1026" creationId="{F27DF1B8-9C8A-9F5C-B0CD-437518C78278}"/>
          </ac:picMkLst>
        </pc:picChg>
        <pc:picChg chg="add del mod">
          <ac:chgData name="Alexandru Vasile Inasescu" userId="54adb5b396a106f8" providerId="LiveId" clId="{AA18DA41-AC96-4E74-9FB0-BCEF9FB4C183}" dt="2024-03-13T18:31:15.516" v="1019" actId="478"/>
          <ac:picMkLst>
            <pc:docMk/>
            <pc:sldMk cId="3190031627" sldId="629"/>
            <ac:picMk id="1028" creationId="{FC7BA669-8E44-A651-7DB2-81A6CA30CA59}"/>
          </ac:picMkLst>
        </pc:picChg>
        <pc:picChg chg="add">
          <ac:chgData name="Alexandru Vasile Inasescu" userId="54adb5b396a106f8" providerId="LiveId" clId="{AA18DA41-AC96-4E74-9FB0-BCEF9FB4C183}" dt="2024-03-13T18:31:21.362" v="1020"/>
          <ac:picMkLst>
            <pc:docMk/>
            <pc:sldMk cId="3190031627" sldId="629"/>
            <ac:picMk id="1030" creationId="{CFD7730B-32F3-8D52-392E-1B470C866A87}"/>
          </ac:picMkLst>
        </pc:picChg>
        <pc:picChg chg="add del">
          <ac:chgData name="Alexandru Vasile Inasescu" userId="54adb5b396a106f8" providerId="LiveId" clId="{AA18DA41-AC96-4E74-9FB0-BCEF9FB4C183}" dt="2024-03-13T18:32:02.770" v="1024" actId="478"/>
          <ac:picMkLst>
            <pc:docMk/>
            <pc:sldMk cId="3190031627" sldId="629"/>
            <ac:picMk id="1032" creationId="{6A62BB75-EE19-992A-DB51-D98A12D3F98E}"/>
          </ac:picMkLst>
        </pc:picChg>
        <pc:picChg chg="add del mod">
          <ac:chgData name="Alexandru Vasile Inasescu" userId="54adb5b396a106f8" providerId="LiveId" clId="{AA18DA41-AC96-4E74-9FB0-BCEF9FB4C183}" dt="2024-03-13T18:32:24.894" v="1028" actId="478"/>
          <ac:picMkLst>
            <pc:docMk/>
            <pc:sldMk cId="3190031627" sldId="629"/>
            <ac:picMk id="1034" creationId="{D1D27544-71FF-A0A2-9201-EB05285F11A1}"/>
          </ac:picMkLst>
        </pc:picChg>
        <pc:picChg chg="add">
          <ac:chgData name="Alexandru Vasile Inasescu" userId="54adb5b396a106f8" providerId="LiveId" clId="{AA18DA41-AC96-4E74-9FB0-BCEF9FB4C183}" dt="2024-03-13T18:32:36.271" v="1029"/>
          <ac:picMkLst>
            <pc:docMk/>
            <pc:sldMk cId="3190031627" sldId="629"/>
            <ac:picMk id="1036" creationId="{31E14838-DA3B-7EFD-2530-1F3DDE497B59}"/>
          </ac:picMkLst>
        </pc:picChg>
      </pc:sldChg>
      <pc:sldChg chg="modSp add mod">
        <pc:chgData name="Alexandru Vasile Inasescu" userId="54adb5b396a106f8" providerId="LiveId" clId="{AA18DA41-AC96-4E74-9FB0-BCEF9FB4C183}" dt="2024-03-17T14:30:04.765" v="1117" actId="255"/>
        <pc:sldMkLst>
          <pc:docMk/>
          <pc:sldMk cId="3006588642" sldId="630"/>
        </pc:sldMkLst>
        <pc:spChg chg="mod">
          <ac:chgData name="Alexandru Vasile Inasescu" userId="54adb5b396a106f8" providerId="LiveId" clId="{AA18DA41-AC96-4E74-9FB0-BCEF9FB4C183}" dt="2024-03-13T14:30:25.557" v="921" actId="2711"/>
          <ac:spMkLst>
            <pc:docMk/>
            <pc:sldMk cId="3006588642" sldId="630"/>
            <ac:spMk id="2" creationId="{DA1A36B9-D9F9-B0B3-6F01-A661CAAD8430}"/>
          </ac:spMkLst>
        </pc:spChg>
        <pc:spChg chg="mod">
          <ac:chgData name="Alexandru Vasile Inasescu" userId="54adb5b396a106f8" providerId="LiveId" clId="{AA18DA41-AC96-4E74-9FB0-BCEF9FB4C183}" dt="2024-03-17T14:30:04.765" v="1117" actId="255"/>
          <ac:spMkLst>
            <pc:docMk/>
            <pc:sldMk cId="3006588642" sldId="630"/>
            <ac:spMk id="6" creationId="{94B20D45-F36F-3246-4409-5885AFBC4351}"/>
          </ac:spMkLst>
        </pc:spChg>
      </pc:sldChg>
      <pc:sldChg chg="addSp delSp modSp add mod">
        <pc:chgData name="Alexandru Vasile Inasescu" userId="54adb5b396a106f8" providerId="LiveId" clId="{AA18DA41-AC96-4E74-9FB0-BCEF9FB4C183}" dt="2024-03-17T14:29:50.043" v="1116" actId="255"/>
        <pc:sldMkLst>
          <pc:docMk/>
          <pc:sldMk cId="4042519604" sldId="631"/>
        </pc:sldMkLst>
        <pc:spChg chg="mod">
          <ac:chgData name="Alexandru Vasile Inasescu" userId="54adb5b396a106f8" providerId="LiveId" clId="{AA18DA41-AC96-4E74-9FB0-BCEF9FB4C183}" dt="2024-03-13T13:56:11.467" v="730"/>
          <ac:spMkLst>
            <pc:docMk/>
            <pc:sldMk cId="4042519604" sldId="631"/>
            <ac:spMk id="2" creationId="{DA1A36B9-D9F9-B0B3-6F01-A661CAAD8430}"/>
          </ac:spMkLst>
        </pc:spChg>
        <pc:spChg chg="del">
          <ac:chgData name="Alexandru Vasile Inasescu" userId="54adb5b396a106f8" providerId="LiveId" clId="{AA18DA41-AC96-4E74-9FB0-BCEF9FB4C183}" dt="2024-03-13T18:36:32.305" v="1044" actId="478"/>
          <ac:spMkLst>
            <pc:docMk/>
            <pc:sldMk cId="4042519604" sldId="631"/>
            <ac:spMk id="3" creationId="{30825D0B-3CC1-6FF3-DD49-C5E0259D90E2}"/>
          </ac:spMkLst>
        </pc:spChg>
        <pc:spChg chg="add mod">
          <ac:chgData name="Alexandru Vasile Inasescu" userId="54adb5b396a106f8" providerId="LiveId" clId="{AA18DA41-AC96-4E74-9FB0-BCEF9FB4C183}" dt="2024-03-17T14:29:50.043" v="1116" actId="255"/>
          <ac:spMkLst>
            <pc:docMk/>
            <pc:sldMk cId="4042519604" sldId="631"/>
            <ac:spMk id="4" creationId="{94B20D45-F36F-3246-4409-5885AFBC4351}"/>
          </ac:spMkLst>
        </pc:spChg>
        <pc:spChg chg="mod">
          <ac:chgData name="Alexandru Vasile Inasescu" userId="54adb5b396a106f8" providerId="LiveId" clId="{AA18DA41-AC96-4E74-9FB0-BCEF9FB4C183}" dt="2024-03-17T14:29:40.121" v="1115" actId="255"/>
          <ac:spMkLst>
            <pc:docMk/>
            <pc:sldMk cId="4042519604" sldId="631"/>
            <ac:spMk id="6" creationId="{94B20D45-F36F-3246-4409-5885AFBC4351}"/>
          </ac:spMkLst>
        </pc:spChg>
        <pc:spChg chg="add del mod">
          <ac:chgData name="Alexandru Vasile Inasescu" userId="54adb5b396a106f8" providerId="LiveId" clId="{AA18DA41-AC96-4E74-9FB0-BCEF9FB4C183}" dt="2024-03-13T18:36:37.681" v="1045" actId="478"/>
          <ac:spMkLst>
            <pc:docMk/>
            <pc:sldMk cId="4042519604" sldId="631"/>
            <ac:spMk id="7" creationId="{4A0841E4-3BB6-654C-8FCB-4F1AE9238751}"/>
          </ac:spMkLst>
        </pc:spChg>
      </pc:sldChg>
      <pc:sldChg chg="delSp modSp add del mod">
        <pc:chgData name="Alexandru Vasile Inasescu" userId="54adb5b396a106f8" providerId="LiveId" clId="{AA18DA41-AC96-4E74-9FB0-BCEF9FB4C183}" dt="2024-03-13T18:37:15.214" v="1048" actId="2696"/>
        <pc:sldMkLst>
          <pc:docMk/>
          <pc:sldMk cId="2968955290" sldId="632"/>
        </pc:sldMkLst>
        <pc:spChg chg="mod">
          <ac:chgData name="Alexandru Vasile Inasescu" userId="54adb5b396a106f8" providerId="LiveId" clId="{AA18DA41-AC96-4E74-9FB0-BCEF9FB4C183}" dt="2024-03-13T14:30:12.428" v="920" actId="255"/>
          <ac:spMkLst>
            <pc:docMk/>
            <pc:sldMk cId="2968955290" sldId="632"/>
            <ac:spMk id="2" creationId="{DA1A36B9-D9F9-B0B3-6F01-A661CAAD8430}"/>
          </ac:spMkLst>
        </pc:spChg>
        <pc:spChg chg="del mod">
          <ac:chgData name="Alexandru Vasile Inasescu" userId="54adb5b396a106f8" providerId="LiveId" clId="{AA18DA41-AC96-4E74-9FB0-BCEF9FB4C183}" dt="2024-03-13T18:35:58.302" v="1039" actId="21"/>
          <ac:spMkLst>
            <pc:docMk/>
            <pc:sldMk cId="2968955290" sldId="632"/>
            <ac:spMk id="6" creationId="{94B20D45-F36F-3246-4409-5885AFBC4351}"/>
          </ac:spMkLst>
        </pc:spChg>
      </pc:sldChg>
      <pc:sldChg chg="addSp delSp modSp add mod">
        <pc:chgData name="Alexandru Vasile Inasescu" userId="54adb5b396a106f8" providerId="LiveId" clId="{AA18DA41-AC96-4E74-9FB0-BCEF9FB4C183}" dt="2024-03-13T14:18:23.818" v="840" actId="14100"/>
        <pc:sldMkLst>
          <pc:docMk/>
          <pc:sldMk cId="2233750161" sldId="633"/>
        </pc:sldMkLst>
        <pc:spChg chg="mod">
          <ac:chgData name="Alexandru Vasile Inasescu" userId="54adb5b396a106f8" providerId="LiveId" clId="{AA18DA41-AC96-4E74-9FB0-BCEF9FB4C183}" dt="2024-03-13T14:14:45.129" v="806" actId="27636"/>
          <ac:spMkLst>
            <pc:docMk/>
            <pc:sldMk cId="2233750161" sldId="633"/>
            <ac:spMk id="2" creationId="{DA1A36B9-D9F9-B0B3-6F01-A661CAAD8430}"/>
          </ac:spMkLst>
        </pc:spChg>
        <pc:spChg chg="add del mod">
          <ac:chgData name="Alexandru Vasile Inasescu" userId="54adb5b396a106f8" providerId="LiveId" clId="{AA18DA41-AC96-4E74-9FB0-BCEF9FB4C183}" dt="2024-03-13T14:15:29.989" v="815" actId="20577"/>
          <ac:spMkLst>
            <pc:docMk/>
            <pc:sldMk cId="2233750161" sldId="633"/>
            <ac:spMk id="6" creationId="{94B20D45-F36F-3246-4409-5885AFBC4351}"/>
          </ac:spMkLst>
        </pc:spChg>
        <pc:graphicFrameChg chg="add mod">
          <ac:chgData name="Alexandru Vasile Inasescu" userId="54adb5b396a106f8" providerId="LiveId" clId="{AA18DA41-AC96-4E74-9FB0-BCEF9FB4C183}" dt="2024-03-13T14:15:22.072" v="810"/>
          <ac:graphicFrameMkLst>
            <pc:docMk/>
            <pc:sldMk cId="2233750161" sldId="633"/>
            <ac:graphicFrameMk id="4" creationId="{6B1E0488-C050-D3D1-915E-380D9F28BA34}"/>
          </ac:graphicFrameMkLst>
        </pc:graphicFrameChg>
        <pc:graphicFrameChg chg="add mod">
          <ac:chgData name="Alexandru Vasile Inasescu" userId="54adb5b396a106f8" providerId="LiveId" clId="{AA18DA41-AC96-4E74-9FB0-BCEF9FB4C183}" dt="2024-03-13T14:15:33.109" v="816"/>
          <ac:graphicFrameMkLst>
            <pc:docMk/>
            <pc:sldMk cId="2233750161" sldId="633"/>
            <ac:graphicFrameMk id="5" creationId="{A22D3C8D-422D-85C7-AE64-2FAB089C0FE4}"/>
          </ac:graphicFrameMkLst>
        </pc:graphicFrameChg>
        <pc:graphicFrameChg chg="add mod modGraphic">
          <ac:chgData name="Alexandru Vasile Inasescu" userId="54adb5b396a106f8" providerId="LiveId" clId="{AA18DA41-AC96-4E74-9FB0-BCEF9FB4C183}" dt="2024-03-13T14:16:21.784" v="823" actId="14100"/>
          <ac:graphicFrameMkLst>
            <pc:docMk/>
            <pc:sldMk cId="2233750161" sldId="633"/>
            <ac:graphicFrameMk id="7" creationId="{1856A8C2-BF4D-575A-D766-F5C66258D905}"/>
          </ac:graphicFrameMkLst>
        </pc:graphicFrameChg>
        <pc:picChg chg="add mod">
          <ac:chgData name="Alexandru Vasile Inasescu" userId="54adb5b396a106f8" providerId="LiveId" clId="{AA18DA41-AC96-4E74-9FB0-BCEF9FB4C183}" dt="2024-03-13T14:17:27.391" v="832" actId="14100"/>
          <ac:picMkLst>
            <pc:docMk/>
            <pc:sldMk cId="2233750161" sldId="633"/>
            <ac:picMk id="8" creationId="{11429F2E-B8D9-1616-EE6F-9A11C9A96ADE}"/>
          </ac:picMkLst>
        </pc:picChg>
        <pc:picChg chg="add mod">
          <ac:chgData name="Alexandru Vasile Inasescu" userId="54adb5b396a106f8" providerId="LiveId" clId="{AA18DA41-AC96-4E74-9FB0-BCEF9FB4C183}" dt="2024-03-13T14:18:23.818" v="840" actId="14100"/>
          <ac:picMkLst>
            <pc:docMk/>
            <pc:sldMk cId="2233750161" sldId="633"/>
            <ac:picMk id="9" creationId="{DACD3D73-24E1-B63A-22B5-8736808D1E4B}"/>
          </ac:picMkLst>
        </pc:picChg>
      </pc:sldChg>
      <pc:sldChg chg="addSp delSp modSp add mod">
        <pc:chgData name="Alexandru Vasile Inasescu" userId="54adb5b396a106f8" providerId="LiveId" clId="{AA18DA41-AC96-4E74-9FB0-BCEF9FB4C183}" dt="2024-03-13T14:18:59.151" v="846" actId="14100"/>
        <pc:sldMkLst>
          <pc:docMk/>
          <pc:sldMk cId="1778031115" sldId="634"/>
        </pc:sldMkLst>
        <pc:picChg chg="add mod">
          <ac:chgData name="Alexandru Vasile Inasescu" userId="54adb5b396a106f8" providerId="LiveId" clId="{AA18DA41-AC96-4E74-9FB0-BCEF9FB4C183}" dt="2024-03-13T14:18:59.151" v="846" actId="14100"/>
          <ac:picMkLst>
            <pc:docMk/>
            <pc:sldMk cId="1778031115" sldId="634"/>
            <ac:picMk id="4" creationId="{999499CA-BF75-2DC1-476F-1DC4DAEADAA9}"/>
          </ac:picMkLst>
        </pc:picChg>
        <pc:picChg chg="del">
          <ac:chgData name="Alexandru Vasile Inasescu" userId="54adb5b396a106f8" providerId="LiveId" clId="{AA18DA41-AC96-4E74-9FB0-BCEF9FB4C183}" dt="2024-03-13T14:18:32.011" v="842" actId="478"/>
          <ac:picMkLst>
            <pc:docMk/>
            <pc:sldMk cId="1778031115" sldId="634"/>
            <ac:picMk id="9" creationId="{DACD3D73-24E1-B63A-22B5-8736808D1E4B}"/>
          </ac:picMkLst>
        </pc:picChg>
      </pc:sldChg>
      <pc:sldChg chg="addSp delSp modSp add mod">
        <pc:chgData name="Alexandru Vasile Inasescu" userId="54adb5b396a106f8" providerId="LiveId" clId="{AA18DA41-AC96-4E74-9FB0-BCEF9FB4C183}" dt="2024-03-17T14:29:24.109" v="1114" actId="255"/>
        <pc:sldMkLst>
          <pc:docMk/>
          <pc:sldMk cId="2757961708" sldId="635"/>
        </pc:sldMkLst>
        <pc:spChg chg="mod">
          <ac:chgData name="Alexandru Vasile Inasescu" userId="54adb5b396a106f8" providerId="LiveId" clId="{AA18DA41-AC96-4E74-9FB0-BCEF9FB4C183}" dt="2024-03-13T14:29:55.032" v="918" actId="255"/>
          <ac:spMkLst>
            <pc:docMk/>
            <pc:sldMk cId="2757961708" sldId="635"/>
            <ac:spMk id="2" creationId="{DA1A36B9-D9F9-B0B3-6F01-A661CAAD8430}"/>
          </ac:spMkLst>
        </pc:spChg>
        <pc:spChg chg="add mod">
          <ac:chgData name="Alexandru Vasile Inasescu" userId="54adb5b396a106f8" providerId="LiveId" clId="{AA18DA41-AC96-4E74-9FB0-BCEF9FB4C183}" dt="2024-03-17T14:29:24.109" v="1114" actId="255"/>
          <ac:spMkLst>
            <pc:docMk/>
            <pc:sldMk cId="2757961708" sldId="635"/>
            <ac:spMk id="5" creationId="{52F3D3B2-0405-5FF3-B52C-CD69907B6B5B}"/>
          </ac:spMkLst>
        </pc:spChg>
        <pc:picChg chg="del">
          <ac:chgData name="Alexandru Vasile Inasescu" userId="54adb5b396a106f8" providerId="LiveId" clId="{AA18DA41-AC96-4E74-9FB0-BCEF9FB4C183}" dt="2024-03-13T14:19:48.118" v="848" actId="478"/>
          <ac:picMkLst>
            <pc:docMk/>
            <pc:sldMk cId="2757961708" sldId="635"/>
            <ac:picMk id="4" creationId="{999499CA-BF75-2DC1-476F-1DC4DAEADAA9}"/>
          </ac:picMkLst>
        </pc:picChg>
      </pc:sldChg>
      <pc:sldChg chg="modSp add mod">
        <pc:chgData name="Alexandru Vasile Inasescu" userId="54adb5b396a106f8" providerId="LiveId" clId="{AA18DA41-AC96-4E74-9FB0-BCEF9FB4C183}" dt="2024-03-17T14:33:25.629" v="1148" actId="20577"/>
        <pc:sldMkLst>
          <pc:docMk/>
          <pc:sldMk cId="351752308" sldId="636"/>
        </pc:sldMkLst>
        <pc:spChg chg="mod">
          <ac:chgData name="Alexandru Vasile Inasescu" userId="54adb5b396a106f8" providerId="LiveId" clId="{AA18DA41-AC96-4E74-9FB0-BCEF9FB4C183}" dt="2024-03-17T14:17:42.010" v="1084"/>
          <ac:spMkLst>
            <pc:docMk/>
            <pc:sldMk cId="351752308" sldId="636"/>
            <ac:spMk id="2" creationId="{DA1A36B9-D9F9-B0B3-6F01-A661CAAD8430}"/>
          </ac:spMkLst>
        </pc:spChg>
        <pc:spChg chg="mod">
          <ac:chgData name="Alexandru Vasile Inasescu" userId="54adb5b396a106f8" providerId="LiveId" clId="{AA18DA41-AC96-4E74-9FB0-BCEF9FB4C183}" dt="2024-03-17T14:33:25.629" v="1148" actId="20577"/>
          <ac:spMkLst>
            <pc:docMk/>
            <pc:sldMk cId="351752308" sldId="636"/>
            <ac:spMk id="3" creationId="{30825D0B-3CC1-6FF3-DD49-C5E0259D90E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348F6B-7D9C-4221-B670-EA33E74C00C7}" type="datetimeFigureOut">
              <a:rPr lang="en-GB" smtClean="0"/>
              <a:t>17/03/2024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6AB0BD-C602-44F2-AC03-7E6A0E4E5B94}" type="slidenum">
              <a:rPr lang="en-GB" smtClean="0"/>
              <a:t>‹#›</a:t>
            </a:fld>
            <a:endParaRPr lang="en-GB" dirty="0"/>
          </a:p>
        </p:txBody>
      </p:sp>
    </p:spTree>
    <p:extLst>
      <p:ext uri="{BB962C8B-B14F-4D97-AF65-F5344CB8AC3E}">
        <p14:creationId xmlns:p14="http://schemas.microsoft.com/office/powerpoint/2010/main" val="3743693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17/03/2024</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3860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7453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86294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21262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15145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41046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29498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16735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5780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42775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89389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17/03/2024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10834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70D923-36A4-85C6-A94B-6B57C34C80E7}"/>
              </a:ext>
            </a:extLst>
          </p:cNvPr>
          <p:cNvSpPr txBox="1"/>
          <p:nvPr/>
        </p:nvSpPr>
        <p:spPr>
          <a:xfrm>
            <a:off x="0" y="1325461"/>
            <a:ext cx="2835564" cy="1277273"/>
          </a:xfrm>
          <a:prstGeom prst="rect">
            <a:avLst/>
          </a:prstGeom>
          <a:noFill/>
        </p:spPr>
        <p:txBody>
          <a:bodyPr wrap="square" rtlCol="0">
            <a:spAutoFit/>
          </a:bodyPr>
          <a:lstStyle/>
          <a:p>
            <a:pPr>
              <a:lnSpc>
                <a:spcPct val="150000"/>
              </a:lnSpc>
            </a:pPr>
            <a:r>
              <a:rPr lang="en-GB" sz="1400" b="1" dirty="0">
                <a:solidFill>
                  <a:schemeClr val="bg1"/>
                </a:solidFill>
                <a:latin typeface="Arial" panose="020B0604020202020204" pitchFamily="34" charset="0"/>
                <a:ea typeface="Calibri" panose="020F0502020204030204" pitchFamily="34" charset="0"/>
                <a:cs typeface="Arial" panose="020B0604020202020204" pitchFamily="34" charset="0"/>
              </a:rPr>
              <a:t>Alexandru Inasescu 2210486</a:t>
            </a:r>
          </a:p>
          <a:p>
            <a:pPr>
              <a:lnSpc>
                <a:spcPct val="150000"/>
              </a:lnSpc>
            </a:pPr>
            <a:r>
              <a:rPr lang="en-US" sz="1400" b="1" dirty="0">
                <a:solidFill>
                  <a:schemeClr val="bg1"/>
                </a:solidFill>
                <a:effectLst/>
                <a:latin typeface="Arial" panose="020B0604020202020204" pitchFamily="34" charset="0"/>
                <a:ea typeface="Arial" panose="020B0604020202020204" pitchFamily="34" charset="0"/>
                <a:cs typeface="Arial" panose="020B0604020202020204" pitchFamily="34" charset="0"/>
              </a:rPr>
              <a:t>LCBB5001</a:t>
            </a:r>
            <a:r>
              <a:rPr lang="en-GB" sz="1400" b="1" dirty="0">
                <a:solidFill>
                  <a:schemeClr val="bg1"/>
                </a:solidFill>
                <a:latin typeface="Arial" panose="020B0604020202020204" pitchFamily="34" charset="0"/>
                <a:ea typeface="Calibri" panose="020F0502020204030204" pitchFamily="34" charset="0"/>
                <a:cs typeface="Arial" panose="020B0604020202020204" pitchFamily="34" charset="0"/>
              </a:rPr>
              <a:t>_BIRM</a:t>
            </a:r>
          </a:p>
          <a:p>
            <a:pPr>
              <a:lnSpc>
                <a:spcPct val="150000"/>
              </a:lnSpc>
            </a:pPr>
            <a:r>
              <a:rPr lang="en-GB" sz="1400" b="1" dirty="0">
                <a:solidFill>
                  <a:schemeClr val="bg1"/>
                </a:solidFill>
                <a:latin typeface="Arial" panose="020B0604020202020204" pitchFamily="34" charset="0"/>
                <a:ea typeface="Calibri" panose="020F0502020204030204" pitchFamily="34" charset="0"/>
                <a:cs typeface="Arial" panose="020B0604020202020204" pitchFamily="34" charset="0"/>
              </a:rPr>
              <a:t>Dr </a:t>
            </a:r>
            <a:r>
              <a:rPr lang="en-GB" sz="1400" b="1" dirty="0" err="1">
                <a:solidFill>
                  <a:schemeClr val="bg1"/>
                </a:solidFill>
                <a:latin typeface="Arial" panose="020B0604020202020204" pitchFamily="34" charset="0"/>
                <a:ea typeface="Calibri" panose="020F0502020204030204" pitchFamily="34" charset="0"/>
                <a:cs typeface="Arial" panose="020B0604020202020204" pitchFamily="34" charset="0"/>
              </a:rPr>
              <a:t>Masud</a:t>
            </a:r>
            <a:r>
              <a:rPr lang="en-GB" sz="1400" b="1" dirty="0">
                <a:solidFill>
                  <a:schemeClr val="bg1"/>
                </a:solidFill>
                <a:latin typeface="Arial" panose="020B0604020202020204" pitchFamily="34" charset="0"/>
                <a:ea typeface="Calibri" panose="020F0502020204030204" pitchFamily="34" charset="0"/>
                <a:cs typeface="Arial" panose="020B0604020202020204" pitchFamily="34" charset="0"/>
              </a:rPr>
              <a:t> Ibrahim</a:t>
            </a:r>
          </a:p>
          <a:p>
            <a:r>
              <a:rPr lang="en-GB" sz="1400" b="1" dirty="0">
                <a:solidFill>
                  <a:schemeClr val="bg1"/>
                </a:solidFill>
                <a:latin typeface="Arial" panose="020B0604020202020204" pitchFamily="34" charset="0"/>
                <a:cs typeface="Arial" panose="020B0604020202020204" pitchFamily="34" charset="0"/>
              </a:rPr>
              <a:t>BA Business Management</a:t>
            </a:r>
          </a:p>
        </p:txBody>
      </p:sp>
      <p:sp>
        <p:nvSpPr>
          <p:cNvPr id="5" name="TextBox 4">
            <a:extLst>
              <a:ext uri="{FF2B5EF4-FFF2-40B4-BE49-F238E27FC236}">
                <a16:creationId xmlns:a16="http://schemas.microsoft.com/office/drawing/2014/main" id="{2BB7E047-BEB8-F70C-E43C-E045F3BC2490}"/>
              </a:ext>
            </a:extLst>
          </p:cNvPr>
          <p:cNvSpPr txBox="1"/>
          <p:nvPr/>
        </p:nvSpPr>
        <p:spPr>
          <a:xfrm>
            <a:off x="0" y="1325461"/>
            <a:ext cx="12192000" cy="2376035"/>
          </a:xfrm>
          <a:prstGeom prst="rect">
            <a:avLst/>
          </a:prstGeom>
          <a:noFill/>
        </p:spPr>
        <p:txBody>
          <a:bodyPr wrap="square" rtlCol="0">
            <a:spAutoFit/>
          </a:bodyPr>
          <a:lstStyle/>
          <a:p>
            <a:pPr algn="ctr">
              <a:lnSpc>
                <a:spcPct val="115000"/>
              </a:lnSpc>
              <a:spcAft>
                <a:spcPts val="800"/>
              </a:spcAft>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Entrepreneurship</a:t>
            </a:r>
          </a:p>
          <a:p>
            <a:pPr algn="ctr">
              <a:lnSpc>
                <a:spcPct val="115000"/>
              </a:lnSpc>
              <a:spcAft>
                <a:spcPts val="800"/>
              </a:spcAft>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Component II</a:t>
            </a:r>
          </a:p>
          <a:p>
            <a:pPr algn="ctr">
              <a:lnSpc>
                <a:spcPct val="115000"/>
              </a:lnSpc>
              <a:spcAft>
                <a:spcPts val="800"/>
              </a:spcAft>
            </a:pP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a:t>
            </a:r>
            <a:r>
              <a:rPr lang="en-GB" sz="3200" kern="100" dirty="0" err="1">
                <a:solidFill>
                  <a:schemeClr val="bg1"/>
                </a:solidFill>
                <a:effectLst/>
                <a:latin typeface="Arial" panose="020B0604020202020204" pitchFamily="34" charset="0"/>
                <a:ea typeface="Aptos" panose="020B0004020202020204" pitchFamily="34" charset="0"/>
                <a:cs typeface="Arial" panose="020B0604020202020204" pitchFamily="34" charset="0"/>
              </a:rPr>
              <a:t>WildFrame</a:t>
            </a:r>
            <a:r>
              <a:rPr lang="en-GB" sz="32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Retreats”</a:t>
            </a:r>
          </a:p>
          <a:p>
            <a:pPr algn="ctr"/>
            <a:endParaRPr lang="en-GB" dirty="0">
              <a:solidFill>
                <a:schemeClr val="bg1"/>
              </a:solidFill>
            </a:endParaRPr>
          </a:p>
        </p:txBody>
      </p:sp>
    </p:spTree>
    <p:extLst>
      <p:ext uri="{BB962C8B-B14F-4D97-AF65-F5344CB8AC3E}">
        <p14:creationId xmlns:p14="http://schemas.microsoft.com/office/powerpoint/2010/main" val="2395026181"/>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623137"/>
          </a:xfrm>
        </p:spPr>
        <p:txBody>
          <a:bodyPr anchor="ctr">
            <a:normAutofit fontScale="90000"/>
          </a:bodyPr>
          <a:lstStyle/>
          <a:p>
            <a:pPr>
              <a:lnSpc>
                <a:spcPct val="90000"/>
              </a:lnSpc>
            </a:pPr>
            <a:br>
              <a:rPr lang="ro-RO" sz="1600" b="1" kern="100" dirty="0">
                <a:effectLst/>
                <a:latin typeface="Arial" panose="020B0604020202020204" pitchFamily="34" charset="0"/>
                <a:cs typeface="Arial" panose="020B0604020202020204" pitchFamily="34" charset="0"/>
              </a:rPr>
            </a:br>
            <a:br>
              <a:rPr lang="ro-RO" sz="1600" b="1" kern="100" dirty="0">
                <a:latin typeface="Arial" panose="020B0604020202020204" pitchFamily="34" charset="0"/>
                <a:cs typeface="Arial" panose="020B0604020202020204" pitchFamily="34" charset="0"/>
              </a:rPr>
            </a:br>
            <a:r>
              <a:rPr lang="en-GB" sz="1800" b="1" kern="100" dirty="0">
                <a:effectLst/>
                <a:latin typeface="Arial" panose="020B0604020202020204" pitchFamily="34" charset="0"/>
                <a:cs typeface="Arial" panose="020B0604020202020204" pitchFamily="34" charset="0"/>
              </a:rPr>
              <a:t>Introduction</a:t>
            </a:r>
            <a:br>
              <a:rPr lang="en-GB" sz="3700" b="1" kern="100" dirty="0">
                <a:effectLst/>
              </a:rPr>
            </a:br>
            <a:endParaRPr lang="en-GB" sz="3700" dirty="0"/>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1"/>
          </p:nvPr>
        </p:nvSpPr>
        <p:spPr>
          <a:xfrm>
            <a:off x="201336" y="897775"/>
            <a:ext cx="5793064" cy="4691466"/>
          </a:xfrm>
        </p:spPr>
        <p:txBody>
          <a:bodyPr>
            <a:noAutofit/>
          </a:bodyPr>
          <a:lstStyle/>
          <a:p>
            <a:pPr marL="0" indent="0">
              <a:lnSpc>
                <a:spcPct val="160000"/>
              </a:lnSpc>
              <a:buNone/>
            </a:pPr>
            <a:r>
              <a:rPr lang="en-GB" sz="1400" dirty="0">
                <a:effectLst/>
                <a:latin typeface="Arial" panose="020B0604020202020204" pitchFamily="34" charset="0"/>
                <a:cs typeface="Arial" panose="020B0604020202020204" pitchFamily="34" charset="0"/>
              </a:rPr>
              <a:t>Welcome to WildFrame Retreats, where we invite you to embark on a journey of serenity and connection with nature in the breathtaking landscapes of Romania. Our business provides travellers with unforgettable experiences by offering unique accommodations in remote A-frame houses nestled amidst the pristine wilderness of the Carpathian Alps.</a:t>
            </a:r>
            <a:endParaRPr lang="en-GB" sz="1400" dirty="0">
              <a:latin typeface="Arial" panose="020B0604020202020204" pitchFamily="34" charset="0"/>
              <a:cs typeface="Arial" panose="020B0604020202020204" pitchFamily="34" charset="0"/>
            </a:endParaRPr>
          </a:p>
          <a:p>
            <a:pPr>
              <a:lnSpc>
                <a:spcPct val="160000"/>
              </a:lnSpc>
            </a:pPr>
            <a:r>
              <a:rPr lang="en-GB" sz="1400" kern="100" dirty="0">
                <a:effectLst/>
                <a:latin typeface="Arial" panose="020B0604020202020204" pitchFamily="34" charset="0"/>
                <a:cs typeface="Arial" panose="020B0604020202020204" pitchFamily="34" charset="0"/>
              </a:rPr>
              <a:t>About WildFrame Retreats: </a:t>
            </a:r>
            <a:r>
              <a:rPr lang="en-GB" sz="1400" dirty="0">
                <a:effectLst/>
                <a:latin typeface="Arial" panose="020B0604020202020204" pitchFamily="34" charset="0"/>
                <a:cs typeface="Arial" panose="020B0604020202020204" pitchFamily="34" charset="0"/>
              </a:rPr>
              <a:t>At </a:t>
            </a:r>
            <a:r>
              <a:rPr lang="en-GB" sz="1400" dirty="0" err="1">
                <a:effectLst/>
                <a:latin typeface="Arial" panose="020B0604020202020204" pitchFamily="34" charset="0"/>
                <a:cs typeface="Arial" panose="020B0604020202020204" pitchFamily="34" charset="0"/>
              </a:rPr>
              <a:t>WildFrame</a:t>
            </a:r>
            <a:r>
              <a:rPr lang="en-GB" sz="1400" dirty="0">
                <a:effectLst/>
                <a:latin typeface="Arial" panose="020B0604020202020204" pitchFamily="34" charset="0"/>
                <a:cs typeface="Arial" panose="020B0604020202020204" pitchFamily="34" charset="0"/>
              </a:rPr>
              <a:t> Retreats we believe in the transformative power of nature and the rejuvenating effects of immersing oneself in the great outdoors.</a:t>
            </a:r>
          </a:p>
          <a:p>
            <a:pPr>
              <a:lnSpc>
                <a:spcPct val="160000"/>
              </a:lnSpc>
            </a:pPr>
            <a:r>
              <a:rPr lang="en-GB" sz="1400" kern="100" dirty="0">
                <a:effectLst/>
                <a:latin typeface="Arial" panose="020B0604020202020204" pitchFamily="34" charset="0"/>
                <a:cs typeface="Arial" panose="020B0604020202020204" pitchFamily="34" charset="0"/>
              </a:rPr>
              <a:t>The allure of the Carpathian Alps: The Carpathian Alps stand as an iconic symbol of Romania's untamed wilderness, offering spectacular views, diverse wildlife, and endless opportunities for outdoor adventure.</a:t>
            </a:r>
          </a:p>
          <a:p>
            <a:pPr marL="0" indent="0">
              <a:lnSpc>
                <a:spcPct val="90000"/>
              </a:lnSpc>
              <a:buNone/>
            </a:pPr>
            <a:endParaRPr lang="en-GB" sz="1400" kern="100" dirty="0">
              <a:effectLst/>
              <a:latin typeface="Arial" panose="020B0604020202020204" pitchFamily="34" charset="0"/>
              <a:cs typeface="Arial" panose="020B0604020202020204" pitchFamily="34" charset="0"/>
            </a:endParaRPr>
          </a:p>
          <a:p>
            <a:pPr>
              <a:lnSpc>
                <a:spcPct val="90000"/>
              </a:lnSpc>
            </a:pPr>
            <a:endParaRPr lang="en-GB" sz="1400" kern="100" dirty="0">
              <a:effectLst/>
            </a:endParaRPr>
          </a:p>
          <a:p>
            <a:pPr>
              <a:lnSpc>
                <a:spcPct val="90000"/>
              </a:lnSpc>
            </a:pPr>
            <a:endParaRPr lang="en-GB" sz="1400" kern="100" dirty="0">
              <a:effectLst/>
            </a:endParaRPr>
          </a:p>
          <a:p>
            <a:pPr marL="0" indent="0">
              <a:lnSpc>
                <a:spcPct val="90000"/>
              </a:lnSpc>
              <a:buNone/>
            </a:pPr>
            <a:endParaRPr lang="en-GB" sz="1400" dirty="0"/>
          </a:p>
        </p:txBody>
      </p:sp>
      <p:pic>
        <p:nvPicPr>
          <p:cNvPr id="5" name="Picture 4" descr="A house in the snow&#10;&#10;Description automatically generated">
            <a:extLst>
              <a:ext uri="{FF2B5EF4-FFF2-40B4-BE49-F238E27FC236}">
                <a16:creationId xmlns:a16="http://schemas.microsoft.com/office/drawing/2014/main" id="{3D03A203-ED2A-FE21-10EE-2D3AF0B6E0E3}"/>
              </a:ext>
            </a:extLst>
          </p:cNvPr>
          <p:cNvPicPr>
            <a:picLocks noChangeAspect="1"/>
          </p:cNvPicPr>
          <p:nvPr/>
        </p:nvPicPr>
        <p:blipFill rotWithShape="1">
          <a:blip r:embed="rId2">
            <a:extLst>
              <a:ext uri="{28A0092B-C50C-407E-A947-70E740481C1C}">
                <a14:useLocalDpi xmlns:a14="http://schemas.microsoft.com/office/drawing/2010/main" val="0"/>
              </a:ext>
            </a:extLst>
          </a:blip>
          <a:srcRect l="12223" r="3408" b="-1"/>
          <a:stretch/>
        </p:blipFill>
        <p:spPr>
          <a:xfrm>
            <a:off x="6096000" y="897776"/>
            <a:ext cx="5384800" cy="4311472"/>
          </a:xfrm>
          <a:prstGeom prst="rect">
            <a:avLst/>
          </a:prstGeom>
          <a:noFill/>
        </p:spPr>
      </p:pic>
      <p:sp>
        <p:nvSpPr>
          <p:cNvPr id="6" name="TextBox 5">
            <a:extLst>
              <a:ext uri="{FF2B5EF4-FFF2-40B4-BE49-F238E27FC236}">
                <a16:creationId xmlns:a16="http://schemas.microsoft.com/office/drawing/2014/main" id="{006538A5-88FD-D621-BF78-D6A61351241E}"/>
              </a:ext>
            </a:extLst>
          </p:cNvPr>
          <p:cNvSpPr txBox="1"/>
          <p:nvPr/>
        </p:nvSpPr>
        <p:spPr>
          <a:xfrm>
            <a:off x="8478981" y="5024582"/>
            <a:ext cx="3177309" cy="369332"/>
          </a:xfrm>
          <a:prstGeom prst="rect">
            <a:avLst/>
          </a:prstGeom>
          <a:noFill/>
        </p:spPr>
        <p:txBody>
          <a:bodyPr wrap="square" rtlCol="0">
            <a:spAutoFit/>
          </a:bodyPr>
          <a:lstStyle/>
          <a:p>
            <a:pPr algn="r"/>
            <a:endParaRPr lang="en-GB" sz="900" b="0" i="0" dirty="0">
              <a:solidFill>
                <a:srgbClr val="2C3E50"/>
              </a:solidFill>
              <a:effectLst/>
              <a:latin typeface="Arial" panose="020B0604020202020204" pitchFamily="34" charset="0"/>
              <a:cs typeface="Arial" panose="020B0604020202020204" pitchFamily="34" charset="0"/>
            </a:endParaRPr>
          </a:p>
          <a:p>
            <a:pPr algn="r"/>
            <a:r>
              <a:rPr lang="en-GB" sz="900" b="0" i="0" dirty="0">
                <a:solidFill>
                  <a:srgbClr val="2C3E50"/>
                </a:solidFill>
                <a:effectLst/>
                <a:latin typeface="Arial" panose="020B0604020202020204" pitchFamily="34" charset="0"/>
                <a:cs typeface="Arial" panose="020B0604020202020204" pitchFamily="34" charset="0"/>
              </a:rPr>
              <a:t>(www.travlocals.com, n.d.)</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97055765"/>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1600" b="1" kern="100" dirty="0">
                <a:effectLst/>
                <a:latin typeface="Arial" panose="020B0604020202020204" pitchFamily="34" charset="0"/>
                <a:cs typeface="Arial" panose="020B0604020202020204" pitchFamily="34" charset="0"/>
              </a:rPr>
              <a:t>Introduction (cont’d)</a:t>
            </a:r>
            <a:br>
              <a:rPr lang="en-GB" sz="1600" b="1" kern="100" dirty="0">
                <a:effectLst/>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1"/>
          </p:nvPr>
        </p:nvSpPr>
        <p:spPr>
          <a:xfrm>
            <a:off x="609600" y="1600201"/>
            <a:ext cx="5384800" cy="3989040"/>
          </a:xfrm>
        </p:spPr>
        <p:txBody>
          <a:bodyPr>
            <a:normAutofit/>
          </a:bodyPr>
          <a:lstStyle/>
          <a:p>
            <a:pPr>
              <a:lnSpc>
                <a:spcPct val="150000"/>
              </a:lnSpc>
            </a:pPr>
            <a:r>
              <a:rPr lang="en-GB" sz="1400" kern="100" dirty="0">
                <a:effectLst/>
                <a:latin typeface="Arial" panose="020B0604020202020204" pitchFamily="34" charset="0"/>
                <a:cs typeface="Arial" panose="020B0604020202020204" pitchFamily="34" charset="0"/>
              </a:rPr>
              <a:t>Why the Carpathian Alps?</a:t>
            </a:r>
            <a:r>
              <a:rPr lang="en-GB" sz="1400" kern="100" dirty="0">
                <a:latin typeface="Arial" panose="020B0604020202020204" pitchFamily="34" charset="0"/>
                <a:cs typeface="Arial" panose="020B0604020202020204" pitchFamily="34" charset="0"/>
              </a:rPr>
              <a:t> </a:t>
            </a:r>
            <a:r>
              <a:rPr lang="en-GB" sz="1400" dirty="0">
                <a:effectLst/>
                <a:latin typeface="Arial" panose="020B0604020202020204" pitchFamily="34" charset="0"/>
                <a:cs typeface="Arial" panose="020B0604020202020204" pitchFamily="34" charset="0"/>
              </a:rPr>
              <a:t>The Carpathian Alps, often referred to as the "green lungs of Europe" are one of the last remaining wilderness areas on the continent.</a:t>
            </a: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effectLst/>
              <a:latin typeface="Arial" panose="020B0604020202020204" pitchFamily="34" charset="0"/>
              <a:cs typeface="Arial" panose="020B0604020202020204" pitchFamily="34" charset="0"/>
            </a:endParaRPr>
          </a:p>
          <a:p>
            <a:pPr>
              <a:lnSpc>
                <a:spcPct val="150000"/>
              </a:lnSpc>
            </a:pPr>
            <a:r>
              <a:rPr lang="en-GB" sz="1400" kern="100" dirty="0">
                <a:effectLst/>
                <a:latin typeface="Arial" panose="020B0604020202020204" pitchFamily="34" charset="0"/>
                <a:cs typeface="Arial" panose="020B0604020202020204" pitchFamily="34" charset="0"/>
              </a:rPr>
              <a:t>Our Commitment: we are committed to preserving the pristine beauty of the Carpathian Alps and minimizing </a:t>
            </a:r>
            <a:r>
              <a:rPr lang="en-GB" sz="1400" kern="100" dirty="0">
                <a:latin typeface="Arial" panose="020B0604020202020204" pitchFamily="34" charset="0"/>
                <a:cs typeface="Arial" panose="020B0604020202020204" pitchFamily="34" charset="0"/>
              </a:rPr>
              <a:t>our environmental footprint. We strive to operate in harmony with nature, implementing sustainable practices and supporting local conservation efforts.</a:t>
            </a:r>
          </a:p>
          <a:p>
            <a:pPr>
              <a:lnSpc>
                <a:spcPct val="90000"/>
              </a:lnSpc>
            </a:pPr>
            <a:endParaRPr lang="en-GB" sz="1400" kern="100" dirty="0">
              <a:latin typeface="Arial" panose="020B0604020202020204" pitchFamily="34" charset="0"/>
              <a:cs typeface="Arial" panose="020B0604020202020204" pitchFamily="34" charset="0"/>
            </a:endParaRPr>
          </a:p>
          <a:p>
            <a:pPr>
              <a:lnSpc>
                <a:spcPct val="90000"/>
              </a:lnSpc>
            </a:pPr>
            <a:endParaRPr lang="en-GB" sz="1400" kern="100" dirty="0">
              <a:effectLst/>
            </a:endParaRPr>
          </a:p>
          <a:p>
            <a:pPr>
              <a:lnSpc>
                <a:spcPct val="90000"/>
              </a:lnSpc>
            </a:pPr>
            <a:endParaRPr lang="en-GB" sz="2000" kern="100" dirty="0">
              <a:effectLst/>
            </a:endParaRPr>
          </a:p>
          <a:p>
            <a:pPr marL="0" indent="0">
              <a:lnSpc>
                <a:spcPct val="90000"/>
              </a:lnSpc>
              <a:buNone/>
            </a:pPr>
            <a:endParaRPr lang="en-GB" sz="2000" dirty="0"/>
          </a:p>
        </p:txBody>
      </p:sp>
      <p:pic>
        <p:nvPicPr>
          <p:cNvPr id="5" name="Picture 4" descr="A triangular building in the snow&#10;&#10;Description automatically generated">
            <a:extLst>
              <a:ext uri="{FF2B5EF4-FFF2-40B4-BE49-F238E27FC236}">
                <a16:creationId xmlns:a16="http://schemas.microsoft.com/office/drawing/2014/main" id="{F35F2372-8BF9-C1B5-2CBD-9BDC8F297A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4110" y="1600201"/>
            <a:ext cx="2991779" cy="3664526"/>
          </a:xfrm>
          <a:prstGeom prst="rect">
            <a:avLst/>
          </a:prstGeom>
          <a:noFill/>
        </p:spPr>
      </p:pic>
      <p:sp>
        <p:nvSpPr>
          <p:cNvPr id="8" name="TextBox 7">
            <a:extLst>
              <a:ext uri="{FF2B5EF4-FFF2-40B4-BE49-F238E27FC236}">
                <a16:creationId xmlns:a16="http://schemas.microsoft.com/office/drawing/2014/main" id="{F04C9302-F125-A2F4-7741-FCA66267FFE8}"/>
              </a:ext>
            </a:extLst>
          </p:cNvPr>
          <p:cNvSpPr txBox="1"/>
          <p:nvPr/>
        </p:nvSpPr>
        <p:spPr>
          <a:xfrm>
            <a:off x="8506691" y="5283200"/>
            <a:ext cx="1911927" cy="230832"/>
          </a:xfrm>
          <a:prstGeom prst="rect">
            <a:avLst/>
          </a:prstGeom>
          <a:noFill/>
        </p:spPr>
        <p:txBody>
          <a:bodyPr wrap="square" rtlCol="0">
            <a:spAutoFit/>
          </a:bodyPr>
          <a:lstStyle/>
          <a:p>
            <a:pPr algn="r"/>
            <a:r>
              <a:rPr lang="en-GB" sz="900" b="0" i="0" dirty="0">
                <a:solidFill>
                  <a:srgbClr val="2C3E50"/>
                </a:solidFill>
                <a:effectLst/>
                <a:latin typeface="Arial" panose="020B0604020202020204" pitchFamily="34" charset="0"/>
                <a:cs typeface="Arial" panose="020B0604020202020204" pitchFamily="34" charset="0"/>
              </a:rPr>
              <a:t>(www.travlocals.com, n.d.)</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7394908"/>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spcBef>
                <a:spcPts val="1800"/>
              </a:spcBef>
              <a:spcAft>
                <a:spcPts val="400"/>
              </a:spcAft>
            </a:pPr>
            <a:r>
              <a:rPr lang="en-GB" sz="1600" b="1" kern="100" dirty="0">
                <a:effectLst/>
                <a:latin typeface="Arial" panose="020B0604020202020204" pitchFamily="34" charset="0"/>
                <a:cs typeface="Arial" panose="020B0604020202020204" pitchFamily="34" charset="0"/>
              </a:rPr>
              <a:t>Overview of the Business Idea -  </a:t>
            </a:r>
            <a:r>
              <a:rPr lang="en-GB" sz="1600" b="1" kern="100" dirty="0" err="1">
                <a:effectLst/>
                <a:latin typeface="Arial" panose="020B0604020202020204" pitchFamily="34" charset="0"/>
                <a:cs typeface="Arial" panose="020B0604020202020204" pitchFamily="34" charset="0"/>
              </a:rPr>
              <a:t>WildFrame</a:t>
            </a:r>
            <a:r>
              <a:rPr lang="en-GB" sz="1600" b="1" kern="100" dirty="0">
                <a:effectLst/>
                <a:latin typeface="Arial" panose="020B0604020202020204" pitchFamily="34" charset="0"/>
                <a:cs typeface="Arial" panose="020B0604020202020204" pitchFamily="34" charset="0"/>
              </a:rPr>
              <a:t> Retreats </a:t>
            </a: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1"/>
          </p:nvPr>
        </p:nvSpPr>
        <p:spPr>
          <a:xfrm>
            <a:off x="496815" y="1612775"/>
            <a:ext cx="5700785" cy="3989040"/>
          </a:xfrm>
        </p:spPr>
        <p:txBody>
          <a:bodyPr>
            <a:normAutofit lnSpcReduction="10000"/>
          </a:bodyPr>
          <a:lstStyle/>
          <a:p>
            <a:pPr>
              <a:lnSpc>
                <a:spcPct val="150000"/>
              </a:lnSpc>
            </a:pPr>
            <a:r>
              <a:rPr lang="en-GB" sz="1400" dirty="0">
                <a:effectLst/>
                <a:latin typeface="Arial" panose="020B0604020202020204" pitchFamily="34" charset="0"/>
                <a:cs typeface="Arial" panose="020B0604020202020204" pitchFamily="34" charset="0"/>
              </a:rPr>
              <a:t>Growing demand for unique and sustainable travel experiences </a:t>
            </a:r>
          </a:p>
          <a:p>
            <a:pPr>
              <a:lnSpc>
                <a:spcPct val="150000"/>
              </a:lnSpc>
            </a:pPr>
            <a:r>
              <a:rPr lang="en-GB" sz="1400" dirty="0">
                <a:latin typeface="Arial" panose="020B0604020202020204" pitchFamily="34" charset="0"/>
                <a:cs typeface="Arial" panose="020B0604020202020204" pitchFamily="34" charset="0"/>
              </a:rPr>
              <a:t>O</a:t>
            </a:r>
            <a:r>
              <a:rPr lang="en-GB" sz="1400" dirty="0">
                <a:effectLst/>
                <a:latin typeface="Arial" panose="020B0604020202020204" pitchFamily="34" charset="0"/>
                <a:cs typeface="Arial" panose="020B0604020202020204" pitchFamily="34" charset="0"/>
              </a:rPr>
              <a:t>ffering accommodations in remote A-frame houses situated in the picturesque landscapes of Romania's Carpathian Alps. </a:t>
            </a:r>
          </a:p>
          <a:p>
            <a:pPr>
              <a:lnSpc>
                <a:spcPct val="150000"/>
              </a:lnSpc>
            </a:pPr>
            <a:r>
              <a:rPr lang="en-GB" sz="1400" dirty="0">
                <a:latin typeface="Arial" panose="020B0604020202020204" pitchFamily="34" charset="0"/>
                <a:cs typeface="Arial" panose="020B0604020202020204" pitchFamily="34" charset="0"/>
              </a:rPr>
              <a:t>P</a:t>
            </a:r>
            <a:r>
              <a:rPr lang="en-GB" sz="1400" dirty="0">
                <a:effectLst/>
                <a:latin typeface="Arial" panose="020B0604020202020204" pitchFamily="34" charset="0"/>
                <a:cs typeface="Arial" panose="020B0604020202020204" pitchFamily="34" charset="0"/>
              </a:rPr>
              <a:t>rovide travellers with an opportunity to disconnect from the pressures of modern life and immerse themselves in the tranquillity of nature, all while staying in thoughtfully designed and eco-friendly accommodations. </a:t>
            </a:r>
          </a:p>
          <a:p>
            <a:pPr>
              <a:lnSpc>
                <a:spcPct val="150000"/>
              </a:lnSpc>
            </a:pPr>
            <a:r>
              <a:rPr lang="en-GB" sz="1400" kern="100" dirty="0">
                <a:latin typeface="Arial" panose="020B0604020202020204" pitchFamily="34" charset="0"/>
                <a:cs typeface="Arial" panose="020B0604020202020204" pitchFamily="34" charset="0"/>
              </a:rPr>
              <a:t>P</a:t>
            </a:r>
            <a:r>
              <a:rPr lang="en-GB" sz="1400" kern="100" dirty="0">
                <a:effectLst/>
                <a:latin typeface="Arial" panose="020B0604020202020204" pitchFamily="34" charset="0"/>
                <a:cs typeface="Arial" panose="020B0604020202020204" pitchFamily="34" charset="0"/>
              </a:rPr>
              <a:t>rimary offering is the rental of A-frame houses, which are iconic structures known for their distinctive triangular shape and rustic charm. </a:t>
            </a:r>
          </a:p>
          <a:p>
            <a:pPr>
              <a:lnSpc>
                <a:spcPct val="150000"/>
              </a:lnSpc>
            </a:pPr>
            <a:r>
              <a:rPr lang="en-GB" sz="1400" kern="100" dirty="0">
                <a:latin typeface="Arial" panose="020B0604020202020204" pitchFamily="34" charset="0"/>
                <a:cs typeface="Arial" panose="020B0604020202020204" pitchFamily="34" charset="0"/>
              </a:rPr>
              <a:t>R</a:t>
            </a:r>
            <a:r>
              <a:rPr lang="en-GB" sz="1400" kern="100" dirty="0">
                <a:effectLst/>
                <a:latin typeface="Arial" panose="020B0604020202020204" pitchFamily="34" charset="0"/>
                <a:cs typeface="Arial" panose="020B0604020202020204" pitchFamily="34" charset="0"/>
              </a:rPr>
              <a:t>enovated and furnished to provide comfortable yet environmentally conscious accommodations for guests.</a:t>
            </a:r>
          </a:p>
          <a:p>
            <a:pPr>
              <a:lnSpc>
                <a:spcPct val="150000"/>
              </a:lnSpc>
            </a:pPr>
            <a:endParaRPr lang="en-GB" sz="1400" dirty="0">
              <a:effectLst/>
              <a:latin typeface="Arial" panose="020B0604020202020204" pitchFamily="34" charset="0"/>
              <a:cs typeface="Arial" panose="020B0604020202020204" pitchFamily="34" charset="0"/>
            </a:endParaRPr>
          </a:p>
          <a:p>
            <a:pPr marL="0" indent="0">
              <a:lnSpc>
                <a:spcPct val="150000"/>
              </a:lnSpc>
              <a:buNone/>
            </a:pPr>
            <a:endParaRPr lang="en-GB" sz="1400" kern="100" dirty="0">
              <a:effectLst/>
              <a:latin typeface="Arial" panose="020B0604020202020204" pitchFamily="34" charset="0"/>
              <a:cs typeface="Arial" panose="020B0604020202020204" pitchFamily="34" charset="0"/>
            </a:endParaRPr>
          </a:p>
          <a:p>
            <a:pPr>
              <a:lnSpc>
                <a:spcPct val="150000"/>
              </a:lnSpc>
            </a:pPr>
            <a:endParaRPr lang="en-GB" sz="1400" kern="100" dirty="0">
              <a:effectLst/>
              <a:latin typeface="Arial" panose="020B0604020202020204" pitchFamily="34" charset="0"/>
              <a:cs typeface="Arial" panose="020B0604020202020204" pitchFamily="34" charset="0"/>
            </a:endParaRPr>
          </a:p>
          <a:p>
            <a:pPr marL="0" indent="0">
              <a:lnSpc>
                <a:spcPct val="90000"/>
              </a:lnSpc>
              <a:buNone/>
            </a:pPr>
            <a:endParaRPr lang="en-GB" sz="1500" dirty="0"/>
          </a:p>
        </p:txBody>
      </p:sp>
      <p:pic>
        <p:nvPicPr>
          <p:cNvPr id="8" name="Picture 7" descr="A room with a glass door and a table and chairs&#10;&#10;Description automatically generated">
            <a:extLst>
              <a:ext uri="{FF2B5EF4-FFF2-40B4-BE49-F238E27FC236}">
                <a16:creationId xmlns:a16="http://schemas.microsoft.com/office/drawing/2014/main" id="{4F577678-CE6F-E06B-3A26-4CEE19584240}"/>
              </a:ext>
            </a:extLst>
          </p:cNvPr>
          <p:cNvPicPr>
            <a:picLocks noChangeAspect="1"/>
          </p:cNvPicPr>
          <p:nvPr/>
        </p:nvPicPr>
        <p:blipFill rotWithShape="1">
          <a:blip r:embed="rId2">
            <a:extLst>
              <a:ext uri="{28A0092B-C50C-407E-A947-70E740481C1C}">
                <a14:useLocalDpi xmlns:a14="http://schemas.microsoft.com/office/drawing/2010/main" val="0"/>
              </a:ext>
            </a:extLst>
          </a:blip>
          <a:srcRect l="4608" r="5622" b="-3"/>
          <a:stretch/>
        </p:blipFill>
        <p:spPr>
          <a:xfrm>
            <a:off x="6197600" y="1600201"/>
            <a:ext cx="5384800" cy="3886199"/>
          </a:xfrm>
          <a:prstGeom prst="rect">
            <a:avLst/>
          </a:prstGeom>
          <a:noFill/>
        </p:spPr>
      </p:pic>
      <p:sp>
        <p:nvSpPr>
          <p:cNvPr id="10" name="TextBox 9">
            <a:extLst>
              <a:ext uri="{FF2B5EF4-FFF2-40B4-BE49-F238E27FC236}">
                <a16:creationId xmlns:a16="http://schemas.microsoft.com/office/drawing/2014/main" id="{BF95E1CD-79E6-E853-281E-D3C6C8CC346B}"/>
              </a:ext>
            </a:extLst>
          </p:cNvPr>
          <p:cNvSpPr txBox="1"/>
          <p:nvPr/>
        </p:nvSpPr>
        <p:spPr>
          <a:xfrm>
            <a:off x="7729870" y="5486399"/>
            <a:ext cx="3852530" cy="230832"/>
          </a:xfrm>
          <a:prstGeom prst="rect">
            <a:avLst/>
          </a:prstGeom>
          <a:noFill/>
        </p:spPr>
        <p:txBody>
          <a:bodyPr wrap="square" rtlCol="0">
            <a:spAutoFit/>
          </a:bodyPr>
          <a:lstStyle/>
          <a:p>
            <a:pPr algn="r"/>
            <a:r>
              <a:rPr lang="en-GB" sz="900" b="0" i="0" dirty="0">
                <a:solidFill>
                  <a:srgbClr val="2C3E50"/>
                </a:solidFill>
                <a:effectLst/>
                <a:latin typeface="Arial" panose="020B0604020202020204" pitchFamily="34" charset="0"/>
                <a:cs typeface="Arial" panose="020B0604020202020204" pitchFamily="34" charset="0"/>
              </a:rPr>
              <a:t>(www.travlocals.com, n.d.)</a:t>
            </a:r>
            <a:endParaRPr lang="en-GB" sz="900" dirty="0"/>
          </a:p>
        </p:txBody>
      </p:sp>
    </p:spTree>
    <p:extLst>
      <p:ext uri="{BB962C8B-B14F-4D97-AF65-F5344CB8AC3E}">
        <p14:creationId xmlns:p14="http://schemas.microsoft.com/office/powerpoint/2010/main" val="351752308"/>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spcBef>
                <a:spcPts val="1800"/>
              </a:spcBef>
              <a:spcAft>
                <a:spcPts val="400"/>
              </a:spcAft>
            </a:pPr>
            <a:r>
              <a:rPr lang="en-GB" sz="1600" b="1" kern="100" dirty="0">
                <a:effectLst/>
                <a:latin typeface="Arial" panose="020B0604020202020204" pitchFamily="34" charset="0"/>
                <a:cs typeface="Arial" panose="020B0604020202020204" pitchFamily="34" charset="0"/>
              </a:rPr>
              <a:t>Overview of the Business Idea (cont’d)</a:t>
            </a:r>
          </a:p>
        </p:txBody>
      </p:sp>
      <p:pic>
        <p:nvPicPr>
          <p:cNvPr id="5" name="Picture 4" descr="A map of a mountain&#10;&#10;Description automatically generated">
            <a:extLst>
              <a:ext uri="{FF2B5EF4-FFF2-40B4-BE49-F238E27FC236}">
                <a16:creationId xmlns:a16="http://schemas.microsoft.com/office/drawing/2014/main" id="{6577499F-F92C-E250-21B4-B649CD4F73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5778" y="1600201"/>
            <a:ext cx="5372444" cy="3747976"/>
          </a:xfrm>
          <a:prstGeom prst="rect">
            <a:avLst/>
          </a:prstGeom>
          <a:noFill/>
        </p:spPr>
      </p:pic>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342900" lvl="0" indent="-342900">
              <a:lnSpc>
                <a:spcPct val="150000"/>
              </a:lnSpc>
              <a:spcAft>
                <a:spcPts val="800"/>
              </a:spcAft>
              <a:buFont typeface="Symbol" panose="05050102010706020507" pitchFamily="18" charset="2"/>
              <a:buChar char=""/>
            </a:pPr>
            <a:r>
              <a:rPr lang="en-GB" sz="1400" kern="100" dirty="0">
                <a:effectLst/>
                <a:latin typeface="Arial" panose="020B0604020202020204" pitchFamily="34" charset="0"/>
                <a:cs typeface="Arial" panose="020B0604020202020204" pitchFamily="34" charset="0"/>
              </a:rPr>
              <a:t>Guided Tours and Experiences: </a:t>
            </a:r>
            <a:endParaRPr lang="en-GB" sz="1400" kern="100" dirty="0">
              <a:latin typeface="Arial" panose="020B0604020202020204" pitchFamily="34" charset="0"/>
              <a:cs typeface="Arial" panose="020B0604020202020204" pitchFamily="34" charset="0"/>
            </a:endParaRPr>
          </a:p>
          <a:p>
            <a:pPr marL="0" lvl="0" indent="0">
              <a:lnSpc>
                <a:spcPct val="150000"/>
              </a:lnSpc>
              <a:spcAft>
                <a:spcPts val="800"/>
              </a:spcAft>
              <a:buNone/>
            </a:pPr>
            <a:r>
              <a:rPr lang="en-GB" sz="1400" kern="100" dirty="0">
                <a:effectLst/>
                <a:latin typeface="Arial" panose="020B0604020202020204" pitchFamily="34" charset="0"/>
                <a:cs typeface="Arial" panose="020B0604020202020204" pitchFamily="34" charset="0"/>
              </a:rPr>
              <a:t>In addition to accommodation rental, WildFrame Retreats will offer guided tours and experiences that allow guests to explore the surrounding wilderness of the Carpathian Alps. These experiences may include hiking, wildlife spotting, foraging, and cultural immersion activities led by knowledgeable guides.</a:t>
            </a:r>
          </a:p>
          <a:p>
            <a:pPr marL="0" indent="0">
              <a:lnSpc>
                <a:spcPct val="90000"/>
              </a:lnSpc>
              <a:spcAft>
                <a:spcPts val="800"/>
              </a:spcAft>
              <a:buNone/>
            </a:pPr>
            <a:endParaRPr lang="en-GB" sz="1400" kern="100" dirty="0">
              <a:effectLst/>
            </a:endParaRPr>
          </a:p>
          <a:p>
            <a:pPr marL="0" indent="0">
              <a:lnSpc>
                <a:spcPct val="90000"/>
              </a:lnSpc>
              <a:buNone/>
            </a:pPr>
            <a:endParaRPr lang="en-GB" sz="2400" dirty="0"/>
          </a:p>
        </p:txBody>
      </p:sp>
      <p:sp>
        <p:nvSpPr>
          <p:cNvPr id="17" name="TextBox 16">
            <a:extLst>
              <a:ext uri="{FF2B5EF4-FFF2-40B4-BE49-F238E27FC236}">
                <a16:creationId xmlns:a16="http://schemas.microsoft.com/office/drawing/2014/main" id="{64F8C809-8A68-FCD3-935B-C50716839FDB}"/>
              </a:ext>
            </a:extLst>
          </p:cNvPr>
          <p:cNvSpPr txBox="1"/>
          <p:nvPr/>
        </p:nvSpPr>
        <p:spPr>
          <a:xfrm>
            <a:off x="609601" y="5422605"/>
            <a:ext cx="5291470" cy="230832"/>
          </a:xfrm>
          <a:prstGeom prst="rect">
            <a:avLst/>
          </a:prstGeom>
          <a:noFill/>
        </p:spPr>
        <p:txBody>
          <a:bodyPr wrap="square" rtlCol="0">
            <a:spAutoFit/>
          </a:bodyPr>
          <a:lstStyle/>
          <a:p>
            <a:r>
              <a:rPr lang="en-GB" sz="900" b="0" i="0" dirty="0">
                <a:solidFill>
                  <a:srgbClr val="2C3E50"/>
                </a:solidFill>
                <a:effectLst/>
                <a:latin typeface="Arial" panose="020B0604020202020204" pitchFamily="34" charset="0"/>
                <a:cs typeface="Arial" panose="020B0604020202020204" pitchFamily="34" charset="0"/>
              </a:rPr>
              <a:t>(drivemagazine.ro, n.d.)</a:t>
            </a:r>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1596754"/>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fontScale="90000"/>
          </a:bodyPr>
          <a:lstStyle/>
          <a:p>
            <a:pPr>
              <a:spcBef>
                <a:spcPts val="1800"/>
              </a:spcBef>
              <a:spcAft>
                <a:spcPts val="400"/>
              </a:spcAft>
            </a:pPr>
            <a:br>
              <a:rPr lang="ro-RO" sz="1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br>
            <a:br>
              <a:rPr lang="ro-RO" sz="16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br>
            <a:r>
              <a:rPr lang="en-GB" sz="18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Legal format</a:t>
            </a: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pic>
        <p:nvPicPr>
          <p:cNvPr id="4" name="Picture 3">
            <a:extLst>
              <a:ext uri="{FF2B5EF4-FFF2-40B4-BE49-F238E27FC236}">
                <a16:creationId xmlns:a16="http://schemas.microsoft.com/office/drawing/2014/main" id="{CB67D0E4-E78A-2579-C663-EC78BF41D6AE}"/>
              </a:ext>
            </a:extLst>
          </p:cNvPr>
          <p:cNvPicPr>
            <a:picLocks noChangeAspect="1"/>
          </p:cNvPicPr>
          <p:nvPr/>
        </p:nvPicPr>
        <p:blipFill rotWithShape="1">
          <a:blip r:embed="rId2">
            <a:alphaModFix amt="35000"/>
          </a:blip>
          <a:srcRect b="2132"/>
          <a:stretch/>
        </p:blipFill>
        <p:spPr>
          <a:xfrm>
            <a:off x="6197600" y="1029940"/>
            <a:ext cx="4730980" cy="4630167"/>
          </a:xfrm>
          <a:prstGeom prst="rect">
            <a:avLst/>
          </a:prstGeom>
        </p:spPr>
      </p:pic>
      <p:sp>
        <p:nvSpPr>
          <p:cNvPr id="6" name="TextBox 5">
            <a:extLst>
              <a:ext uri="{FF2B5EF4-FFF2-40B4-BE49-F238E27FC236}">
                <a16:creationId xmlns:a16="http://schemas.microsoft.com/office/drawing/2014/main" id="{94B20D45-F36F-3246-4409-5885AFBC4351}"/>
              </a:ext>
            </a:extLst>
          </p:cNvPr>
          <p:cNvSpPr txBox="1"/>
          <p:nvPr/>
        </p:nvSpPr>
        <p:spPr>
          <a:xfrm>
            <a:off x="839754" y="1275907"/>
            <a:ext cx="10487609" cy="5078313"/>
          </a:xfrm>
          <a:prstGeom prst="rect">
            <a:avLst/>
          </a:prstGeom>
          <a:noFill/>
        </p:spPr>
        <p:txBody>
          <a:bodyPr wrap="square" rtlCol="0">
            <a:spAutoFit/>
          </a:bodyPr>
          <a:lstStyle/>
          <a:p>
            <a:pPr>
              <a:lnSpc>
                <a:spcPct val="150000"/>
              </a:lnSpc>
            </a:pPr>
            <a:r>
              <a:rPr lang="en-GB" sz="1400" kern="100" dirty="0">
                <a:effectLst/>
                <a:latin typeface="Arial" panose="020B0604020202020204" pitchFamily="34" charset="0"/>
                <a:ea typeface="Aptos" panose="020B0004020202020204" pitchFamily="34" charset="0"/>
                <a:cs typeface="Arial" panose="020B0604020202020204" pitchFamily="34" charset="0"/>
              </a:rPr>
              <a:t>For the legal format of the startup company, several options are available, each with its own advantages and disadvantages. Considering the nature of WildFrame Retreats and its potential growth trajectory, a limited liability company (LLC) structure would be most suitable. Here is an overview:</a:t>
            </a:r>
            <a:endParaRPr lang="en-GB" sz="1400" kern="100" dirty="0">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1400" b="1" kern="100" dirty="0">
                <a:effectLst/>
                <a:latin typeface="Arial" panose="020B0604020202020204" pitchFamily="34" charset="0"/>
                <a:ea typeface="Aptos" panose="020B0004020202020204" pitchFamily="34" charset="0"/>
                <a:cs typeface="Arial" panose="020B0604020202020204" pitchFamily="34" charset="0"/>
              </a:rPr>
              <a:t>Advantages</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Limited Liability</a:t>
            </a:r>
            <a:endParaRPr lang="en-GB" sz="1400" kern="100" dirty="0">
              <a:latin typeface="Arial" panose="020B0604020202020204" pitchFamily="34" charset="0"/>
              <a:ea typeface="Aptos" panose="020B00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Flexible Management</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Tax Flexibility</a:t>
            </a:r>
          </a:p>
          <a:p>
            <a:pPr>
              <a:lnSpc>
                <a:spcPct val="150000"/>
              </a:lnSpc>
            </a:pPr>
            <a:endParaRPr lang="en-GB" sz="1400" dirty="0">
              <a:latin typeface="Arial" panose="020B0604020202020204" pitchFamily="34" charset="0"/>
              <a:ea typeface="Aptos" panose="020B0004020202020204" pitchFamily="34" charset="0"/>
              <a:cs typeface="Arial" panose="020B0604020202020204" pitchFamily="34" charset="0"/>
            </a:endParaRPr>
          </a:p>
          <a:p>
            <a:pPr>
              <a:lnSpc>
                <a:spcPct val="150000"/>
              </a:lnSpc>
            </a:pPr>
            <a:r>
              <a:rPr lang="en-GB" sz="1400" b="1" kern="100" dirty="0">
                <a:effectLst/>
                <a:latin typeface="Arial" panose="020B0604020202020204" pitchFamily="34" charset="0"/>
                <a:ea typeface="Aptos" panose="020B0004020202020204" pitchFamily="34" charset="0"/>
                <a:cs typeface="Arial" panose="020B0604020202020204" pitchFamily="34" charset="0"/>
              </a:rPr>
              <a:t>Disadvantages</a:t>
            </a: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State Regulations</a:t>
            </a:r>
            <a:endParaRPr lang="en-GB" sz="1400" kern="100" dirty="0">
              <a:latin typeface="Arial" panose="020B0604020202020204" pitchFamily="34" charset="0"/>
              <a:ea typeface="Aptos" panose="020B00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Limited Growth Potential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Perceived Credibility</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90031627"/>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fontScale="90000"/>
          </a:bodyPr>
          <a:lstStyle/>
          <a:p>
            <a:pPr>
              <a:spcBef>
                <a:spcPts val="1800"/>
              </a:spcBef>
              <a:spcAft>
                <a:spcPts val="400"/>
              </a:spcAft>
            </a:pPr>
            <a:br>
              <a:rPr lang="ro-RO"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ro-RO"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Management of the Company</a:t>
            </a:r>
            <a:b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sp>
        <p:nvSpPr>
          <p:cNvPr id="6" name="TextBox 5">
            <a:extLst>
              <a:ext uri="{FF2B5EF4-FFF2-40B4-BE49-F238E27FC236}">
                <a16:creationId xmlns:a16="http://schemas.microsoft.com/office/drawing/2014/main" id="{94B20D45-F36F-3246-4409-5885AFBC4351}"/>
              </a:ext>
            </a:extLst>
          </p:cNvPr>
          <p:cNvSpPr txBox="1"/>
          <p:nvPr/>
        </p:nvSpPr>
        <p:spPr>
          <a:xfrm>
            <a:off x="508001" y="1268759"/>
            <a:ext cx="10972800" cy="434990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400" b="1" kern="100" dirty="0">
                <a:latin typeface="Arial" panose="020B0604020202020204" pitchFamily="34" charset="0"/>
                <a:ea typeface="Aptos" panose="020B0004020202020204" pitchFamily="34" charset="0"/>
                <a:cs typeface="Arial" panose="020B0604020202020204" pitchFamily="34" charset="0"/>
              </a:rPr>
              <a:t>Owner</a:t>
            </a:r>
          </a:p>
          <a:p>
            <a:pPr>
              <a:lnSpc>
                <a:spcPct val="150000"/>
              </a:lnSpc>
            </a:pPr>
            <a:r>
              <a:rPr lang="en-GB" sz="1400" dirty="0">
                <a:effectLst/>
                <a:latin typeface="Arial" panose="020B0604020202020204" pitchFamily="34" charset="0"/>
                <a:ea typeface="Aptos" panose="020B0004020202020204" pitchFamily="34" charset="0"/>
                <a:cs typeface="Arial" panose="020B0604020202020204" pitchFamily="34" charset="0"/>
              </a:rPr>
              <a:t>The owner or owners of WildFrame Retreats will play a pivotal role in setting the vision, direction, and overall management of the company. As the primary decision-makers, owners will be responsible for strategic planning, business development, financial management, and overseeing day-to-day operations.</a:t>
            </a:r>
          </a:p>
          <a:p>
            <a:pPr>
              <a:lnSpc>
                <a:spcPct val="150000"/>
              </a:lnSpc>
            </a:pPr>
            <a:endParaRPr lang="en-GB" sz="1400" b="1" dirty="0">
              <a:effectLst/>
              <a:latin typeface="Arial" panose="020B0604020202020204" pitchFamily="34" charset="0"/>
              <a:ea typeface="Aptos" panose="020B00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b="1" dirty="0">
                <a:effectLst/>
                <a:latin typeface="Arial" panose="020B0604020202020204" pitchFamily="34" charset="0"/>
                <a:ea typeface="Aptos" panose="020B0004020202020204" pitchFamily="34" charset="0"/>
                <a:cs typeface="Arial" panose="020B0604020202020204" pitchFamily="34" charset="0"/>
              </a:rPr>
              <a:t>Employees</a:t>
            </a:r>
            <a:endParaRPr lang="en-GB" sz="1400" b="1" dirty="0">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WildFrame Retreats will require a team of dedicated and skilled employees to support its operations and deliver exceptional guest experiences. Key roles may include:</a:t>
            </a:r>
          </a:p>
          <a:p>
            <a:pPr>
              <a:lnSpc>
                <a:spcPct val="150000"/>
              </a:lnSpc>
            </a:pPr>
            <a:r>
              <a:rPr lang="en-GB" sz="1400" dirty="0">
                <a:effectLst/>
                <a:latin typeface="Arial" panose="020B0604020202020204" pitchFamily="34" charset="0"/>
                <a:ea typeface="Aptos" panose="020B0004020202020204" pitchFamily="34" charset="0"/>
                <a:cs typeface="Arial" panose="020B0604020202020204" pitchFamily="34" charset="0"/>
              </a:rPr>
              <a:t>Operations Manager responsible for overseeing the day-to-day operations of the business, including property management, guest services, and staff supervision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endParaRPr lang="en-GB" sz="14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14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sz="1400" kern="100" dirty="0">
              <a:effectLst/>
              <a:latin typeface="Arial" panose="020B06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06588642"/>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fontScale="90000"/>
          </a:bodyPr>
          <a:lstStyle/>
          <a:p>
            <a:pPr>
              <a:spcBef>
                <a:spcPts val="1800"/>
              </a:spcBef>
              <a:spcAft>
                <a:spcPts val="400"/>
              </a:spcAft>
            </a:pP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ro-RO"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ro-RO"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r>
              <a:rPr lang="en-GB" sz="1800" b="1" kern="100" dirty="0">
                <a:solidFill>
                  <a:srgbClr val="0F4761"/>
                </a:solidFill>
                <a:effectLst/>
                <a:latin typeface="Arial" panose="020B0604020202020204" pitchFamily="34" charset="0"/>
                <a:ea typeface="Times New Roman" panose="02020603050405020304" pitchFamily="18" charset="0"/>
                <a:cs typeface="Times New Roman" panose="02020603050405020304" pitchFamily="18" charset="0"/>
              </a:rPr>
              <a:t>SWOT Analysis for WildFrame Retreats</a:t>
            </a: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6" name="TextBox 5">
            <a:extLst>
              <a:ext uri="{FF2B5EF4-FFF2-40B4-BE49-F238E27FC236}">
                <a16:creationId xmlns:a16="http://schemas.microsoft.com/office/drawing/2014/main" id="{94B20D45-F36F-3246-4409-5885AFBC4351}"/>
              </a:ext>
            </a:extLst>
          </p:cNvPr>
          <p:cNvSpPr txBox="1"/>
          <p:nvPr/>
        </p:nvSpPr>
        <p:spPr>
          <a:xfrm>
            <a:off x="1780210" y="1268759"/>
            <a:ext cx="4103756" cy="4226991"/>
          </a:xfrm>
          <a:prstGeom prst="rect">
            <a:avLst/>
          </a:prstGeom>
          <a:noFill/>
        </p:spPr>
        <p:txBody>
          <a:bodyPr wrap="square" rtlCol="0">
            <a:spAutoFit/>
          </a:bodyPr>
          <a:lstStyle/>
          <a:p>
            <a:pPr lvl="0">
              <a:lnSpc>
                <a:spcPct val="150000"/>
              </a:lnSpc>
              <a:spcAft>
                <a:spcPts val="800"/>
              </a:spcAft>
            </a:pPr>
            <a:r>
              <a:rPr lang="en-GB" sz="1400" b="1" kern="100" dirty="0">
                <a:effectLst/>
                <a:latin typeface="Arial" panose="020B0604020202020204" pitchFamily="34" charset="0"/>
                <a:ea typeface="Aptos" panose="020B0004020202020204" pitchFamily="34" charset="0"/>
                <a:cs typeface="Arial" panose="020B0604020202020204" pitchFamily="34" charset="0"/>
              </a:rPr>
              <a:t>Strengths</a:t>
            </a: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Unique Accommodation Offering</a:t>
            </a:r>
            <a:endParaRPr lang="en-GB" sz="1400" kern="100" dirty="0">
              <a:latin typeface="Arial" panose="020B0604020202020204" pitchFamily="34" charset="0"/>
              <a:ea typeface="Aptos" panose="020B0004020202020204" pitchFamily="34" charset="0"/>
              <a:cs typeface="Arial" panose="020B0604020202020204" pitchFamily="34"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Focus on Sustainability</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Scenic Location</a:t>
            </a:r>
            <a:endParaRPr lang="en-GB" sz="1400" kern="100" dirty="0">
              <a:latin typeface="Arial" panose="020B0604020202020204" pitchFamily="34" charset="0"/>
              <a:ea typeface="Aptos" panose="020B0004020202020204" pitchFamily="34" charset="0"/>
              <a:cs typeface="Arial" panose="020B0604020202020204" pitchFamily="34"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Flexible Management Structure</a:t>
            </a:r>
          </a:p>
          <a:p>
            <a:pPr marL="285750" lvl="0" indent="-285750">
              <a:lnSpc>
                <a:spcPct val="150000"/>
              </a:lnSpc>
              <a:spcAft>
                <a:spcPts val="800"/>
              </a:spcAft>
              <a:buFont typeface="Arial" panose="020B0604020202020204" pitchFamily="34" charset="0"/>
              <a:buChar char="•"/>
            </a:pPr>
            <a:endParaRPr lang="en-GB" sz="1400" b="1" kern="100" dirty="0">
              <a:effectLst/>
              <a:latin typeface="Arial" panose="020B0604020202020204" pitchFamily="34" charset="0"/>
              <a:ea typeface="Aptos" panose="020B0004020202020204" pitchFamily="34" charset="0"/>
              <a:cs typeface="Arial" panose="020B0604020202020204" pitchFamily="34" charset="0"/>
            </a:endParaRPr>
          </a:p>
          <a:p>
            <a:pPr>
              <a:lnSpc>
                <a:spcPct val="150000"/>
              </a:lnSpc>
              <a:spcAft>
                <a:spcPts val="800"/>
              </a:spcAft>
            </a:pPr>
            <a:r>
              <a:rPr lang="en-GB" sz="1400" b="1" kern="100" dirty="0">
                <a:effectLst/>
                <a:latin typeface="Arial" panose="020B0604020202020204" pitchFamily="34" charset="0"/>
                <a:ea typeface="Aptos" panose="020B0004020202020204" pitchFamily="34" charset="0"/>
                <a:cs typeface="Arial" panose="020B0604020202020204" pitchFamily="34" charset="0"/>
              </a:rPr>
              <a:t>Weaknesses</a:t>
            </a:r>
          </a:p>
          <a:p>
            <a:pPr marL="28575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Seasonal Demand</a:t>
            </a:r>
          </a:p>
          <a:p>
            <a:pPr marL="28575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cs typeface="Arial" panose="020B0604020202020204" pitchFamily="34" charset="0"/>
              </a:rPr>
              <a:t>Dependency on Local Infrastructure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94B20D45-F36F-3246-4409-5885AFBC4351}"/>
              </a:ext>
            </a:extLst>
          </p:cNvPr>
          <p:cNvSpPr txBox="1"/>
          <p:nvPr/>
        </p:nvSpPr>
        <p:spPr>
          <a:xfrm>
            <a:off x="6954078" y="1268759"/>
            <a:ext cx="3457712" cy="4530536"/>
          </a:xfrm>
          <a:prstGeom prst="rect">
            <a:avLst/>
          </a:prstGeom>
          <a:noFill/>
        </p:spPr>
        <p:txBody>
          <a:bodyPr wrap="square" rtlCol="0">
            <a:spAutoFit/>
          </a:bodyPr>
          <a:lstStyle/>
          <a:p>
            <a:pPr lvl="0">
              <a:lnSpc>
                <a:spcPct val="150000"/>
              </a:lnSpc>
              <a:spcAft>
                <a:spcPts val="800"/>
              </a:spcAft>
            </a:pPr>
            <a:r>
              <a:rPr lang="en-GB" sz="1400" b="1" dirty="0">
                <a:effectLst/>
                <a:latin typeface="Arial" panose="020B0604020202020204" pitchFamily="34" charset="0"/>
                <a:ea typeface="Aptos" panose="020B0004020202020204" pitchFamily="34" charset="0"/>
              </a:rPr>
              <a:t>Opportunities</a:t>
            </a:r>
            <a:endParaRPr lang="en-GB" sz="1400" b="1" kern="100" dirty="0">
              <a:effectLst/>
              <a:latin typeface="Arial" panose="020B0604020202020204" pitchFamily="34" charset="0"/>
              <a:ea typeface="Aptos" panose="020B0004020202020204" pitchFamily="34" charset="0"/>
              <a:cs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Growing Eco-Tourism Market</a:t>
            </a:r>
            <a:endParaRPr lang="en-GB" sz="1400" kern="100" dirty="0">
              <a:latin typeface="Arial" panose="020B0604020202020204" pitchFamily="34" charset="0"/>
              <a:ea typeface="Aptos" panose="020B0004020202020204" pitchFamily="34" charset="0"/>
              <a:cs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Expansion and Diversification</a:t>
            </a:r>
            <a:endParaRPr lang="en-GB" sz="1400" kern="100" dirty="0">
              <a:effectLst/>
              <a:latin typeface="Arial" panose="020B0604020202020204" pitchFamily="34" charset="0"/>
              <a:ea typeface="Aptos" panose="020B0004020202020204" pitchFamily="34" charset="0"/>
              <a:cs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Partnerships and Collaborations</a:t>
            </a:r>
            <a:endParaRPr lang="en-GB" sz="1400" kern="100" dirty="0">
              <a:latin typeface="Arial" panose="020B0604020202020204" pitchFamily="34" charset="0"/>
              <a:ea typeface="Aptos" panose="020B0004020202020204" pitchFamily="34" charset="0"/>
              <a:cs typeface="Times New Roman" panose="02020603050405020304" pitchFamily="18" charset="0"/>
            </a:endParaRPr>
          </a:p>
          <a:p>
            <a:pPr lvl="0">
              <a:lnSpc>
                <a:spcPct val="150000"/>
              </a:lnSpc>
              <a:spcAft>
                <a:spcPts val="800"/>
              </a:spcAft>
            </a:pPr>
            <a:endParaRPr lang="en-GB" sz="1400" b="1" dirty="0">
              <a:effectLst/>
              <a:latin typeface="Arial" panose="020B0604020202020204" pitchFamily="34" charset="0"/>
              <a:ea typeface="Aptos" panose="020B0004020202020204" pitchFamily="34" charset="0"/>
            </a:endParaRPr>
          </a:p>
          <a:p>
            <a:pPr lvl="0">
              <a:lnSpc>
                <a:spcPct val="150000"/>
              </a:lnSpc>
              <a:spcAft>
                <a:spcPts val="800"/>
              </a:spcAft>
            </a:pPr>
            <a:endParaRPr lang="en-GB" sz="1400" b="1" dirty="0">
              <a:effectLst/>
              <a:latin typeface="Arial" panose="020B0604020202020204" pitchFamily="34" charset="0"/>
              <a:ea typeface="Aptos" panose="020B0004020202020204" pitchFamily="34" charset="0"/>
            </a:endParaRPr>
          </a:p>
          <a:p>
            <a:pPr lvl="0">
              <a:lnSpc>
                <a:spcPct val="150000"/>
              </a:lnSpc>
              <a:spcAft>
                <a:spcPts val="800"/>
              </a:spcAft>
            </a:pPr>
            <a:r>
              <a:rPr lang="en-GB" sz="1400" b="1" dirty="0">
                <a:effectLst/>
                <a:latin typeface="Arial" panose="020B0604020202020204" pitchFamily="34" charset="0"/>
                <a:ea typeface="Aptos" panose="020B0004020202020204" pitchFamily="34" charset="0"/>
              </a:rPr>
              <a:t>Threats</a:t>
            </a: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Competition</a:t>
            </a:r>
            <a:endParaRPr lang="en-GB" sz="1400" dirty="0">
              <a:latin typeface="Arial" panose="020B0604020202020204" pitchFamily="34" charset="0"/>
              <a:ea typeface="Aptos" panose="020B0004020202020204" pitchFamily="34" charset="0"/>
            </a:endParaRP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Regulatory Challenges</a:t>
            </a:r>
          </a:p>
          <a:p>
            <a:pPr marL="285750" lvl="0" indent="-285750">
              <a:lnSpc>
                <a:spcPct val="150000"/>
              </a:lnSpc>
              <a:spcAft>
                <a:spcPts val="800"/>
              </a:spcAft>
              <a:buFont typeface="Arial" panose="020B0604020202020204" pitchFamily="34" charset="0"/>
              <a:buChar char="•"/>
            </a:pPr>
            <a:r>
              <a:rPr lang="en-GB" sz="1400" dirty="0">
                <a:effectLst/>
                <a:latin typeface="Arial" panose="020B0604020202020204" pitchFamily="34" charset="0"/>
                <a:ea typeface="Aptos" panose="020B0004020202020204" pitchFamily="34" charset="0"/>
              </a:rPr>
              <a:t>Natural Disasters and Environmental Risks</a:t>
            </a:r>
          </a:p>
        </p:txBody>
      </p:sp>
    </p:spTree>
    <p:extLst>
      <p:ext uri="{BB962C8B-B14F-4D97-AF65-F5344CB8AC3E}">
        <p14:creationId xmlns:p14="http://schemas.microsoft.com/office/powerpoint/2010/main" val="4042519604"/>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spcBef>
                <a:spcPts val="1800"/>
              </a:spcBef>
              <a:spcAft>
                <a:spcPts val="400"/>
              </a:spcAft>
            </a:pP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sp>
        <p:nvSpPr>
          <p:cNvPr id="6" name="TextBox 5">
            <a:extLst>
              <a:ext uri="{FF2B5EF4-FFF2-40B4-BE49-F238E27FC236}">
                <a16:creationId xmlns:a16="http://schemas.microsoft.com/office/drawing/2014/main" id="{94B20D45-F36F-3246-4409-5885AFBC4351}"/>
              </a:ext>
            </a:extLst>
          </p:cNvPr>
          <p:cNvSpPr txBox="1"/>
          <p:nvPr/>
        </p:nvSpPr>
        <p:spPr>
          <a:xfrm>
            <a:off x="508001" y="1268759"/>
            <a:ext cx="10972800" cy="383823"/>
          </a:xfrm>
          <a:prstGeom prst="rect">
            <a:avLst/>
          </a:prstGeom>
          <a:noFill/>
        </p:spPr>
        <p:txBody>
          <a:bodyPr wrap="square" rtlCol="0">
            <a:spAutoFit/>
          </a:bodyPr>
          <a:lstStyle/>
          <a:p>
            <a:pPr lvl="0">
              <a:lnSpc>
                <a:spcPct val="115000"/>
              </a:lnSpc>
              <a:spcAft>
                <a:spcPts val="800"/>
              </a:spcAft>
            </a:pPr>
            <a:endParaRPr lang="en-GB" sz="1800" dirty="0">
              <a:effectLst/>
              <a:latin typeface="Arial" panose="020B0604020202020204" pitchFamily="34" charset="0"/>
              <a:ea typeface="Aptos" panose="020B0004020202020204" pitchFamily="34" charset="0"/>
            </a:endParaRPr>
          </a:p>
        </p:txBody>
      </p:sp>
      <p:pic>
        <p:nvPicPr>
          <p:cNvPr id="9" name="Picture 8">
            <a:extLst>
              <a:ext uri="{FF2B5EF4-FFF2-40B4-BE49-F238E27FC236}">
                <a16:creationId xmlns:a16="http://schemas.microsoft.com/office/drawing/2014/main" id="{DACD3D73-24E1-B63A-22B5-8736808D1E4B}"/>
              </a:ext>
            </a:extLst>
          </p:cNvPr>
          <p:cNvPicPr>
            <a:picLocks noChangeAspect="1"/>
          </p:cNvPicPr>
          <p:nvPr/>
        </p:nvPicPr>
        <p:blipFill>
          <a:blip r:embed="rId2"/>
          <a:stretch>
            <a:fillRect/>
          </a:stretch>
        </p:blipFill>
        <p:spPr>
          <a:xfrm>
            <a:off x="244549" y="274638"/>
            <a:ext cx="11663916" cy="4983162"/>
          </a:xfrm>
          <a:prstGeom prst="rect">
            <a:avLst/>
          </a:prstGeom>
        </p:spPr>
      </p:pic>
    </p:spTree>
    <p:extLst>
      <p:ext uri="{BB962C8B-B14F-4D97-AF65-F5344CB8AC3E}">
        <p14:creationId xmlns:p14="http://schemas.microsoft.com/office/powerpoint/2010/main" val="2233750161"/>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a:bodyPr>
          <a:lstStyle/>
          <a:p>
            <a:pPr>
              <a:spcBef>
                <a:spcPts val="1800"/>
              </a:spcBef>
              <a:spcAft>
                <a:spcPts val="400"/>
              </a:spcAft>
            </a:pPr>
            <a:br>
              <a:rPr lang="en-GB" sz="18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endParaRPr lang="en-GB" b="1" kern="100" dirty="0">
              <a:effectLst/>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sp>
        <p:nvSpPr>
          <p:cNvPr id="6" name="TextBox 5">
            <a:extLst>
              <a:ext uri="{FF2B5EF4-FFF2-40B4-BE49-F238E27FC236}">
                <a16:creationId xmlns:a16="http://schemas.microsoft.com/office/drawing/2014/main" id="{94B20D45-F36F-3246-4409-5885AFBC4351}"/>
              </a:ext>
            </a:extLst>
          </p:cNvPr>
          <p:cNvSpPr txBox="1"/>
          <p:nvPr/>
        </p:nvSpPr>
        <p:spPr>
          <a:xfrm>
            <a:off x="508001" y="1268759"/>
            <a:ext cx="10972800" cy="383823"/>
          </a:xfrm>
          <a:prstGeom prst="rect">
            <a:avLst/>
          </a:prstGeom>
          <a:noFill/>
        </p:spPr>
        <p:txBody>
          <a:bodyPr wrap="square" rtlCol="0">
            <a:spAutoFit/>
          </a:bodyPr>
          <a:lstStyle/>
          <a:p>
            <a:pPr lvl="0">
              <a:lnSpc>
                <a:spcPct val="115000"/>
              </a:lnSpc>
              <a:spcAft>
                <a:spcPts val="800"/>
              </a:spcAft>
            </a:pPr>
            <a:endParaRPr lang="en-GB" sz="1800" dirty="0">
              <a:effectLst/>
              <a:latin typeface="Arial" panose="020B0604020202020204" pitchFamily="34" charset="0"/>
              <a:ea typeface="Aptos" panose="020B0004020202020204" pitchFamily="34" charset="0"/>
            </a:endParaRPr>
          </a:p>
        </p:txBody>
      </p:sp>
      <p:pic>
        <p:nvPicPr>
          <p:cNvPr id="4" name="Picture 3">
            <a:extLst>
              <a:ext uri="{FF2B5EF4-FFF2-40B4-BE49-F238E27FC236}">
                <a16:creationId xmlns:a16="http://schemas.microsoft.com/office/drawing/2014/main" id="{999499CA-BF75-2DC1-476F-1DC4DAEADAA9}"/>
              </a:ext>
            </a:extLst>
          </p:cNvPr>
          <p:cNvPicPr>
            <a:picLocks noChangeAspect="1"/>
          </p:cNvPicPr>
          <p:nvPr/>
        </p:nvPicPr>
        <p:blipFill>
          <a:blip r:embed="rId2"/>
          <a:stretch>
            <a:fillRect/>
          </a:stretch>
        </p:blipFill>
        <p:spPr>
          <a:xfrm>
            <a:off x="255181" y="274638"/>
            <a:ext cx="11685182" cy="5358066"/>
          </a:xfrm>
          <a:prstGeom prst="rect">
            <a:avLst/>
          </a:prstGeom>
        </p:spPr>
      </p:pic>
    </p:spTree>
    <p:extLst>
      <p:ext uri="{BB962C8B-B14F-4D97-AF65-F5344CB8AC3E}">
        <p14:creationId xmlns:p14="http://schemas.microsoft.com/office/powerpoint/2010/main" val="1778031115"/>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6B9-D9F9-B0B3-6F01-A661CAAD8430}"/>
              </a:ext>
            </a:extLst>
          </p:cNvPr>
          <p:cNvSpPr>
            <a:spLocks noGrp="1"/>
          </p:cNvSpPr>
          <p:nvPr>
            <p:ph type="title"/>
          </p:nvPr>
        </p:nvSpPr>
        <p:spPr>
          <a:xfrm>
            <a:off x="609600" y="274638"/>
            <a:ext cx="10972800" cy="1143000"/>
          </a:xfrm>
        </p:spPr>
        <p:txBody>
          <a:bodyPr anchor="ctr">
            <a:normAutofit fontScale="90000"/>
          </a:bodyPr>
          <a:lstStyle/>
          <a:p>
            <a:pPr>
              <a:spcBef>
                <a:spcPts val="1800"/>
              </a:spcBef>
              <a:spcAft>
                <a:spcPts val="400"/>
              </a:spcAft>
            </a:pPr>
            <a:br>
              <a:rPr lang="en-GB" sz="4900" b="1" kern="100" dirty="0">
                <a:solidFill>
                  <a:srgbClr val="0F4761"/>
                </a:solidFill>
                <a:effectLst/>
                <a:latin typeface="Aptos Display" panose="020B0004020202020204" pitchFamily="34" charset="0"/>
                <a:ea typeface="Times New Roman" panose="02020603050405020304" pitchFamily="18" charset="0"/>
                <a:cs typeface="Times New Roman" panose="02020603050405020304" pitchFamily="18" charset="0"/>
              </a:rPr>
            </a:br>
            <a: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t>References</a:t>
            </a:r>
            <a:br>
              <a:rPr lang="en-GB" sz="1800" b="1" kern="100" dirty="0">
                <a:solidFill>
                  <a:srgbClr val="0F4761"/>
                </a:solidFill>
                <a:effectLst/>
                <a:latin typeface="Arial" panose="020B0604020202020204" pitchFamily="34" charset="0"/>
                <a:ea typeface="Times New Roman" panose="02020603050405020304" pitchFamily="18" charset="0"/>
                <a:cs typeface="Arial" panose="020B0604020202020204" pitchFamily="34" charset="0"/>
              </a:rPr>
            </a:br>
            <a:endParaRPr lang="en-GB" b="1" kern="100" dirty="0">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0825D0B-3CC1-6FF3-DD49-C5E0259D90E2}"/>
              </a:ext>
            </a:extLst>
          </p:cNvPr>
          <p:cNvSpPr>
            <a:spLocks noGrp="1"/>
          </p:cNvSpPr>
          <p:nvPr>
            <p:ph sz="half" idx="2"/>
          </p:nvPr>
        </p:nvSpPr>
        <p:spPr>
          <a:xfrm>
            <a:off x="6197600" y="1600201"/>
            <a:ext cx="5384800" cy="3989040"/>
          </a:xfrm>
        </p:spPr>
        <p:txBody>
          <a:bodyPr>
            <a:normAutofit/>
          </a:bodyPr>
          <a:lstStyle/>
          <a:p>
            <a:pPr marL="0" indent="0">
              <a:lnSpc>
                <a:spcPct val="90000"/>
              </a:lnSpc>
              <a:spcAft>
                <a:spcPts val="800"/>
              </a:spcAft>
              <a:buNone/>
            </a:pPr>
            <a:endParaRPr lang="en-GB" sz="2400" kern="100" dirty="0">
              <a:effectLst/>
            </a:endParaRPr>
          </a:p>
          <a:p>
            <a:pPr marL="0" indent="0">
              <a:lnSpc>
                <a:spcPct val="90000"/>
              </a:lnSpc>
              <a:buNone/>
            </a:pPr>
            <a:endParaRPr lang="en-GB" sz="2400" dirty="0"/>
          </a:p>
        </p:txBody>
      </p:sp>
      <p:sp>
        <p:nvSpPr>
          <p:cNvPr id="6" name="TextBox 5">
            <a:extLst>
              <a:ext uri="{FF2B5EF4-FFF2-40B4-BE49-F238E27FC236}">
                <a16:creationId xmlns:a16="http://schemas.microsoft.com/office/drawing/2014/main" id="{94B20D45-F36F-3246-4409-5885AFBC4351}"/>
              </a:ext>
            </a:extLst>
          </p:cNvPr>
          <p:cNvSpPr txBox="1"/>
          <p:nvPr/>
        </p:nvSpPr>
        <p:spPr>
          <a:xfrm>
            <a:off x="508001" y="1268759"/>
            <a:ext cx="10972800" cy="383823"/>
          </a:xfrm>
          <a:prstGeom prst="rect">
            <a:avLst/>
          </a:prstGeom>
          <a:noFill/>
        </p:spPr>
        <p:txBody>
          <a:bodyPr wrap="square" rtlCol="0">
            <a:spAutoFit/>
          </a:bodyPr>
          <a:lstStyle/>
          <a:p>
            <a:pPr lvl="0">
              <a:lnSpc>
                <a:spcPct val="115000"/>
              </a:lnSpc>
              <a:spcAft>
                <a:spcPts val="800"/>
              </a:spcAft>
            </a:pPr>
            <a:endParaRPr lang="en-GB" sz="1800" dirty="0">
              <a:effectLst/>
              <a:latin typeface="Arial" panose="020B0604020202020204" pitchFamily="34" charset="0"/>
              <a:ea typeface="Aptos" panose="020B0004020202020204" pitchFamily="34" charset="0"/>
            </a:endParaRPr>
          </a:p>
        </p:txBody>
      </p:sp>
      <p:sp>
        <p:nvSpPr>
          <p:cNvPr id="5" name="TextBox 4">
            <a:extLst>
              <a:ext uri="{FF2B5EF4-FFF2-40B4-BE49-F238E27FC236}">
                <a16:creationId xmlns:a16="http://schemas.microsoft.com/office/drawing/2014/main" id="{52F3D3B2-0405-5FF3-B52C-CD69907B6B5B}"/>
              </a:ext>
            </a:extLst>
          </p:cNvPr>
          <p:cNvSpPr txBox="1"/>
          <p:nvPr/>
        </p:nvSpPr>
        <p:spPr>
          <a:xfrm>
            <a:off x="393405" y="1052623"/>
            <a:ext cx="11472530" cy="3670236"/>
          </a:xfrm>
          <a:prstGeom prst="rect">
            <a:avLst/>
          </a:prstGeom>
          <a:noFill/>
        </p:spPr>
        <p:txBody>
          <a:bodyPr wrap="square" rtlCol="0">
            <a:spAutoFit/>
          </a:bodyPr>
          <a:lstStyle/>
          <a:p>
            <a:pPr marL="342900" lvl="0" indent="-342900">
              <a:lnSpc>
                <a:spcPct val="150000"/>
              </a:lnSpc>
              <a:buFont typeface="+mj-lt"/>
              <a:buAutoNum type="arabicPeriod"/>
            </a:pP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pP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Adams, D. W., &amp; </a:t>
            </a: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Jeanrenaud</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S. (2008). A-frame. Chronicle Books.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pP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Buhalis</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D., &amp; Costa, C. (2006). Tourism business frontiers: Consumers, products and industry. Butterworth-Heinemann.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pP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Gretzel</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U., </a:t>
            </a: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Sigala</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M., Xiang, Z., &amp; Koo, C. (2015). Smart tourism: Foundations and developments. Springer.</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pPr>
            <a:r>
              <a:rPr lang="en-GB" sz="1400" kern="100" dirty="0" err="1">
                <a:solidFill>
                  <a:srgbClr val="000000"/>
                </a:solidFill>
                <a:effectLst/>
                <a:latin typeface="Arial" panose="020B0604020202020204" pitchFamily="34" charset="0"/>
                <a:ea typeface="Aptos" panose="020B0004020202020204" pitchFamily="34" charset="0"/>
                <a:cs typeface="Arial" panose="020B0604020202020204" pitchFamily="34" charset="0"/>
              </a:rPr>
              <a:t>cheyvens</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R. (2018). Tourism for development: Empowering communities. Routledge.</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50000"/>
              </a:lnSpc>
              <a:spcAft>
                <a:spcPts val="800"/>
              </a:spcAft>
            </a:pP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Wearing, S. (2001). Ecotourism: Impacts, potentials and possibilities. Butterworth-Heinemann</a:t>
            </a:r>
          </a:p>
          <a:p>
            <a:pPr lvl="0">
              <a:lnSpc>
                <a:spcPct val="150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drivemagazine.ro. (n.d.). </a:t>
            </a:r>
            <a:r>
              <a:rPr lang="en-GB" sz="1400" kern="100" dirty="0" err="1">
                <a:effectLst/>
                <a:latin typeface="Arial" panose="020B0604020202020204" pitchFamily="34" charset="0"/>
                <a:ea typeface="Aptos" panose="020B0004020202020204" pitchFamily="34" charset="0"/>
                <a:cs typeface="Arial" panose="020B0604020202020204" pitchFamily="34" charset="0"/>
              </a:rPr>
              <a:t>Drumul</a:t>
            </a:r>
            <a:r>
              <a:rPr lang="en-GB" sz="1400" kern="100" dirty="0">
                <a:effectLst/>
                <a:latin typeface="Arial" panose="020B0604020202020204" pitchFamily="34" charset="0"/>
                <a:ea typeface="Aptos" panose="020B0004020202020204" pitchFamily="34" charset="0"/>
                <a:cs typeface="Arial" panose="020B0604020202020204" pitchFamily="34" charset="0"/>
              </a:rPr>
              <a:t> care </a:t>
            </a:r>
            <a:r>
              <a:rPr lang="en-GB" sz="1400" kern="100" dirty="0" err="1">
                <a:effectLst/>
                <a:latin typeface="Arial" panose="020B0604020202020204" pitchFamily="34" charset="0"/>
                <a:ea typeface="Aptos" panose="020B0004020202020204" pitchFamily="34" charset="0"/>
                <a:cs typeface="Arial" panose="020B0604020202020204" pitchFamily="34" charset="0"/>
              </a:rPr>
              <a:t>unește</a:t>
            </a:r>
            <a:r>
              <a:rPr lang="en-GB" sz="1400" kern="100" dirty="0">
                <a:effectLst/>
                <a:latin typeface="Arial" panose="020B0604020202020204" pitchFamily="34" charset="0"/>
                <a:ea typeface="Aptos" panose="020B0004020202020204" pitchFamily="34" charset="0"/>
                <a:cs typeface="Arial" panose="020B0604020202020204" pitchFamily="34" charset="0"/>
              </a:rPr>
              <a:t> – se </a:t>
            </a:r>
            <a:r>
              <a:rPr lang="en-GB" sz="1400" kern="100" dirty="0" err="1">
                <a:effectLst/>
                <a:latin typeface="Arial" panose="020B0604020202020204" pitchFamily="34" charset="0"/>
                <a:ea typeface="Aptos" panose="020B0004020202020204" pitchFamily="34" charset="0"/>
                <a:cs typeface="Arial" panose="020B0604020202020204" pitchFamily="34" charset="0"/>
              </a:rPr>
              <a:t>deschide</a:t>
            </a:r>
            <a:r>
              <a:rPr lang="en-GB" sz="1400" kern="100" dirty="0">
                <a:effectLst/>
                <a:latin typeface="Arial" panose="020B0604020202020204" pitchFamily="34" charset="0"/>
                <a:ea typeface="Aptos" panose="020B0004020202020204" pitchFamily="34" charset="0"/>
                <a:cs typeface="Arial" panose="020B0604020202020204" pitchFamily="34" charset="0"/>
              </a:rPr>
              <a:t> </a:t>
            </a:r>
            <a:r>
              <a:rPr lang="en-GB" sz="1400" kern="100" dirty="0" err="1">
                <a:effectLst/>
                <a:latin typeface="Arial" panose="020B0604020202020204" pitchFamily="34" charset="0"/>
                <a:ea typeface="Aptos" panose="020B0004020202020204" pitchFamily="34" charset="0"/>
                <a:cs typeface="Arial" panose="020B0604020202020204" pitchFamily="34" charset="0"/>
              </a:rPr>
              <a:t>traseul</a:t>
            </a:r>
            <a:r>
              <a:rPr lang="en-GB" sz="1400" kern="100" dirty="0">
                <a:effectLst/>
                <a:latin typeface="Arial" panose="020B0604020202020204" pitchFamily="34" charset="0"/>
                <a:ea typeface="Aptos" panose="020B0004020202020204" pitchFamily="34" charset="0"/>
                <a:cs typeface="Arial" panose="020B0604020202020204" pitchFamily="34" charset="0"/>
              </a:rPr>
              <a:t> Via </a:t>
            </a:r>
            <a:r>
              <a:rPr lang="en-GB" sz="1400" kern="100" dirty="0" err="1">
                <a:effectLst/>
                <a:latin typeface="Arial" panose="020B0604020202020204" pitchFamily="34" charset="0"/>
                <a:ea typeface="Aptos" panose="020B0004020202020204" pitchFamily="34" charset="0"/>
                <a:cs typeface="Arial" panose="020B0604020202020204" pitchFamily="34" charset="0"/>
              </a:rPr>
              <a:t>Transilvanica</a:t>
            </a:r>
            <a:r>
              <a:rPr lang="en-GB" sz="1400" kern="100" dirty="0">
                <a:effectLst/>
                <a:latin typeface="Arial" panose="020B0604020202020204" pitchFamily="34" charset="0"/>
                <a:ea typeface="Aptos" panose="020B0004020202020204" pitchFamily="34" charset="0"/>
                <a:cs typeface="Arial" panose="020B0604020202020204" pitchFamily="34" charset="0"/>
              </a:rPr>
              <a:t>. [online] Available at: https://drivemagazine.ro/ro/intern/traseul-drumetie-via-transilvanica#toggle-gdpr [Accessed 13 Mar. 2024].</a:t>
            </a:r>
          </a:p>
          <a:p>
            <a:pPr lvl="0">
              <a:lnSpc>
                <a:spcPct val="150000"/>
              </a:lnSpc>
              <a:spcAft>
                <a:spcPts val="800"/>
              </a:spcAft>
            </a:pPr>
            <a:r>
              <a:rPr lang="en-GB" sz="1400" kern="100" dirty="0">
                <a:effectLst/>
                <a:latin typeface="Arial" panose="020B0604020202020204" pitchFamily="34" charset="0"/>
                <a:ea typeface="Aptos" panose="020B0004020202020204" pitchFamily="34" charset="0"/>
                <a:cs typeface="Arial" panose="020B0604020202020204" pitchFamily="34" charset="0"/>
              </a:rPr>
              <a:t>www.travlocals.com. (n.d.). Black Chalet </a:t>
            </a:r>
            <a:r>
              <a:rPr lang="en-GB" sz="1400" kern="100" dirty="0" err="1">
                <a:effectLst/>
                <a:latin typeface="Arial" panose="020B0604020202020204" pitchFamily="34" charset="0"/>
                <a:ea typeface="Aptos" panose="020B0004020202020204" pitchFamily="34" charset="0"/>
                <a:cs typeface="Arial" panose="020B0604020202020204" pitchFamily="34" charset="0"/>
              </a:rPr>
              <a:t>Apuseni</a:t>
            </a:r>
            <a:r>
              <a:rPr lang="en-GB" sz="1400" kern="100" dirty="0">
                <a:effectLst/>
                <a:latin typeface="Arial" panose="020B0604020202020204" pitchFamily="34" charset="0"/>
                <a:ea typeface="Aptos" panose="020B0004020202020204" pitchFamily="34" charset="0"/>
                <a:cs typeface="Arial" panose="020B0604020202020204" pitchFamily="34" charset="0"/>
              </a:rPr>
              <a:t>. [online] Available at: https://www.travlocals.com/ro/hotel/black-chalet-apuseni/40310</a:t>
            </a:r>
          </a:p>
          <a:p>
            <a:br>
              <a:rPr lang="en-GB" sz="1400" dirty="0">
                <a:effectLst/>
                <a:latin typeface="Arial" panose="020B0604020202020204" pitchFamily="34" charset="0"/>
                <a:ea typeface="Aptos" panose="020B0004020202020204" pitchFamily="34" charset="0"/>
              </a:rPr>
            </a:br>
            <a:endParaRPr lang="en-GB" sz="1400" dirty="0"/>
          </a:p>
        </p:txBody>
      </p:sp>
    </p:spTree>
    <p:extLst>
      <p:ext uri="{BB962C8B-B14F-4D97-AF65-F5344CB8AC3E}">
        <p14:creationId xmlns:p14="http://schemas.microsoft.com/office/powerpoint/2010/main" val="2757961708"/>
      </p:ext>
    </p:extLst>
  </p:cSld>
  <p:clrMapOvr>
    <a:masterClrMapping/>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1664</TotalTime>
  <Words>833</Words>
  <Application>Microsoft Office PowerPoint</Application>
  <PresentationFormat>Widescreen</PresentationFormat>
  <Paragraphs>89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Myriad Pro</vt:lpstr>
      <vt:lpstr>Symbol</vt:lpstr>
      <vt:lpstr>20140311PresentationUWTSDTemplate</vt:lpstr>
      <vt:lpstr>PowerPoint Presentation</vt:lpstr>
      <vt:lpstr>  Introduction </vt:lpstr>
      <vt:lpstr>Introduction (cont’d) </vt:lpstr>
      <vt:lpstr>Overview of the Business Idea -  WildFrame Retreats </vt:lpstr>
      <vt:lpstr>Overview of the Business Idea (cont’d)</vt:lpstr>
      <vt:lpstr>  Legal format </vt:lpstr>
      <vt:lpstr>  Management of the Company  </vt:lpstr>
      <vt:lpstr>   SWOT Analysis for WildFrame Retreats  </vt:lpstr>
      <vt:lpstr> </vt:lpstr>
      <vt:lpstr>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 T</dc:creator>
  <cp:lastModifiedBy>Andreea-Petronela Bogdan</cp:lastModifiedBy>
  <cp:revision>7</cp:revision>
  <dcterms:created xsi:type="dcterms:W3CDTF">2024-01-16T21:31:19Z</dcterms:created>
  <dcterms:modified xsi:type="dcterms:W3CDTF">2024-03-17T15:17:04Z</dcterms:modified>
</cp:coreProperties>
</file>