
<file path=[Content_Types].xml><?xml version="1.0" encoding="utf-8"?>
<Types xmlns="http://schemas.openxmlformats.org/package/2006/content-types">
  <Default Extension="jpg" ContentType="image/jp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9" r:id="rId34"/>
    <p:sldId id="290" r:id="rId35"/>
    <p:sldId id="291" r:id="rId36"/>
    <p:sldId id="292" r:id="rId37"/>
    <p:sldId id="293" r:id="rId38"/>
    <p:sldId id="294" r:id="rId39"/>
    <p:sldId id="295" r:id="rId40"/>
    <p:sldId id="296" r:id="rId41"/>
    <p:sldId id="298" r:id="rId42"/>
  </p:sldIdLst>
  <p:sldSz cx="9144000" cy="6858000" type="screen4x3"/>
  <p:notesSz cx="9144000" cy="6858000"/>
  <p:defaultTextStyle>
    <a:defPPr>
      <a:defRPr kern="0"/>
    </a:def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8" d="100"/>
          <a:sy n="78" d="100"/>
        </p:scale>
        <p:origin x="874" y="62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presProps" Target="presProp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ableStyles" Target="tableStyles.xml"/><Relationship Id="rId20" Type="http://schemas.openxmlformats.org/officeDocument/2006/relationships/slide" Target="slides/slide19.xml"/><Relationship Id="rId41" Type="http://schemas.openxmlformats.org/officeDocument/2006/relationships/slide" Target="slides/slide40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685800" y="2125980"/>
            <a:ext cx="7772400" cy="14401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371600" y="3840480"/>
            <a:ext cx="6400800" cy="17145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11/21/2022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4400" b="1" i="0">
                <a:solidFill>
                  <a:schemeClr val="tx1"/>
                </a:solidFill>
                <a:latin typeface="Segoe UI"/>
                <a:cs typeface="Segoe U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sz="2000" b="0" i="0">
                <a:solidFill>
                  <a:schemeClr val="tx1"/>
                </a:solidFill>
                <a:latin typeface="Segoe UI"/>
                <a:cs typeface="Segoe UI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11/21/2022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4400" b="1" i="0">
                <a:solidFill>
                  <a:schemeClr val="tx1"/>
                </a:solidFill>
                <a:latin typeface="Segoe UI"/>
                <a:cs typeface="Segoe U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457200" y="1577340"/>
            <a:ext cx="397764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4709160" y="1577340"/>
            <a:ext cx="397764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11/21/2022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4400" b="1" i="0">
                <a:solidFill>
                  <a:schemeClr val="tx1"/>
                </a:solidFill>
                <a:latin typeface="Segoe UI"/>
                <a:cs typeface="Segoe U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11/21/2022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11/21/2022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bg object 16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0" y="0"/>
            <a:ext cx="9143999" cy="6857998"/>
          </a:xfrm>
          <a:prstGeom prst="rect">
            <a:avLst/>
          </a:prstGeom>
        </p:spPr>
      </p:pic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3549776" y="483234"/>
            <a:ext cx="2044446" cy="69659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4400" b="1" i="0">
                <a:solidFill>
                  <a:schemeClr val="tx1"/>
                </a:solidFill>
                <a:latin typeface="Segoe UI"/>
                <a:cs typeface="Segoe U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1101547" y="1450314"/>
            <a:ext cx="6940905" cy="374522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000" b="0" i="0">
                <a:solidFill>
                  <a:schemeClr val="tx1"/>
                </a:solidFill>
                <a:latin typeface="Segoe UI"/>
                <a:cs typeface="Segoe UI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3108960" y="6377940"/>
            <a:ext cx="292608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457200" y="6377940"/>
            <a:ext cx="210312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11/21/2022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6583680" y="6377940"/>
            <a:ext cx="210312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4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ecdc.europa.eu/sites/default/files/documents/COVID-19-surveillance-strategy-9-Apr-2020.pdf" TargetMode="Externa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hyperlink" Target="https://apps.who.int/iris/handle/10665/332051" TargetMode="Externa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4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4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andfonline.com/doi/full/10.1080/00396338.2020.1763610" TargetMode="External"/><Relationship Id="rId2" Type="http://schemas.openxmlformats.org/officeDocument/2006/relationships/hyperlink" Target="https://www.cdc.gov/vaccines/vac-gen/imz-basics.htm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https://www.nhs.uk/conditions/vaccinations/why-vaccination-is-safe-and-important/" TargetMode="External"/><Relationship Id="rId4" Type="http://schemas.openxmlformats.org/officeDocument/2006/relationships/hyperlink" Target="https://www.gov.uk/government/collections/immunisation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3999" cy="6857998"/>
          </a:xfrm>
          <a:prstGeom prst="rect">
            <a:avLst/>
          </a:prstGeom>
        </p:spPr>
      </p:pic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1418336" y="1150111"/>
            <a:ext cx="6739890" cy="112331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149350" marR="5080" indent="-1137285">
              <a:lnSpc>
                <a:spcPct val="100000"/>
              </a:lnSpc>
              <a:spcBef>
                <a:spcPts val="100"/>
              </a:spcBef>
            </a:pPr>
            <a:r>
              <a:rPr sz="3600" spc="-5" dirty="0">
                <a:solidFill>
                  <a:srgbClr val="FFFFFF"/>
                </a:solidFill>
              </a:rPr>
              <a:t>Social Epidemiology and </a:t>
            </a:r>
            <a:r>
              <a:rPr sz="3600" spc="-10" dirty="0">
                <a:solidFill>
                  <a:srgbClr val="FFFFFF"/>
                </a:solidFill>
              </a:rPr>
              <a:t>Public </a:t>
            </a:r>
            <a:r>
              <a:rPr sz="3600" spc="-980" dirty="0">
                <a:solidFill>
                  <a:srgbClr val="FFFFFF"/>
                </a:solidFill>
              </a:rPr>
              <a:t> </a:t>
            </a:r>
            <a:r>
              <a:rPr sz="3600" spc="-5" dirty="0">
                <a:solidFill>
                  <a:srgbClr val="FFFFFF"/>
                </a:solidFill>
              </a:rPr>
              <a:t>Health</a:t>
            </a:r>
            <a:r>
              <a:rPr sz="3600" spc="-10" dirty="0">
                <a:solidFill>
                  <a:srgbClr val="FFFFFF"/>
                </a:solidFill>
              </a:rPr>
              <a:t> Development</a:t>
            </a:r>
            <a:endParaRPr sz="3600"/>
          </a:p>
        </p:txBody>
      </p:sp>
      <p:sp>
        <p:nvSpPr>
          <p:cNvPr id="4" name="object 4"/>
          <p:cNvSpPr txBox="1"/>
          <p:nvPr/>
        </p:nvSpPr>
        <p:spPr>
          <a:xfrm>
            <a:off x="498754" y="5595620"/>
            <a:ext cx="1882139" cy="33147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000" b="1" dirty="0">
                <a:solidFill>
                  <a:srgbClr val="FFFFFF"/>
                </a:solidFill>
                <a:latin typeface="Segoe UI"/>
                <a:cs typeface="Segoe UI"/>
              </a:rPr>
              <a:t>Dr</a:t>
            </a:r>
            <a:r>
              <a:rPr lang="en-GB" sz="2000" b="1" spc="-50" dirty="0">
                <a:solidFill>
                  <a:srgbClr val="FFFFFF"/>
                </a:solidFill>
                <a:latin typeface="Segoe UI"/>
                <a:cs typeface="Segoe UI"/>
              </a:rPr>
              <a:t>. Laila Surani</a:t>
            </a:r>
            <a:endParaRPr sz="2000" dirty="0">
              <a:latin typeface="Segoe UI"/>
              <a:cs typeface="Segoe UI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1266571" y="2605786"/>
            <a:ext cx="6817359" cy="290131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3200" b="1" i="1" dirty="0">
                <a:solidFill>
                  <a:srgbClr val="FFFFFF"/>
                </a:solidFill>
                <a:latin typeface="Segoe UI"/>
                <a:cs typeface="Segoe UI"/>
              </a:rPr>
              <a:t>Foundations</a:t>
            </a:r>
            <a:r>
              <a:rPr sz="3200" b="1" i="1" spc="-55" dirty="0">
                <a:solidFill>
                  <a:srgbClr val="FFFFFF"/>
                </a:solidFill>
                <a:latin typeface="Segoe UI"/>
                <a:cs typeface="Segoe UI"/>
              </a:rPr>
              <a:t> </a:t>
            </a:r>
            <a:r>
              <a:rPr sz="3200" b="1" i="1" spc="-35" dirty="0">
                <a:solidFill>
                  <a:srgbClr val="FFFFFF"/>
                </a:solidFill>
                <a:latin typeface="Segoe UI"/>
                <a:cs typeface="Segoe UI"/>
              </a:rPr>
              <a:t>of</a:t>
            </a:r>
            <a:r>
              <a:rPr sz="3200" b="1" i="1" spc="-30" dirty="0">
                <a:solidFill>
                  <a:srgbClr val="FFFFFF"/>
                </a:solidFill>
                <a:latin typeface="Segoe UI"/>
                <a:cs typeface="Segoe UI"/>
              </a:rPr>
              <a:t> </a:t>
            </a:r>
            <a:r>
              <a:rPr sz="3200" b="1" i="1" spc="-5" dirty="0">
                <a:solidFill>
                  <a:srgbClr val="FFFFFF"/>
                </a:solidFill>
                <a:latin typeface="Segoe UI"/>
                <a:cs typeface="Segoe UI"/>
              </a:rPr>
              <a:t>Social</a:t>
            </a:r>
            <a:r>
              <a:rPr sz="3200" b="1" i="1" spc="-25" dirty="0">
                <a:solidFill>
                  <a:srgbClr val="FFFFFF"/>
                </a:solidFill>
                <a:latin typeface="Segoe UI"/>
                <a:cs typeface="Segoe UI"/>
              </a:rPr>
              <a:t> </a:t>
            </a:r>
            <a:r>
              <a:rPr sz="3200" b="1" i="1" spc="-5" dirty="0">
                <a:solidFill>
                  <a:srgbClr val="FFFFFF"/>
                </a:solidFill>
                <a:latin typeface="Segoe UI"/>
                <a:cs typeface="Segoe UI"/>
              </a:rPr>
              <a:t>Epidemiology</a:t>
            </a:r>
            <a:endParaRPr sz="3200" dirty="0">
              <a:latin typeface="Segoe UI"/>
              <a:cs typeface="Segoe UI"/>
            </a:endParaRPr>
          </a:p>
          <a:p>
            <a:pPr marL="374015" marR="140970" algn="ctr">
              <a:lnSpc>
                <a:spcPct val="100000"/>
              </a:lnSpc>
              <a:spcBef>
                <a:spcPts val="2745"/>
              </a:spcBef>
            </a:pPr>
            <a:r>
              <a:rPr sz="2800" b="1" i="1" spc="-10" dirty="0">
                <a:solidFill>
                  <a:srgbClr val="FFFFFF"/>
                </a:solidFill>
                <a:latin typeface="Segoe UI"/>
                <a:cs typeface="Segoe UI"/>
              </a:rPr>
              <a:t>Measuring,</a:t>
            </a:r>
            <a:r>
              <a:rPr sz="2800" b="1" i="1" spc="35" dirty="0">
                <a:solidFill>
                  <a:srgbClr val="FFFFFF"/>
                </a:solidFill>
                <a:latin typeface="Segoe UI"/>
                <a:cs typeface="Segoe UI"/>
              </a:rPr>
              <a:t> </a:t>
            </a:r>
            <a:r>
              <a:rPr sz="2800" b="1" i="1" spc="-5" dirty="0">
                <a:solidFill>
                  <a:srgbClr val="FFFFFF"/>
                </a:solidFill>
                <a:latin typeface="Segoe UI"/>
                <a:cs typeface="Segoe UI"/>
              </a:rPr>
              <a:t>Monitoring</a:t>
            </a:r>
            <a:r>
              <a:rPr sz="2800" b="1" i="1" spc="40" dirty="0">
                <a:solidFill>
                  <a:srgbClr val="FFFFFF"/>
                </a:solidFill>
                <a:latin typeface="Segoe UI"/>
                <a:cs typeface="Segoe UI"/>
              </a:rPr>
              <a:t> </a:t>
            </a:r>
            <a:r>
              <a:rPr sz="2800" b="1" i="1" spc="-5" dirty="0">
                <a:solidFill>
                  <a:srgbClr val="FFFFFF"/>
                </a:solidFill>
                <a:latin typeface="Segoe UI"/>
                <a:cs typeface="Segoe UI"/>
              </a:rPr>
              <a:t>and</a:t>
            </a:r>
            <a:r>
              <a:rPr sz="2800" b="1" i="1" spc="25" dirty="0">
                <a:solidFill>
                  <a:srgbClr val="FFFFFF"/>
                </a:solidFill>
                <a:latin typeface="Segoe UI"/>
                <a:cs typeface="Segoe UI"/>
              </a:rPr>
              <a:t> </a:t>
            </a:r>
            <a:r>
              <a:rPr sz="2800" b="1" i="1" spc="-20" dirty="0">
                <a:solidFill>
                  <a:srgbClr val="FFFFFF"/>
                </a:solidFill>
                <a:latin typeface="Segoe UI"/>
                <a:cs typeface="Segoe UI"/>
              </a:rPr>
              <a:t>Control</a:t>
            </a:r>
            <a:r>
              <a:rPr sz="2800" b="1" i="1" spc="35" dirty="0">
                <a:solidFill>
                  <a:srgbClr val="FFFFFF"/>
                </a:solidFill>
                <a:latin typeface="Segoe UI"/>
                <a:cs typeface="Segoe UI"/>
              </a:rPr>
              <a:t> </a:t>
            </a:r>
            <a:r>
              <a:rPr sz="2800" b="1" i="1" spc="-35" dirty="0">
                <a:solidFill>
                  <a:srgbClr val="FFFFFF"/>
                </a:solidFill>
                <a:latin typeface="Segoe UI"/>
                <a:cs typeface="Segoe UI"/>
              </a:rPr>
              <a:t>of </a:t>
            </a:r>
            <a:r>
              <a:rPr sz="2800" b="1" i="1" spc="-755" dirty="0">
                <a:solidFill>
                  <a:srgbClr val="FFFFFF"/>
                </a:solidFill>
                <a:latin typeface="Segoe UI"/>
                <a:cs typeface="Segoe UI"/>
              </a:rPr>
              <a:t> </a:t>
            </a:r>
            <a:r>
              <a:rPr sz="2800" b="1" i="1" spc="-15" dirty="0">
                <a:solidFill>
                  <a:srgbClr val="FFFFFF"/>
                </a:solidFill>
                <a:latin typeface="Segoe UI"/>
                <a:cs typeface="Segoe UI"/>
              </a:rPr>
              <a:t>Disease</a:t>
            </a:r>
            <a:endParaRPr sz="2800" dirty="0">
              <a:latin typeface="Segoe UI"/>
              <a:cs typeface="Segoe UI"/>
            </a:endParaRPr>
          </a:p>
          <a:p>
            <a:pPr>
              <a:lnSpc>
                <a:spcPct val="100000"/>
              </a:lnSpc>
              <a:spcBef>
                <a:spcPts val="35"/>
              </a:spcBef>
            </a:pPr>
            <a:endParaRPr sz="4100" dirty="0">
              <a:latin typeface="Segoe UI"/>
              <a:cs typeface="Segoe UI"/>
            </a:endParaRPr>
          </a:p>
          <a:p>
            <a:pPr marL="225425" algn="ctr">
              <a:lnSpc>
                <a:spcPct val="100000"/>
              </a:lnSpc>
              <a:tabLst>
                <a:tab pos="3121660" algn="l"/>
              </a:tabLst>
            </a:pPr>
            <a:r>
              <a:rPr sz="3200" b="1" spc="-5" dirty="0">
                <a:solidFill>
                  <a:srgbClr val="FFFFFF"/>
                </a:solidFill>
                <a:latin typeface="Segoe UI"/>
                <a:cs typeface="Segoe UI"/>
              </a:rPr>
              <a:t>Semester</a:t>
            </a:r>
            <a:r>
              <a:rPr sz="3200" b="1" spc="40" dirty="0">
                <a:solidFill>
                  <a:srgbClr val="FFFFFF"/>
                </a:solidFill>
                <a:latin typeface="Segoe UI"/>
                <a:cs typeface="Segoe UI"/>
              </a:rPr>
              <a:t> </a:t>
            </a:r>
            <a:r>
              <a:rPr lang="en-GB" sz="3200" b="1" spc="40" dirty="0">
                <a:solidFill>
                  <a:srgbClr val="FFFFFF"/>
                </a:solidFill>
                <a:latin typeface="Segoe UI"/>
                <a:cs typeface="Segoe UI"/>
              </a:rPr>
              <a:t>2</a:t>
            </a:r>
            <a:r>
              <a:rPr sz="3200" b="1" dirty="0">
                <a:solidFill>
                  <a:srgbClr val="FFFFFF"/>
                </a:solidFill>
                <a:latin typeface="Segoe UI"/>
                <a:cs typeface="Segoe UI"/>
              </a:rPr>
              <a:t>	202</a:t>
            </a:r>
            <a:r>
              <a:rPr lang="en-GB" sz="3200" b="1" dirty="0">
                <a:solidFill>
                  <a:srgbClr val="FFFFFF"/>
                </a:solidFill>
                <a:latin typeface="Segoe UI"/>
                <a:cs typeface="Segoe UI"/>
              </a:rPr>
              <a:t>2</a:t>
            </a:r>
            <a:r>
              <a:rPr sz="3200" b="1" dirty="0">
                <a:solidFill>
                  <a:srgbClr val="FFFFFF"/>
                </a:solidFill>
                <a:latin typeface="Segoe UI"/>
                <a:cs typeface="Segoe UI"/>
              </a:rPr>
              <a:t>/2</a:t>
            </a:r>
            <a:r>
              <a:rPr lang="en-GB" sz="3200" b="1" dirty="0">
                <a:solidFill>
                  <a:srgbClr val="FFFFFF"/>
                </a:solidFill>
                <a:latin typeface="Segoe UI"/>
                <a:cs typeface="Segoe UI"/>
              </a:rPr>
              <a:t>3</a:t>
            </a:r>
            <a:endParaRPr sz="3200" dirty="0">
              <a:latin typeface="Segoe UI"/>
              <a:cs typeface="Segoe UI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053208" y="483234"/>
            <a:ext cx="5036820" cy="69659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/>
              <a:t>Learning</a:t>
            </a:r>
            <a:r>
              <a:rPr spc="-110" dirty="0"/>
              <a:t> </a:t>
            </a:r>
            <a:r>
              <a:rPr spc="-5" dirty="0"/>
              <a:t>outcomes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535940" y="1560703"/>
            <a:ext cx="7824470" cy="3311525"/>
          </a:xfrm>
          <a:prstGeom prst="rect">
            <a:avLst/>
          </a:prstGeom>
        </p:spPr>
        <p:txBody>
          <a:bodyPr vert="horz" wrap="square" lIns="0" tIns="78740" rIns="0" bIns="0" rtlCol="0">
            <a:spAutoFit/>
          </a:bodyPr>
          <a:lstStyle/>
          <a:p>
            <a:pPr marL="12700" marR="5080">
              <a:lnSpc>
                <a:spcPct val="80000"/>
              </a:lnSpc>
              <a:spcBef>
                <a:spcPts val="620"/>
              </a:spcBef>
            </a:pPr>
            <a:r>
              <a:rPr sz="2200" spc="-5" dirty="0">
                <a:latin typeface="Segoe UI"/>
                <a:cs typeface="Segoe UI"/>
              </a:rPr>
              <a:t>Upon successful completion</a:t>
            </a:r>
            <a:r>
              <a:rPr sz="2200" spc="25" dirty="0">
                <a:latin typeface="Segoe UI"/>
                <a:cs typeface="Segoe UI"/>
              </a:rPr>
              <a:t> </a:t>
            </a:r>
            <a:r>
              <a:rPr sz="2200" spc="-25" dirty="0">
                <a:latin typeface="Segoe UI"/>
                <a:cs typeface="Segoe UI"/>
              </a:rPr>
              <a:t>of</a:t>
            </a:r>
            <a:r>
              <a:rPr sz="2200" spc="-5" dirty="0">
                <a:latin typeface="Segoe UI"/>
                <a:cs typeface="Segoe UI"/>
              </a:rPr>
              <a:t> this</a:t>
            </a:r>
            <a:r>
              <a:rPr sz="2200" spc="20" dirty="0">
                <a:latin typeface="Segoe UI"/>
                <a:cs typeface="Segoe UI"/>
              </a:rPr>
              <a:t> </a:t>
            </a:r>
            <a:r>
              <a:rPr sz="2200" spc="-5" dirty="0">
                <a:latin typeface="Segoe UI"/>
                <a:cs typeface="Segoe UI"/>
              </a:rPr>
              <a:t>module,</a:t>
            </a:r>
            <a:r>
              <a:rPr sz="2200" spc="10" dirty="0">
                <a:latin typeface="Segoe UI"/>
                <a:cs typeface="Segoe UI"/>
              </a:rPr>
              <a:t> </a:t>
            </a:r>
            <a:r>
              <a:rPr sz="2200" spc="-10" dirty="0">
                <a:latin typeface="Segoe UI"/>
                <a:cs typeface="Segoe UI"/>
              </a:rPr>
              <a:t>you</a:t>
            </a:r>
            <a:r>
              <a:rPr sz="2200" spc="-5" dirty="0">
                <a:latin typeface="Segoe UI"/>
                <a:cs typeface="Segoe UI"/>
              </a:rPr>
              <a:t> should</a:t>
            </a:r>
            <a:r>
              <a:rPr sz="2200" spc="25" dirty="0">
                <a:latin typeface="Segoe UI"/>
                <a:cs typeface="Segoe UI"/>
              </a:rPr>
              <a:t> </a:t>
            </a:r>
            <a:r>
              <a:rPr sz="2200" spc="-5" dirty="0">
                <a:latin typeface="Segoe UI"/>
                <a:cs typeface="Segoe UI"/>
              </a:rPr>
              <a:t>be</a:t>
            </a:r>
            <a:r>
              <a:rPr sz="2200" spc="-10" dirty="0">
                <a:latin typeface="Segoe UI"/>
                <a:cs typeface="Segoe UI"/>
              </a:rPr>
              <a:t> </a:t>
            </a:r>
            <a:r>
              <a:rPr sz="2200" spc="-5" dirty="0">
                <a:latin typeface="Segoe UI"/>
                <a:cs typeface="Segoe UI"/>
              </a:rPr>
              <a:t>able </a:t>
            </a:r>
            <a:r>
              <a:rPr sz="2200" spc="-585" dirty="0">
                <a:latin typeface="Segoe UI"/>
                <a:cs typeface="Segoe UI"/>
              </a:rPr>
              <a:t> </a:t>
            </a:r>
            <a:r>
              <a:rPr sz="2200" spc="-10" dirty="0">
                <a:latin typeface="Segoe UI"/>
                <a:cs typeface="Segoe UI"/>
              </a:rPr>
              <a:t>to:</a:t>
            </a:r>
            <a:endParaRPr sz="2200">
              <a:latin typeface="Segoe UI"/>
              <a:cs typeface="Segoe UI"/>
            </a:endParaRPr>
          </a:p>
          <a:p>
            <a:pPr>
              <a:lnSpc>
                <a:spcPct val="100000"/>
              </a:lnSpc>
              <a:spcBef>
                <a:spcPts val="30"/>
              </a:spcBef>
            </a:pPr>
            <a:endParaRPr sz="2350">
              <a:latin typeface="Segoe UI"/>
              <a:cs typeface="Segoe UI"/>
            </a:endParaRPr>
          </a:p>
          <a:p>
            <a:pPr marL="355600" marR="477520" indent="-343535">
              <a:lnSpc>
                <a:spcPts val="2110"/>
              </a:lnSpc>
              <a:tabLst>
                <a:tab pos="355600" algn="l"/>
              </a:tabLst>
            </a:pPr>
            <a:r>
              <a:rPr sz="2200" spc="-5" dirty="0">
                <a:latin typeface="Wingdings"/>
                <a:cs typeface="Wingdings"/>
              </a:rPr>
              <a:t></a:t>
            </a:r>
            <a:r>
              <a:rPr sz="2200" spc="-5" dirty="0">
                <a:latin typeface="Times New Roman"/>
                <a:cs typeface="Times New Roman"/>
              </a:rPr>
              <a:t>	</a:t>
            </a:r>
            <a:r>
              <a:rPr sz="2200" spc="-5" dirty="0">
                <a:latin typeface="Segoe UI"/>
                <a:cs typeface="Segoe UI"/>
              </a:rPr>
              <a:t>Understand</a:t>
            </a:r>
            <a:r>
              <a:rPr sz="2200" spc="20" dirty="0">
                <a:latin typeface="Segoe UI"/>
                <a:cs typeface="Segoe UI"/>
              </a:rPr>
              <a:t> </a:t>
            </a:r>
            <a:r>
              <a:rPr sz="2200" spc="-5" dirty="0">
                <a:latin typeface="Segoe UI"/>
                <a:cs typeface="Segoe UI"/>
              </a:rPr>
              <a:t>different</a:t>
            </a:r>
            <a:r>
              <a:rPr sz="2200" spc="15" dirty="0">
                <a:latin typeface="Segoe UI"/>
                <a:cs typeface="Segoe UI"/>
              </a:rPr>
              <a:t> </a:t>
            </a:r>
            <a:r>
              <a:rPr sz="2200" spc="-10" dirty="0">
                <a:latin typeface="Segoe UI"/>
                <a:cs typeface="Segoe UI"/>
              </a:rPr>
              <a:t>approaches</a:t>
            </a:r>
            <a:r>
              <a:rPr sz="2200" spc="-15" dirty="0">
                <a:latin typeface="Segoe UI"/>
                <a:cs typeface="Segoe UI"/>
              </a:rPr>
              <a:t> </a:t>
            </a:r>
            <a:r>
              <a:rPr sz="2200" spc="-5" dirty="0">
                <a:latin typeface="Segoe UI"/>
                <a:cs typeface="Segoe UI"/>
              </a:rPr>
              <a:t>and</a:t>
            </a:r>
            <a:r>
              <a:rPr sz="2200" spc="10" dirty="0">
                <a:latin typeface="Segoe UI"/>
                <a:cs typeface="Segoe UI"/>
              </a:rPr>
              <a:t> </a:t>
            </a:r>
            <a:r>
              <a:rPr sz="2200" spc="-5" dirty="0">
                <a:latin typeface="Segoe UI"/>
                <a:cs typeface="Segoe UI"/>
              </a:rPr>
              <a:t>strategies</a:t>
            </a:r>
            <a:r>
              <a:rPr sz="2200" spc="25" dirty="0">
                <a:latin typeface="Segoe UI"/>
                <a:cs typeface="Segoe UI"/>
              </a:rPr>
              <a:t> </a:t>
            </a:r>
            <a:r>
              <a:rPr sz="2200" spc="-5" dirty="0">
                <a:latin typeface="Segoe UI"/>
                <a:cs typeface="Segoe UI"/>
              </a:rPr>
              <a:t>used</a:t>
            </a:r>
            <a:r>
              <a:rPr sz="2200" dirty="0">
                <a:latin typeface="Segoe UI"/>
                <a:cs typeface="Segoe UI"/>
              </a:rPr>
              <a:t> </a:t>
            </a:r>
            <a:r>
              <a:rPr sz="2200" spc="-10" dirty="0">
                <a:latin typeface="Segoe UI"/>
                <a:cs typeface="Segoe UI"/>
              </a:rPr>
              <a:t>to </a:t>
            </a:r>
            <a:r>
              <a:rPr sz="2200" spc="-5" dirty="0">
                <a:latin typeface="Segoe UI"/>
                <a:cs typeface="Segoe UI"/>
              </a:rPr>
              <a:t> </a:t>
            </a:r>
            <a:r>
              <a:rPr sz="2200" spc="-10" dirty="0">
                <a:latin typeface="Segoe UI"/>
                <a:cs typeface="Segoe UI"/>
              </a:rPr>
              <a:t>measure,</a:t>
            </a:r>
            <a:r>
              <a:rPr sz="2200" dirty="0">
                <a:latin typeface="Segoe UI"/>
                <a:cs typeface="Segoe UI"/>
              </a:rPr>
              <a:t> </a:t>
            </a:r>
            <a:r>
              <a:rPr sz="2200" spc="-10" dirty="0">
                <a:latin typeface="Segoe UI"/>
                <a:cs typeface="Segoe UI"/>
              </a:rPr>
              <a:t>monitor</a:t>
            </a:r>
            <a:r>
              <a:rPr sz="2200" spc="10" dirty="0">
                <a:latin typeface="Segoe UI"/>
                <a:cs typeface="Segoe UI"/>
              </a:rPr>
              <a:t> </a:t>
            </a:r>
            <a:r>
              <a:rPr sz="2200" spc="-5" dirty="0">
                <a:latin typeface="Segoe UI"/>
                <a:cs typeface="Segoe UI"/>
              </a:rPr>
              <a:t>and</a:t>
            </a:r>
            <a:r>
              <a:rPr sz="2200" spc="20" dirty="0">
                <a:latin typeface="Segoe UI"/>
                <a:cs typeface="Segoe UI"/>
              </a:rPr>
              <a:t> </a:t>
            </a:r>
            <a:r>
              <a:rPr sz="2200" spc="-5" dirty="0">
                <a:latin typeface="Segoe UI"/>
                <a:cs typeface="Segoe UI"/>
              </a:rPr>
              <a:t>control the</a:t>
            </a:r>
            <a:r>
              <a:rPr sz="2200" spc="5" dirty="0">
                <a:latin typeface="Segoe UI"/>
                <a:cs typeface="Segoe UI"/>
              </a:rPr>
              <a:t> </a:t>
            </a:r>
            <a:r>
              <a:rPr sz="2200" spc="-5" dirty="0">
                <a:latin typeface="Segoe UI"/>
                <a:cs typeface="Segoe UI"/>
              </a:rPr>
              <a:t>incidence</a:t>
            </a:r>
            <a:r>
              <a:rPr sz="2200" spc="5" dirty="0">
                <a:latin typeface="Segoe UI"/>
                <a:cs typeface="Segoe UI"/>
              </a:rPr>
              <a:t> </a:t>
            </a:r>
            <a:r>
              <a:rPr sz="2200" spc="-20" dirty="0">
                <a:latin typeface="Segoe UI"/>
                <a:cs typeface="Segoe UI"/>
              </a:rPr>
              <a:t>of</a:t>
            </a:r>
            <a:r>
              <a:rPr sz="2200" spc="-5" dirty="0">
                <a:latin typeface="Segoe UI"/>
                <a:cs typeface="Segoe UI"/>
              </a:rPr>
              <a:t> disease</a:t>
            </a:r>
            <a:r>
              <a:rPr sz="2200" spc="15" dirty="0">
                <a:latin typeface="Segoe UI"/>
                <a:cs typeface="Segoe UI"/>
              </a:rPr>
              <a:t> </a:t>
            </a:r>
            <a:r>
              <a:rPr sz="2200" spc="-10" dirty="0">
                <a:latin typeface="Segoe UI"/>
                <a:cs typeface="Segoe UI"/>
              </a:rPr>
              <a:t>in </a:t>
            </a:r>
            <a:r>
              <a:rPr sz="2200" spc="-585" dirty="0">
                <a:latin typeface="Segoe UI"/>
                <a:cs typeface="Segoe UI"/>
              </a:rPr>
              <a:t> </a:t>
            </a:r>
            <a:r>
              <a:rPr sz="2200" spc="-5" dirty="0">
                <a:latin typeface="Segoe UI"/>
                <a:cs typeface="Segoe UI"/>
              </a:rPr>
              <a:t>communities</a:t>
            </a:r>
            <a:endParaRPr sz="2200">
              <a:latin typeface="Segoe UI"/>
              <a:cs typeface="Segoe UI"/>
            </a:endParaRPr>
          </a:p>
          <a:p>
            <a:pPr marL="355600" marR="699770" indent="-343535">
              <a:lnSpc>
                <a:spcPts val="2110"/>
              </a:lnSpc>
              <a:spcBef>
                <a:spcPts val="535"/>
              </a:spcBef>
              <a:tabLst>
                <a:tab pos="355600" algn="l"/>
              </a:tabLst>
            </a:pPr>
            <a:r>
              <a:rPr sz="2200" spc="-5" dirty="0">
                <a:latin typeface="Wingdings"/>
                <a:cs typeface="Wingdings"/>
              </a:rPr>
              <a:t></a:t>
            </a:r>
            <a:r>
              <a:rPr sz="2200" spc="-5" dirty="0">
                <a:latin typeface="Times New Roman"/>
                <a:cs typeface="Times New Roman"/>
              </a:rPr>
              <a:t>	</a:t>
            </a:r>
            <a:r>
              <a:rPr sz="2200" spc="-5" dirty="0">
                <a:latin typeface="Segoe UI"/>
                <a:cs typeface="Segoe UI"/>
              </a:rPr>
              <a:t>Investigate</a:t>
            </a:r>
            <a:r>
              <a:rPr sz="2200" spc="20" dirty="0">
                <a:latin typeface="Segoe UI"/>
                <a:cs typeface="Segoe UI"/>
              </a:rPr>
              <a:t> </a:t>
            </a:r>
            <a:r>
              <a:rPr sz="2200" spc="-5" dirty="0">
                <a:latin typeface="Segoe UI"/>
                <a:cs typeface="Segoe UI"/>
              </a:rPr>
              <a:t>the</a:t>
            </a:r>
            <a:r>
              <a:rPr sz="2200" spc="10" dirty="0">
                <a:latin typeface="Segoe UI"/>
                <a:cs typeface="Segoe UI"/>
              </a:rPr>
              <a:t> </a:t>
            </a:r>
            <a:r>
              <a:rPr sz="2200" spc="-10" dirty="0">
                <a:latin typeface="Segoe UI"/>
                <a:cs typeface="Segoe UI"/>
              </a:rPr>
              <a:t>implications</a:t>
            </a:r>
            <a:r>
              <a:rPr sz="2200" spc="50" dirty="0">
                <a:latin typeface="Segoe UI"/>
                <a:cs typeface="Segoe UI"/>
              </a:rPr>
              <a:t> </a:t>
            </a:r>
            <a:r>
              <a:rPr sz="2200" spc="-25" dirty="0">
                <a:latin typeface="Segoe UI"/>
                <a:cs typeface="Segoe UI"/>
              </a:rPr>
              <a:t>of</a:t>
            </a:r>
            <a:r>
              <a:rPr sz="2200" dirty="0">
                <a:latin typeface="Segoe UI"/>
                <a:cs typeface="Segoe UI"/>
              </a:rPr>
              <a:t> </a:t>
            </a:r>
            <a:r>
              <a:rPr sz="2200" spc="-10" dirty="0">
                <a:latin typeface="Segoe UI"/>
                <a:cs typeface="Segoe UI"/>
              </a:rPr>
              <a:t>illness</a:t>
            </a:r>
            <a:r>
              <a:rPr sz="2200" spc="25" dirty="0">
                <a:latin typeface="Segoe UI"/>
                <a:cs typeface="Segoe UI"/>
              </a:rPr>
              <a:t> </a:t>
            </a:r>
            <a:r>
              <a:rPr sz="2200" spc="-5" dirty="0">
                <a:latin typeface="Segoe UI"/>
                <a:cs typeface="Segoe UI"/>
              </a:rPr>
              <a:t>and</a:t>
            </a:r>
            <a:r>
              <a:rPr sz="2200" spc="15" dirty="0">
                <a:latin typeface="Segoe UI"/>
                <a:cs typeface="Segoe UI"/>
              </a:rPr>
              <a:t> </a:t>
            </a:r>
            <a:r>
              <a:rPr sz="2200" spc="-5" dirty="0">
                <a:latin typeface="Segoe UI"/>
                <a:cs typeface="Segoe UI"/>
              </a:rPr>
              <a:t>disease</a:t>
            </a:r>
            <a:r>
              <a:rPr sz="2200" spc="20" dirty="0">
                <a:latin typeface="Segoe UI"/>
                <a:cs typeface="Segoe UI"/>
              </a:rPr>
              <a:t> </a:t>
            </a:r>
            <a:r>
              <a:rPr sz="2200" spc="-10" dirty="0">
                <a:latin typeface="Segoe UI"/>
                <a:cs typeface="Segoe UI"/>
              </a:rPr>
              <a:t>in </a:t>
            </a:r>
            <a:r>
              <a:rPr sz="2200" spc="-5" dirty="0">
                <a:latin typeface="Segoe UI"/>
                <a:cs typeface="Segoe UI"/>
              </a:rPr>
              <a:t> communities</a:t>
            </a:r>
            <a:r>
              <a:rPr sz="2200" spc="35" dirty="0">
                <a:latin typeface="Segoe UI"/>
                <a:cs typeface="Segoe UI"/>
              </a:rPr>
              <a:t> </a:t>
            </a:r>
            <a:r>
              <a:rPr sz="2200" spc="-5" dirty="0">
                <a:latin typeface="Segoe UI"/>
                <a:cs typeface="Segoe UI"/>
              </a:rPr>
              <a:t>for the provision</a:t>
            </a:r>
            <a:r>
              <a:rPr sz="2200" spc="10" dirty="0">
                <a:latin typeface="Segoe UI"/>
                <a:cs typeface="Segoe UI"/>
              </a:rPr>
              <a:t> </a:t>
            </a:r>
            <a:r>
              <a:rPr sz="2200" spc="-25" dirty="0">
                <a:latin typeface="Segoe UI"/>
                <a:cs typeface="Segoe UI"/>
              </a:rPr>
              <a:t>of</a:t>
            </a:r>
            <a:r>
              <a:rPr sz="2200" spc="-5" dirty="0">
                <a:latin typeface="Segoe UI"/>
                <a:cs typeface="Segoe UI"/>
              </a:rPr>
              <a:t> health</a:t>
            </a:r>
            <a:r>
              <a:rPr sz="2200" spc="20" dirty="0">
                <a:latin typeface="Segoe UI"/>
                <a:cs typeface="Segoe UI"/>
              </a:rPr>
              <a:t> </a:t>
            </a:r>
            <a:r>
              <a:rPr sz="2200" spc="-5" dirty="0">
                <a:latin typeface="Segoe UI"/>
                <a:cs typeface="Segoe UI"/>
              </a:rPr>
              <a:t>and</a:t>
            </a:r>
            <a:r>
              <a:rPr sz="2200" spc="15" dirty="0">
                <a:latin typeface="Segoe UI"/>
                <a:cs typeface="Segoe UI"/>
              </a:rPr>
              <a:t> </a:t>
            </a:r>
            <a:r>
              <a:rPr sz="2200" spc="-5" dirty="0">
                <a:latin typeface="Segoe UI"/>
                <a:cs typeface="Segoe UI"/>
              </a:rPr>
              <a:t>social</a:t>
            </a:r>
            <a:r>
              <a:rPr sz="2200" spc="20" dirty="0">
                <a:latin typeface="Segoe UI"/>
                <a:cs typeface="Segoe UI"/>
              </a:rPr>
              <a:t> </a:t>
            </a:r>
            <a:r>
              <a:rPr sz="2200" spc="-10" dirty="0">
                <a:latin typeface="Segoe UI"/>
                <a:cs typeface="Segoe UI"/>
              </a:rPr>
              <a:t>care </a:t>
            </a:r>
            <a:r>
              <a:rPr sz="2200" spc="-590" dirty="0">
                <a:latin typeface="Segoe UI"/>
                <a:cs typeface="Segoe UI"/>
              </a:rPr>
              <a:t> </a:t>
            </a:r>
            <a:r>
              <a:rPr sz="2200" spc="5" dirty="0">
                <a:latin typeface="Segoe UI"/>
                <a:cs typeface="Segoe UI"/>
              </a:rPr>
              <a:t>services</a:t>
            </a:r>
            <a:endParaRPr sz="2200">
              <a:latin typeface="Segoe UI"/>
              <a:cs typeface="Segoe UI"/>
            </a:endParaRPr>
          </a:p>
          <a:p>
            <a:pPr marL="355600" marR="73025" indent="-343535">
              <a:lnSpc>
                <a:spcPct val="80000"/>
              </a:lnSpc>
              <a:spcBef>
                <a:spcPts val="555"/>
              </a:spcBef>
              <a:tabLst>
                <a:tab pos="355600" algn="l"/>
              </a:tabLst>
            </a:pPr>
            <a:r>
              <a:rPr sz="2200" spc="-5" dirty="0">
                <a:latin typeface="Wingdings"/>
                <a:cs typeface="Wingdings"/>
              </a:rPr>
              <a:t></a:t>
            </a:r>
            <a:r>
              <a:rPr sz="2200" spc="-5" dirty="0">
                <a:latin typeface="Times New Roman"/>
                <a:cs typeface="Times New Roman"/>
              </a:rPr>
              <a:t>	</a:t>
            </a:r>
            <a:r>
              <a:rPr sz="2200" spc="-5" dirty="0">
                <a:latin typeface="Segoe UI"/>
                <a:cs typeface="Segoe UI"/>
              </a:rPr>
              <a:t>Understand</a:t>
            </a:r>
            <a:r>
              <a:rPr sz="2200" spc="20" dirty="0">
                <a:latin typeface="Segoe UI"/>
                <a:cs typeface="Segoe UI"/>
              </a:rPr>
              <a:t> </a:t>
            </a:r>
            <a:r>
              <a:rPr sz="2200" spc="-5" dirty="0">
                <a:latin typeface="Segoe UI"/>
                <a:cs typeface="Segoe UI"/>
              </a:rPr>
              <a:t>the</a:t>
            </a:r>
            <a:r>
              <a:rPr sz="2200" spc="15" dirty="0">
                <a:latin typeface="Segoe UI"/>
                <a:cs typeface="Segoe UI"/>
              </a:rPr>
              <a:t> </a:t>
            </a:r>
            <a:r>
              <a:rPr sz="2200" spc="-5" dirty="0">
                <a:latin typeface="Segoe UI"/>
                <a:cs typeface="Segoe UI"/>
              </a:rPr>
              <a:t>factors</a:t>
            </a:r>
            <a:r>
              <a:rPr sz="2200" dirty="0">
                <a:latin typeface="Segoe UI"/>
                <a:cs typeface="Segoe UI"/>
              </a:rPr>
              <a:t> </a:t>
            </a:r>
            <a:r>
              <a:rPr sz="2200" spc="-5" dirty="0">
                <a:latin typeface="Segoe UI"/>
                <a:cs typeface="Segoe UI"/>
              </a:rPr>
              <a:t>influencing</a:t>
            </a:r>
            <a:r>
              <a:rPr sz="2200" spc="40" dirty="0">
                <a:latin typeface="Segoe UI"/>
                <a:cs typeface="Segoe UI"/>
              </a:rPr>
              <a:t> </a:t>
            </a:r>
            <a:r>
              <a:rPr sz="2200" spc="-5" dirty="0">
                <a:latin typeface="Segoe UI"/>
                <a:cs typeface="Segoe UI"/>
              </a:rPr>
              <a:t>the</a:t>
            </a:r>
            <a:r>
              <a:rPr sz="2200" spc="15" dirty="0">
                <a:latin typeface="Segoe UI"/>
                <a:cs typeface="Segoe UI"/>
              </a:rPr>
              <a:t> </a:t>
            </a:r>
            <a:r>
              <a:rPr sz="2200" spc="-5" dirty="0">
                <a:latin typeface="Segoe UI"/>
                <a:cs typeface="Segoe UI"/>
              </a:rPr>
              <a:t>health</a:t>
            </a:r>
            <a:r>
              <a:rPr sz="2200" spc="20" dirty="0">
                <a:latin typeface="Segoe UI"/>
                <a:cs typeface="Segoe UI"/>
              </a:rPr>
              <a:t> </a:t>
            </a:r>
            <a:r>
              <a:rPr sz="2200" spc="-5" dirty="0">
                <a:latin typeface="Segoe UI"/>
                <a:cs typeface="Segoe UI"/>
              </a:rPr>
              <a:t>and</a:t>
            </a:r>
            <a:r>
              <a:rPr sz="2200" spc="15" dirty="0">
                <a:latin typeface="Segoe UI"/>
                <a:cs typeface="Segoe UI"/>
              </a:rPr>
              <a:t> </a:t>
            </a:r>
            <a:r>
              <a:rPr sz="2200" spc="-5" dirty="0">
                <a:latin typeface="Segoe UI"/>
                <a:cs typeface="Segoe UI"/>
              </a:rPr>
              <a:t>wellbeing </a:t>
            </a:r>
            <a:r>
              <a:rPr sz="2200" spc="-590" dirty="0">
                <a:latin typeface="Segoe UI"/>
                <a:cs typeface="Segoe UI"/>
              </a:rPr>
              <a:t> </a:t>
            </a:r>
            <a:r>
              <a:rPr sz="2200" spc="-25" dirty="0">
                <a:latin typeface="Segoe UI"/>
                <a:cs typeface="Segoe UI"/>
              </a:rPr>
              <a:t>of</a:t>
            </a:r>
            <a:r>
              <a:rPr sz="2200" spc="-5" dirty="0">
                <a:latin typeface="Segoe UI"/>
                <a:cs typeface="Segoe UI"/>
              </a:rPr>
              <a:t> </a:t>
            </a:r>
            <a:r>
              <a:rPr sz="2200" spc="-10" dirty="0">
                <a:latin typeface="Segoe UI"/>
                <a:cs typeface="Segoe UI"/>
              </a:rPr>
              <a:t>individuals</a:t>
            </a:r>
            <a:r>
              <a:rPr sz="2200" spc="55" dirty="0">
                <a:latin typeface="Segoe UI"/>
                <a:cs typeface="Segoe UI"/>
              </a:rPr>
              <a:t> </a:t>
            </a:r>
            <a:r>
              <a:rPr sz="2200" spc="-5" dirty="0">
                <a:latin typeface="Segoe UI"/>
                <a:cs typeface="Segoe UI"/>
              </a:rPr>
              <a:t>in</a:t>
            </a:r>
            <a:r>
              <a:rPr sz="2200" spc="5" dirty="0">
                <a:latin typeface="Segoe UI"/>
                <a:cs typeface="Segoe UI"/>
              </a:rPr>
              <a:t> </a:t>
            </a:r>
            <a:r>
              <a:rPr sz="2200" spc="-5" dirty="0">
                <a:latin typeface="Segoe UI"/>
                <a:cs typeface="Segoe UI"/>
              </a:rPr>
              <a:t>health</a:t>
            </a:r>
            <a:r>
              <a:rPr sz="2200" spc="15" dirty="0">
                <a:latin typeface="Segoe UI"/>
                <a:cs typeface="Segoe UI"/>
              </a:rPr>
              <a:t> </a:t>
            </a:r>
            <a:r>
              <a:rPr sz="2200" spc="-5" dirty="0">
                <a:latin typeface="Segoe UI"/>
                <a:cs typeface="Segoe UI"/>
              </a:rPr>
              <a:t>or</a:t>
            </a:r>
            <a:r>
              <a:rPr sz="2200" dirty="0">
                <a:latin typeface="Segoe UI"/>
                <a:cs typeface="Segoe UI"/>
              </a:rPr>
              <a:t> </a:t>
            </a:r>
            <a:r>
              <a:rPr sz="2200" spc="-5" dirty="0">
                <a:latin typeface="Segoe UI"/>
                <a:cs typeface="Segoe UI"/>
              </a:rPr>
              <a:t>social</a:t>
            </a:r>
            <a:r>
              <a:rPr sz="2200" spc="5" dirty="0">
                <a:latin typeface="Segoe UI"/>
                <a:cs typeface="Segoe UI"/>
              </a:rPr>
              <a:t> </a:t>
            </a:r>
            <a:r>
              <a:rPr sz="2200" spc="-10" dirty="0">
                <a:latin typeface="Segoe UI"/>
                <a:cs typeface="Segoe UI"/>
              </a:rPr>
              <a:t>care</a:t>
            </a:r>
            <a:r>
              <a:rPr sz="2200" spc="-15" dirty="0">
                <a:latin typeface="Segoe UI"/>
                <a:cs typeface="Segoe UI"/>
              </a:rPr>
              <a:t> </a:t>
            </a:r>
            <a:r>
              <a:rPr sz="2200" spc="-5" dirty="0">
                <a:latin typeface="Segoe UI"/>
                <a:cs typeface="Segoe UI"/>
              </a:rPr>
              <a:t>settings.</a:t>
            </a:r>
            <a:endParaRPr sz="2200">
              <a:latin typeface="Segoe UI"/>
              <a:cs typeface="Segoe UI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210180" y="483234"/>
            <a:ext cx="4726940" cy="69659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pc="-5" dirty="0"/>
              <a:t>Module</a:t>
            </a:r>
            <a:r>
              <a:rPr spc="-70" dirty="0"/>
              <a:t> </a:t>
            </a:r>
            <a:r>
              <a:rPr spc="25" dirty="0"/>
              <a:t>Summary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535940" y="1624711"/>
            <a:ext cx="7948930" cy="21590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355600" marR="5080" indent="-343535">
              <a:lnSpc>
                <a:spcPct val="100000"/>
              </a:lnSpc>
              <a:spcBef>
                <a:spcPts val="95"/>
              </a:spcBef>
              <a:tabLst>
                <a:tab pos="355600" algn="l"/>
              </a:tabLst>
            </a:pPr>
            <a:r>
              <a:rPr sz="2800" spc="-5" dirty="0">
                <a:latin typeface="Wingdings"/>
                <a:cs typeface="Wingdings"/>
              </a:rPr>
              <a:t></a:t>
            </a:r>
            <a:r>
              <a:rPr sz="2800" spc="-5" dirty="0">
                <a:latin typeface="Times New Roman"/>
                <a:cs typeface="Times New Roman"/>
              </a:rPr>
              <a:t>	</a:t>
            </a:r>
            <a:r>
              <a:rPr sz="2800" spc="-5" dirty="0">
                <a:latin typeface="Segoe UI"/>
                <a:cs typeface="Segoe UI"/>
              </a:rPr>
              <a:t>The</a:t>
            </a:r>
            <a:r>
              <a:rPr sz="2800" spc="-10" dirty="0">
                <a:latin typeface="Segoe UI"/>
                <a:cs typeface="Segoe UI"/>
              </a:rPr>
              <a:t> </a:t>
            </a:r>
            <a:r>
              <a:rPr sz="2800" spc="-5" dirty="0">
                <a:latin typeface="Segoe UI"/>
                <a:cs typeface="Segoe UI"/>
              </a:rPr>
              <a:t>module aims overall</a:t>
            </a:r>
            <a:r>
              <a:rPr sz="2800" spc="-20" dirty="0">
                <a:latin typeface="Segoe UI"/>
                <a:cs typeface="Segoe UI"/>
              </a:rPr>
              <a:t> </a:t>
            </a:r>
            <a:r>
              <a:rPr sz="2800" spc="-15" dirty="0">
                <a:latin typeface="Segoe UI"/>
                <a:cs typeface="Segoe UI"/>
              </a:rPr>
              <a:t>to</a:t>
            </a:r>
            <a:r>
              <a:rPr sz="2800" dirty="0">
                <a:latin typeface="Segoe UI"/>
                <a:cs typeface="Segoe UI"/>
              </a:rPr>
              <a:t> </a:t>
            </a:r>
            <a:r>
              <a:rPr sz="2800" spc="-5" dirty="0">
                <a:latin typeface="Segoe UI"/>
                <a:cs typeface="Segoe UI"/>
              </a:rPr>
              <a:t>raise</a:t>
            </a:r>
            <a:r>
              <a:rPr sz="2800" dirty="0">
                <a:latin typeface="Segoe UI"/>
                <a:cs typeface="Segoe UI"/>
              </a:rPr>
              <a:t> </a:t>
            </a:r>
            <a:r>
              <a:rPr sz="2800" spc="-5" dirty="0">
                <a:latin typeface="Segoe UI"/>
                <a:cs typeface="Segoe UI"/>
              </a:rPr>
              <a:t>learners’ </a:t>
            </a:r>
            <a:r>
              <a:rPr sz="2800" dirty="0">
                <a:latin typeface="Segoe UI"/>
                <a:cs typeface="Segoe UI"/>
              </a:rPr>
              <a:t> </a:t>
            </a:r>
            <a:r>
              <a:rPr sz="2800" spc="-10" dirty="0">
                <a:latin typeface="Segoe UI"/>
                <a:cs typeface="Segoe UI"/>
              </a:rPr>
              <a:t>awareness</a:t>
            </a:r>
            <a:r>
              <a:rPr sz="2800" spc="5" dirty="0">
                <a:latin typeface="Segoe UI"/>
                <a:cs typeface="Segoe UI"/>
              </a:rPr>
              <a:t> </a:t>
            </a:r>
            <a:r>
              <a:rPr sz="2800" spc="-5" dirty="0">
                <a:latin typeface="Segoe UI"/>
                <a:cs typeface="Segoe UI"/>
              </a:rPr>
              <a:t>and</a:t>
            </a:r>
            <a:r>
              <a:rPr sz="2800" dirty="0">
                <a:latin typeface="Segoe UI"/>
                <a:cs typeface="Segoe UI"/>
              </a:rPr>
              <a:t> </a:t>
            </a:r>
            <a:r>
              <a:rPr sz="2800" spc="-5" dirty="0">
                <a:latin typeface="Segoe UI"/>
                <a:cs typeface="Segoe UI"/>
              </a:rPr>
              <a:t>critical</a:t>
            </a:r>
            <a:r>
              <a:rPr sz="2800" spc="-15" dirty="0">
                <a:latin typeface="Segoe UI"/>
                <a:cs typeface="Segoe UI"/>
              </a:rPr>
              <a:t> </a:t>
            </a:r>
            <a:r>
              <a:rPr sz="2800" spc="-10" dirty="0">
                <a:latin typeface="Segoe UI"/>
                <a:cs typeface="Segoe UI"/>
              </a:rPr>
              <a:t>evaluation </a:t>
            </a:r>
            <a:r>
              <a:rPr sz="2800" spc="-25" dirty="0">
                <a:latin typeface="Segoe UI"/>
                <a:cs typeface="Segoe UI"/>
              </a:rPr>
              <a:t>of</a:t>
            </a:r>
            <a:r>
              <a:rPr sz="2800" spc="-5" dirty="0">
                <a:latin typeface="Segoe UI"/>
                <a:cs typeface="Segoe UI"/>
              </a:rPr>
              <a:t> factors </a:t>
            </a:r>
            <a:r>
              <a:rPr sz="2800" dirty="0">
                <a:latin typeface="Segoe UI"/>
                <a:cs typeface="Segoe UI"/>
              </a:rPr>
              <a:t> </a:t>
            </a:r>
            <a:r>
              <a:rPr sz="2800" spc="-5" dirty="0">
                <a:latin typeface="Segoe UI"/>
                <a:cs typeface="Segoe UI"/>
              </a:rPr>
              <a:t>influencing</a:t>
            </a:r>
            <a:r>
              <a:rPr sz="2800" dirty="0">
                <a:latin typeface="Segoe UI"/>
                <a:cs typeface="Segoe UI"/>
              </a:rPr>
              <a:t> </a:t>
            </a:r>
            <a:r>
              <a:rPr sz="2800" spc="-5" dirty="0">
                <a:latin typeface="Segoe UI"/>
                <a:cs typeface="Segoe UI"/>
              </a:rPr>
              <a:t>public</a:t>
            </a:r>
            <a:r>
              <a:rPr sz="2800" spc="5" dirty="0">
                <a:latin typeface="Segoe UI"/>
                <a:cs typeface="Segoe UI"/>
              </a:rPr>
              <a:t> </a:t>
            </a:r>
            <a:r>
              <a:rPr sz="2800" spc="-5" dirty="0">
                <a:latin typeface="Segoe UI"/>
                <a:cs typeface="Segoe UI"/>
              </a:rPr>
              <a:t>health</a:t>
            </a:r>
            <a:r>
              <a:rPr sz="2800" spc="5" dirty="0">
                <a:latin typeface="Segoe UI"/>
                <a:cs typeface="Segoe UI"/>
              </a:rPr>
              <a:t> </a:t>
            </a:r>
            <a:r>
              <a:rPr sz="2800" spc="-5" dirty="0">
                <a:latin typeface="Segoe UI"/>
                <a:cs typeface="Segoe UI"/>
              </a:rPr>
              <a:t>and</a:t>
            </a:r>
            <a:r>
              <a:rPr sz="2800" dirty="0">
                <a:latin typeface="Segoe UI"/>
                <a:cs typeface="Segoe UI"/>
              </a:rPr>
              <a:t> </a:t>
            </a:r>
            <a:r>
              <a:rPr sz="2800" spc="-5" dirty="0">
                <a:latin typeface="Segoe UI"/>
                <a:cs typeface="Segoe UI"/>
              </a:rPr>
              <a:t>the</a:t>
            </a:r>
            <a:r>
              <a:rPr sz="2800" spc="5" dirty="0">
                <a:latin typeface="Segoe UI"/>
                <a:cs typeface="Segoe UI"/>
              </a:rPr>
              <a:t> </a:t>
            </a:r>
            <a:r>
              <a:rPr sz="2800" spc="-10" dirty="0">
                <a:latin typeface="Segoe UI"/>
                <a:cs typeface="Segoe UI"/>
              </a:rPr>
              <a:t>different </a:t>
            </a:r>
            <a:r>
              <a:rPr sz="2800" spc="-5" dirty="0">
                <a:latin typeface="Segoe UI"/>
                <a:cs typeface="Segoe UI"/>
              </a:rPr>
              <a:t> </a:t>
            </a:r>
            <a:r>
              <a:rPr sz="2800" spc="-10" dirty="0">
                <a:latin typeface="Segoe UI"/>
                <a:cs typeface="Segoe UI"/>
              </a:rPr>
              <a:t>approaches </a:t>
            </a:r>
            <a:r>
              <a:rPr sz="2800" spc="-15" dirty="0">
                <a:latin typeface="Segoe UI"/>
                <a:cs typeface="Segoe UI"/>
              </a:rPr>
              <a:t>taken</a:t>
            </a:r>
            <a:r>
              <a:rPr sz="2800" spc="-10" dirty="0">
                <a:latin typeface="Segoe UI"/>
                <a:cs typeface="Segoe UI"/>
              </a:rPr>
              <a:t> </a:t>
            </a:r>
            <a:r>
              <a:rPr sz="2800" spc="-15" dirty="0">
                <a:latin typeface="Segoe UI"/>
                <a:cs typeface="Segoe UI"/>
              </a:rPr>
              <a:t>to</a:t>
            </a:r>
            <a:r>
              <a:rPr sz="2800" spc="-10" dirty="0">
                <a:latin typeface="Segoe UI"/>
                <a:cs typeface="Segoe UI"/>
              </a:rPr>
              <a:t> reduce </a:t>
            </a:r>
            <a:r>
              <a:rPr sz="2800" spc="-5" dirty="0">
                <a:latin typeface="Segoe UI"/>
                <a:cs typeface="Segoe UI"/>
              </a:rPr>
              <a:t>incidence</a:t>
            </a:r>
            <a:r>
              <a:rPr sz="2800" dirty="0">
                <a:latin typeface="Segoe UI"/>
                <a:cs typeface="Segoe UI"/>
              </a:rPr>
              <a:t> </a:t>
            </a:r>
            <a:r>
              <a:rPr sz="2800" spc="-25" dirty="0">
                <a:latin typeface="Segoe UI"/>
                <a:cs typeface="Segoe UI"/>
              </a:rPr>
              <a:t>of</a:t>
            </a:r>
            <a:r>
              <a:rPr sz="2800" spc="-15" dirty="0">
                <a:latin typeface="Segoe UI"/>
                <a:cs typeface="Segoe UI"/>
              </a:rPr>
              <a:t> </a:t>
            </a:r>
            <a:r>
              <a:rPr sz="2800" spc="-5" dirty="0">
                <a:latin typeface="Segoe UI"/>
                <a:cs typeface="Segoe UI"/>
              </a:rPr>
              <a:t>disease </a:t>
            </a:r>
            <a:r>
              <a:rPr sz="2800" spc="-755" dirty="0">
                <a:latin typeface="Segoe UI"/>
                <a:cs typeface="Segoe UI"/>
              </a:rPr>
              <a:t> </a:t>
            </a:r>
            <a:r>
              <a:rPr sz="2800" spc="-5" dirty="0">
                <a:latin typeface="Segoe UI"/>
                <a:cs typeface="Segoe UI"/>
              </a:rPr>
              <a:t>and illness</a:t>
            </a:r>
            <a:r>
              <a:rPr sz="2800" spc="5" dirty="0">
                <a:latin typeface="Segoe UI"/>
                <a:cs typeface="Segoe UI"/>
              </a:rPr>
              <a:t> </a:t>
            </a:r>
            <a:r>
              <a:rPr sz="2800" spc="-5" dirty="0">
                <a:latin typeface="Segoe UI"/>
                <a:cs typeface="Segoe UI"/>
              </a:rPr>
              <a:t>in</a:t>
            </a:r>
            <a:r>
              <a:rPr sz="2800" spc="5" dirty="0">
                <a:latin typeface="Segoe UI"/>
                <a:cs typeface="Segoe UI"/>
              </a:rPr>
              <a:t> </a:t>
            </a:r>
            <a:r>
              <a:rPr sz="2800" spc="-5" dirty="0">
                <a:latin typeface="Segoe UI"/>
                <a:cs typeface="Segoe UI"/>
              </a:rPr>
              <a:t>communities.</a:t>
            </a:r>
            <a:endParaRPr sz="2800">
              <a:latin typeface="Segoe UI"/>
              <a:cs typeface="Segoe UI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998345" y="483234"/>
            <a:ext cx="5148580" cy="69659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pc="-5" dirty="0"/>
              <a:t>Aims</a:t>
            </a:r>
            <a:r>
              <a:rPr spc="-20" dirty="0"/>
              <a:t> </a:t>
            </a:r>
            <a:r>
              <a:rPr spc="-45" dirty="0"/>
              <a:t>of</a:t>
            </a:r>
            <a:r>
              <a:rPr spc="-15" dirty="0"/>
              <a:t> </a:t>
            </a:r>
            <a:r>
              <a:rPr spc="-5" dirty="0"/>
              <a:t>the</a:t>
            </a:r>
            <a:r>
              <a:rPr spc="-35" dirty="0"/>
              <a:t> </a:t>
            </a:r>
            <a:r>
              <a:rPr dirty="0"/>
              <a:t>Session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535940" y="1553082"/>
            <a:ext cx="4918075" cy="2220595"/>
          </a:xfrm>
          <a:prstGeom prst="rect">
            <a:avLst/>
          </a:prstGeom>
        </p:spPr>
        <p:txBody>
          <a:bodyPr vert="horz" wrap="square" lIns="0" tIns="8572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675"/>
              </a:spcBef>
            </a:pPr>
            <a:r>
              <a:rPr sz="2400" spc="-125" dirty="0">
                <a:latin typeface="Segoe UI"/>
                <a:cs typeface="Segoe UI"/>
              </a:rPr>
              <a:t>To</a:t>
            </a:r>
            <a:r>
              <a:rPr sz="2400" spc="-20" dirty="0">
                <a:latin typeface="Segoe UI"/>
                <a:cs typeface="Segoe UI"/>
              </a:rPr>
              <a:t> </a:t>
            </a:r>
            <a:r>
              <a:rPr sz="2400" spc="-5" dirty="0">
                <a:latin typeface="Segoe UI"/>
                <a:cs typeface="Segoe UI"/>
              </a:rPr>
              <a:t>understand</a:t>
            </a:r>
            <a:endParaRPr sz="2400">
              <a:latin typeface="Segoe UI"/>
              <a:cs typeface="Segoe UI"/>
            </a:endParaRPr>
          </a:p>
          <a:p>
            <a:pPr marL="469900">
              <a:lnSpc>
                <a:spcPct val="100000"/>
              </a:lnSpc>
              <a:spcBef>
                <a:spcPts val="575"/>
              </a:spcBef>
              <a:tabLst>
                <a:tab pos="756285" algn="l"/>
              </a:tabLst>
            </a:pPr>
            <a:r>
              <a:rPr sz="2400" dirty="0">
                <a:latin typeface="Wingdings"/>
                <a:cs typeface="Wingdings"/>
              </a:rPr>
              <a:t></a:t>
            </a:r>
            <a:r>
              <a:rPr sz="2400" dirty="0">
                <a:latin typeface="Times New Roman"/>
                <a:cs typeface="Times New Roman"/>
              </a:rPr>
              <a:t>	</a:t>
            </a:r>
            <a:r>
              <a:rPr sz="2400" spc="-5" dirty="0">
                <a:latin typeface="Segoe UI"/>
                <a:cs typeface="Segoe UI"/>
              </a:rPr>
              <a:t>Public</a:t>
            </a:r>
            <a:r>
              <a:rPr sz="2400" spc="5" dirty="0">
                <a:latin typeface="Segoe UI"/>
                <a:cs typeface="Segoe UI"/>
              </a:rPr>
              <a:t> </a:t>
            </a:r>
            <a:r>
              <a:rPr sz="2400" dirty="0">
                <a:latin typeface="Segoe UI"/>
                <a:cs typeface="Segoe UI"/>
              </a:rPr>
              <a:t>health</a:t>
            </a:r>
            <a:r>
              <a:rPr sz="2400" spc="-15" dirty="0">
                <a:latin typeface="Segoe UI"/>
                <a:cs typeface="Segoe UI"/>
              </a:rPr>
              <a:t> </a:t>
            </a:r>
            <a:r>
              <a:rPr sz="2400" spc="5" dirty="0">
                <a:latin typeface="Segoe UI"/>
                <a:cs typeface="Segoe UI"/>
              </a:rPr>
              <a:t>surveillance</a:t>
            </a:r>
            <a:endParaRPr sz="2400">
              <a:latin typeface="Segoe UI"/>
              <a:cs typeface="Segoe UI"/>
            </a:endParaRPr>
          </a:p>
          <a:p>
            <a:pPr marL="469900">
              <a:lnSpc>
                <a:spcPct val="100000"/>
              </a:lnSpc>
              <a:spcBef>
                <a:spcPts val="575"/>
              </a:spcBef>
              <a:tabLst>
                <a:tab pos="756285" algn="l"/>
              </a:tabLst>
            </a:pPr>
            <a:r>
              <a:rPr sz="2400" dirty="0">
                <a:latin typeface="Wingdings"/>
                <a:cs typeface="Wingdings"/>
              </a:rPr>
              <a:t></a:t>
            </a:r>
            <a:r>
              <a:rPr sz="2400" dirty="0">
                <a:latin typeface="Times New Roman"/>
                <a:cs typeface="Times New Roman"/>
              </a:rPr>
              <a:t>	</a:t>
            </a:r>
            <a:r>
              <a:rPr sz="2400" dirty="0">
                <a:latin typeface="Segoe UI"/>
                <a:cs typeface="Segoe UI"/>
              </a:rPr>
              <a:t>How</a:t>
            </a:r>
            <a:r>
              <a:rPr sz="2400" spc="-15" dirty="0">
                <a:latin typeface="Segoe UI"/>
                <a:cs typeface="Segoe UI"/>
              </a:rPr>
              <a:t> </a:t>
            </a:r>
            <a:r>
              <a:rPr sz="2400" dirty="0">
                <a:latin typeface="Segoe UI"/>
                <a:cs typeface="Segoe UI"/>
              </a:rPr>
              <a:t>disease</a:t>
            </a:r>
            <a:r>
              <a:rPr sz="2400" spc="-35" dirty="0">
                <a:latin typeface="Segoe UI"/>
                <a:cs typeface="Segoe UI"/>
              </a:rPr>
              <a:t> </a:t>
            </a:r>
            <a:r>
              <a:rPr sz="2400" dirty="0">
                <a:latin typeface="Segoe UI"/>
                <a:cs typeface="Segoe UI"/>
              </a:rPr>
              <a:t>can be</a:t>
            </a:r>
            <a:r>
              <a:rPr sz="2400" spc="-10" dirty="0">
                <a:latin typeface="Segoe UI"/>
                <a:cs typeface="Segoe UI"/>
              </a:rPr>
              <a:t> </a:t>
            </a:r>
            <a:r>
              <a:rPr sz="2400" spc="-5" dirty="0">
                <a:latin typeface="Segoe UI"/>
                <a:cs typeface="Segoe UI"/>
              </a:rPr>
              <a:t>measured</a:t>
            </a:r>
            <a:endParaRPr sz="2400">
              <a:latin typeface="Segoe UI"/>
              <a:cs typeface="Segoe UI"/>
            </a:endParaRPr>
          </a:p>
          <a:p>
            <a:pPr marL="469900">
              <a:lnSpc>
                <a:spcPct val="100000"/>
              </a:lnSpc>
              <a:spcBef>
                <a:spcPts val="580"/>
              </a:spcBef>
              <a:tabLst>
                <a:tab pos="756285" algn="l"/>
              </a:tabLst>
            </a:pPr>
            <a:r>
              <a:rPr sz="2400" dirty="0">
                <a:latin typeface="Wingdings"/>
                <a:cs typeface="Wingdings"/>
              </a:rPr>
              <a:t></a:t>
            </a:r>
            <a:r>
              <a:rPr sz="2400" dirty="0">
                <a:latin typeface="Times New Roman"/>
                <a:cs typeface="Times New Roman"/>
              </a:rPr>
              <a:t>	</a:t>
            </a:r>
            <a:r>
              <a:rPr sz="2400" dirty="0">
                <a:latin typeface="Segoe UI"/>
                <a:cs typeface="Segoe UI"/>
              </a:rPr>
              <a:t>How</a:t>
            </a:r>
            <a:r>
              <a:rPr sz="2400" spc="-20" dirty="0">
                <a:latin typeface="Segoe UI"/>
                <a:cs typeface="Segoe UI"/>
              </a:rPr>
              <a:t> </a:t>
            </a:r>
            <a:r>
              <a:rPr sz="2400" spc="-5" dirty="0">
                <a:latin typeface="Segoe UI"/>
                <a:cs typeface="Segoe UI"/>
              </a:rPr>
              <a:t>disease</a:t>
            </a:r>
            <a:r>
              <a:rPr sz="2400" spc="-40" dirty="0">
                <a:latin typeface="Segoe UI"/>
                <a:cs typeface="Segoe UI"/>
              </a:rPr>
              <a:t> </a:t>
            </a:r>
            <a:r>
              <a:rPr sz="2400" dirty="0">
                <a:latin typeface="Segoe UI"/>
                <a:cs typeface="Segoe UI"/>
              </a:rPr>
              <a:t>can</a:t>
            </a:r>
            <a:r>
              <a:rPr sz="2400" spc="-5" dirty="0">
                <a:latin typeface="Segoe UI"/>
                <a:cs typeface="Segoe UI"/>
              </a:rPr>
              <a:t> </a:t>
            </a:r>
            <a:r>
              <a:rPr sz="2400" dirty="0">
                <a:latin typeface="Segoe UI"/>
                <a:cs typeface="Segoe UI"/>
              </a:rPr>
              <a:t>be</a:t>
            </a:r>
            <a:r>
              <a:rPr sz="2400" spc="-25" dirty="0">
                <a:latin typeface="Segoe UI"/>
                <a:cs typeface="Segoe UI"/>
              </a:rPr>
              <a:t> </a:t>
            </a:r>
            <a:r>
              <a:rPr sz="2400" spc="-10" dirty="0">
                <a:latin typeface="Segoe UI"/>
                <a:cs typeface="Segoe UI"/>
              </a:rPr>
              <a:t>monitored</a:t>
            </a:r>
            <a:endParaRPr sz="2400">
              <a:latin typeface="Segoe UI"/>
              <a:cs typeface="Segoe UI"/>
            </a:endParaRPr>
          </a:p>
          <a:p>
            <a:pPr marL="469900">
              <a:lnSpc>
                <a:spcPct val="100000"/>
              </a:lnSpc>
              <a:spcBef>
                <a:spcPts val="575"/>
              </a:spcBef>
              <a:tabLst>
                <a:tab pos="756285" algn="l"/>
              </a:tabLst>
            </a:pPr>
            <a:r>
              <a:rPr sz="2400" dirty="0">
                <a:latin typeface="Wingdings"/>
                <a:cs typeface="Wingdings"/>
              </a:rPr>
              <a:t></a:t>
            </a:r>
            <a:r>
              <a:rPr sz="2400" dirty="0">
                <a:latin typeface="Times New Roman"/>
                <a:cs typeface="Times New Roman"/>
              </a:rPr>
              <a:t>	</a:t>
            </a:r>
            <a:r>
              <a:rPr sz="2400" dirty="0">
                <a:latin typeface="Segoe UI"/>
                <a:cs typeface="Segoe UI"/>
              </a:rPr>
              <a:t>How</a:t>
            </a:r>
            <a:r>
              <a:rPr sz="2400" spc="-15" dirty="0">
                <a:latin typeface="Segoe UI"/>
                <a:cs typeface="Segoe UI"/>
              </a:rPr>
              <a:t> </a:t>
            </a:r>
            <a:r>
              <a:rPr sz="2400" spc="-5" dirty="0">
                <a:latin typeface="Segoe UI"/>
                <a:cs typeface="Segoe UI"/>
              </a:rPr>
              <a:t>disease</a:t>
            </a:r>
            <a:r>
              <a:rPr sz="2400" spc="-30" dirty="0">
                <a:latin typeface="Segoe UI"/>
                <a:cs typeface="Segoe UI"/>
              </a:rPr>
              <a:t> </a:t>
            </a:r>
            <a:r>
              <a:rPr sz="2400" dirty="0">
                <a:latin typeface="Segoe UI"/>
                <a:cs typeface="Segoe UI"/>
              </a:rPr>
              <a:t>can</a:t>
            </a:r>
            <a:r>
              <a:rPr sz="2400" spc="5" dirty="0">
                <a:latin typeface="Segoe UI"/>
                <a:cs typeface="Segoe UI"/>
              </a:rPr>
              <a:t> </a:t>
            </a:r>
            <a:r>
              <a:rPr sz="2400" dirty="0">
                <a:latin typeface="Segoe UI"/>
                <a:cs typeface="Segoe UI"/>
              </a:rPr>
              <a:t>be</a:t>
            </a:r>
            <a:r>
              <a:rPr sz="2400" spc="-15" dirty="0">
                <a:latin typeface="Segoe UI"/>
                <a:cs typeface="Segoe UI"/>
              </a:rPr>
              <a:t> </a:t>
            </a:r>
            <a:r>
              <a:rPr sz="2400" spc="-10" dirty="0">
                <a:latin typeface="Segoe UI"/>
                <a:cs typeface="Segoe UI"/>
              </a:rPr>
              <a:t>controlled</a:t>
            </a:r>
            <a:endParaRPr sz="2400">
              <a:latin typeface="Segoe UI"/>
              <a:cs typeface="Segoe UI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877948" y="2298014"/>
            <a:ext cx="5389245" cy="12446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50315" marR="5080" indent="-1238250">
              <a:lnSpc>
                <a:spcPct val="100000"/>
              </a:lnSpc>
              <a:spcBef>
                <a:spcPts val="95"/>
              </a:spcBef>
            </a:pPr>
            <a:r>
              <a:rPr sz="4000" i="1" spc="-40" dirty="0">
                <a:latin typeface="Segoe UI"/>
                <a:cs typeface="Segoe UI"/>
              </a:rPr>
              <a:t>HOW</a:t>
            </a:r>
            <a:r>
              <a:rPr sz="4000" i="1" spc="-5" dirty="0">
                <a:latin typeface="Segoe UI"/>
                <a:cs typeface="Segoe UI"/>
              </a:rPr>
              <a:t> CAN</a:t>
            </a:r>
            <a:r>
              <a:rPr sz="4000" i="1" spc="-10" dirty="0">
                <a:latin typeface="Segoe UI"/>
                <a:cs typeface="Segoe UI"/>
              </a:rPr>
              <a:t> </a:t>
            </a:r>
            <a:r>
              <a:rPr sz="4000" i="1" spc="-5" dirty="0">
                <a:latin typeface="Segoe UI"/>
                <a:cs typeface="Segoe UI"/>
              </a:rPr>
              <a:t>DISEASE BE </a:t>
            </a:r>
            <a:r>
              <a:rPr sz="4000" i="1" spc="-1080" dirty="0">
                <a:latin typeface="Segoe UI"/>
                <a:cs typeface="Segoe UI"/>
              </a:rPr>
              <a:t> </a:t>
            </a:r>
            <a:r>
              <a:rPr sz="4000" i="1" spc="-25" dirty="0">
                <a:latin typeface="Segoe UI"/>
                <a:cs typeface="Segoe UI"/>
              </a:rPr>
              <a:t>MEASURED?</a:t>
            </a:r>
            <a:endParaRPr sz="4000">
              <a:latin typeface="Segoe UI"/>
              <a:cs typeface="Segoe UI"/>
            </a:endParaRP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7132319" y="3639311"/>
            <a:ext cx="1979676" cy="2001012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137029" y="483234"/>
            <a:ext cx="4872990" cy="69659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  <a:tabLst>
                <a:tab pos="2957195" algn="l"/>
              </a:tabLst>
            </a:pPr>
            <a:r>
              <a:rPr spc="-5" dirty="0"/>
              <a:t>Measuring	disease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762406" y="1285747"/>
            <a:ext cx="7061200" cy="3275965"/>
          </a:xfrm>
          <a:prstGeom prst="rect">
            <a:avLst/>
          </a:prstGeom>
        </p:spPr>
        <p:txBody>
          <a:bodyPr vert="horz" wrap="square" lIns="0" tIns="92075" rIns="0" bIns="0" rtlCol="0">
            <a:spAutoFit/>
          </a:bodyPr>
          <a:lstStyle/>
          <a:p>
            <a:pPr marL="12700" marR="5080" algn="just">
              <a:lnSpc>
                <a:spcPct val="80000"/>
              </a:lnSpc>
              <a:spcBef>
                <a:spcPts val="725"/>
              </a:spcBef>
            </a:pPr>
            <a:r>
              <a:rPr sz="2600" dirty="0">
                <a:latin typeface="Segoe UI"/>
                <a:cs typeface="Segoe UI"/>
              </a:rPr>
              <a:t>The </a:t>
            </a:r>
            <a:r>
              <a:rPr sz="2600" spc="-5" dirty="0">
                <a:latin typeface="Segoe UI"/>
                <a:cs typeface="Segoe UI"/>
              </a:rPr>
              <a:t>two most </a:t>
            </a:r>
            <a:r>
              <a:rPr sz="2600" dirty="0">
                <a:latin typeface="Segoe UI"/>
                <a:cs typeface="Segoe UI"/>
              </a:rPr>
              <a:t>common </a:t>
            </a:r>
            <a:r>
              <a:rPr sz="2600" spc="-5" dirty="0">
                <a:latin typeface="Segoe UI"/>
                <a:cs typeface="Segoe UI"/>
              </a:rPr>
              <a:t>means </a:t>
            </a:r>
            <a:r>
              <a:rPr sz="2600" spc="-25" dirty="0">
                <a:latin typeface="Segoe UI"/>
                <a:cs typeface="Segoe UI"/>
              </a:rPr>
              <a:t>of </a:t>
            </a:r>
            <a:r>
              <a:rPr sz="2600" spc="-5" dirty="0">
                <a:latin typeface="Segoe UI"/>
                <a:cs typeface="Segoe UI"/>
              </a:rPr>
              <a:t>measuring </a:t>
            </a:r>
            <a:r>
              <a:rPr sz="2600" dirty="0">
                <a:latin typeface="Segoe UI"/>
                <a:cs typeface="Segoe UI"/>
              </a:rPr>
              <a:t>the </a:t>
            </a:r>
            <a:r>
              <a:rPr sz="2600" spc="-700" dirty="0">
                <a:latin typeface="Segoe UI"/>
                <a:cs typeface="Segoe UI"/>
              </a:rPr>
              <a:t> </a:t>
            </a:r>
            <a:r>
              <a:rPr sz="2600" spc="-5" dirty="0">
                <a:latin typeface="Segoe UI"/>
                <a:cs typeface="Segoe UI"/>
              </a:rPr>
              <a:t>burden </a:t>
            </a:r>
            <a:r>
              <a:rPr sz="2600" spc="-25" dirty="0">
                <a:latin typeface="Segoe UI"/>
                <a:cs typeface="Segoe UI"/>
              </a:rPr>
              <a:t>of </a:t>
            </a:r>
            <a:r>
              <a:rPr sz="2600" spc="-5" dirty="0">
                <a:latin typeface="Segoe UI"/>
                <a:cs typeface="Segoe UI"/>
              </a:rPr>
              <a:t>disease/assessing</a:t>
            </a:r>
            <a:r>
              <a:rPr sz="2600" dirty="0">
                <a:latin typeface="Segoe UI"/>
                <a:cs typeface="Segoe UI"/>
              </a:rPr>
              <a:t> </a:t>
            </a:r>
            <a:r>
              <a:rPr sz="2600" spc="-15" dirty="0">
                <a:latin typeface="Segoe UI"/>
                <a:cs typeface="Segoe UI"/>
              </a:rPr>
              <a:t>population’s </a:t>
            </a:r>
            <a:r>
              <a:rPr sz="2600" dirty="0">
                <a:latin typeface="Segoe UI"/>
                <a:cs typeface="Segoe UI"/>
              </a:rPr>
              <a:t>health </a:t>
            </a:r>
            <a:r>
              <a:rPr sz="2600" spc="-700" dirty="0">
                <a:latin typeface="Segoe UI"/>
                <a:cs typeface="Segoe UI"/>
              </a:rPr>
              <a:t> </a:t>
            </a:r>
            <a:r>
              <a:rPr sz="2600" dirty="0">
                <a:latin typeface="Segoe UI"/>
                <a:cs typeface="Segoe UI"/>
              </a:rPr>
              <a:t>include</a:t>
            </a:r>
          </a:p>
          <a:p>
            <a:pPr marL="12700" algn="just">
              <a:lnSpc>
                <a:spcPct val="100000"/>
              </a:lnSpc>
            </a:pPr>
            <a:r>
              <a:rPr sz="2600" dirty="0">
                <a:latin typeface="Arial"/>
                <a:cs typeface="Arial"/>
              </a:rPr>
              <a:t>•</a:t>
            </a:r>
            <a:r>
              <a:rPr sz="2600" spc="305" dirty="0">
                <a:latin typeface="Arial"/>
                <a:cs typeface="Arial"/>
              </a:rPr>
              <a:t> </a:t>
            </a:r>
            <a:r>
              <a:rPr sz="2600" b="1" spc="5" dirty="0">
                <a:latin typeface="Segoe UI"/>
                <a:cs typeface="Segoe UI"/>
              </a:rPr>
              <a:t>mortality</a:t>
            </a:r>
            <a:r>
              <a:rPr sz="2600" b="1" spc="-30" dirty="0">
                <a:latin typeface="Segoe UI"/>
                <a:cs typeface="Segoe UI"/>
              </a:rPr>
              <a:t> </a:t>
            </a:r>
            <a:r>
              <a:rPr sz="2600" dirty="0">
                <a:latin typeface="Segoe UI"/>
                <a:cs typeface="Segoe UI"/>
              </a:rPr>
              <a:t>and</a:t>
            </a:r>
          </a:p>
          <a:p>
            <a:pPr marL="12700" algn="just">
              <a:lnSpc>
                <a:spcPct val="100000"/>
              </a:lnSpc>
            </a:pPr>
            <a:r>
              <a:rPr sz="2600" dirty="0">
                <a:latin typeface="Arial"/>
                <a:cs typeface="Arial"/>
              </a:rPr>
              <a:t>•</a:t>
            </a:r>
            <a:r>
              <a:rPr sz="2600" spc="285" dirty="0">
                <a:latin typeface="Arial"/>
                <a:cs typeface="Arial"/>
              </a:rPr>
              <a:t> </a:t>
            </a:r>
            <a:r>
              <a:rPr sz="2600" b="1" dirty="0">
                <a:latin typeface="Segoe UI"/>
                <a:cs typeface="Segoe UI"/>
              </a:rPr>
              <a:t>morbidity</a:t>
            </a:r>
            <a:endParaRPr sz="2600" dirty="0">
              <a:latin typeface="Segoe UI"/>
              <a:cs typeface="Segoe UI"/>
            </a:endParaRPr>
          </a:p>
          <a:p>
            <a:pPr marL="355600" marR="36195" indent="-342900" algn="just">
              <a:lnSpc>
                <a:spcPct val="80000"/>
              </a:lnSpc>
              <a:spcBef>
                <a:spcPts val="630"/>
              </a:spcBef>
            </a:pPr>
            <a:r>
              <a:rPr sz="2600" dirty="0">
                <a:latin typeface="Arial"/>
                <a:cs typeface="Arial"/>
              </a:rPr>
              <a:t>•</a:t>
            </a:r>
            <a:r>
              <a:rPr sz="2600" spc="5" dirty="0">
                <a:latin typeface="Arial"/>
                <a:cs typeface="Arial"/>
              </a:rPr>
              <a:t> </a:t>
            </a:r>
            <a:r>
              <a:rPr sz="2600" spc="-5" dirty="0">
                <a:latin typeface="Segoe UI"/>
                <a:cs typeface="Segoe UI"/>
              </a:rPr>
              <a:t>Data </a:t>
            </a:r>
            <a:r>
              <a:rPr sz="2600" dirty="0">
                <a:latin typeface="Segoe UI"/>
                <a:cs typeface="Segoe UI"/>
              </a:rPr>
              <a:t>on deaths and illness </a:t>
            </a:r>
            <a:r>
              <a:rPr sz="2600" spc="-15" dirty="0">
                <a:latin typeface="Segoe UI"/>
                <a:cs typeface="Segoe UI"/>
              </a:rPr>
              <a:t>are </a:t>
            </a:r>
            <a:r>
              <a:rPr sz="2600" spc="-5" dirty="0">
                <a:latin typeface="Segoe UI"/>
                <a:cs typeface="Segoe UI"/>
              </a:rPr>
              <a:t>often </a:t>
            </a:r>
            <a:r>
              <a:rPr sz="2600" dirty="0">
                <a:latin typeface="Segoe UI"/>
                <a:cs typeface="Segoe UI"/>
              </a:rPr>
              <a:t>used </a:t>
            </a:r>
            <a:r>
              <a:rPr sz="2600" spc="-10" dirty="0">
                <a:latin typeface="Segoe UI"/>
                <a:cs typeface="Segoe UI"/>
              </a:rPr>
              <a:t>as </a:t>
            </a:r>
            <a:r>
              <a:rPr sz="2600" dirty="0">
                <a:latin typeface="Segoe UI"/>
                <a:cs typeface="Segoe UI"/>
              </a:rPr>
              <a:t>a </a:t>
            </a:r>
            <a:r>
              <a:rPr sz="2600" spc="-700" dirty="0">
                <a:latin typeface="Segoe UI"/>
                <a:cs typeface="Segoe UI"/>
              </a:rPr>
              <a:t> </a:t>
            </a:r>
            <a:r>
              <a:rPr sz="2600" spc="-10" dirty="0">
                <a:latin typeface="Segoe UI"/>
                <a:cs typeface="Segoe UI"/>
              </a:rPr>
              <a:t>surrogate/substitute measures </a:t>
            </a:r>
            <a:r>
              <a:rPr sz="2600" spc="-25" dirty="0">
                <a:latin typeface="Segoe UI"/>
                <a:cs typeface="Segoe UI"/>
              </a:rPr>
              <a:t>of </a:t>
            </a:r>
            <a:r>
              <a:rPr sz="2600" spc="-5" dirty="0">
                <a:latin typeface="Segoe UI"/>
                <a:cs typeface="Segoe UI"/>
              </a:rPr>
              <a:t>disease </a:t>
            </a:r>
            <a:r>
              <a:rPr sz="2600" dirty="0">
                <a:latin typeface="Segoe UI"/>
                <a:cs typeface="Segoe UI"/>
              </a:rPr>
              <a:t>and </a:t>
            </a:r>
            <a:r>
              <a:rPr sz="2600" spc="-700" dirty="0">
                <a:latin typeface="Segoe UI"/>
                <a:cs typeface="Segoe UI"/>
              </a:rPr>
              <a:t> </a:t>
            </a:r>
            <a:r>
              <a:rPr sz="2600" spc="-5" dirty="0">
                <a:latin typeface="Segoe UI"/>
                <a:cs typeface="Segoe UI"/>
              </a:rPr>
              <a:t>health.</a:t>
            </a:r>
            <a:endParaRPr sz="2600" dirty="0">
              <a:latin typeface="Segoe UI"/>
              <a:cs typeface="Segoe UI"/>
            </a:endParaRPr>
          </a:p>
          <a:p>
            <a:pPr marL="2637155" algn="just">
              <a:lnSpc>
                <a:spcPct val="100000"/>
              </a:lnSpc>
            </a:pPr>
            <a:r>
              <a:rPr sz="2600" dirty="0">
                <a:latin typeface="Segoe UI"/>
                <a:cs typeface="Segoe UI"/>
              </a:rPr>
              <a:t>(Naidoo</a:t>
            </a:r>
            <a:r>
              <a:rPr sz="2600" spc="-30" dirty="0">
                <a:latin typeface="Segoe UI"/>
                <a:cs typeface="Segoe UI"/>
              </a:rPr>
              <a:t> </a:t>
            </a:r>
            <a:r>
              <a:rPr sz="2600" dirty="0">
                <a:latin typeface="Segoe UI"/>
                <a:cs typeface="Segoe UI"/>
              </a:rPr>
              <a:t>and</a:t>
            </a:r>
            <a:r>
              <a:rPr sz="2600" spc="-25" dirty="0">
                <a:latin typeface="Segoe UI"/>
                <a:cs typeface="Segoe UI"/>
              </a:rPr>
              <a:t> </a:t>
            </a:r>
            <a:r>
              <a:rPr sz="2600" dirty="0">
                <a:latin typeface="Segoe UI"/>
                <a:cs typeface="Segoe UI"/>
              </a:rPr>
              <a:t>Wills,</a:t>
            </a:r>
            <a:r>
              <a:rPr sz="2600" spc="-60" dirty="0">
                <a:latin typeface="Segoe UI"/>
                <a:cs typeface="Segoe UI"/>
              </a:rPr>
              <a:t> </a:t>
            </a:r>
            <a:r>
              <a:rPr sz="2600" spc="-5" dirty="0">
                <a:latin typeface="Segoe UI"/>
                <a:cs typeface="Segoe UI"/>
              </a:rPr>
              <a:t>2009)</a:t>
            </a:r>
            <a:endParaRPr sz="2600" dirty="0">
              <a:latin typeface="Segoe UI"/>
              <a:cs typeface="Segoe UI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3406902" y="262255"/>
            <a:ext cx="2495550" cy="6965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pc="10" dirty="0"/>
              <a:t>Mortality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228601" y="1221104"/>
            <a:ext cx="5334000" cy="4069704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355600" marR="5080" indent="-342900">
              <a:lnSpc>
                <a:spcPct val="100000"/>
              </a:lnSpc>
              <a:spcBef>
                <a:spcPts val="95"/>
              </a:spcBef>
              <a:tabLst>
                <a:tab pos="354965" algn="l"/>
              </a:tabLst>
            </a:pPr>
            <a:r>
              <a:rPr sz="2800" spc="-5" dirty="0">
                <a:latin typeface="Wingdings"/>
                <a:cs typeface="Wingdings"/>
              </a:rPr>
              <a:t></a:t>
            </a:r>
            <a:r>
              <a:rPr sz="2800" spc="-5" dirty="0">
                <a:latin typeface="Times New Roman"/>
                <a:cs typeface="Times New Roman"/>
              </a:rPr>
              <a:t>		</a:t>
            </a:r>
            <a:r>
              <a:rPr sz="2800" b="1" dirty="0">
                <a:latin typeface="Segoe UI"/>
                <a:cs typeface="Segoe UI"/>
              </a:rPr>
              <a:t>Mortality</a:t>
            </a:r>
            <a:r>
              <a:rPr sz="2800" b="1" spc="10" dirty="0">
                <a:latin typeface="Segoe UI"/>
                <a:cs typeface="Segoe UI"/>
              </a:rPr>
              <a:t> </a:t>
            </a:r>
            <a:r>
              <a:rPr sz="2800" spc="-5" dirty="0">
                <a:latin typeface="Segoe UI"/>
                <a:cs typeface="Segoe UI"/>
              </a:rPr>
              <a:t>refers</a:t>
            </a:r>
            <a:r>
              <a:rPr sz="2800" spc="-15" dirty="0">
                <a:latin typeface="Segoe UI"/>
                <a:cs typeface="Segoe UI"/>
              </a:rPr>
              <a:t> to</a:t>
            </a:r>
            <a:r>
              <a:rPr sz="2800" dirty="0">
                <a:latin typeface="Segoe UI"/>
                <a:cs typeface="Segoe UI"/>
              </a:rPr>
              <a:t> </a:t>
            </a:r>
            <a:r>
              <a:rPr sz="2800" spc="-5" dirty="0">
                <a:latin typeface="Segoe UI"/>
                <a:cs typeface="Segoe UI"/>
              </a:rPr>
              <a:t>the</a:t>
            </a:r>
            <a:r>
              <a:rPr sz="2800" dirty="0">
                <a:latin typeface="Segoe UI"/>
                <a:cs typeface="Segoe UI"/>
              </a:rPr>
              <a:t> </a:t>
            </a:r>
            <a:r>
              <a:rPr sz="2800" spc="-10" dirty="0">
                <a:latin typeface="Segoe UI"/>
                <a:cs typeface="Segoe UI"/>
              </a:rPr>
              <a:t>state</a:t>
            </a:r>
            <a:r>
              <a:rPr sz="2800" spc="-15" dirty="0">
                <a:latin typeface="Segoe UI"/>
                <a:cs typeface="Segoe UI"/>
              </a:rPr>
              <a:t> </a:t>
            </a:r>
            <a:r>
              <a:rPr sz="2800" spc="-25" dirty="0">
                <a:latin typeface="Segoe UI"/>
                <a:cs typeface="Segoe UI"/>
              </a:rPr>
              <a:t>of</a:t>
            </a:r>
            <a:r>
              <a:rPr sz="2800" spc="-15" dirty="0">
                <a:latin typeface="Segoe UI"/>
                <a:cs typeface="Segoe UI"/>
              </a:rPr>
              <a:t> </a:t>
            </a:r>
            <a:r>
              <a:rPr sz="2800" spc="-5" dirty="0">
                <a:latin typeface="Segoe UI"/>
                <a:cs typeface="Segoe UI"/>
              </a:rPr>
              <a:t>being</a:t>
            </a:r>
            <a:r>
              <a:rPr sz="2800" dirty="0">
                <a:latin typeface="Segoe UI"/>
                <a:cs typeface="Segoe UI"/>
              </a:rPr>
              <a:t> </a:t>
            </a:r>
            <a:r>
              <a:rPr sz="2800" spc="10" dirty="0">
                <a:latin typeface="Segoe UI"/>
                <a:cs typeface="Segoe UI"/>
              </a:rPr>
              <a:t>mortal </a:t>
            </a:r>
            <a:r>
              <a:rPr sz="2800" spc="-755" dirty="0">
                <a:latin typeface="Segoe UI"/>
                <a:cs typeface="Segoe UI"/>
              </a:rPr>
              <a:t> </a:t>
            </a:r>
            <a:r>
              <a:rPr sz="2800" spc="-5" dirty="0">
                <a:latin typeface="Segoe UI"/>
                <a:cs typeface="Segoe UI"/>
              </a:rPr>
              <a:t>(destined</a:t>
            </a:r>
            <a:r>
              <a:rPr sz="2800" spc="10" dirty="0">
                <a:latin typeface="Segoe UI"/>
                <a:cs typeface="Segoe UI"/>
              </a:rPr>
              <a:t> </a:t>
            </a:r>
            <a:r>
              <a:rPr sz="2800" spc="-15" dirty="0">
                <a:latin typeface="Segoe UI"/>
                <a:cs typeface="Segoe UI"/>
              </a:rPr>
              <a:t>to</a:t>
            </a:r>
            <a:r>
              <a:rPr sz="2800" spc="-5" dirty="0">
                <a:latin typeface="Segoe UI"/>
                <a:cs typeface="Segoe UI"/>
              </a:rPr>
              <a:t> die).</a:t>
            </a:r>
            <a:endParaRPr sz="2800" dirty="0">
              <a:latin typeface="Segoe UI"/>
              <a:cs typeface="Segoe UI"/>
            </a:endParaRPr>
          </a:p>
          <a:p>
            <a:pPr marL="355600" marR="544830" indent="-342900">
              <a:lnSpc>
                <a:spcPct val="100000"/>
              </a:lnSpc>
              <a:spcBef>
                <a:spcPts val="675"/>
              </a:spcBef>
              <a:tabLst>
                <a:tab pos="354965" algn="l"/>
              </a:tabLst>
            </a:pPr>
            <a:r>
              <a:rPr sz="2800" spc="-5" dirty="0">
                <a:latin typeface="Wingdings"/>
                <a:cs typeface="Wingdings"/>
              </a:rPr>
              <a:t></a:t>
            </a:r>
            <a:r>
              <a:rPr sz="2800" spc="-5" dirty="0">
                <a:latin typeface="Times New Roman"/>
                <a:cs typeface="Times New Roman"/>
              </a:rPr>
              <a:t>	</a:t>
            </a:r>
            <a:r>
              <a:rPr sz="2800" spc="5" dirty="0">
                <a:latin typeface="Segoe UI"/>
                <a:cs typeface="Segoe UI"/>
              </a:rPr>
              <a:t>Mortality</a:t>
            </a:r>
            <a:r>
              <a:rPr sz="2800" spc="-20" dirty="0">
                <a:latin typeface="Segoe UI"/>
                <a:cs typeface="Segoe UI"/>
              </a:rPr>
              <a:t> </a:t>
            </a:r>
            <a:r>
              <a:rPr sz="2800" spc="-5" dirty="0">
                <a:latin typeface="Segoe UI"/>
                <a:cs typeface="Segoe UI"/>
              </a:rPr>
              <a:t>is the</a:t>
            </a:r>
            <a:r>
              <a:rPr sz="2800" spc="-10" dirty="0">
                <a:latin typeface="Segoe UI"/>
                <a:cs typeface="Segoe UI"/>
              </a:rPr>
              <a:t> </a:t>
            </a:r>
            <a:r>
              <a:rPr sz="2800" spc="-5" dirty="0">
                <a:latin typeface="Segoe UI"/>
                <a:cs typeface="Segoe UI"/>
              </a:rPr>
              <a:t>number</a:t>
            </a:r>
            <a:r>
              <a:rPr sz="2800" spc="10" dirty="0">
                <a:latin typeface="Segoe UI"/>
                <a:cs typeface="Segoe UI"/>
              </a:rPr>
              <a:t> </a:t>
            </a:r>
            <a:r>
              <a:rPr sz="2800" spc="-25" dirty="0">
                <a:latin typeface="Segoe UI"/>
                <a:cs typeface="Segoe UI"/>
              </a:rPr>
              <a:t>of</a:t>
            </a:r>
            <a:r>
              <a:rPr sz="2800" spc="-10" dirty="0">
                <a:latin typeface="Segoe UI"/>
                <a:cs typeface="Segoe UI"/>
              </a:rPr>
              <a:t> </a:t>
            </a:r>
            <a:r>
              <a:rPr sz="2800" spc="-5" dirty="0">
                <a:latin typeface="Segoe UI"/>
                <a:cs typeface="Segoe UI"/>
              </a:rPr>
              <a:t>deaths</a:t>
            </a:r>
            <a:r>
              <a:rPr sz="2800" dirty="0">
                <a:latin typeface="Segoe UI"/>
                <a:cs typeface="Segoe UI"/>
              </a:rPr>
              <a:t> </a:t>
            </a:r>
            <a:r>
              <a:rPr sz="2800" spc="-5" dirty="0">
                <a:latin typeface="Segoe UI"/>
                <a:cs typeface="Segoe UI"/>
              </a:rPr>
              <a:t>due </a:t>
            </a:r>
            <a:r>
              <a:rPr sz="2800" spc="-15" dirty="0">
                <a:latin typeface="Segoe UI"/>
                <a:cs typeface="Segoe UI"/>
              </a:rPr>
              <a:t>to</a:t>
            </a:r>
            <a:r>
              <a:rPr sz="2800" spc="-10" dirty="0">
                <a:latin typeface="Segoe UI"/>
                <a:cs typeface="Segoe UI"/>
              </a:rPr>
              <a:t> </a:t>
            </a:r>
            <a:r>
              <a:rPr sz="2800" spc="-5" dirty="0">
                <a:latin typeface="Segoe UI"/>
                <a:cs typeface="Segoe UI"/>
              </a:rPr>
              <a:t>a </a:t>
            </a:r>
            <a:r>
              <a:rPr sz="2800" spc="-750" dirty="0">
                <a:latin typeface="Segoe UI"/>
                <a:cs typeface="Segoe UI"/>
              </a:rPr>
              <a:t> </a:t>
            </a:r>
            <a:r>
              <a:rPr sz="2800" spc="-5" dirty="0">
                <a:latin typeface="Segoe UI"/>
                <a:cs typeface="Segoe UI"/>
              </a:rPr>
              <a:t>specific</a:t>
            </a:r>
            <a:r>
              <a:rPr sz="2800" spc="-25" dirty="0">
                <a:latin typeface="Segoe UI"/>
                <a:cs typeface="Segoe UI"/>
              </a:rPr>
              <a:t> </a:t>
            </a:r>
            <a:r>
              <a:rPr sz="2800" spc="-10" dirty="0">
                <a:latin typeface="Segoe UI"/>
                <a:cs typeface="Segoe UI"/>
              </a:rPr>
              <a:t>illness</a:t>
            </a:r>
            <a:r>
              <a:rPr sz="2800" spc="-5" dirty="0">
                <a:latin typeface="Segoe UI"/>
                <a:cs typeface="Segoe UI"/>
              </a:rPr>
              <a:t> or</a:t>
            </a:r>
            <a:r>
              <a:rPr sz="2800" dirty="0">
                <a:latin typeface="Segoe UI"/>
                <a:cs typeface="Segoe UI"/>
              </a:rPr>
              <a:t> </a:t>
            </a:r>
            <a:r>
              <a:rPr sz="2800" spc="-5" dirty="0">
                <a:latin typeface="Segoe UI"/>
                <a:cs typeface="Segoe UI"/>
              </a:rPr>
              <a:t>condition.</a:t>
            </a:r>
            <a:endParaRPr sz="2800" dirty="0">
              <a:latin typeface="Segoe UI"/>
              <a:cs typeface="Segoe UI"/>
            </a:endParaRPr>
          </a:p>
          <a:p>
            <a:pPr marL="355600" marR="336550" indent="-342900">
              <a:lnSpc>
                <a:spcPct val="100000"/>
              </a:lnSpc>
              <a:spcBef>
                <a:spcPts val="675"/>
              </a:spcBef>
              <a:tabLst>
                <a:tab pos="354965" algn="l"/>
              </a:tabLst>
            </a:pPr>
            <a:r>
              <a:rPr sz="2800" spc="-5" dirty="0">
                <a:latin typeface="Wingdings"/>
                <a:cs typeface="Wingdings"/>
              </a:rPr>
              <a:t></a:t>
            </a:r>
            <a:r>
              <a:rPr sz="2800" spc="-5" dirty="0">
                <a:latin typeface="Times New Roman"/>
                <a:cs typeface="Times New Roman"/>
              </a:rPr>
              <a:t>	</a:t>
            </a:r>
            <a:r>
              <a:rPr sz="2800" spc="5" dirty="0">
                <a:latin typeface="Segoe UI"/>
                <a:cs typeface="Segoe UI"/>
              </a:rPr>
              <a:t>Mortality</a:t>
            </a:r>
            <a:r>
              <a:rPr sz="2800" spc="-15" dirty="0">
                <a:latin typeface="Segoe UI"/>
                <a:cs typeface="Segoe UI"/>
              </a:rPr>
              <a:t> </a:t>
            </a:r>
            <a:r>
              <a:rPr sz="2800" spc="-5" dirty="0">
                <a:latin typeface="Segoe UI"/>
                <a:cs typeface="Segoe UI"/>
              </a:rPr>
              <a:t>is </a:t>
            </a:r>
            <a:r>
              <a:rPr sz="2800" spc="-15" dirty="0">
                <a:latin typeface="Segoe UI"/>
                <a:cs typeface="Segoe UI"/>
              </a:rPr>
              <a:t>related</a:t>
            </a:r>
            <a:r>
              <a:rPr sz="2800" spc="-5" dirty="0">
                <a:latin typeface="Segoe UI"/>
                <a:cs typeface="Segoe UI"/>
              </a:rPr>
              <a:t> </a:t>
            </a:r>
            <a:r>
              <a:rPr sz="2800" spc="-15" dirty="0">
                <a:latin typeface="Segoe UI"/>
                <a:cs typeface="Segoe UI"/>
              </a:rPr>
              <a:t>to</a:t>
            </a:r>
            <a:r>
              <a:rPr sz="2800" dirty="0">
                <a:latin typeface="Segoe UI"/>
                <a:cs typeface="Segoe UI"/>
              </a:rPr>
              <a:t> </a:t>
            </a:r>
            <a:r>
              <a:rPr sz="2800" spc="-5" dirty="0">
                <a:latin typeface="Segoe UI"/>
                <a:cs typeface="Segoe UI"/>
              </a:rPr>
              <a:t>the number </a:t>
            </a:r>
            <a:r>
              <a:rPr sz="2800" spc="-25" dirty="0">
                <a:latin typeface="Segoe UI"/>
                <a:cs typeface="Segoe UI"/>
              </a:rPr>
              <a:t>of</a:t>
            </a:r>
            <a:r>
              <a:rPr sz="2800" spc="-5" dirty="0">
                <a:latin typeface="Segoe UI"/>
                <a:cs typeface="Segoe UI"/>
              </a:rPr>
              <a:t> deaths </a:t>
            </a:r>
            <a:r>
              <a:rPr sz="2800" spc="-755" dirty="0">
                <a:latin typeface="Segoe UI"/>
                <a:cs typeface="Segoe UI"/>
              </a:rPr>
              <a:t> </a:t>
            </a:r>
            <a:r>
              <a:rPr sz="2800" dirty="0">
                <a:latin typeface="Segoe UI"/>
                <a:cs typeface="Segoe UI"/>
              </a:rPr>
              <a:t>caused </a:t>
            </a:r>
            <a:r>
              <a:rPr sz="2800" spc="-5" dirty="0">
                <a:latin typeface="Segoe UI"/>
                <a:cs typeface="Segoe UI"/>
              </a:rPr>
              <a:t>by the health event under </a:t>
            </a:r>
            <a:r>
              <a:rPr sz="2800" dirty="0">
                <a:latin typeface="Segoe UI"/>
                <a:cs typeface="Segoe UI"/>
              </a:rPr>
              <a:t> </a:t>
            </a:r>
            <a:r>
              <a:rPr sz="2800" spc="-5" dirty="0">
                <a:latin typeface="Segoe UI"/>
                <a:cs typeface="Segoe UI"/>
              </a:rPr>
              <a:t>investigation.</a:t>
            </a:r>
            <a:endParaRPr sz="2800" dirty="0">
              <a:latin typeface="Segoe UI"/>
              <a:cs typeface="Segoe UI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D4D5D0D2-DEF4-675F-5A7F-1B988D868E7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62601" y="2184393"/>
            <a:ext cx="3124199" cy="3124199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3324605" y="483234"/>
            <a:ext cx="2495550" cy="69659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pc="10" dirty="0"/>
              <a:t>Mortality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618540" y="1867357"/>
            <a:ext cx="7708265" cy="197802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354965" marR="5080" indent="-342900" algn="just">
              <a:lnSpc>
                <a:spcPct val="100000"/>
              </a:lnSpc>
              <a:spcBef>
                <a:spcPts val="105"/>
              </a:spcBef>
            </a:pPr>
            <a:r>
              <a:rPr sz="3200" dirty="0">
                <a:latin typeface="Arial"/>
                <a:cs typeface="Arial"/>
              </a:rPr>
              <a:t>• </a:t>
            </a:r>
            <a:r>
              <a:rPr sz="3200" dirty="0">
                <a:latin typeface="Segoe UI"/>
                <a:cs typeface="Segoe UI"/>
              </a:rPr>
              <a:t>In </a:t>
            </a:r>
            <a:r>
              <a:rPr sz="3200" spc="-5" dirty="0">
                <a:latin typeface="Segoe UI"/>
                <a:cs typeface="Segoe UI"/>
              </a:rPr>
              <a:t>medicine, </a:t>
            </a:r>
            <a:r>
              <a:rPr sz="3200" spc="10" dirty="0">
                <a:latin typeface="Segoe UI"/>
                <a:cs typeface="Segoe UI"/>
              </a:rPr>
              <a:t>mortality </a:t>
            </a:r>
            <a:r>
              <a:rPr sz="3200" spc="-5" dirty="0">
                <a:latin typeface="Segoe UI"/>
                <a:cs typeface="Segoe UI"/>
              </a:rPr>
              <a:t>is </a:t>
            </a:r>
            <a:r>
              <a:rPr sz="3200" dirty="0">
                <a:latin typeface="Segoe UI"/>
                <a:cs typeface="Segoe UI"/>
              </a:rPr>
              <a:t>a </a:t>
            </a:r>
            <a:r>
              <a:rPr sz="3200" spc="-10" dirty="0">
                <a:latin typeface="Segoe UI"/>
                <a:cs typeface="Segoe UI"/>
              </a:rPr>
              <a:t>term </a:t>
            </a:r>
            <a:r>
              <a:rPr sz="3200" dirty="0">
                <a:latin typeface="Segoe UI"/>
                <a:cs typeface="Segoe UI"/>
              </a:rPr>
              <a:t>also </a:t>
            </a:r>
            <a:r>
              <a:rPr sz="3200" spc="-5" dirty="0">
                <a:latin typeface="Segoe UI"/>
                <a:cs typeface="Segoe UI"/>
              </a:rPr>
              <a:t>used </a:t>
            </a:r>
            <a:r>
              <a:rPr sz="3200" spc="-865" dirty="0">
                <a:latin typeface="Segoe UI"/>
                <a:cs typeface="Segoe UI"/>
              </a:rPr>
              <a:t> </a:t>
            </a:r>
            <a:r>
              <a:rPr sz="3200" dirty="0">
                <a:latin typeface="Segoe UI"/>
                <a:cs typeface="Segoe UI"/>
              </a:rPr>
              <a:t>for </a:t>
            </a:r>
            <a:r>
              <a:rPr sz="3200" b="1" i="1" dirty="0">
                <a:latin typeface="Segoe UI"/>
                <a:cs typeface="Segoe UI"/>
              </a:rPr>
              <a:t>death </a:t>
            </a:r>
            <a:r>
              <a:rPr sz="3200" b="1" i="1" spc="-10" dirty="0">
                <a:latin typeface="Segoe UI"/>
                <a:cs typeface="Segoe UI"/>
              </a:rPr>
              <a:t>rate</a:t>
            </a:r>
            <a:r>
              <a:rPr sz="3200" spc="-10" dirty="0">
                <a:latin typeface="Segoe UI"/>
                <a:cs typeface="Segoe UI"/>
              </a:rPr>
              <a:t>, </a:t>
            </a:r>
            <a:r>
              <a:rPr sz="3200" dirty="0">
                <a:latin typeface="Segoe UI"/>
                <a:cs typeface="Segoe UI"/>
              </a:rPr>
              <a:t>or </a:t>
            </a:r>
            <a:r>
              <a:rPr sz="3200" spc="-5" dirty="0">
                <a:latin typeface="Segoe UI"/>
                <a:cs typeface="Segoe UI"/>
              </a:rPr>
              <a:t>the </a:t>
            </a:r>
            <a:r>
              <a:rPr sz="3200" b="1" i="1" spc="-5" dirty="0">
                <a:latin typeface="Segoe UI"/>
                <a:cs typeface="Segoe UI"/>
              </a:rPr>
              <a:t>number </a:t>
            </a:r>
            <a:r>
              <a:rPr sz="3200" b="1" i="1" spc="-35" dirty="0">
                <a:latin typeface="Segoe UI"/>
                <a:cs typeface="Segoe UI"/>
              </a:rPr>
              <a:t>of </a:t>
            </a:r>
            <a:r>
              <a:rPr sz="3200" b="1" i="1" dirty="0">
                <a:latin typeface="Segoe UI"/>
                <a:cs typeface="Segoe UI"/>
              </a:rPr>
              <a:t>deaths </a:t>
            </a:r>
            <a:r>
              <a:rPr sz="3200" b="1" i="1" spc="-865" dirty="0">
                <a:latin typeface="Segoe UI"/>
                <a:cs typeface="Segoe UI"/>
              </a:rPr>
              <a:t> </a:t>
            </a:r>
            <a:r>
              <a:rPr sz="3200" dirty="0">
                <a:latin typeface="Segoe UI"/>
                <a:cs typeface="Segoe UI"/>
              </a:rPr>
              <a:t>in a </a:t>
            </a:r>
            <a:r>
              <a:rPr sz="3200" b="1" i="1" spc="5" dirty="0">
                <a:latin typeface="Segoe UI"/>
                <a:cs typeface="Segoe UI"/>
              </a:rPr>
              <a:t>certain </a:t>
            </a:r>
            <a:r>
              <a:rPr sz="3200" b="1" i="1" spc="-10" dirty="0">
                <a:latin typeface="Segoe UI"/>
                <a:cs typeface="Segoe UI"/>
              </a:rPr>
              <a:t>group </a:t>
            </a:r>
            <a:r>
              <a:rPr sz="3200" b="1" i="1" spc="-35" dirty="0">
                <a:latin typeface="Segoe UI"/>
                <a:cs typeface="Segoe UI"/>
              </a:rPr>
              <a:t>of </a:t>
            </a:r>
            <a:r>
              <a:rPr sz="3200" b="1" i="1" dirty="0">
                <a:latin typeface="Segoe UI"/>
                <a:cs typeface="Segoe UI"/>
              </a:rPr>
              <a:t>people </a:t>
            </a:r>
            <a:r>
              <a:rPr sz="3200" dirty="0">
                <a:latin typeface="Segoe UI"/>
                <a:cs typeface="Segoe UI"/>
              </a:rPr>
              <a:t>in a </a:t>
            </a:r>
            <a:r>
              <a:rPr sz="3200" spc="15" dirty="0">
                <a:latin typeface="Segoe UI"/>
                <a:cs typeface="Segoe UI"/>
              </a:rPr>
              <a:t>certain </a:t>
            </a:r>
            <a:r>
              <a:rPr sz="3200" spc="-865" dirty="0">
                <a:latin typeface="Segoe UI"/>
                <a:cs typeface="Segoe UI"/>
              </a:rPr>
              <a:t> </a:t>
            </a:r>
            <a:r>
              <a:rPr sz="3200" dirty="0">
                <a:latin typeface="Segoe UI"/>
                <a:cs typeface="Segoe UI"/>
              </a:rPr>
              <a:t>period</a:t>
            </a:r>
            <a:r>
              <a:rPr sz="3200" spc="-15" dirty="0">
                <a:latin typeface="Segoe UI"/>
                <a:cs typeface="Segoe UI"/>
              </a:rPr>
              <a:t> </a:t>
            </a:r>
            <a:r>
              <a:rPr sz="3200" spc="-35" dirty="0">
                <a:latin typeface="Segoe UI"/>
                <a:cs typeface="Segoe UI"/>
              </a:rPr>
              <a:t>of</a:t>
            </a:r>
            <a:r>
              <a:rPr sz="3200" dirty="0">
                <a:latin typeface="Segoe UI"/>
                <a:cs typeface="Segoe UI"/>
              </a:rPr>
              <a:t> </a:t>
            </a:r>
            <a:r>
              <a:rPr sz="3200" spc="-5" dirty="0">
                <a:latin typeface="Segoe UI"/>
                <a:cs typeface="Segoe UI"/>
              </a:rPr>
              <a:t>time.</a:t>
            </a:r>
            <a:endParaRPr sz="3200">
              <a:latin typeface="Segoe UI"/>
              <a:cs typeface="Segoe UI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3245357" y="228600"/>
            <a:ext cx="2654935" cy="69659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pc="-5" dirty="0"/>
              <a:t>Morbidity</a:t>
            </a:r>
          </a:p>
        </p:txBody>
      </p:sp>
      <p:sp>
        <p:nvSpPr>
          <p:cNvPr id="3" name="object 3"/>
          <p:cNvSpPr txBox="1">
            <a:spLocks noGrp="1"/>
          </p:cNvSpPr>
          <p:nvPr>
            <p:ph type="body" idx="1"/>
          </p:nvPr>
        </p:nvSpPr>
        <p:spPr>
          <a:xfrm>
            <a:off x="381000" y="1066800"/>
            <a:ext cx="4798745" cy="4352474"/>
          </a:xfrm>
          <a:prstGeom prst="rect">
            <a:avLst/>
          </a:prstGeom>
        </p:spPr>
        <p:txBody>
          <a:bodyPr vert="horz" wrap="square" lIns="0" tIns="43180" rIns="0" bIns="0" rtlCol="0">
            <a:spAutoFit/>
          </a:bodyPr>
          <a:lstStyle/>
          <a:p>
            <a:pPr marL="105410">
              <a:lnSpc>
                <a:spcPct val="100000"/>
              </a:lnSpc>
              <a:spcBef>
                <a:spcPts val="340"/>
              </a:spcBef>
              <a:tabLst>
                <a:tab pos="448309" algn="l"/>
              </a:tabLst>
            </a:pPr>
            <a:r>
              <a:rPr dirty="0">
                <a:latin typeface="Wingdings"/>
                <a:cs typeface="Wingdings"/>
              </a:rPr>
              <a:t></a:t>
            </a:r>
            <a:r>
              <a:rPr dirty="0">
                <a:latin typeface="Times New Roman"/>
                <a:cs typeface="Times New Roman"/>
              </a:rPr>
              <a:t>	</a:t>
            </a:r>
            <a:r>
              <a:rPr spc="-5" dirty="0"/>
              <a:t>The</a:t>
            </a:r>
            <a:r>
              <a:rPr spc="15" dirty="0"/>
              <a:t> </a:t>
            </a:r>
            <a:r>
              <a:rPr spc="-5" dirty="0"/>
              <a:t>word </a:t>
            </a:r>
            <a:r>
              <a:rPr b="1" dirty="0">
                <a:latin typeface="Segoe UI"/>
                <a:cs typeface="Segoe UI"/>
              </a:rPr>
              <a:t>morbid</a:t>
            </a:r>
            <a:r>
              <a:rPr b="1" spc="-10" dirty="0">
                <a:latin typeface="Segoe UI"/>
                <a:cs typeface="Segoe UI"/>
              </a:rPr>
              <a:t> </a:t>
            </a:r>
            <a:r>
              <a:rPr spc="-5" dirty="0"/>
              <a:t>is</a:t>
            </a:r>
            <a:r>
              <a:rPr dirty="0"/>
              <a:t> </a:t>
            </a:r>
            <a:r>
              <a:rPr spc="-5" dirty="0"/>
              <a:t>associated</a:t>
            </a:r>
            <a:r>
              <a:rPr spc="-25" dirty="0"/>
              <a:t> </a:t>
            </a:r>
            <a:r>
              <a:rPr spc="-5" dirty="0"/>
              <a:t>to sickness</a:t>
            </a:r>
            <a:r>
              <a:rPr spc="15" dirty="0"/>
              <a:t> </a:t>
            </a:r>
            <a:r>
              <a:rPr dirty="0"/>
              <a:t>and</a:t>
            </a:r>
            <a:r>
              <a:rPr spc="-20" dirty="0"/>
              <a:t> </a:t>
            </a:r>
            <a:r>
              <a:rPr spc="-5" dirty="0"/>
              <a:t>disease</a:t>
            </a:r>
          </a:p>
          <a:p>
            <a:pPr marL="447675" marR="5080" indent="-342900">
              <a:lnSpc>
                <a:spcPts val="2160"/>
              </a:lnSpc>
              <a:spcBef>
                <a:spcPts val="509"/>
              </a:spcBef>
              <a:tabLst>
                <a:tab pos="448309" algn="l"/>
              </a:tabLst>
            </a:pPr>
            <a:r>
              <a:rPr dirty="0">
                <a:latin typeface="Wingdings"/>
                <a:cs typeface="Wingdings"/>
              </a:rPr>
              <a:t></a:t>
            </a:r>
            <a:r>
              <a:rPr dirty="0">
                <a:latin typeface="Times New Roman"/>
                <a:cs typeface="Times New Roman"/>
              </a:rPr>
              <a:t>	</a:t>
            </a:r>
            <a:r>
              <a:rPr b="1" spc="-5" dirty="0">
                <a:latin typeface="Segoe UI"/>
                <a:cs typeface="Segoe UI"/>
              </a:rPr>
              <a:t>Morbidity</a:t>
            </a:r>
            <a:r>
              <a:rPr b="1" spc="-20" dirty="0">
                <a:latin typeface="Segoe UI"/>
                <a:cs typeface="Segoe UI"/>
              </a:rPr>
              <a:t> </a:t>
            </a:r>
            <a:r>
              <a:rPr spc="-5" dirty="0"/>
              <a:t>is</a:t>
            </a:r>
            <a:r>
              <a:rPr spc="5" dirty="0"/>
              <a:t> </a:t>
            </a:r>
            <a:r>
              <a:rPr dirty="0"/>
              <a:t>the</a:t>
            </a:r>
            <a:r>
              <a:rPr spc="10" dirty="0"/>
              <a:t> </a:t>
            </a:r>
            <a:r>
              <a:rPr spc="-5" dirty="0"/>
              <a:t>state</a:t>
            </a:r>
            <a:r>
              <a:rPr spc="-25" dirty="0"/>
              <a:t> </a:t>
            </a:r>
            <a:r>
              <a:rPr spc="-20" dirty="0"/>
              <a:t>of</a:t>
            </a:r>
            <a:r>
              <a:rPr spc="-5" dirty="0"/>
              <a:t> being</a:t>
            </a:r>
            <a:r>
              <a:rPr spc="15" dirty="0"/>
              <a:t> </a:t>
            </a:r>
            <a:r>
              <a:rPr spc="-5" dirty="0"/>
              <a:t>symptomatic</a:t>
            </a:r>
            <a:r>
              <a:rPr spc="-30" dirty="0"/>
              <a:t> </a:t>
            </a:r>
            <a:r>
              <a:rPr dirty="0"/>
              <a:t>or</a:t>
            </a:r>
            <a:r>
              <a:rPr spc="25" dirty="0"/>
              <a:t> </a:t>
            </a:r>
            <a:r>
              <a:rPr dirty="0"/>
              <a:t>unhealthy </a:t>
            </a:r>
            <a:r>
              <a:rPr spc="-535" dirty="0"/>
              <a:t> </a:t>
            </a:r>
            <a:r>
              <a:rPr dirty="0"/>
              <a:t>for</a:t>
            </a:r>
            <a:r>
              <a:rPr spc="-5" dirty="0"/>
              <a:t> </a:t>
            </a:r>
            <a:r>
              <a:rPr dirty="0"/>
              <a:t>a</a:t>
            </a:r>
            <a:r>
              <a:rPr spc="-10" dirty="0"/>
              <a:t> </a:t>
            </a:r>
            <a:r>
              <a:rPr spc="-5" dirty="0"/>
              <a:t>disease</a:t>
            </a:r>
            <a:r>
              <a:rPr spc="10" dirty="0"/>
              <a:t> </a:t>
            </a:r>
            <a:r>
              <a:rPr dirty="0"/>
              <a:t>or condition.</a:t>
            </a:r>
          </a:p>
          <a:p>
            <a:pPr marL="447675" marR="20320" indent="-342900">
              <a:lnSpc>
                <a:spcPts val="2160"/>
              </a:lnSpc>
              <a:spcBef>
                <a:spcPts val="484"/>
              </a:spcBef>
              <a:tabLst>
                <a:tab pos="448309" algn="l"/>
              </a:tabLst>
            </a:pPr>
            <a:r>
              <a:rPr dirty="0">
                <a:latin typeface="Wingdings"/>
                <a:cs typeface="Wingdings"/>
              </a:rPr>
              <a:t></a:t>
            </a:r>
            <a:r>
              <a:rPr dirty="0">
                <a:latin typeface="Times New Roman"/>
                <a:cs typeface="Times New Roman"/>
              </a:rPr>
              <a:t>	</a:t>
            </a:r>
            <a:r>
              <a:rPr spc="-5" dirty="0"/>
              <a:t>It</a:t>
            </a:r>
            <a:r>
              <a:rPr spc="5" dirty="0"/>
              <a:t> </a:t>
            </a:r>
            <a:r>
              <a:rPr spc="-5" dirty="0"/>
              <a:t>is</a:t>
            </a:r>
            <a:r>
              <a:rPr spc="5" dirty="0"/>
              <a:t> </a:t>
            </a:r>
            <a:r>
              <a:rPr dirty="0"/>
              <a:t>usually</a:t>
            </a:r>
            <a:r>
              <a:rPr spc="-5" dirty="0"/>
              <a:t> </a:t>
            </a:r>
            <a:r>
              <a:rPr spc="-10" dirty="0"/>
              <a:t>represented</a:t>
            </a:r>
            <a:r>
              <a:rPr spc="10" dirty="0"/>
              <a:t> </a:t>
            </a:r>
            <a:r>
              <a:rPr dirty="0"/>
              <a:t>or</a:t>
            </a:r>
            <a:r>
              <a:rPr spc="5" dirty="0"/>
              <a:t> </a:t>
            </a:r>
            <a:r>
              <a:rPr spc="-5" dirty="0"/>
              <a:t>estimated</a:t>
            </a:r>
            <a:r>
              <a:rPr spc="-25" dirty="0"/>
              <a:t> </a:t>
            </a:r>
            <a:r>
              <a:rPr dirty="0"/>
              <a:t>using</a:t>
            </a:r>
            <a:r>
              <a:rPr spc="25" dirty="0"/>
              <a:t> </a:t>
            </a:r>
            <a:r>
              <a:rPr b="1" i="1" spc="-10" dirty="0">
                <a:latin typeface="Segoe UI"/>
                <a:cs typeface="Segoe UI"/>
              </a:rPr>
              <a:t>prevalence</a:t>
            </a:r>
            <a:r>
              <a:rPr b="1" i="1" spc="-20" dirty="0">
                <a:latin typeface="Segoe UI"/>
                <a:cs typeface="Segoe UI"/>
              </a:rPr>
              <a:t> </a:t>
            </a:r>
            <a:r>
              <a:rPr b="1" i="1" spc="-5" dirty="0">
                <a:latin typeface="Segoe UI"/>
                <a:cs typeface="Segoe UI"/>
              </a:rPr>
              <a:t>or </a:t>
            </a:r>
            <a:r>
              <a:rPr b="1" i="1" spc="-535" dirty="0">
                <a:latin typeface="Segoe UI"/>
                <a:cs typeface="Segoe UI"/>
              </a:rPr>
              <a:t> </a:t>
            </a:r>
            <a:r>
              <a:rPr b="1" i="1" spc="-5" dirty="0">
                <a:latin typeface="Segoe UI"/>
                <a:cs typeface="Segoe UI"/>
              </a:rPr>
              <a:t>incidence</a:t>
            </a:r>
            <a:r>
              <a:rPr i="1" spc="-5" dirty="0">
                <a:latin typeface="Segoe UI"/>
                <a:cs typeface="Segoe UI"/>
              </a:rPr>
              <a:t>.</a:t>
            </a:r>
          </a:p>
          <a:p>
            <a:pPr marL="105410">
              <a:lnSpc>
                <a:spcPct val="100000"/>
              </a:lnSpc>
              <a:spcBef>
                <a:spcPts val="204"/>
              </a:spcBef>
              <a:tabLst>
                <a:tab pos="448309" algn="l"/>
              </a:tabLst>
            </a:pPr>
            <a:r>
              <a:rPr dirty="0">
                <a:latin typeface="Wingdings"/>
                <a:cs typeface="Wingdings"/>
              </a:rPr>
              <a:t></a:t>
            </a:r>
            <a:r>
              <a:rPr dirty="0">
                <a:latin typeface="Times New Roman"/>
                <a:cs typeface="Times New Roman"/>
              </a:rPr>
              <a:t>	</a:t>
            </a:r>
            <a:r>
              <a:rPr dirty="0"/>
              <a:t>Some examples</a:t>
            </a:r>
            <a:r>
              <a:rPr spc="-10" dirty="0"/>
              <a:t> </a:t>
            </a:r>
            <a:r>
              <a:rPr spc="-20" dirty="0"/>
              <a:t>of</a:t>
            </a:r>
            <a:r>
              <a:rPr spc="5" dirty="0"/>
              <a:t> </a:t>
            </a:r>
            <a:r>
              <a:rPr dirty="0"/>
              <a:t>common </a:t>
            </a:r>
            <a:r>
              <a:rPr spc="-5" dirty="0"/>
              <a:t>morbidities</a:t>
            </a:r>
            <a:r>
              <a:rPr spc="10" dirty="0"/>
              <a:t> </a:t>
            </a:r>
            <a:r>
              <a:rPr spc="-10" dirty="0"/>
              <a:t>are</a:t>
            </a:r>
            <a:r>
              <a:rPr spc="5" dirty="0"/>
              <a:t> </a:t>
            </a:r>
            <a:r>
              <a:rPr spc="10" dirty="0"/>
              <a:t>heart</a:t>
            </a:r>
            <a:r>
              <a:rPr dirty="0"/>
              <a:t> </a:t>
            </a:r>
            <a:r>
              <a:rPr spc="-5" dirty="0"/>
              <a:t>disease, </a:t>
            </a:r>
            <a:r>
              <a:rPr spc="-530" dirty="0"/>
              <a:t> </a:t>
            </a:r>
            <a:r>
              <a:rPr spc="-5" dirty="0"/>
              <a:t>diabetes, </a:t>
            </a:r>
            <a:r>
              <a:rPr dirty="0"/>
              <a:t>and</a:t>
            </a:r>
            <a:r>
              <a:rPr spc="-10" dirty="0"/>
              <a:t> </a:t>
            </a:r>
            <a:r>
              <a:rPr spc="-15" dirty="0"/>
              <a:t>obesity.</a:t>
            </a:r>
          </a:p>
          <a:p>
            <a:pPr marL="105410">
              <a:lnSpc>
                <a:spcPts val="2280"/>
              </a:lnSpc>
              <a:spcBef>
                <a:spcPts val="209"/>
              </a:spcBef>
              <a:tabLst>
                <a:tab pos="448309" algn="l"/>
              </a:tabLst>
            </a:pPr>
            <a:r>
              <a:rPr dirty="0">
                <a:latin typeface="Wingdings"/>
                <a:cs typeface="Wingdings"/>
              </a:rPr>
              <a:t></a:t>
            </a:r>
            <a:r>
              <a:rPr dirty="0">
                <a:latin typeface="Times New Roman"/>
                <a:cs typeface="Times New Roman"/>
              </a:rPr>
              <a:t>	</a:t>
            </a:r>
            <a:r>
              <a:rPr spc="-60" dirty="0"/>
              <a:t>You</a:t>
            </a:r>
            <a:r>
              <a:rPr spc="5" dirty="0"/>
              <a:t> </a:t>
            </a:r>
            <a:r>
              <a:rPr dirty="0"/>
              <a:t>can</a:t>
            </a:r>
            <a:r>
              <a:rPr spc="-5" dirty="0"/>
              <a:t> have</a:t>
            </a:r>
            <a:r>
              <a:rPr spc="-15" dirty="0"/>
              <a:t> </a:t>
            </a:r>
            <a:r>
              <a:rPr spc="-10" dirty="0"/>
              <a:t>more</a:t>
            </a:r>
            <a:r>
              <a:rPr spc="10" dirty="0"/>
              <a:t> </a:t>
            </a:r>
            <a:r>
              <a:rPr dirty="0"/>
              <a:t>than</a:t>
            </a:r>
            <a:r>
              <a:rPr spc="-15" dirty="0"/>
              <a:t> </a:t>
            </a:r>
            <a:r>
              <a:rPr dirty="0"/>
              <a:t>one </a:t>
            </a:r>
            <a:r>
              <a:rPr spc="-5" dirty="0"/>
              <a:t>morbidity</a:t>
            </a:r>
            <a:r>
              <a:rPr spc="-10" dirty="0"/>
              <a:t> </a:t>
            </a:r>
            <a:r>
              <a:rPr dirty="0"/>
              <a:t>(</a:t>
            </a:r>
            <a:r>
              <a:rPr spc="30" dirty="0"/>
              <a:t> </a:t>
            </a:r>
            <a:r>
              <a:rPr spc="-5" dirty="0"/>
              <a:t>i.e</a:t>
            </a:r>
            <a:r>
              <a:rPr spc="10" dirty="0"/>
              <a:t> </a:t>
            </a:r>
            <a:r>
              <a:rPr dirty="0"/>
              <a:t>two</a:t>
            </a:r>
            <a:r>
              <a:rPr spc="-10" dirty="0"/>
              <a:t> </a:t>
            </a:r>
            <a:r>
              <a:rPr dirty="0"/>
              <a:t>or</a:t>
            </a:r>
            <a:r>
              <a:rPr spc="5" dirty="0"/>
              <a:t> </a:t>
            </a:r>
            <a:r>
              <a:rPr spc="-10" dirty="0"/>
              <a:t>more</a:t>
            </a:r>
          </a:p>
          <a:p>
            <a:pPr marL="447675">
              <a:lnSpc>
                <a:spcPts val="2280"/>
              </a:lnSpc>
            </a:pPr>
            <a:r>
              <a:rPr spc="-5" dirty="0"/>
              <a:t>illness)</a:t>
            </a:r>
            <a:r>
              <a:rPr spc="15" dirty="0"/>
              <a:t> </a:t>
            </a:r>
            <a:r>
              <a:rPr dirty="0"/>
              <a:t>at</a:t>
            </a:r>
            <a:r>
              <a:rPr spc="-25" dirty="0"/>
              <a:t> </a:t>
            </a:r>
            <a:r>
              <a:rPr dirty="0"/>
              <a:t>a</a:t>
            </a:r>
            <a:r>
              <a:rPr spc="-15" dirty="0"/>
              <a:t> </a:t>
            </a:r>
            <a:r>
              <a:rPr dirty="0"/>
              <a:t>time.</a:t>
            </a:r>
            <a:r>
              <a:rPr spc="10" dirty="0"/>
              <a:t> </a:t>
            </a:r>
            <a:r>
              <a:rPr dirty="0"/>
              <a:t>This</a:t>
            </a:r>
            <a:r>
              <a:rPr spc="-5" dirty="0"/>
              <a:t> is</a:t>
            </a:r>
            <a:r>
              <a:rPr spc="5" dirty="0"/>
              <a:t> </a:t>
            </a:r>
            <a:r>
              <a:rPr spc="-5" dirty="0"/>
              <a:t>called</a:t>
            </a:r>
            <a:r>
              <a:rPr spc="20" dirty="0"/>
              <a:t> </a:t>
            </a:r>
            <a:r>
              <a:rPr b="1" i="1" spc="-15" dirty="0">
                <a:latin typeface="Segoe UI"/>
                <a:cs typeface="Segoe UI"/>
              </a:rPr>
              <a:t>comorbidity.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FEDAC330-340B-BA7A-B629-D5754ED139D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27754" y="3048000"/>
            <a:ext cx="3435246" cy="2286000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087018" y="211962"/>
            <a:ext cx="6968490" cy="12446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2371725" marR="5080" indent="-2359660">
              <a:lnSpc>
                <a:spcPct val="100000"/>
              </a:lnSpc>
              <a:spcBef>
                <a:spcPts val="95"/>
              </a:spcBef>
            </a:pPr>
            <a:r>
              <a:rPr sz="4000" spc="5" dirty="0"/>
              <a:t>Importance</a:t>
            </a:r>
            <a:r>
              <a:rPr sz="4000" spc="-15" dirty="0"/>
              <a:t> </a:t>
            </a:r>
            <a:r>
              <a:rPr sz="4000" spc="-35" dirty="0"/>
              <a:t>of</a:t>
            </a:r>
            <a:r>
              <a:rPr sz="4000" spc="-10" dirty="0"/>
              <a:t> </a:t>
            </a:r>
            <a:r>
              <a:rPr sz="4000" spc="-5" dirty="0"/>
              <a:t>morbidity</a:t>
            </a:r>
            <a:r>
              <a:rPr sz="4000" spc="-10" dirty="0"/>
              <a:t> and </a:t>
            </a:r>
            <a:r>
              <a:rPr sz="4000" spc="-1085" dirty="0"/>
              <a:t> </a:t>
            </a:r>
            <a:r>
              <a:rPr sz="4000" spc="10" dirty="0"/>
              <a:t>mortality</a:t>
            </a:r>
            <a:endParaRPr sz="4000"/>
          </a:p>
        </p:txBody>
      </p:sp>
      <p:sp>
        <p:nvSpPr>
          <p:cNvPr id="3" name="object 3"/>
          <p:cNvSpPr txBox="1"/>
          <p:nvPr/>
        </p:nvSpPr>
        <p:spPr>
          <a:xfrm>
            <a:off x="564591" y="1868881"/>
            <a:ext cx="7701280" cy="224472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355600" marR="200660" indent="-342900">
              <a:lnSpc>
                <a:spcPct val="100000"/>
              </a:lnSpc>
              <a:spcBef>
                <a:spcPts val="95"/>
              </a:spcBef>
              <a:tabLst>
                <a:tab pos="354965" algn="l"/>
              </a:tabLst>
            </a:pPr>
            <a:r>
              <a:rPr sz="2800" spc="-5" dirty="0">
                <a:latin typeface="Wingdings"/>
                <a:cs typeface="Wingdings"/>
              </a:rPr>
              <a:t></a:t>
            </a:r>
            <a:r>
              <a:rPr sz="2800" spc="-5" dirty="0">
                <a:latin typeface="Times New Roman"/>
                <a:cs typeface="Times New Roman"/>
              </a:rPr>
              <a:t>	</a:t>
            </a:r>
            <a:r>
              <a:rPr sz="2800" spc="-5" dirty="0">
                <a:latin typeface="Segoe UI"/>
                <a:cs typeface="Segoe UI"/>
              </a:rPr>
              <a:t>These</a:t>
            </a:r>
            <a:r>
              <a:rPr sz="2800" spc="-15" dirty="0">
                <a:latin typeface="Segoe UI"/>
                <a:cs typeface="Segoe UI"/>
              </a:rPr>
              <a:t> </a:t>
            </a:r>
            <a:r>
              <a:rPr sz="2800" spc="-10" dirty="0">
                <a:latin typeface="Segoe UI"/>
                <a:cs typeface="Segoe UI"/>
              </a:rPr>
              <a:t>measures</a:t>
            </a:r>
            <a:r>
              <a:rPr sz="2800" dirty="0">
                <a:latin typeface="Segoe UI"/>
                <a:cs typeface="Segoe UI"/>
              </a:rPr>
              <a:t> </a:t>
            </a:r>
            <a:r>
              <a:rPr sz="2800" spc="-5" dirty="0">
                <a:latin typeface="Segoe UI"/>
                <a:cs typeface="Segoe UI"/>
              </a:rPr>
              <a:t>describe</a:t>
            </a:r>
            <a:r>
              <a:rPr sz="2800" spc="5" dirty="0">
                <a:latin typeface="Segoe UI"/>
                <a:cs typeface="Segoe UI"/>
              </a:rPr>
              <a:t> </a:t>
            </a:r>
            <a:r>
              <a:rPr sz="2800" spc="-5" dirty="0">
                <a:latin typeface="Segoe UI"/>
                <a:cs typeface="Segoe UI"/>
              </a:rPr>
              <a:t>the</a:t>
            </a:r>
            <a:r>
              <a:rPr sz="2800" dirty="0">
                <a:latin typeface="Segoe UI"/>
                <a:cs typeface="Segoe UI"/>
              </a:rPr>
              <a:t> </a:t>
            </a:r>
            <a:r>
              <a:rPr sz="2800" spc="-10" dirty="0">
                <a:latin typeface="Segoe UI"/>
                <a:cs typeface="Segoe UI"/>
              </a:rPr>
              <a:t>progression</a:t>
            </a:r>
            <a:r>
              <a:rPr sz="2800" dirty="0">
                <a:latin typeface="Segoe UI"/>
                <a:cs typeface="Segoe UI"/>
              </a:rPr>
              <a:t> </a:t>
            </a:r>
            <a:r>
              <a:rPr sz="2800" spc="-5" dirty="0">
                <a:latin typeface="Segoe UI"/>
                <a:cs typeface="Segoe UI"/>
              </a:rPr>
              <a:t>and </a:t>
            </a:r>
            <a:r>
              <a:rPr sz="2800" spc="-750" dirty="0">
                <a:latin typeface="Segoe UI"/>
                <a:cs typeface="Segoe UI"/>
              </a:rPr>
              <a:t> </a:t>
            </a:r>
            <a:r>
              <a:rPr sz="2800" spc="-10" dirty="0">
                <a:latin typeface="Segoe UI"/>
                <a:cs typeface="Segoe UI"/>
              </a:rPr>
              <a:t>severity</a:t>
            </a:r>
            <a:r>
              <a:rPr sz="2800" spc="-35" dirty="0">
                <a:latin typeface="Segoe UI"/>
                <a:cs typeface="Segoe UI"/>
              </a:rPr>
              <a:t> </a:t>
            </a:r>
            <a:r>
              <a:rPr sz="2800" spc="-25" dirty="0">
                <a:latin typeface="Segoe UI"/>
                <a:cs typeface="Segoe UI"/>
              </a:rPr>
              <a:t>of</a:t>
            </a:r>
            <a:r>
              <a:rPr sz="2800" spc="-10" dirty="0">
                <a:latin typeface="Segoe UI"/>
                <a:cs typeface="Segoe UI"/>
              </a:rPr>
              <a:t> </a:t>
            </a:r>
            <a:r>
              <a:rPr sz="2800" spc="-5" dirty="0">
                <a:latin typeface="Segoe UI"/>
                <a:cs typeface="Segoe UI"/>
              </a:rPr>
              <a:t>a</a:t>
            </a:r>
            <a:r>
              <a:rPr sz="2800" dirty="0">
                <a:latin typeface="Segoe UI"/>
                <a:cs typeface="Segoe UI"/>
              </a:rPr>
              <a:t> </a:t>
            </a:r>
            <a:r>
              <a:rPr sz="2800" spc="-5" dirty="0">
                <a:latin typeface="Segoe UI"/>
                <a:cs typeface="Segoe UI"/>
              </a:rPr>
              <a:t>given</a:t>
            </a:r>
            <a:r>
              <a:rPr sz="2800" spc="-15" dirty="0">
                <a:latin typeface="Segoe UI"/>
                <a:cs typeface="Segoe UI"/>
              </a:rPr>
              <a:t> </a:t>
            </a:r>
            <a:r>
              <a:rPr sz="2800" spc="-5" dirty="0">
                <a:latin typeface="Segoe UI"/>
                <a:cs typeface="Segoe UI"/>
              </a:rPr>
              <a:t>health event.</a:t>
            </a:r>
            <a:endParaRPr sz="2800">
              <a:latin typeface="Segoe UI"/>
              <a:cs typeface="Segoe UI"/>
            </a:endParaRPr>
          </a:p>
          <a:p>
            <a:pPr marL="355600" marR="5080" indent="-342900">
              <a:lnSpc>
                <a:spcPct val="100000"/>
              </a:lnSpc>
              <a:spcBef>
                <a:spcPts val="675"/>
              </a:spcBef>
              <a:tabLst>
                <a:tab pos="354965" algn="l"/>
              </a:tabLst>
            </a:pPr>
            <a:r>
              <a:rPr sz="2800" spc="-5" dirty="0">
                <a:latin typeface="Wingdings"/>
                <a:cs typeface="Wingdings"/>
              </a:rPr>
              <a:t></a:t>
            </a:r>
            <a:r>
              <a:rPr sz="2800" spc="-5" dirty="0">
                <a:latin typeface="Times New Roman"/>
                <a:cs typeface="Times New Roman"/>
              </a:rPr>
              <a:t>	</a:t>
            </a:r>
            <a:r>
              <a:rPr sz="2800" spc="-5" dirty="0">
                <a:latin typeface="Segoe UI"/>
                <a:cs typeface="Segoe UI"/>
              </a:rPr>
              <a:t>They </a:t>
            </a:r>
            <a:r>
              <a:rPr sz="2800" spc="-20" dirty="0">
                <a:latin typeface="Segoe UI"/>
                <a:cs typeface="Segoe UI"/>
              </a:rPr>
              <a:t>are</a:t>
            </a:r>
            <a:r>
              <a:rPr sz="2800" spc="-5" dirty="0">
                <a:latin typeface="Segoe UI"/>
                <a:cs typeface="Segoe UI"/>
              </a:rPr>
              <a:t> useful</a:t>
            </a:r>
            <a:r>
              <a:rPr sz="2800" spc="15" dirty="0">
                <a:latin typeface="Segoe UI"/>
                <a:cs typeface="Segoe UI"/>
              </a:rPr>
              <a:t> </a:t>
            </a:r>
            <a:r>
              <a:rPr sz="2800" spc="-10" dirty="0">
                <a:latin typeface="Segoe UI"/>
                <a:cs typeface="Segoe UI"/>
              </a:rPr>
              <a:t>tools </a:t>
            </a:r>
            <a:r>
              <a:rPr sz="2800" spc="-15" dirty="0">
                <a:latin typeface="Segoe UI"/>
                <a:cs typeface="Segoe UI"/>
              </a:rPr>
              <a:t>to</a:t>
            </a:r>
            <a:r>
              <a:rPr sz="2800" dirty="0">
                <a:latin typeface="Segoe UI"/>
                <a:cs typeface="Segoe UI"/>
              </a:rPr>
              <a:t> </a:t>
            </a:r>
            <a:r>
              <a:rPr sz="2800" spc="-5" dirty="0">
                <a:latin typeface="Segoe UI"/>
                <a:cs typeface="Segoe UI"/>
              </a:rPr>
              <a:t>learn</a:t>
            </a:r>
            <a:r>
              <a:rPr sz="2800" dirty="0">
                <a:latin typeface="Segoe UI"/>
                <a:cs typeface="Segoe UI"/>
              </a:rPr>
              <a:t> </a:t>
            </a:r>
            <a:r>
              <a:rPr sz="2800" spc="-5" dirty="0">
                <a:latin typeface="Segoe UI"/>
                <a:cs typeface="Segoe UI"/>
              </a:rPr>
              <a:t>about</a:t>
            </a:r>
            <a:r>
              <a:rPr sz="2800" dirty="0">
                <a:latin typeface="Segoe UI"/>
                <a:cs typeface="Segoe UI"/>
              </a:rPr>
              <a:t> </a:t>
            </a:r>
            <a:r>
              <a:rPr sz="2800" spc="-5" dirty="0">
                <a:latin typeface="Segoe UI"/>
                <a:cs typeface="Segoe UI"/>
              </a:rPr>
              <a:t>risk</a:t>
            </a:r>
            <a:r>
              <a:rPr sz="2800" spc="5" dirty="0">
                <a:latin typeface="Segoe UI"/>
                <a:cs typeface="Segoe UI"/>
              </a:rPr>
              <a:t> </a:t>
            </a:r>
            <a:r>
              <a:rPr sz="2800" spc="-5" dirty="0">
                <a:latin typeface="Segoe UI"/>
                <a:cs typeface="Segoe UI"/>
              </a:rPr>
              <a:t>factors </a:t>
            </a:r>
            <a:r>
              <a:rPr sz="2800" spc="-755" dirty="0">
                <a:latin typeface="Segoe UI"/>
                <a:cs typeface="Segoe UI"/>
              </a:rPr>
              <a:t> </a:t>
            </a:r>
            <a:r>
              <a:rPr sz="2800" spc="-25" dirty="0">
                <a:latin typeface="Segoe UI"/>
                <a:cs typeface="Segoe UI"/>
              </a:rPr>
              <a:t>of</a:t>
            </a:r>
            <a:r>
              <a:rPr sz="2800" spc="-10" dirty="0">
                <a:latin typeface="Segoe UI"/>
                <a:cs typeface="Segoe UI"/>
              </a:rPr>
              <a:t> diseases</a:t>
            </a:r>
            <a:r>
              <a:rPr sz="2800" spc="-5" dirty="0">
                <a:latin typeface="Segoe UI"/>
                <a:cs typeface="Segoe UI"/>
              </a:rPr>
              <a:t> and</a:t>
            </a:r>
            <a:r>
              <a:rPr sz="2800" spc="5" dirty="0">
                <a:latin typeface="Segoe UI"/>
                <a:cs typeface="Segoe UI"/>
              </a:rPr>
              <a:t> </a:t>
            </a:r>
            <a:r>
              <a:rPr sz="2800" spc="-15" dirty="0">
                <a:latin typeface="Segoe UI"/>
                <a:cs typeface="Segoe UI"/>
              </a:rPr>
              <a:t>compare</a:t>
            </a:r>
            <a:r>
              <a:rPr sz="2800" spc="-10" dirty="0">
                <a:latin typeface="Segoe UI"/>
                <a:cs typeface="Segoe UI"/>
              </a:rPr>
              <a:t> </a:t>
            </a:r>
            <a:r>
              <a:rPr sz="2800" spc="-5" dirty="0">
                <a:latin typeface="Segoe UI"/>
                <a:cs typeface="Segoe UI"/>
              </a:rPr>
              <a:t>and</a:t>
            </a:r>
            <a:r>
              <a:rPr sz="2800" spc="5" dirty="0">
                <a:latin typeface="Segoe UI"/>
                <a:cs typeface="Segoe UI"/>
              </a:rPr>
              <a:t> </a:t>
            </a:r>
            <a:r>
              <a:rPr sz="2800" spc="-5" dirty="0">
                <a:latin typeface="Segoe UI"/>
                <a:cs typeface="Segoe UI"/>
              </a:rPr>
              <a:t>contrast</a:t>
            </a:r>
            <a:r>
              <a:rPr sz="2800" spc="-10" dirty="0">
                <a:latin typeface="Segoe UI"/>
                <a:cs typeface="Segoe UI"/>
              </a:rPr>
              <a:t> </a:t>
            </a:r>
            <a:r>
              <a:rPr sz="2800" spc="-5" dirty="0">
                <a:latin typeface="Segoe UI"/>
                <a:cs typeface="Segoe UI"/>
              </a:rPr>
              <a:t>health </a:t>
            </a:r>
            <a:r>
              <a:rPr sz="2800" dirty="0">
                <a:latin typeface="Segoe UI"/>
                <a:cs typeface="Segoe UI"/>
              </a:rPr>
              <a:t> </a:t>
            </a:r>
            <a:r>
              <a:rPr sz="2800" spc="-5" dirty="0">
                <a:latin typeface="Segoe UI"/>
                <a:cs typeface="Segoe UI"/>
              </a:rPr>
              <a:t>events</a:t>
            </a:r>
            <a:r>
              <a:rPr sz="2800" spc="-20" dirty="0">
                <a:latin typeface="Segoe UI"/>
                <a:cs typeface="Segoe UI"/>
              </a:rPr>
              <a:t> </a:t>
            </a:r>
            <a:r>
              <a:rPr sz="2800" spc="-5" dirty="0">
                <a:latin typeface="Segoe UI"/>
                <a:cs typeface="Segoe UI"/>
              </a:rPr>
              <a:t>between</a:t>
            </a:r>
            <a:r>
              <a:rPr sz="2800" spc="15" dirty="0">
                <a:latin typeface="Segoe UI"/>
                <a:cs typeface="Segoe UI"/>
              </a:rPr>
              <a:t> </a:t>
            </a:r>
            <a:r>
              <a:rPr sz="2800" spc="-10" dirty="0">
                <a:latin typeface="Segoe UI"/>
                <a:cs typeface="Segoe UI"/>
              </a:rPr>
              <a:t>different</a:t>
            </a:r>
            <a:r>
              <a:rPr sz="2800" spc="-5" dirty="0">
                <a:latin typeface="Segoe UI"/>
                <a:cs typeface="Segoe UI"/>
              </a:rPr>
              <a:t> populations.</a:t>
            </a:r>
            <a:endParaRPr sz="2800">
              <a:latin typeface="Segoe UI"/>
              <a:cs typeface="Segoe UI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pc="-5" dirty="0"/>
              <a:t>Activity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535940" y="1624711"/>
            <a:ext cx="7967345" cy="335407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355600" marR="5080" indent="-343535">
              <a:lnSpc>
                <a:spcPct val="100000"/>
              </a:lnSpc>
              <a:spcBef>
                <a:spcPts val="95"/>
              </a:spcBef>
              <a:tabLst>
                <a:tab pos="355600" algn="l"/>
                <a:tab pos="6683375" algn="l"/>
              </a:tabLst>
            </a:pPr>
            <a:r>
              <a:rPr sz="2800" spc="-5" dirty="0">
                <a:latin typeface="Wingdings"/>
                <a:cs typeface="Wingdings"/>
              </a:rPr>
              <a:t></a:t>
            </a:r>
            <a:r>
              <a:rPr sz="2800" spc="-5" dirty="0">
                <a:latin typeface="Times New Roman"/>
                <a:cs typeface="Times New Roman"/>
              </a:rPr>
              <a:t>	</a:t>
            </a:r>
            <a:r>
              <a:rPr sz="2800" spc="-15" dirty="0">
                <a:latin typeface="Segoe UI"/>
                <a:cs typeface="Segoe UI"/>
              </a:rPr>
              <a:t>Working</a:t>
            </a:r>
            <a:r>
              <a:rPr sz="2800" dirty="0">
                <a:latin typeface="Segoe UI"/>
                <a:cs typeface="Segoe UI"/>
              </a:rPr>
              <a:t> </a:t>
            </a:r>
            <a:r>
              <a:rPr sz="2800" spc="-5" dirty="0">
                <a:latin typeface="Segoe UI"/>
                <a:cs typeface="Segoe UI"/>
              </a:rPr>
              <a:t>in</a:t>
            </a:r>
            <a:r>
              <a:rPr sz="2800" dirty="0">
                <a:latin typeface="Segoe UI"/>
                <a:cs typeface="Segoe UI"/>
              </a:rPr>
              <a:t> </a:t>
            </a:r>
            <a:r>
              <a:rPr sz="2800" spc="-5" dirty="0">
                <a:latin typeface="Segoe UI"/>
                <a:cs typeface="Segoe UI"/>
              </a:rPr>
              <a:t>a</a:t>
            </a:r>
            <a:r>
              <a:rPr sz="2800" spc="5" dirty="0">
                <a:latin typeface="Segoe UI"/>
                <a:cs typeface="Segoe UI"/>
              </a:rPr>
              <a:t> </a:t>
            </a:r>
            <a:r>
              <a:rPr sz="2800" spc="-10" dirty="0">
                <a:latin typeface="Segoe UI"/>
                <a:cs typeface="Segoe UI"/>
              </a:rPr>
              <a:t>groups,</a:t>
            </a:r>
            <a:r>
              <a:rPr sz="2800" spc="20" dirty="0">
                <a:latin typeface="Segoe UI"/>
                <a:cs typeface="Segoe UI"/>
              </a:rPr>
              <a:t> </a:t>
            </a:r>
            <a:r>
              <a:rPr sz="2800" spc="-15" dirty="0">
                <a:latin typeface="Segoe UI"/>
                <a:cs typeface="Segoe UI"/>
              </a:rPr>
              <a:t>research</a:t>
            </a:r>
            <a:r>
              <a:rPr sz="2800" dirty="0">
                <a:latin typeface="Segoe UI"/>
                <a:cs typeface="Segoe UI"/>
              </a:rPr>
              <a:t> </a:t>
            </a:r>
            <a:r>
              <a:rPr sz="2800" spc="-5" dirty="0">
                <a:latin typeface="Segoe UI"/>
                <a:cs typeface="Segoe UI"/>
              </a:rPr>
              <a:t>the</a:t>
            </a:r>
            <a:r>
              <a:rPr sz="2800" dirty="0">
                <a:latin typeface="Segoe UI"/>
                <a:cs typeface="Segoe UI"/>
              </a:rPr>
              <a:t> </a:t>
            </a:r>
            <a:r>
              <a:rPr sz="2800" spc="-10" dirty="0">
                <a:latin typeface="Segoe UI"/>
                <a:cs typeface="Segoe UI"/>
              </a:rPr>
              <a:t>strategies</a:t>
            </a:r>
            <a:r>
              <a:rPr sz="2800" dirty="0">
                <a:latin typeface="Segoe UI"/>
                <a:cs typeface="Segoe UI"/>
              </a:rPr>
              <a:t> </a:t>
            </a:r>
            <a:r>
              <a:rPr sz="2800" spc="-5" dirty="0">
                <a:latin typeface="Segoe UI"/>
                <a:cs typeface="Segoe UI"/>
              </a:rPr>
              <a:t>that </a:t>
            </a:r>
            <a:r>
              <a:rPr sz="2800" spc="-755" dirty="0">
                <a:latin typeface="Segoe UI"/>
                <a:cs typeface="Segoe UI"/>
              </a:rPr>
              <a:t> </a:t>
            </a:r>
            <a:r>
              <a:rPr sz="2800" spc="-5" dirty="0">
                <a:latin typeface="Segoe UI"/>
                <a:cs typeface="Segoe UI"/>
              </a:rPr>
              <a:t>was</a:t>
            </a:r>
            <a:r>
              <a:rPr sz="2800" spc="10" dirty="0">
                <a:latin typeface="Segoe UI"/>
                <a:cs typeface="Segoe UI"/>
              </a:rPr>
              <a:t> </a:t>
            </a:r>
            <a:r>
              <a:rPr sz="2800" spc="-10" dirty="0">
                <a:latin typeface="Segoe UI"/>
                <a:cs typeface="Segoe UI"/>
              </a:rPr>
              <a:t>implemented</a:t>
            </a:r>
            <a:r>
              <a:rPr sz="2800" spc="25" dirty="0">
                <a:latin typeface="Segoe UI"/>
                <a:cs typeface="Segoe UI"/>
              </a:rPr>
              <a:t> </a:t>
            </a:r>
            <a:r>
              <a:rPr sz="2800" spc="-15" dirty="0">
                <a:latin typeface="Segoe UI"/>
                <a:cs typeface="Segoe UI"/>
              </a:rPr>
              <a:t>to</a:t>
            </a:r>
            <a:r>
              <a:rPr sz="2800" spc="5" dirty="0">
                <a:latin typeface="Segoe UI"/>
                <a:cs typeface="Segoe UI"/>
              </a:rPr>
              <a:t> </a:t>
            </a:r>
            <a:r>
              <a:rPr sz="2800" spc="-10" dirty="0">
                <a:latin typeface="Segoe UI"/>
                <a:cs typeface="Segoe UI"/>
              </a:rPr>
              <a:t>measure</a:t>
            </a:r>
            <a:r>
              <a:rPr sz="2800" spc="5" dirty="0">
                <a:latin typeface="Segoe UI"/>
                <a:cs typeface="Segoe UI"/>
              </a:rPr>
              <a:t> </a:t>
            </a:r>
            <a:r>
              <a:rPr sz="2800" spc="-5" dirty="0">
                <a:latin typeface="Segoe UI"/>
                <a:cs typeface="Segoe UI"/>
              </a:rPr>
              <a:t>Covid-19	in the </a:t>
            </a:r>
            <a:r>
              <a:rPr sz="2800" dirty="0">
                <a:latin typeface="Segoe UI"/>
                <a:cs typeface="Segoe UI"/>
              </a:rPr>
              <a:t> </a:t>
            </a:r>
            <a:r>
              <a:rPr sz="2800" spc="-10" dirty="0">
                <a:latin typeface="Segoe UI"/>
                <a:cs typeface="Segoe UI"/>
              </a:rPr>
              <a:t>UK</a:t>
            </a:r>
            <a:endParaRPr sz="2800">
              <a:latin typeface="Segoe UI"/>
              <a:cs typeface="Segoe UI"/>
            </a:endParaRPr>
          </a:p>
          <a:p>
            <a:pPr>
              <a:lnSpc>
                <a:spcPct val="100000"/>
              </a:lnSpc>
            </a:pPr>
            <a:endParaRPr sz="3700">
              <a:latin typeface="Segoe UI"/>
              <a:cs typeface="Segoe UI"/>
            </a:endParaRPr>
          </a:p>
          <a:p>
            <a:pPr>
              <a:lnSpc>
                <a:spcPct val="100000"/>
              </a:lnSpc>
              <a:spcBef>
                <a:spcPts val="30"/>
              </a:spcBef>
            </a:pPr>
            <a:endParaRPr sz="2850">
              <a:latin typeface="Segoe UI"/>
              <a:cs typeface="Segoe UI"/>
            </a:endParaRPr>
          </a:p>
          <a:p>
            <a:pPr marL="100965" algn="ctr">
              <a:lnSpc>
                <a:spcPct val="100000"/>
              </a:lnSpc>
            </a:pPr>
            <a:r>
              <a:rPr sz="2800" b="1" spc="-15" dirty="0">
                <a:latin typeface="Segoe UI"/>
                <a:cs typeface="Segoe UI"/>
              </a:rPr>
              <a:t>Feedback</a:t>
            </a:r>
            <a:r>
              <a:rPr sz="2800" b="1" spc="35" dirty="0">
                <a:latin typeface="Segoe UI"/>
                <a:cs typeface="Segoe UI"/>
              </a:rPr>
              <a:t> </a:t>
            </a:r>
            <a:r>
              <a:rPr sz="2800" b="1" spc="-15" dirty="0">
                <a:latin typeface="Segoe UI"/>
                <a:cs typeface="Segoe UI"/>
              </a:rPr>
              <a:t>your</a:t>
            </a:r>
            <a:r>
              <a:rPr sz="2800" b="1" spc="15" dirty="0">
                <a:latin typeface="Segoe UI"/>
                <a:cs typeface="Segoe UI"/>
              </a:rPr>
              <a:t> </a:t>
            </a:r>
            <a:r>
              <a:rPr sz="2800" b="1" spc="-10" dirty="0">
                <a:latin typeface="Segoe UI"/>
                <a:cs typeface="Segoe UI"/>
              </a:rPr>
              <a:t>findings</a:t>
            </a:r>
            <a:r>
              <a:rPr sz="2800" b="1" spc="65" dirty="0">
                <a:latin typeface="Segoe UI"/>
                <a:cs typeface="Segoe UI"/>
              </a:rPr>
              <a:t> </a:t>
            </a:r>
            <a:r>
              <a:rPr sz="2800" b="1" spc="-5" dirty="0">
                <a:latin typeface="Segoe UI"/>
                <a:cs typeface="Segoe UI"/>
              </a:rPr>
              <a:t>to</a:t>
            </a:r>
            <a:r>
              <a:rPr sz="2800" b="1" spc="-10" dirty="0">
                <a:latin typeface="Segoe UI"/>
                <a:cs typeface="Segoe UI"/>
              </a:rPr>
              <a:t> </a:t>
            </a:r>
            <a:r>
              <a:rPr sz="2800" b="1" spc="-5" dirty="0">
                <a:latin typeface="Segoe UI"/>
                <a:cs typeface="Segoe UI"/>
              </a:rPr>
              <a:t>the </a:t>
            </a:r>
            <a:r>
              <a:rPr sz="2800" b="1" spc="-10" dirty="0">
                <a:latin typeface="Segoe UI"/>
                <a:cs typeface="Segoe UI"/>
              </a:rPr>
              <a:t>whole</a:t>
            </a:r>
            <a:r>
              <a:rPr sz="2800" b="1" spc="30" dirty="0">
                <a:latin typeface="Segoe UI"/>
                <a:cs typeface="Segoe UI"/>
              </a:rPr>
              <a:t> </a:t>
            </a:r>
            <a:r>
              <a:rPr sz="2800" b="1" spc="-5" dirty="0">
                <a:latin typeface="Segoe UI"/>
                <a:cs typeface="Segoe UI"/>
              </a:rPr>
              <a:t>class</a:t>
            </a:r>
            <a:endParaRPr sz="2800">
              <a:latin typeface="Segoe UI"/>
              <a:cs typeface="Segoe UI"/>
            </a:endParaRPr>
          </a:p>
          <a:p>
            <a:pPr marL="942340" algn="ctr">
              <a:lnSpc>
                <a:spcPct val="100000"/>
              </a:lnSpc>
              <a:spcBef>
                <a:spcPts val="670"/>
              </a:spcBef>
            </a:pPr>
            <a:r>
              <a:rPr sz="2800" b="1" spc="-10" dirty="0">
                <a:latin typeface="Segoe UI"/>
                <a:cs typeface="Segoe UI"/>
              </a:rPr>
              <a:t>15mins</a:t>
            </a:r>
            <a:endParaRPr sz="2800">
              <a:latin typeface="Segoe UI"/>
              <a:cs typeface="Segoe UI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903857" y="483234"/>
            <a:ext cx="5335905" cy="69659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pc="-5" dirty="0"/>
              <a:t>Measuring</a:t>
            </a:r>
            <a:r>
              <a:rPr spc="-60" dirty="0"/>
              <a:t> </a:t>
            </a:r>
            <a:r>
              <a:rPr spc="-5" dirty="0"/>
              <a:t>Covid-19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535940" y="1526260"/>
            <a:ext cx="5558155" cy="2952115"/>
          </a:xfrm>
          <a:prstGeom prst="rect">
            <a:avLst/>
          </a:prstGeom>
        </p:spPr>
        <p:txBody>
          <a:bodyPr vert="horz" wrap="square" lIns="0" tIns="10985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865"/>
              </a:spcBef>
              <a:tabLst>
                <a:tab pos="355600" algn="l"/>
              </a:tabLst>
            </a:pPr>
            <a:r>
              <a:rPr sz="3200" dirty="0">
                <a:latin typeface="Arial"/>
                <a:cs typeface="Arial"/>
              </a:rPr>
              <a:t>•	</a:t>
            </a:r>
            <a:r>
              <a:rPr sz="3200" spc="-10" dirty="0">
                <a:latin typeface="Segoe UI"/>
                <a:cs typeface="Segoe UI"/>
              </a:rPr>
              <a:t>Prevalence</a:t>
            </a:r>
            <a:r>
              <a:rPr sz="3200" spc="-80" dirty="0">
                <a:latin typeface="Segoe UI"/>
                <a:cs typeface="Segoe UI"/>
              </a:rPr>
              <a:t> </a:t>
            </a:r>
            <a:r>
              <a:rPr sz="3200" dirty="0">
                <a:latin typeface="Segoe UI"/>
                <a:cs typeface="Segoe UI"/>
              </a:rPr>
              <a:t>data</a:t>
            </a:r>
            <a:endParaRPr sz="3200">
              <a:latin typeface="Segoe UI"/>
              <a:cs typeface="Segoe UI"/>
            </a:endParaRPr>
          </a:p>
          <a:p>
            <a:pPr marL="12700">
              <a:lnSpc>
                <a:spcPct val="100000"/>
              </a:lnSpc>
              <a:spcBef>
                <a:spcPts val="770"/>
              </a:spcBef>
              <a:tabLst>
                <a:tab pos="355600" algn="l"/>
              </a:tabLst>
            </a:pPr>
            <a:r>
              <a:rPr sz="3200" dirty="0">
                <a:latin typeface="Arial"/>
                <a:cs typeface="Arial"/>
              </a:rPr>
              <a:t>•	</a:t>
            </a:r>
            <a:r>
              <a:rPr sz="3200" spc="-5" dirty="0">
                <a:latin typeface="Segoe UI"/>
                <a:cs typeface="Segoe UI"/>
              </a:rPr>
              <a:t>Incidence</a:t>
            </a:r>
            <a:r>
              <a:rPr sz="3200" spc="-55" dirty="0">
                <a:latin typeface="Segoe UI"/>
                <a:cs typeface="Segoe UI"/>
              </a:rPr>
              <a:t> </a:t>
            </a:r>
            <a:r>
              <a:rPr sz="3200" dirty="0">
                <a:latin typeface="Segoe UI"/>
                <a:cs typeface="Segoe UI"/>
              </a:rPr>
              <a:t>data</a:t>
            </a:r>
            <a:endParaRPr sz="3200">
              <a:latin typeface="Segoe UI"/>
              <a:cs typeface="Segoe UI"/>
            </a:endParaRPr>
          </a:p>
          <a:p>
            <a:pPr marL="12700">
              <a:lnSpc>
                <a:spcPct val="100000"/>
              </a:lnSpc>
              <a:spcBef>
                <a:spcPts val="770"/>
              </a:spcBef>
              <a:tabLst>
                <a:tab pos="355600" algn="l"/>
              </a:tabLst>
            </a:pPr>
            <a:r>
              <a:rPr sz="3200" dirty="0">
                <a:latin typeface="Arial"/>
                <a:cs typeface="Arial"/>
              </a:rPr>
              <a:t>•	</a:t>
            </a:r>
            <a:r>
              <a:rPr sz="3200" spc="10" dirty="0">
                <a:latin typeface="Segoe UI"/>
                <a:cs typeface="Segoe UI"/>
              </a:rPr>
              <a:t>Mortality</a:t>
            </a:r>
            <a:r>
              <a:rPr sz="3200" spc="-35" dirty="0">
                <a:latin typeface="Segoe UI"/>
                <a:cs typeface="Segoe UI"/>
              </a:rPr>
              <a:t> </a:t>
            </a:r>
            <a:r>
              <a:rPr sz="3200" dirty="0">
                <a:latin typeface="Segoe UI"/>
                <a:cs typeface="Segoe UI"/>
              </a:rPr>
              <a:t>and</a:t>
            </a:r>
            <a:r>
              <a:rPr sz="3200" spc="-20" dirty="0">
                <a:latin typeface="Segoe UI"/>
                <a:cs typeface="Segoe UI"/>
              </a:rPr>
              <a:t> </a:t>
            </a:r>
            <a:r>
              <a:rPr sz="3200" dirty="0">
                <a:latin typeface="Segoe UI"/>
                <a:cs typeface="Segoe UI"/>
              </a:rPr>
              <a:t>Morbidity</a:t>
            </a:r>
            <a:r>
              <a:rPr sz="3200" spc="-25" dirty="0">
                <a:latin typeface="Segoe UI"/>
                <a:cs typeface="Segoe UI"/>
              </a:rPr>
              <a:t> </a:t>
            </a:r>
            <a:r>
              <a:rPr sz="3200" spc="-5" dirty="0">
                <a:latin typeface="Segoe UI"/>
                <a:cs typeface="Segoe UI"/>
              </a:rPr>
              <a:t>data</a:t>
            </a:r>
            <a:endParaRPr sz="3200">
              <a:latin typeface="Segoe UI"/>
              <a:cs typeface="Segoe UI"/>
            </a:endParaRPr>
          </a:p>
          <a:p>
            <a:pPr marL="12700">
              <a:lnSpc>
                <a:spcPct val="100000"/>
              </a:lnSpc>
              <a:spcBef>
                <a:spcPts val="765"/>
              </a:spcBef>
              <a:tabLst>
                <a:tab pos="355600" algn="l"/>
              </a:tabLst>
            </a:pPr>
            <a:r>
              <a:rPr sz="3200" dirty="0">
                <a:latin typeface="Arial"/>
                <a:cs typeface="Arial"/>
              </a:rPr>
              <a:t>•	</a:t>
            </a:r>
            <a:r>
              <a:rPr sz="3200" dirty="0">
                <a:latin typeface="Segoe UI"/>
                <a:cs typeface="Segoe UI"/>
              </a:rPr>
              <a:t>Hospital</a:t>
            </a:r>
            <a:r>
              <a:rPr sz="3200" spc="-35" dirty="0">
                <a:latin typeface="Segoe UI"/>
                <a:cs typeface="Segoe UI"/>
              </a:rPr>
              <a:t> </a:t>
            </a:r>
            <a:r>
              <a:rPr sz="3200" dirty="0">
                <a:latin typeface="Segoe UI"/>
                <a:cs typeface="Segoe UI"/>
              </a:rPr>
              <a:t>data</a:t>
            </a:r>
            <a:endParaRPr sz="3200">
              <a:latin typeface="Segoe UI"/>
              <a:cs typeface="Segoe UI"/>
            </a:endParaRPr>
          </a:p>
          <a:p>
            <a:pPr marL="12700">
              <a:lnSpc>
                <a:spcPct val="100000"/>
              </a:lnSpc>
              <a:spcBef>
                <a:spcPts val="775"/>
              </a:spcBef>
              <a:tabLst>
                <a:tab pos="355600" algn="l"/>
              </a:tabLst>
            </a:pPr>
            <a:r>
              <a:rPr sz="3200" dirty="0">
                <a:latin typeface="Arial"/>
                <a:cs typeface="Arial"/>
              </a:rPr>
              <a:t>•	</a:t>
            </a:r>
            <a:r>
              <a:rPr sz="3200" spc="-35" dirty="0">
                <a:latin typeface="Segoe UI"/>
                <a:cs typeface="Segoe UI"/>
              </a:rPr>
              <a:t>Vaccine</a:t>
            </a:r>
            <a:r>
              <a:rPr sz="3200" spc="-40" dirty="0">
                <a:latin typeface="Segoe UI"/>
                <a:cs typeface="Segoe UI"/>
              </a:rPr>
              <a:t> </a:t>
            </a:r>
            <a:r>
              <a:rPr sz="3200" spc="-5" dirty="0">
                <a:latin typeface="Segoe UI"/>
                <a:cs typeface="Segoe UI"/>
              </a:rPr>
              <a:t>efficacy</a:t>
            </a:r>
            <a:endParaRPr sz="3200">
              <a:latin typeface="Segoe UI"/>
              <a:cs typeface="Segoe UI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877948" y="2298014"/>
            <a:ext cx="5389245" cy="12446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078230" marR="5080" indent="-1066165">
              <a:lnSpc>
                <a:spcPct val="100000"/>
              </a:lnSpc>
              <a:spcBef>
                <a:spcPts val="95"/>
              </a:spcBef>
            </a:pPr>
            <a:r>
              <a:rPr sz="4000" i="1" spc="-40" dirty="0">
                <a:latin typeface="Segoe UI"/>
                <a:cs typeface="Segoe UI"/>
              </a:rPr>
              <a:t>HOW</a:t>
            </a:r>
            <a:r>
              <a:rPr sz="4000" i="1" spc="-5" dirty="0">
                <a:latin typeface="Segoe UI"/>
                <a:cs typeface="Segoe UI"/>
              </a:rPr>
              <a:t> CAN</a:t>
            </a:r>
            <a:r>
              <a:rPr sz="4000" i="1" spc="-10" dirty="0">
                <a:latin typeface="Segoe UI"/>
                <a:cs typeface="Segoe UI"/>
              </a:rPr>
              <a:t> </a:t>
            </a:r>
            <a:r>
              <a:rPr sz="4000" i="1" spc="-5" dirty="0">
                <a:latin typeface="Segoe UI"/>
                <a:cs typeface="Segoe UI"/>
              </a:rPr>
              <a:t>DISEASE BE </a:t>
            </a:r>
            <a:r>
              <a:rPr sz="4000" i="1" spc="-1080" dirty="0">
                <a:latin typeface="Segoe UI"/>
                <a:cs typeface="Segoe UI"/>
              </a:rPr>
              <a:t> </a:t>
            </a:r>
            <a:r>
              <a:rPr sz="4000" i="1" spc="-45" dirty="0">
                <a:latin typeface="Segoe UI"/>
                <a:cs typeface="Segoe UI"/>
              </a:rPr>
              <a:t>MONITORED?</a:t>
            </a:r>
            <a:endParaRPr sz="4000">
              <a:latin typeface="Segoe UI"/>
              <a:cs typeface="Segoe UI"/>
            </a:endParaRP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7132319" y="3639311"/>
            <a:ext cx="1979676" cy="2001012"/>
          </a:xfrm>
          <a:prstGeom prst="rect">
            <a:avLst/>
          </a:prstGeom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031873" y="483234"/>
            <a:ext cx="5077460" cy="69659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pc="-5" dirty="0"/>
              <a:t>Monitoring</a:t>
            </a:r>
            <a:r>
              <a:rPr spc="-80" dirty="0"/>
              <a:t> </a:t>
            </a:r>
            <a:r>
              <a:rPr spc="-5" dirty="0"/>
              <a:t>disease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381000" y="1781366"/>
            <a:ext cx="4493260" cy="198323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355600" marR="5080" indent="-343535">
              <a:lnSpc>
                <a:spcPct val="100000"/>
              </a:lnSpc>
              <a:spcBef>
                <a:spcPts val="105"/>
              </a:spcBef>
              <a:tabLst>
                <a:tab pos="355600" algn="l"/>
              </a:tabLst>
            </a:pPr>
            <a:r>
              <a:rPr lang="en-GB" sz="3200" dirty="0">
                <a:latin typeface="Arial"/>
                <a:cs typeface="Arial"/>
              </a:rPr>
              <a:t>•	</a:t>
            </a:r>
            <a:r>
              <a:rPr sz="3200" spc="-5" dirty="0">
                <a:latin typeface="Segoe UI"/>
                <a:cs typeface="Segoe UI"/>
              </a:rPr>
              <a:t>Disease </a:t>
            </a:r>
            <a:r>
              <a:rPr sz="3200" dirty="0">
                <a:latin typeface="Segoe UI"/>
                <a:cs typeface="Segoe UI"/>
              </a:rPr>
              <a:t>can be </a:t>
            </a:r>
            <a:r>
              <a:rPr sz="3200" spc="-10" dirty="0">
                <a:latin typeface="Segoe UI"/>
                <a:cs typeface="Segoe UI"/>
              </a:rPr>
              <a:t>monitored </a:t>
            </a:r>
            <a:r>
              <a:rPr sz="3200" dirty="0">
                <a:latin typeface="Segoe UI"/>
                <a:cs typeface="Segoe UI"/>
              </a:rPr>
              <a:t>with </a:t>
            </a:r>
            <a:r>
              <a:rPr sz="3200" spc="-5" dirty="0">
                <a:latin typeface="Segoe UI"/>
                <a:cs typeface="Segoe UI"/>
              </a:rPr>
              <a:t>the </a:t>
            </a:r>
            <a:r>
              <a:rPr sz="3200" dirty="0">
                <a:latin typeface="Segoe UI"/>
                <a:cs typeface="Segoe UI"/>
              </a:rPr>
              <a:t>help </a:t>
            </a:r>
            <a:r>
              <a:rPr sz="3200" spc="-40" dirty="0">
                <a:latin typeface="Segoe UI"/>
                <a:cs typeface="Segoe UI"/>
              </a:rPr>
              <a:t>of </a:t>
            </a:r>
            <a:r>
              <a:rPr sz="3200" spc="-865" dirty="0">
                <a:latin typeface="Segoe UI"/>
                <a:cs typeface="Segoe UI"/>
              </a:rPr>
              <a:t> </a:t>
            </a:r>
            <a:r>
              <a:rPr sz="3200" dirty="0">
                <a:latin typeface="Segoe UI"/>
                <a:cs typeface="Segoe UI"/>
              </a:rPr>
              <a:t>a</a:t>
            </a:r>
            <a:r>
              <a:rPr sz="3200" spc="-20" dirty="0">
                <a:latin typeface="Segoe UI"/>
                <a:cs typeface="Segoe UI"/>
              </a:rPr>
              <a:t> </a:t>
            </a:r>
            <a:r>
              <a:rPr sz="3200" dirty="0">
                <a:latin typeface="Segoe UI"/>
                <a:cs typeface="Segoe UI"/>
              </a:rPr>
              <a:t>public health</a:t>
            </a:r>
            <a:r>
              <a:rPr sz="3200" spc="-25" dirty="0">
                <a:latin typeface="Segoe UI"/>
                <a:cs typeface="Segoe UI"/>
              </a:rPr>
              <a:t> </a:t>
            </a:r>
            <a:r>
              <a:rPr sz="3200" spc="5" dirty="0">
                <a:latin typeface="Segoe UI"/>
                <a:cs typeface="Segoe UI"/>
              </a:rPr>
              <a:t>surveillance</a:t>
            </a:r>
            <a:r>
              <a:rPr sz="3200" spc="-30" dirty="0">
                <a:latin typeface="Segoe UI"/>
                <a:cs typeface="Segoe UI"/>
              </a:rPr>
              <a:t> </a:t>
            </a:r>
            <a:r>
              <a:rPr sz="3200" spc="-10" dirty="0">
                <a:latin typeface="Segoe UI"/>
                <a:cs typeface="Segoe UI"/>
              </a:rPr>
              <a:t>system</a:t>
            </a:r>
            <a:endParaRPr sz="3200" dirty="0">
              <a:latin typeface="Segoe UI"/>
              <a:cs typeface="Segoe UI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4328AD3-90D8-699C-5B70-537B40A6245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32311" y="3048000"/>
            <a:ext cx="3930689" cy="2380175"/>
          </a:xfrm>
          <a:prstGeom prst="rect">
            <a:avLst/>
          </a:prstGeom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519808" y="2298014"/>
            <a:ext cx="6104890" cy="6350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4000" i="1" spc="-90" dirty="0">
                <a:latin typeface="Segoe UI"/>
                <a:cs typeface="Segoe UI"/>
              </a:rPr>
              <a:t>WHAT</a:t>
            </a:r>
            <a:r>
              <a:rPr sz="4000" i="1" spc="-15" dirty="0">
                <a:latin typeface="Segoe UI"/>
                <a:cs typeface="Segoe UI"/>
              </a:rPr>
              <a:t> </a:t>
            </a:r>
            <a:r>
              <a:rPr sz="4000" i="1" spc="-5" dirty="0">
                <a:latin typeface="Segoe UI"/>
                <a:cs typeface="Segoe UI"/>
              </a:rPr>
              <a:t>IS</a:t>
            </a:r>
            <a:r>
              <a:rPr sz="4000" i="1" spc="-35" dirty="0">
                <a:latin typeface="Segoe UI"/>
                <a:cs typeface="Segoe UI"/>
              </a:rPr>
              <a:t> </a:t>
            </a:r>
            <a:r>
              <a:rPr sz="4000" i="1" spc="5" dirty="0">
                <a:latin typeface="Segoe UI"/>
                <a:cs typeface="Segoe UI"/>
              </a:rPr>
              <a:t>SURVEILLANCE?</a:t>
            </a:r>
            <a:endParaRPr sz="4000">
              <a:latin typeface="Segoe UI"/>
              <a:cs typeface="Segoe UI"/>
            </a:endParaRP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7132319" y="3639311"/>
            <a:ext cx="1979676" cy="2001012"/>
          </a:xfrm>
          <a:prstGeom prst="rect">
            <a:avLst/>
          </a:prstGeom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215034" y="483234"/>
            <a:ext cx="6711950" cy="69659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pc="-5" dirty="0"/>
              <a:t>Public</a:t>
            </a:r>
            <a:r>
              <a:rPr spc="-40" dirty="0"/>
              <a:t> </a:t>
            </a:r>
            <a:r>
              <a:rPr spc="-5" dirty="0"/>
              <a:t>health</a:t>
            </a:r>
            <a:r>
              <a:rPr spc="-30" dirty="0"/>
              <a:t> </a:t>
            </a:r>
            <a:r>
              <a:rPr spc="5" dirty="0"/>
              <a:t>surveillance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228600" y="1295400"/>
            <a:ext cx="5331460" cy="391838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355600" marR="5080" indent="-343535">
              <a:lnSpc>
                <a:spcPct val="100000"/>
              </a:lnSpc>
              <a:spcBef>
                <a:spcPts val="95"/>
              </a:spcBef>
              <a:tabLst>
                <a:tab pos="355600" algn="l"/>
              </a:tabLst>
            </a:pPr>
            <a:r>
              <a:rPr sz="2800" spc="-5" dirty="0">
                <a:latin typeface="Wingdings"/>
                <a:cs typeface="Wingdings"/>
              </a:rPr>
              <a:t></a:t>
            </a:r>
            <a:r>
              <a:rPr sz="2800" spc="-5" dirty="0">
                <a:latin typeface="Times New Roman"/>
                <a:cs typeface="Times New Roman"/>
              </a:rPr>
              <a:t>	</a:t>
            </a:r>
            <a:r>
              <a:rPr sz="2400" spc="-10" dirty="0">
                <a:latin typeface="Segoe UI"/>
                <a:cs typeface="Segoe UI"/>
              </a:rPr>
              <a:t>Public</a:t>
            </a:r>
            <a:r>
              <a:rPr sz="2400" spc="-5" dirty="0">
                <a:latin typeface="Segoe UI"/>
                <a:cs typeface="Segoe UI"/>
              </a:rPr>
              <a:t> health</a:t>
            </a:r>
            <a:r>
              <a:rPr sz="2400" spc="5" dirty="0">
                <a:latin typeface="Segoe UI"/>
                <a:cs typeface="Segoe UI"/>
              </a:rPr>
              <a:t> </a:t>
            </a:r>
            <a:r>
              <a:rPr sz="2400" dirty="0">
                <a:latin typeface="Segoe UI"/>
                <a:cs typeface="Segoe UI"/>
              </a:rPr>
              <a:t>surveillance</a:t>
            </a:r>
            <a:r>
              <a:rPr sz="2400" spc="-10" dirty="0">
                <a:latin typeface="Segoe UI"/>
                <a:cs typeface="Segoe UI"/>
              </a:rPr>
              <a:t> </a:t>
            </a:r>
            <a:r>
              <a:rPr sz="2400" spc="-5" dirty="0">
                <a:latin typeface="Segoe UI"/>
                <a:cs typeface="Segoe UI"/>
              </a:rPr>
              <a:t>is</a:t>
            </a:r>
            <a:r>
              <a:rPr sz="2400" dirty="0">
                <a:latin typeface="Segoe UI"/>
                <a:cs typeface="Segoe UI"/>
              </a:rPr>
              <a:t> </a:t>
            </a:r>
            <a:r>
              <a:rPr sz="2400" spc="-5" dirty="0">
                <a:latin typeface="Segoe UI"/>
                <a:cs typeface="Segoe UI"/>
              </a:rPr>
              <a:t>the “ongoing, </a:t>
            </a:r>
            <a:r>
              <a:rPr sz="2400" dirty="0">
                <a:latin typeface="Segoe UI"/>
                <a:cs typeface="Segoe UI"/>
              </a:rPr>
              <a:t> </a:t>
            </a:r>
            <a:r>
              <a:rPr sz="2400" spc="-5" dirty="0">
                <a:latin typeface="Segoe UI"/>
                <a:cs typeface="Segoe UI"/>
              </a:rPr>
              <a:t>systematic collection, analysis, </a:t>
            </a:r>
            <a:r>
              <a:rPr sz="2400" spc="-10" dirty="0">
                <a:latin typeface="Segoe UI"/>
                <a:cs typeface="Segoe UI"/>
              </a:rPr>
              <a:t>interpretation, </a:t>
            </a:r>
            <a:r>
              <a:rPr sz="2400" spc="-5" dirty="0">
                <a:latin typeface="Segoe UI"/>
                <a:cs typeface="Segoe UI"/>
              </a:rPr>
              <a:t> and</a:t>
            </a:r>
            <a:r>
              <a:rPr sz="2400" spc="5" dirty="0">
                <a:latin typeface="Segoe UI"/>
                <a:cs typeface="Segoe UI"/>
              </a:rPr>
              <a:t> </a:t>
            </a:r>
            <a:r>
              <a:rPr sz="2400" spc="-10" dirty="0">
                <a:latin typeface="Segoe UI"/>
                <a:cs typeface="Segoe UI"/>
              </a:rPr>
              <a:t>dissemination</a:t>
            </a:r>
            <a:r>
              <a:rPr sz="2400" spc="15" dirty="0">
                <a:latin typeface="Segoe UI"/>
                <a:cs typeface="Segoe UI"/>
              </a:rPr>
              <a:t> </a:t>
            </a:r>
            <a:r>
              <a:rPr sz="2400" spc="-25" dirty="0">
                <a:latin typeface="Segoe UI"/>
                <a:cs typeface="Segoe UI"/>
              </a:rPr>
              <a:t>of</a:t>
            </a:r>
            <a:r>
              <a:rPr sz="2400" spc="-15" dirty="0">
                <a:latin typeface="Segoe UI"/>
                <a:cs typeface="Segoe UI"/>
              </a:rPr>
              <a:t> </a:t>
            </a:r>
            <a:r>
              <a:rPr sz="2400" spc="-5" dirty="0">
                <a:latin typeface="Segoe UI"/>
                <a:cs typeface="Segoe UI"/>
              </a:rPr>
              <a:t>health</a:t>
            </a:r>
            <a:r>
              <a:rPr sz="2400" spc="10" dirty="0">
                <a:latin typeface="Segoe UI"/>
                <a:cs typeface="Segoe UI"/>
              </a:rPr>
              <a:t> </a:t>
            </a:r>
            <a:r>
              <a:rPr sz="2400" spc="-5" dirty="0">
                <a:latin typeface="Segoe UI"/>
                <a:cs typeface="Segoe UI"/>
              </a:rPr>
              <a:t>data</a:t>
            </a:r>
            <a:r>
              <a:rPr sz="2400" dirty="0">
                <a:latin typeface="Segoe UI"/>
                <a:cs typeface="Segoe UI"/>
              </a:rPr>
              <a:t> </a:t>
            </a:r>
            <a:r>
              <a:rPr sz="2400" spc="-15" dirty="0">
                <a:latin typeface="Segoe UI"/>
                <a:cs typeface="Segoe UI"/>
              </a:rPr>
              <a:t>to</a:t>
            </a:r>
            <a:r>
              <a:rPr sz="2400" spc="5" dirty="0">
                <a:latin typeface="Segoe UI"/>
                <a:cs typeface="Segoe UI"/>
              </a:rPr>
              <a:t> </a:t>
            </a:r>
            <a:r>
              <a:rPr sz="2400" spc="-5" dirty="0">
                <a:latin typeface="Segoe UI"/>
                <a:cs typeface="Segoe UI"/>
              </a:rPr>
              <a:t>help</a:t>
            </a:r>
            <a:r>
              <a:rPr sz="2400" spc="5" dirty="0">
                <a:latin typeface="Segoe UI"/>
                <a:cs typeface="Segoe UI"/>
              </a:rPr>
              <a:t> </a:t>
            </a:r>
            <a:r>
              <a:rPr sz="2400" spc="-5" dirty="0">
                <a:latin typeface="Segoe UI"/>
                <a:cs typeface="Segoe UI"/>
              </a:rPr>
              <a:t>guide </a:t>
            </a:r>
            <a:r>
              <a:rPr sz="2400" spc="-750" dirty="0">
                <a:latin typeface="Segoe UI"/>
                <a:cs typeface="Segoe UI"/>
              </a:rPr>
              <a:t> </a:t>
            </a:r>
            <a:r>
              <a:rPr sz="2400" spc="-5" dirty="0">
                <a:latin typeface="Segoe UI"/>
                <a:cs typeface="Segoe UI"/>
              </a:rPr>
              <a:t>public</a:t>
            </a:r>
            <a:r>
              <a:rPr sz="2400" spc="5" dirty="0">
                <a:latin typeface="Segoe UI"/>
                <a:cs typeface="Segoe UI"/>
              </a:rPr>
              <a:t> </a:t>
            </a:r>
            <a:r>
              <a:rPr sz="2400" spc="-5" dirty="0">
                <a:latin typeface="Segoe UI"/>
                <a:cs typeface="Segoe UI"/>
              </a:rPr>
              <a:t>health decision</a:t>
            </a:r>
            <a:r>
              <a:rPr sz="2400" spc="-15" dirty="0">
                <a:latin typeface="Segoe UI"/>
                <a:cs typeface="Segoe UI"/>
              </a:rPr>
              <a:t> </a:t>
            </a:r>
            <a:r>
              <a:rPr sz="2400" spc="-10" dirty="0">
                <a:latin typeface="Segoe UI"/>
                <a:cs typeface="Segoe UI"/>
              </a:rPr>
              <a:t>making</a:t>
            </a:r>
            <a:r>
              <a:rPr sz="2400" spc="-5" dirty="0">
                <a:latin typeface="Segoe UI"/>
                <a:cs typeface="Segoe UI"/>
              </a:rPr>
              <a:t> and</a:t>
            </a:r>
            <a:r>
              <a:rPr sz="2400" dirty="0">
                <a:latin typeface="Segoe UI"/>
                <a:cs typeface="Segoe UI"/>
              </a:rPr>
              <a:t> </a:t>
            </a:r>
            <a:r>
              <a:rPr sz="2400" spc="-20" dirty="0">
                <a:latin typeface="Segoe UI"/>
                <a:cs typeface="Segoe UI"/>
              </a:rPr>
              <a:t>action”.</a:t>
            </a:r>
            <a:endParaRPr sz="2400" dirty="0">
              <a:latin typeface="Segoe UI"/>
              <a:cs typeface="Segoe UI"/>
            </a:endParaRPr>
          </a:p>
          <a:p>
            <a:pPr marL="12700">
              <a:lnSpc>
                <a:spcPct val="100000"/>
              </a:lnSpc>
              <a:spcBef>
                <a:spcPts val="675"/>
              </a:spcBef>
              <a:tabLst>
                <a:tab pos="355600" algn="l"/>
              </a:tabLst>
            </a:pPr>
            <a:r>
              <a:rPr sz="2400" spc="-5" dirty="0">
                <a:latin typeface="Wingdings"/>
                <a:cs typeface="Wingdings"/>
              </a:rPr>
              <a:t></a:t>
            </a:r>
            <a:r>
              <a:rPr sz="2400" spc="-5" dirty="0">
                <a:latin typeface="Times New Roman"/>
                <a:cs typeface="Times New Roman"/>
              </a:rPr>
              <a:t>	</a:t>
            </a:r>
            <a:r>
              <a:rPr sz="2400" dirty="0">
                <a:latin typeface="Segoe UI"/>
                <a:cs typeface="Segoe UI"/>
              </a:rPr>
              <a:t>Surveillance</a:t>
            </a:r>
            <a:r>
              <a:rPr sz="2400" spc="-5" dirty="0">
                <a:latin typeface="Segoe UI"/>
                <a:cs typeface="Segoe UI"/>
              </a:rPr>
              <a:t> is</a:t>
            </a:r>
            <a:r>
              <a:rPr sz="2400" dirty="0">
                <a:latin typeface="Segoe UI"/>
                <a:cs typeface="Segoe UI"/>
              </a:rPr>
              <a:t> </a:t>
            </a:r>
            <a:r>
              <a:rPr sz="2400" spc="-25" dirty="0">
                <a:latin typeface="Segoe UI"/>
                <a:cs typeface="Segoe UI"/>
              </a:rPr>
              <a:t>“equivalent</a:t>
            </a:r>
            <a:r>
              <a:rPr sz="2400" spc="5" dirty="0">
                <a:latin typeface="Segoe UI"/>
                <a:cs typeface="Segoe UI"/>
              </a:rPr>
              <a:t> </a:t>
            </a:r>
            <a:r>
              <a:rPr sz="2400" spc="-15" dirty="0">
                <a:latin typeface="Segoe UI"/>
                <a:cs typeface="Segoe UI"/>
              </a:rPr>
              <a:t>to</a:t>
            </a:r>
            <a:r>
              <a:rPr sz="2400" spc="10" dirty="0">
                <a:latin typeface="Segoe UI"/>
                <a:cs typeface="Segoe UI"/>
              </a:rPr>
              <a:t> </a:t>
            </a:r>
            <a:r>
              <a:rPr sz="2400" b="1" spc="-10" dirty="0">
                <a:latin typeface="Segoe UI"/>
                <a:cs typeface="Segoe UI"/>
              </a:rPr>
              <a:t>monitoring</a:t>
            </a:r>
            <a:r>
              <a:rPr sz="2400" b="1" spc="55" dirty="0">
                <a:latin typeface="Segoe UI"/>
                <a:cs typeface="Segoe UI"/>
              </a:rPr>
              <a:t> </a:t>
            </a:r>
            <a:r>
              <a:rPr sz="2400" spc="-5" dirty="0">
                <a:latin typeface="Segoe UI"/>
                <a:cs typeface="Segoe UI"/>
              </a:rPr>
              <a:t>the</a:t>
            </a:r>
            <a:endParaRPr sz="2400" dirty="0">
              <a:latin typeface="Segoe UI"/>
              <a:cs typeface="Segoe UI"/>
            </a:endParaRPr>
          </a:p>
          <a:p>
            <a:pPr marL="355600">
              <a:lnSpc>
                <a:spcPct val="100000"/>
              </a:lnSpc>
            </a:pPr>
            <a:r>
              <a:rPr sz="2400" spc="-5" dirty="0">
                <a:latin typeface="Segoe UI"/>
                <a:cs typeface="Segoe UI"/>
              </a:rPr>
              <a:t>extent </a:t>
            </a:r>
            <a:r>
              <a:rPr sz="2400" spc="-25" dirty="0">
                <a:latin typeface="Segoe UI"/>
                <a:cs typeface="Segoe UI"/>
              </a:rPr>
              <a:t>of</a:t>
            </a:r>
            <a:r>
              <a:rPr sz="2400" spc="-15" dirty="0">
                <a:latin typeface="Segoe UI"/>
                <a:cs typeface="Segoe UI"/>
              </a:rPr>
              <a:t> </a:t>
            </a:r>
            <a:r>
              <a:rPr sz="2400" spc="-5" dirty="0">
                <a:latin typeface="Segoe UI"/>
                <a:cs typeface="Segoe UI"/>
              </a:rPr>
              <a:t>a </a:t>
            </a:r>
            <a:r>
              <a:rPr sz="2400" spc="-10" dirty="0">
                <a:latin typeface="Segoe UI"/>
                <a:cs typeface="Segoe UI"/>
              </a:rPr>
              <a:t>disease</a:t>
            </a:r>
            <a:r>
              <a:rPr sz="2400" spc="-5" dirty="0">
                <a:latin typeface="Segoe UI"/>
                <a:cs typeface="Segoe UI"/>
              </a:rPr>
              <a:t> in the </a:t>
            </a:r>
            <a:r>
              <a:rPr sz="2400" spc="-20" dirty="0">
                <a:latin typeface="Segoe UI"/>
                <a:cs typeface="Segoe UI"/>
              </a:rPr>
              <a:t>community”.</a:t>
            </a:r>
            <a:r>
              <a:rPr sz="2800" spc="-10" dirty="0">
                <a:latin typeface="Segoe UI"/>
                <a:cs typeface="Segoe UI"/>
              </a:rPr>
              <a:t>(CDC,</a:t>
            </a:r>
            <a:r>
              <a:rPr sz="2800" dirty="0">
                <a:latin typeface="Segoe UI"/>
                <a:cs typeface="Segoe UI"/>
              </a:rPr>
              <a:t> </a:t>
            </a:r>
            <a:r>
              <a:rPr sz="2800" spc="-5" dirty="0">
                <a:latin typeface="Segoe UI"/>
                <a:cs typeface="Segoe UI"/>
              </a:rPr>
              <a:t>2012)</a:t>
            </a:r>
            <a:endParaRPr sz="2800" dirty="0">
              <a:latin typeface="Segoe UI"/>
              <a:cs typeface="Segoe UI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539B7F8C-A9E4-C5BA-B602-BB18F2DF8BB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34000" y="3254590"/>
            <a:ext cx="4000840" cy="2240470"/>
          </a:xfrm>
          <a:prstGeom prst="rect">
            <a:avLst/>
          </a:prstGeom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135786" y="483234"/>
            <a:ext cx="6871970" cy="69659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pc="-5" dirty="0"/>
              <a:t>Public</a:t>
            </a:r>
            <a:r>
              <a:rPr spc="-35" dirty="0"/>
              <a:t> </a:t>
            </a:r>
            <a:r>
              <a:rPr spc="-5" dirty="0"/>
              <a:t>Health</a:t>
            </a:r>
            <a:r>
              <a:rPr spc="-30" dirty="0"/>
              <a:t> </a:t>
            </a:r>
            <a:r>
              <a:rPr spc="5" dirty="0"/>
              <a:t>Surveillance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535940" y="1574419"/>
            <a:ext cx="8009890" cy="3782060"/>
          </a:xfrm>
          <a:prstGeom prst="rect">
            <a:avLst/>
          </a:prstGeom>
        </p:spPr>
        <p:txBody>
          <a:bodyPr vert="horz" wrap="square" lIns="0" tIns="61594" rIns="0" bIns="0" rtlCol="0">
            <a:spAutoFit/>
          </a:bodyPr>
          <a:lstStyle/>
          <a:p>
            <a:pPr marL="355600" marR="5080" indent="-343535">
              <a:lnSpc>
                <a:spcPct val="90000"/>
              </a:lnSpc>
              <a:spcBef>
                <a:spcPts val="484"/>
              </a:spcBef>
              <a:tabLst>
                <a:tab pos="355600" algn="l"/>
              </a:tabLst>
            </a:pPr>
            <a:r>
              <a:rPr sz="3200" dirty="0">
                <a:latin typeface="Wingdings"/>
                <a:cs typeface="Wingdings"/>
              </a:rPr>
              <a:t></a:t>
            </a:r>
            <a:r>
              <a:rPr sz="3200" dirty="0">
                <a:latin typeface="Times New Roman"/>
                <a:cs typeface="Times New Roman"/>
              </a:rPr>
              <a:t>	</a:t>
            </a:r>
            <a:r>
              <a:rPr sz="3200" dirty="0">
                <a:latin typeface="Segoe UI"/>
                <a:cs typeface="Segoe UI"/>
              </a:rPr>
              <a:t>This </a:t>
            </a:r>
            <a:r>
              <a:rPr sz="3200" spc="-5" dirty="0">
                <a:latin typeface="Segoe UI"/>
                <a:cs typeface="Segoe UI"/>
              </a:rPr>
              <a:t>is</a:t>
            </a:r>
            <a:r>
              <a:rPr sz="3200" dirty="0">
                <a:latin typeface="Segoe UI"/>
                <a:cs typeface="Segoe UI"/>
              </a:rPr>
              <a:t> </a:t>
            </a:r>
            <a:r>
              <a:rPr sz="3200" spc="-5" dirty="0">
                <a:latin typeface="Segoe UI"/>
                <a:cs typeface="Segoe UI"/>
              </a:rPr>
              <a:t>achieved</a:t>
            </a:r>
            <a:r>
              <a:rPr sz="3200" spc="-15" dirty="0">
                <a:latin typeface="Segoe UI"/>
                <a:cs typeface="Segoe UI"/>
              </a:rPr>
              <a:t> </a:t>
            </a:r>
            <a:r>
              <a:rPr sz="3200" spc="-10" dirty="0">
                <a:latin typeface="Segoe UI"/>
                <a:cs typeface="Segoe UI"/>
              </a:rPr>
              <a:t>through</a:t>
            </a:r>
            <a:r>
              <a:rPr sz="3200" dirty="0">
                <a:latin typeface="Segoe UI"/>
                <a:cs typeface="Segoe UI"/>
              </a:rPr>
              <a:t> </a:t>
            </a:r>
            <a:r>
              <a:rPr sz="3200" spc="-5" dirty="0">
                <a:latin typeface="Segoe UI"/>
                <a:cs typeface="Segoe UI"/>
              </a:rPr>
              <a:t>the</a:t>
            </a:r>
            <a:r>
              <a:rPr sz="3200" dirty="0">
                <a:latin typeface="Segoe UI"/>
                <a:cs typeface="Segoe UI"/>
              </a:rPr>
              <a:t> </a:t>
            </a:r>
            <a:r>
              <a:rPr sz="3200" spc="-5" dirty="0">
                <a:latin typeface="Segoe UI"/>
                <a:cs typeface="Segoe UI"/>
              </a:rPr>
              <a:t>systematic </a:t>
            </a:r>
            <a:r>
              <a:rPr sz="3200" dirty="0">
                <a:latin typeface="Segoe UI"/>
                <a:cs typeface="Segoe UI"/>
              </a:rPr>
              <a:t> </a:t>
            </a:r>
            <a:r>
              <a:rPr sz="3200" spc="-5" dirty="0">
                <a:latin typeface="Segoe UI"/>
                <a:cs typeface="Segoe UI"/>
              </a:rPr>
              <a:t>collection</a:t>
            </a:r>
            <a:r>
              <a:rPr sz="3200" spc="-25" dirty="0">
                <a:latin typeface="Segoe UI"/>
                <a:cs typeface="Segoe UI"/>
              </a:rPr>
              <a:t> </a:t>
            </a:r>
            <a:r>
              <a:rPr sz="3200" dirty="0">
                <a:latin typeface="Segoe UI"/>
                <a:cs typeface="Segoe UI"/>
              </a:rPr>
              <a:t>and </a:t>
            </a:r>
            <a:r>
              <a:rPr sz="3200" spc="-5" dirty="0">
                <a:latin typeface="Segoe UI"/>
                <a:cs typeface="Segoe UI"/>
              </a:rPr>
              <a:t>evaluation</a:t>
            </a:r>
            <a:r>
              <a:rPr sz="3200" spc="-15" dirty="0">
                <a:latin typeface="Segoe UI"/>
                <a:cs typeface="Segoe UI"/>
              </a:rPr>
              <a:t> </a:t>
            </a:r>
            <a:r>
              <a:rPr sz="3200" spc="-35" dirty="0">
                <a:latin typeface="Segoe UI"/>
                <a:cs typeface="Segoe UI"/>
              </a:rPr>
              <a:t>of</a:t>
            </a:r>
            <a:r>
              <a:rPr sz="3200" dirty="0">
                <a:latin typeface="Segoe UI"/>
                <a:cs typeface="Segoe UI"/>
              </a:rPr>
              <a:t> </a:t>
            </a:r>
            <a:r>
              <a:rPr sz="3200" spc="-5" dirty="0">
                <a:latin typeface="Segoe UI"/>
                <a:cs typeface="Segoe UI"/>
              </a:rPr>
              <a:t>morbidity</a:t>
            </a:r>
            <a:r>
              <a:rPr sz="3200" dirty="0">
                <a:latin typeface="Segoe UI"/>
                <a:cs typeface="Segoe UI"/>
              </a:rPr>
              <a:t> and </a:t>
            </a:r>
            <a:r>
              <a:rPr sz="3200" spc="-860" dirty="0">
                <a:latin typeface="Segoe UI"/>
                <a:cs typeface="Segoe UI"/>
              </a:rPr>
              <a:t> </a:t>
            </a:r>
            <a:r>
              <a:rPr sz="3200" spc="10" dirty="0">
                <a:latin typeface="Segoe UI"/>
                <a:cs typeface="Segoe UI"/>
              </a:rPr>
              <a:t>mortality</a:t>
            </a:r>
            <a:r>
              <a:rPr sz="3200" spc="-20" dirty="0">
                <a:latin typeface="Segoe UI"/>
                <a:cs typeface="Segoe UI"/>
              </a:rPr>
              <a:t> </a:t>
            </a:r>
            <a:r>
              <a:rPr sz="3200" spc="5" dirty="0">
                <a:latin typeface="Segoe UI"/>
                <a:cs typeface="Segoe UI"/>
              </a:rPr>
              <a:t>reports</a:t>
            </a:r>
            <a:r>
              <a:rPr sz="3200" spc="-15" dirty="0">
                <a:latin typeface="Segoe UI"/>
                <a:cs typeface="Segoe UI"/>
              </a:rPr>
              <a:t> </a:t>
            </a:r>
            <a:r>
              <a:rPr sz="3200" dirty="0">
                <a:latin typeface="Segoe UI"/>
                <a:cs typeface="Segoe UI"/>
              </a:rPr>
              <a:t>and</a:t>
            </a:r>
            <a:r>
              <a:rPr sz="3200" spc="-30" dirty="0">
                <a:latin typeface="Segoe UI"/>
                <a:cs typeface="Segoe UI"/>
              </a:rPr>
              <a:t> </a:t>
            </a:r>
            <a:r>
              <a:rPr sz="3200" dirty="0">
                <a:latin typeface="Segoe UI"/>
                <a:cs typeface="Segoe UI"/>
              </a:rPr>
              <a:t>other</a:t>
            </a:r>
            <a:r>
              <a:rPr sz="3200" spc="-5" dirty="0">
                <a:latin typeface="Segoe UI"/>
                <a:cs typeface="Segoe UI"/>
              </a:rPr>
              <a:t> </a:t>
            </a:r>
            <a:r>
              <a:rPr sz="3200" spc="-10" dirty="0">
                <a:latin typeface="Segoe UI"/>
                <a:cs typeface="Segoe UI"/>
              </a:rPr>
              <a:t>relevant</a:t>
            </a:r>
            <a:r>
              <a:rPr sz="3200" spc="-30" dirty="0">
                <a:latin typeface="Segoe UI"/>
                <a:cs typeface="Segoe UI"/>
              </a:rPr>
              <a:t> </a:t>
            </a:r>
            <a:r>
              <a:rPr sz="3200" dirty="0">
                <a:latin typeface="Segoe UI"/>
                <a:cs typeface="Segoe UI"/>
              </a:rPr>
              <a:t>health </a:t>
            </a:r>
            <a:r>
              <a:rPr sz="3200" spc="-860" dirty="0">
                <a:latin typeface="Segoe UI"/>
                <a:cs typeface="Segoe UI"/>
              </a:rPr>
              <a:t> </a:t>
            </a:r>
            <a:r>
              <a:rPr sz="3200" spc="-5" dirty="0">
                <a:latin typeface="Segoe UI"/>
                <a:cs typeface="Segoe UI"/>
              </a:rPr>
              <a:t>information</a:t>
            </a:r>
            <a:r>
              <a:rPr lang="en-GB" sz="3200" spc="-5" dirty="0">
                <a:latin typeface="Segoe UI"/>
                <a:cs typeface="Segoe UI"/>
              </a:rPr>
              <a:t>.</a:t>
            </a:r>
            <a:endParaRPr sz="3200" dirty="0">
              <a:latin typeface="Segoe UI"/>
              <a:cs typeface="Segoe UI"/>
            </a:endParaRPr>
          </a:p>
          <a:p>
            <a:pPr marL="355600" marR="41910" indent="-343535" algn="just">
              <a:lnSpc>
                <a:spcPct val="90000"/>
              </a:lnSpc>
              <a:spcBef>
                <a:spcPts val="770"/>
              </a:spcBef>
            </a:pPr>
            <a:r>
              <a:rPr sz="3200" dirty="0">
                <a:latin typeface="Wingdings"/>
                <a:cs typeface="Wingdings"/>
              </a:rPr>
              <a:t></a:t>
            </a:r>
            <a:r>
              <a:rPr sz="3200" dirty="0">
                <a:latin typeface="Times New Roman"/>
                <a:cs typeface="Times New Roman"/>
              </a:rPr>
              <a:t> </a:t>
            </a:r>
            <a:r>
              <a:rPr sz="3200" dirty="0">
                <a:latin typeface="Segoe UI"/>
                <a:cs typeface="Segoe UI"/>
              </a:rPr>
              <a:t>The dissemination </a:t>
            </a:r>
            <a:r>
              <a:rPr sz="3200" spc="-40" dirty="0">
                <a:latin typeface="Segoe UI"/>
                <a:cs typeface="Segoe UI"/>
              </a:rPr>
              <a:t>of </a:t>
            </a:r>
            <a:r>
              <a:rPr sz="3200" dirty="0">
                <a:latin typeface="Segoe UI"/>
                <a:cs typeface="Segoe UI"/>
              </a:rPr>
              <a:t>these data and their </a:t>
            </a:r>
            <a:r>
              <a:rPr sz="3200" spc="5" dirty="0">
                <a:latin typeface="Segoe UI"/>
                <a:cs typeface="Segoe UI"/>
              </a:rPr>
              <a:t> </a:t>
            </a:r>
            <a:r>
              <a:rPr sz="3200" spc="-5" dirty="0">
                <a:latin typeface="Segoe UI"/>
                <a:cs typeface="Segoe UI"/>
              </a:rPr>
              <a:t>interpretation </a:t>
            </a:r>
            <a:r>
              <a:rPr sz="3200" spc="-15" dirty="0">
                <a:latin typeface="Segoe UI"/>
                <a:cs typeface="Segoe UI"/>
              </a:rPr>
              <a:t>to </a:t>
            </a:r>
            <a:r>
              <a:rPr sz="3200" spc="-5" dirty="0">
                <a:latin typeface="Segoe UI"/>
                <a:cs typeface="Segoe UI"/>
              </a:rPr>
              <a:t>those involved </a:t>
            </a:r>
            <a:r>
              <a:rPr sz="3200" dirty="0">
                <a:latin typeface="Segoe UI"/>
                <a:cs typeface="Segoe UI"/>
              </a:rPr>
              <a:t>in </a:t>
            </a:r>
            <a:r>
              <a:rPr sz="3200" spc="-5" dirty="0">
                <a:latin typeface="Segoe UI"/>
                <a:cs typeface="Segoe UI"/>
              </a:rPr>
              <a:t>disease </a:t>
            </a:r>
            <a:r>
              <a:rPr sz="3200" spc="-865" dirty="0">
                <a:latin typeface="Segoe UI"/>
                <a:cs typeface="Segoe UI"/>
              </a:rPr>
              <a:t> </a:t>
            </a:r>
            <a:r>
              <a:rPr sz="3200" spc="-10" dirty="0">
                <a:latin typeface="Segoe UI"/>
                <a:cs typeface="Segoe UI"/>
              </a:rPr>
              <a:t>control</a:t>
            </a:r>
            <a:r>
              <a:rPr sz="3200" spc="-5" dirty="0">
                <a:latin typeface="Segoe UI"/>
                <a:cs typeface="Segoe UI"/>
              </a:rPr>
              <a:t> </a:t>
            </a:r>
            <a:r>
              <a:rPr sz="3200" dirty="0">
                <a:latin typeface="Segoe UI"/>
                <a:cs typeface="Segoe UI"/>
              </a:rPr>
              <a:t>and</a:t>
            </a:r>
            <a:r>
              <a:rPr sz="3200" spc="-20" dirty="0">
                <a:latin typeface="Segoe UI"/>
                <a:cs typeface="Segoe UI"/>
              </a:rPr>
              <a:t> </a:t>
            </a:r>
            <a:r>
              <a:rPr sz="3200" dirty="0">
                <a:latin typeface="Segoe UI"/>
                <a:cs typeface="Segoe UI"/>
              </a:rPr>
              <a:t>public</a:t>
            </a:r>
            <a:r>
              <a:rPr sz="3200" spc="-5" dirty="0">
                <a:latin typeface="Segoe UI"/>
                <a:cs typeface="Segoe UI"/>
              </a:rPr>
              <a:t> </a:t>
            </a:r>
            <a:r>
              <a:rPr sz="3200" dirty="0">
                <a:latin typeface="Segoe UI"/>
                <a:cs typeface="Segoe UI"/>
              </a:rPr>
              <a:t>health</a:t>
            </a:r>
            <a:r>
              <a:rPr sz="3200" spc="-25" dirty="0">
                <a:latin typeface="Segoe UI"/>
                <a:cs typeface="Segoe UI"/>
              </a:rPr>
              <a:t> </a:t>
            </a:r>
            <a:r>
              <a:rPr sz="3200" dirty="0">
                <a:latin typeface="Segoe UI"/>
                <a:cs typeface="Segoe UI"/>
              </a:rPr>
              <a:t>decision</a:t>
            </a:r>
            <a:r>
              <a:rPr sz="3200" spc="-5" dirty="0">
                <a:latin typeface="Segoe UI"/>
                <a:cs typeface="Segoe UI"/>
              </a:rPr>
              <a:t> making.</a:t>
            </a:r>
            <a:endParaRPr sz="3200" dirty="0">
              <a:latin typeface="Segoe UI"/>
              <a:cs typeface="Segoe UI"/>
            </a:endParaRPr>
          </a:p>
          <a:p>
            <a:pPr marL="5569585" algn="just">
              <a:lnSpc>
                <a:spcPct val="100000"/>
              </a:lnSpc>
              <a:spcBef>
                <a:spcPts val="384"/>
              </a:spcBef>
            </a:pPr>
            <a:r>
              <a:rPr sz="3200" dirty="0">
                <a:latin typeface="Segoe UI"/>
                <a:cs typeface="Segoe UI"/>
              </a:rPr>
              <a:t>(CDC,</a:t>
            </a:r>
            <a:r>
              <a:rPr sz="3200" spc="-20" dirty="0">
                <a:latin typeface="Segoe UI"/>
                <a:cs typeface="Segoe UI"/>
              </a:rPr>
              <a:t> </a:t>
            </a:r>
            <a:r>
              <a:rPr sz="3200" spc="-5" dirty="0">
                <a:latin typeface="Segoe UI"/>
                <a:cs typeface="Segoe UI"/>
              </a:rPr>
              <a:t>2012)</a:t>
            </a:r>
            <a:endParaRPr sz="3200" dirty="0">
              <a:latin typeface="Segoe UI"/>
              <a:cs typeface="Segoe UI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135786" y="483234"/>
            <a:ext cx="6871970" cy="69659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pc="-5" dirty="0"/>
              <a:t>Public</a:t>
            </a:r>
            <a:r>
              <a:rPr spc="-35" dirty="0"/>
              <a:t> </a:t>
            </a:r>
            <a:r>
              <a:rPr spc="-5" dirty="0"/>
              <a:t>Health</a:t>
            </a:r>
            <a:r>
              <a:rPr spc="-30" dirty="0"/>
              <a:t> </a:t>
            </a:r>
            <a:r>
              <a:rPr spc="5" dirty="0"/>
              <a:t>Surveillance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535940" y="1583563"/>
            <a:ext cx="7834630" cy="3564890"/>
          </a:xfrm>
          <a:prstGeom prst="rect">
            <a:avLst/>
          </a:prstGeom>
        </p:spPr>
        <p:txBody>
          <a:bodyPr vert="horz" wrap="square" lIns="0" tIns="58419" rIns="0" bIns="0" rtlCol="0">
            <a:spAutoFit/>
          </a:bodyPr>
          <a:lstStyle/>
          <a:p>
            <a:pPr marL="355600" marR="515620" indent="-343535" algn="just">
              <a:lnSpc>
                <a:spcPts val="2920"/>
              </a:lnSpc>
              <a:spcBef>
                <a:spcPts val="459"/>
              </a:spcBef>
            </a:pPr>
            <a:r>
              <a:rPr sz="2700" dirty="0">
                <a:latin typeface="Arial"/>
                <a:cs typeface="Arial"/>
              </a:rPr>
              <a:t>•</a:t>
            </a:r>
            <a:r>
              <a:rPr sz="2700" spc="5" dirty="0">
                <a:latin typeface="Arial"/>
                <a:cs typeface="Arial"/>
              </a:rPr>
              <a:t> </a:t>
            </a:r>
            <a:r>
              <a:rPr sz="2700" spc="-5" dirty="0">
                <a:latin typeface="Segoe UI"/>
                <a:cs typeface="Segoe UI"/>
              </a:rPr>
              <a:t>Morbidity and </a:t>
            </a:r>
            <a:r>
              <a:rPr sz="2700" dirty="0">
                <a:latin typeface="Segoe UI"/>
                <a:cs typeface="Segoe UI"/>
              </a:rPr>
              <a:t>mortality reports </a:t>
            </a:r>
            <a:r>
              <a:rPr sz="2700" spc="-20" dirty="0">
                <a:latin typeface="Segoe UI"/>
                <a:cs typeface="Segoe UI"/>
              </a:rPr>
              <a:t>are </a:t>
            </a:r>
            <a:r>
              <a:rPr sz="2700" spc="-25" dirty="0">
                <a:latin typeface="Segoe UI"/>
                <a:cs typeface="Segoe UI"/>
              </a:rPr>
              <a:t>“common </a:t>
            </a:r>
            <a:r>
              <a:rPr sz="2700" spc="-20" dirty="0">
                <a:latin typeface="Segoe UI"/>
                <a:cs typeface="Segoe UI"/>
              </a:rPr>
              <a:t> </a:t>
            </a:r>
            <a:r>
              <a:rPr sz="2700" spc="-10" dirty="0">
                <a:latin typeface="Segoe UI"/>
                <a:cs typeface="Segoe UI"/>
              </a:rPr>
              <a:t>sources </a:t>
            </a:r>
            <a:r>
              <a:rPr sz="2700" spc="-25" dirty="0">
                <a:latin typeface="Segoe UI"/>
                <a:cs typeface="Segoe UI"/>
              </a:rPr>
              <a:t>of </a:t>
            </a:r>
            <a:r>
              <a:rPr sz="2700" dirty="0">
                <a:latin typeface="Segoe UI"/>
                <a:cs typeface="Segoe UI"/>
              </a:rPr>
              <a:t>surveillance </a:t>
            </a:r>
            <a:r>
              <a:rPr sz="2700" spc="-5" dirty="0">
                <a:latin typeface="Segoe UI"/>
                <a:cs typeface="Segoe UI"/>
              </a:rPr>
              <a:t>data </a:t>
            </a:r>
            <a:r>
              <a:rPr sz="2700" dirty="0">
                <a:latin typeface="Segoe UI"/>
                <a:cs typeface="Segoe UI"/>
              </a:rPr>
              <a:t>for </a:t>
            </a:r>
            <a:r>
              <a:rPr sz="2700" spc="-5" dirty="0">
                <a:latin typeface="Segoe UI"/>
                <a:cs typeface="Segoe UI"/>
              </a:rPr>
              <a:t>local and </a:t>
            </a:r>
            <a:r>
              <a:rPr sz="2700" spc="-15" dirty="0">
                <a:latin typeface="Segoe UI"/>
                <a:cs typeface="Segoe UI"/>
              </a:rPr>
              <a:t>state </a:t>
            </a:r>
            <a:r>
              <a:rPr sz="2700" spc="-725" dirty="0">
                <a:latin typeface="Segoe UI"/>
                <a:cs typeface="Segoe UI"/>
              </a:rPr>
              <a:t> </a:t>
            </a:r>
            <a:r>
              <a:rPr sz="2700" spc="-5" dirty="0">
                <a:latin typeface="Segoe UI"/>
                <a:cs typeface="Segoe UI"/>
              </a:rPr>
              <a:t>health </a:t>
            </a:r>
            <a:r>
              <a:rPr sz="2700" spc="-10" dirty="0">
                <a:latin typeface="Segoe UI"/>
                <a:cs typeface="Segoe UI"/>
              </a:rPr>
              <a:t>departments”.</a:t>
            </a:r>
            <a:endParaRPr sz="2700">
              <a:latin typeface="Segoe UI"/>
              <a:cs typeface="Segoe UI"/>
            </a:endParaRPr>
          </a:p>
          <a:p>
            <a:pPr marL="355600" marR="5080" indent="-343535">
              <a:lnSpc>
                <a:spcPts val="2920"/>
              </a:lnSpc>
              <a:spcBef>
                <a:spcPts val="640"/>
              </a:spcBef>
              <a:tabLst>
                <a:tab pos="355600" algn="l"/>
              </a:tabLst>
            </a:pPr>
            <a:r>
              <a:rPr sz="2700" dirty="0">
                <a:latin typeface="Arial"/>
                <a:cs typeface="Arial"/>
              </a:rPr>
              <a:t>•	</a:t>
            </a:r>
            <a:r>
              <a:rPr sz="2700" dirty="0">
                <a:latin typeface="Segoe UI"/>
                <a:cs typeface="Segoe UI"/>
              </a:rPr>
              <a:t>These</a:t>
            </a:r>
            <a:r>
              <a:rPr sz="2700" spc="-5" dirty="0">
                <a:latin typeface="Segoe UI"/>
                <a:cs typeface="Segoe UI"/>
              </a:rPr>
              <a:t> </a:t>
            </a:r>
            <a:r>
              <a:rPr sz="2700" dirty="0">
                <a:latin typeface="Segoe UI"/>
                <a:cs typeface="Segoe UI"/>
              </a:rPr>
              <a:t>reports</a:t>
            </a:r>
            <a:r>
              <a:rPr sz="2700" spc="10" dirty="0">
                <a:latin typeface="Segoe UI"/>
                <a:cs typeface="Segoe UI"/>
              </a:rPr>
              <a:t> </a:t>
            </a:r>
            <a:r>
              <a:rPr sz="2700" spc="-5" dirty="0">
                <a:latin typeface="Segoe UI"/>
                <a:cs typeface="Segoe UI"/>
              </a:rPr>
              <a:t>generally</a:t>
            </a:r>
            <a:r>
              <a:rPr sz="2700" spc="5" dirty="0">
                <a:latin typeface="Segoe UI"/>
                <a:cs typeface="Segoe UI"/>
              </a:rPr>
              <a:t> </a:t>
            </a:r>
            <a:r>
              <a:rPr sz="2700" spc="-20" dirty="0">
                <a:latin typeface="Segoe UI"/>
                <a:cs typeface="Segoe UI"/>
              </a:rPr>
              <a:t>are</a:t>
            </a:r>
            <a:r>
              <a:rPr sz="2700" dirty="0">
                <a:latin typeface="Segoe UI"/>
                <a:cs typeface="Segoe UI"/>
              </a:rPr>
              <a:t> </a:t>
            </a:r>
            <a:r>
              <a:rPr sz="2700" spc="-20" dirty="0">
                <a:latin typeface="Segoe UI"/>
                <a:cs typeface="Segoe UI"/>
              </a:rPr>
              <a:t>“submitted</a:t>
            </a:r>
            <a:r>
              <a:rPr sz="2700" spc="-5" dirty="0">
                <a:latin typeface="Segoe UI"/>
                <a:cs typeface="Segoe UI"/>
              </a:rPr>
              <a:t> </a:t>
            </a:r>
            <a:r>
              <a:rPr sz="2700" dirty="0">
                <a:latin typeface="Segoe UI"/>
                <a:cs typeface="Segoe UI"/>
              </a:rPr>
              <a:t>by</a:t>
            </a:r>
            <a:r>
              <a:rPr sz="2700" spc="-5" dirty="0">
                <a:latin typeface="Segoe UI"/>
                <a:cs typeface="Segoe UI"/>
              </a:rPr>
              <a:t> </a:t>
            </a:r>
            <a:r>
              <a:rPr sz="2700" dirty="0">
                <a:latin typeface="Segoe UI"/>
                <a:cs typeface="Segoe UI"/>
              </a:rPr>
              <a:t>health- </a:t>
            </a:r>
            <a:r>
              <a:rPr sz="2700" spc="-725" dirty="0">
                <a:latin typeface="Segoe UI"/>
                <a:cs typeface="Segoe UI"/>
              </a:rPr>
              <a:t> </a:t>
            </a:r>
            <a:r>
              <a:rPr sz="2700" spc="-15" dirty="0">
                <a:latin typeface="Segoe UI"/>
                <a:cs typeface="Segoe UI"/>
              </a:rPr>
              <a:t>care</a:t>
            </a:r>
            <a:r>
              <a:rPr sz="2700" spc="5" dirty="0">
                <a:latin typeface="Segoe UI"/>
                <a:cs typeface="Segoe UI"/>
              </a:rPr>
              <a:t> </a:t>
            </a:r>
            <a:r>
              <a:rPr sz="2700" spc="-5" dirty="0">
                <a:latin typeface="Segoe UI"/>
                <a:cs typeface="Segoe UI"/>
              </a:rPr>
              <a:t>providers, infection</a:t>
            </a:r>
            <a:r>
              <a:rPr sz="2700" spc="5" dirty="0">
                <a:latin typeface="Segoe UI"/>
                <a:cs typeface="Segoe UI"/>
              </a:rPr>
              <a:t> </a:t>
            </a:r>
            <a:r>
              <a:rPr sz="2700" spc="-10" dirty="0">
                <a:latin typeface="Segoe UI"/>
                <a:cs typeface="Segoe UI"/>
              </a:rPr>
              <a:t>control</a:t>
            </a:r>
            <a:r>
              <a:rPr sz="2700" spc="10" dirty="0">
                <a:latin typeface="Segoe UI"/>
                <a:cs typeface="Segoe UI"/>
              </a:rPr>
              <a:t> </a:t>
            </a:r>
            <a:r>
              <a:rPr sz="2700" spc="-5" dirty="0">
                <a:latin typeface="Segoe UI"/>
                <a:cs typeface="Segoe UI"/>
              </a:rPr>
              <a:t>practitioners,</a:t>
            </a:r>
            <a:r>
              <a:rPr sz="2700" spc="5" dirty="0">
                <a:latin typeface="Segoe UI"/>
                <a:cs typeface="Segoe UI"/>
              </a:rPr>
              <a:t> </a:t>
            </a:r>
            <a:r>
              <a:rPr sz="2700" dirty="0">
                <a:latin typeface="Segoe UI"/>
                <a:cs typeface="Segoe UI"/>
              </a:rPr>
              <a:t>or </a:t>
            </a:r>
            <a:r>
              <a:rPr sz="2700" spc="5" dirty="0">
                <a:latin typeface="Segoe UI"/>
                <a:cs typeface="Segoe UI"/>
              </a:rPr>
              <a:t> </a:t>
            </a:r>
            <a:r>
              <a:rPr sz="2700" spc="-10" dirty="0">
                <a:latin typeface="Segoe UI"/>
                <a:cs typeface="Segoe UI"/>
              </a:rPr>
              <a:t>laboratories</a:t>
            </a:r>
            <a:r>
              <a:rPr sz="2700" spc="30" dirty="0">
                <a:latin typeface="Segoe UI"/>
                <a:cs typeface="Segoe UI"/>
              </a:rPr>
              <a:t> </a:t>
            </a:r>
            <a:r>
              <a:rPr sz="2700" spc="-5" dirty="0">
                <a:latin typeface="Segoe UI"/>
                <a:cs typeface="Segoe UI"/>
              </a:rPr>
              <a:t>that</a:t>
            </a:r>
            <a:r>
              <a:rPr sz="2700" spc="5" dirty="0">
                <a:latin typeface="Segoe UI"/>
                <a:cs typeface="Segoe UI"/>
              </a:rPr>
              <a:t> </a:t>
            </a:r>
            <a:r>
              <a:rPr sz="2700" spc="-20" dirty="0">
                <a:latin typeface="Segoe UI"/>
                <a:cs typeface="Segoe UI"/>
              </a:rPr>
              <a:t>are</a:t>
            </a:r>
            <a:r>
              <a:rPr sz="2700" spc="5" dirty="0">
                <a:latin typeface="Segoe UI"/>
                <a:cs typeface="Segoe UI"/>
              </a:rPr>
              <a:t> </a:t>
            </a:r>
            <a:r>
              <a:rPr sz="2700" spc="-15" dirty="0">
                <a:latin typeface="Segoe UI"/>
                <a:cs typeface="Segoe UI"/>
              </a:rPr>
              <a:t>required</a:t>
            </a:r>
            <a:r>
              <a:rPr sz="2700" spc="5" dirty="0">
                <a:latin typeface="Segoe UI"/>
                <a:cs typeface="Segoe UI"/>
              </a:rPr>
              <a:t> </a:t>
            </a:r>
            <a:r>
              <a:rPr sz="2700" spc="-15" dirty="0">
                <a:latin typeface="Segoe UI"/>
                <a:cs typeface="Segoe UI"/>
              </a:rPr>
              <a:t>to</a:t>
            </a:r>
            <a:r>
              <a:rPr sz="2700" dirty="0">
                <a:latin typeface="Segoe UI"/>
                <a:cs typeface="Segoe UI"/>
              </a:rPr>
              <a:t> </a:t>
            </a:r>
            <a:r>
              <a:rPr sz="2700" spc="5" dirty="0">
                <a:latin typeface="Segoe UI"/>
                <a:cs typeface="Segoe UI"/>
              </a:rPr>
              <a:t>notify</a:t>
            </a:r>
            <a:r>
              <a:rPr sz="2700" spc="15" dirty="0">
                <a:latin typeface="Segoe UI"/>
                <a:cs typeface="Segoe UI"/>
              </a:rPr>
              <a:t> </a:t>
            </a:r>
            <a:r>
              <a:rPr sz="2700" dirty="0">
                <a:latin typeface="Segoe UI"/>
                <a:cs typeface="Segoe UI"/>
              </a:rPr>
              <a:t>the</a:t>
            </a:r>
            <a:r>
              <a:rPr sz="2700" spc="-10" dirty="0">
                <a:latin typeface="Segoe UI"/>
                <a:cs typeface="Segoe UI"/>
              </a:rPr>
              <a:t> </a:t>
            </a:r>
            <a:r>
              <a:rPr sz="2700" spc="-5" dirty="0">
                <a:latin typeface="Segoe UI"/>
                <a:cs typeface="Segoe UI"/>
              </a:rPr>
              <a:t>health </a:t>
            </a:r>
            <a:r>
              <a:rPr sz="2700" spc="-725" dirty="0">
                <a:latin typeface="Segoe UI"/>
                <a:cs typeface="Segoe UI"/>
              </a:rPr>
              <a:t> </a:t>
            </a:r>
            <a:r>
              <a:rPr sz="2700" dirty="0">
                <a:latin typeface="Segoe UI"/>
                <a:cs typeface="Segoe UI"/>
              </a:rPr>
              <a:t>department </a:t>
            </a:r>
            <a:r>
              <a:rPr sz="2700" spc="-25" dirty="0">
                <a:latin typeface="Segoe UI"/>
                <a:cs typeface="Segoe UI"/>
              </a:rPr>
              <a:t>of</a:t>
            </a:r>
            <a:r>
              <a:rPr sz="2700" dirty="0">
                <a:latin typeface="Segoe UI"/>
                <a:cs typeface="Segoe UI"/>
              </a:rPr>
              <a:t> </a:t>
            </a:r>
            <a:r>
              <a:rPr sz="2700" spc="-5" dirty="0">
                <a:latin typeface="Segoe UI"/>
                <a:cs typeface="Segoe UI"/>
              </a:rPr>
              <a:t>any</a:t>
            </a:r>
            <a:r>
              <a:rPr sz="2700" spc="5" dirty="0">
                <a:latin typeface="Segoe UI"/>
                <a:cs typeface="Segoe UI"/>
              </a:rPr>
              <a:t> </a:t>
            </a:r>
            <a:r>
              <a:rPr sz="2700" spc="-15" dirty="0">
                <a:latin typeface="Segoe UI"/>
                <a:cs typeface="Segoe UI"/>
              </a:rPr>
              <a:t>patient</a:t>
            </a:r>
            <a:r>
              <a:rPr sz="2700" dirty="0">
                <a:latin typeface="Segoe UI"/>
                <a:cs typeface="Segoe UI"/>
              </a:rPr>
              <a:t> </a:t>
            </a:r>
            <a:r>
              <a:rPr sz="2700" spc="-5" dirty="0">
                <a:latin typeface="Segoe UI"/>
                <a:cs typeface="Segoe UI"/>
              </a:rPr>
              <a:t>with</a:t>
            </a:r>
            <a:r>
              <a:rPr sz="2700" spc="-10" dirty="0">
                <a:latin typeface="Segoe UI"/>
                <a:cs typeface="Segoe UI"/>
              </a:rPr>
              <a:t> </a:t>
            </a:r>
            <a:r>
              <a:rPr sz="2700" dirty="0">
                <a:latin typeface="Segoe UI"/>
                <a:cs typeface="Segoe UI"/>
              </a:rPr>
              <a:t>a </a:t>
            </a:r>
            <a:r>
              <a:rPr sz="2700" spc="-5" dirty="0">
                <a:latin typeface="Segoe UI"/>
                <a:cs typeface="Segoe UI"/>
              </a:rPr>
              <a:t>reportable</a:t>
            </a:r>
            <a:endParaRPr sz="2700">
              <a:latin typeface="Segoe UI"/>
              <a:cs typeface="Segoe UI"/>
            </a:endParaRPr>
          </a:p>
          <a:p>
            <a:pPr marL="355600">
              <a:lnSpc>
                <a:spcPts val="2865"/>
              </a:lnSpc>
            </a:pPr>
            <a:r>
              <a:rPr sz="2700" spc="-10" dirty="0">
                <a:latin typeface="Segoe UI"/>
                <a:cs typeface="Segoe UI"/>
              </a:rPr>
              <a:t>disease</a:t>
            </a:r>
            <a:r>
              <a:rPr sz="2700" spc="25" dirty="0">
                <a:latin typeface="Segoe UI"/>
                <a:cs typeface="Segoe UI"/>
              </a:rPr>
              <a:t> </a:t>
            </a:r>
            <a:r>
              <a:rPr sz="2700" spc="-5" dirty="0">
                <a:latin typeface="Segoe UI"/>
                <a:cs typeface="Segoe UI"/>
              </a:rPr>
              <a:t>such </a:t>
            </a:r>
            <a:r>
              <a:rPr sz="2700" dirty="0">
                <a:latin typeface="Segoe UI"/>
                <a:cs typeface="Segoe UI"/>
              </a:rPr>
              <a:t>as </a:t>
            </a:r>
            <a:r>
              <a:rPr sz="2700" spc="-10" dirty="0">
                <a:latin typeface="Segoe UI"/>
                <a:cs typeface="Segoe UI"/>
              </a:rPr>
              <a:t>meningitis,</a:t>
            </a:r>
            <a:r>
              <a:rPr sz="2700" spc="10" dirty="0">
                <a:latin typeface="Segoe UI"/>
                <a:cs typeface="Segoe UI"/>
              </a:rPr>
              <a:t> </a:t>
            </a:r>
            <a:r>
              <a:rPr sz="2700" dirty="0">
                <a:latin typeface="Segoe UI"/>
                <a:cs typeface="Segoe UI"/>
              </a:rPr>
              <a:t>or</a:t>
            </a:r>
            <a:r>
              <a:rPr sz="2700" spc="-5" dirty="0">
                <a:latin typeface="Segoe UI"/>
                <a:cs typeface="Segoe UI"/>
              </a:rPr>
              <a:t> </a:t>
            </a:r>
            <a:r>
              <a:rPr sz="2700" spc="-25" dirty="0">
                <a:latin typeface="Segoe UI"/>
                <a:cs typeface="Segoe UI"/>
              </a:rPr>
              <a:t>AIDS”.</a:t>
            </a:r>
            <a:endParaRPr sz="2700">
              <a:latin typeface="Segoe UI"/>
              <a:cs typeface="Segoe UI"/>
            </a:endParaRPr>
          </a:p>
          <a:p>
            <a:pPr marL="5633720">
              <a:lnSpc>
                <a:spcPct val="100000"/>
              </a:lnSpc>
              <a:spcBef>
                <a:spcPts val="325"/>
              </a:spcBef>
            </a:pPr>
            <a:r>
              <a:rPr sz="2700" dirty="0">
                <a:latin typeface="Segoe UI"/>
                <a:cs typeface="Segoe UI"/>
              </a:rPr>
              <a:t>(CDC,</a:t>
            </a:r>
            <a:r>
              <a:rPr sz="2700" spc="-35" dirty="0">
                <a:latin typeface="Segoe UI"/>
                <a:cs typeface="Segoe UI"/>
              </a:rPr>
              <a:t> </a:t>
            </a:r>
            <a:r>
              <a:rPr sz="2700" spc="-10" dirty="0">
                <a:latin typeface="Segoe UI"/>
                <a:cs typeface="Segoe UI"/>
              </a:rPr>
              <a:t>2012)</a:t>
            </a:r>
            <a:endParaRPr sz="2700">
              <a:latin typeface="Segoe UI"/>
              <a:cs typeface="Segoe UI"/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370457" y="2298014"/>
            <a:ext cx="6402705" cy="12446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6350" marR="5080" indent="-1264285">
              <a:lnSpc>
                <a:spcPct val="100000"/>
              </a:lnSpc>
              <a:spcBef>
                <a:spcPts val="95"/>
              </a:spcBef>
            </a:pPr>
            <a:r>
              <a:rPr sz="4000" i="1" spc="-90" dirty="0">
                <a:latin typeface="Segoe UI"/>
                <a:cs typeface="Segoe UI"/>
              </a:rPr>
              <a:t>WHAT</a:t>
            </a:r>
            <a:r>
              <a:rPr sz="4000" i="1" spc="15" dirty="0">
                <a:latin typeface="Segoe UI"/>
                <a:cs typeface="Segoe UI"/>
              </a:rPr>
              <a:t> </a:t>
            </a:r>
            <a:r>
              <a:rPr sz="4000" i="1" spc="-5" dirty="0">
                <a:latin typeface="Segoe UI"/>
                <a:cs typeface="Segoe UI"/>
              </a:rPr>
              <a:t>IS</a:t>
            </a:r>
            <a:r>
              <a:rPr sz="4000" i="1" spc="-10" dirty="0">
                <a:latin typeface="Segoe UI"/>
                <a:cs typeface="Segoe UI"/>
              </a:rPr>
              <a:t> THE</a:t>
            </a:r>
            <a:r>
              <a:rPr sz="4000" i="1" spc="15" dirty="0">
                <a:latin typeface="Segoe UI"/>
                <a:cs typeface="Segoe UI"/>
              </a:rPr>
              <a:t> </a:t>
            </a:r>
            <a:r>
              <a:rPr sz="4000" i="1" spc="-5" dirty="0">
                <a:latin typeface="Segoe UI"/>
                <a:cs typeface="Segoe UI"/>
              </a:rPr>
              <a:t>PURPOSE</a:t>
            </a:r>
            <a:r>
              <a:rPr sz="4000" i="1" spc="10" dirty="0">
                <a:latin typeface="Segoe UI"/>
                <a:cs typeface="Segoe UI"/>
              </a:rPr>
              <a:t> </a:t>
            </a:r>
            <a:r>
              <a:rPr sz="4000" i="1" spc="-5" dirty="0">
                <a:latin typeface="Segoe UI"/>
                <a:cs typeface="Segoe UI"/>
              </a:rPr>
              <a:t>OF </a:t>
            </a:r>
            <a:r>
              <a:rPr sz="4000" i="1" spc="-1085" dirty="0">
                <a:latin typeface="Segoe UI"/>
                <a:cs typeface="Segoe UI"/>
              </a:rPr>
              <a:t> </a:t>
            </a:r>
            <a:r>
              <a:rPr sz="4000" i="1" dirty="0">
                <a:latin typeface="Segoe UI"/>
                <a:cs typeface="Segoe UI"/>
              </a:rPr>
              <a:t>SURVEILLANCE?</a:t>
            </a:r>
            <a:endParaRPr sz="4000">
              <a:latin typeface="Segoe UI"/>
              <a:cs typeface="Segoe UI"/>
            </a:endParaRP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7132319" y="3639311"/>
            <a:ext cx="1979676" cy="2001012"/>
          </a:xfrm>
          <a:prstGeom prst="rect">
            <a:avLst/>
          </a:prstGeom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471041" y="483234"/>
            <a:ext cx="6200775" cy="69659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pc="-5" dirty="0"/>
              <a:t>Purpose</a:t>
            </a:r>
            <a:r>
              <a:rPr spc="-50" dirty="0"/>
              <a:t> </a:t>
            </a:r>
            <a:r>
              <a:rPr spc="-40" dirty="0"/>
              <a:t>of</a:t>
            </a:r>
            <a:r>
              <a:rPr spc="-20" dirty="0"/>
              <a:t> </a:t>
            </a:r>
            <a:r>
              <a:rPr spc="5" dirty="0"/>
              <a:t>Surveillance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535940" y="1574419"/>
            <a:ext cx="8061325" cy="3617595"/>
          </a:xfrm>
          <a:prstGeom prst="rect">
            <a:avLst/>
          </a:prstGeom>
        </p:spPr>
        <p:txBody>
          <a:bodyPr vert="horz" wrap="square" lIns="0" tIns="61594" rIns="0" bIns="0" rtlCol="0">
            <a:spAutoFit/>
          </a:bodyPr>
          <a:lstStyle/>
          <a:p>
            <a:pPr marL="355600" marR="5080" indent="-343535">
              <a:lnSpc>
                <a:spcPct val="90000"/>
              </a:lnSpc>
              <a:spcBef>
                <a:spcPts val="484"/>
              </a:spcBef>
              <a:tabLst>
                <a:tab pos="355600" algn="l"/>
              </a:tabLst>
            </a:pPr>
            <a:r>
              <a:rPr sz="3200" dirty="0">
                <a:latin typeface="Wingdings"/>
                <a:cs typeface="Wingdings"/>
              </a:rPr>
              <a:t></a:t>
            </a:r>
            <a:r>
              <a:rPr sz="3200" dirty="0">
                <a:latin typeface="Times New Roman"/>
                <a:cs typeface="Times New Roman"/>
              </a:rPr>
              <a:t>	</a:t>
            </a:r>
            <a:r>
              <a:rPr sz="3200" dirty="0">
                <a:latin typeface="Segoe UI"/>
                <a:cs typeface="Segoe UI"/>
              </a:rPr>
              <a:t>The purpose </a:t>
            </a:r>
            <a:r>
              <a:rPr sz="3200" spc="-35" dirty="0">
                <a:latin typeface="Segoe UI"/>
                <a:cs typeface="Segoe UI"/>
              </a:rPr>
              <a:t>of </a:t>
            </a:r>
            <a:r>
              <a:rPr sz="3200" dirty="0">
                <a:latin typeface="Segoe UI"/>
                <a:cs typeface="Segoe UI"/>
              </a:rPr>
              <a:t>public health </a:t>
            </a:r>
            <a:r>
              <a:rPr sz="3200" spc="5" dirty="0">
                <a:latin typeface="Segoe UI"/>
                <a:cs typeface="Segoe UI"/>
              </a:rPr>
              <a:t>surveillance, </a:t>
            </a:r>
            <a:r>
              <a:rPr sz="3200" spc="10" dirty="0">
                <a:latin typeface="Segoe UI"/>
                <a:cs typeface="Segoe UI"/>
              </a:rPr>
              <a:t> </a:t>
            </a:r>
            <a:r>
              <a:rPr sz="3200" dirty="0">
                <a:latin typeface="Segoe UI"/>
                <a:cs typeface="Segoe UI"/>
              </a:rPr>
              <a:t>which </a:t>
            </a:r>
            <a:r>
              <a:rPr sz="3200" spc="-5" dirty="0">
                <a:latin typeface="Segoe UI"/>
                <a:cs typeface="Segoe UI"/>
              </a:rPr>
              <a:t>is sometimes </a:t>
            </a:r>
            <a:r>
              <a:rPr sz="3200" dirty="0">
                <a:latin typeface="Segoe UI"/>
                <a:cs typeface="Segoe UI"/>
              </a:rPr>
              <a:t>called </a:t>
            </a:r>
            <a:r>
              <a:rPr sz="3200" b="1" i="1" dirty="0">
                <a:latin typeface="Segoe UI"/>
                <a:cs typeface="Segoe UI"/>
              </a:rPr>
              <a:t>“information </a:t>
            </a:r>
            <a:r>
              <a:rPr sz="3200" b="1" i="1" spc="5" dirty="0">
                <a:latin typeface="Segoe UI"/>
                <a:cs typeface="Segoe UI"/>
              </a:rPr>
              <a:t> </a:t>
            </a:r>
            <a:r>
              <a:rPr sz="3200" b="1" i="1" dirty="0">
                <a:latin typeface="Segoe UI"/>
                <a:cs typeface="Segoe UI"/>
              </a:rPr>
              <a:t>for </a:t>
            </a:r>
            <a:r>
              <a:rPr sz="3200" b="1" i="1" spc="-45" dirty="0">
                <a:latin typeface="Segoe UI"/>
                <a:cs typeface="Segoe UI"/>
              </a:rPr>
              <a:t>action,” </a:t>
            </a:r>
            <a:r>
              <a:rPr sz="3200" spc="-5" dirty="0">
                <a:latin typeface="Segoe UI"/>
                <a:cs typeface="Segoe UI"/>
              </a:rPr>
              <a:t>is </a:t>
            </a:r>
            <a:r>
              <a:rPr sz="3200" spc="-15" dirty="0">
                <a:latin typeface="Segoe UI"/>
                <a:cs typeface="Segoe UI"/>
              </a:rPr>
              <a:t>to </a:t>
            </a:r>
            <a:r>
              <a:rPr sz="3200" spc="10" dirty="0">
                <a:latin typeface="Segoe UI"/>
                <a:cs typeface="Segoe UI"/>
              </a:rPr>
              <a:t>portray </a:t>
            </a:r>
            <a:r>
              <a:rPr sz="3200" spc="-5" dirty="0">
                <a:latin typeface="Segoe UI"/>
                <a:cs typeface="Segoe UI"/>
              </a:rPr>
              <a:t>the </a:t>
            </a:r>
            <a:r>
              <a:rPr sz="3200" dirty="0">
                <a:latin typeface="Segoe UI"/>
                <a:cs typeface="Segoe UI"/>
              </a:rPr>
              <a:t>ongoing </a:t>
            </a:r>
            <a:r>
              <a:rPr sz="3200" spc="5" dirty="0">
                <a:latin typeface="Segoe UI"/>
                <a:cs typeface="Segoe UI"/>
              </a:rPr>
              <a:t> </a:t>
            </a:r>
            <a:r>
              <a:rPr sz="3200" spc="-10" dirty="0">
                <a:latin typeface="Segoe UI"/>
                <a:cs typeface="Segoe UI"/>
              </a:rPr>
              <a:t>patterns </a:t>
            </a:r>
            <a:r>
              <a:rPr sz="3200" spc="-35" dirty="0">
                <a:latin typeface="Segoe UI"/>
                <a:cs typeface="Segoe UI"/>
              </a:rPr>
              <a:t>of</a:t>
            </a:r>
            <a:r>
              <a:rPr sz="3200" spc="-5" dirty="0">
                <a:latin typeface="Segoe UI"/>
                <a:cs typeface="Segoe UI"/>
              </a:rPr>
              <a:t> disease</a:t>
            </a:r>
            <a:r>
              <a:rPr sz="3200" dirty="0">
                <a:latin typeface="Segoe UI"/>
                <a:cs typeface="Segoe UI"/>
              </a:rPr>
              <a:t> </a:t>
            </a:r>
            <a:r>
              <a:rPr sz="3200" spc="-5" dirty="0">
                <a:latin typeface="Segoe UI"/>
                <a:cs typeface="Segoe UI"/>
              </a:rPr>
              <a:t>occurrence</a:t>
            </a:r>
            <a:r>
              <a:rPr sz="3200" spc="-30" dirty="0">
                <a:latin typeface="Segoe UI"/>
                <a:cs typeface="Segoe UI"/>
              </a:rPr>
              <a:t> </a:t>
            </a:r>
            <a:r>
              <a:rPr sz="3200" dirty="0">
                <a:latin typeface="Segoe UI"/>
                <a:cs typeface="Segoe UI"/>
              </a:rPr>
              <a:t>and disease </a:t>
            </a:r>
            <a:r>
              <a:rPr sz="3200" spc="-865" dirty="0">
                <a:latin typeface="Segoe UI"/>
                <a:cs typeface="Segoe UI"/>
              </a:rPr>
              <a:t> </a:t>
            </a:r>
            <a:r>
              <a:rPr sz="3200" spc="-5" dirty="0">
                <a:latin typeface="Segoe UI"/>
                <a:cs typeface="Segoe UI"/>
              </a:rPr>
              <a:t>potential</a:t>
            </a:r>
            <a:r>
              <a:rPr sz="3200" spc="5" dirty="0">
                <a:latin typeface="Segoe UI"/>
                <a:cs typeface="Segoe UI"/>
              </a:rPr>
              <a:t> </a:t>
            </a:r>
            <a:r>
              <a:rPr sz="3200" spc="-5" dirty="0">
                <a:latin typeface="Segoe UI"/>
                <a:cs typeface="Segoe UI"/>
              </a:rPr>
              <a:t>so</a:t>
            </a:r>
            <a:r>
              <a:rPr sz="3200" dirty="0">
                <a:latin typeface="Segoe UI"/>
                <a:cs typeface="Segoe UI"/>
              </a:rPr>
              <a:t> that</a:t>
            </a:r>
            <a:r>
              <a:rPr sz="3200" spc="5" dirty="0">
                <a:latin typeface="Segoe UI"/>
                <a:cs typeface="Segoe UI"/>
              </a:rPr>
              <a:t> </a:t>
            </a:r>
            <a:r>
              <a:rPr sz="3200" spc="-5" dirty="0">
                <a:latin typeface="Segoe UI"/>
                <a:cs typeface="Segoe UI"/>
              </a:rPr>
              <a:t>investigation,</a:t>
            </a:r>
            <a:r>
              <a:rPr sz="3200" spc="10" dirty="0">
                <a:latin typeface="Segoe UI"/>
                <a:cs typeface="Segoe UI"/>
              </a:rPr>
              <a:t> </a:t>
            </a:r>
            <a:r>
              <a:rPr sz="3200" spc="-10" dirty="0">
                <a:latin typeface="Segoe UI"/>
                <a:cs typeface="Segoe UI"/>
              </a:rPr>
              <a:t>control,</a:t>
            </a:r>
            <a:r>
              <a:rPr sz="3200" spc="5" dirty="0">
                <a:latin typeface="Segoe UI"/>
                <a:cs typeface="Segoe UI"/>
              </a:rPr>
              <a:t> </a:t>
            </a:r>
            <a:r>
              <a:rPr sz="3200" dirty="0">
                <a:latin typeface="Segoe UI"/>
                <a:cs typeface="Segoe UI"/>
              </a:rPr>
              <a:t>and </a:t>
            </a:r>
            <a:r>
              <a:rPr sz="3200" spc="-860" dirty="0">
                <a:latin typeface="Segoe UI"/>
                <a:cs typeface="Segoe UI"/>
              </a:rPr>
              <a:t> </a:t>
            </a:r>
            <a:r>
              <a:rPr sz="3200" spc="-5" dirty="0">
                <a:latin typeface="Segoe UI"/>
                <a:cs typeface="Segoe UI"/>
              </a:rPr>
              <a:t>prevention </a:t>
            </a:r>
            <a:r>
              <a:rPr sz="3200" spc="-10" dirty="0">
                <a:latin typeface="Segoe UI"/>
                <a:cs typeface="Segoe UI"/>
              </a:rPr>
              <a:t>measures </a:t>
            </a:r>
            <a:r>
              <a:rPr sz="3200" dirty="0">
                <a:latin typeface="Segoe UI"/>
                <a:cs typeface="Segoe UI"/>
              </a:rPr>
              <a:t>can be applied </a:t>
            </a:r>
            <a:r>
              <a:rPr sz="3200" spc="5" dirty="0">
                <a:latin typeface="Segoe UI"/>
                <a:cs typeface="Segoe UI"/>
              </a:rPr>
              <a:t> </a:t>
            </a:r>
            <a:r>
              <a:rPr sz="3200" spc="-5" dirty="0">
                <a:latin typeface="Segoe UI"/>
                <a:cs typeface="Segoe UI"/>
              </a:rPr>
              <a:t>efficiently</a:t>
            </a:r>
            <a:r>
              <a:rPr sz="3200" spc="-45" dirty="0">
                <a:latin typeface="Segoe UI"/>
                <a:cs typeface="Segoe UI"/>
              </a:rPr>
              <a:t> </a:t>
            </a:r>
            <a:r>
              <a:rPr sz="3200" dirty="0">
                <a:latin typeface="Segoe UI"/>
                <a:cs typeface="Segoe UI"/>
              </a:rPr>
              <a:t>and </a:t>
            </a:r>
            <a:r>
              <a:rPr sz="3200" spc="-20" dirty="0">
                <a:latin typeface="Segoe UI"/>
                <a:cs typeface="Segoe UI"/>
              </a:rPr>
              <a:t>effectively.</a:t>
            </a:r>
            <a:endParaRPr sz="3200">
              <a:latin typeface="Segoe UI"/>
              <a:cs typeface="Segoe UI"/>
            </a:endParaRPr>
          </a:p>
          <a:p>
            <a:pPr marL="6018530">
              <a:lnSpc>
                <a:spcPct val="100000"/>
              </a:lnSpc>
              <a:spcBef>
                <a:spcPts val="340"/>
              </a:spcBef>
            </a:pPr>
            <a:r>
              <a:rPr sz="2800" spc="-10" dirty="0">
                <a:latin typeface="Segoe UI"/>
                <a:cs typeface="Segoe UI"/>
              </a:rPr>
              <a:t>(CDC, </a:t>
            </a:r>
            <a:r>
              <a:rPr sz="2800" spc="-5" dirty="0">
                <a:latin typeface="Segoe UI"/>
                <a:cs typeface="Segoe UI"/>
              </a:rPr>
              <a:t>2012)</a:t>
            </a:r>
            <a:endParaRPr sz="2800">
              <a:latin typeface="Segoe UI"/>
              <a:cs typeface="Segoe UI"/>
            </a:endParaRP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594485" y="330784"/>
            <a:ext cx="6133465" cy="69723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pc="-5" dirty="0"/>
              <a:t>Purpose</a:t>
            </a:r>
            <a:r>
              <a:rPr spc="-35" dirty="0"/>
              <a:t> </a:t>
            </a:r>
            <a:r>
              <a:rPr spc="-40" dirty="0"/>
              <a:t>of</a:t>
            </a:r>
            <a:r>
              <a:rPr spc="-20" dirty="0"/>
              <a:t> </a:t>
            </a:r>
            <a:r>
              <a:rPr spc="5" dirty="0"/>
              <a:t>surveillance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499973" y="1062799"/>
            <a:ext cx="7971155" cy="3831590"/>
          </a:xfrm>
          <a:prstGeom prst="rect">
            <a:avLst/>
          </a:prstGeom>
        </p:spPr>
        <p:txBody>
          <a:bodyPr vert="horz" wrap="square" lIns="0" tIns="8636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680"/>
              </a:spcBef>
            </a:pPr>
            <a:r>
              <a:rPr sz="2400" dirty="0">
                <a:latin typeface="Wingdings"/>
                <a:cs typeface="Wingdings"/>
              </a:rPr>
              <a:t></a:t>
            </a:r>
            <a:r>
              <a:rPr sz="2400" spc="330" dirty="0">
                <a:latin typeface="Times New Roman"/>
                <a:cs typeface="Times New Roman"/>
              </a:rPr>
              <a:t> </a:t>
            </a:r>
            <a:r>
              <a:rPr sz="2400" spc="-5" dirty="0">
                <a:latin typeface="Segoe UI"/>
                <a:cs typeface="Segoe UI"/>
              </a:rPr>
              <a:t>Measures</a:t>
            </a:r>
            <a:r>
              <a:rPr sz="2400" spc="-30" dirty="0">
                <a:latin typeface="Segoe UI"/>
                <a:cs typeface="Segoe UI"/>
              </a:rPr>
              <a:t> </a:t>
            </a:r>
            <a:r>
              <a:rPr sz="2400" spc="-5" dirty="0">
                <a:latin typeface="Segoe UI"/>
                <a:cs typeface="Segoe UI"/>
              </a:rPr>
              <a:t>incidence</a:t>
            </a:r>
            <a:r>
              <a:rPr sz="2400" spc="35" dirty="0">
                <a:latin typeface="Segoe UI"/>
                <a:cs typeface="Segoe UI"/>
              </a:rPr>
              <a:t> </a:t>
            </a:r>
            <a:r>
              <a:rPr sz="2400" spc="-30" dirty="0">
                <a:latin typeface="Segoe UI"/>
                <a:cs typeface="Segoe UI"/>
              </a:rPr>
              <a:t>of</a:t>
            </a:r>
            <a:r>
              <a:rPr sz="2400" spc="15" dirty="0">
                <a:latin typeface="Segoe UI"/>
                <a:cs typeface="Segoe UI"/>
              </a:rPr>
              <a:t> </a:t>
            </a:r>
            <a:r>
              <a:rPr sz="2400" spc="-5" dirty="0">
                <a:latin typeface="Segoe UI"/>
                <a:cs typeface="Segoe UI"/>
              </a:rPr>
              <a:t>infectious</a:t>
            </a:r>
            <a:r>
              <a:rPr sz="2400" spc="20" dirty="0">
                <a:latin typeface="Segoe UI"/>
                <a:cs typeface="Segoe UI"/>
              </a:rPr>
              <a:t> </a:t>
            </a:r>
            <a:r>
              <a:rPr sz="2400" dirty="0">
                <a:latin typeface="Segoe UI"/>
                <a:cs typeface="Segoe UI"/>
              </a:rPr>
              <a:t>disease,</a:t>
            </a:r>
            <a:r>
              <a:rPr sz="2400" spc="-10" dirty="0">
                <a:latin typeface="Segoe UI"/>
                <a:cs typeface="Segoe UI"/>
              </a:rPr>
              <a:t> </a:t>
            </a:r>
            <a:r>
              <a:rPr sz="2400" dirty="0">
                <a:latin typeface="Segoe UI"/>
                <a:cs typeface="Segoe UI"/>
              </a:rPr>
              <a:t>with</a:t>
            </a:r>
            <a:r>
              <a:rPr sz="2400" spc="5" dirty="0">
                <a:latin typeface="Segoe UI"/>
                <a:cs typeface="Segoe UI"/>
              </a:rPr>
              <a:t> </a:t>
            </a:r>
            <a:r>
              <a:rPr sz="2400" spc="-5" dirty="0">
                <a:latin typeface="Segoe UI"/>
                <a:cs typeface="Segoe UI"/>
              </a:rPr>
              <a:t>changes</a:t>
            </a:r>
            <a:endParaRPr sz="2400">
              <a:latin typeface="Segoe UI"/>
              <a:cs typeface="Segoe UI"/>
            </a:endParaRPr>
          </a:p>
          <a:p>
            <a:pPr marL="270510">
              <a:lnSpc>
                <a:spcPct val="100000"/>
              </a:lnSpc>
              <a:spcBef>
                <a:spcPts val="580"/>
              </a:spcBef>
            </a:pPr>
            <a:r>
              <a:rPr sz="2400" spc="-5" dirty="0">
                <a:latin typeface="Segoe UI"/>
                <a:cs typeface="Segoe UI"/>
              </a:rPr>
              <a:t>potentially</a:t>
            </a:r>
            <a:r>
              <a:rPr sz="2400" spc="20" dirty="0">
                <a:latin typeface="Segoe UI"/>
                <a:cs typeface="Segoe UI"/>
              </a:rPr>
              <a:t> </a:t>
            </a:r>
            <a:r>
              <a:rPr sz="2400" spc="-5" dirty="0">
                <a:latin typeface="Segoe UI"/>
                <a:cs typeface="Segoe UI"/>
              </a:rPr>
              <a:t>indicating</a:t>
            </a:r>
            <a:r>
              <a:rPr sz="2400" spc="35" dirty="0">
                <a:latin typeface="Segoe UI"/>
                <a:cs typeface="Segoe UI"/>
              </a:rPr>
              <a:t> </a:t>
            </a:r>
            <a:r>
              <a:rPr sz="2400" dirty="0">
                <a:latin typeface="Segoe UI"/>
                <a:cs typeface="Segoe UI"/>
              </a:rPr>
              <a:t>an </a:t>
            </a:r>
            <a:r>
              <a:rPr sz="2400" spc="-5" dirty="0">
                <a:latin typeface="Segoe UI"/>
                <a:cs typeface="Segoe UI"/>
              </a:rPr>
              <a:t>outbreak</a:t>
            </a:r>
            <a:endParaRPr sz="2400">
              <a:latin typeface="Segoe UI"/>
              <a:cs typeface="Segoe UI"/>
            </a:endParaRPr>
          </a:p>
          <a:p>
            <a:pPr>
              <a:lnSpc>
                <a:spcPct val="100000"/>
              </a:lnSpc>
              <a:spcBef>
                <a:spcPts val="60"/>
              </a:spcBef>
            </a:pPr>
            <a:endParaRPr sz="3850">
              <a:latin typeface="Segoe UI"/>
              <a:cs typeface="Segoe UI"/>
            </a:endParaRPr>
          </a:p>
          <a:p>
            <a:pPr marL="12700">
              <a:lnSpc>
                <a:spcPct val="100000"/>
              </a:lnSpc>
            </a:pPr>
            <a:r>
              <a:rPr sz="2400" dirty="0">
                <a:latin typeface="Wingdings"/>
                <a:cs typeface="Wingdings"/>
              </a:rPr>
              <a:t></a:t>
            </a:r>
            <a:r>
              <a:rPr sz="2400" spc="325" dirty="0">
                <a:latin typeface="Times New Roman"/>
                <a:cs typeface="Times New Roman"/>
              </a:rPr>
              <a:t> </a:t>
            </a:r>
            <a:r>
              <a:rPr sz="2400" spc="-35" dirty="0">
                <a:latin typeface="Segoe UI"/>
                <a:cs typeface="Segoe UI"/>
              </a:rPr>
              <a:t>Tracks</a:t>
            </a:r>
            <a:r>
              <a:rPr sz="2400" spc="-5" dirty="0">
                <a:latin typeface="Segoe UI"/>
                <a:cs typeface="Segoe UI"/>
              </a:rPr>
              <a:t> trends</a:t>
            </a:r>
            <a:r>
              <a:rPr sz="2400" spc="-15" dirty="0">
                <a:latin typeface="Segoe UI"/>
                <a:cs typeface="Segoe UI"/>
              </a:rPr>
              <a:t> </a:t>
            </a:r>
            <a:r>
              <a:rPr sz="2400" spc="-5" dirty="0">
                <a:latin typeface="Segoe UI"/>
                <a:cs typeface="Segoe UI"/>
              </a:rPr>
              <a:t>in</a:t>
            </a:r>
            <a:r>
              <a:rPr sz="2400" spc="10" dirty="0">
                <a:latin typeface="Segoe UI"/>
                <a:cs typeface="Segoe UI"/>
              </a:rPr>
              <a:t> </a:t>
            </a:r>
            <a:r>
              <a:rPr sz="2400" spc="-5" dirty="0">
                <a:latin typeface="Segoe UI"/>
                <a:cs typeface="Segoe UI"/>
              </a:rPr>
              <a:t>occurrence</a:t>
            </a:r>
            <a:r>
              <a:rPr sz="2400" spc="15" dirty="0">
                <a:latin typeface="Segoe UI"/>
                <a:cs typeface="Segoe UI"/>
              </a:rPr>
              <a:t> </a:t>
            </a:r>
            <a:r>
              <a:rPr sz="2400" dirty="0">
                <a:latin typeface="Segoe UI"/>
                <a:cs typeface="Segoe UI"/>
              </a:rPr>
              <a:t>and</a:t>
            </a:r>
            <a:r>
              <a:rPr sz="2400" spc="10" dirty="0">
                <a:latin typeface="Segoe UI"/>
                <a:cs typeface="Segoe UI"/>
              </a:rPr>
              <a:t> </a:t>
            </a:r>
            <a:r>
              <a:rPr sz="2400" dirty="0">
                <a:latin typeface="Segoe UI"/>
                <a:cs typeface="Segoe UI"/>
              </a:rPr>
              <a:t>risk</a:t>
            </a:r>
            <a:r>
              <a:rPr sz="2400" spc="-5" dirty="0">
                <a:latin typeface="Segoe UI"/>
                <a:cs typeface="Segoe UI"/>
              </a:rPr>
              <a:t> factors</a:t>
            </a:r>
            <a:r>
              <a:rPr sz="2400" spc="5" dirty="0">
                <a:latin typeface="Segoe UI"/>
                <a:cs typeface="Segoe UI"/>
              </a:rPr>
              <a:t> </a:t>
            </a:r>
            <a:r>
              <a:rPr sz="2400" spc="-30" dirty="0">
                <a:latin typeface="Segoe UI"/>
                <a:cs typeface="Segoe UI"/>
              </a:rPr>
              <a:t>of</a:t>
            </a:r>
            <a:r>
              <a:rPr sz="2400" dirty="0">
                <a:latin typeface="Segoe UI"/>
                <a:cs typeface="Segoe UI"/>
              </a:rPr>
              <a:t> an</a:t>
            </a:r>
            <a:endParaRPr sz="2400">
              <a:latin typeface="Segoe UI"/>
              <a:cs typeface="Segoe UI"/>
            </a:endParaRPr>
          </a:p>
          <a:p>
            <a:pPr marL="270510">
              <a:lnSpc>
                <a:spcPct val="100000"/>
              </a:lnSpc>
              <a:spcBef>
                <a:spcPts val="580"/>
              </a:spcBef>
            </a:pPr>
            <a:r>
              <a:rPr sz="2400" spc="-5" dirty="0">
                <a:latin typeface="Segoe UI"/>
                <a:cs typeface="Segoe UI"/>
              </a:rPr>
              <a:t>infectious</a:t>
            </a:r>
            <a:r>
              <a:rPr sz="2400" spc="20" dirty="0">
                <a:latin typeface="Segoe UI"/>
                <a:cs typeface="Segoe UI"/>
              </a:rPr>
              <a:t> </a:t>
            </a:r>
            <a:r>
              <a:rPr sz="2400" dirty="0">
                <a:latin typeface="Segoe UI"/>
                <a:cs typeface="Segoe UI"/>
              </a:rPr>
              <a:t>disease</a:t>
            </a:r>
            <a:r>
              <a:rPr sz="2400" spc="-15" dirty="0">
                <a:latin typeface="Segoe UI"/>
                <a:cs typeface="Segoe UI"/>
              </a:rPr>
              <a:t> </a:t>
            </a:r>
            <a:r>
              <a:rPr sz="2400" spc="-5" dirty="0">
                <a:latin typeface="Segoe UI"/>
                <a:cs typeface="Segoe UI"/>
              </a:rPr>
              <a:t>allowing</a:t>
            </a:r>
            <a:r>
              <a:rPr sz="2400" spc="45" dirty="0">
                <a:latin typeface="Segoe UI"/>
                <a:cs typeface="Segoe UI"/>
              </a:rPr>
              <a:t> </a:t>
            </a:r>
            <a:r>
              <a:rPr sz="2400" spc="-10" dirty="0">
                <a:latin typeface="Segoe UI"/>
                <a:cs typeface="Segoe UI"/>
              </a:rPr>
              <a:t>targeted</a:t>
            </a:r>
            <a:r>
              <a:rPr sz="2400" spc="-15" dirty="0">
                <a:latin typeface="Segoe UI"/>
                <a:cs typeface="Segoe UI"/>
              </a:rPr>
              <a:t> </a:t>
            </a:r>
            <a:r>
              <a:rPr sz="2400" dirty="0">
                <a:latin typeface="Segoe UI"/>
                <a:cs typeface="Segoe UI"/>
              </a:rPr>
              <a:t>interventions</a:t>
            </a:r>
            <a:endParaRPr sz="2400">
              <a:latin typeface="Segoe UI"/>
              <a:cs typeface="Segoe UI"/>
            </a:endParaRPr>
          </a:p>
          <a:p>
            <a:pPr>
              <a:lnSpc>
                <a:spcPct val="100000"/>
              </a:lnSpc>
              <a:spcBef>
                <a:spcPts val="20"/>
              </a:spcBef>
            </a:pPr>
            <a:endParaRPr sz="3450">
              <a:latin typeface="Segoe UI"/>
              <a:cs typeface="Segoe UI"/>
            </a:endParaRPr>
          </a:p>
          <a:p>
            <a:pPr marL="270510" marR="5080" indent="-258445">
              <a:lnSpc>
                <a:spcPct val="120000"/>
              </a:lnSpc>
              <a:tabLst>
                <a:tab pos="1431290" algn="l"/>
              </a:tabLst>
            </a:pPr>
            <a:r>
              <a:rPr sz="2400" dirty="0">
                <a:latin typeface="Wingdings"/>
                <a:cs typeface="Wingdings"/>
              </a:rPr>
              <a:t></a:t>
            </a:r>
            <a:r>
              <a:rPr sz="2400" spc="5" dirty="0">
                <a:latin typeface="Times New Roman"/>
                <a:cs typeface="Times New Roman"/>
              </a:rPr>
              <a:t> </a:t>
            </a:r>
            <a:r>
              <a:rPr sz="2400" dirty="0">
                <a:latin typeface="Segoe UI"/>
                <a:cs typeface="Segoe UI"/>
              </a:rPr>
              <a:t>Enables priority </a:t>
            </a:r>
            <a:r>
              <a:rPr sz="2400" spc="-5" dirty="0">
                <a:latin typeface="Segoe UI"/>
                <a:cs typeface="Segoe UI"/>
              </a:rPr>
              <a:t>setting </a:t>
            </a:r>
            <a:r>
              <a:rPr sz="2400" dirty="0">
                <a:latin typeface="Segoe UI"/>
                <a:cs typeface="Segoe UI"/>
              </a:rPr>
              <a:t>and </a:t>
            </a:r>
            <a:r>
              <a:rPr sz="2400" spc="-5" dirty="0">
                <a:latin typeface="Segoe UI"/>
                <a:cs typeface="Segoe UI"/>
              </a:rPr>
              <a:t>planning </a:t>
            </a:r>
            <a:r>
              <a:rPr sz="2400" spc="-30" dirty="0">
                <a:latin typeface="Segoe UI"/>
                <a:cs typeface="Segoe UI"/>
              </a:rPr>
              <a:t>of </a:t>
            </a:r>
            <a:r>
              <a:rPr sz="2400" spc="-10" dirty="0">
                <a:latin typeface="Segoe UI"/>
                <a:cs typeface="Segoe UI"/>
              </a:rPr>
              <a:t>control measures </a:t>
            </a:r>
            <a:r>
              <a:rPr sz="2400" spc="-650" dirty="0">
                <a:latin typeface="Segoe UI"/>
                <a:cs typeface="Segoe UI"/>
              </a:rPr>
              <a:t> </a:t>
            </a:r>
            <a:r>
              <a:rPr sz="2400" spc="-5" dirty="0">
                <a:latin typeface="Segoe UI"/>
                <a:cs typeface="Segoe UI"/>
              </a:rPr>
              <a:t>specific	</a:t>
            </a:r>
            <a:r>
              <a:rPr sz="2400" dirty="0">
                <a:latin typeface="Segoe UI"/>
                <a:cs typeface="Segoe UI"/>
              </a:rPr>
              <a:t>e.g.</a:t>
            </a:r>
            <a:r>
              <a:rPr sz="2400" spc="5" dirty="0">
                <a:latin typeface="Segoe UI"/>
                <a:cs typeface="Segoe UI"/>
              </a:rPr>
              <a:t> </a:t>
            </a:r>
            <a:r>
              <a:rPr sz="2400" spc="-10" dirty="0">
                <a:latin typeface="Segoe UI"/>
                <a:cs typeface="Segoe UI"/>
              </a:rPr>
              <a:t>to</a:t>
            </a:r>
            <a:r>
              <a:rPr sz="2400" spc="10" dirty="0">
                <a:latin typeface="Segoe UI"/>
                <a:cs typeface="Segoe UI"/>
              </a:rPr>
              <a:t> </a:t>
            </a:r>
            <a:r>
              <a:rPr sz="2400" dirty="0">
                <a:latin typeface="Segoe UI"/>
                <a:cs typeface="Segoe UI"/>
              </a:rPr>
              <a:t>a </a:t>
            </a:r>
            <a:r>
              <a:rPr sz="2400" spc="5" dirty="0">
                <a:latin typeface="Segoe UI"/>
                <a:cs typeface="Segoe UI"/>
              </a:rPr>
              <a:t>particular</a:t>
            </a:r>
            <a:r>
              <a:rPr sz="2400" spc="20" dirty="0">
                <a:latin typeface="Segoe UI"/>
                <a:cs typeface="Segoe UI"/>
              </a:rPr>
              <a:t> </a:t>
            </a:r>
            <a:r>
              <a:rPr sz="2400" spc="-10" dirty="0">
                <a:latin typeface="Segoe UI"/>
                <a:cs typeface="Segoe UI"/>
              </a:rPr>
              <a:t>region</a:t>
            </a:r>
            <a:endParaRPr sz="2400">
              <a:latin typeface="Segoe UI"/>
              <a:cs typeface="Segoe UI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707237" y="5355437"/>
            <a:ext cx="7757159" cy="42799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527425" marR="5080" indent="-3515360">
              <a:lnSpc>
                <a:spcPct val="120000"/>
              </a:lnSpc>
              <a:spcBef>
                <a:spcPts val="100"/>
              </a:spcBef>
            </a:pPr>
            <a:r>
              <a:rPr sz="1100" dirty="0">
                <a:latin typeface="Segoe UI"/>
                <a:cs typeface="Segoe UI"/>
              </a:rPr>
              <a:t>(Adapted</a:t>
            </a:r>
            <a:r>
              <a:rPr sz="1100" spc="20" dirty="0">
                <a:latin typeface="Segoe UI"/>
                <a:cs typeface="Segoe UI"/>
              </a:rPr>
              <a:t> </a:t>
            </a:r>
            <a:r>
              <a:rPr sz="1100" dirty="0">
                <a:latin typeface="Segoe UI"/>
                <a:cs typeface="Segoe UI"/>
              </a:rPr>
              <a:t>from</a:t>
            </a:r>
            <a:r>
              <a:rPr sz="1100" spc="15" dirty="0">
                <a:latin typeface="Segoe UI"/>
                <a:cs typeface="Segoe UI"/>
              </a:rPr>
              <a:t> </a:t>
            </a:r>
            <a:r>
              <a:rPr sz="1100" dirty="0">
                <a:latin typeface="Segoe UI"/>
                <a:cs typeface="Segoe UI"/>
              </a:rPr>
              <a:t>Hawker</a:t>
            </a:r>
            <a:r>
              <a:rPr sz="1100" spc="15" dirty="0">
                <a:latin typeface="Segoe UI"/>
                <a:cs typeface="Segoe UI"/>
              </a:rPr>
              <a:t> </a:t>
            </a:r>
            <a:r>
              <a:rPr sz="1100" dirty="0">
                <a:latin typeface="Segoe UI"/>
                <a:cs typeface="Segoe UI"/>
              </a:rPr>
              <a:t>et</a:t>
            </a:r>
            <a:r>
              <a:rPr sz="1100" spc="5" dirty="0">
                <a:latin typeface="Segoe UI"/>
                <a:cs typeface="Segoe UI"/>
              </a:rPr>
              <a:t> </a:t>
            </a:r>
            <a:r>
              <a:rPr sz="1100" spc="-5" dirty="0">
                <a:latin typeface="Segoe UI"/>
                <a:cs typeface="Segoe UI"/>
              </a:rPr>
              <a:t>al.</a:t>
            </a:r>
            <a:r>
              <a:rPr sz="1100" spc="30" dirty="0">
                <a:latin typeface="Segoe UI"/>
                <a:cs typeface="Segoe UI"/>
              </a:rPr>
              <a:t> </a:t>
            </a:r>
            <a:r>
              <a:rPr sz="1100" spc="-5" dirty="0">
                <a:latin typeface="Segoe UI"/>
                <a:cs typeface="Segoe UI"/>
              </a:rPr>
              <a:t>Communicable</a:t>
            </a:r>
            <a:r>
              <a:rPr sz="1100" spc="5" dirty="0">
                <a:latin typeface="Segoe UI"/>
                <a:cs typeface="Segoe UI"/>
              </a:rPr>
              <a:t> </a:t>
            </a:r>
            <a:r>
              <a:rPr sz="1100" spc="-5" dirty="0">
                <a:latin typeface="Segoe UI"/>
                <a:cs typeface="Segoe UI"/>
              </a:rPr>
              <a:t>Disease</a:t>
            </a:r>
            <a:r>
              <a:rPr sz="1100" spc="-15" dirty="0">
                <a:latin typeface="Segoe UI"/>
                <a:cs typeface="Segoe UI"/>
              </a:rPr>
              <a:t> </a:t>
            </a:r>
            <a:r>
              <a:rPr sz="1100" dirty="0">
                <a:latin typeface="Segoe UI"/>
                <a:cs typeface="Segoe UI"/>
              </a:rPr>
              <a:t>Control</a:t>
            </a:r>
            <a:r>
              <a:rPr sz="1100" spc="10" dirty="0">
                <a:latin typeface="Segoe UI"/>
                <a:cs typeface="Segoe UI"/>
              </a:rPr>
              <a:t> </a:t>
            </a:r>
            <a:r>
              <a:rPr sz="1100" dirty="0">
                <a:latin typeface="Segoe UI"/>
                <a:cs typeface="Segoe UI"/>
              </a:rPr>
              <a:t>and</a:t>
            </a:r>
            <a:r>
              <a:rPr sz="1100" spc="25" dirty="0">
                <a:latin typeface="Segoe UI"/>
                <a:cs typeface="Segoe UI"/>
              </a:rPr>
              <a:t> </a:t>
            </a:r>
            <a:r>
              <a:rPr sz="1100" spc="-5" dirty="0">
                <a:latin typeface="Segoe UI"/>
                <a:cs typeface="Segoe UI"/>
              </a:rPr>
              <a:t>Health </a:t>
            </a:r>
            <a:r>
              <a:rPr sz="1100" dirty="0">
                <a:latin typeface="Segoe UI"/>
                <a:cs typeface="Segoe UI"/>
              </a:rPr>
              <a:t>Protection</a:t>
            </a:r>
            <a:r>
              <a:rPr sz="1100" spc="20" dirty="0">
                <a:latin typeface="Segoe UI"/>
                <a:cs typeface="Segoe UI"/>
              </a:rPr>
              <a:t> </a:t>
            </a:r>
            <a:r>
              <a:rPr sz="1100" dirty="0">
                <a:latin typeface="Segoe UI"/>
                <a:cs typeface="Segoe UI"/>
              </a:rPr>
              <a:t>Handbook,</a:t>
            </a:r>
            <a:r>
              <a:rPr sz="1100" spc="15" dirty="0">
                <a:latin typeface="Segoe UI"/>
                <a:cs typeface="Segoe UI"/>
              </a:rPr>
              <a:t> </a:t>
            </a:r>
            <a:r>
              <a:rPr sz="1100" dirty="0">
                <a:latin typeface="Segoe UI"/>
                <a:cs typeface="Segoe UI"/>
              </a:rPr>
              <a:t>Third</a:t>
            </a:r>
            <a:r>
              <a:rPr sz="1100" spc="10" dirty="0">
                <a:latin typeface="Segoe UI"/>
                <a:cs typeface="Segoe UI"/>
              </a:rPr>
              <a:t> </a:t>
            </a:r>
            <a:r>
              <a:rPr sz="1100" spc="-5" dirty="0">
                <a:latin typeface="Segoe UI"/>
                <a:cs typeface="Segoe UI"/>
              </a:rPr>
              <a:t>Edition.</a:t>
            </a:r>
            <a:r>
              <a:rPr sz="1100" spc="30" dirty="0">
                <a:latin typeface="Segoe UI"/>
                <a:cs typeface="Segoe UI"/>
              </a:rPr>
              <a:t> </a:t>
            </a:r>
            <a:r>
              <a:rPr sz="1100" dirty="0">
                <a:latin typeface="Segoe UI"/>
                <a:cs typeface="Segoe UI"/>
              </a:rPr>
              <a:t>2012,</a:t>
            </a:r>
            <a:r>
              <a:rPr sz="1100" spc="-30" dirty="0">
                <a:latin typeface="Segoe UI"/>
                <a:cs typeface="Segoe UI"/>
              </a:rPr>
              <a:t> </a:t>
            </a:r>
            <a:r>
              <a:rPr sz="1100" spc="-5" dirty="0">
                <a:latin typeface="Segoe UI"/>
                <a:cs typeface="Segoe UI"/>
              </a:rPr>
              <a:t>Blackwell </a:t>
            </a:r>
            <a:r>
              <a:rPr sz="1100" spc="-290" dirty="0">
                <a:latin typeface="Segoe UI"/>
                <a:cs typeface="Segoe UI"/>
              </a:rPr>
              <a:t> </a:t>
            </a:r>
            <a:r>
              <a:rPr sz="1100" spc="-5" dirty="0">
                <a:latin typeface="Segoe UI"/>
                <a:cs typeface="Segoe UI"/>
              </a:rPr>
              <a:t>Publishing)</a:t>
            </a:r>
            <a:endParaRPr sz="1100">
              <a:latin typeface="Segoe UI"/>
              <a:cs typeface="Segoe UI"/>
            </a:endParaRP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pc="-5" dirty="0"/>
              <a:t>Activity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535940" y="1624711"/>
            <a:ext cx="7967345" cy="130556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355600" marR="5080" indent="-343535">
              <a:lnSpc>
                <a:spcPct val="100000"/>
              </a:lnSpc>
              <a:spcBef>
                <a:spcPts val="95"/>
              </a:spcBef>
              <a:tabLst>
                <a:tab pos="355600" algn="l"/>
                <a:tab pos="6691630" algn="l"/>
              </a:tabLst>
            </a:pPr>
            <a:r>
              <a:rPr sz="2800" spc="-5" dirty="0">
                <a:latin typeface="Wingdings"/>
                <a:cs typeface="Wingdings"/>
              </a:rPr>
              <a:t></a:t>
            </a:r>
            <a:r>
              <a:rPr sz="2800" spc="-5" dirty="0">
                <a:latin typeface="Times New Roman"/>
                <a:cs typeface="Times New Roman"/>
              </a:rPr>
              <a:t>	</a:t>
            </a:r>
            <a:r>
              <a:rPr sz="2800" spc="-15" dirty="0">
                <a:latin typeface="Segoe UI"/>
                <a:cs typeface="Segoe UI"/>
              </a:rPr>
              <a:t>Working</a:t>
            </a:r>
            <a:r>
              <a:rPr sz="2800" dirty="0">
                <a:latin typeface="Segoe UI"/>
                <a:cs typeface="Segoe UI"/>
              </a:rPr>
              <a:t> </a:t>
            </a:r>
            <a:r>
              <a:rPr sz="2800" spc="-5" dirty="0">
                <a:latin typeface="Segoe UI"/>
                <a:cs typeface="Segoe UI"/>
              </a:rPr>
              <a:t>in</a:t>
            </a:r>
            <a:r>
              <a:rPr sz="2800" dirty="0">
                <a:latin typeface="Segoe UI"/>
                <a:cs typeface="Segoe UI"/>
              </a:rPr>
              <a:t> </a:t>
            </a:r>
            <a:r>
              <a:rPr sz="2800" spc="-5" dirty="0">
                <a:latin typeface="Segoe UI"/>
                <a:cs typeface="Segoe UI"/>
              </a:rPr>
              <a:t>a</a:t>
            </a:r>
            <a:r>
              <a:rPr sz="2800" spc="5" dirty="0">
                <a:latin typeface="Segoe UI"/>
                <a:cs typeface="Segoe UI"/>
              </a:rPr>
              <a:t> </a:t>
            </a:r>
            <a:r>
              <a:rPr sz="2800" spc="-10" dirty="0">
                <a:latin typeface="Segoe UI"/>
                <a:cs typeface="Segoe UI"/>
              </a:rPr>
              <a:t>groups,</a:t>
            </a:r>
            <a:r>
              <a:rPr sz="2800" spc="20" dirty="0">
                <a:latin typeface="Segoe UI"/>
                <a:cs typeface="Segoe UI"/>
              </a:rPr>
              <a:t> </a:t>
            </a:r>
            <a:r>
              <a:rPr sz="2800" spc="-15" dirty="0">
                <a:latin typeface="Segoe UI"/>
                <a:cs typeface="Segoe UI"/>
              </a:rPr>
              <a:t>research</a:t>
            </a:r>
            <a:r>
              <a:rPr sz="2800" dirty="0">
                <a:latin typeface="Segoe UI"/>
                <a:cs typeface="Segoe UI"/>
              </a:rPr>
              <a:t> </a:t>
            </a:r>
            <a:r>
              <a:rPr sz="2800" spc="-5" dirty="0">
                <a:latin typeface="Segoe UI"/>
                <a:cs typeface="Segoe UI"/>
              </a:rPr>
              <a:t>the</a:t>
            </a:r>
            <a:r>
              <a:rPr sz="2800" dirty="0">
                <a:latin typeface="Segoe UI"/>
                <a:cs typeface="Segoe UI"/>
              </a:rPr>
              <a:t> </a:t>
            </a:r>
            <a:r>
              <a:rPr sz="2800" spc="-10" dirty="0">
                <a:latin typeface="Segoe UI"/>
                <a:cs typeface="Segoe UI"/>
              </a:rPr>
              <a:t>strategies</a:t>
            </a:r>
            <a:r>
              <a:rPr sz="2800" dirty="0">
                <a:latin typeface="Segoe UI"/>
                <a:cs typeface="Segoe UI"/>
              </a:rPr>
              <a:t> </a:t>
            </a:r>
            <a:r>
              <a:rPr sz="2800" spc="-5" dirty="0">
                <a:latin typeface="Segoe UI"/>
                <a:cs typeface="Segoe UI"/>
              </a:rPr>
              <a:t>that </a:t>
            </a:r>
            <a:r>
              <a:rPr sz="2800" spc="-755" dirty="0">
                <a:latin typeface="Segoe UI"/>
                <a:cs typeface="Segoe UI"/>
              </a:rPr>
              <a:t> </a:t>
            </a:r>
            <a:r>
              <a:rPr sz="2800" spc="-5" dirty="0">
                <a:latin typeface="Segoe UI"/>
                <a:cs typeface="Segoe UI"/>
              </a:rPr>
              <a:t>was</a:t>
            </a:r>
            <a:r>
              <a:rPr sz="2800" spc="10" dirty="0">
                <a:latin typeface="Segoe UI"/>
                <a:cs typeface="Segoe UI"/>
              </a:rPr>
              <a:t> </a:t>
            </a:r>
            <a:r>
              <a:rPr sz="2800" spc="-10" dirty="0">
                <a:latin typeface="Segoe UI"/>
                <a:cs typeface="Segoe UI"/>
              </a:rPr>
              <a:t>implemented</a:t>
            </a:r>
            <a:r>
              <a:rPr sz="2800" spc="20" dirty="0">
                <a:latin typeface="Segoe UI"/>
                <a:cs typeface="Segoe UI"/>
              </a:rPr>
              <a:t> </a:t>
            </a:r>
            <a:r>
              <a:rPr sz="2800" spc="-15" dirty="0">
                <a:latin typeface="Segoe UI"/>
                <a:cs typeface="Segoe UI"/>
              </a:rPr>
              <a:t>to</a:t>
            </a:r>
            <a:r>
              <a:rPr sz="2800" spc="5" dirty="0">
                <a:latin typeface="Segoe UI"/>
                <a:cs typeface="Segoe UI"/>
              </a:rPr>
              <a:t> </a:t>
            </a:r>
            <a:r>
              <a:rPr sz="2800" spc="-5" dirty="0">
                <a:latin typeface="Segoe UI"/>
                <a:cs typeface="Segoe UI"/>
              </a:rPr>
              <a:t>monitor</a:t>
            </a:r>
            <a:r>
              <a:rPr sz="2800" spc="20" dirty="0">
                <a:latin typeface="Segoe UI"/>
                <a:cs typeface="Segoe UI"/>
              </a:rPr>
              <a:t> </a:t>
            </a:r>
            <a:r>
              <a:rPr sz="2800" b="1" spc="-10" dirty="0">
                <a:latin typeface="Segoe UI"/>
                <a:cs typeface="Segoe UI"/>
              </a:rPr>
              <a:t>Covid-19	</a:t>
            </a:r>
            <a:r>
              <a:rPr sz="2800" spc="-5" dirty="0">
                <a:latin typeface="Segoe UI"/>
                <a:cs typeface="Segoe UI"/>
              </a:rPr>
              <a:t>in the </a:t>
            </a:r>
            <a:r>
              <a:rPr sz="2800" dirty="0">
                <a:latin typeface="Segoe UI"/>
                <a:cs typeface="Segoe UI"/>
              </a:rPr>
              <a:t> </a:t>
            </a:r>
            <a:r>
              <a:rPr sz="2800" spc="-10" dirty="0">
                <a:latin typeface="Segoe UI"/>
                <a:cs typeface="Segoe UI"/>
              </a:rPr>
              <a:t>UK</a:t>
            </a:r>
            <a:endParaRPr sz="2800">
              <a:latin typeface="Segoe UI"/>
              <a:cs typeface="Segoe UI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1071168" y="4441466"/>
            <a:ext cx="6997700" cy="104965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2897505" marR="5080" indent="-2885440">
              <a:lnSpc>
                <a:spcPct val="120000"/>
              </a:lnSpc>
              <a:spcBef>
                <a:spcPts val="95"/>
              </a:spcBef>
            </a:pPr>
            <a:r>
              <a:rPr sz="2800" b="1" spc="-15" dirty="0">
                <a:latin typeface="Segoe UI"/>
                <a:cs typeface="Segoe UI"/>
              </a:rPr>
              <a:t>Feedback</a:t>
            </a:r>
            <a:r>
              <a:rPr sz="2800" b="1" spc="35" dirty="0">
                <a:latin typeface="Segoe UI"/>
                <a:cs typeface="Segoe UI"/>
              </a:rPr>
              <a:t> </a:t>
            </a:r>
            <a:r>
              <a:rPr sz="2800" b="1" spc="-15" dirty="0">
                <a:latin typeface="Segoe UI"/>
                <a:cs typeface="Segoe UI"/>
              </a:rPr>
              <a:t>your</a:t>
            </a:r>
            <a:r>
              <a:rPr sz="2800" b="1" spc="15" dirty="0">
                <a:latin typeface="Segoe UI"/>
                <a:cs typeface="Segoe UI"/>
              </a:rPr>
              <a:t> </a:t>
            </a:r>
            <a:r>
              <a:rPr sz="2800" b="1" spc="-10" dirty="0">
                <a:latin typeface="Segoe UI"/>
                <a:cs typeface="Segoe UI"/>
              </a:rPr>
              <a:t>findings</a:t>
            </a:r>
            <a:r>
              <a:rPr sz="2800" b="1" spc="65" dirty="0">
                <a:latin typeface="Segoe UI"/>
                <a:cs typeface="Segoe UI"/>
              </a:rPr>
              <a:t> </a:t>
            </a:r>
            <a:r>
              <a:rPr sz="2800" b="1" spc="-5" dirty="0">
                <a:latin typeface="Segoe UI"/>
                <a:cs typeface="Segoe UI"/>
              </a:rPr>
              <a:t>to</a:t>
            </a:r>
            <a:r>
              <a:rPr sz="2800" b="1" spc="-10" dirty="0">
                <a:latin typeface="Segoe UI"/>
                <a:cs typeface="Segoe UI"/>
              </a:rPr>
              <a:t> </a:t>
            </a:r>
            <a:r>
              <a:rPr sz="2800" b="1" spc="-5" dirty="0">
                <a:latin typeface="Segoe UI"/>
                <a:cs typeface="Segoe UI"/>
              </a:rPr>
              <a:t>the </a:t>
            </a:r>
            <a:r>
              <a:rPr sz="2800" b="1" spc="-10" dirty="0">
                <a:latin typeface="Segoe UI"/>
                <a:cs typeface="Segoe UI"/>
              </a:rPr>
              <a:t>whole</a:t>
            </a:r>
            <a:r>
              <a:rPr sz="2800" b="1" spc="30" dirty="0">
                <a:latin typeface="Segoe UI"/>
                <a:cs typeface="Segoe UI"/>
              </a:rPr>
              <a:t> </a:t>
            </a:r>
            <a:r>
              <a:rPr sz="2800" b="1" spc="-5" dirty="0">
                <a:latin typeface="Segoe UI"/>
                <a:cs typeface="Segoe UI"/>
              </a:rPr>
              <a:t>class </a:t>
            </a:r>
            <a:r>
              <a:rPr sz="2800" b="1" spc="-755" dirty="0">
                <a:latin typeface="Segoe UI"/>
                <a:cs typeface="Segoe UI"/>
              </a:rPr>
              <a:t> </a:t>
            </a:r>
            <a:r>
              <a:rPr sz="2800" b="1" spc="-10" dirty="0">
                <a:latin typeface="Segoe UI"/>
                <a:cs typeface="Segoe UI"/>
              </a:rPr>
              <a:t>15mins</a:t>
            </a:r>
            <a:endParaRPr sz="2800">
              <a:latin typeface="Segoe UI"/>
              <a:cs typeface="Segoe UI"/>
            </a:endParaRP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800225" y="483234"/>
            <a:ext cx="5544820" cy="69659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pc="-5" dirty="0"/>
              <a:t>Monitoring</a:t>
            </a:r>
            <a:r>
              <a:rPr spc="-60" dirty="0"/>
              <a:t> </a:t>
            </a:r>
            <a:r>
              <a:rPr spc="-5" dirty="0"/>
              <a:t>Covid-19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535940" y="1526260"/>
            <a:ext cx="6492240" cy="2366645"/>
          </a:xfrm>
          <a:prstGeom prst="rect">
            <a:avLst/>
          </a:prstGeom>
        </p:spPr>
        <p:txBody>
          <a:bodyPr vert="horz" wrap="square" lIns="0" tIns="10985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865"/>
              </a:spcBef>
              <a:tabLst>
                <a:tab pos="355600" algn="l"/>
              </a:tabLst>
            </a:pPr>
            <a:r>
              <a:rPr sz="3200" dirty="0">
                <a:latin typeface="Arial"/>
                <a:cs typeface="Arial"/>
              </a:rPr>
              <a:t>•	</a:t>
            </a:r>
            <a:r>
              <a:rPr sz="3200" spc="-5" dirty="0">
                <a:latin typeface="Segoe UI"/>
                <a:cs typeface="Segoe UI"/>
              </a:rPr>
              <a:t>Collecting</a:t>
            </a:r>
            <a:r>
              <a:rPr sz="3200" spc="-30" dirty="0">
                <a:latin typeface="Segoe UI"/>
                <a:cs typeface="Segoe UI"/>
              </a:rPr>
              <a:t> </a:t>
            </a:r>
            <a:r>
              <a:rPr sz="3200" spc="-5" dirty="0">
                <a:latin typeface="Segoe UI"/>
                <a:cs typeface="Segoe UI"/>
              </a:rPr>
              <a:t>data</a:t>
            </a:r>
            <a:endParaRPr sz="3200">
              <a:latin typeface="Segoe UI"/>
              <a:cs typeface="Segoe UI"/>
            </a:endParaRPr>
          </a:p>
          <a:p>
            <a:pPr marL="12700">
              <a:lnSpc>
                <a:spcPct val="100000"/>
              </a:lnSpc>
              <a:spcBef>
                <a:spcPts val="770"/>
              </a:spcBef>
              <a:tabLst>
                <a:tab pos="355600" algn="l"/>
              </a:tabLst>
            </a:pPr>
            <a:r>
              <a:rPr sz="3200" dirty="0">
                <a:latin typeface="Arial"/>
                <a:cs typeface="Arial"/>
              </a:rPr>
              <a:t>•	</a:t>
            </a:r>
            <a:r>
              <a:rPr sz="3200" spc="-20" dirty="0">
                <a:latin typeface="Segoe UI"/>
                <a:cs typeface="Segoe UI"/>
              </a:rPr>
              <a:t>Vaccination</a:t>
            </a:r>
            <a:r>
              <a:rPr sz="3200" spc="-70" dirty="0">
                <a:latin typeface="Segoe UI"/>
                <a:cs typeface="Segoe UI"/>
              </a:rPr>
              <a:t> </a:t>
            </a:r>
            <a:r>
              <a:rPr sz="3200" dirty="0">
                <a:latin typeface="Segoe UI"/>
                <a:cs typeface="Segoe UI"/>
              </a:rPr>
              <a:t>data</a:t>
            </a:r>
            <a:endParaRPr sz="3200">
              <a:latin typeface="Segoe UI"/>
              <a:cs typeface="Segoe UI"/>
            </a:endParaRPr>
          </a:p>
          <a:p>
            <a:pPr marL="12700">
              <a:lnSpc>
                <a:spcPct val="100000"/>
              </a:lnSpc>
              <a:spcBef>
                <a:spcPts val="770"/>
              </a:spcBef>
              <a:tabLst>
                <a:tab pos="355600" algn="l"/>
              </a:tabLst>
            </a:pPr>
            <a:r>
              <a:rPr sz="3200" dirty="0">
                <a:latin typeface="Arial"/>
                <a:cs typeface="Arial"/>
              </a:rPr>
              <a:t>•	</a:t>
            </a:r>
            <a:r>
              <a:rPr sz="3200" spc="-5" dirty="0">
                <a:latin typeface="Segoe UI"/>
                <a:cs typeface="Segoe UI"/>
              </a:rPr>
              <a:t>Lateral</a:t>
            </a:r>
            <a:r>
              <a:rPr sz="3200" spc="-25" dirty="0">
                <a:latin typeface="Segoe UI"/>
                <a:cs typeface="Segoe UI"/>
              </a:rPr>
              <a:t> </a:t>
            </a:r>
            <a:r>
              <a:rPr sz="3200" dirty="0">
                <a:latin typeface="Segoe UI"/>
                <a:cs typeface="Segoe UI"/>
              </a:rPr>
              <a:t>flow</a:t>
            </a:r>
            <a:r>
              <a:rPr sz="3200" spc="-25" dirty="0">
                <a:latin typeface="Segoe UI"/>
                <a:cs typeface="Segoe UI"/>
              </a:rPr>
              <a:t> </a:t>
            </a:r>
            <a:r>
              <a:rPr sz="3200" spc="-10" dirty="0">
                <a:latin typeface="Segoe UI"/>
                <a:cs typeface="Segoe UI"/>
              </a:rPr>
              <a:t>test</a:t>
            </a:r>
            <a:r>
              <a:rPr sz="3200" dirty="0">
                <a:latin typeface="Segoe UI"/>
                <a:cs typeface="Segoe UI"/>
              </a:rPr>
              <a:t> and</a:t>
            </a:r>
            <a:r>
              <a:rPr sz="3200" spc="-5" dirty="0">
                <a:latin typeface="Segoe UI"/>
                <a:cs typeface="Segoe UI"/>
              </a:rPr>
              <a:t> PCR</a:t>
            </a:r>
            <a:r>
              <a:rPr sz="3200" dirty="0">
                <a:latin typeface="Segoe UI"/>
                <a:cs typeface="Segoe UI"/>
              </a:rPr>
              <a:t> </a:t>
            </a:r>
            <a:r>
              <a:rPr sz="3200" spc="-10" dirty="0">
                <a:latin typeface="Segoe UI"/>
                <a:cs typeface="Segoe UI"/>
              </a:rPr>
              <a:t>test</a:t>
            </a:r>
            <a:r>
              <a:rPr sz="3200" spc="-5" dirty="0">
                <a:latin typeface="Segoe UI"/>
                <a:cs typeface="Segoe UI"/>
              </a:rPr>
              <a:t> </a:t>
            </a:r>
            <a:r>
              <a:rPr sz="3200" dirty="0">
                <a:latin typeface="Segoe UI"/>
                <a:cs typeface="Segoe UI"/>
              </a:rPr>
              <a:t>data</a:t>
            </a:r>
            <a:endParaRPr sz="3200">
              <a:latin typeface="Segoe UI"/>
              <a:cs typeface="Segoe UI"/>
            </a:endParaRPr>
          </a:p>
          <a:p>
            <a:pPr marL="12700">
              <a:lnSpc>
                <a:spcPct val="100000"/>
              </a:lnSpc>
              <a:spcBef>
                <a:spcPts val="765"/>
              </a:spcBef>
              <a:tabLst>
                <a:tab pos="355600" algn="l"/>
              </a:tabLst>
            </a:pPr>
            <a:r>
              <a:rPr sz="3200" dirty="0">
                <a:latin typeface="Arial"/>
                <a:cs typeface="Arial"/>
              </a:rPr>
              <a:t>•	</a:t>
            </a:r>
            <a:r>
              <a:rPr sz="3200" spc="-5" dirty="0">
                <a:latin typeface="Segoe UI"/>
                <a:cs typeface="Segoe UI"/>
              </a:rPr>
              <a:t>Mutation</a:t>
            </a:r>
            <a:r>
              <a:rPr sz="3200" dirty="0">
                <a:latin typeface="Segoe UI"/>
                <a:cs typeface="Segoe UI"/>
              </a:rPr>
              <a:t> identify</a:t>
            </a:r>
            <a:r>
              <a:rPr sz="3200" spc="5" dirty="0">
                <a:latin typeface="Segoe UI"/>
                <a:cs typeface="Segoe UI"/>
              </a:rPr>
              <a:t> </a:t>
            </a:r>
            <a:r>
              <a:rPr sz="3200" dirty="0">
                <a:latin typeface="Segoe UI"/>
                <a:cs typeface="Segoe UI"/>
              </a:rPr>
              <a:t>by </a:t>
            </a:r>
            <a:r>
              <a:rPr sz="3200" spc="-5" dirty="0">
                <a:latin typeface="Segoe UI"/>
                <a:cs typeface="Segoe UI"/>
              </a:rPr>
              <a:t>scientist</a:t>
            </a:r>
            <a:endParaRPr sz="3200">
              <a:latin typeface="Segoe UI"/>
              <a:cs typeface="Segoe UI"/>
            </a:endParaRP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pc="-5" dirty="0"/>
              <a:t>Activity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535940" y="1582038"/>
            <a:ext cx="7995284" cy="3866515"/>
          </a:xfrm>
          <a:prstGeom prst="rect">
            <a:avLst/>
          </a:prstGeom>
        </p:spPr>
        <p:txBody>
          <a:bodyPr vert="horz" wrap="square" lIns="0" tIns="60960" rIns="0" bIns="0" rtlCol="0">
            <a:spAutoFit/>
          </a:bodyPr>
          <a:lstStyle/>
          <a:p>
            <a:pPr marL="355600" marR="229235" indent="-343535">
              <a:lnSpc>
                <a:spcPts val="3020"/>
              </a:lnSpc>
              <a:spcBef>
                <a:spcPts val="480"/>
              </a:spcBef>
              <a:tabLst>
                <a:tab pos="355600" algn="l"/>
              </a:tabLst>
            </a:pPr>
            <a:r>
              <a:rPr sz="2800" spc="-5" dirty="0">
                <a:latin typeface="Arial"/>
                <a:cs typeface="Arial"/>
              </a:rPr>
              <a:t>•	</a:t>
            </a:r>
            <a:r>
              <a:rPr sz="2800" spc="-15" dirty="0">
                <a:latin typeface="Segoe UI"/>
                <a:cs typeface="Segoe UI"/>
              </a:rPr>
              <a:t>Working</a:t>
            </a:r>
            <a:r>
              <a:rPr sz="2800" spc="-5" dirty="0">
                <a:latin typeface="Segoe UI"/>
                <a:cs typeface="Segoe UI"/>
              </a:rPr>
              <a:t> in </a:t>
            </a:r>
            <a:r>
              <a:rPr sz="2800" spc="-10" dirty="0">
                <a:latin typeface="Segoe UI"/>
                <a:cs typeface="Segoe UI"/>
              </a:rPr>
              <a:t>groups</a:t>
            </a:r>
            <a:r>
              <a:rPr sz="2800" spc="15" dirty="0">
                <a:latin typeface="Segoe UI"/>
                <a:cs typeface="Segoe UI"/>
              </a:rPr>
              <a:t> </a:t>
            </a:r>
            <a:r>
              <a:rPr sz="2800" spc="-5" dirty="0">
                <a:latin typeface="Segoe UI"/>
                <a:cs typeface="Segoe UI"/>
              </a:rPr>
              <a:t>using</a:t>
            </a:r>
            <a:r>
              <a:rPr sz="2800" dirty="0">
                <a:latin typeface="Segoe UI"/>
                <a:cs typeface="Segoe UI"/>
              </a:rPr>
              <a:t> </a:t>
            </a:r>
            <a:r>
              <a:rPr sz="2800" spc="-5" dirty="0">
                <a:latin typeface="Segoe UI"/>
                <a:cs typeface="Segoe UI"/>
              </a:rPr>
              <a:t>the below</a:t>
            </a:r>
            <a:r>
              <a:rPr sz="2800" spc="10" dirty="0">
                <a:latin typeface="Segoe UI"/>
                <a:cs typeface="Segoe UI"/>
              </a:rPr>
              <a:t> </a:t>
            </a:r>
            <a:r>
              <a:rPr sz="2800" spc="-10" dirty="0">
                <a:latin typeface="Segoe UI"/>
                <a:cs typeface="Segoe UI"/>
              </a:rPr>
              <a:t>link</a:t>
            </a:r>
            <a:r>
              <a:rPr sz="2800" spc="-5" dirty="0">
                <a:latin typeface="Segoe UI"/>
                <a:cs typeface="Segoe UI"/>
              </a:rPr>
              <a:t> </a:t>
            </a:r>
            <a:r>
              <a:rPr sz="2800" spc="-10" dirty="0">
                <a:latin typeface="Segoe UI"/>
                <a:cs typeface="Segoe UI"/>
              </a:rPr>
              <a:t>explore </a:t>
            </a:r>
            <a:r>
              <a:rPr sz="2800" spc="-750" dirty="0">
                <a:latin typeface="Segoe UI"/>
                <a:cs typeface="Segoe UI"/>
              </a:rPr>
              <a:t> </a:t>
            </a:r>
            <a:r>
              <a:rPr sz="2800" spc="-5" dirty="0">
                <a:latin typeface="Segoe UI"/>
                <a:cs typeface="Segoe UI"/>
              </a:rPr>
              <a:t>the </a:t>
            </a:r>
            <a:r>
              <a:rPr sz="2800" dirty="0">
                <a:latin typeface="Segoe UI"/>
                <a:cs typeface="Segoe UI"/>
              </a:rPr>
              <a:t>Surveillance</a:t>
            </a:r>
            <a:r>
              <a:rPr sz="2800" spc="-5" dirty="0">
                <a:latin typeface="Segoe UI"/>
                <a:cs typeface="Segoe UI"/>
              </a:rPr>
              <a:t> </a:t>
            </a:r>
            <a:r>
              <a:rPr sz="2800" spc="-10" dirty="0">
                <a:latin typeface="Segoe UI"/>
                <a:cs typeface="Segoe UI"/>
              </a:rPr>
              <a:t>strategies</a:t>
            </a:r>
            <a:r>
              <a:rPr sz="2800" spc="10" dirty="0">
                <a:latin typeface="Segoe UI"/>
                <a:cs typeface="Segoe UI"/>
              </a:rPr>
              <a:t> </a:t>
            </a:r>
            <a:r>
              <a:rPr sz="2800" spc="-5" dirty="0">
                <a:latin typeface="Segoe UI"/>
                <a:cs typeface="Segoe UI"/>
              </a:rPr>
              <a:t>that</a:t>
            </a:r>
            <a:r>
              <a:rPr sz="2800" spc="10" dirty="0">
                <a:latin typeface="Segoe UI"/>
                <a:cs typeface="Segoe UI"/>
              </a:rPr>
              <a:t> </a:t>
            </a:r>
            <a:r>
              <a:rPr sz="2800" spc="-5" dirty="0">
                <a:latin typeface="Segoe UI"/>
                <a:cs typeface="Segoe UI"/>
              </a:rPr>
              <a:t>was</a:t>
            </a:r>
            <a:r>
              <a:rPr sz="2800" dirty="0">
                <a:latin typeface="Segoe UI"/>
                <a:cs typeface="Segoe UI"/>
              </a:rPr>
              <a:t> </a:t>
            </a:r>
            <a:r>
              <a:rPr sz="2800" spc="-5" dirty="0">
                <a:latin typeface="Segoe UI"/>
                <a:cs typeface="Segoe UI"/>
              </a:rPr>
              <a:t>use for </a:t>
            </a:r>
            <a:r>
              <a:rPr sz="2800" dirty="0">
                <a:latin typeface="Segoe UI"/>
                <a:cs typeface="Segoe UI"/>
              </a:rPr>
              <a:t> </a:t>
            </a:r>
            <a:r>
              <a:rPr sz="2800" spc="-10" dirty="0">
                <a:latin typeface="Segoe UI"/>
                <a:cs typeface="Segoe UI"/>
              </a:rPr>
              <a:t>COVID-19</a:t>
            </a:r>
            <a:endParaRPr sz="2800" dirty="0">
              <a:latin typeface="Segoe UI"/>
              <a:cs typeface="Segoe UI"/>
            </a:endParaRPr>
          </a:p>
          <a:p>
            <a:pPr>
              <a:lnSpc>
                <a:spcPct val="100000"/>
              </a:lnSpc>
              <a:spcBef>
                <a:spcPts val="10"/>
              </a:spcBef>
            </a:pPr>
            <a:endParaRPr sz="3250" dirty="0">
              <a:latin typeface="Segoe UI"/>
              <a:cs typeface="Segoe UI"/>
            </a:endParaRPr>
          </a:p>
          <a:p>
            <a:pPr marL="88900" marR="5080" algn="ctr">
              <a:lnSpc>
                <a:spcPct val="90000"/>
              </a:lnSpc>
            </a:pPr>
            <a:r>
              <a:rPr sz="2800" u="sng" spc="-10" dirty="0">
                <a:solidFill>
                  <a:srgbClr val="0000FF"/>
                </a:solidFill>
                <a:uFill>
                  <a:solidFill>
                    <a:srgbClr val="0000FF"/>
                  </a:solidFill>
                </a:uFill>
                <a:latin typeface="Segoe UI"/>
                <a:cs typeface="Segoe UI"/>
                <a:hlinkClick r:id="rId2"/>
              </a:rPr>
              <a:t>https://www.ecdc.europa.eu/sites/default/files/doc </a:t>
            </a:r>
            <a:r>
              <a:rPr sz="2800" spc="-755" dirty="0">
                <a:solidFill>
                  <a:srgbClr val="0000FF"/>
                </a:solidFill>
                <a:latin typeface="Segoe UI"/>
                <a:cs typeface="Segoe UI"/>
                <a:hlinkClick r:id="rId2"/>
              </a:rPr>
              <a:t> </a:t>
            </a:r>
            <a:r>
              <a:rPr sz="2800" u="sng" spc="-5" dirty="0">
                <a:solidFill>
                  <a:srgbClr val="0000FF"/>
                </a:solidFill>
                <a:uFill>
                  <a:solidFill>
                    <a:srgbClr val="0000FF"/>
                  </a:solidFill>
                </a:uFill>
                <a:latin typeface="Segoe UI"/>
                <a:cs typeface="Segoe UI"/>
                <a:hlinkClick r:id="rId2"/>
              </a:rPr>
              <a:t>uments/COVID-19-surveillance-strategy-9-Apr- </a:t>
            </a:r>
            <a:r>
              <a:rPr sz="2800" dirty="0">
                <a:solidFill>
                  <a:srgbClr val="0000FF"/>
                </a:solidFill>
                <a:latin typeface="Segoe UI"/>
                <a:cs typeface="Segoe UI"/>
                <a:hlinkClick r:id="rId2"/>
              </a:rPr>
              <a:t> </a:t>
            </a:r>
            <a:r>
              <a:rPr sz="2800" u="sng" spc="-5" dirty="0">
                <a:solidFill>
                  <a:srgbClr val="0000FF"/>
                </a:solidFill>
                <a:uFill>
                  <a:solidFill>
                    <a:srgbClr val="0000FF"/>
                  </a:solidFill>
                </a:uFill>
                <a:latin typeface="Segoe UI"/>
                <a:cs typeface="Segoe UI"/>
                <a:hlinkClick r:id="rId2"/>
              </a:rPr>
              <a:t>2020.pdf</a:t>
            </a:r>
            <a:endParaRPr sz="2800" dirty="0">
              <a:latin typeface="Segoe UI"/>
              <a:cs typeface="Segoe UI"/>
            </a:endParaRPr>
          </a:p>
          <a:p>
            <a:pPr>
              <a:lnSpc>
                <a:spcPct val="100000"/>
              </a:lnSpc>
              <a:spcBef>
                <a:spcPts val="40"/>
              </a:spcBef>
            </a:pPr>
            <a:endParaRPr sz="3000" dirty="0">
              <a:latin typeface="Segoe UI"/>
              <a:cs typeface="Segoe UI"/>
            </a:endParaRPr>
          </a:p>
          <a:p>
            <a:pPr marL="73025" algn="ctr">
              <a:lnSpc>
                <a:spcPct val="100000"/>
              </a:lnSpc>
            </a:pPr>
            <a:r>
              <a:rPr sz="2800" b="1" spc="-15" dirty="0">
                <a:latin typeface="Segoe UI"/>
                <a:cs typeface="Segoe UI"/>
              </a:rPr>
              <a:t>Feedback</a:t>
            </a:r>
            <a:r>
              <a:rPr sz="2800" b="1" spc="30" dirty="0">
                <a:latin typeface="Segoe UI"/>
                <a:cs typeface="Segoe UI"/>
              </a:rPr>
              <a:t> </a:t>
            </a:r>
            <a:r>
              <a:rPr sz="2800" b="1" spc="-15" dirty="0">
                <a:latin typeface="Segoe UI"/>
                <a:cs typeface="Segoe UI"/>
              </a:rPr>
              <a:t>your</a:t>
            </a:r>
            <a:r>
              <a:rPr sz="2800" b="1" spc="10" dirty="0">
                <a:latin typeface="Segoe UI"/>
                <a:cs typeface="Segoe UI"/>
              </a:rPr>
              <a:t> </a:t>
            </a:r>
            <a:r>
              <a:rPr sz="2800" b="1" spc="-10" dirty="0">
                <a:latin typeface="Segoe UI"/>
                <a:cs typeface="Segoe UI"/>
              </a:rPr>
              <a:t>findings</a:t>
            </a:r>
            <a:r>
              <a:rPr sz="2800" b="1" spc="65" dirty="0">
                <a:latin typeface="Segoe UI"/>
                <a:cs typeface="Segoe UI"/>
              </a:rPr>
              <a:t> </a:t>
            </a:r>
            <a:r>
              <a:rPr sz="2800" b="1" spc="-10" dirty="0">
                <a:latin typeface="Segoe UI"/>
                <a:cs typeface="Segoe UI"/>
              </a:rPr>
              <a:t>to</a:t>
            </a:r>
            <a:r>
              <a:rPr sz="2800" b="1" spc="-5" dirty="0">
                <a:latin typeface="Segoe UI"/>
                <a:cs typeface="Segoe UI"/>
              </a:rPr>
              <a:t> the</a:t>
            </a:r>
            <a:r>
              <a:rPr sz="2800" b="1" dirty="0">
                <a:latin typeface="Segoe UI"/>
                <a:cs typeface="Segoe UI"/>
              </a:rPr>
              <a:t> </a:t>
            </a:r>
            <a:r>
              <a:rPr sz="2800" b="1" spc="-10" dirty="0">
                <a:latin typeface="Segoe UI"/>
                <a:cs typeface="Segoe UI"/>
              </a:rPr>
              <a:t>whole</a:t>
            </a:r>
            <a:r>
              <a:rPr sz="2800" b="1" spc="30" dirty="0">
                <a:latin typeface="Segoe UI"/>
                <a:cs typeface="Segoe UI"/>
              </a:rPr>
              <a:t> </a:t>
            </a:r>
            <a:r>
              <a:rPr sz="2800" b="1" spc="-5" dirty="0">
                <a:latin typeface="Segoe UI"/>
                <a:cs typeface="Segoe UI"/>
              </a:rPr>
              <a:t>class</a:t>
            </a:r>
            <a:endParaRPr sz="2800" dirty="0">
              <a:latin typeface="Segoe UI"/>
              <a:cs typeface="Segoe UI"/>
            </a:endParaRP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pc="-5" dirty="0"/>
              <a:t>Activity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535940" y="1624711"/>
            <a:ext cx="7770495" cy="335407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355600" marR="5080" indent="-343535">
              <a:lnSpc>
                <a:spcPct val="100000"/>
              </a:lnSpc>
              <a:spcBef>
                <a:spcPts val="95"/>
              </a:spcBef>
              <a:tabLst>
                <a:tab pos="355600" algn="l"/>
              </a:tabLst>
            </a:pPr>
            <a:r>
              <a:rPr sz="2800" spc="-5" dirty="0">
                <a:latin typeface="Arial"/>
                <a:cs typeface="Arial"/>
              </a:rPr>
              <a:t>•	</a:t>
            </a:r>
            <a:r>
              <a:rPr sz="2800" spc="-15" dirty="0">
                <a:latin typeface="Segoe UI"/>
                <a:cs typeface="Segoe UI"/>
              </a:rPr>
              <a:t>Working</a:t>
            </a:r>
            <a:r>
              <a:rPr sz="2800" spc="-5" dirty="0">
                <a:latin typeface="Segoe UI"/>
                <a:cs typeface="Segoe UI"/>
              </a:rPr>
              <a:t> in </a:t>
            </a:r>
            <a:r>
              <a:rPr sz="2800" spc="-10" dirty="0">
                <a:latin typeface="Segoe UI"/>
                <a:cs typeface="Segoe UI"/>
              </a:rPr>
              <a:t>groups</a:t>
            </a:r>
            <a:r>
              <a:rPr sz="2800" spc="15" dirty="0">
                <a:latin typeface="Segoe UI"/>
                <a:cs typeface="Segoe UI"/>
              </a:rPr>
              <a:t> </a:t>
            </a:r>
            <a:r>
              <a:rPr sz="2800" spc="-5" dirty="0">
                <a:latin typeface="Segoe UI"/>
                <a:cs typeface="Segoe UI"/>
              </a:rPr>
              <a:t>using</a:t>
            </a:r>
            <a:r>
              <a:rPr sz="2800" dirty="0">
                <a:latin typeface="Segoe UI"/>
                <a:cs typeface="Segoe UI"/>
              </a:rPr>
              <a:t> </a:t>
            </a:r>
            <a:r>
              <a:rPr sz="2800" spc="-5" dirty="0">
                <a:latin typeface="Segoe UI"/>
                <a:cs typeface="Segoe UI"/>
              </a:rPr>
              <a:t>the below</a:t>
            </a:r>
            <a:r>
              <a:rPr sz="2800" spc="10" dirty="0">
                <a:latin typeface="Segoe UI"/>
                <a:cs typeface="Segoe UI"/>
              </a:rPr>
              <a:t> </a:t>
            </a:r>
            <a:r>
              <a:rPr sz="2800" spc="-10" dirty="0">
                <a:latin typeface="Segoe UI"/>
                <a:cs typeface="Segoe UI"/>
              </a:rPr>
              <a:t>link</a:t>
            </a:r>
            <a:r>
              <a:rPr sz="2800" spc="-5" dirty="0">
                <a:latin typeface="Segoe UI"/>
                <a:cs typeface="Segoe UI"/>
              </a:rPr>
              <a:t> </a:t>
            </a:r>
            <a:r>
              <a:rPr sz="2800" spc="-10" dirty="0">
                <a:latin typeface="Segoe UI"/>
                <a:cs typeface="Segoe UI"/>
              </a:rPr>
              <a:t>explore </a:t>
            </a:r>
            <a:r>
              <a:rPr sz="2800" spc="-750" dirty="0">
                <a:latin typeface="Segoe UI"/>
                <a:cs typeface="Segoe UI"/>
              </a:rPr>
              <a:t> </a:t>
            </a:r>
            <a:r>
              <a:rPr sz="2800" spc="-5" dirty="0">
                <a:latin typeface="Segoe UI"/>
                <a:cs typeface="Segoe UI"/>
              </a:rPr>
              <a:t>the</a:t>
            </a:r>
            <a:r>
              <a:rPr sz="2800" dirty="0">
                <a:latin typeface="Segoe UI"/>
                <a:cs typeface="Segoe UI"/>
              </a:rPr>
              <a:t> </a:t>
            </a:r>
            <a:r>
              <a:rPr sz="2800" spc="-5" dirty="0">
                <a:latin typeface="Segoe UI"/>
                <a:cs typeface="Segoe UI"/>
              </a:rPr>
              <a:t>WHO</a:t>
            </a:r>
            <a:r>
              <a:rPr sz="2800" spc="5" dirty="0">
                <a:latin typeface="Segoe UI"/>
                <a:cs typeface="Segoe UI"/>
              </a:rPr>
              <a:t> </a:t>
            </a:r>
            <a:r>
              <a:rPr sz="2800" dirty="0">
                <a:latin typeface="Segoe UI"/>
                <a:cs typeface="Segoe UI"/>
              </a:rPr>
              <a:t>Surveillance</a:t>
            </a:r>
            <a:r>
              <a:rPr sz="2800" spc="-5" dirty="0">
                <a:latin typeface="Segoe UI"/>
                <a:cs typeface="Segoe UI"/>
              </a:rPr>
              <a:t> </a:t>
            </a:r>
            <a:r>
              <a:rPr sz="2800" spc="-10" dirty="0">
                <a:latin typeface="Segoe UI"/>
                <a:cs typeface="Segoe UI"/>
              </a:rPr>
              <a:t>strategies</a:t>
            </a:r>
            <a:r>
              <a:rPr sz="2800" spc="15" dirty="0">
                <a:latin typeface="Segoe UI"/>
                <a:cs typeface="Segoe UI"/>
              </a:rPr>
              <a:t> </a:t>
            </a:r>
            <a:r>
              <a:rPr sz="2800" spc="-5" dirty="0">
                <a:latin typeface="Segoe UI"/>
                <a:cs typeface="Segoe UI"/>
              </a:rPr>
              <a:t>for</a:t>
            </a:r>
            <a:r>
              <a:rPr sz="2800" dirty="0">
                <a:latin typeface="Segoe UI"/>
                <a:cs typeface="Segoe UI"/>
              </a:rPr>
              <a:t> </a:t>
            </a:r>
            <a:r>
              <a:rPr sz="2800" spc="-10" dirty="0">
                <a:latin typeface="Segoe UI"/>
                <a:cs typeface="Segoe UI"/>
              </a:rPr>
              <a:t>COVID-19 </a:t>
            </a:r>
            <a:r>
              <a:rPr sz="2800" spc="-5" dirty="0">
                <a:latin typeface="Segoe UI"/>
                <a:cs typeface="Segoe UI"/>
              </a:rPr>
              <a:t> human </a:t>
            </a:r>
            <a:r>
              <a:rPr sz="2800" spc="-10" dirty="0">
                <a:latin typeface="Segoe UI"/>
                <a:cs typeface="Segoe UI"/>
              </a:rPr>
              <a:t>infection</a:t>
            </a:r>
            <a:endParaRPr sz="2800" dirty="0">
              <a:latin typeface="Segoe UI"/>
              <a:cs typeface="Segoe UI"/>
            </a:endParaRPr>
          </a:p>
          <a:p>
            <a:pPr>
              <a:lnSpc>
                <a:spcPct val="100000"/>
              </a:lnSpc>
              <a:spcBef>
                <a:spcPts val="50"/>
              </a:spcBef>
            </a:pPr>
            <a:endParaRPr sz="3500" dirty="0">
              <a:latin typeface="Segoe UI"/>
              <a:cs typeface="Segoe UI"/>
            </a:endParaRPr>
          </a:p>
          <a:p>
            <a:pPr marL="379730">
              <a:lnSpc>
                <a:spcPct val="100000"/>
              </a:lnSpc>
            </a:pPr>
            <a:r>
              <a:rPr sz="2800" u="sng" spc="-5" dirty="0">
                <a:solidFill>
                  <a:srgbClr val="0000FF"/>
                </a:solidFill>
                <a:uFill>
                  <a:solidFill>
                    <a:srgbClr val="0000FF"/>
                  </a:solidFill>
                </a:uFill>
                <a:latin typeface="Segoe UI"/>
                <a:cs typeface="Segoe UI"/>
                <a:hlinkClick r:id="rId2"/>
              </a:rPr>
              <a:t>https://apps.who.int/iris/handle/10665/332051</a:t>
            </a:r>
            <a:endParaRPr sz="2800" dirty="0">
              <a:latin typeface="Segoe UI"/>
              <a:cs typeface="Segoe UI"/>
            </a:endParaRPr>
          </a:p>
          <a:p>
            <a:pPr>
              <a:lnSpc>
                <a:spcPct val="100000"/>
              </a:lnSpc>
              <a:spcBef>
                <a:spcPts val="50"/>
              </a:spcBef>
            </a:pPr>
            <a:endParaRPr sz="3500" dirty="0">
              <a:latin typeface="Segoe UI"/>
              <a:cs typeface="Segoe UI"/>
            </a:endParaRPr>
          </a:p>
          <a:p>
            <a:pPr marL="547370">
              <a:lnSpc>
                <a:spcPct val="100000"/>
              </a:lnSpc>
            </a:pPr>
            <a:r>
              <a:rPr sz="2800" b="1" spc="-15" dirty="0">
                <a:latin typeface="Segoe UI"/>
                <a:cs typeface="Segoe UI"/>
              </a:rPr>
              <a:t>Feedback</a:t>
            </a:r>
            <a:r>
              <a:rPr sz="2800" b="1" spc="35" dirty="0">
                <a:latin typeface="Segoe UI"/>
                <a:cs typeface="Segoe UI"/>
              </a:rPr>
              <a:t> </a:t>
            </a:r>
            <a:r>
              <a:rPr sz="2800" b="1" spc="-15" dirty="0">
                <a:latin typeface="Segoe UI"/>
                <a:cs typeface="Segoe UI"/>
              </a:rPr>
              <a:t>your</a:t>
            </a:r>
            <a:r>
              <a:rPr sz="2800" b="1" spc="15" dirty="0">
                <a:latin typeface="Segoe UI"/>
                <a:cs typeface="Segoe UI"/>
              </a:rPr>
              <a:t> </a:t>
            </a:r>
            <a:r>
              <a:rPr sz="2800" b="1" spc="-10" dirty="0">
                <a:latin typeface="Segoe UI"/>
                <a:cs typeface="Segoe UI"/>
              </a:rPr>
              <a:t>findings</a:t>
            </a:r>
            <a:r>
              <a:rPr sz="2800" b="1" spc="65" dirty="0">
                <a:latin typeface="Segoe UI"/>
                <a:cs typeface="Segoe UI"/>
              </a:rPr>
              <a:t> </a:t>
            </a:r>
            <a:r>
              <a:rPr sz="2800" b="1" spc="-5" dirty="0">
                <a:latin typeface="Segoe UI"/>
                <a:cs typeface="Segoe UI"/>
              </a:rPr>
              <a:t>to</a:t>
            </a:r>
            <a:r>
              <a:rPr sz="2800" b="1" spc="-10" dirty="0">
                <a:latin typeface="Segoe UI"/>
                <a:cs typeface="Segoe UI"/>
              </a:rPr>
              <a:t> </a:t>
            </a:r>
            <a:r>
              <a:rPr sz="2800" b="1" spc="-5" dirty="0">
                <a:latin typeface="Segoe UI"/>
                <a:cs typeface="Segoe UI"/>
              </a:rPr>
              <a:t>the </a:t>
            </a:r>
            <a:r>
              <a:rPr sz="2800" b="1" spc="-10" dirty="0">
                <a:latin typeface="Segoe UI"/>
                <a:cs typeface="Segoe UI"/>
              </a:rPr>
              <a:t>whole</a:t>
            </a:r>
            <a:r>
              <a:rPr sz="2800" b="1" spc="30" dirty="0">
                <a:latin typeface="Segoe UI"/>
                <a:cs typeface="Segoe UI"/>
              </a:rPr>
              <a:t> </a:t>
            </a:r>
            <a:r>
              <a:rPr sz="2800" b="1" spc="-5" dirty="0">
                <a:latin typeface="Segoe UI"/>
                <a:cs typeface="Segoe UI"/>
              </a:rPr>
              <a:t>class</a:t>
            </a:r>
            <a:endParaRPr sz="2800" dirty="0">
              <a:latin typeface="Segoe UI"/>
              <a:cs typeface="Segoe UI"/>
            </a:endParaRP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877948" y="2298014"/>
            <a:ext cx="5389245" cy="12446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951230" marR="5080" indent="-939165">
              <a:lnSpc>
                <a:spcPct val="100000"/>
              </a:lnSpc>
              <a:spcBef>
                <a:spcPts val="95"/>
              </a:spcBef>
            </a:pPr>
            <a:r>
              <a:rPr sz="4000" i="1" spc="-40" dirty="0">
                <a:latin typeface="Segoe UI"/>
                <a:cs typeface="Segoe UI"/>
              </a:rPr>
              <a:t>HOW</a:t>
            </a:r>
            <a:r>
              <a:rPr sz="4000" i="1" spc="-5" dirty="0">
                <a:latin typeface="Segoe UI"/>
                <a:cs typeface="Segoe UI"/>
              </a:rPr>
              <a:t> CAN</a:t>
            </a:r>
            <a:r>
              <a:rPr sz="4000" i="1" spc="-10" dirty="0">
                <a:latin typeface="Segoe UI"/>
                <a:cs typeface="Segoe UI"/>
              </a:rPr>
              <a:t> </a:t>
            </a:r>
            <a:r>
              <a:rPr sz="4000" i="1" spc="-5" dirty="0">
                <a:latin typeface="Segoe UI"/>
                <a:cs typeface="Segoe UI"/>
              </a:rPr>
              <a:t>DISEASE BE </a:t>
            </a:r>
            <a:r>
              <a:rPr sz="4000" i="1" spc="-1080" dirty="0">
                <a:latin typeface="Segoe UI"/>
                <a:cs typeface="Segoe UI"/>
              </a:rPr>
              <a:t> </a:t>
            </a:r>
            <a:r>
              <a:rPr sz="4000" i="1" spc="-30" dirty="0">
                <a:latin typeface="Segoe UI"/>
                <a:cs typeface="Segoe UI"/>
              </a:rPr>
              <a:t>CONTROLLED?</a:t>
            </a:r>
            <a:endParaRPr sz="4000">
              <a:latin typeface="Segoe UI"/>
              <a:cs typeface="Segoe UI"/>
            </a:endParaRP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7132319" y="3639311"/>
            <a:ext cx="1979676" cy="2001012"/>
          </a:xfrm>
          <a:prstGeom prst="rect">
            <a:avLst/>
          </a:prstGeom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554985" y="483234"/>
            <a:ext cx="4032885" cy="69659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pc="-5" dirty="0"/>
              <a:t>Disease</a:t>
            </a:r>
            <a:r>
              <a:rPr spc="-75" dirty="0"/>
              <a:t> </a:t>
            </a:r>
            <a:r>
              <a:rPr spc="-5" dirty="0"/>
              <a:t>control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535941" y="1577466"/>
            <a:ext cx="5331460" cy="3835024"/>
          </a:xfrm>
          <a:prstGeom prst="rect">
            <a:avLst/>
          </a:prstGeom>
        </p:spPr>
        <p:txBody>
          <a:bodyPr vert="horz" wrap="square" lIns="0" tIns="64135" rIns="0" bIns="0" rtlCol="0">
            <a:spAutoFit/>
          </a:bodyPr>
          <a:lstStyle/>
          <a:p>
            <a:pPr marL="12700" marR="220979">
              <a:lnSpc>
                <a:spcPts val="3240"/>
              </a:lnSpc>
              <a:spcBef>
                <a:spcPts val="505"/>
              </a:spcBef>
            </a:pPr>
            <a:r>
              <a:rPr sz="2400" spc="-5" dirty="0">
                <a:latin typeface="Segoe UI"/>
                <a:cs typeface="Segoe UI"/>
              </a:rPr>
              <a:t>Disease</a:t>
            </a:r>
            <a:r>
              <a:rPr sz="2400" dirty="0">
                <a:latin typeface="Segoe UI"/>
                <a:cs typeface="Segoe UI"/>
              </a:rPr>
              <a:t> </a:t>
            </a:r>
            <a:r>
              <a:rPr sz="2400" spc="-5" dirty="0">
                <a:latin typeface="Segoe UI"/>
                <a:cs typeface="Segoe UI"/>
              </a:rPr>
              <a:t>can</a:t>
            </a:r>
            <a:r>
              <a:rPr sz="2400" spc="5" dirty="0">
                <a:latin typeface="Segoe UI"/>
                <a:cs typeface="Segoe UI"/>
              </a:rPr>
              <a:t> </a:t>
            </a:r>
            <a:r>
              <a:rPr sz="2400" dirty="0">
                <a:latin typeface="Segoe UI"/>
                <a:cs typeface="Segoe UI"/>
              </a:rPr>
              <a:t>be </a:t>
            </a:r>
            <a:r>
              <a:rPr sz="2400" spc="-10" dirty="0">
                <a:latin typeface="Segoe UI"/>
                <a:cs typeface="Segoe UI"/>
              </a:rPr>
              <a:t>controlled</a:t>
            </a:r>
            <a:r>
              <a:rPr sz="2400" spc="20" dirty="0">
                <a:latin typeface="Segoe UI"/>
                <a:cs typeface="Segoe UI"/>
              </a:rPr>
              <a:t> </a:t>
            </a:r>
            <a:r>
              <a:rPr sz="2400" spc="-5" dirty="0">
                <a:latin typeface="Segoe UI"/>
                <a:cs typeface="Segoe UI"/>
              </a:rPr>
              <a:t>in</a:t>
            </a:r>
            <a:r>
              <a:rPr sz="2400" spc="-10" dirty="0">
                <a:latin typeface="Segoe UI"/>
                <a:cs typeface="Segoe UI"/>
              </a:rPr>
              <a:t> different</a:t>
            </a:r>
            <a:r>
              <a:rPr sz="2400" dirty="0">
                <a:latin typeface="Segoe UI"/>
                <a:cs typeface="Segoe UI"/>
              </a:rPr>
              <a:t> ways. </a:t>
            </a:r>
            <a:r>
              <a:rPr sz="2400" spc="-810" dirty="0">
                <a:latin typeface="Segoe UI"/>
                <a:cs typeface="Segoe UI"/>
              </a:rPr>
              <a:t> </a:t>
            </a:r>
            <a:r>
              <a:rPr sz="2400" dirty="0">
                <a:latin typeface="Segoe UI"/>
                <a:cs typeface="Segoe UI"/>
              </a:rPr>
              <a:t>These</a:t>
            </a:r>
            <a:r>
              <a:rPr sz="2400" spc="10" dirty="0">
                <a:latin typeface="Segoe UI"/>
                <a:cs typeface="Segoe UI"/>
              </a:rPr>
              <a:t> </a:t>
            </a:r>
            <a:r>
              <a:rPr sz="2400" spc="-5" dirty="0">
                <a:latin typeface="Segoe UI"/>
                <a:cs typeface="Segoe UI"/>
              </a:rPr>
              <a:t>include</a:t>
            </a:r>
            <a:endParaRPr sz="2400" dirty="0">
              <a:latin typeface="Segoe UI"/>
              <a:cs typeface="Segoe UI"/>
            </a:endParaRPr>
          </a:p>
          <a:p>
            <a:pPr marL="12700">
              <a:lnSpc>
                <a:spcPct val="100000"/>
              </a:lnSpc>
              <a:spcBef>
                <a:spcPts val="315"/>
              </a:spcBef>
              <a:tabLst>
                <a:tab pos="355600" algn="l"/>
              </a:tabLst>
            </a:pPr>
            <a:r>
              <a:rPr sz="2400" dirty="0">
                <a:latin typeface="Wingdings"/>
                <a:cs typeface="Wingdings"/>
              </a:rPr>
              <a:t></a:t>
            </a:r>
            <a:r>
              <a:rPr sz="2400" dirty="0">
                <a:latin typeface="Times New Roman"/>
                <a:cs typeface="Times New Roman"/>
              </a:rPr>
              <a:t>	</a:t>
            </a:r>
            <a:r>
              <a:rPr sz="2400" spc="-5" dirty="0">
                <a:latin typeface="Segoe UI"/>
                <a:cs typeface="Segoe UI"/>
              </a:rPr>
              <a:t>Immunisation</a:t>
            </a:r>
            <a:endParaRPr sz="2400" dirty="0">
              <a:latin typeface="Segoe UI"/>
              <a:cs typeface="Segoe UI"/>
            </a:endParaRPr>
          </a:p>
          <a:p>
            <a:pPr marL="12700">
              <a:lnSpc>
                <a:spcPct val="100000"/>
              </a:lnSpc>
              <a:spcBef>
                <a:spcPts val="360"/>
              </a:spcBef>
              <a:tabLst>
                <a:tab pos="355600" algn="l"/>
              </a:tabLst>
            </a:pPr>
            <a:r>
              <a:rPr sz="2400" dirty="0">
                <a:latin typeface="Wingdings"/>
                <a:cs typeface="Wingdings"/>
              </a:rPr>
              <a:t></a:t>
            </a:r>
            <a:r>
              <a:rPr sz="2400" dirty="0">
                <a:latin typeface="Times New Roman"/>
                <a:cs typeface="Times New Roman"/>
              </a:rPr>
              <a:t>	</a:t>
            </a:r>
            <a:r>
              <a:rPr sz="2400" dirty="0">
                <a:latin typeface="Segoe UI"/>
                <a:cs typeface="Segoe UI"/>
              </a:rPr>
              <a:t>Lifestyle</a:t>
            </a:r>
            <a:r>
              <a:rPr sz="2400" spc="-30" dirty="0">
                <a:latin typeface="Segoe UI"/>
                <a:cs typeface="Segoe UI"/>
              </a:rPr>
              <a:t> </a:t>
            </a:r>
            <a:r>
              <a:rPr sz="2400" spc="-5" dirty="0">
                <a:latin typeface="Segoe UI"/>
                <a:cs typeface="Segoe UI"/>
              </a:rPr>
              <a:t>behavioural</a:t>
            </a:r>
            <a:r>
              <a:rPr sz="2400" spc="10" dirty="0">
                <a:latin typeface="Segoe UI"/>
                <a:cs typeface="Segoe UI"/>
              </a:rPr>
              <a:t> </a:t>
            </a:r>
            <a:r>
              <a:rPr sz="2400" spc="-5" dirty="0">
                <a:latin typeface="Segoe UI"/>
                <a:cs typeface="Segoe UI"/>
              </a:rPr>
              <a:t>changes</a:t>
            </a:r>
            <a:endParaRPr sz="2400" dirty="0">
              <a:latin typeface="Segoe UI"/>
              <a:cs typeface="Segoe UI"/>
            </a:endParaRPr>
          </a:p>
          <a:p>
            <a:pPr marL="355600" marR="828040" indent="-343535">
              <a:lnSpc>
                <a:spcPts val="3240"/>
              </a:lnSpc>
              <a:spcBef>
                <a:spcPts val="770"/>
              </a:spcBef>
              <a:tabLst>
                <a:tab pos="355600" algn="l"/>
              </a:tabLst>
            </a:pPr>
            <a:r>
              <a:rPr sz="2400" dirty="0">
                <a:latin typeface="Wingdings"/>
                <a:cs typeface="Wingdings"/>
              </a:rPr>
              <a:t></a:t>
            </a:r>
            <a:r>
              <a:rPr sz="2400" dirty="0">
                <a:latin typeface="Times New Roman"/>
                <a:cs typeface="Times New Roman"/>
              </a:rPr>
              <a:t>	</a:t>
            </a:r>
            <a:r>
              <a:rPr sz="2400" spc="-5" dirty="0">
                <a:latin typeface="Segoe UI"/>
                <a:cs typeface="Segoe UI"/>
              </a:rPr>
              <a:t>Medication: </a:t>
            </a:r>
            <a:r>
              <a:rPr sz="2400" dirty="0">
                <a:latin typeface="Segoe UI"/>
                <a:cs typeface="Segoe UI"/>
              </a:rPr>
              <a:t>antibiotics, </a:t>
            </a:r>
            <a:r>
              <a:rPr sz="2400" spc="-5" dirty="0">
                <a:latin typeface="Segoe UI"/>
                <a:cs typeface="Segoe UI"/>
              </a:rPr>
              <a:t>antivirals, and </a:t>
            </a:r>
            <a:r>
              <a:rPr sz="2400" spc="-810" dirty="0">
                <a:latin typeface="Segoe UI"/>
                <a:cs typeface="Segoe UI"/>
              </a:rPr>
              <a:t> </a:t>
            </a:r>
            <a:r>
              <a:rPr sz="2400" spc="-5" dirty="0">
                <a:latin typeface="Segoe UI"/>
                <a:cs typeface="Segoe UI"/>
              </a:rPr>
              <a:t>antifungals.</a:t>
            </a:r>
            <a:endParaRPr sz="2400" dirty="0">
              <a:latin typeface="Segoe UI"/>
              <a:cs typeface="Segoe UI"/>
            </a:endParaRPr>
          </a:p>
          <a:p>
            <a:pPr marL="12700">
              <a:lnSpc>
                <a:spcPct val="100000"/>
              </a:lnSpc>
              <a:spcBef>
                <a:spcPts val="315"/>
              </a:spcBef>
              <a:tabLst>
                <a:tab pos="355600" algn="l"/>
              </a:tabLst>
            </a:pPr>
            <a:r>
              <a:rPr sz="2400" dirty="0">
                <a:latin typeface="Wingdings"/>
                <a:cs typeface="Wingdings"/>
              </a:rPr>
              <a:t></a:t>
            </a:r>
            <a:r>
              <a:rPr sz="2400" dirty="0">
                <a:latin typeface="Times New Roman"/>
                <a:cs typeface="Times New Roman"/>
              </a:rPr>
              <a:t>	</a:t>
            </a:r>
            <a:r>
              <a:rPr sz="2400" dirty="0">
                <a:latin typeface="Segoe UI"/>
                <a:cs typeface="Segoe UI"/>
              </a:rPr>
              <a:t>Modifying</a:t>
            </a:r>
            <a:r>
              <a:rPr sz="2400" spc="10" dirty="0">
                <a:latin typeface="Segoe UI"/>
                <a:cs typeface="Segoe UI"/>
              </a:rPr>
              <a:t> </a:t>
            </a:r>
            <a:r>
              <a:rPr sz="2400" dirty="0">
                <a:latin typeface="Segoe UI"/>
                <a:cs typeface="Segoe UI"/>
              </a:rPr>
              <a:t>the</a:t>
            </a:r>
            <a:r>
              <a:rPr sz="2400" spc="5" dirty="0">
                <a:latin typeface="Segoe UI"/>
                <a:cs typeface="Segoe UI"/>
              </a:rPr>
              <a:t> </a:t>
            </a:r>
            <a:r>
              <a:rPr sz="2400" spc="-10" dirty="0">
                <a:latin typeface="Segoe UI"/>
                <a:cs typeface="Segoe UI"/>
              </a:rPr>
              <a:t>environment:</a:t>
            </a:r>
            <a:r>
              <a:rPr sz="2400" spc="20" dirty="0">
                <a:latin typeface="Segoe UI"/>
                <a:cs typeface="Segoe UI"/>
              </a:rPr>
              <a:t> </a:t>
            </a:r>
            <a:r>
              <a:rPr sz="2400" spc="-10" dirty="0">
                <a:latin typeface="Segoe UI"/>
                <a:cs typeface="Segoe UI"/>
              </a:rPr>
              <a:t>vector control</a:t>
            </a:r>
            <a:endParaRPr sz="2400" dirty="0">
              <a:latin typeface="Segoe UI"/>
              <a:cs typeface="Segoe UI"/>
            </a:endParaRPr>
          </a:p>
          <a:p>
            <a:pPr marL="12700">
              <a:lnSpc>
                <a:spcPct val="100000"/>
              </a:lnSpc>
              <a:spcBef>
                <a:spcPts val="360"/>
              </a:spcBef>
              <a:tabLst>
                <a:tab pos="355600" algn="l"/>
              </a:tabLst>
            </a:pPr>
            <a:r>
              <a:rPr sz="2400" dirty="0">
                <a:latin typeface="Wingdings"/>
                <a:cs typeface="Wingdings"/>
              </a:rPr>
              <a:t></a:t>
            </a:r>
            <a:r>
              <a:rPr sz="2400" dirty="0">
                <a:latin typeface="Times New Roman"/>
                <a:cs typeface="Times New Roman"/>
              </a:rPr>
              <a:t>	</a:t>
            </a:r>
            <a:r>
              <a:rPr sz="2400" spc="-5" dirty="0">
                <a:latin typeface="Segoe UI"/>
                <a:cs typeface="Segoe UI"/>
              </a:rPr>
              <a:t>Quarantine</a:t>
            </a:r>
            <a:endParaRPr sz="2400" dirty="0">
              <a:latin typeface="Segoe UI"/>
              <a:cs typeface="Segoe UI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EB94E796-5782-1B45-46DD-0FD69CF6906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34000" y="2286000"/>
            <a:ext cx="3469821" cy="1943100"/>
          </a:xfrm>
          <a:prstGeom prst="rect">
            <a:avLst/>
          </a:prstGeom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422272" y="2298014"/>
            <a:ext cx="6297930" cy="6350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4000" i="1" spc="-90" dirty="0">
                <a:latin typeface="Segoe UI"/>
                <a:cs typeface="Segoe UI"/>
              </a:rPr>
              <a:t>WHAT</a:t>
            </a:r>
            <a:r>
              <a:rPr sz="4000" i="1" spc="5" dirty="0">
                <a:latin typeface="Segoe UI"/>
                <a:cs typeface="Segoe UI"/>
              </a:rPr>
              <a:t> </a:t>
            </a:r>
            <a:r>
              <a:rPr sz="4000" i="1" spc="-5" dirty="0">
                <a:latin typeface="Segoe UI"/>
                <a:cs typeface="Segoe UI"/>
              </a:rPr>
              <a:t>IS</a:t>
            </a:r>
            <a:r>
              <a:rPr sz="4000" i="1" spc="-20" dirty="0">
                <a:latin typeface="Segoe UI"/>
                <a:cs typeface="Segoe UI"/>
              </a:rPr>
              <a:t> </a:t>
            </a:r>
            <a:r>
              <a:rPr sz="4000" i="1" spc="-30" dirty="0">
                <a:latin typeface="Segoe UI"/>
                <a:cs typeface="Segoe UI"/>
              </a:rPr>
              <a:t>IMMUNISATION?</a:t>
            </a:r>
            <a:endParaRPr sz="4000">
              <a:latin typeface="Segoe UI"/>
              <a:cs typeface="Segoe UI"/>
            </a:endParaRP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7132319" y="3639311"/>
            <a:ext cx="1979676" cy="2001012"/>
          </a:xfrm>
          <a:prstGeom prst="rect">
            <a:avLst/>
          </a:prstGeom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740914" y="483234"/>
            <a:ext cx="3665220" cy="69659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pc="-5" dirty="0"/>
              <a:t>Immunisation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535940" y="1609470"/>
            <a:ext cx="7847965" cy="256286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355600" marR="342265" indent="-343535">
              <a:lnSpc>
                <a:spcPct val="100000"/>
              </a:lnSpc>
              <a:spcBef>
                <a:spcPts val="105"/>
              </a:spcBef>
              <a:tabLst>
                <a:tab pos="355600" algn="l"/>
              </a:tabLst>
            </a:pPr>
            <a:r>
              <a:rPr sz="3200" dirty="0">
                <a:latin typeface="Arial"/>
                <a:cs typeface="Arial"/>
              </a:rPr>
              <a:t>•	</a:t>
            </a:r>
            <a:r>
              <a:rPr sz="3200" b="1" spc="135" dirty="0">
                <a:latin typeface="Open Sans"/>
                <a:cs typeface="Open Sans"/>
              </a:rPr>
              <a:t>Immunisation:</a:t>
            </a:r>
            <a:r>
              <a:rPr sz="3200" b="1" spc="-10" dirty="0">
                <a:latin typeface="Open Sans"/>
                <a:cs typeface="Open Sans"/>
              </a:rPr>
              <a:t> </a:t>
            </a:r>
            <a:r>
              <a:rPr sz="3200" dirty="0">
                <a:latin typeface="Open Sans"/>
                <a:cs typeface="Open Sans"/>
              </a:rPr>
              <a:t>A</a:t>
            </a:r>
            <a:r>
              <a:rPr sz="3200" spc="-15" dirty="0">
                <a:latin typeface="Open Sans"/>
                <a:cs typeface="Open Sans"/>
              </a:rPr>
              <a:t> </a:t>
            </a:r>
            <a:r>
              <a:rPr sz="3200" spc="-20" dirty="0">
                <a:latin typeface="Open Sans"/>
                <a:cs typeface="Open Sans"/>
              </a:rPr>
              <a:t>“process</a:t>
            </a:r>
            <a:r>
              <a:rPr sz="3200" spc="-5" dirty="0">
                <a:latin typeface="Open Sans"/>
                <a:cs typeface="Open Sans"/>
              </a:rPr>
              <a:t> </a:t>
            </a:r>
            <a:r>
              <a:rPr sz="3200" spc="-30" dirty="0">
                <a:latin typeface="Open Sans"/>
                <a:cs typeface="Open Sans"/>
              </a:rPr>
              <a:t>by</a:t>
            </a:r>
            <a:r>
              <a:rPr sz="3200" spc="-15" dirty="0">
                <a:latin typeface="Open Sans"/>
                <a:cs typeface="Open Sans"/>
              </a:rPr>
              <a:t> </a:t>
            </a:r>
            <a:r>
              <a:rPr sz="3200" dirty="0">
                <a:latin typeface="Open Sans"/>
                <a:cs typeface="Open Sans"/>
              </a:rPr>
              <a:t>which</a:t>
            </a:r>
            <a:r>
              <a:rPr sz="3200" spc="-10" dirty="0">
                <a:latin typeface="Open Sans"/>
                <a:cs typeface="Open Sans"/>
              </a:rPr>
              <a:t> </a:t>
            </a:r>
            <a:r>
              <a:rPr sz="3200" dirty="0">
                <a:latin typeface="Open Sans"/>
                <a:cs typeface="Open Sans"/>
              </a:rPr>
              <a:t>a </a:t>
            </a:r>
            <a:r>
              <a:rPr sz="3200" spc="-815" dirty="0">
                <a:latin typeface="Open Sans"/>
                <a:cs typeface="Open Sans"/>
              </a:rPr>
              <a:t> </a:t>
            </a:r>
            <a:r>
              <a:rPr sz="3200" dirty="0">
                <a:latin typeface="Open Sans"/>
                <a:cs typeface="Open Sans"/>
              </a:rPr>
              <a:t>person becomes </a:t>
            </a:r>
            <a:r>
              <a:rPr sz="3200" spc="-5" dirty="0">
                <a:latin typeface="Open Sans"/>
                <a:cs typeface="Open Sans"/>
              </a:rPr>
              <a:t>protected against </a:t>
            </a:r>
            <a:r>
              <a:rPr sz="3200" dirty="0">
                <a:latin typeface="Open Sans"/>
                <a:cs typeface="Open Sans"/>
              </a:rPr>
              <a:t>a </a:t>
            </a:r>
            <a:r>
              <a:rPr sz="3200" spc="5" dirty="0">
                <a:latin typeface="Open Sans"/>
                <a:cs typeface="Open Sans"/>
              </a:rPr>
              <a:t> </a:t>
            </a:r>
            <a:r>
              <a:rPr sz="3200" dirty="0">
                <a:latin typeface="Open Sans"/>
                <a:cs typeface="Open Sans"/>
              </a:rPr>
              <a:t>disease</a:t>
            </a:r>
            <a:r>
              <a:rPr sz="3200" spc="-15" dirty="0">
                <a:latin typeface="Open Sans"/>
                <a:cs typeface="Open Sans"/>
              </a:rPr>
              <a:t> </a:t>
            </a:r>
            <a:r>
              <a:rPr sz="3200" spc="-10" dirty="0">
                <a:latin typeface="Open Sans"/>
                <a:cs typeface="Open Sans"/>
              </a:rPr>
              <a:t>through</a:t>
            </a:r>
            <a:r>
              <a:rPr sz="3200" spc="-5" dirty="0">
                <a:latin typeface="Open Sans"/>
                <a:cs typeface="Open Sans"/>
              </a:rPr>
              <a:t> vaccination”.</a:t>
            </a:r>
            <a:endParaRPr sz="3200" dirty="0">
              <a:latin typeface="Open Sans"/>
              <a:cs typeface="Open Sans"/>
            </a:endParaRPr>
          </a:p>
          <a:p>
            <a:pPr marL="355600" marR="5080" indent="-343535">
              <a:lnSpc>
                <a:spcPct val="100000"/>
              </a:lnSpc>
              <a:spcBef>
                <a:spcPts val="770"/>
              </a:spcBef>
              <a:tabLst>
                <a:tab pos="355600" algn="l"/>
              </a:tabLst>
            </a:pPr>
            <a:r>
              <a:rPr sz="3200" dirty="0">
                <a:latin typeface="Arial"/>
                <a:cs typeface="Arial"/>
              </a:rPr>
              <a:t>•	</a:t>
            </a:r>
            <a:r>
              <a:rPr sz="3200" dirty="0">
                <a:latin typeface="Open Sans"/>
                <a:cs typeface="Open Sans"/>
              </a:rPr>
              <a:t>This </a:t>
            </a:r>
            <a:r>
              <a:rPr sz="3200" spc="-5" dirty="0">
                <a:latin typeface="Open Sans"/>
                <a:cs typeface="Open Sans"/>
              </a:rPr>
              <a:t>term </a:t>
            </a:r>
            <a:r>
              <a:rPr sz="3200" dirty="0">
                <a:latin typeface="Open Sans"/>
                <a:cs typeface="Open Sans"/>
              </a:rPr>
              <a:t>is </a:t>
            </a:r>
            <a:r>
              <a:rPr sz="3200" spc="-5" dirty="0">
                <a:latin typeface="Open Sans"/>
                <a:cs typeface="Open Sans"/>
              </a:rPr>
              <a:t>often </a:t>
            </a:r>
            <a:r>
              <a:rPr sz="3200" dirty="0">
                <a:latin typeface="Open Sans"/>
                <a:cs typeface="Open Sans"/>
              </a:rPr>
              <a:t>used </a:t>
            </a:r>
            <a:r>
              <a:rPr sz="3200" spc="-5" dirty="0">
                <a:latin typeface="Open Sans"/>
                <a:cs typeface="Open Sans"/>
              </a:rPr>
              <a:t>interchangeably </a:t>
            </a:r>
            <a:r>
              <a:rPr sz="3200" spc="-819" dirty="0">
                <a:latin typeface="Open Sans"/>
                <a:cs typeface="Open Sans"/>
              </a:rPr>
              <a:t> </a:t>
            </a:r>
            <a:r>
              <a:rPr sz="3200" dirty="0">
                <a:latin typeface="Open Sans"/>
                <a:cs typeface="Open Sans"/>
              </a:rPr>
              <a:t>with</a:t>
            </a:r>
            <a:r>
              <a:rPr sz="3200" spc="-20" dirty="0">
                <a:latin typeface="Open Sans"/>
                <a:cs typeface="Open Sans"/>
              </a:rPr>
              <a:t> </a:t>
            </a:r>
            <a:r>
              <a:rPr sz="3200" dirty="0">
                <a:latin typeface="Open Sans"/>
                <a:cs typeface="Open Sans"/>
              </a:rPr>
              <a:t>vaccination.</a:t>
            </a:r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pc="-5" dirty="0"/>
              <a:t>Activity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535940" y="1624711"/>
            <a:ext cx="7994650" cy="87884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355600" marR="5080" indent="-343535">
              <a:lnSpc>
                <a:spcPct val="100000"/>
              </a:lnSpc>
              <a:spcBef>
                <a:spcPts val="95"/>
              </a:spcBef>
              <a:tabLst>
                <a:tab pos="355600" algn="l"/>
              </a:tabLst>
            </a:pPr>
            <a:r>
              <a:rPr sz="2800" spc="-5" dirty="0">
                <a:latin typeface="Wingdings"/>
                <a:cs typeface="Wingdings"/>
              </a:rPr>
              <a:t></a:t>
            </a:r>
            <a:r>
              <a:rPr sz="2800" spc="-5" dirty="0">
                <a:latin typeface="Times New Roman"/>
                <a:cs typeface="Times New Roman"/>
              </a:rPr>
              <a:t>	</a:t>
            </a:r>
            <a:r>
              <a:rPr sz="2800" spc="-15" dirty="0">
                <a:latin typeface="Segoe UI"/>
                <a:cs typeface="Segoe UI"/>
              </a:rPr>
              <a:t>Working</a:t>
            </a:r>
            <a:r>
              <a:rPr sz="2800" spc="-5" dirty="0">
                <a:latin typeface="Segoe UI"/>
                <a:cs typeface="Segoe UI"/>
              </a:rPr>
              <a:t> </a:t>
            </a:r>
            <a:r>
              <a:rPr sz="2800" spc="-20" dirty="0">
                <a:latin typeface="Segoe UI"/>
                <a:cs typeface="Segoe UI"/>
              </a:rPr>
              <a:t>independently,</a:t>
            </a:r>
            <a:r>
              <a:rPr sz="2800" spc="30" dirty="0">
                <a:latin typeface="Segoe UI"/>
                <a:cs typeface="Segoe UI"/>
              </a:rPr>
              <a:t> </a:t>
            </a:r>
            <a:r>
              <a:rPr sz="2800" spc="-15" dirty="0">
                <a:latin typeface="Segoe UI"/>
                <a:cs typeface="Segoe UI"/>
              </a:rPr>
              <a:t>research</a:t>
            </a:r>
            <a:r>
              <a:rPr sz="2800" dirty="0">
                <a:latin typeface="Segoe UI"/>
                <a:cs typeface="Segoe UI"/>
              </a:rPr>
              <a:t> </a:t>
            </a:r>
            <a:r>
              <a:rPr sz="2800" spc="-5" dirty="0">
                <a:latin typeface="Segoe UI"/>
                <a:cs typeface="Segoe UI"/>
              </a:rPr>
              <a:t>the</a:t>
            </a:r>
            <a:r>
              <a:rPr sz="2800" dirty="0">
                <a:latin typeface="Segoe UI"/>
                <a:cs typeface="Segoe UI"/>
              </a:rPr>
              <a:t> </a:t>
            </a:r>
            <a:r>
              <a:rPr sz="2800" spc="-5" dirty="0">
                <a:latin typeface="Segoe UI"/>
                <a:cs typeface="Segoe UI"/>
              </a:rPr>
              <a:t>meaning</a:t>
            </a:r>
            <a:r>
              <a:rPr sz="2800" spc="10" dirty="0">
                <a:latin typeface="Segoe UI"/>
                <a:cs typeface="Segoe UI"/>
              </a:rPr>
              <a:t> </a:t>
            </a:r>
            <a:r>
              <a:rPr sz="2800" spc="-25" dirty="0">
                <a:latin typeface="Segoe UI"/>
                <a:cs typeface="Segoe UI"/>
              </a:rPr>
              <a:t>of </a:t>
            </a:r>
            <a:r>
              <a:rPr sz="2800" spc="-750" dirty="0">
                <a:latin typeface="Segoe UI"/>
                <a:cs typeface="Segoe UI"/>
              </a:rPr>
              <a:t> </a:t>
            </a:r>
            <a:r>
              <a:rPr sz="2800" spc="-5" dirty="0">
                <a:latin typeface="Segoe UI"/>
                <a:cs typeface="Segoe UI"/>
              </a:rPr>
              <a:t>the</a:t>
            </a:r>
            <a:r>
              <a:rPr sz="2800" spc="-10" dirty="0">
                <a:latin typeface="Segoe UI"/>
                <a:cs typeface="Segoe UI"/>
              </a:rPr>
              <a:t> term </a:t>
            </a:r>
            <a:r>
              <a:rPr sz="2800" b="1" spc="-15" dirty="0">
                <a:latin typeface="Segoe UI"/>
                <a:cs typeface="Segoe UI"/>
              </a:rPr>
              <a:t>vaccine</a:t>
            </a:r>
            <a:endParaRPr sz="2800">
              <a:latin typeface="Segoe UI"/>
              <a:cs typeface="Segoe UI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1071168" y="4100322"/>
            <a:ext cx="6997700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800" b="1" spc="-15" dirty="0">
                <a:latin typeface="Segoe UI"/>
                <a:cs typeface="Segoe UI"/>
              </a:rPr>
              <a:t>Feedback</a:t>
            </a:r>
            <a:r>
              <a:rPr sz="2800" b="1" spc="35" dirty="0">
                <a:latin typeface="Segoe UI"/>
                <a:cs typeface="Segoe UI"/>
              </a:rPr>
              <a:t> </a:t>
            </a:r>
            <a:r>
              <a:rPr sz="2800" b="1" spc="-15" dirty="0">
                <a:latin typeface="Segoe UI"/>
                <a:cs typeface="Segoe UI"/>
              </a:rPr>
              <a:t>your</a:t>
            </a:r>
            <a:r>
              <a:rPr sz="2800" b="1" spc="15" dirty="0">
                <a:latin typeface="Segoe UI"/>
                <a:cs typeface="Segoe UI"/>
              </a:rPr>
              <a:t> </a:t>
            </a:r>
            <a:r>
              <a:rPr sz="2800" b="1" spc="-10" dirty="0">
                <a:latin typeface="Segoe UI"/>
                <a:cs typeface="Segoe UI"/>
              </a:rPr>
              <a:t>findings</a:t>
            </a:r>
            <a:r>
              <a:rPr sz="2800" b="1" spc="65" dirty="0">
                <a:latin typeface="Segoe UI"/>
                <a:cs typeface="Segoe UI"/>
              </a:rPr>
              <a:t> </a:t>
            </a:r>
            <a:r>
              <a:rPr sz="2800" b="1" spc="-5" dirty="0">
                <a:latin typeface="Segoe UI"/>
                <a:cs typeface="Segoe UI"/>
              </a:rPr>
              <a:t>to</a:t>
            </a:r>
            <a:r>
              <a:rPr sz="2800" b="1" spc="-10" dirty="0">
                <a:latin typeface="Segoe UI"/>
                <a:cs typeface="Segoe UI"/>
              </a:rPr>
              <a:t> </a:t>
            </a:r>
            <a:r>
              <a:rPr sz="2800" b="1" spc="-5" dirty="0">
                <a:latin typeface="Segoe UI"/>
                <a:cs typeface="Segoe UI"/>
              </a:rPr>
              <a:t>the </a:t>
            </a:r>
            <a:r>
              <a:rPr sz="2800" b="1" spc="-10" dirty="0">
                <a:latin typeface="Segoe UI"/>
                <a:cs typeface="Segoe UI"/>
              </a:rPr>
              <a:t>whole</a:t>
            </a:r>
            <a:r>
              <a:rPr sz="2800" b="1" spc="30" dirty="0">
                <a:latin typeface="Segoe UI"/>
                <a:cs typeface="Segoe UI"/>
              </a:rPr>
              <a:t> </a:t>
            </a:r>
            <a:r>
              <a:rPr sz="2800" b="1" spc="-5" dirty="0">
                <a:latin typeface="Segoe UI"/>
                <a:cs typeface="Segoe UI"/>
              </a:rPr>
              <a:t>class</a:t>
            </a:r>
            <a:endParaRPr sz="2800">
              <a:latin typeface="Segoe UI"/>
              <a:cs typeface="Segoe UI"/>
            </a:endParaRPr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425445" y="483234"/>
            <a:ext cx="4293235" cy="69659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pc="-5" dirty="0"/>
              <a:t>Activity:</a:t>
            </a:r>
            <a:r>
              <a:rPr spc="-65" dirty="0"/>
              <a:t> </a:t>
            </a:r>
            <a:r>
              <a:rPr spc="-10" dirty="0"/>
              <a:t>Answer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535940" y="1577466"/>
            <a:ext cx="7880350" cy="3537585"/>
          </a:xfrm>
          <a:prstGeom prst="rect">
            <a:avLst/>
          </a:prstGeom>
        </p:spPr>
        <p:txBody>
          <a:bodyPr vert="horz" wrap="square" lIns="0" tIns="64135" rIns="0" bIns="0" rtlCol="0">
            <a:spAutoFit/>
          </a:bodyPr>
          <a:lstStyle/>
          <a:p>
            <a:pPr marL="355600" marR="1029969" indent="-343535" algn="just">
              <a:lnSpc>
                <a:spcPts val="3240"/>
              </a:lnSpc>
              <a:spcBef>
                <a:spcPts val="505"/>
              </a:spcBef>
            </a:pPr>
            <a:r>
              <a:rPr sz="3000" dirty="0">
                <a:latin typeface="Arial"/>
                <a:cs typeface="Arial"/>
              </a:rPr>
              <a:t>•</a:t>
            </a:r>
            <a:r>
              <a:rPr sz="3000" spc="5" dirty="0">
                <a:latin typeface="Arial"/>
                <a:cs typeface="Arial"/>
              </a:rPr>
              <a:t> </a:t>
            </a:r>
            <a:r>
              <a:rPr sz="3000" b="1" spc="-35" dirty="0">
                <a:latin typeface="Segoe UI"/>
                <a:cs typeface="Segoe UI"/>
              </a:rPr>
              <a:t>Vaccine: </a:t>
            </a:r>
            <a:r>
              <a:rPr sz="3000" dirty="0">
                <a:latin typeface="Segoe UI"/>
                <a:cs typeface="Segoe UI"/>
              </a:rPr>
              <a:t>A </a:t>
            </a:r>
            <a:r>
              <a:rPr sz="3000" spc="-5" dirty="0">
                <a:latin typeface="Segoe UI"/>
                <a:cs typeface="Segoe UI"/>
              </a:rPr>
              <a:t>“preparation </a:t>
            </a:r>
            <a:r>
              <a:rPr sz="3000" dirty="0">
                <a:latin typeface="Segoe UI"/>
                <a:cs typeface="Segoe UI"/>
              </a:rPr>
              <a:t>that </a:t>
            </a:r>
            <a:r>
              <a:rPr sz="3000" spc="-5" dirty="0">
                <a:latin typeface="Segoe UI"/>
                <a:cs typeface="Segoe UI"/>
              </a:rPr>
              <a:t>is </a:t>
            </a:r>
            <a:r>
              <a:rPr sz="3000" dirty="0">
                <a:latin typeface="Segoe UI"/>
                <a:cs typeface="Segoe UI"/>
              </a:rPr>
              <a:t>used </a:t>
            </a:r>
            <a:r>
              <a:rPr sz="3000" spc="-15" dirty="0">
                <a:latin typeface="Segoe UI"/>
                <a:cs typeface="Segoe UI"/>
              </a:rPr>
              <a:t>to </a:t>
            </a:r>
            <a:r>
              <a:rPr sz="3000" spc="-810" dirty="0">
                <a:latin typeface="Segoe UI"/>
                <a:cs typeface="Segoe UI"/>
              </a:rPr>
              <a:t> </a:t>
            </a:r>
            <a:r>
              <a:rPr sz="3000" spc="-10" dirty="0">
                <a:latin typeface="Segoe UI"/>
                <a:cs typeface="Segoe UI"/>
              </a:rPr>
              <a:t>stimulate </a:t>
            </a:r>
            <a:r>
              <a:rPr sz="3000" dirty="0">
                <a:latin typeface="Segoe UI"/>
                <a:cs typeface="Segoe UI"/>
              </a:rPr>
              <a:t>the </a:t>
            </a:r>
            <a:r>
              <a:rPr sz="3000" spc="-30" dirty="0">
                <a:latin typeface="Segoe UI"/>
                <a:cs typeface="Segoe UI"/>
              </a:rPr>
              <a:t>body’s </a:t>
            </a:r>
            <a:r>
              <a:rPr sz="3000" spc="-10" dirty="0">
                <a:latin typeface="Segoe UI"/>
                <a:cs typeface="Segoe UI"/>
              </a:rPr>
              <a:t>immune response </a:t>
            </a:r>
            <a:r>
              <a:rPr sz="3000" spc="-810" dirty="0">
                <a:latin typeface="Segoe UI"/>
                <a:cs typeface="Segoe UI"/>
              </a:rPr>
              <a:t> </a:t>
            </a:r>
            <a:r>
              <a:rPr sz="3000" spc="-5" dirty="0">
                <a:latin typeface="Segoe UI"/>
                <a:cs typeface="Segoe UI"/>
              </a:rPr>
              <a:t>against</a:t>
            </a:r>
            <a:r>
              <a:rPr sz="3000" spc="-10" dirty="0">
                <a:latin typeface="Segoe UI"/>
                <a:cs typeface="Segoe UI"/>
              </a:rPr>
              <a:t> </a:t>
            </a:r>
            <a:r>
              <a:rPr sz="3000" spc="-20" dirty="0">
                <a:latin typeface="Segoe UI"/>
                <a:cs typeface="Segoe UI"/>
              </a:rPr>
              <a:t>diseases”.</a:t>
            </a:r>
            <a:endParaRPr sz="3000">
              <a:latin typeface="Segoe UI"/>
              <a:cs typeface="Segoe UI"/>
            </a:endParaRPr>
          </a:p>
          <a:p>
            <a:pPr marL="355600" marR="308610" indent="-343535">
              <a:lnSpc>
                <a:spcPct val="89400"/>
              </a:lnSpc>
              <a:spcBef>
                <a:spcPts val="695"/>
              </a:spcBef>
              <a:tabLst>
                <a:tab pos="355600" algn="l"/>
              </a:tabLst>
            </a:pPr>
            <a:r>
              <a:rPr sz="3000" dirty="0">
                <a:latin typeface="Arial"/>
                <a:cs typeface="Arial"/>
              </a:rPr>
              <a:t>•	</a:t>
            </a:r>
            <a:r>
              <a:rPr sz="3000" spc="-30" dirty="0">
                <a:latin typeface="Segoe UI"/>
                <a:cs typeface="Segoe UI"/>
              </a:rPr>
              <a:t>Vaccines</a:t>
            </a:r>
            <a:r>
              <a:rPr sz="3000" spc="5" dirty="0">
                <a:latin typeface="Segoe UI"/>
                <a:cs typeface="Segoe UI"/>
              </a:rPr>
              <a:t> </a:t>
            </a:r>
            <a:r>
              <a:rPr sz="3000" spc="-15" dirty="0">
                <a:latin typeface="Segoe UI"/>
                <a:cs typeface="Segoe UI"/>
              </a:rPr>
              <a:t>are </a:t>
            </a:r>
            <a:r>
              <a:rPr sz="3000" spc="-5" dirty="0">
                <a:latin typeface="Segoe UI"/>
                <a:cs typeface="Segoe UI"/>
              </a:rPr>
              <a:t>usually</a:t>
            </a:r>
            <a:r>
              <a:rPr sz="3000" spc="-10" dirty="0">
                <a:latin typeface="Segoe UI"/>
                <a:cs typeface="Segoe UI"/>
              </a:rPr>
              <a:t> </a:t>
            </a:r>
            <a:r>
              <a:rPr sz="3000" spc="-5" dirty="0">
                <a:latin typeface="Segoe UI"/>
                <a:cs typeface="Segoe UI"/>
              </a:rPr>
              <a:t>“administered</a:t>
            </a:r>
            <a:r>
              <a:rPr sz="3000" spc="-15" dirty="0">
                <a:latin typeface="Segoe UI"/>
                <a:cs typeface="Segoe UI"/>
              </a:rPr>
              <a:t> </a:t>
            </a:r>
            <a:r>
              <a:rPr sz="3000" spc="-10" dirty="0">
                <a:latin typeface="Segoe UI"/>
                <a:cs typeface="Segoe UI"/>
              </a:rPr>
              <a:t>through </a:t>
            </a:r>
            <a:r>
              <a:rPr sz="3000" spc="-805" dirty="0">
                <a:latin typeface="Segoe UI"/>
                <a:cs typeface="Segoe UI"/>
              </a:rPr>
              <a:t> </a:t>
            </a:r>
            <a:r>
              <a:rPr sz="3000" dirty="0">
                <a:latin typeface="Segoe UI"/>
                <a:cs typeface="Segoe UI"/>
              </a:rPr>
              <a:t>needle </a:t>
            </a:r>
            <a:r>
              <a:rPr sz="3000" spc="-5" dirty="0">
                <a:latin typeface="Segoe UI"/>
                <a:cs typeface="Segoe UI"/>
              </a:rPr>
              <a:t>injections,</a:t>
            </a:r>
            <a:r>
              <a:rPr sz="3000" spc="5" dirty="0">
                <a:latin typeface="Segoe UI"/>
                <a:cs typeface="Segoe UI"/>
              </a:rPr>
              <a:t> </a:t>
            </a:r>
            <a:r>
              <a:rPr sz="3000" dirty="0">
                <a:latin typeface="Segoe UI"/>
                <a:cs typeface="Segoe UI"/>
              </a:rPr>
              <a:t>but </a:t>
            </a:r>
            <a:r>
              <a:rPr sz="3000" spc="-5" dirty="0">
                <a:latin typeface="Segoe UI"/>
                <a:cs typeface="Segoe UI"/>
              </a:rPr>
              <a:t>some</a:t>
            </a:r>
            <a:r>
              <a:rPr sz="3000" spc="15" dirty="0">
                <a:latin typeface="Segoe UI"/>
                <a:cs typeface="Segoe UI"/>
              </a:rPr>
              <a:t> </a:t>
            </a:r>
            <a:r>
              <a:rPr sz="3000" spc="-5" dirty="0">
                <a:latin typeface="Segoe UI"/>
                <a:cs typeface="Segoe UI"/>
              </a:rPr>
              <a:t>can</a:t>
            </a:r>
            <a:r>
              <a:rPr sz="3000" dirty="0">
                <a:latin typeface="Segoe UI"/>
                <a:cs typeface="Segoe UI"/>
              </a:rPr>
              <a:t> be </a:t>
            </a:r>
            <a:r>
              <a:rPr sz="3000" spc="5" dirty="0">
                <a:latin typeface="Segoe UI"/>
                <a:cs typeface="Segoe UI"/>
              </a:rPr>
              <a:t> </a:t>
            </a:r>
            <a:r>
              <a:rPr sz="3000" spc="-10" dirty="0">
                <a:latin typeface="Segoe UI"/>
                <a:cs typeface="Segoe UI"/>
              </a:rPr>
              <a:t>administered </a:t>
            </a:r>
            <a:r>
              <a:rPr sz="3000" dirty="0">
                <a:latin typeface="Segoe UI"/>
                <a:cs typeface="Segoe UI"/>
              </a:rPr>
              <a:t>by </a:t>
            </a:r>
            <a:r>
              <a:rPr sz="3000" spc="-5" dirty="0">
                <a:latin typeface="Segoe UI"/>
                <a:cs typeface="Segoe UI"/>
              </a:rPr>
              <a:t>mouth</a:t>
            </a:r>
            <a:r>
              <a:rPr sz="3000" dirty="0">
                <a:latin typeface="Segoe UI"/>
                <a:cs typeface="Segoe UI"/>
              </a:rPr>
              <a:t> or</a:t>
            </a:r>
            <a:r>
              <a:rPr sz="3000" spc="5" dirty="0">
                <a:latin typeface="Segoe UI"/>
                <a:cs typeface="Segoe UI"/>
              </a:rPr>
              <a:t> </a:t>
            </a:r>
            <a:r>
              <a:rPr sz="3000" spc="-10" dirty="0">
                <a:latin typeface="Segoe UI"/>
                <a:cs typeface="Segoe UI"/>
              </a:rPr>
              <a:t>sprayed</a:t>
            </a:r>
            <a:r>
              <a:rPr sz="3000" spc="-5" dirty="0">
                <a:latin typeface="Segoe UI"/>
                <a:cs typeface="Segoe UI"/>
              </a:rPr>
              <a:t> </a:t>
            </a:r>
            <a:r>
              <a:rPr sz="3000" spc="-10" dirty="0">
                <a:latin typeface="Segoe UI"/>
                <a:cs typeface="Segoe UI"/>
              </a:rPr>
              <a:t>into</a:t>
            </a:r>
            <a:r>
              <a:rPr sz="3000" dirty="0">
                <a:latin typeface="Segoe UI"/>
                <a:cs typeface="Segoe UI"/>
              </a:rPr>
              <a:t> the </a:t>
            </a:r>
            <a:r>
              <a:rPr sz="3000" spc="-810" dirty="0">
                <a:latin typeface="Segoe UI"/>
                <a:cs typeface="Segoe UI"/>
              </a:rPr>
              <a:t> </a:t>
            </a:r>
            <a:r>
              <a:rPr sz="3000" spc="-30" dirty="0">
                <a:latin typeface="Segoe UI"/>
                <a:cs typeface="Segoe UI"/>
              </a:rPr>
              <a:t>nose”.</a:t>
            </a:r>
            <a:endParaRPr sz="3000">
              <a:latin typeface="Segoe UI"/>
              <a:cs typeface="Segoe UI"/>
            </a:endParaRPr>
          </a:p>
          <a:p>
            <a:pPr marR="5080" algn="r">
              <a:lnSpc>
                <a:spcPct val="100000"/>
              </a:lnSpc>
              <a:spcBef>
                <a:spcPts val="360"/>
              </a:spcBef>
            </a:pPr>
            <a:r>
              <a:rPr sz="3000" dirty="0">
                <a:latin typeface="Open Sans"/>
                <a:cs typeface="Open Sans"/>
              </a:rPr>
              <a:t>(CDC,</a:t>
            </a:r>
            <a:r>
              <a:rPr sz="3000" spc="-60" dirty="0">
                <a:latin typeface="Open Sans"/>
                <a:cs typeface="Open Sans"/>
              </a:rPr>
              <a:t> </a:t>
            </a:r>
            <a:r>
              <a:rPr sz="3000" dirty="0">
                <a:latin typeface="Open Sans"/>
                <a:cs typeface="Open Sans"/>
              </a:rPr>
              <a:t>2012)</a:t>
            </a:r>
            <a:endParaRPr sz="3000">
              <a:latin typeface="Open Sans"/>
              <a:cs typeface="Open Sans"/>
            </a:endParaRPr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740914" y="483234"/>
            <a:ext cx="3665220" cy="69659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pc="-5" dirty="0"/>
              <a:t>Immunisation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535940" y="1531746"/>
            <a:ext cx="3800475" cy="3564245"/>
          </a:xfrm>
          <a:prstGeom prst="rect">
            <a:avLst/>
          </a:prstGeom>
        </p:spPr>
        <p:txBody>
          <a:bodyPr vert="horz" wrap="square" lIns="0" tIns="100965" rIns="0" bIns="0" rtlCol="0">
            <a:spAutoFit/>
          </a:bodyPr>
          <a:lstStyle/>
          <a:p>
            <a:pPr marL="355600" marR="5080" indent="-343535">
              <a:lnSpc>
                <a:spcPts val="2880"/>
              </a:lnSpc>
              <a:spcBef>
                <a:spcPts val="795"/>
              </a:spcBef>
              <a:tabLst>
                <a:tab pos="355600" algn="l"/>
              </a:tabLst>
            </a:pPr>
            <a:r>
              <a:rPr sz="3000" dirty="0">
                <a:latin typeface="Wingdings"/>
                <a:cs typeface="Wingdings"/>
              </a:rPr>
              <a:t></a:t>
            </a:r>
            <a:r>
              <a:rPr sz="3000" dirty="0">
                <a:latin typeface="Times New Roman"/>
                <a:cs typeface="Times New Roman"/>
              </a:rPr>
              <a:t>	</a:t>
            </a:r>
            <a:r>
              <a:rPr spc="-5" dirty="0">
                <a:latin typeface="Segoe UI"/>
                <a:cs typeface="Segoe UI"/>
              </a:rPr>
              <a:t>Immunization</a:t>
            </a:r>
            <a:r>
              <a:rPr spc="5" dirty="0">
                <a:latin typeface="Segoe UI"/>
                <a:cs typeface="Segoe UI"/>
              </a:rPr>
              <a:t> </a:t>
            </a:r>
            <a:r>
              <a:rPr spc="-5" dirty="0">
                <a:latin typeface="Segoe UI"/>
                <a:cs typeface="Segoe UI"/>
              </a:rPr>
              <a:t>is</a:t>
            </a:r>
            <a:r>
              <a:rPr dirty="0">
                <a:latin typeface="Segoe UI"/>
                <a:cs typeface="Segoe UI"/>
              </a:rPr>
              <a:t> </a:t>
            </a:r>
            <a:r>
              <a:rPr spc="-5" dirty="0">
                <a:latin typeface="Segoe UI"/>
                <a:cs typeface="Segoe UI"/>
              </a:rPr>
              <a:t>one</a:t>
            </a:r>
            <a:r>
              <a:rPr spc="10" dirty="0">
                <a:latin typeface="Segoe UI"/>
                <a:cs typeface="Segoe UI"/>
              </a:rPr>
              <a:t> </a:t>
            </a:r>
            <a:r>
              <a:rPr spc="-30" dirty="0">
                <a:latin typeface="Segoe UI"/>
                <a:cs typeface="Segoe UI"/>
              </a:rPr>
              <a:t>of</a:t>
            </a:r>
            <a:r>
              <a:rPr dirty="0">
                <a:latin typeface="Segoe UI"/>
                <a:cs typeface="Segoe UI"/>
              </a:rPr>
              <a:t> the</a:t>
            </a:r>
            <a:r>
              <a:rPr spc="-5" dirty="0">
                <a:latin typeface="Segoe UI"/>
                <a:cs typeface="Segoe UI"/>
              </a:rPr>
              <a:t> most</a:t>
            </a:r>
            <a:r>
              <a:rPr spc="5" dirty="0">
                <a:latin typeface="Segoe UI"/>
                <a:cs typeface="Segoe UI"/>
              </a:rPr>
              <a:t> </a:t>
            </a:r>
            <a:r>
              <a:rPr spc="-5" dirty="0">
                <a:latin typeface="Segoe UI"/>
                <a:cs typeface="Segoe UI"/>
              </a:rPr>
              <a:t>successful </a:t>
            </a:r>
            <a:r>
              <a:rPr dirty="0">
                <a:latin typeface="Segoe UI"/>
                <a:cs typeface="Segoe UI"/>
              </a:rPr>
              <a:t> </a:t>
            </a:r>
            <a:r>
              <a:rPr spc="-5" dirty="0">
                <a:latin typeface="Segoe UI"/>
                <a:cs typeface="Segoe UI"/>
              </a:rPr>
              <a:t>and cost-effective</a:t>
            </a:r>
            <a:r>
              <a:rPr spc="10" dirty="0">
                <a:latin typeface="Segoe UI"/>
                <a:cs typeface="Segoe UI"/>
              </a:rPr>
              <a:t> </a:t>
            </a:r>
            <a:r>
              <a:rPr dirty="0">
                <a:latin typeface="Segoe UI"/>
                <a:cs typeface="Segoe UI"/>
              </a:rPr>
              <a:t>way</a:t>
            </a:r>
            <a:r>
              <a:rPr spc="-5" dirty="0">
                <a:latin typeface="Segoe UI"/>
                <a:cs typeface="Segoe UI"/>
              </a:rPr>
              <a:t> </a:t>
            </a:r>
            <a:r>
              <a:rPr dirty="0">
                <a:latin typeface="Segoe UI"/>
                <a:cs typeface="Segoe UI"/>
              </a:rPr>
              <a:t>by wish</a:t>
            </a:r>
            <a:r>
              <a:rPr spc="-10" dirty="0">
                <a:latin typeface="Segoe UI"/>
                <a:cs typeface="Segoe UI"/>
              </a:rPr>
              <a:t> </a:t>
            </a:r>
            <a:r>
              <a:rPr dirty="0">
                <a:latin typeface="Segoe UI"/>
                <a:cs typeface="Segoe UI"/>
              </a:rPr>
              <a:t>disease</a:t>
            </a:r>
            <a:r>
              <a:rPr spc="5" dirty="0">
                <a:latin typeface="Segoe UI"/>
                <a:cs typeface="Segoe UI"/>
              </a:rPr>
              <a:t> </a:t>
            </a:r>
            <a:r>
              <a:rPr dirty="0">
                <a:latin typeface="Segoe UI"/>
                <a:cs typeface="Segoe UI"/>
              </a:rPr>
              <a:t>can</a:t>
            </a:r>
            <a:r>
              <a:rPr spc="5" dirty="0">
                <a:latin typeface="Segoe UI"/>
                <a:cs typeface="Segoe UI"/>
              </a:rPr>
              <a:t> </a:t>
            </a:r>
            <a:r>
              <a:rPr dirty="0">
                <a:latin typeface="Segoe UI"/>
                <a:cs typeface="Segoe UI"/>
              </a:rPr>
              <a:t>be </a:t>
            </a:r>
            <a:r>
              <a:rPr spc="-810" dirty="0">
                <a:latin typeface="Segoe UI"/>
                <a:cs typeface="Segoe UI"/>
              </a:rPr>
              <a:t> </a:t>
            </a:r>
            <a:r>
              <a:rPr spc="-5" dirty="0">
                <a:latin typeface="Segoe UI"/>
                <a:cs typeface="Segoe UI"/>
              </a:rPr>
              <a:t>controlled.</a:t>
            </a:r>
            <a:endParaRPr dirty="0">
              <a:latin typeface="Segoe UI"/>
              <a:cs typeface="Segoe UI"/>
            </a:endParaRPr>
          </a:p>
          <a:p>
            <a:pPr marL="12700">
              <a:lnSpc>
                <a:spcPct val="100000"/>
              </a:lnSpc>
              <a:spcBef>
                <a:spcPts val="25"/>
              </a:spcBef>
              <a:tabLst>
                <a:tab pos="355600" algn="l"/>
              </a:tabLst>
            </a:pPr>
            <a:r>
              <a:rPr dirty="0">
                <a:latin typeface="Wingdings"/>
                <a:cs typeface="Wingdings"/>
              </a:rPr>
              <a:t></a:t>
            </a:r>
            <a:r>
              <a:rPr dirty="0">
                <a:latin typeface="Times New Roman"/>
                <a:cs typeface="Times New Roman"/>
              </a:rPr>
              <a:t>	</a:t>
            </a:r>
            <a:r>
              <a:rPr spc="-5" dirty="0">
                <a:latin typeface="Segoe UI"/>
                <a:cs typeface="Segoe UI"/>
              </a:rPr>
              <a:t>It has</a:t>
            </a:r>
            <a:r>
              <a:rPr dirty="0">
                <a:latin typeface="Segoe UI"/>
                <a:cs typeface="Segoe UI"/>
              </a:rPr>
              <a:t> </a:t>
            </a:r>
            <a:r>
              <a:rPr spc="-5" dirty="0">
                <a:latin typeface="Segoe UI"/>
                <a:cs typeface="Segoe UI"/>
              </a:rPr>
              <a:t>eradicated</a:t>
            </a:r>
            <a:r>
              <a:rPr spc="-10" dirty="0">
                <a:latin typeface="Segoe UI"/>
                <a:cs typeface="Segoe UI"/>
              </a:rPr>
              <a:t> smallpox,</a:t>
            </a:r>
            <a:endParaRPr dirty="0">
              <a:latin typeface="Segoe UI"/>
              <a:cs typeface="Segoe UI"/>
            </a:endParaRPr>
          </a:p>
          <a:p>
            <a:pPr marL="355600" marR="319405" indent="-343535">
              <a:lnSpc>
                <a:spcPct val="80000"/>
              </a:lnSpc>
              <a:spcBef>
                <a:spcPts val="720"/>
              </a:spcBef>
              <a:tabLst>
                <a:tab pos="355600" algn="l"/>
              </a:tabLst>
            </a:pPr>
            <a:r>
              <a:rPr dirty="0">
                <a:latin typeface="Wingdings"/>
                <a:cs typeface="Wingdings"/>
              </a:rPr>
              <a:t></a:t>
            </a:r>
            <a:r>
              <a:rPr dirty="0">
                <a:latin typeface="Times New Roman"/>
                <a:cs typeface="Times New Roman"/>
              </a:rPr>
              <a:t>	</a:t>
            </a:r>
            <a:r>
              <a:rPr spc="-10" dirty="0">
                <a:latin typeface="Segoe UI"/>
                <a:cs typeface="Segoe UI"/>
              </a:rPr>
              <a:t>Lowered </a:t>
            </a:r>
            <a:r>
              <a:rPr dirty="0">
                <a:latin typeface="Segoe UI"/>
                <a:cs typeface="Segoe UI"/>
              </a:rPr>
              <a:t>the</a:t>
            </a:r>
            <a:r>
              <a:rPr spc="-5" dirty="0">
                <a:latin typeface="Segoe UI"/>
                <a:cs typeface="Segoe UI"/>
              </a:rPr>
              <a:t> </a:t>
            </a:r>
            <a:r>
              <a:rPr spc="-10" dirty="0">
                <a:latin typeface="Segoe UI"/>
                <a:cs typeface="Segoe UI"/>
              </a:rPr>
              <a:t>global </a:t>
            </a:r>
            <a:r>
              <a:rPr spc="-5" dirty="0">
                <a:latin typeface="Segoe UI"/>
                <a:cs typeface="Segoe UI"/>
              </a:rPr>
              <a:t>incidence</a:t>
            </a:r>
            <a:r>
              <a:rPr spc="5" dirty="0">
                <a:latin typeface="Segoe UI"/>
                <a:cs typeface="Segoe UI"/>
              </a:rPr>
              <a:t> </a:t>
            </a:r>
            <a:r>
              <a:rPr spc="-30" dirty="0">
                <a:latin typeface="Segoe UI"/>
                <a:cs typeface="Segoe UI"/>
              </a:rPr>
              <a:t>of</a:t>
            </a:r>
            <a:r>
              <a:rPr dirty="0">
                <a:latin typeface="Segoe UI"/>
                <a:cs typeface="Segoe UI"/>
              </a:rPr>
              <a:t> polio</a:t>
            </a:r>
            <a:r>
              <a:rPr spc="-5" dirty="0">
                <a:latin typeface="Segoe UI"/>
                <a:cs typeface="Segoe UI"/>
              </a:rPr>
              <a:t> so</a:t>
            </a:r>
            <a:r>
              <a:rPr spc="5" dirty="0">
                <a:latin typeface="Segoe UI"/>
                <a:cs typeface="Segoe UI"/>
              </a:rPr>
              <a:t> </a:t>
            </a:r>
            <a:r>
              <a:rPr dirty="0">
                <a:latin typeface="Segoe UI"/>
                <a:cs typeface="Segoe UI"/>
              </a:rPr>
              <a:t>far </a:t>
            </a:r>
            <a:r>
              <a:rPr spc="-810" dirty="0">
                <a:latin typeface="Segoe UI"/>
                <a:cs typeface="Segoe UI"/>
              </a:rPr>
              <a:t> </a:t>
            </a:r>
            <a:r>
              <a:rPr dirty="0">
                <a:latin typeface="Segoe UI"/>
                <a:cs typeface="Segoe UI"/>
              </a:rPr>
              <a:t>by</a:t>
            </a:r>
            <a:r>
              <a:rPr spc="-5" dirty="0">
                <a:latin typeface="Segoe UI"/>
                <a:cs typeface="Segoe UI"/>
              </a:rPr>
              <a:t> 99%</a:t>
            </a:r>
            <a:r>
              <a:rPr spc="-15" dirty="0">
                <a:latin typeface="Segoe UI"/>
                <a:cs typeface="Segoe UI"/>
              </a:rPr>
              <a:t> </a:t>
            </a:r>
            <a:r>
              <a:rPr spc="-5" dirty="0">
                <a:latin typeface="Segoe UI"/>
                <a:cs typeface="Segoe UI"/>
              </a:rPr>
              <a:t>and</a:t>
            </a:r>
            <a:endParaRPr dirty="0">
              <a:latin typeface="Segoe UI"/>
              <a:cs typeface="Segoe UI"/>
            </a:endParaRPr>
          </a:p>
          <a:p>
            <a:pPr marL="355600" marR="265430" indent="-343535">
              <a:lnSpc>
                <a:spcPts val="2880"/>
              </a:lnSpc>
              <a:spcBef>
                <a:spcPts val="700"/>
              </a:spcBef>
              <a:tabLst>
                <a:tab pos="355600" algn="l"/>
              </a:tabLst>
            </a:pPr>
            <a:r>
              <a:rPr dirty="0">
                <a:latin typeface="Wingdings"/>
                <a:cs typeface="Wingdings"/>
              </a:rPr>
              <a:t></a:t>
            </a:r>
            <a:r>
              <a:rPr dirty="0">
                <a:latin typeface="Times New Roman"/>
                <a:cs typeface="Times New Roman"/>
              </a:rPr>
              <a:t>	</a:t>
            </a:r>
            <a:r>
              <a:rPr spc="-5" dirty="0">
                <a:latin typeface="Segoe UI"/>
                <a:cs typeface="Segoe UI"/>
              </a:rPr>
              <a:t>Achieved</a:t>
            </a:r>
            <a:r>
              <a:rPr dirty="0">
                <a:latin typeface="Segoe UI"/>
                <a:cs typeface="Segoe UI"/>
              </a:rPr>
              <a:t> </a:t>
            </a:r>
            <a:r>
              <a:rPr spc="-5" dirty="0">
                <a:latin typeface="Segoe UI"/>
                <a:cs typeface="Segoe UI"/>
              </a:rPr>
              <a:t>dramatic</a:t>
            </a:r>
            <a:r>
              <a:rPr dirty="0">
                <a:latin typeface="Segoe UI"/>
                <a:cs typeface="Segoe UI"/>
              </a:rPr>
              <a:t> </a:t>
            </a:r>
            <a:r>
              <a:rPr spc="-10" dirty="0">
                <a:latin typeface="Segoe UI"/>
                <a:cs typeface="Segoe UI"/>
              </a:rPr>
              <a:t>reductions</a:t>
            </a:r>
            <a:r>
              <a:rPr spc="10" dirty="0">
                <a:latin typeface="Segoe UI"/>
                <a:cs typeface="Segoe UI"/>
              </a:rPr>
              <a:t> </a:t>
            </a:r>
            <a:r>
              <a:rPr spc="-5" dirty="0">
                <a:latin typeface="Segoe UI"/>
                <a:cs typeface="Segoe UI"/>
              </a:rPr>
              <a:t>in</a:t>
            </a:r>
            <a:r>
              <a:rPr spc="-10" dirty="0">
                <a:latin typeface="Segoe UI"/>
                <a:cs typeface="Segoe UI"/>
              </a:rPr>
              <a:t> </a:t>
            </a:r>
            <a:r>
              <a:rPr dirty="0">
                <a:latin typeface="Segoe UI"/>
                <a:cs typeface="Segoe UI"/>
              </a:rPr>
              <a:t>illness, </a:t>
            </a:r>
            <a:r>
              <a:rPr spc="5" dirty="0">
                <a:latin typeface="Segoe UI"/>
                <a:cs typeface="Segoe UI"/>
              </a:rPr>
              <a:t> </a:t>
            </a:r>
            <a:r>
              <a:rPr dirty="0">
                <a:latin typeface="Segoe UI"/>
                <a:cs typeface="Segoe UI"/>
              </a:rPr>
              <a:t>disability</a:t>
            </a:r>
            <a:r>
              <a:rPr spc="-45" dirty="0">
                <a:latin typeface="Segoe UI"/>
                <a:cs typeface="Segoe UI"/>
              </a:rPr>
              <a:t> </a:t>
            </a:r>
            <a:r>
              <a:rPr spc="-5" dirty="0">
                <a:latin typeface="Segoe UI"/>
                <a:cs typeface="Segoe UI"/>
              </a:rPr>
              <a:t>and</a:t>
            </a:r>
            <a:r>
              <a:rPr spc="-15" dirty="0">
                <a:latin typeface="Segoe UI"/>
                <a:cs typeface="Segoe UI"/>
              </a:rPr>
              <a:t> </a:t>
            </a:r>
            <a:r>
              <a:rPr dirty="0">
                <a:latin typeface="Segoe UI"/>
                <a:cs typeface="Segoe UI"/>
              </a:rPr>
              <a:t>death</a:t>
            </a:r>
            <a:r>
              <a:rPr spc="-10" dirty="0">
                <a:latin typeface="Segoe UI"/>
                <a:cs typeface="Segoe UI"/>
              </a:rPr>
              <a:t> from </a:t>
            </a:r>
            <a:r>
              <a:rPr spc="-5" dirty="0">
                <a:latin typeface="Segoe UI"/>
                <a:cs typeface="Segoe UI"/>
              </a:rPr>
              <a:t>tetanus,</a:t>
            </a:r>
            <a:r>
              <a:rPr spc="-15" dirty="0">
                <a:latin typeface="Segoe UI"/>
                <a:cs typeface="Segoe UI"/>
              </a:rPr>
              <a:t> </a:t>
            </a:r>
            <a:r>
              <a:rPr spc="-5" dirty="0">
                <a:latin typeface="Segoe UI"/>
                <a:cs typeface="Segoe UI"/>
              </a:rPr>
              <a:t>whooping </a:t>
            </a:r>
            <a:r>
              <a:rPr spc="-810" dirty="0">
                <a:latin typeface="Segoe UI"/>
                <a:cs typeface="Segoe UI"/>
              </a:rPr>
              <a:t> </a:t>
            </a:r>
            <a:r>
              <a:rPr spc="-5" dirty="0">
                <a:latin typeface="Segoe UI"/>
                <a:cs typeface="Segoe UI"/>
              </a:rPr>
              <a:t>cough</a:t>
            </a:r>
            <a:r>
              <a:rPr spc="15" dirty="0">
                <a:latin typeface="Segoe UI"/>
                <a:cs typeface="Segoe UI"/>
              </a:rPr>
              <a:t> </a:t>
            </a:r>
            <a:r>
              <a:rPr spc="-5" dirty="0">
                <a:latin typeface="Segoe UI"/>
                <a:cs typeface="Segoe UI"/>
              </a:rPr>
              <a:t>and</a:t>
            </a:r>
            <a:r>
              <a:rPr spc="10" dirty="0">
                <a:latin typeface="Segoe UI"/>
                <a:cs typeface="Segoe UI"/>
              </a:rPr>
              <a:t> </a:t>
            </a:r>
            <a:r>
              <a:rPr spc="-5" dirty="0">
                <a:latin typeface="Segoe UI"/>
                <a:cs typeface="Segoe UI"/>
              </a:rPr>
              <a:t>measles.</a:t>
            </a:r>
            <a:r>
              <a:rPr spc="10" dirty="0">
                <a:latin typeface="Segoe UI"/>
                <a:cs typeface="Segoe UI"/>
              </a:rPr>
              <a:t> </a:t>
            </a:r>
            <a:r>
              <a:rPr dirty="0">
                <a:latin typeface="Segoe UI"/>
                <a:cs typeface="Segoe UI"/>
              </a:rPr>
              <a:t>“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FDDB6CE-7FA5-12E8-E717-C83D30AE813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24400" y="1752600"/>
            <a:ext cx="3800475" cy="2533650"/>
          </a:xfrm>
          <a:prstGeom prst="rect">
            <a:avLst/>
          </a:prstGeom>
        </p:spPr>
      </p:pic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914905" y="5306695"/>
            <a:ext cx="4929505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spc="-5" dirty="0">
                <a:latin typeface="Palatino Linotype"/>
                <a:cs typeface="Palatino Linotype"/>
              </a:rPr>
              <a:t>Immunisation</a:t>
            </a:r>
            <a:r>
              <a:rPr sz="1800" spc="10" dirty="0">
                <a:latin typeface="Palatino Linotype"/>
                <a:cs typeface="Palatino Linotype"/>
              </a:rPr>
              <a:t> </a:t>
            </a:r>
            <a:r>
              <a:rPr sz="1800" spc="-5" dirty="0">
                <a:latin typeface="Palatino Linotype"/>
                <a:cs typeface="Palatino Linotype"/>
              </a:rPr>
              <a:t>Department,</a:t>
            </a:r>
            <a:r>
              <a:rPr sz="1800" spc="5" dirty="0">
                <a:latin typeface="Palatino Linotype"/>
                <a:cs typeface="Palatino Linotype"/>
              </a:rPr>
              <a:t> </a:t>
            </a:r>
            <a:r>
              <a:rPr sz="1800" spc="-5" dirty="0">
                <a:latin typeface="Palatino Linotype"/>
                <a:cs typeface="Palatino Linotype"/>
              </a:rPr>
              <a:t>Centre</a:t>
            </a:r>
            <a:r>
              <a:rPr sz="1800" dirty="0">
                <a:latin typeface="Palatino Linotype"/>
                <a:cs typeface="Palatino Linotype"/>
              </a:rPr>
              <a:t> for</a:t>
            </a:r>
            <a:r>
              <a:rPr sz="1800" spc="10" dirty="0">
                <a:latin typeface="Palatino Linotype"/>
                <a:cs typeface="Palatino Linotype"/>
              </a:rPr>
              <a:t> </a:t>
            </a:r>
            <a:r>
              <a:rPr sz="1800" dirty="0">
                <a:latin typeface="Palatino Linotype"/>
                <a:cs typeface="Palatino Linotype"/>
              </a:rPr>
              <a:t>Infections</a:t>
            </a:r>
            <a:endParaRPr sz="1800">
              <a:latin typeface="Palatino Linotype"/>
              <a:cs typeface="Palatino Linotype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1311910" y="685927"/>
            <a:ext cx="6518275" cy="6350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4000" spc="-5" dirty="0"/>
              <a:t>Immunisation</a:t>
            </a:r>
            <a:r>
              <a:rPr sz="4000" spc="-10" dirty="0"/>
              <a:t> programmes</a:t>
            </a:r>
            <a:endParaRPr sz="4000"/>
          </a:p>
        </p:txBody>
      </p:sp>
      <p:sp>
        <p:nvSpPr>
          <p:cNvPr id="4" name="object 4"/>
          <p:cNvSpPr txBox="1"/>
          <p:nvPr/>
        </p:nvSpPr>
        <p:spPr>
          <a:xfrm>
            <a:off x="748690" y="1940179"/>
            <a:ext cx="7640955" cy="292735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95"/>
              </a:spcBef>
            </a:pPr>
            <a:r>
              <a:rPr sz="2800" spc="-150" dirty="0">
                <a:latin typeface="Segoe UI"/>
                <a:cs typeface="Segoe UI"/>
              </a:rPr>
              <a:t>To</a:t>
            </a:r>
            <a:r>
              <a:rPr sz="2800" dirty="0">
                <a:latin typeface="Segoe UI"/>
                <a:cs typeface="Segoe UI"/>
              </a:rPr>
              <a:t> </a:t>
            </a:r>
            <a:r>
              <a:rPr sz="2800" spc="-5" dirty="0">
                <a:latin typeface="Segoe UI"/>
                <a:cs typeface="Segoe UI"/>
              </a:rPr>
              <a:t>achieve</a:t>
            </a:r>
            <a:r>
              <a:rPr sz="2800" spc="-20" dirty="0">
                <a:latin typeface="Segoe UI"/>
                <a:cs typeface="Segoe UI"/>
              </a:rPr>
              <a:t> </a:t>
            </a:r>
            <a:r>
              <a:rPr sz="2800" spc="-5" dirty="0">
                <a:latin typeface="Segoe UI"/>
                <a:cs typeface="Segoe UI"/>
              </a:rPr>
              <a:t>a</a:t>
            </a:r>
            <a:r>
              <a:rPr sz="2800" spc="5" dirty="0">
                <a:latin typeface="Segoe UI"/>
                <a:cs typeface="Segoe UI"/>
              </a:rPr>
              <a:t> </a:t>
            </a:r>
            <a:r>
              <a:rPr sz="2800" spc="-5" dirty="0">
                <a:latin typeface="Segoe UI"/>
                <a:cs typeface="Segoe UI"/>
              </a:rPr>
              <a:t>good</a:t>
            </a:r>
            <a:r>
              <a:rPr sz="2800" spc="5" dirty="0">
                <a:latin typeface="Segoe UI"/>
                <a:cs typeface="Segoe UI"/>
              </a:rPr>
              <a:t> </a:t>
            </a:r>
            <a:r>
              <a:rPr sz="2800" spc="-10" dirty="0">
                <a:latin typeface="Segoe UI"/>
                <a:cs typeface="Segoe UI"/>
              </a:rPr>
              <a:t>immunisation</a:t>
            </a:r>
            <a:r>
              <a:rPr sz="2800" dirty="0">
                <a:latin typeface="Segoe UI"/>
                <a:cs typeface="Segoe UI"/>
              </a:rPr>
              <a:t> </a:t>
            </a:r>
            <a:r>
              <a:rPr sz="2800" spc="-10" dirty="0">
                <a:latin typeface="Segoe UI"/>
                <a:cs typeface="Segoe UI"/>
              </a:rPr>
              <a:t>programme</a:t>
            </a:r>
            <a:r>
              <a:rPr sz="2800" dirty="0">
                <a:latin typeface="Segoe UI"/>
                <a:cs typeface="Segoe UI"/>
              </a:rPr>
              <a:t> </a:t>
            </a:r>
            <a:r>
              <a:rPr sz="2800" spc="-5" dirty="0">
                <a:latin typeface="Segoe UI"/>
                <a:cs typeface="Segoe UI"/>
              </a:rPr>
              <a:t>the </a:t>
            </a:r>
            <a:r>
              <a:rPr sz="2800" spc="-750" dirty="0">
                <a:latin typeface="Segoe UI"/>
                <a:cs typeface="Segoe UI"/>
              </a:rPr>
              <a:t> </a:t>
            </a:r>
            <a:r>
              <a:rPr sz="2800" spc="-5" dirty="0">
                <a:latin typeface="Segoe UI"/>
                <a:cs typeface="Segoe UI"/>
              </a:rPr>
              <a:t>overall</a:t>
            </a:r>
            <a:r>
              <a:rPr sz="2800" spc="-35" dirty="0">
                <a:latin typeface="Segoe UI"/>
                <a:cs typeface="Segoe UI"/>
              </a:rPr>
              <a:t> </a:t>
            </a:r>
            <a:r>
              <a:rPr sz="2800" spc="-5" dirty="0">
                <a:latin typeface="Segoe UI"/>
                <a:cs typeface="Segoe UI"/>
              </a:rPr>
              <a:t>aim</a:t>
            </a:r>
            <a:r>
              <a:rPr sz="2800" dirty="0">
                <a:latin typeface="Segoe UI"/>
                <a:cs typeface="Segoe UI"/>
              </a:rPr>
              <a:t> </a:t>
            </a:r>
            <a:r>
              <a:rPr sz="2800" spc="-5" dirty="0">
                <a:latin typeface="Segoe UI"/>
                <a:cs typeface="Segoe UI"/>
              </a:rPr>
              <a:t>must be</a:t>
            </a:r>
            <a:r>
              <a:rPr sz="2800" spc="5" dirty="0">
                <a:latin typeface="Segoe UI"/>
                <a:cs typeface="Segoe UI"/>
              </a:rPr>
              <a:t> </a:t>
            </a:r>
            <a:r>
              <a:rPr sz="2800" spc="-5" dirty="0">
                <a:latin typeface="Segoe UI"/>
                <a:cs typeface="Segoe UI"/>
              </a:rPr>
              <a:t>decided. Is </a:t>
            </a:r>
            <a:r>
              <a:rPr sz="2800" spc="-10" dirty="0">
                <a:latin typeface="Segoe UI"/>
                <a:cs typeface="Segoe UI"/>
              </a:rPr>
              <a:t>it</a:t>
            </a:r>
            <a:endParaRPr sz="2800">
              <a:latin typeface="Segoe UI"/>
              <a:cs typeface="Segoe UI"/>
            </a:endParaRPr>
          </a:p>
          <a:p>
            <a:pPr>
              <a:lnSpc>
                <a:spcPct val="100000"/>
              </a:lnSpc>
              <a:spcBef>
                <a:spcPts val="50"/>
              </a:spcBef>
            </a:pPr>
            <a:endParaRPr sz="3500">
              <a:latin typeface="Segoe UI"/>
              <a:cs typeface="Segoe UI"/>
            </a:endParaRPr>
          </a:p>
          <a:p>
            <a:pPr marL="12700">
              <a:lnSpc>
                <a:spcPct val="100000"/>
              </a:lnSpc>
              <a:tabLst>
                <a:tab pos="354965" algn="l"/>
              </a:tabLst>
            </a:pPr>
            <a:r>
              <a:rPr sz="2800" spc="-5" dirty="0">
                <a:latin typeface="Wingdings"/>
                <a:cs typeface="Wingdings"/>
              </a:rPr>
              <a:t></a:t>
            </a:r>
            <a:r>
              <a:rPr sz="2800" spc="-5" dirty="0">
                <a:latin typeface="Times New Roman"/>
                <a:cs typeface="Times New Roman"/>
              </a:rPr>
              <a:t>	</a:t>
            </a:r>
            <a:r>
              <a:rPr sz="2800" spc="-150" dirty="0">
                <a:latin typeface="Segoe UI"/>
                <a:cs typeface="Segoe UI"/>
              </a:rPr>
              <a:t>To</a:t>
            </a:r>
            <a:r>
              <a:rPr sz="2800" spc="-10" dirty="0">
                <a:latin typeface="Segoe UI"/>
                <a:cs typeface="Segoe UI"/>
              </a:rPr>
              <a:t> </a:t>
            </a:r>
            <a:r>
              <a:rPr sz="2800" spc="-15" dirty="0">
                <a:latin typeface="Segoe UI"/>
                <a:cs typeface="Segoe UI"/>
              </a:rPr>
              <a:t>protect</a:t>
            </a:r>
            <a:r>
              <a:rPr sz="2800" spc="-5" dirty="0">
                <a:latin typeface="Segoe UI"/>
                <a:cs typeface="Segoe UI"/>
              </a:rPr>
              <a:t> those</a:t>
            </a:r>
            <a:r>
              <a:rPr sz="2800" spc="-10" dirty="0">
                <a:latin typeface="Segoe UI"/>
                <a:cs typeface="Segoe UI"/>
              </a:rPr>
              <a:t> </a:t>
            </a:r>
            <a:r>
              <a:rPr sz="2800" spc="-5" dirty="0">
                <a:latin typeface="Segoe UI"/>
                <a:cs typeface="Segoe UI"/>
              </a:rPr>
              <a:t>at</a:t>
            </a:r>
            <a:r>
              <a:rPr sz="2800" dirty="0">
                <a:latin typeface="Segoe UI"/>
                <a:cs typeface="Segoe UI"/>
              </a:rPr>
              <a:t> </a:t>
            </a:r>
            <a:r>
              <a:rPr sz="2800" spc="-5" dirty="0">
                <a:latin typeface="Segoe UI"/>
                <a:cs typeface="Segoe UI"/>
              </a:rPr>
              <a:t>highest</a:t>
            </a:r>
            <a:r>
              <a:rPr sz="2800" spc="10" dirty="0">
                <a:latin typeface="Segoe UI"/>
                <a:cs typeface="Segoe UI"/>
              </a:rPr>
              <a:t> </a:t>
            </a:r>
            <a:r>
              <a:rPr sz="2800" spc="-5" dirty="0">
                <a:latin typeface="Segoe UI"/>
                <a:cs typeface="Segoe UI"/>
              </a:rPr>
              <a:t>risk</a:t>
            </a:r>
            <a:endParaRPr sz="2800">
              <a:latin typeface="Segoe UI"/>
              <a:cs typeface="Segoe UI"/>
            </a:endParaRPr>
          </a:p>
          <a:p>
            <a:pPr marL="3484879">
              <a:lnSpc>
                <a:spcPct val="100000"/>
              </a:lnSpc>
              <a:spcBef>
                <a:spcPts val="670"/>
              </a:spcBef>
              <a:tabLst>
                <a:tab pos="3827779" algn="l"/>
              </a:tabLst>
            </a:pPr>
            <a:r>
              <a:rPr sz="2800" spc="-5" dirty="0">
                <a:latin typeface="Wingdings"/>
                <a:cs typeface="Wingdings"/>
              </a:rPr>
              <a:t></a:t>
            </a:r>
            <a:r>
              <a:rPr sz="2800" spc="-5" dirty="0">
                <a:latin typeface="Times New Roman"/>
                <a:cs typeface="Times New Roman"/>
              </a:rPr>
              <a:t>	</a:t>
            </a:r>
            <a:r>
              <a:rPr sz="2800" dirty="0">
                <a:latin typeface="Segoe UI"/>
                <a:cs typeface="Segoe UI"/>
              </a:rPr>
              <a:t>or</a:t>
            </a:r>
            <a:endParaRPr sz="2800">
              <a:latin typeface="Segoe UI"/>
              <a:cs typeface="Segoe UI"/>
            </a:endParaRPr>
          </a:p>
          <a:p>
            <a:pPr marL="12700">
              <a:lnSpc>
                <a:spcPct val="100000"/>
              </a:lnSpc>
              <a:spcBef>
                <a:spcPts val="675"/>
              </a:spcBef>
              <a:tabLst>
                <a:tab pos="354965" algn="l"/>
              </a:tabLst>
            </a:pPr>
            <a:r>
              <a:rPr sz="2800" spc="-5" dirty="0">
                <a:latin typeface="Wingdings"/>
                <a:cs typeface="Wingdings"/>
              </a:rPr>
              <a:t></a:t>
            </a:r>
            <a:r>
              <a:rPr sz="2800" spc="-5" dirty="0">
                <a:latin typeface="Times New Roman"/>
                <a:cs typeface="Times New Roman"/>
              </a:rPr>
              <a:t>	</a:t>
            </a:r>
            <a:r>
              <a:rPr sz="2800" spc="-150" dirty="0">
                <a:latin typeface="Segoe UI"/>
                <a:cs typeface="Segoe UI"/>
              </a:rPr>
              <a:t>To</a:t>
            </a:r>
            <a:r>
              <a:rPr sz="2800" dirty="0">
                <a:latin typeface="Segoe UI"/>
                <a:cs typeface="Segoe UI"/>
              </a:rPr>
              <a:t> </a:t>
            </a:r>
            <a:r>
              <a:rPr sz="2800" spc="-10" dirty="0">
                <a:latin typeface="Segoe UI"/>
                <a:cs typeface="Segoe UI"/>
              </a:rPr>
              <a:t>eradicate,</a:t>
            </a:r>
            <a:r>
              <a:rPr sz="2800" spc="5" dirty="0">
                <a:latin typeface="Segoe UI"/>
                <a:cs typeface="Segoe UI"/>
              </a:rPr>
              <a:t> </a:t>
            </a:r>
            <a:r>
              <a:rPr sz="2800" spc="-10" dirty="0">
                <a:latin typeface="Segoe UI"/>
                <a:cs typeface="Segoe UI"/>
              </a:rPr>
              <a:t>eliminate</a:t>
            </a:r>
            <a:r>
              <a:rPr sz="2800" spc="15" dirty="0">
                <a:latin typeface="Segoe UI"/>
                <a:cs typeface="Segoe UI"/>
              </a:rPr>
              <a:t> </a:t>
            </a:r>
            <a:r>
              <a:rPr sz="2800" spc="-5" dirty="0">
                <a:latin typeface="Segoe UI"/>
                <a:cs typeface="Segoe UI"/>
              </a:rPr>
              <a:t>or contain</a:t>
            </a:r>
            <a:r>
              <a:rPr sz="2800" spc="-15" dirty="0">
                <a:latin typeface="Segoe UI"/>
                <a:cs typeface="Segoe UI"/>
              </a:rPr>
              <a:t> </a:t>
            </a:r>
            <a:r>
              <a:rPr sz="2800" spc="-10" dirty="0">
                <a:latin typeface="Segoe UI"/>
                <a:cs typeface="Segoe UI"/>
              </a:rPr>
              <a:t>disease</a:t>
            </a:r>
            <a:endParaRPr sz="2800">
              <a:latin typeface="Segoe UI"/>
              <a:cs typeface="Segoe UI"/>
            </a:endParaRPr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2058670" y="5381650"/>
            <a:ext cx="4378960" cy="26924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600" spc="-5" dirty="0">
                <a:latin typeface="Palatino Linotype"/>
                <a:cs typeface="Palatino Linotype"/>
              </a:rPr>
              <a:t>Immunisation</a:t>
            </a:r>
            <a:r>
              <a:rPr sz="1600" spc="25" dirty="0">
                <a:latin typeface="Palatino Linotype"/>
                <a:cs typeface="Palatino Linotype"/>
              </a:rPr>
              <a:t> </a:t>
            </a:r>
            <a:r>
              <a:rPr sz="1600" spc="-5" dirty="0">
                <a:latin typeface="Palatino Linotype"/>
                <a:cs typeface="Palatino Linotype"/>
              </a:rPr>
              <a:t>Department,</a:t>
            </a:r>
            <a:r>
              <a:rPr sz="1600" spc="10" dirty="0">
                <a:latin typeface="Palatino Linotype"/>
                <a:cs typeface="Palatino Linotype"/>
              </a:rPr>
              <a:t> </a:t>
            </a:r>
            <a:r>
              <a:rPr sz="1600" spc="-5" dirty="0">
                <a:latin typeface="Palatino Linotype"/>
                <a:cs typeface="Palatino Linotype"/>
              </a:rPr>
              <a:t>Centre</a:t>
            </a:r>
            <a:r>
              <a:rPr sz="1600" spc="5" dirty="0">
                <a:latin typeface="Palatino Linotype"/>
                <a:cs typeface="Palatino Linotype"/>
              </a:rPr>
              <a:t> </a:t>
            </a:r>
            <a:r>
              <a:rPr sz="1600" spc="-5" dirty="0">
                <a:latin typeface="Palatino Linotype"/>
                <a:cs typeface="Palatino Linotype"/>
              </a:rPr>
              <a:t>for Infections</a:t>
            </a:r>
            <a:endParaRPr sz="1600">
              <a:latin typeface="Palatino Linotype"/>
              <a:cs typeface="Palatino Linotype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331724" y="293878"/>
            <a:ext cx="8549005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800" spc="-10" dirty="0"/>
              <a:t>Establishing</a:t>
            </a:r>
            <a:r>
              <a:rPr sz="2800" spc="50" dirty="0"/>
              <a:t> </a:t>
            </a:r>
            <a:r>
              <a:rPr sz="2800" spc="-10" dirty="0"/>
              <a:t>the</a:t>
            </a:r>
            <a:r>
              <a:rPr sz="2800" spc="10" dirty="0"/>
              <a:t> </a:t>
            </a:r>
            <a:r>
              <a:rPr sz="2800" spc="-5" dirty="0"/>
              <a:t>need</a:t>
            </a:r>
            <a:r>
              <a:rPr sz="2800" spc="20" dirty="0"/>
              <a:t> </a:t>
            </a:r>
            <a:r>
              <a:rPr sz="2800" spc="-10" dirty="0"/>
              <a:t>for</a:t>
            </a:r>
            <a:r>
              <a:rPr sz="2800" spc="20" dirty="0"/>
              <a:t> </a:t>
            </a:r>
            <a:r>
              <a:rPr sz="2800" spc="-5" dirty="0"/>
              <a:t>a</a:t>
            </a:r>
            <a:r>
              <a:rPr sz="2800" spc="15" dirty="0"/>
              <a:t> </a:t>
            </a:r>
            <a:r>
              <a:rPr sz="2800" spc="-15" dirty="0"/>
              <a:t>vaccination</a:t>
            </a:r>
            <a:r>
              <a:rPr sz="2800" spc="75" dirty="0"/>
              <a:t> </a:t>
            </a:r>
            <a:r>
              <a:rPr sz="2800" spc="-10" dirty="0"/>
              <a:t>programme</a:t>
            </a:r>
            <a:endParaRPr sz="2800" dirty="0"/>
          </a:p>
        </p:txBody>
      </p:sp>
      <p:sp>
        <p:nvSpPr>
          <p:cNvPr id="4" name="object 4"/>
          <p:cNvSpPr txBox="1"/>
          <p:nvPr/>
        </p:nvSpPr>
        <p:spPr>
          <a:xfrm>
            <a:off x="523443" y="1090955"/>
            <a:ext cx="3667557" cy="3525645"/>
          </a:xfrm>
          <a:prstGeom prst="rect">
            <a:avLst/>
          </a:prstGeom>
        </p:spPr>
        <p:txBody>
          <a:bodyPr vert="horz" wrap="square" lIns="0" tIns="6604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520"/>
              </a:spcBef>
              <a:tabLst>
                <a:tab pos="443865" algn="l"/>
              </a:tabLst>
            </a:pPr>
            <a:r>
              <a:rPr sz="2800" spc="-5" dirty="0">
                <a:latin typeface="Wingdings"/>
                <a:cs typeface="Wingdings"/>
              </a:rPr>
              <a:t></a:t>
            </a:r>
            <a:r>
              <a:rPr sz="2800" spc="-5" dirty="0">
                <a:latin typeface="Times New Roman"/>
                <a:cs typeface="Times New Roman"/>
              </a:rPr>
              <a:t>	</a:t>
            </a:r>
            <a:r>
              <a:rPr sz="1600" spc="-10" dirty="0">
                <a:latin typeface="Segoe UI"/>
                <a:cs typeface="Segoe UI"/>
              </a:rPr>
              <a:t>Disease</a:t>
            </a:r>
            <a:r>
              <a:rPr sz="1600" spc="-30" dirty="0">
                <a:latin typeface="Segoe UI"/>
                <a:cs typeface="Segoe UI"/>
              </a:rPr>
              <a:t> </a:t>
            </a:r>
            <a:r>
              <a:rPr sz="1600" spc="-10" dirty="0">
                <a:latin typeface="Segoe UI"/>
                <a:cs typeface="Segoe UI"/>
              </a:rPr>
              <a:t>incidence</a:t>
            </a:r>
            <a:endParaRPr sz="1600" dirty="0">
              <a:latin typeface="Segoe UI"/>
              <a:cs typeface="Segoe UI"/>
            </a:endParaRPr>
          </a:p>
          <a:p>
            <a:pPr marL="12700">
              <a:lnSpc>
                <a:spcPct val="100000"/>
              </a:lnSpc>
              <a:spcBef>
                <a:spcPts val="420"/>
              </a:spcBef>
              <a:tabLst>
                <a:tab pos="452755" algn="l"/>
              </a:tabLst>
            </a:pPr>
            <a:r>
              <a:rPr sz="1600" spc="-5" dirty="0">
                <a:latin typeface="Wingdings"/>
                <a:cs typeface="Wingdings"/>
              </a:rPr>
              <a:t></a:t>
            </a:r>
            <a:r>
              <a:rPr sz="1600" spc="-5" dirty="0">
                <a:latin typeface="Times New Roman"/>
                <a:cs typeface="Times New Roman"/>
              </a:rPr>
              <a:t>	</a:t>
            </a:r>
            <a:r>
              <a:rPr sz="1600" spc="-10" dirty="0">
                <a:latin typeface="Segoe UI"/>
                <a:cs typeface="Segoe UI"/>
              </a:rPr>
              <a:t>Age</a:t>
            </a:r>
            <a:r>
              <a:rPr sz="1600" spc="-45" dirty="0">
                <a:latin typeface="Segoe UI"/>
                <a:cs typeface="Segoe UI"/>
              </a:rPr>
              <a:t> </a:t>
            </a:r>
            <a:r>
              <a:rPr sz="1600" spc="-5" dirty="0">
                <a:latin typeface="Segoe UI"/>
                <a:cs typeface="Segoe UI"/>
              </a:rPr>
              <a:t>distribution</a:t>
            </a:r>
            <a:endParaRPr sz="1600" dirty="0">
              <a:latin typeface="Segoe UI"/>
              <a:cs typeface="Segoe UI"/>
            </a:endParaRPr>
          </a:p>
          <a:p>
            <a:pPr marL="12700">
              <a:lnSpc>
                <a:spcPct val="100000"/>
              </a:lnSpc>
              <a:spcBef>
                <a:spcPts val="340"/>
              </a:spcBef>
              <a:tabLst>
                <a:tab pos="452755" algn="l"/>
              </a:tabLst>
            </a:pPr>
            <a:r>
              <a:rPr sz="1600" spc="-5" dirty="0">
                <a:latin typeface="Wingdings"/>
                <a:cs typeface="Wingdings"/>
              </a:rPr>
              <a:t></a:t>
            </a:r>
            <a:r>
              <a:rPr sz="1600" spc="-5" dirty="0">
                <a:latin typeface="Times New Roman"/>
                <a:cs typeface="Times New Roman"/>
              </a:rPr>
              <a:t>	</a:t>
            </a:r>
            <a:r>
              <a:rPr sz="1600" spc="-50" dirty="0">
                <a:latin typeface="Segoe UI"/>
                <a:cs typeface="Segoe UI"/>
              </a:rPr>
              <a:t>Trends</a:t>
            </a:r>
            <a:endParaRPr sz="1600" dirty="0">
              <a:latin typeface="Segoe UI"/>
              <a:cs typeface="Segoe UI"/>
            </a:endParaRPr>
          </a:p>
          <a:p>
            <a:pPr marL="12700">
              <a:lnSpc>
                <a:spcPct val="100000"/>
              </a:lnSpc>
              <a:spcBef>
                <a:spcPts val="335"/>
              </a:spcBef>
              <a:tabLst>
                <a:tab pos="452755" algn="l"/>
              </a:tabLst>
            </a:pPr>
            <a:r>
              <a:rPr sz="1600" spc="-5" dirty="0">
                <a:latin typeface="Wingdings"/>
                <a:cs typeface="Wingdings"/>
              </a:rPr>
              <a:t></a:t>
            </a:r>
            <a:r>
              <a:rPr sz="1600" spc="-5" dirty="0">
                <a:latin typeface="Times New Roman"/>
                <a:cs typeface="Times New Roman"/>
              </a:rPr>
              <a:t>	</a:t>
            </a:r>
            <a:r>
              <a:rPr sz="1600" spc="-10" dirty="0">
                <a:latin typeface="Segoe UI"/>
                <a:cs typeface="Segoe UI"/>
              </a:rPr>
              <a:t>Disease</a:t>
            </a:r>
            <a:r>
              <a:rPr sz="1600" spc="-20" dirty="0">
                <a:latin typeface="Segoe UI"/>
                <a:cs typeface="Segoe UI"/>
              </a:rPr>
              <a:t> </a:t>
            </a:r>
            <a:r>
              <a:rPr sz="1600" spc="-5" dirty="0">
                <a:latin typeface="Segoe UI"/>
                <a:cs typeface="Segoe UI"/>
              </a:rPr>
              <a:t>complications</a:t>
            </a:r>
            <a:endParaRPr sz="1600" dirty="0">
              <a:latin typeface="Segoe UI"/>
              <a:cs typeface="Segoe UI"/>
            </a:endParaRPr>
          </a:p>
          <a:p>
            <a:pPr marL="12700">
              <a:lnSpc>
                <a:spcPct val="100000"/>
              </a:lnSpc>
              <a:spcBef>
                <a:spcPts val="335"/>
              </a:spcBef>
              <a:tabLst>
                <a:tab pos="452755" algn="l"/>
              </a:tabLst>
            </a:pPr>
            <a:r>
              <a:rPr sz="1600" spc="-5" dirty="0">
                <a:latin typeface="Wingdings"/>
                <a:cs typeface="Wingdings"/>
              </a:rPr>
              <a:t></a:t>
            </a:r>
            <a:r>
              <a:rPr sz="1600" spc="-5" dirty="0">
                <a:latin typeface="Times New Roman"/>
                <a:cs typeface="Times New Roman"/>
              </a:rPr>
              <a:t>	</a:t>
            </a:r>
            <a:r>
              <a:rPr sz="1600" spc="5" dirty="0">
                <a:latin typeface="Segoe UI"/>
                <a:cs typeface="Segoe UI"/>
              </a:rPr>
              <a:t>Mortality</a:t>
            </a:r>
            <a:endParaRPr sz="1600" dirty="0">
              <a:latin typeface="Segoe UI"/>
              <a:cs typeface="Segoe UI"/>
            </a:endParaRPr>
          </a:p>
          <a:p>
            <a:pPr>
              <a:lnSpc>
                <a:spcPct val="100000"/>
              </a:lnSpc>
              <a:spcBef>
                <a:spcPts val="5"/>
              </a:spcBef>
            </a:pPr>
            <a:endParaRPr sz="1600" dirty="0">
              <a:latin typeface="Segoe UI"/>
              <a:cs typeface="Segoe UI"/>
            </a:endParaRPr>
          </a:p>
          <a:p>
            <a:pPr marL="1628139" marR="5080" indent="-1405890">
              <a:lnSpc>
                <a:spcPts val="2590"/>
              </a:lnSpc>
              <a:spcBef>
                <a:spcPts val="5"/>
              </a:spcBef>
              <a:tabLst>
                <a:tab pos="565785" algn="l"/>
              </a:tabLst>
            </a:pPr>
            <a:r>
              <a:rPr sz="1600" dirty="0">
                <a:latin typeface="Wingdings"/>
                <a:cs typeface="Wingdings"/>
              </a:rPr>
              <a:t></a:t>
            </a:r>
            <a:r>
              <a:rPr sz="1600" dirty="0">
                <a:latin typeface="Times New Roman"/>
                <a:cs typeface="Times New Roman"/>
              </a:rPr>
              <a:t>	</a:t>
            </a:r>
            <a:r>
              <a:rPr sz="1600" dirty="0">
                <a:latin typeface="Segoe UI"/>
                <a:cs typeface="Segoe UI"/>
              </a:rPr>
              <a:t>These </a:t>
            </a:r>
            <a:r>
              <a:rPr sz="1600" spc="-15" dirty="0">
                <a:latin typeface="Segoe UI"/>
                <a:cs typeface="Segoe UI"/>
              </a:rPr>
              <a:t>are </a:t>
            </a:r>
            <a:r>
              <a:rPr sz="1600" spc="5" dirty="0">
                <a:latin typeface="Segoe UI"/>
                <a:cs typeface="Segoe UI"/>
              </a:rPr>
              <a:t>ascertained </a:t>
            </a:r>
            <a:r>
              <a:rPr sz="1600" dirty="0">
                <a:latin typeface="Segoe UI"/>
                <a:cs typeface="Segoe UI"/>
              </a:rPr>
              <a:t>by </a:t>
            </a:r>
            <a:r>
              <a:rPr sz="1600" spc="5" dirty="0">
                <a:latin typeface="Segoe UI"/>
                <a:cs typeface="Segoe UI"/>
              </a:rPr>
              <a:t>surveillance</a:t>
            </a:r>
            <a:r>
              <a:rPr lang="en-GB" sz="1600" spc="5" dirty="0">
                <a:latin typeface="Segoe UI"/>
                <a:cs typeface="Segoe UI"/>
              </a:rPr>
              <a:t> </a:t>
            </a:r>
            <a:r>
              <a:rPr sz="1600" dirty="0">
                <a:latin typeface="Segoe UI"/>
                <a:cs typeface="Segoe UI"/>
              </a:rPr>
              <a:t>and also </a:t>
            </a:r>
            <a:r>
              <a:rPr sz="1600" spc="-5" dirty="0">
                <a:latin typeface="Segoe UI"/>
                <a:cs typeface="Segoe UI"/>
              </a:rPr>
              <a:t>through </a:t>
            </a:r>
            <a:r>
              <a:rPr sz="1600" spc="-645" dirty="0">
                <a:latin typeface="Segoe UI"/>
                <a:cs typeface="Segoe UI"/>
              </a:rPr>
              <a:t> </a:t>
            </a:r>
            <a:r>
              <a:rPr sz="1600" spc="-5" dirty="0">
                <a:latin typeface="Segoe UI"/>
                <a:cs typeface="Segoe UI"/>
              </a:rPr>
              <a:t>published</a:t>
            </a:r>
            <a:r>
              <a:rPr sz="1600" spc="5" dirty="0">
                <a:latin typeface="Segoe UI"/>
                <a:cs typeface="Segoe UI"/>
              </a:rPr>
              <a:t> </a:t>
            </a:r>
            <a:r>
              <a:rPr sz="1600" spc="-10" dirty="0">
                <a:latin typeface="Segoe UI"/>
                <a:cs typeface="Segoe UI"/>
              </a:rPr>
              <a:t>literature</a:t>
            </a:r>
            <a:r>
              <a:rPr sz="1600" spc="15" dirty="0">
                <a:latin typeface="Segoe UI"/>
                <a:cs typeface="Segoe UI"/>
              </a:rPr>
              <a:t> </a:t>
            </a:r>
            <a:r>
              <a:rPr sz="1600" dirty="0">
                <a:latin typeface="Segoe UI"/>
                <a:cs typeface="Segoe UI"/>
              </a:rPr>
              <a:t>and </a:t>
            </a:r>
            <a:r>
              <a:rPr sz="1600" spc="-5" dirty="0">
                <a:latin typeface="Segoe UI"/>
                <a:cs typeface="Segoe UI"/>
              </a:rPr>
              <a:t>special</a:t>
            </a:r>
            <a:r>
              <a:rPr sz="1600" spc="5" dirty="0">
                <a:latin typeface="Segoe UI"/>
                <a:cs typeface="Segoe UI"/>
              </a:rPr>
              <a:t> </a:t>
            </a:r>
            <a:r>
              <a:rPr sz="1600" spc="-5" dirty="0">
                <a:latin typeface="Segoe UI"/>
                <a:cs typeface="Segoe UI"/>
              </a:rPr>
              <a:t>studies</a:t>
            </a:r>
            <a:endParaRPr sz="1600" dirty="0">
              <a:latin typeface="Segoe UI"/>
              <a:cs typeface="Segoe UI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AD95BF12-FB76-281C-4682-1C0EFE382D2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01310" y="1520880"/>
            <a:ext cx="4048125" cy="2743200"/>
          </a:xfrm>
          <a:prstGeom prst="rect">
            <a:avLst/>
          </a:prstGeom>
        </p:spPr>
      </p:pic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872439" y="698068"/>
            <a:ext cx="7773670" cy="6350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4000" spc="-5" dirty="0"/>
              <a:t>Immune response</a:t>
            </a:r>
            <a:r>
              <a:rPr sz="4000" spc="-20" dirty="0"/>
              <a:t> </a:t>
            </a:r>
            <a:r>
              <a:rPr sz="4000" spc="-5" dirty="0"/>
              <a:t>to</a:t>
            </a:r>
            <a:r>
              <a:rPr sz="4000" spc="-25" dirty="0"/>
              <a:t> </a:t>
            </a:r>
            <a:r>
              <a:rPr sz="4000" spc="-15" dirty="0"/>
              <a:t>vaccination</a:t>
            </a:r>
            <a:endParaRPr sz="4000"/>
          </a:p>
        </p:txBody>
      </p:sp>
      <p:sp>
        <p:nvSpPr>
          <p:cNvPr id="3" name="object 3"/>
          <p:cNvSpPr txBox="1"/>
          <p:nvPr/>
        </p:nvSpPr>
        <p:spPr>
          <a:xfrm>
            <a:off x="535940" y="1476869"/>
            <a:ext cx="7846695" cy="3996690"/>
          </a:xfrm>
          <a:prstGeom prst="rect">
            <a:avLst/>
          </a:prstGeom>
        </p:spPr>
        <p:txBody>
          <a:bodyPr vert="horz" wrap="square" lIns="0" tIns="55244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434"/>
              </a:spcBef>
            </a:pPr>
            <a:r>
              <a:rPr sz="2800" spc="-10" dirty="0">
                <a:latin typeface="Segoe UI"/>
                <a:cs typeface="Segoe UI"/>
              </a:rPr>
              <a:t>Aim</a:t>
            </a:r>
            <a:r>
              <a:rPr sz="2800" spc="-15" dirty="0">
                <a:latin typeface="Segoe UI"/>
                <a:cs typeface="Segoe UI"/>
              </a:rPr>
              <a:t> </a:t>
            </a:r>
            <a:r>
              <a:rPr sz="2800" spc="-25" dirty="0">
                <a:latin typeface="Segoe UI"/>
                <a:cs typeface="Segoe UI"/>
              </a:rPr>
              <a:t>of</a:t>
            </a:r>
            <a:r>
              <a:rPr sz="2800" spc="-20" dirty="0">
                <a:latin typeface="Segoe UI"/>
                <a:cs typeface="Segoe UI"/>
              </a:rPr>
              <a:t> </a:t>
            </a:r>
            <a:r>
              <a:rPr sz="2800" spc="-5" dirty="0">
                <a:latin typeface="Segoe UI"/>
                <a:cs typeface="Segoe UI"/>
              </a:rPr>
              <a:t>an</a:t>
            </a:r>
            <a:r>
              <a:rPr sz="2800" spc="-10" dirty="0">
                <a:latin typeface="Segoe UI"/>
                <a:cs typeface="Segoe UI"/>
              </a:rPr>
              <a:t> </a:t>
            </a:r>
            <a:r>
              <a:rPr sz="2800" spc="-5" dirty="0">
                <a:latin typeface="Segoe UI"/>
                <a:cs typeface="Segoe UI"/>
              </a:rPr>
              <a:t>ideal</a:t>
            </a:r>
            <a:r>
              <a:rPr sz="2800" spc="-15" dirty="0">
                <a:latin typeface="Segoe UI"/>
                <a:cs typeface="Segoe UI"/>
              </a:rPr>
              <a:t> </a:t>
            </a:r>
            <a:r>
              <a:rPr sz="2800" spc="-10" dirty="0">
                <a:latin typeface="Segoe UI"/>
                <a:cs typeface="Segoe UI"/>
              </a:rPr>
              <a:t>vaccine:</a:t>
            </a:r>
            <a:endParaRPr sz="2800">
              <a:latin typeface="Segoe UI"/>
              <a:cs typeface="Segoe UI"/>
            </a:endParaRPr>
          </a:p>
          <a:p>
            <a:pPr marL="355600" marR="5080" indent="-343535">
              <a:lnSpc>
                <a:spcPct val="90000"/>
              </a:lnSpc>
              <a:spcBef>
                <a:spcPts val="670"/>
              </a:spcBef>
              <a:tabLst>
                <a:tab pos="452755" algn="l"/>
              </a:tabLst>
            </a:pPr>
            <a:r>
              <a:rPr sz="2800" spc="-5" dirty="0">
                <a:latin typeface="Wingdings"/>
                <a:cs typeface="Wingdings"/>
              </a:rPr>
              <a:t></a:t>
            </a:r>
            <a:r>
              <a:rPr sz="2800" spc="-5" dirty="0">
                <a:latin typeface="Times New Roman"/>
                <a:cs typeface="Times New Roman"/>
              </a:rPr>
              <a:t>		</a:t>
            </a:r>
            <a:r>
              <a:rPr sz="2800" spc="-150" dirty="0">
                <a:latin typeface="Segoe UI"/>
                <a:cs typeface="Segoe UI"/>
              </a:rPr>
              <a:t>To</a:t>
            </a:r>
            <a:r>
              <a:rPr sz="2800" spc="-20" dirty="0">
                <a:latin typeface="Segoe UI"/>
                <a:cs typeface="Segoe UI"/>
              </a:rPr>
              <a:t> </a:t>
            </a:r>
            <a:r>
              <a:rPr sz="2800" spc="-10" dirty="0">
                <a:latin typeface="Segoe UI"/>
                <a:cs typeface="Segoe UI"/>
              </a:rPr>
              <a:t>produce</a:t>
            </a:r>
            <a:r>
              <a:rPr sz="2800" spc="5" dirty="0">
                <a:latin typeface="Segoe UI"/>
                <a:cs typeface="Segoe UI"/>
              </a:rPr>
              <a:t> </a:t>
            </a:r>
            <a:r>
              <a:rPr sz="2800" spc="-5" dirty="0">
                <a:latin typeface="Segoe UI"/>
                <a:cs typeface="Segoe UI"/>
              </a:rPr>
              <a:t>the</a:t>
            </a:r>
            <a:r>
              <a:rPr sz="2800" dirty="0">
                <a:latin typeface="Segoe UI"/>
                <a:cs typeface="Segoe UI"/>
              </a:rPr>
              <a:t> </a:t>
            </a:r>
            <a:r>
              <a:rPr sz="2800" spc="-5" dirty="0">
                <a:latin typeface="Segoe UI"/>
                <a:cs typeface="Segoe UI"/>
              </a:rPr>
              <a:t>same</a:t>
            </a:r>
            <a:r>
              <a:rPr sz="2800" dirty="0">
                <a:latin typeface="Segoe UI"/>
                <a:cs typeface="Segoe UI"/>
              </a:rPr>
              <a:t> </a:t>
            </a:r>
            <a:r>
              <a:rPr sz="2800" spc="-10" dirty="0">
                <a:latin typeface="Segoe UI"/>
                <a:cs typeface="Segoe UI"/>
              </a:rPr>
              <a:t>immune</a:t>
            </a:r>
            <a:r>
              <a:rPr sz="2800" dirty="0">
                <a:latin typeface="Segoe UI"/>
                <a:cs typeface="Segoe UI"/>
              </a:rPr>
              <a:t> </a:t>
            </a:r>
            <a:r>
              <a:rPr sz="2800" spc="-10" dirty="0">
                <a:latin typeface="Segoe UI"/>
                <a:cs typeface="Segoe UI"/>
              </a:rPr>
              <a:t>protection</a:t>
            </a:r>
            <a:r>
              <a:rPr sz="2800" dirty="0">
                <a:latin typeface="Segoe UI"/>
                <a:cs typeface="Segoe UI"/>
              </a:rPr>
              <a:t> </a:t>
            </a:r>
            <a:r>
              <a:rPr sz="2800" spc="-5" dirty="0">
                <a:latin typeface="Segoe UI"/>
                <a:cs typeface="Segoe UI"/>
              </a:rPr>
              <a:t>which </a:t>
            </a:r>
            <a:r>
              <a:rPr sz="2800" spc="-750" dirty="0">
                <a:latin typeface="Segoe UI"/>
                <a:cs typeface="Segoe UI"/>
              </a:rPr>
              <a:t> </a:t>
            </a:r>
            <a:r>
              <a:rPr sz="2800" spc="-5" dirty="0">
                <a:latin typeface="Segoe UI"/>
                <a:cs typeface="Segoe UI"/>
              </a:rPr>
              <a:t>usually follows natural</a:t>
            </a:r>
            <a:r>
              <a:rPr sz="2800" spc="10" dirty="0">
                <a:latin typeface="Segoe UI"/>
                <a:cs typeface="Segoe UI"/>
              </a:rPr>
              <a:t> </a:t>
            </a:r>
            <a:r>
              <a:rPr sz="2800" spc="-10" dirty="0">
                <a:latin typeface="Segoe UI"/>
                <a:cs typeface="Segoe UI"/>
              </a:rPr>
              <a:t>infection</a:t>
            </a:r>
            <a:r>
              <a:rPr sz="2800" spc="-5" dirty="0">
                <a:latin typeface="Segoe UI"/>
                <a:cs typeface="Segoe UI"/>
              </a:rPr>
              <a:t> but</a:t>
            </a:r>
            <a:r>
              <a:rPr sz="2800" spc="5" dirty="0">
                <a:latin typeface="Segoe UI"/>
                <a:cs typeface="Segoe UI"/>
              </a:rPr>
              <a:t> </a:t>
            </a:r>
            <a:r>
              <a:rPr sz="2800" spc="-5" dirty="0">
                <a:latin typeface="Segoe UI"/>
                <a:cs typeface="Segoe UI"/>
              </a:rPr>
              <a:t>without </a:t>
            </a:r>
            <a:r>
              <a:rPr sz="2800" dirty="0">
                <a:latin typeface="Segoe UI"/>
                <a:cs typeface="Segoe UI"/>
              </a:rPr>
              <a:t> </a:t>
            </a:r>
            <a:r>
              <a:rPr sz="2800" spc="-5" dirty="0">
                <a:latin typeface="Segoe UI"/>
                <a:cs typeface="Segoe UI"/>
              </a:rPr>
              <a:t>causing</a:t>
            </a:r>
            <a:r>
              <a:rPr sz="2800" spc="-10" dirty="0">
                <a:latin typeface="Segoe UI"/>
                <a:cs typeface="Segoe UI"/>
              </a:rPr>
              <a:t> </a:t>
            </a:r>
            <a:r>
              <a:rPr sz="2800" spc="-5" dirty="0">
                <a:latin typeface="Segoe UI"/>
                <a:cs typeface="Segoe UI"/>
              </a:rPr>
              <a:t>disease</a:t>
            </a:r>
            <a:endParaRPr sz="2800">
              <a:latin typeface="Segoe UI"/>
              <a:cs typeface="Segoe UI"/>
            </a:endParaRPr>
          </a:p>
          <a:p>
            <a:pPr>
              <a:lnSpc>
                <a:spcPct val="100000"/>
              </a:lnSpc>
              <a:spcBef>
                <a:spcPts val="40"/>
              </a:spcBef>
            </a:pPr>
            <a:endParaRPr sz="3000">
              <a:latin typeface="Segoe UI"/>
              <a:cs typeface="Segoe UI"/>
            </a:endParaRPr>
          </a:p>
          <a:p>
            <a:pPr marL="12700">
              <a:lnSpc>
                <a:spcPct val="100000"/>
              </a:lnSpc>
              <a:spcBef>
                <a:spcPts val="5"/>
              </a:spcBef>
              <a:tabLst>
                <a:tab pos="452755" algn="l"/>
              </a:tabLst>
            </a:pPr>
            <a:r>
              <a:rPr sz="2800" spc="-5" dirty="0">
                <a:latin typeface="Wingdings"/>
                <a:cs typeface="Wingdings"/>
              </a:rPr>
              <a:t></a:t>
            </a:r>
            <a:r>
              <a:rPr sz="2800" spc="-5" dirty="0">
                <a:latin typeface="Times New Roman"/>
                <a:cs typeface="Times New Roman"/>
              </a:rPr>
              <a:t>	</a:t>
            </a:r>
            <a:r>
              <a:rPr sz="2800" spc="-150" dirty="0">
                <a:latin typeface="Segoe UI"/>
                <a:cs typeface="Segoe UI"/>
              </a:rPr>
              <a:t>To</a:t>
            </a:r>
            <a:r>
              <a:rPr sz="2800" spc="-25" dirty="0">
                <a:latin typeface="Segoe UI"/>
                <a:cs typeface="Segoe UI"/>
              </a:rPr>
              <a:t> </a:t>
            </a:r>
            <a:r>
              <a:rPr sz="2800" spc="-5" dirty="0">
                <a:latin typeface="Segoe UI"/>
                <a:cs typeface="Segoe UI"/>
              </a:rPr>
              <a:t>generate</a:t>
            </a:r>
            <a:r>
              <a:rPr sz="2800" spc="5" dirty="0">
                <a:latin typeface="Segoe UI"/>
                <a:cs typeface="Segoe UI"/>
              </a:rPr>
              <a:t> </a:t>
            </a:r>
            <a:r>
              <a:rPr sz="2800" spc="-10" dirty="0">
                <a:latin typeface="Segoe UI"/>
                <a:cs typeface="Segoe UI"/>
              </a:rPr>
              <a:t>long-lasting</a:t>
            </a:r>
            <a:r>
              <a:rPr sz="2800" spc="10" dirty="0">
                <a:latin typeface="Segoe UI"/>
                <a:cs typeface="Segoe UI"/>
              </a:rPr>
              <a:t> </a:t>
            </a:r>
            <a:r>
              <a:rPr sz="2800" spc="-10" dirty="0">
                <a:latin typeface="Segoe UI"/>
                <a:cs typeface="Segoe UI"/>
              </a:rPr>
              <a:t>immunity</a:t>
            </a:r>
            <a:endParaRPr sz="2800">
              <a:latin typeface="Segoe UI"/>
              <a:cs typeface="Segoe UI"/>
            </a:endParaRPr>
          </a:p>
          <a:p>
            <a:pPr>
              <a:lnSpc>
                <a:spcPct val="100000"/>
              </a:lnSpc>
              <a:spcBef>
                <a:spcPts val="40"/>
              </a:spcBef>
            </a:pPr>
            <a:endParaRPr sz="3000">
              <a:latin typeface="Segoe UI"/>
              <a:cs typeface="Segoe UI"/>
            </a:endParaRPr>
          </a:p>
          <a:p>
            <a:pPr marL="12700">
              <a:lnSpc>
                <a:spcPct val="100000"/>
              </a:lnSpc>
              <a:tabLst>
                <a:tab pos="452755" algn="l"/>
              </a:tabLst>
            </a:pPr>
            <a:r>
              <a:rPr sz="2800" spc="-5" dirty="0">
                <a:latin typeface="Wingdings"/>
                <a:cs typeface="Wingdings"/>
              </a:rPr>
              <a:t></a:t>
            </a:r>
            <a:r>
              <a:rPr sz="2800" spc="-5" dirty="0">
                <a:latin typeface="Times New Roman"/>
                <a:cs typeface="Times New Roman"/>
              </a:rPr>
              <a:t>	</a:t>
            </a:r>
            <a:r>
              <a:rPr sz="2800" spc="-150" dirty="0">
                <a:latin typeface="Segoe UI"/>
                <a:cs typeface="Segoe UI"/>
              </a:rPr>
              <a:t>To</a:t>
            </a:r>
            <a:r>
              <a:rPr sz="2800" spc="-25" dirty="0">
                <a:latin typeface="Segoe UI"/>
                <a:cs typeface="Segoe UI"/>
              </a:rPr>
              <a:t> </a:t>
            </a:r>
            <a:r>
              <a:rPr sz="2800" spc="-10" dirty="0">
                <a:latin typeface="Segoe UI"/>
                <a:cs typeface="Segoe UI"/>
              </a:rPr>
              <a:t>interrupt</a:t>
            </a:r>
            <a:r>
              <a:rPr sz="2800" spc="10" dirty="0">
                <a:latin typeface="Segoe UI"/>
                <a:cs typeface="Segoe UI"/>
              </a:rPr>
              <a:t> </a:t>
            </a:r>
            <a:r>
              <a:rPr sz="2800" spc="-10" dirty="0">
                <a:latin typeface="Segoe UI"/>
                <a:cs typeface="Segoe UI"/>
              </a:rPr>
              <a:t>spread</a:t>
            </a:r>
            <a:r>
              <a:rPr sz="2800" dirty="0">
                <a:latin typeface="Segoe UI"/>
                <a:cs typeface="Segoe UI"/>
              </a:rPr>
              <a:t> </a:t>
            </a:r>
            <a:r>
              <a:rPr sz="2800" spc="-25" dirty="0">
                <a:latin typeface="Segoe UI"/>
                <a:cs typeface="Segoe UI"/>
              </a:rPr>
              <a:t>of</a:t>
            </a:r>
            <a:r>
              <a:rPr sz="2800" spc="-20" dirty="0">
                <a:latin typeface="Segoe UI"/>
                <a:cs typeface="Segoe UI"/>
              </a:rPr>
              <a:t> </a:t>
            </a:r>
            <a:r>
              <a:rPr sz="2800" spc="-10" dirty="0">
                <a:latin typeface="Segoe UI"/>
                <a:cs typeface="Segoe UI"/>
              </a:rPr>
              <a:t>infection</a:t>
            </a:r>
            <a:endParaRPr sz="2800">
              <a:latin typeface="Segoe UI"/>
              <a:cs typeface="Segoe UI"/>
            </a:endParaRPr>
          </a:p>
          <a:p>
            <a:pPr marL="2429510">
              <a:lnSpc>
                <a:spcPct val="100000"/>
              </a:lnSpc>
              <a:spcBef>
                <a:spcPts val="1360"/>
              </a:spcBef>
            </a:pPr>
            <a:r>
              <a:rPr sz="1400" spc="-5" dirty="0">
                <a:latin typeface="Palatino Linotype"/>
                <a:cs typeface="Palatino Linotype"/>
              </a:rPr>
              <a:t>Immunisation</a:t>
            </a:r>
            <a:r>
              <a:rPr sz="1400" spc="-25" dirty="0">
                <a:latin typeface="Palatino Linotype"/>
                <a:cs typeface="Palatino Linotype"/>
              </a:rPr>
              <a:t> </a:t>
            </a:r>
            <a:r>
              <a:rPr sz="1400" dirty="0">
                <a:latin typeface="Palatino Linotype"/>
                <a:cs typeface="Palatino Linotype"/>
              </a:rPr>
              <a:t>Department,</a:t>
            </a:r>
            <a:r>
              <a:rPr sz="1400" spc="-5" dirty="0">
                <a:latin typeface="Palatino Linotype"/>
                <a:cs typeface="Palatino Linotype"/>
              </a:rPr>
              <a:t> </a:t>
            </a:r>
            <a:r>
              <a:rPr sz="1400" dirty="0">
                <a:latin typeface="Palatino Linotype"/>
                <a:cs typeface="Palatino Linotype"/>
              </a:rPr>
              <a:t>Centre</a:t>
            </a:r>
            <a:r>
              <a:rPr sz="1400" spc="-5" dirty="0">
                <a:latin typeface="Palatino Linotype"/>
                <a:cs typeface="Palatino Linotype"/>
              </a:rPr>
              <a:t> </a:t>
            </a:r>
            <a:r>
              <a:rPr sz="1400" dirty="0">
                <a:latin typeface="Palatino Linotype"/>
                <a:cs typeface="Palatino Linotype"/>
              </a:rPr>
              <a:t>for</a:t>
            </a:r>
            <a:r>
              <a:rPr sz="1400" spc="-25" dirty="0">
                <a:latin typeface="Palatino Linotype"/>
                <a:cs typeface="Palatino Linotype"/>
              </a:rPr>
              <a:t> </a:t>
            </a:r>
            <a:r>
              <a:rPr sz="1400" dirty="0">
                <a:latin typeface="Palatino Linotype"/>
                <a:cs typeface="Palatino Linotype"/>
              </a:rPr>
              <a:t>Infections</a:t>
            </a:r>
            <a:endParaRPr sz="1400">
              <a:latin typeface="Palatino Linotype"/>
              <a:cs typeface="Palatino Linotype"/>
            </a:endParaRPr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pc="-5" dirty="0"/>
              <a:t>Activity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535940" y="1624711"/>
            <a:ext cx="7999095" cy="87884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355600" marR="5080" indent="-343535">
              <a:lnSpc>
                <a:spcPct val="100000"/>
              </a:lnSpc>
              <a:spcBef>
                <a:spcPts val="95"/>
              </a:spcBef>
              <a:tabLst>
                <a:tab pos="355600" algn="l"/>
                <a:tab pos="6546850" algn="l"/>
              </a:tabLst>
            </a:pPr>
            <a:r>
              <a:rPr sz="2800" spc="-5" dirty="0">
                <a:latin typeface="Wingdings"/>
                <a:cs typeface="Wingdings"/>
              </a:rPr>
              <a:t></a:t>
            </a:r>
            <a:r>
              <a:rPr sz="2800" spc="-5" dirty="0">
                <a:latin typeface="Times New Roman"/>
                <a:cs typeface="Times New Roman"/>
              </a:rPr>
              <a:t>	</a:t>
            </a:r>
            <a:r>
              <a:rPr sz="2800" spc="-15" dirty="0">
                <a:latin typeface="Segoe UI"/>
                <a:cs typeface="Segoe UI"/>
              </a:rPr>
              <a:t>Working</a:t>
            </a:r>
            <a:r>
              <a:rPr sz="2800" spc="-5" dirty="0">
                <a:latin typeface="Segoe UI"/>
                <a:cs typeface="Segoe UI"/>
              </a:rPr>
              <a:t> in</a:t>
            </a:r>
            <a:r>
              <a:rPr sz="2800" dirty="0">
                <a:latin typeface="Segoe UI"/>
                <a:cs typeface="Segoe UI"/>
              </a:rPr>
              <a:t> </a:t>
            </a:r>
            <a:r>
              <a:rPr sz="2800" spc="-5" dirty="0">
                <a:latin typeface="Segoe UI"/>
                <a:cs typeface="Segoe UI"/>
              </a:rPr>
              <a:t>a</a:t>
            </a:r>
            <a:r>
              <a:rPr sz="2800" spc="5" dirty="0">
                <a:latin typeface="Segoe UI"/>
                <a:cs typeface="Segoe UI"/>
              </a:rPr>
              <a:t> </a:t>
            </a:r>
            <a:r>
              <a:rPr sz="2800" spc="-10" dirty="0">
                <a:latin typeface="Segoe UI"/>
                <a:cs typeface="Segoe UI"/>
              </a:rPr>
              <a:t>groups,</a:t>
            </a:r>
            <a:r>
              <a:rPr sz="2800" spc="20" dirty="0">
                <a:latin typeface="Segoe UI"/>
                <a:cs typeface="Segoe UI"/>
              </a:rPr>
              <a:t> </a:t>
            </a:r>
            <a:r>
              <a:rPr sz="2800" spc="-15" dirty="0">
                <a:latin typeface="Segoe UI"/>
                <a:cs typeface="Segoe UI"/>
              </a:rPr>
              <a:t>research</a:t>
            </a:r>
            <a:r>
              <a:rPr sz="2800" dirty="0">
                <a:latin typeface="Segoe UI"/>
                <a:cs typeface="Segoe UI"/>
              </a:rPr>
              <a:t> </a:t>
            </a:r>
            <a:r>
              <a:rPr sz="2800" spc="-5" dirty="0">
                <a:latin typeface="Segoe UI"/>
                <a:cs typeface="Segoe UI"/>
              </a:rPr>
              <a:t>the</a:t>
            </a:r>
            <a:r>
              <a:rPr sz="2800" dirty="0">
                <a:latin typeface="Segoe UI"/>
                <a:cs typeface="Segoe UI"/>
              </a:rPr>
              <a:t> </a:t>
            </a:r>
            <a:r>
              <a:rPr sz="2800" spc="-10" dirty="0">
                <a:latin typeface="Segoe UI"/>
                <a:cs typeface="Segoe UI"/>
              </a:rPr>
              <a:t>strategies</a:t>
            </a:r>
            <a:r>
              <a:rPr sz="2800" dirty="0">
                <a:latin typeface="Segoe UI"/>
                <a:cs typeface="Segoe UI"/>
              </a:rPr>
              <a:t> </a:t>
            </a:r>
            <a:r>
              <a:rPr sz="2800" spc="-5" dirty="0">
                <a:latin typeface="Segoe UI"/>
                <a:cs typeface="Segoe UI"/>
              </a:rPr>
              <a:t>that </a:t>
            </a:r>
            <a:r>
              <a:rPr sz="2800" spc="-750" dirty="0">
                <a:latin typeface="Segoe UI"/>
                <a:cs typeface="Segoe UI"/>
              </a:rPr>
              <a:t> </a:t>
            </a:r>
            <a:r>
              <a:rPr sz="2800" spc="-5" dirty="0">
                <a:latin typeface="Segoe UI"/>
                <a:cs typeface="Segoe UI"/>
              </a:rPr>
              <a:t>was</a:t>
            </a:r>
            <a:r>
              <a:rPr sz="2800" spc="15" dirty="0">
                <a:latin typeface="Segoe UI"/>
                <a:cs typeface="Segoe UI"/>
              </a:rPr>
              <a:t> </a:t>
            </a:r>
            <a:r>
              <a:rPr sz="2800" spc="-10" dirty="0">
                <a:latin typeface="Segoe UI"/>
                <a:cs typeface="Segoe UI"/>
              </a:rPr>
              <a:t>implemented</a:t>
            </a:r>
            <a:r>
              <a:rPr sz="2800" spc="25" dirty="0">
                <a:latin typeface="Segoe UI"/>
                <a:cs typeface="Segoe UI"/>
              </a:rPr>
              <a:t> </a:t>
            </a:r>
            <a:r>
              <a:rPr sz="2800" spc="-15" dirty="0">
                <a:latin typeface="Segoe UI"/>
                <a:cs typeface="Segoe UI"/>
              </a:rPr>
              <a:t>to</a:t>
            </a:r>
            <a:r>
              <a:rPr sz="2800" spc="10" dirty="0">
                <a:latin typeface="Segoe UI"/>
                <a:cs typeface="Segoe UI"/>
              </a:rPr>
              <a:t> </a:t>
            </a:r>
            <a:r>
              <a:rPr sz="2800" spc="-10" dirty="0">
                <a:latin typeface="Segoe UI"/>
                <a:cs typeface="Segoe UI"/>
              </a:rPr>
              <a:t>control</a:t>
            </a:r>
            <a:r>
              <a:rPr sz="2800" spc="5" dirty="0">
                <a:latin typeface="Segoe UI"/>
                <a:cs typeface="Segoe UI"/>
              </a:rPr>
              <a:t> </a:t>
            </a:r>
            <a:r>
              <a:rPr sz="2800" b="1" spc="-10" dirty="0">
                <a:latin typeface="Segoe UI"/>
                <a:cs typeface="Segoe UI"/>
              </a:rPr>
              <a:t>Covid-19	</a:t>
            </a:r>
            <a:r>
              <a:rPr sz="2800" spc="-5" dirty="0">
                <a:latin typeface="Segoe UI"/>
                <a:cs typeface="Segoe UI"/>
              </a:rPr>
              <a:t>in</a:t>
            </a:r>
            <a:r>
              <a:rPr sz="2800" spc="-45" dirty="0">
                <a:latin typeface="Segoe UI"/>
                <a:cs typeface="Segoe UI"/>
              </a:rPr>
              <a:t> </a:t>
            </a:r>
            <a:r>
              <a:rPr sz="2800" spc="-5" dirty="0">
                <a:latin typeface="Segoe UI"/>
                <a:cs typeface="Segoe UI"/>
              </a:rPr>
              <a:t>the</a:t>
            </a:r>
            <a:r>
              <a:rPr sz="2800" spc="-45" dirty="0">
                <a:latin typeface="Segoe UI"/>
                <a:cs typeface="Segoe UI"/>
              </a:rPr>
              <a:t> </a:t>
            </a:r>
            <a:r>
              <a:rPr sz="2800" spc="-5" dirty="0">
                <a:latin typeface="Segoe UI"/>
                <a:cs typeface="Segoe UI"/>
              </a:rPr>
              <a:t>UK</a:t>
            </a:r>
            <a:endParaRPr sz="2800">
              <a:latin typeface="Segoe UI"/>
              <a:cs typeface="Segoe UI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1071168" y="4100322"/>
            <a:ext cx="6997700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800" b="1" spc="-15" dirty="0">
                <a:latin typeface="Segoe UI"/>
                <a:cs typeface="Segoe UI"/>
              </a:rPr>
              <a:t>Feedback</a:t>
            </a:r>
            <a:r>
              <a:rPr sz="2800" b="1" spc="35" dirty="0">
                <a:latin typeface="Segoe UI"/>
                <a:cs typeface="Segoe UI"/>
              </a:rPr>
              <a:t> </a:t>
            </a:r>
            <a:r>
              <a:rPr sz="2800" b="1" spc="-15" dirty="0">
                <a:latin typeface="Segoe UI"/>
                <a:cs typeface="Segoe UI"/>
              </a:rPr>
              <a:t>your</a:t>
            </a:r>
            <a:r>
              <a:rPr sz="2800" b="1" spc="15" dirty="0">
                <a:latin typeface="Segoe UI"/>
                <a:cs typeface="Segoe UI"/>
              </a:rPr>
              <a:t> </a:t>
            </a:r>
            <a:r>
              <a:rPr sz="2800" b="1" spc="-10" dirty="0">
                <a:latin typeface="Segoe UI"/>
                <a:cs typeface="Segoe UI"/>
              </a:rPr>
              <a:t>findings</a:t>
            </a:r>
            <a:r>
              <a:rPr sz="2800" b="1" spc="65" dirty="0">
                <a:latin typeface="Segoe UI"/>
                <a:cs typeface="Segoe UI"/>
              </a:rPr>
              <a:t> </a:t>
            </a:r>
            <a:r>
              <a:rPr sz="2800" b="1" spc="-5" dirty="0">
                <a:latin typeface="Segoe UI"/>
                <a:cs typeface="Segoe UI"/>
              </a:rPr>
              <a:t>to</a:t>
            </a:r>
            <a:r>
              <a:rPr sz="2800" b="1" spc="-10" dirty="0">
                <a:latin typeface="Segoe UI"/>
                <a:cs typeface="Segoe UI"/>
              </a:rPr>
              <a:t> </a:t>
            </a:r>
            <a:r>
              <a:rPr sz="2800" b="1" spc="-5" dirty="0">
                <a:latin typeface="Segoe UI"/>
                <a:cs typeface="Segoe UI"/>
              </a:rPr>
              <a:t>the </a:t>
            </a:r>
            <a:r>
              <a:rPr sz="2800" b="1" spc="-10" dirty="0">
                <a:latin typeface="Segoe UI"/>
                <a:cs typeface="Segoe UI"/>
              </a:rPr>
              <a:t>whole</a:t>
            </a:r>
            <a:r>
              <a:rPr sz="2800" b="1" spc="30" dirty="0">
                <a:latin typeface="Segoe UI"/>
                <a:cs typeface="Segoe UI"/>
              </a:rPr>
              <a:t> </a:t>
            </a:r>
            <a:r>
              <a:rPr sz="2800" b="1" spc="-5" dirty="0">
                <a:latin typeface="Segoe UI"/>
                <a:cs typeface="Segoe UI"/>
              </a:rPr>
              <a:t>class</a:t>
            </a:r>
            <a:endParaRPr sz="2800">
              <a:latin typeface="Segoe UI"/>
              <a:cs typeface="Segoe UI"/>
            </a:endParaRPr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964817" y="483234"/>
            <a:ext cx="5213985" cy="69659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pc="-5" dirty="0"/>
              <a:t>Control</a:t>
            </a:r>
            <a:r>
              <a:rPr spc="-60" dirty="0"/>
              <a:t> </a:t>
            </a:r>
            <a:r>
              <a:rPr spc="-40" dirty="0"/>
              <a:t>of</a:t>
            </a:r>
            <a:r>
              <a:rPr spc="-35" dirty="0"/>
              <a:t> </a:t>
            </a:r>
            <a:r>
              <a:rPr spc="-5" dirty="0"/>
              <a:t>Covid-19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535940" y="1526260"/>
            <a:ext cx="7080250" cy="3439795"/>
          </a:xfrm>
          <a:prstGeom prst="rect">
            <a:avLst/>
          </a:prstGeom>
        </p:spPr>
        <p:txBody>
          <a:bodyPr vert="horz" wrap="square" lIns="0" tIns="10985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865"/>
              </a:spcBef>
              <a:tabLst>
                <a:tab pos="355600" algn="l"/>
              </a:tabLst>
            </a:pPr>
            <a:r>
              <a:rPr sz="3200" dirty="0">
                <a:latin typeface="Wingdings"/>
                <a:cs typeface="Wingdings"/>
              </a:rPr>
              <a:t></a:t>
            </a:r>
            <a:r>
              <a:rPr sz="3200" dirty="0">
                <a:latin typeface="Times New Roman"/>
                <a:cs typeface="Times New Roman"/>
              </a:rPr>
              <a:t>	</a:t>
            </a:r>
            <a:r>
              <a:rPr sz="3200" spc="-5" dirty="0">
                <a:latin typeface="Segoe UI"/>
                <a:cs typeface="Segoe UI"/>
              </a:rPr>
              <a:t>Lockdown</a:t>
            </a:r>
            <a:endParaRPr sz="3200">
              <a:latin typeface="Segoe UI"/>
              <a:cs typeface="Segoe UI"/>
            </a:endParaRPr>
          </a:p>
          <a:p>
            <a:pPr marL="12700">
              <a:lnSpc>
                <a:spcPct val="100000"/>
              </a:lnSpc>
              <a:spcBef>
                <a:spcPts val="770"/>
              </a:spcBef>
              <a:tabLst>
                <a:tab pos="355600" algn="l"/>
              </a:tabLst>
            </a:pPr>
            <a:r>
              <a:rPr sz="3200" dirty="0">
                <a:latin typeface="Wingdings"/>
                <a:cs typeface="Wingdings"/>
              </a:rPr>
              <a:t></a:t>
            </a:r>
            <a:r>
              <a:rPr sz="3200" dirty="0">
                <a:latin typeface="Times New Roman"/>
                <a:cs typeface="Times New Roman"/>
              </a:rPr>
              <a:t>	</a:t>
            </a:r>
            <a:r>
              <a:rPr sz="3200" spc="-20" dirty="0">
                <a:latin typeface="Segoe UI"/>
                <a:cs typeface="Segoe UI"/>
              </a:rPr>
              <a:t>Vaccination</a:t>
            </a:r>
            <a:r>
              <a:rPr sz="3200" spc="-60" dirty="0">
                <a:latin typeface="Segoe UI"/>
                <a:cs typeface="Segoe UI"/>
              </a:rPr>
              <a:t> </a:t>
            </a:r>
            <a:r>
              <a:rPr sz="3200" spc="-5" dirty="0">
                <a:latin typeface="Segoe UI"/>
                <a:cs typeface="Segoe UI"/>
              </a:rPr>
              <a:t>programme</a:t>
            </a:r>
            <a:endParaRPr sz="3200">
              <a:latin typeface="Segoe UI"/>
              <a:cs typeface="Segoe UI"/>
            </a:endParaRPr>
          </a:p>
          <a:p>
            <a:pPr marL="12700">
              <a:lnSpc>
                <a:spcPct val="100000"/>
              </a:lnSpc>
              <a:spcBef>
                <a:spcPts val="770"/>
              </a:spcBef>
              <a:tabLst>
                <a:tab pos="355600" algn="l"/>
              </a:tabLst>
            </a:pPr>
            <a:r>
              <a:rPr sz="3200" dirty="0">
                <a:latin typeface="Wingdings"/>
                <a:cs typeface="Wingdings"/>
              </a:rPr>
              <a:t></a:t>
            </a:r>
            <a:r>
              <a:rPr sz="3200" dirty="0">
                <a:latin typeface="Times New Roman"/>
                <a:cs typeface="Times New Roman"/>
              </a:rPr>
              <a:t>	</a:t>
            </a:r>
            <a:r>
              <a:rPr sz="3200" dirty="0">
                <a:latin typeface="Segoe UI"/>
                <a:cs typeface="Segoe UI"/>
              </a:rPr>
              <a:t>Mass</a:t>
            </a:r>
            <a:r>
              <a:rPr sz="3200" spc="-30" dirty="0">
                <a:latin typeface="Segoe UI"/>
                <a:cs typeface="Segoe UI"/>
              </a:rPr>
              <a:t> </a:t>
            </a:r>
            <a:r>
              <a:rPr sz="3200" spc="-5" dirty="0">
                <a:latin typeface="Segoe UI"/>
                <a:cs typeface="Segoe UI"/>
              </a:rPr>
              <a:t>screening/testing</a:t>
            </a:r>
            <a:endParaRPr sz="3200">
              <a:latin typeface="Segoe UI"/>
              <a:cs typeface="Segoe UI"/>
            </a:endParaRPr>
          </a:p>
          <a:p>
            <a:pPr marL="12700">
              <a:lnSpc>
                <a:spcPct val="100000"/>
              </a:lnSpc>
              <a:spcBef>
                <a:spcPts val="765"/>
              </a:spcBef>
              <a:tabLst>
                <a:tab pos="355600" algn="l"/>
              </a:tabLst>
            </a:pPr>
            <a:r>
              <a:rPr sz="3200" dirty="0">
                <a:latin typeface="Wingdings"/>
                <a:cs typeface="Wingdings"/>
              </a:rPr>
              <a:t></a:t>
            </a:r>
            <a:r>
              <a:rPr sz="3200" dirty="0">
                <a:latin typeface="Times New Roman"/>
                <a:cs typeface="Times New Roman"/>
              </a:rPr>
              <a:t>	</a:t>
            </a:r>
            <a:r>
              <a:rPr sz="3200" dirty="0">
                <a:latin typeface="Segoe UI"/>
                <a:cs typeface="Segoe UI"/>
              </a:rPr>
              <a:t>Local</a:t>
            </a:r>
            <a:r>
              <a:rPr sz="3200" spc="-25" dirty="0">
                <a:latin typeface="Segoe UI"/>
                <a:cs typeface="Segoe UI"/>
              </a:rPr>
              <a:t> </a:t>
            </a:r>
            <a:r>
              <a:rPr sz="3200" spc="-5" dirty="0">
                <a:latin typeface="Segoe UI"/>
                <a:cs typeface="Segoe UI"/>
              </a:rPr>
              <a:t>restriction</a:t>
            </a:r>
            <a:r>
              <a:rPr sz="3200" spc="-10" dirty="0">
                <a:latin typeface="Segoe UI"/>
                <a:cs typeface="Segoe UI"/>
              </a:rPr>
              <a:t> </a:t>
            </a:r>
            <a:r>
              <a:rPr sz="3200" spc="-40" dirty="0">
                <a:latin typeface="Segoe UI"/>
                <a:cs typeface="Segoe UI"/>
              </a:rPr>
              <a:t>of</a:t>
            </a:r>
            <a:r>
              <a:rPr sz="3200" spc="-10" dirty="0">
                <a:latin typeface="Segoe UI"/>
                <a:cs typeface="Segoe UI"/>
              </a:rPr>
              <a:t> </a:t>
            </a:r>
            <a:r>
              <a:rPr sz="3200" spc="-5" dirty="0">
                <a:latin typeface="Segoe UI"/>
                <a:cs typeface="Segoe UI"/>
              </a:rPr>
              <a:t>movement</a:t>
            </a:r>
            <a:endParaRPr sz="3200">
              <a:latin typeface="Segoe UI"/>
              <a:cs typeface="Segoe UI"/>
            </a:endParaRPr>
          </a:p>
          <a:p>
            <a:pPr marL="355600" marR="5080" indent="-343535">
              <a:lnSpc>
                <a:spcPct val="100000"/>
              </a:lnSpc>
              <a:spcBef>
                <a:spcPts val="775"/>
              </a:spcBef>
              <a:tabLst>
                <a:tab pos="355600" algn="l"/>
              </a:tabLst>
            </a:pPr>
            <a:r>
              <a:rPr sz="3200" dirty="0">
                <a:latin typeface="Wingdings"/>
                <a:cs typeface="Wingdings"/>
              </a:rPr>
              <a:t></a:t>
            </a:r>
            <a:r>
              <a:rPr sz="3200" dirty="0">
                <a:latin typeface="Times New Roman"/>
                <a:cs typeface="Times New Roman"/>
              </a:rPr>
              <a:t>	</a:t>
            </a:r>
            <a:r>
              <a:rPr sz="3200" spc="-5" dirty="0">
                <a:latin typeface="Segoe UI"/>
                <a:cs typeface="Segoe UI"/>
              </a:rPr>
              <a:t>Use</a:t>
            </a:r>
            <a:r>
              <a:rPr sz="3200" dirty="0">
                <a:latin typeface="Segoe UI"/>
                <a:cs typeface="Segoe UI"/>
              </a:rPr>
              <a:t> </a:t>
            </a:r>
            <a:r>
              <a:rPr sz="3200" spc="-40" dirty="0">
                <a:latin typeface="Segoe UI"/>
                <a:cs typeface="Segoe UI"/>
              </a:rPr>
              <a:t>of</a:t>
            </a:r>
            <a:r>
              <a:rPr sz="3200" dirty="0">
                <a:latin typeface="Segoe UI"/>
                <a:cs typeface="Segoe UI"/>
              </a:rPr>
              <a:t> </a:t>
            </a:r>
            <a:r>
              <a:rPr sz="3200" spc="-15" dirty="0">
                <a:latin typeface="Segoe UI"/>
                <a:cs typeface="Segoe UI"/>
              </a:rPr>
              <a:t>Personal</a:t>
            </a:r>
            <a:r>
              <a:rPr sz="3200" spc="-25" dirty="0">
                <a:latin typeface="Segoe UI"/>
                <a:cs typeface="Segoe UI"/>
              </a:rPr>
              <a:t> </a:t>
            </a:r>
            <a:r>
              <a:rPr sz="3200" spc="-10" dirty="0">
                <a:latin typeface="Segoe UI"/>
                <a:cs typeface="Segoe UI"/>
              </a:rPr>
              <a:t>Protective</a:t>
            </a:r>
            <a:r>
              <a:rPr sz="3200" dirty="0">
                <a:latin typeface="Segoe UI"/>
                <a:cs typeface="Segoe UI"/>
              </a:rPr>
              <a:t> </a:t>
            </a:r>
            <a:r>
              <a:rPr sz="3200" spc="-5" dirty="0">
                <a:latin typeface="Segoe UI"/>
                <a:cs typeface="Segoe UI"/>
              </a:rPr>
              <a:t>equipment </a:t>
            </a:r>
            <a:r>
              <a:rPr sz="3200" spc="-860" dirty="0">
                <a:latin typeface="Segoe UI"/>
                <a:cs typeface="Segoe UI"/>
              </a:rPr>
              <a:t> </a:t>
            </a:r>
            <a:r>
              <a:rPr sz="3200" spc="-5" dirty="0">
                <a:latin typeface="Segoe UI"/>
                <a:cs typeface="Segoe UI"/>
              </a:rPr>
              <a:t>(PPE)</a:t>
            </a:r>
            <a:endParaRPr sz="3200">
              <a:latin typeface="Segoe UI"/>
              <a:cs typeface="Segoe UI"/>
            </a:endParaRPr>
          </a:p>
        </p:txBody>
      </p:sp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964817" y="483234"/>
            <a:ext cx="5213985" cy="69659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pc="-5" dirty="0"/>
              <a:t>Control</a:t>
            </a:r>
            <a:r>
              <a:rPr spc="-60" dirty="0"/>
              <a:t> </a:t>
            </a:r>
            <a:r>
              <a:rPr spc="-40" dirty="0"/>
              <a:t>of</a:t>
            </a:r>
            <a:r>
              <a:rPr spc="-35" dirty="0"/>
              <a:t> </a:t>
            </a:r>
            <a:r>
              <a:rPr spc="-5" dirty="0"/>
              <a:t>Covid-19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535940" y="1550035"/>
            <a:ext cx="7559040" cy="375983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  <a:tabLst>
                <a:tab pos="355600" algn="l"/>
              </a:tabLst>
            </a:pPr>
            <a:r>
              <a:rPr sz="2500" spc="-5" dirty="0">
                <a:solidFill>
                  <a:srgbClr val="333333"/>
                </a:solidFill>
                <a:latin typeface="Wingdings"/>
                <a:cs typeface="Wingdings"/>
              </a:rPr>
              <a:t></a:t>
            </a:r>
            <a:r>
              <a:rPr sz="2500" spc="-5" dirty="0">
                <a:solidFill>
                  <a:srgbClr val="333333"/>
                </a:solidFill>
                <a:latin typeface="Times New Roman"/>
                <a:cs typeface="Times New Roman"/>
              </a:rPr>
              <a:t>	</a:t>
            </a:r>
            <a:r>
              <a:rPr sz="2500" spc="-5" dirty="0">
                <a:solidFill>
                  <a:srgbClr val="333333"/>
                </a:solidFill>
                <a:latin typeface="Segoe UI"/>
                <a:cs typeface="Segoe UI"/>
              </a:rPr>
              <a:t>Contact</a:t>
            </a:r>
            <a:r>
              <a:rPr sz="2500" spc="-30" dirty="0">
                <a:solidFill>
                  <a:srgbClr val="333333"/>
                </a:solidFill>
                <a:latin typeface="Segoe UI"/>
                <a:cs typeface="Segoe UI"/>
              </a:rPr>
              <a:t> </a:t>
            </a:r>
            <a:r>
              <a:rPr sz="2500" spc="-5" dirty="0">
                <a:solidFill>
                  <a:srgbClr val="333333"/>
                </a:solidFill>
                <a:latin typeface="Segoe UI"/>
                <a:cs typeface="Segoe UI"/>
              </a:rPr>
              <a:t>tracing</a:t>
            </a:r>
            <a:endParaRPr sz="2500">
              <a:latin typeface="Segoe UI"/>
              <a:cs typeface="Segoe UI"/>
            </a:endParaRPr>
          </a:p>
          <a:p>
            <a:pPr marL="12700">
              <a:lnSpc>
                <a:spcPct val="100000"/>
              </a:lnSpc>
              <a:tabLst>
                <a:tab pos="355600" algn="l"/>
              </a:tabLst>
            </a:pPr>
            <a:r>
              <a:rPr sz="2500" spc="-5" dirty="0">
                <a:solidFill>
                  <a:srgbClr val="333333"/>
                </a:solidFill>
                <a:latin typeface="Wingdings"/>
                <a:cs typeface="Wingdings"/>
              </a:rPr>
              <a:t></a:t>
            </a:r>
            <a:r>
              <a:rPr sz="2500" spc="-5" dirty="0">
                <a:solidFill>
                  <a:srgbClr val="333333"/>
                </a:solidFill>
                <a:latin typeface="Times New Roman"/>
                <a:cs typeface="Times New Roman"/>
              </a:rPr>
              <a:t>	</a:t>
            </a:r>
            <a:r>
              <a:rPr sz="2500" spc="-5" dirty="0">
                <a:solidFill>
                  <a:srgbClr val="333333"/>
                </a:solidFill>
                <a:latin typeface="Segoe UI"/>
                <a:cs typeface="Segoe UI"/>
              </a:rPr>
              <a:t>Quarantine</a:t>
            </a:r>
            <a:endParaRPr sz="2500">
              <a:latin typeface="Segoe UI"/>
              <a:cs typeface="Segoe UI"/>
            </a:endParaRPr>
          </a:p>
          <a:p>
            <a:pPr marL="12700">
              <a:lnSpc>
                <a:spcPct val="100000"/>
              </a:lnSpc>
              <a:tabLst>
                <a:tab pos="355600" algn="l"/>
              </a:tabLst>
            </a:pPr>
            <a:r>
              <a:rPr sz="2500" spc="-5" dirty="0">
                <a:solidFill>
                  <a:srgbClr val="333333"/>
                </a:solidFill>
                <a:latin typeface="Wingdings"/>
                <a:cs typeface="Wingdings"/>
              </a:rPr>
              <a:t></a:t>
            </a:r>
            <a:r>
              <a:rPr sz="2500" spc="-5" dirty="0">
                <a:solidFill>
                  <a:srgbClr val="333333"/>
                </a:solidFill>
                <a:latin typeface="Times New Roman"/>
                <a:cs typeface="Times New Roman"/>
              </a:rPr>
              <a:t>	</a:t>
            </a:r>
            <a:r>
              <a:rPr sz="2500" spc="-10" dirty="0">
                <a:solidFill>
                  <a:srgbClr val="333333"/>
                </a:solidFill>
                <a:latin typeface="Segoe UI"/>
                <a:cs typeface="Segoe UI"/>
              </a:rPr>
              <a:t>Isolation</a:t>
            </a:r>
            <a:endParaRPr sz="2500">
              <a:latin typeface="Segoe UI"/>
              <a:cs typeface="Segoe UI"/>
            </a:endParaRPr>
          </a:p>
          <a:p>
            <a:pPr marL="12700">
              <a:lnSpc>
                <a:spcPct val="100000"/>
              </a:lnSpc>
              <a:tabLst>
                <a:tab pos="355600" algn="l"/>
              </a:tabLst>
            </a:pPr>
            <a:r>
              <a:rPr sz="2500" spc="-5" dirty="0">
                <a:latin typeface="Wingdings"/>
                <a:cs typeface="Wingdings"/>
              </a:rPr>
              <a:t></a:t>
            </a:r>
            <a:r>
              <a:rPr sz="2500" spc="-5" dirty="0">
                <a:latin typeface="Times New Roman"/>
                <a:cs typeface="Times New Roman"/>
              </a:rPr>
              <a:t>	</a:t>
            </a:r>
            <a:r>
              <a:rPr sz="2500" spc="-5" dirty="0">
                <a:latin typeface="Segoe UI"/>
                <a:cs typeface="Segoe UI"/>
              </a:rPr>
              <a:t>hand</a:t>
            </a:r>
            <a:r>
              <a:rPr sz="2500" spc="-30" dirty="0">
                <a:latin typeface="Segoe UI"/>
                <a:cs typeface="Segoe UI"/>
              </a:rPr>
              <a:t> </a:t>
            </a:r>
            <a:r>
              <a:rPr sz="2500" spc="-5" dirty="0">
                <a:latin typeface="Segoe UI"/>
                <a:cs typeface="Segoe UI"/>
              </a:rPr>
              <a:t>washing,</a:t>
            </a:r>
            <a:endParaRPr sz="2500">
              <a:latin typeface="Segoe UI"/>
              <a:cs typeface="Segoe UI"/>
            </a:endParaRPr>
          </a:p>
          <a:p>
            <a:pPr marL="12700">
              <a:lnSpc>
                <a:spcPct val="100000"/>
              </a:lnSpc>
              <a:tabLst>
                <a:tab pos="355600" algn="l"/>
              </a:tabLst>
            </a:pPr>
            <a:r>
              <a:rPr sz="2500" spc="-5" dirty="0">
                <a:latin typeface="Wingdings"/>
                <a:cs typeface="Wingdings"/>
              </a:rPr>
              <a:t></a:t>
            </a:r>
            <a:r>
              <a:rPr sz="2500" spc="-5" dirty="0">
                <a:latin typeface="Times New Roman"/>
                <a:cs typeface="Times New Roman"/>
              </a:rPr>
              <a:t>	</a:t>
            </a:r>
            <a:r>
              <a:rPr sz="2500" spc="-10" dirty="0">
                <a:latin typeface="Segoe UI"/>
                <a:cs typeface="Segoe UI"/>
              </a:rPr>
              <a:t>maintaining</a:t>
            </a:r>
            <a:r>
              <a:rPr sz="2500" dirty="0">
                <a:latin typeface="Segoe UI"/>
                <a:cs typeface="Segoe UI"/>
              </a:rPr>
              <a:t> </a:t>
            </a:r>
            <a:r>
              <a:rPr sz="2500" spc="-5" dirty="0">
                <a:latin typeface="Segoe UI"/>
                <a:cs typeface="Segoe UI"/>
              </a:rPr>
              <a:t>physical/social</a:t>
            </a:r>
            <a:r>
              <a:rPr sz="2500" dirty="0">
                <a:latin typeface="Segoe UI"/>
                <a:cs typeface="Segoe UI"/>
              </a:rPr>
              <a:t> </a:t>
            </a:r>
            <a:r>
              <a:rPr sz="2500" spc="-5" dirty="0">
                <a:latin typeface="Segoe UI"/>
                <a:cs typeface="Segoe UI"/>
              </a:rPr>
              <a:t>distance,</a:t>
            </a:r>
            <a:endParaRPr sz="2500">
              <a:latin typeface="Segoe UI"/>
              <a:cs typeface="Segoe UI"/>
            </a:endParaRPr>
          </a:p>
          <a:p>
            <a:pPr marL="12700">
              <a:lnSpc>
                <a:spcPct val="100000"/>
              </a:lnSpc>
              <a:tabLst>
                <a:tab pos="355600" algn="l"/>
              </a:tabLst>
            </a:pPr>
            <a:r>
              <a:rPr sz="2500" spc="-5" dirty="0">
                <a:latin typeface="Wingdings"/>
                <a:cs typeface="Wingdings"/>
              </a:rPr>
              <a:t></a:t>
            </a:r>
            <a:r>
              <a:rPr sz="2500" spc="-5" dirty="0">
                <a:latin typeface="Times New Roman"/>
                <a:cs typeface="Times New Roman"/>
              </a:rPr>
              <a:t>	</a:t>
            </a:r>
            <a:r>
              <a:rPr sz="2500" spc="-10" dirty="0">
                <a:latin typeface="Segoe UI"/>
                <a:cs typeface="Segoe UI"/>
              </a:rPr>
              <a:t>Covering</a:t>
            </a:r>
            <a:r>
              <a:rPr sz="2500" spc="10" dirty="0">
                <a:latin typeface="Segoe UI"/>
                <a:cs typeface="Segoe UI"/>
              </a:rPr>
              <a:t> </a:t>
            </a:r>
            <a:r>
              <a:rPr sz="2500" spc="-5" dirty="0">
                <a:latin typeface="Segoe UI"/>
                <a:cs typeface="Segoe UI"/>
              </a:rPr>
              <a:t>the</a:t>
            </a:r>
            <a:r>
              <a:rPr sz="2500" spc="5" dirty="0">
                <a:latin typeface="Segoe UI"/>
                <a:cs typeface="Segoe UI"/>
              </a:rPr>
              <a:t> </a:t>
            </a:r>
            <a:r>
              <a:rPr sz="2500" spc="-10" dirty="0">
                <a:latin typeface="Segoe UI"/>
                <a:cs typeface="Segoe UI"/>
              </a:rPr>
              <a:t>mouth</a:t>
            </a:r>
            <a:r>
              <a:rPr sz="2500" spc="5" dirty="0">
                <a:latin typeface="Segoe UI"/>
                <a:cs typeface="Segoe UI"/>
              </a:rPr>
              <a:t> </a:t>
            </a:r>
            <a:r>
              <a:rPr sz="2500" spc="-5" dirty="0">
                <a:latin typeface="Segoe UI"/>
                <a:cs typeface="Segoe UI"/>
              </a:rPr>
              <a:t>and</a:t>
            </a:r>
            <a:r>
              <a:rPr sz="2500" spc="5" dirty="0">
                <a:latin typeface="Segoe UI"/>
                <a:cs typeface="Segoe UI"/>
              </a:rPr>
              <a:t> </a:t>
            </a:r>
            <a:r>
              <a:rPr sz="2500" spc="-5" dirty="0">
                <a:latin typeface="Segoe UI"/>
                <a:cs typeface="Segoe UI"/>
              </a:rPr>
              <a:t>nose</a:t>
            </a:r>
            <a:r>
              <a:rPr sz="2500" spc="10" dirty="0">
                <a:latin typeface="Segoe UI"/>
                <a:cs typeface="Segoe UI"/>
              </a:rPr>
              <a:t> </a:t>
            </a:r>
            <a:r>
              <a:rPr sz="2500" spc="-5" dirty="0">
                <a:latin typeface="Segoe UI"/>
                <a:cs typeface="Segoe UI"/>
              </a:rPr>
              <a:t>during</a:t>
            </a:r>
            <a:r>
              <a:rPr sz="2500" spc="15" dirty="0">
                <a:latin typeface="Segoe UI"/>
                <a:cs typeface="Segoe UI"/>
              </a:rPr>
              <a:t> </a:t>
            </a:r>
            <a:r>
              <a:rPr sz="2500" spc="-5" dirty="0">
                <a:latin typeface="Segoe UI"/>
                <a:cs typeface="Segoe UI"/>
              </a:rPr>
              <a:t>coughs,</a:t>
            </a:r>
            <a:endParaRPr sz="2500">
              <a:latin typeface="Segoe UI"/>
              <a:cs typeface="Segoe UI"/>
            </a:endParaRPr>
          </a:p>
          <a:p>
            <a:pPr marL="355600" marR="52705" indent="-343535">
              <a:lnSpc>
                <a:spcPts val="2400"/>
              </a:lnSpc>
              <a:spcBef>
                <a:spcPts val="580"/>
              </a:spcBef>
              <a:tabLst>
                <a:tab pos="355600" algn="l"/>
              </a:tabLst>
            </a:pPr>
            <a:r>
              <a:rPr sz="2500" spc="-5" dirty="0">
                <a:latin typeface="Wingdings"/>
                <a:cs typeface="Wingdings"/>
              </a:rPr>
              <a:t></a:t>
            </a:r>
            <a:r>
              <a:rPr sz="2500" spc="-5" dirty="0">
                <a:latin typeface="Times New Roman"/>
                <a:cs typeface="Times New Roman"/>
              </a:rPr>
              <a:t>	</a:t>
            </a:r>
            <a:r>
              <a:rPr sz="2500" spc="-5" dirty="0">
                <a:latin typeface="Segoe UI"/>
                <a:cs typeface="Segoe UI"/>
              </a:rPr>
              <a:t>and avoiding</a:t>
            </a:r>
            <a:r>
              <a:rPr sz="2500" spc="5" dirty="0">
                <a:latin typeface="Segoe UI"/>
                <a:cs typeface="Segoe UI"/>
              </a:rPr>
              <a:t> </a:t>
            </a:r>
            <a:r>
              <a:rPr sz="2500" spc="-5" dirty="0">
                <a:latin typeface="Segoe UI"/>
                <a:cs typeface="Segoe UI"/>
              </a:rPr>
              <a:t>contamination</a:t>
            </a:r>
            <a:r>
              <a:rPr sz="2500" dirty="0">
                <a:latin typeface="Segoe UI"/>
                <a:cs typeface="Segoe UI"/>
              </a:rPr>
              <a:t> </a:t>
            </a:r>
            <a:r>
              <a:rPr sz="2500" spc="-30" dirty="0">
                <a:latin typeface="Segoe UI"/>
                <a:cs typeface="Segoe UI"/>
              </a:rPr>
              <a:t>of</a:t>
            </a:r>
            <a:r>
              <a:rPr sz="2500" dirty="0">
                <a:latin typeface="Segoe UI"/>
                <a:cs typeface="Segoe UI"/>
              </a:rPr>
              <a:t> </a:t>
            </a:r>
            <a:r>
              <a:rPr sz="2500" spc="-5" dirty="0">
                <a:latin typeface="Segoe UI"/>
                <a:cs typeface="Segoe UI"/>
              </a:rPr>
              <a:t>face</a:t>
            </a:r>
            <a:r>
              <a:rPr sz="2500" spc="15" dirty="0">
                <a:latin typeface="Segoe UI"/>
                <a:cs typeface="Segoe UI"/>
              </a:rPr>
              <a:t> </a:t>
            </a:r>
            <a:r>
              <a:rPr sz="2500" spc="-5" dirty="0">
                <a:latin typeface="Segoe UI"/>
                <a:cs typeface="Segoe UI"/>
              </a:rPr>
              <a:t>with</a:t>
            </a:r>
            <a:r>
              <a:rPr sz="2500" spc="15" dirty="0">
                <a:latin typeface="Segoe UI"/>
                <a:cs typeface="Segoe UI"/>
              </a:rPr>
              <a:t> </a:t>
            </a:r>
            <a:r>
              <a:rPr sz="2500" spc="-5" dirty="0">
                <a:latin typeface="Segoe UI"/>
                <a:cs typeface="Segoe UI"/>
              </a:rPr>
              <a:t>unwashed </a:t>
            </a:r>
            <a:r>
              <a:rPr sz="2500" spc="-670" dirty="0">
                <a:latin typeface="Segoe UI"/>
                <a:cs typeface="Segoe UI"/>
              </a:rPr>
              <a:t> </a:t>
            </a:r>
            <a:r>
              <a:rPr sz="2500" spc="-5" dirty="0">
                <a:latin typeface="Segoe UI"/>
                <a:cs typeface="Segoe UI"/>
              </a:rPr>
              <a:t>hands</a:t>
            </a:r>
            <a:endParaRPr sz="2500">
              <a:latin typeface="Segoe UI"/>
              <a:cs typeface="Segoe UI"/>
            </a:endParaRPr>
          </a:p>
          <a:p>
            <a:pPr marL="12700">
              <a:lnSpc>
                <a:spcPct val="100000"/>
              </a:lnSpc>
              <a:spcBef>
                <a:spcPts val="25"/>
              </a:spcBef>
              <a:tabLst>
                <a:tab pos="442595" algn="l"/>
              </a:tabLst>
            </a:pPr>
            <a:r>
              <a:rPr sz="2500" spc="-5" dirty="0">
                <a:latin typeface="Wingdings"/>
                <a:cs typeface="Wingdings"/>
              </a:rPr>
              <a:t></a:t>
            </a:r>
            <a:r>
              <a:rPr sz="2500" spc="-5" dirty="0">
                <a:latin typeface="Times New Roman"/>
                <a:cs typeface="Times New Roman"/>
              </a:rPr>
              <a:t>	</a:t>
            </a:r>
            <a:r>
              <a:rPr sz="2500" spc="-10" dirty="0">
                <a:latin typeface="Segoe UI"/>
                <a:cs typeface="Segoe UI"/>
              </a:rPr>
              <a:t>Use </a:t>
            </a:r>
            <a:r>
              <a:rPr sz="2500" spc="-30" dirty="0">
                <a:latin typeface="Segoe UI"/>
                <a:cs typeface="Segoe UI"/>
              </a:rPr>
              <a:t>of</a:t>
            </a:r>
            <a:r>
              <a:rPr sz="2500" spc="-10" dirty="0">
                <a:latin typeface="Segoe UI"/>
                <a:cs typeface="Segoe UI"/>
              </a:rPr>
              <a:t> </a:t>
            </a:r>
            <a:r>
              <a:rPr sz="2500" spc="-5" dirty="0">
                <a:latin typeface="Segoe UI"/>
                <a:cs typeface="Segoe UI"/>
              </a:rPr>
              <a:t>face</a:t>
            </a:r>
            <a:r>
              <a:rPr sz="2500" spc="5" dirty="0">
                <a:latin typeface="Segoe UI"/>
                <a:cs typeface="Segoe UI"/>
              </a:rPr>
              <a:t> </a:t>
            </a:r>
            <a:r>
              <a:rPr sz="2500" spc="-10" dirty="0">
                <a:latin typeface="Segoe UI"/>
                <a:cs typeface="Segoe UI"/>
              </a:rPr>
              <a:t>mask</a:t>
            </a:r>
            <a:endParaRPr sz="2500">
              <a:latin typeface="Segoe UI"/>
              <a:cs typeface="Segoe UI"/>
            </a:endParaRPr>
          </a:p>
          <a:p>
            <a:pPr marL="4902200">
              <a:lnSpc>
                <a:spcPct val="100000"/>
              </a:lnSpc>
            </a:pPr>
            <a:r>
              <a:rPr sz="2500" spc="-5" dirty="0">
                <a:latin typeface="Segoe UI"/>
                <a:cs typeface="Segoe UI"/>
              </a:rPr>
              <a:t>(Girum</a:t>
            </a:r>
            <a:r>
              <a:rPr sz="2500" spc="-10" dirty="0">
                <a:latin typeface="Segoe UI"/>
                <a:cs typeface="Segoe UI"/>
              </a:rPr>
              <a:t> </a:t>
            </a:r>
            <a:r>
              <a:rPr sz="2500" spc="-5" dirty="0">
                <a:latin typeface="Segoe UI"/>
                <a:cs typeface="Segoe UI"/>
              </a:rPr>
              <a:t>et</a:t>
            </a:r>
            <a:r>
              <a:rPr sz="2500" spc="-15" dirty="0">
                <a:latin typeface="Segoe UI"/>
                <a:cs typeface="Segoe UI"/>
              </a:rPr>
              <a:t> </a:t>
            </a:r>
            <a:r>
              <a:rPr sz="2500" spc="-5" dirty="0">
                <a:latin typeface="Segoe UI"/>
                <a:cs typeface="Segoe UI"/>
              </a:rPr>
              <a:t>al.,</a:t>
            </a:r>
            <a:r>
              <a:rPr sz="2500" spc="-15" dirty="0">
                <a:latin typeface="Segoe UI"/>
                <a:cs typeface="Segoe UI"/>
              </a:rPr>
              <a:t> </a:t>
            </a:r>
            <a:r>
              <a:rPr sz="2500" spc="-10" dirty="0">
                <a:latin typeface="Segoe UI"/>
                <a:cs typeface="Segoe UI"/>
              </a:rPr>
              <a:t>2020)</a:t>
            </a:r>
            <a:endParaRPr sz="2500">
              <a:latin typeface="Segoe UI"/>
              <a:cs typeface="Segoe UI"/>
            </a:endParaRPr>
          </a:p>
        </p:txBody>
      </p:sp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500122" y="483234"/>
            <a:ext cx="4142104" cy="69659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pc="-5" dirty="0"/>
              <a:t>Activity</a:t>
            </a:r>
            <a:r>
              <a:rPr spc="-60" dirty="0"/>
              <a:t> </a:t>
            </a:r>
            <a:r>
              <a:rPr spc="-10" dirty="0"/>
              <a:t>Answer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535940" y="1572209"/>
            <a:ext cx="7885430" cy="36480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ts val="1945"/>
              </a:lnSpc>
              <a:spcBef>
                <a:spcPts val="100"/>
              </a:spcBef>
              <a:tabLst>
                <a:tab pos="355600" algn="l"/>
              </a:tabLst>
            </a:pPr>
            <a:r>
              <a:rPr sz="1800" dirty="0">
                <a:latin typeface="Wingdings"/>
                <a:cs typeface="Wingdings"/>
              </a:rPr>
              <a:t></a:t>
            </a:r>
            <a:r>
              <a:rPr sz="1800" dirty="0">
                <a:latin typeface="Times New Roman"/>
                <a:cs typeface="Times New Roman"/>
              </a:rPr>
              <a:t>	</a:t>
            </a:r>
            <a:r>
              <a:rPr sz="1800" spc="-5" dirty="0">
                <a:latin typeface="Segoe UI"/>
                <a:cs typeface="Segoe UI"/>
              </a:rPr>
              <a:t>Quarantine,</a:t>
            </a:r>
            <a:r>
              <a:rPr sz="1800" spc="-15" dirty="0">
                <a:latin typeface="Segoe UI"/>
                <a:cs typeface="Segoe UI"/>
              </a:rPr>
              <a:t> </a:t>
            </a:r>
            <a:r>
              <a:rPr sz="1800" spc="-5" dirty="0">
                <a:latin typeface="Segoe UI"/>
                <a:cs typeface="Segoe UI"/>
              </a:rPr>
              <a:t>contact</a:t>
            </a:r>
            <a:r>
              <a:rPr sz="1800" spc="15" dirty="0">
                <a:latin typeface="Segoe UI"/>
                <a:cs typeface="Segoe UI"/>
              </a:rPr>
              <a:t> </a:t>
            </a:r>
            <a:r>
              <a:rPr sz="1800" spc="-5" dirty="0">
                <a:latin typeface="Segoe UI"/>
                <a:cs typeface="Segoe UI"/>
              </a:rPr>
              <a:t>tracing,</a:t>
            </a:r>
            <a:r>
              <a:rPr sz="1800" spc="15" dirty="0">
                <a:latin typeface="Segoe UI"/>
                <a:cs typeface="Segoe UI"/>
              </a:rPr>
              <a:t> </a:t>
            </a:r>
            <a:r>
              <a:rPr sz="1800" spc="-10" dirty="0">
                <a:latin typeface="Segoe UI"/>
                <a:cs typeface="Segoe UI"/>
              </a:rPr>
              <a:t>screening,</a:t>
            </a:r>
            <a:r>
              <a:rPr sz="1800" dirty="0">
                <a:latin typeface="Segoe UI"/>
                <a:cs typeface="Segoe UI"/>
              </a:rPr>
              <a:t> </a:t>
            </a:r>
            <a:r>
              <a:rPr sz="1800" spc="-5" dirty="0">
                <a:latin typeface="Segoe UI"/>
                <a:cs typeface="Segoe UI"/>
              </a:rPr>
              <a:t>and</a:t>
            </a:r>
            <a:r>
              <a:rPr sz="1800" spc="5" dirty="0">
                <a:latin typeface="Segoe UI"/>
                <a:cs typeface="Segoe UI"/>
              </a:rPr>
              <a:t> </a:t>
            </a:r>
            <a:r>
              <a:rPr sz="1800" spc="-5" dirty="0">
                <a:latin typeface="Segoe UI"/>
                <a:cs typeface="Segoe UI"/>
              </a:rPr>
              <a:t>isolation</a:t>
            </a:r>
            <a:r>
              <a:rPr sz="1800" spc="-10" dirty="0">
                <a:latin typeface="Segoe UI"/>
                <a:cs typeface="Segoe UI"/>
              </a:rPr>
              <a:t> </a:t>
            </a:r>
            <a:r>
              <a:rPr sz="1800" spc="-15" dirty="0">
                <a:latin typeface="Segoe UI"/>
                <a:cs typeface="Segoe UI"/>
              </a:rPr>
              <a:t>are</a:t>
            </a:r>
            <a:r>
              <a:rPr sz="1800" spc="5" dirty="0">
                <a:latin typeface="Segoe UI"/>
                <a:cs typeface="Segoe UI"/>
              </a:rPr>
              <a:t> </a:t>
            </a:r>
            <a:r>
              <a:rPr sz="1800" spc="-5" dirty="0">
                <a:latin typeface="Segoe UI"/>
                <a:cs typeface="Segoe UI"/>
              </a:rPr>
              <a:t>effective</a:t>
            </a:r>
            <a:r>
              <a:rPr sz="1800" spc="10" dirty="0">
                <a:latin typeface="Segoe UI"/>
                <a:cs typeface="Segoe UI"/>
              </a:rPr>
              <a:t> </a:t>
            </a:r>
            <a:r>
              <a:rPr sz="1800" spc="-10" dirty="0">
                <a:latin typeface="Segoe UI"/>
                <a:cs typeface="Segoe UI"/>
              </a:rPr>
              <a:t>measures</a:t>
            </a:r>
            <a:endParaRPr sz="1800">
              <a:latin typeface="Segoe UI"/>
              <a:cs typeface="Segoe UI"/>
            </a:endParaRPr>
          </a:p>
          <a:p>
            <a:pPr marL="355600">
              <a:lnSpc>
                <a:spcPts val="1945"/>
              </a:lnSpc>
            </a:pPr>
            <a:r>
              <a:rPr sz="1800" spc="-20" dirty="0">
                <a:latin typeface="Segoe UI"/>
                <a:cs typeface="Segoe UI"/>
              </a:rPr>
              <a:t>of</a:t>
            </a:r>
            <a:r>
              <a:rPr sz="1800" spc="-15" dirty="0">
                <a:latin typeface="Segoe UI"/>
                <a:cs typeface="Segoe UI"/>
              </a:rPr>
              <a:t> </a:t>
            </a:r>
            <a:r>
              <a:rPr sz="1800" spc="-5" dirty="0">
                <a:latin typeface="Segoe UI"/>
                <a:cs typeface="Segoe UI"/>
              </a:rPr>
              <a:t>COVID-19</a:t>
            </a:r>
            <a:r>
              <a:rPr sz="1800" spc="15" dirty="0">
                <a:latin typeface="Segoe UI"/>
                <a:cs typeface="Segoe UI"/>
              </a:rPr>
              <a:t> </a:t>
            </a:r>
            <a:r>
              <a:rPr sz="1800" spc="-10" dirty="0">
                <a:latin typeface="Segoe UI"/>
                <a:cs typeface="Segoe UI"/>
              </a:rPr>
              <a:t>prevention,</a:t>
            </a:r>
            <a:r>
              <a:rPr sz="1800" spc="-15" dirty="0">
                <a:latin typeface="Segoe UI"/>
                <a:cs typeface="Segoe UI"/>
              </a:rPr>
              <a:t> </a:t>
            </a:r>
            <a:r>
              <a:rPr sz="1800" spc="-5" dirty="0">
                <a:latin typeface="Segoe UI"/>
                <a:cs typeface="Segoe UI"/>
              </a:rPr>
              <a:t>particularly</a:t>
            </a:r>
            <a:r>
              <a:rPr sz="1800" spc="40" dirty="0">
                <a:latin typeface="Segoe UI"/>
                <a:cs typeface="Segoe UI"/>
              </a:rPr>
              <a:t> </a:t>
            </a:r>
            <a:r>
              <a:rPr sz="1800" spc="-5" dirty="0">
                <a:latin typeface="Segoe UI"/>
                <a:cs typeface="Segoe UI"/>
              </a:rPr>
              <a:t>whenever</a:t>
            </a:r>
            <a:r>
              <a:rPr sz="1800" spc="-10" dirty="0">
                <a:latin typeface="Segoe UI"/>
                <a:cs typeface="Segoe UI"/>
              </a:rPr>
              <a:t> integrated</a:t>
            </a:r>
            <a:r>
              <a:rPr sz="1800" dirty="0">
                <a:latin typeface="Segoe UI"/>
                <a:cs typeface="Segoe UI"/>
              </a:rPr>
              <a:t> </a:t>
            </a:r>
            <a:r>
              <a:rPr sz="1800" spc="-20" dirty="0">
                <a:latin typeface="Segoe UI"/>
                <a:cs typeface="Segoe UI"/>
              </a:rPr>
              <a:t>together.</a:t>
            </a:r>
            <a:endParaRPr sz="1800">
              <a:latin typeface="Segoe UI"/>
              <a:cs typeface="Segoe UI"/>
            </a:endParaRPr>
          </a:p>
          <a:p>
            <a:pPr marL="355600" marR="9525" indent="-343535">
              <a:lnSpc>
                <a:spcPct val="80000"/>
              </a:lnSpc>
              <a:spcBef>
                <a:spcPts val="434"/>
              </a:spcBef>
              <a:tabLst>
                <a:tab pos="355600" algn="l"/>
              </a:tabLst>
            </a:pPr>
            <a:r>
              <a:rPr sz="1800" dirty="0">
                <a:latin typeface="Wingdings"/>
                <a:cs typeface="Wingdings"/>
              </a:rPr>
              <a:t></a:t>
            </a:r>
            <a:r>
              <a:rPr sz="1800" dirty="0">
                <a:latin typeface="Times New Roman"/>
                <a:cs typeface="Times New Roman"/>
              </a:rPr>
              <a:t>	</a:t>
            </a:r>
            <a:r>
              <a:rPr sz="1800" spc="-5" dirty="0">
                <a:latin typeface="Segoe UI"/>
                <a:cs typeface="Segoe UI"/>
              </a:rPr>
              <a:t>In </a:t>
            </a:r>
            <a:r>
              <a:rPr sz="1800" spc="-10" dirty="0">
                <a:latin typeface="Segoe UI"/>
                <a:cs typeface="Segoe UI"/>
              </a:rPr>
              <a:t>order to </a:t>
            </a:r>
            <a:r>
              <a:rPr sz="1800" dirty="0">
                <a:latin typeface="Segoe UI"/>
                <a:cs typeface="Segoe UI"/>
              </a:rPr>
              <a:t>be </a:t>
            </a:r>
            <a:r>
              <a:rPr sz="1800" spc="-10" dirty="0">
                <a:latin typeface="Segoe UI"/>
                <a:cs typeface="Segoe UI"/>
              </a:rPr>
              <a:t>more </a:t>
            </a:r>
            <a:r>
              <a:rPr sz="1800" spc="-5" dirty="0">
                <a:latin typeface="Segoe UI"/>
                <a:cs typeface="Segoe UI"/>
              </a:rPr>
              <a:t>effective, quarantine should </a:t>
            </a:r>
            <a:r>
              <a:rPr sz="1800" dirty="0">
                <a:latin typeface="Segoe UI"/>
                <a:cs typeface="Segoe UI"/>
              </a:rPr>
              <a:t>be </a:t>
            </a:r>
            <a:r>
              <a:rPr sz="1800" spc="-10" dirty="0">
                <a:latin typeface="Segoe UI"/>
                <a:cs typeface="Segoe UI"/>
              </a:rPr>
              <a:t>implemented </a:t>
            </a:r>
            <a:r>
              <a:rPr sz="1800" spc="-5" dirty="0">
                <a:latin typeface="Segoe UI"/>
                <a:cs typeface="Segoe UI"/>
              </a:rPr>
              <a:t>early </a:t>
            </a:r>
            <a:r>
              <a:rPr sz="1800" dirty="0">
                <a:latin typeface="Segoe UI"/>
                <a:cs typeface="Segoe UI"/>
              </a:rPr>
              <a:t>and </a:t>
            </a:r>
            <a:r>
              <a:rPr sz="1800" spc="-480" dirty="0">
                <a:latin typeface="Segoe UI"/>
                <a:cs typeface="Segoe UI"/>
              </a:rPr>
              <a:t> </a:t>
            </a:r>
            <a:r>
              <a:rPr sz="1800" spc="-5" dirty="0">
                <a:latin typeface="Segoe UI"/>
                <a:cs typeface="Segoe UI"/>
              </a:rPr>
              <a:t>covers</a:t>
            </a:r>
            <a:r>
              <a:rPr sz="1800" spc="-10" dirty="0">
                <a:latin typeface="Segoe UI"/>
                <a:cs typeface="Segoe UI"/>
              </a:rPr>
              <a:t> larger</a:t>
            </a:r>
            <a:r>
              <a:rPr sz="1800" spc="5" dirty="0">
                <a:latin typeface="Segoe UI"/>
                <a:cs typeface="Segoe UI"/>
              </a:rPr>
              <a:t> </a:t>
            </a:r>
            <a:r>
              <a:rPr sz="1800" spc="-15" dirty="0">
                <a:latin typeface="Segoe UI"/>
                <a:cs typeface="Segoe UI"/>
              </a:rPr>
              <a:t>community.</a:t>
            </a:r>
            <a:endParaRPr sz="1800">
              <a:latin typeface="Segoe UI"/>
              <a:cs typeface="Segoe UI"/>
            </a:endParaRPr>
          </a:p>
          <a:p>
            <a:pPr marL="355600" marR="122555" indent="-343535">
              <a:lnSpc>
                <a:spcPts val="1730"/>
              </a:lnSpc>
              <a:spcBef>
                <a:spcPts val="415"/>
              </a:spcBef>
              <a:tabLst>
                <a:tab pos="355600" algn="l"/>
              </a:tabLst>
            </a:pPr>
            <a:r>
              <a:rPr sz="1800" dirty="0">
                <a:latin typeface="Wingdings"/>
                <a:cs typeface="Wingdings"/>
              </a:rPr>
              <a:t></a:t>
            </a:r>
            <a:r>
              <a:rPr sz="1800" dirty="0">
                <a:latin typeface="Times New Roman"/>
                <a:cs typeface="Times New Roman"/>
              </a:rPr>
              <a:t>	</a:t>
            </a:r>
            <a:r>
              <a:rPr sz="1800" spc="-10" dirty="0">
                <a:latin typeface="Segoe UI"/>
                <a:cs typeface="Segoe UI"/>
              </a:rPr>
              <a:t>Controlling</a:t>
            </a:r>
            <a:r>
              <a:rPr sz="1800" spc="-15" dirty="0">
                <a:latin typeface="Segoe UI"/>
                <a:cs typeface="Segoe UI"/>
              </a:rPr>
              <a:t> </a:t>
            </a:r>
            <a:r>
              <a:rPr sz="1800" spc="-5" dirty="0">
                <a:latin typeface="Segoe UI"/>
                <a:cs typeface="Segoe UI"/>
              </a:rPr>
              <a:t>population</a:t>
            </a:r>
            <a:r>
              <a:rPr sz="1800" spc="10" dirty="0">
                <a:latin typeface="Segoe UI"/>
                <a:cs typeface="Segoe UI"/>
              </a:rPr>
              <a:t> </a:t>
            </a:r>
            <a:r>
              <a:rPr sz="1800" spc="-5" dirty="0">
                <a:latin typeface="Segoe UI"/>
                <a:cs typeface="Segoe UI"/>
              </a:rPr>
              <a:t>travel</a:t>
            </a:r>
            <a:r>
              <a:rPr sz="1800" spc="5" dirty="0">
                <a:latin typeface="Segoe UI"/>
                <a:cs typeface="Segoe UI"/>
              </a:rPr>
              <a:t> </a:t>
            </a:r>
            <a:r>
              <a:rPr sz="1800" spc="-10" dirty="0">
                <a:latin typeface="Segoe UI"/>
                <a:cs typeface="Segoe UI"/>
              </a:rPr>
              <a:t>will</a:t>
            </a:r>
            <a:r>
              <a:rPr sz="1800" spc="10" dirty="0">
                <a:latin typeface="Segoe UI"/>
                <a:cs typeface="Segoe UI"/>
              </a:rPr>
              <a:t> </a:t>
            </a:r>
            <a:r>
              <a:rPr sz="1800" spc="-5" dirty="0">
                <a:latin typeface="Segoe UI"/>
                <a:cs typeface="Segoe UI"/>
              </a:rPr>
              <a:t>enhance</a:t>
            </a:r>
            <a:r>
              <a:rPr sz="1800" spc="-15" dirty="0">
                <a:latin typeface="Segoe UI"/>
                <a:cs typeface="Segoe UI"/>
              </a:rPr>
              <a:t> </a:t>
            </a:r>
            <a:r>
              <a:rPr sz="1800" dirty="0">
                <a:latin typeface="Segoe UI"/>
                <a:cs typeface="Segoe UI"/>
              </a:rPr>
              <a:t>the</a:t>
            </a:r>
            <a:r>
              <a:rPr sz="1800" spc="-15" dirty="0">
                <a:latin typeface="Segoe UI"/>
                <a:cs typeface="Segoe UI"/>
              </a:rPr>
              <a:t> </a:t>
            </a:r>
            <a:r>
              <a:rPr sz="1800" spc="-5" dirty="0">
                <a:latin typeface="Segoe UI"/>
                <a:cs typeface="Segoe UI"/>
              </a:rPr>
              <a:t>effectiveness</a:t>
            </a:r>
            <a:r>
              <a:rPr sz="1800" spc="10" dirty="0">
                <a:latin typeface="Segoe UI"/>
                <a:cs typeface="Segoe UI"/>
              </a:rPr>
              <a:t> </a:t>
            </a:r>
            <a:r>
              <a:rPr sz="1800" spc="-20" dirty="0">
                <a:latin typeface="Segoe UI"/>
                <a:cs typeface="Segoe UI"/>
              </a:rPr>
              <a:t>of</a:t>
            </a:r>
            <a:r>
              <a:rPr sz="1800" spc="-5" dirty="0">
                <a:latin typeface="Segoe UI"/>
                <a:cs typeface="Segoe UI"/>
              </a:rPr>
              <a:t> quarantine. </a:t>
            </a:r>
            <a:r>
              <a:rPr sz="1800" spc="-480" dirty="0">
                <a:latin typeface="Segoe UI"/>
                <a:cs typeface="Segoe UI"/>
              </a:rPr>
              <a:t> </a:t>
            </a:r>
            <a:r>
              <a:rPr sz="1800" spc="-10" dirty="0">
                <a:latin typeface="Segoe UI"/>
                <a:cs typeface="Segoe UI"/>
              </a:rPr>
              <a:t>Screening,</a:t>
            </a:r>
            <a:r>
              <a:rPr sz="1800" spc="5" dirty="0">
                <a:latin typeface="Segoe UI"/>
                <a:cs typeface="Segoe UI"/>
              </a:rPr>
              <a:t> </a:t>
            </a:r>
            <a:r>
              <a:rPr sz="1800" spc="-5" dirty="0">
                <a:latin typeface="Segoe UI"/>
                <a:cs typeface="Segoe UI"/>
              </a:rPr>
              <a:t>contact</a:t>
            </a:r>
            <a:r>
              <a:rPr sz="1800" spc="5" dirty="0">
                <a:latin typeface="Segoe UI"/>
                <a:cs typeface="Segoe UI"/>
              </a:rPr>
              <a:t> </a:t>
            </a:r>
            <a:r>
              <a:rPr sz="1800" spc="-5" dirty="0">
                <a:latin typeface="Segoe UI"/>
                <a:cs typeface="Segoe UI"/>
              </a:rPr>
              <a:t>tracing,</a:t>
            </a:r>
            <a:r>
              <a:rPr sz="1800" spc="20" dirty="0">
                <a:latin typeface="Segoe UI"/>
                <a:cs typeface="Segoe UI"/>
              </a:rPr>
              <a:t> </a:t>
            </a:r>
            <a:r>
              <a:rPr sz="1800" spc="-5" dirty="0">
                <a:latin typeface="Segoe UI"/>
                <a:cs typeface="Segoe UI"/>
              </a:rPr>
              <a:t>and</a:t>
            </a:r>
            <a:r>
              <a:rPr sz="1800" spc="-10" dirty="0">
                <a:latin typeface="Segoe UI"/>
                <a:cs typeface="Segoe UI"/>
              </a:rPr>
              <a:t> </a:t>
            </a:r>
            <a:r>
              <a:rPr sz="1800" spc="-5" dirty="0">
                <a:latin typeface="Segoe UI"/>
                <a:cs typeface="Segoe UI"/>
              </a:rPr>
              <a:t>isolation</a:t>
            </a:r>
            <a:r>
              <a:rPr sz="1800" spc="-10" dirty="0">
                <a:latin typeface="Segoe UI"/>
                <a:cs typeface="Segoe UI"/>
              </a:rPr>
              <a:t> </a:t>
            </a:r>
            <a:r>
              <a:rPr sz="1800" spc="-15" dirty="0">
                <a:latin typeface="Segoe UI"/>
                <a:cs typeface="Segoe UI"/>
              </a:rPr>
              <a:t>are</a:t>
            </a:r>
            <a:r>
              <a:rPr sz="1800" dirty="0">
                <a:latin typeface="Segoe UI"/>
                <a:cs typeface="Segoe UI"/>
              </a:rPr>
              <a:t> </a:t>
            </a:r>
            <a:r>
              <a:rPr sz="1800" spc="-5" dirty="0">
                <a:latin typeface="Segoe UI"/>
                <a:cs typeface="Segoe UI"/>
              </a:rPr>
              <a:t>effective</a:t>
            </a:r>
            <a:r>
              <a:rPr sz="1800" spc="10" dirty="0">
                <a:latin typeface="Segoe UI"/>
                <a:cs typeface="Segoe UI"/>
              </a:rPr>
              <a:t> </a:t>
            </a:r>
            <a:r>
              <a:rPr sz="1800" spc="-5" dirty="0">
                <a:latin typeface="Segoe UI"/>
                <a:cs typeface="Segoe UI"/>
              </a:rPr>
              <a:t>particularly</a:t>
            </a:r>
            <a:r>
              <a:rPr sz="1800" spc="30" dirty="0">
                <a:latin typeface="Segoe UI"/>
                <a:cs typeface="Segoe UI"/>
              </a:rPr>
              <a:t> </a:t>
            </a:r>
            <a:r>
              <a:rPr sz="1800" spc="-5" dirty="0">
                <a:latin typeface="Segoe UI"/>
                <a:cs typeface="Segoe UI"/>
              </a:rPr>
              <a:t>in </a:t>
            </a:r>
            <a:r>
              <a:rPr sz="1800" spc="-10" dirty="0">
                <a:latin typeface="Segoe UI"/>
                <a:cs typeface="Segoe UI"/>
              </a:rPr>
              <a:t>areas </a:t>
            </a:r>
            <a:r>
              <a:rPr sz="1800" spc="-5" dirty="0">
                <a:latin typeface="Segoe UI"/>
                <a:cs typeface="Segoe UI"/>
              </a:rPr>
              <a:t> </a:t>
            </a:r>
            <a:r>
              <a:rPr sz="1800" spc="-10" dirty="0">
                <a:latin typeface="Segoe UI"/>
                <a:cs typeface="Segoe UI"/>
              </a:rPr>
              <a:t>where</a:t>
            </a:r>
            <a:r>
              <a:rPr sz="1800" spc="-15" dirty="0">
                <a:latin typeface="Segoe UI"/>
                <a:cs typeface="Segoe UI"/>
              </a:rPr>
              <a:t> </a:t>
            </a:r>
            <a:r>
              <a:rPr sz="1800" spc="-5" dirty="0">
                <a:latin typeface="Segoe UI"/>
                <a:cs typeface="Segoe UI"/>
              </a:rPr>
              <a:t>contact</a:t>
            </a:r>
            <a:r>
              <a:rPr sz="1800" dirty="0">
                <a:latin typeface="Segoe UI"/>
                <a:cs typeface="Segoe UI"/>
              </a:rPr>
              <a:t> </a:t>
            </a:r>
            <a:r>
              <a:rPr sz="1800" spc="-5" dirty="0">
                <a:latin typeface="Segoe UI"/>
                <a:cs typeface="Segoe UI"/>
              </a:rPr>
              <a:t>tracing</a:t>
            </a:r>
            <a:r>
              <a:rPr sz="1800" dirty="0">
                <a:latin typeface="Segoe UI"/>
                <a:cs typeface="Segoe UI"/>
              </a:rPr>
              <a:t> </a:t>
            </a:r>
            <a:r>
              <a:rPr sz="1800" spc="-5" dirty="0">
                <a:latin typeface="Segoe UI"/>
                <a:cs typeface="Segoe UI"/>
              </a:rPr>
              <a:t>is easily</a:t>
            </a:r>
            <a:r>
              <a:rPr sz="1800" dirty="0">
                <a:latin typeface="Segoe UI"/>
                <a:cs typeface="Segoe UI"/>
              </a:rPr>
              <a:t> </a:t>
            </a:r>
            <a:r>
              <a:rPr sz="1800" spc="-5" dirty="0">
                <a:latin typeface="Segoe UI"/>
                <a:cs typeface="Segoe UI"/>
              </a:rPr>
              <a:t>attainable.</a:t>
            </a:r>
            <a:endParaRPr sz="1800">
              <a:latin typeface="Segoe UI"/>
              <a:cs typeface="Segoe UI"/>
            </a:endParaRPr>
          </a:p>
          <a:p>
            <a:pPr marL="355600" marR="262255" indent="-343535">
              <a:lnSpc>
                <a:spcPct val="80000"/>
              </a:lnSpc>
              <a:spcBef>
                <a:spcPts val="445"/>
              </a:spcBef>
              <a:tabLst>
                <a:tab pos="355600" algn="l"/>
              </a:tabLst>
            </a:pPr>
            <a:r>
              <a:rPr sz="1800" dirty="0">
                <a:latin typeface="Wingdings"/>
                <a:cs typeface="Wingdings"/>
              </a:rPr>
              <a:t></a:t>
            </a:r>
            <a:r>
              <a:rPr sz="1800" dirty="0">
                <a:latin typeface="Times New Roman"/>
                <a:cs typeface="Times New Roman"/>
              </a:rPr>
              <a:t>	</a:t>
            </a:r>
            <a:r>
              <a:rPr sz="1800" spc="-5" dirty="0">
                <a:latin typeface="Segoe UI"/>
                <a:cs typeface="Segoe UI"/>
              </a:rPr>
              <a:t>Although </a:t>
            </a:r>
            <a:r>
              <a:rPr sz="1800" spc="-10" dirty="0">
                <a:latin typeface="Segoe UI"/>
                <a:cs typeface="Segoe UI"/>
              </a:rPr>
              <a:t>screening </a:t>
            </a:r>
            <a:r>
              <a:rPr sz="1800" spc="-5" dirty="0">
                <a:latin typeface="Segoe UI"/>
                <a:cs typeface="Segoe UI"/>
              </a:rPr>
              <a:t>is </a:t>
            </a:r>
            <a:r>
              <a:rPr sz="1800" dirty="0">
                <a:latin typeface="Segoe UI"/>
                <a:cs typeface="Segoe UI"/>
              </a:rPr>
              <a:t>the </a:t>
            </a:r>
            <a:r>
              <a:rPr sz="1800" spc="-5" dirty="0">
                <a:latin typeface="Segoe UI"/>
                <a:cs typeface="Segoe UI"/>
              </a:rPr>
              <a:t>effective </a:t>
            </a:r>
            <a:r>
              <a:rPr sz="1800" spc="-10" dirty="0">
                <a:latin typeface="Segoe UI"/>
                <a:cs typeface="Segoe UI"/>
              </a:rPr>
              <a:t>measure recommended </a:t>
            </a:r>
            <a:r>
              <a:rPr sz="1800" dirty="0">
                <a:latin typeface="Segoe UI"/>
                <a:cs typeface="Segoe UI"/>
              </a:rPr>
              <a:t>by the </a:t>
            </a:r>
            <a:r>
              <a:rPr sz="1800" spc="-25" dirty="0">
                <a:latin typeface="Segoe UI"/>
                <a:cs typeface="Segoe UI"/>
              </a:rPr>
              <a:t>WHO, </a:t>
            </a:r>
            <a:r>
              <a:rPr sz="1800" spc="-480" dirty="0">
                <a:latin typeface="Segoe UI"/>
                <a:cs typeface="Segoe UI"/>
              </a:rPr>
              <a:t> </a:t>
            </a:r>
            <a:r>
              <a:rPr sz="1800" spc="-5" dirty="0">
                <a:latin typeface="Segoe UI"/>
                <a:cs typeface="Segoe UI"/>
              </a:rPr>
              <a:t>since </a:t>
            </a:r>
            <a:r>
              <a:rPr sz="1800" dirty="0">
                <a:latin typeface="Segoe UI"/>
                <a:cs typeface="Segoe UI"/>
              </a:rPr>
              <a:t>the </a:t>
            </a:r>
            <a:r>
              <a:rPr sz="1800" spc="-5" dirty="0">
                <a:latin typeface="Segoe UI"/>
                <a:cs typeface="Segoe UI"/>
              </a:rPr>
              <a:t>disease is asymptomatic, it may miss </a:t>
            </a:r>
            <a:r>
              <a:rPr sz="1800" dirty="0">
                <a:latin typeface="Segoe UI"/>
                <a:cs typeface="Segoe UI"/>
              </a:rPr>
              <a:t>a </a:t>
            </a:r>
            <a:r>
              <a:rPr sz="1800" spc="-10" dirty="0">
                <a:latin typeface="Segoe UI"/>
                <a:cs typeface="Segoe UI"/>
              </a:rPr>
              <a:t>larger share </a:t>
            </a:r>
            <a:r>
              <a:rPr sz="1800" spc="-20" dirty="0">
                <a:latin typeface="Segoe UI"/>
                <a:cs typeface="Segoe UI"/>
              </a:rPr>
              <a:t>of </a:t>
            </a:r>
            <a:r>
              <a:rPr sz="1800" dirty="0">
                <a:latin typeface="Segoe UI"/>
                <a:cs typeface="Segoe UI"/>
              </a:rPr>
              <a:t>the </a:t>
            </a:r>
            <a:r>
              <a:rPr sz="1800" spc="5" dirty="0">
                <a:latin typeface="Segoe UI"/>
                <a:cs typeface="Segoe UI"/>
              </a:rPr>
              <a:t> </a:t>
            </a:r>
            <a:r>
              <a:rPr sz="1800" spc="-5" dirty="0">
                <a:latin typeface="Segoe UI"/>
                <a:cs typeface="Segoe UI"/>
              </a:rPr>
              <a:t>population.</a:t>
            </a:r>
            <a:endParaRPr sz="1800">
              <a:latin typeface="Segoe UI"/>
              <a:cs typeface="Segoe UI"/>
            </a:endParaRPr>
          </a:p>
          <a:p>
            <a:pPr marL="12700">
              <a:lnSpc>
                <a:spcPct val="100000"/>
              </a:lnSpc>
              <a:tabLst>
                <a:tab pos="355600" algn="l"/>
              </a:tabLst>
            </a:pPr>
            <a:r>
              <a:rPr sz="1800" dirty="0">
                <a:latin typeface="Wingdings"/>
                <a:cs typeface="Wingdings"/>
              </a:rPr>
              <a:t></a:t>
            </a:r>
            <a:r>
              <a:rPr sz="1800" dirty="0">
                <a:latin typeface="Times New Roman"/>
                <a:cs typeface="Times New Roman"/>
              </a:rPr>
              <a:t>	</a:t>
            </a:r>
            <a:r>
              <a:rPr sz="1800" spc="-10" dirty="0">
                <a:latin typeface="Segoe UI"/>
                <a:cs typeface="Segoe UI"/>
              </a:rPr>
              <a:t>Therefore,</a:t>
            </a:r>
            <a:r>
              <a:rPr sz="1800" spc="-35" dirty="0">
                <a:latin typeface="Segoe UI"/>
                <a:cs typeface="Segoe UI"/>
              </a:rPr>
              <a:t> </a:t>
            </a:r>
            <a:r>
              <a:rPr sz="1800" dirty="0">
                <a:latin typeface="Segoe UI"/>
                <a:cs typeface="Segoe UI"/>
              </a:rPr>
              <a:t>this</a:t>
            </a:r>
            <a:r>
              <a:rPr sz="1800" spc="-10" dirty="0">
                <a:latin typeface="Segoe UI"/>
                <a:cs typeface="Segoe UI"/>
              </a:rPr>
              <a:t> </a:t>
            </a:r>
            <a:r>
              <a:rPr sz="1800" spc="-5" dirty="0">
                <a:latin typeface="Segoe UI"/>
                <a:cs typeface="Segoe UI"/>
              </a:rPr>
              <a:t>should</a:t>
            </a:r>
            <a:r>
              <a:rPr sz="1800" spc="-20" dirty="0">
                <a:latin typeface="Segoe UI"/>
                <a:cs typeface="Segoe UI"/>
              </a:rPr>
              <a:t> </a:t>
            </a:r>
            <a:r>
              <a:rPr sz="1800" dirty="0">
                <a:latin typeface="Segoe UI"/>
                <a:cs typeface="Segoe UI"/>
              </a:rPr>
              <a:t>be</a:t>
            </a:r>
            <a:r>
              <a:rPr sz="1800" spc="-5" dirty="0">
                <a:latin typeface="Segoe UI"/>
                <a:cs typeface="Segoe UI"/>
              </a:rPr>
              <a:t> </a:t>
            </a:r>
            <a:r>
              <a:rPr sz="1800" spc="-10" dirty="0">
                <a:latin typeface="Segoe UI"/>
                <a:cs typeface="Segoe UI"/>
              </a:rPr>
              <a:t>integrated</a:t>
            </a:r>
            <a:r>
              <a:rPr sz="1800" dirty="0">
                <a:latin typeface="Segoe UI"/>
                <a:cs typeface="Segoe UI"/>
              </a:rPr>
              <a:t> </a:t>
            </a:r>
            <a:r>
              <a:rPr sz="1800" spc="-5" dirty="0">
                <a:latin typeface="Segoe UI"/>
                <a:cs typeface="Segoe UI"/>
              </a:rPr>
              <a:t>with</a:t>
            </a:r>
            <a:r>
              <a:rPr sz="1800" spc="5" dirty="0">
                <a:latin typeface="Segoe UI"/>
                <a:cs typeface="Segoe UI"/>
              </a:rPr>
              <a:t> </a:t>
            </a:r>
            <a:r>
              <a:rPr sz="1800" spc="-5" dirty="0">
                <a:latin typeface="Segoe UI"/>
                <a:cs typeface="Segoe UI"/>
              </a:rPr>
              <a:t>other</a:t>
            </a:r>
            <a:r>
              <a:rPr sz="1800" spc="-25" dirty="0">
                <a:latin typeface="Segoe UI"/>
                <a:cs typeface="Segoe UI"/>
              </a:rPr>
              <a:t> </a:t>
            </a:r>
            <a:r>
              <a:rPr sz="1800" spc="-10" dirty="0">
                <a:latin typeface="Segoe UI"/>
                <a:cs typeface="Segoe UI"/>
              </a:rPr>
              <a:t>preventive</a:t>
            </a:r>
            <a:r>
              <a:rPr sz="1800" spc="5" dirty="0">
                <a:latin typeface="Segoe UI"/>
                <a:cs typeface="Segoe UI"/>
              </a:rPr>
              <a:t> </a:t>
            </a:r>
            <a:r>
              <a:rPr sz="1800" spc="-10" dirty="0">
                <a:latin typeface="Segoe UI"/>
                <a:cs typeface="Segoe UI"/>
              </a:rPr>
              <a:t>measures.</a:t>
            </a:r>
            <a:endParaRPr sz="1800">
              <a:latin typeface="Segoe UI"/>
              <a:cs typeface="Segoe UI"/>
            </a:endParaRPr>
          </a:p>
          <a:p>
            <a:pPr marL="355600" marR="133350" indent="-343535">
              <a:lnSpc>
                <a:spcPct val="80000"/>
              </a:lnSpc>
              <a:spcBef>
                <a:spcPts val="434"/>
              </a:spcBef>
              <a:tabLst>
                <a:tab pos="355600" algn="l"/>
              </a:tabLst>
            </a:pPr>
            <a:r>
              <a:rPr sz="1800" dirty="0">
                <a:latin typeface="Wingdings"/>
                <a:cs typeface="Wingdings"/>
              </a:rPr>
              <a:t></a:t>
            </a:r>
            <a:r>
              <a:rPr sz="1800" dirty="0">
                <a:latin typeface="Times New Roman"/>
                <a:cs typeface="Times New Roman"/>
              </a:rPr>
              <a:t>	</a:t>
            </a:r>
            <a:r>
              <a:rPr sz="1800" spc="-5" dirty="0">
                <a:latin typeface="Segoe UI"/>
                <a:cs typeface="Segoe UI"/>
              </a:rPr>
              <a:t>In </a:t>
            </a:r>
            <a:r>
              <a:rPr sz="1800" spc="-10" dirty="0">
                <a:latin typeface="Segoe UI"/>
                <a:cs typeface="Segoe UI"/>
              </a:rPr>
              <a:t>order to </a:t>
            </a:r>
            <a:r>
              <a:rPr sz="1800" spc="-5" dirty="0">
                <a:latin typeface="Segoe UI"/>
                <a:cs typeface="Segoe UI"/>
              </a:rPr>
              <a:t>control </a:t>
            </a:r>
            <a:r>
              <a:rPr sz="1800" dirty="0">
                <a:latin typeface="Segoe UI"/>
                <a:cs typeface="Segoe UI"/>
              </a:rPr>
              <a:t>the </a:t>
            </a:r>
            <a:r>
              <a:rPr sz="1800" spc="-5" dirty="0">
                <a:latin typeface="Segoe UI"/>
                <a:cs typeface="Segoe UI"/>
              </a:rPr>
              <a:t>COVID-19 epidemic, </a:t>
            </a:r>
            <a:r>
              <a:rPr sz="1800" dirty="0">
                <a:latin typeface="Segoe UI"/>
                <a:cs typeface="Segoe UI"/>
              </a:rPr>
              <a:t>the </a:t>
            </a:r>
            <a:r>
              <a:rPr sz="1800" spc="-5" dirty="0">
                <a:latin typeface="Segoe UI"/>
                <a:cs typeface="Segoe UI"/>
              </a:rPr>
              <a:t>health </a:t>
            </a:r>
            <a:r>
              <a:rPr sz="1800" spc="-10" dirty="0">
                <a:latin typeface="Segoe UI"/>
                <a:cs typeface="Segoe UI"/>
              </a:rPr>
              <a:t>care </a:t>
            </a:r>
            <a:r>
              <a:rPr sz="1800" spc="-5" dirty="0">
                <a:latin typeface="Segoe UI"/>
                <a:cs typeface="Segoe UI"/>
              </a:rPr>
              <a:t>system should </a:t>
            </a:r>
            <a:r>
              <a:rPr sz="1800" spc="-480" dirty="0">
                <a:latin typeface="Segoe UI"/>
                <a:cs typeface="Segoe UI"/>
              </a:rPr>
              <a:t> </a:t>
            </a:r>
            <a:r>
              <a:rPr sz="1800" spc="-5" dirty="0">
                <a:latin typeface="Segoe UI"/>
                <a:cs typeface="Segoe UI"/>
              </a:rPr>
              <a:t>consider</a:t>
            </a:r>
            <a:r>
              <a:rPr sz="1800" dirty="0">
                <a:latin typeface="Segoe UI"/>
                <a:cs typeface="Segoe UI"/>
              </a:rPr>
              <a:t> </a:t>
            </a:r>
            <a:r>
              <a:rPr sz="1800" spc="-5" dirty="0">
                <a:latin typeface="Segoe UI"/>
                <a:cs typeface="Segoe UI"/>
              </a:rPr>
              <a:t>high</a:t>
            </a:r>
            <a:r>
              <a:rPr sz="1800" spc="-20" dirty="0">
                <a:latin typeface="Segoe UI"/>
                <a:cs typeface="Segoe UI"/>
              </a:rPr>
              <a:t> </a:t>
            </a:r>
            <a:r>
              <a:rPr sz="1800" spc="-10" dirty="0">
                <a:latin typeface="Segoe UI"/>
                <a:cs typeface="Segoe UI"/>
              </a:rPr>
              <a:t>level</a:t>
            </a:r>
            <a:r>
              <a:rPr sz="1800" spc="5" dirty="0">
                <a:latin typeface="Segoe UI"/>
                <a:cs typeface="Segoe UI"/>
              </a:rPr>
              <a:t> </a:t>
            </a:r>
            <a:r>
              <a:rPr sz="1800" spc="-20" dirty="0">
                <a:latin typeface="Segoe UI"/>
                <a:cs typeface="Segoe UI"/>
              </a:rPr>
              <a:t>of</a:t>
            </a:r>
            <a:r>
              <a:rPr sz="1800" dirty="0">
                <a:latin typeface="Segoe UI"/>
                <a:cs typeface="Segoe UI"/>
              </a:rPr>
              <a:t> </a:t>
            </a:r>
            <a:r>
              <a:rPr sz="1800" spc="-5" dirty="0">
                <a:latin typeface="Segoe UI"/>
                <a:cs typeface="Segoe UI"/>
              </a:rPr>
              <a:t>contact</a:t>
            </a:r>
            <a:r>
              <a:rPr sz="1800" dirty="0">
                <a:latin typeface="Segoe UI"/>
                <a:cs typeface="Segoe UI"/>
              </a:rPr>
              <a:t> </a:t>
            </a:r>
            <a:r>
              <a:rPr sz="1800" spc="-5" dirty="0">
                <a:latin typeface="Segoe UI"/>
                <a:cs typeface="Segoe UI"/>
              </a:rPr>
              <a:t>tracing,</a:t>
            </a:r>
            <a:r>
              <a:rPr sz="1800" spc="5" dirty="0">
                <a:latin typeface="Segoe UI"/>
                <a:cs typeface="Segoe UI"/>
              </a:rPr>
              <a:t> </a:t>
            </a:r>
            <a:r>
              <a:rPr sz="1800" spc="-5" dirty="0">
                <a:latin typeface="Segoe UI"/>
                <a:cs typeface="Segoe UI"/>
              </a:rPr>
              <a:t>early initiation</a:t>
            </a:r>
            <a:r>
              <a:rPr sz="1800" dirty="0">
                <a:latin typeface="Segoe UI"/>
                <a:cs typeface="Segoe UI"/>
              </a:rPr>
              <a:t> </a:t>
            </a:r>
            <a:r>
              <a:rPr sz="1800" spc="-20" dirty="0">
                <a:latin typeface="Segoe UI"/>
                <a:cs typeface="Segoe UI"/>
              </a:rPr>
              <a:t>of</a:t>
            </a:r>
            <a:r>
              <a:rPr sz="1800" spc="-10" dirty="0">
                <a:latin typeface="Segoe UI"/>
                <a:cs typeface="Segoe UI"/>
              </a:rPr>
              <a:t> </a:t>
            </a:r>
            <a:r>
              <a:rPr sz="1800" spc="-5" dirty="0">
                <a:latin typeface="Segoe UI"/>
                <a:cs typeface="Segoe UI"/>
              </a:rPr>
              <a:t>nationwide </a:t>
            </a:r>
            <a:r>
              <a:rPr sz="1800" dirty="0">
                <a:latin typeface="Segoe UI"/>
                <a:cs typeface="Segoe UI"/>
              </a:rPr>
              <a:t> </a:t>
            </a:r>
            <a:r>
              <a:rPr sz="1800" spc="-5" dirty="0">
                <a:latin typeface="Segoe UI"/>
                <a:cs typeface="Segoe UI"/>
              </a:rPr>
              <a:t>quarantine</a:t>
            </a:r>
            <a:r>
              <a:rPr sz="1800" spc="-20" dirty="0">
                <a:latin typeface="Segoe UI"/>
                <a:cs typeface="Segoe UI"/>
              </a:rPr>
              <a:t> </a:t>
            </a:r>
            <a:r>
              <a:rPr sz="1800" spc="-10" dirty="0">
                <a:latin typeface="Segoe UI"/>
                <a:cs typeface="Segoe UI"/>
              </a:rPr>
              <a:t>measures,</a:t>
            </a:r>
            <a:r>
              <a:rPr sz="1800" spc="-15" dirty="0">
                <a:latin typeface="Segoe UI"/>
                <a:cs typeface="Segoe UI"/>
              </a:rPr>
              <a:t> </a:t>
            </a:r>
            <a:r>
              <a:rPr sz="1800" spc="-10" dirty="0">
                <a:latin typeface="Segoe UI"/>
                <a:cs typeface="Segoe UI"/>
              </a:rPr>
              <a:t>increasing</a:t>
            </a:r>
            <a:r>
              <a:rPr sz="1800" spc="5" dirty="0">
                <a:latin typeface="Segoe UI"/>
                <a:cs typeface="Segoe UI"/>
              </a:rPr>
              <a:t> </a:t>
            </a:r>
            <a:r>
              <a:rPr sz="1800" spc="-5" dirty="0">
                <a:latin typeface="Segoe UI"/>
                <a:cs typeface="Segoe UI"/>
              </a:rPr>
              <a:t>coverage </a:t>
            </a:r>
            <a:r>
              <a:rPr sz="1800" spc="-20" dirty="0">
                <a:latin typeface="Segoe UI"/>
                <a:cs typeface="Segoe UI"/>
              </a:rPr>
              <a:t>of</a:t>
            </a:r>
            <a:r>
              <a:rPr sz="1800" spc="5" dirty="0">
                <a:latin typeface="Segoe UI"/>
                <a:cs typeface="Segoe UI"/>
              </a:rPr>
              <a:t> </a:t>
            </a:r>
            <a:r>
              <a:rPr sz="1800" spc="-10" dirty="0">
                <a:latin typeface="Segoe UI"/>
                <a:cs typeface="Segoe UI"/>
              </a:rPr>
              <a:t>screening</a:t>
            </a:r>
            <a:r>
              <a:rPr sz="1800" spc="-5" dirty="0">
                <a:latin typeface="Segoe UI"/>
                <a:cs typeface="Segoe UI"/>
              </a:rPr>
              <a:t> </a:t>
            </a:r>
            <a:r>
              <a:rPr sz="1800" dirty="0">
                <a:latin typeface="Segoe UI"/>
                <a:cs typeface="Segoe UI"/>
              </a:rPr>
              <a:t>service,</a:t>
            </a:r>
            <a:r>
              <a:rPr sz="1800" spc="5" dirty="0">
                <a:latin typeface="Segoe UI"/>
                <a:cs typeface="Segoe UI"/>
              </a:rPr>
              <a:t> </a:t>
            </a:r>
            <a:r>
              <a:rPr sz="1800" spc="-5" dirty="0">
                <a:latin typeface="Segoe UI"/>
                <a:cs typeface="Segoe UI"/>
              </a:rPr>
              <a:t>and </a:t>
            </a:r>
            <a:r>
              <a:rPr sz="1800" dirty="0">
                <a:latin typeface="Segoe UI"/>
                <a:cs typeface="Segoe UI"/>
              </a:rPr>
              <a:t> </a:t>
            </a:r>
            <a:r>
              <a:rPr sz="1800" spc="-10" dirty="0">
                <a:latin typeface="Segoe UI"/>
                <a:cs typeface="Segoe UI"/>
              </a:rPr>
              <a:t>preparing</a:t>
            </a:r>
            <a:r>
              <a:rPr sz="1800" spc="-5" dirty="0">
                <a:latin typeface="Segoe UI"/>
                <a:cs typeface="Segoe UI"/>
              </a:rPr>
              <a:t> effective</a:t>
            </a:r>
            <a:r>
              <a:rPr sz="1800" spc="15" dirty="0">
                <a:latin typeface="Segoe UI"/>
                <a:cs typeface="Segoe UI"/>
              </a:rPr>
              <a:t> </a:t>
            </a:r>
            <a:r>
              <a:rPr sz="1800" spc="-5" dirty="0">
                <a:latin typeface="Segoe UI"/>
                <a:cs typeface="Segoe UI"/>
              </a:rPr>
              <a:t>isolation</a:t>
            </a:r>
            <a:r>
              <a:rPr sz="1800" spc="-15" dirty="0">
                <a:latin typeface="Segoe UI"/>
                <a:cs typeface="Segoe UI"/>
              </a:rPr>
              <a:t> </a:t>
            </a:r>
            <a:r>
              <a:rPr sz="1800" spc="-10" dirty="0">
                <a:latin typeface="Segoe UI"/>
                <a:cs typeface="Segoe UI"/>
              </a:rPr>
              <a:t>centres.</a:t>
            </a:r>
            <a:endParaRPr sz="1800">
              <a:latin typeface="Segoe UI"/>
              <a:cs typeface="Segoe UI"/>
            </a:endParaRPr>
          </a:p>
        </p:txBody>
      </p:sp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964817" y="483234"/>
            <a:ext cx="5213985" cy="69659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pc="-5" dirty="0"/>
              <a:t>Control</a:t>
            </a:r>
            <a:r>
              <a:rPr spc="-60" dirty="0"/>
              <a:t> </a:t>
            </a:r>
            <a:r>
              <a:rPr spc="-40" dirty="0"/>
              <a:t>of</a:t>
            </a:r>
            <a:r>
              <a:rPr spc="-35" dirty="0"/>
              <a:t> </a:t>
            </a:r>
            <a:r>
              <a:rPr spc="-5" dirty="0"/>
              <a:t>Covid-19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535940" y="1542415"/>
            <a:ext cx="7863205" cy="3564890"/>
          </a:xfrm>
          <a:prstGeom prst="rect">
            <a:avLst/>
          </a:prstGeom>
        </p:spPr>
        <p:txBody>
          <a:bodyPr vert="horz" wrap="square" lIns="0" tIns="94615" rIns="0" bIns="0" rtlCol="0">
            <a:spAutoFit/>
          </a:bodyPr>
          <a:lstStyle/>
          <a:p>
            <a:pPr marL="12700" marR="84455">
              <a:lnSpc>
                <a:spcPct val="80000"/>
              </a:lnSpc>
              <a:spcBef>
                <a:spcPts val="745"/>
              </a:spcBef>
            </a:pPr>
            <a:r>
              <a:rPr sz="2700" spc="-10" dirty="0">
                <a:latin typeface="Segoe UI"/>
                <a:cs typeface="Segoe UI"/>
              </a:rPr>
              <a:t>Key</a:t>
            </a:r>
            <a:r>
              <a:rPr sz="2700" spc="-5" dirty="0">
                <a:latin typeface="Segoe UI"/>
                <a:cs typeface="Segoe UI"/>
              </a:rPr>
              <a:t> </a:t>
            </a:r>
            <a:r>
              <a:rPr sz="2700" spc="-10" dirty="0">
                <a:latin typeface="Segoe UI"/>
                <a:cs typeface="Segoe UI"/>
              </a:rPr>
              <a:t>control</a:t>
            </a:r>
            <a:r>
              <a:rPr sz="2700" spc="-5" dirty="0">
                <a:latin typeface="Segoe UI"/>
                <a:cs typeface="Segoe UI"/>
              </a:rPr>
              <a:t> </a:t>
            </a:r>
            <a:r>
              <a:rPr sz="2700" spc="-10" dirty="0">
                <a:latin typeface="Segoe UI"/>
                <a:cs typeface="Segoe UI"/>
              </a:rPr>
              <a:t>measures</a:t>
            </a:r>
            <a:r>
              <a:rPr sz="2700" spc="20" dirty="0">
                <a:latin typeface="Segoe UI"/>
                <a:cs typeface="Segoe UI"/>
              </a:rPr>
              <a:t> </a:t>
            </a:r>
            <a:r>
              <a:rPr sz="2700" spc="-15" dirty="0">
                <a:latin typeface="Segoe UI"/>
                <a:cs typeface="Segoe UI"/>
              </a:rPr>
              <a:t>taken</a:t>
            </a:r>
            <a:r>
              <a:rPr sz="2700" spc="-25" dirty="0">
                <a:latin typeface="Segoe UI"/>
                <a:cs typeface="Segoe UI"/>
              </a:rPr>
              <a:t> </a:t>
            </a:r>
            <a:r>
              <a:rPr sz="2700" dirty="0">
                <a:latin typeface="Segoe UI"/>
                <a:cs typeface="Segoe UI"/>
              </a:rPr>
              <a:t>by</a:t>
            </a:r>
            <a:r>
              <a:rPr sz="2700" spc="10" dirty="0">
                <a:latin typeface="Segoe UI"/>
                <a:cs typeface="Segoe UI"/>
              </a:rPr>
              <a:t> </a:t>
            </a:r>
            <a:r>
              <a:rPr sz="2700" spc="-5" dirty="0">
                <a:latin typeface="Segoe UI"/>
                <a:cs typeface="Segoe UI"/>
              </a:rPr>
              <a:t>major</a:t>
            </a:r>
            <a:r>
              <a:rPr sz="2700" spc="-10" dirty="0">
                <a:latin typeface="Segoe UI"/>
                <a:cs typeface="Segoe UI"/>
              </a:rPr>
              <a:t> </a:t>
            </a:r>
            <a:r>
              <a:rPr sz="2700" spc="-5" dirty="0">
                <a:latin typeface="Segoe UI"/>
                <a:cs typeface="Segoe UI"/>
              </a:rPr>
              <a:t>countries</a:t>
            </a:r>
            <a:r>
              <a:rPr sz="2700" spc="10" dirty="0">
                <a:latin typeface="Segoe UI"/>
                <a:cs typeface="Segoe UI"/>
              </a:rPr>
              <a:t> </a:t>
            </a:r>
            <a:r>
              <a:rPr sz="2700" spc="-5" dirty="0">
                <a:latin typeface="Segoe UI"/>
                <a:cs typeface="Segoe UI"/>
              </a:rPr>
              <a:t>in </a:t>
            </a:r>
            <a:r>
              <a:rPr sz="2700" dirty="0">
                <a:latin typeface="Segoe UI"/>
                <a:cs typeface="Segoe UI"/>
              </a:rPr>
              <a:t> </a:t>
            </a:r>
            <a:r>
              <a:rPr sz="2700" spc="-10" dirty="0">
                <a:latin typeface="Segoe UI"/>
                <a:cs typeface="Segoe UI"/>
              </a:rPr>
              <a:t>2020</a:t>
            </a:r>
            <a:r>
              <a:rPr sz="2700" spc="-15" dirty="0">
                <a:latin typeface="Segoe UI"/>
                <a:cs typeface="Segoe UI"/>
              </a:rPr>
              <a:t> to</a:t>
            </a:r>
            <a:r>
              <a:rPr sz="2700" dirty="0">
                <a:latin typeface="Segoe UI"/>
                <a:cs typeface="Segoe UI"/>
              </a:rPr>
              <a:t> </a:t>
            </a:r>
            <a:r>
              <a:rPr sz="2700" spc="-5" dirty="0">
                <a:latin typeface="Segoe UI"/>
                <a:cs typeface="Segoe UI"/>
              </a:rPr>
              <a:t>fight</a:t>
            </a:r>
            <a:r>
              <a:rPr sz="2700" spc="5" dirty="0">
                <a:latin typeface="Segoe UI"/>
                <a:cs typeface="Segoe UI"/>
              </a:rPr>
              <a:t> </a:t>
            </a:r>
            <a:r>
              <a:rPr sz="2700" spc="-10" dirty="0">
                <a:latin typeface="Segoe UI"/>
                <a:cs typeface="Segoe UI"/>
              </a:rPr>
              <a:t>against</a:t>
            </a:r>
            <a:r>
              <a:rPr sz="2700" spc="20" dirty="0">
                <a:latin typeface="Segoe UI"/>
                <a:cs typeface="Segoe UI"/>
              </a:rPr>
              <a:t> </a:t>
            </a:r>
            <a:r>
              <a:rPr sz="2700" spc="-5" dirty="0">
                <a:latin typeface="Segoe UI"/>
                <a:cs typeface="Segoe UI"/>
              </a:rPr>
              <a:t>COVID-19,</a:t>
            </a:r>
            <a:r>
              <a:rPr sz="2700" spc="-40" dirty="0">
                <a:latin typeface="Segoe UI"/>
                <a:cs typeface="Segoe UI"/>
              </a:rPr>
              <a:t> </a:t>
            </a:r>
            <a:r>
              <a:rPr sz="2700" spc="-5" dirty="0">
                <a:latin typeface="Segoe UI"/>
                <a:cs typeface="Segoe UI"/>
              </a:rPr>
              <a:t>include</a:t>
            </a:r>
            <a:r>
              <a:rPr sz="2700" dirty="0">
                <a:latin typeface="Segoe UI"/>
                <a:cs typeface="Segoe UI"/>
              </a:rPr>
              <a:t> </a:t>
            </a:r>
            <a:r>
              <a:rPr sz="2700" spc="-10" dirty="0">
                <a:latin typeface="Segoe UI"/>
                <a:cs typeface="Segoe UI"/>
              </a:rPr>
              <a:t>lockdowns,</a:t>
            </a:r>
            <a:endParaRPr sz="2700">
              <a:latin typeface="Segoe UI"/>
              <a:cs typeface="Segoe UI"/>
            </a:endParaRPr>
          </a:p>
          <a:p>
            <a:pPr marL="12700">
              <a:lnSpc>
                <a:spcPct val="100000"/>
              </a:lnSpc>
              <a:tabLst>
                <a:tab pos="355600" algn="l"/>
              </a:tabLst>
            </a:pPr>
            <a:r>
              <a:rPr sz="2700" dirty="0">
                <a:latin typeface="Wingdings"/>
                <a:cs typeface="Wingdings"/>
              </a:rPr>
              <a:t></a:t>
            </a:r>
            <a:r>
              <a:rPr sz="2700" dirty="0">
                <a:latin typeface="Times New Roman"/>
                <a:cs typeface="Times New Roman"/>
              </a:rPr>
              <a:t>	</a:t>
            </a:r>
            <a:r>
              <a:rPr sz="2700" spc="-10" dirty="0">
                <a:latin typeface="Segoe UI"/>
                <a:cs typeface="Segoe UI"/>
              </a:rPr>
              <a:t>social</a:t>
            </a:r>
            <a:r>
              <a:rPr sz="2700" spc="-20" dirty="0">
                <a:latin typeface="Segoe UI"/>
                <a:cs typeface="Segoe UI"/>
              </a:rPr>
              <a:t> </a:t>
            </a:r>
            <a:r>
              <a:rPr sz="2700" spc="-5" dirty="0">
                <a:latin typeface="Segoe UI"/>
                <a:cs typeface="Segoe UI"/>
              </a:rPr>
              <a:t>distancing,</a:t>
            </a:r>
            <a:endParaRPr sz="2700">
              <a:latin typeface="Segoe UI"/>
              <a:cs typeface="Segoe UI"/>
            </a:endParaRPr>
          </a:p>
          <a:p>
            <a:pPr marL="12700">
              <a:lnSpc>
                <a:spcPct val="100000"/>
              </a:lnSpc>
              <a:tabLst>
                <a:tab pos="355600" algn="l"/>
              </a:tabLst>
            </a:pPr>
            <a:r>
              <a:rPr sz="2700" dirty="0">
                <a:latin typeface="Wingdings"/>
                <a:cs typeface="Wingdings"/>
              </a:rPr>
              <a:t></a:t>
            </a:r>
            <a:r>
              <a:rPr sz="2700" dirty="0">
                <a:latin typeface="Times New Roman"/>
                <a:cs typeface="Times New Roman"/>
              </a:rPr>
              <a:t>	</a:t>
            </a:r>
            <a:r>
              <a:rPr sz="2700" spc="-5" dirty="0">
                <a:latin typeface="Segoe UI"/>
                <a:cs typeface="Segoe UI"/>
              </a:rPr>
              <a:t>wearing</a:t>
            </a:r>
            <a:r>
              <a:rPr sz="2700" spc="-35" dirty="0">
                <a:latin typeface="Segoe UI"/>
                <a:cs typeface="Segoe UI"/>
              </a:rPr>
              <a:t> </a:t>
            </a:r>
            <a:r>
              <a:rPr sz="2700" spc="-10" dirty="0">
                <a:latin typeface="Segoe UI"/>
                <a:cs typeface="Segoe UI"/>
              </a:rPr>
              <a:t>masks,</a:t>
            </a:r>
            <a:endParaRPr sz="2700">
              <a:latin typeface="Segoe UI"/>
              <a:cs typeface="Segoe UI"/>
            </a:endParaRPr>
          </a:p>
          <a:p>
            <a:pPr marL="12700">
              <a:lnSpc>
                <a:spcPct val="100000"/>
              </a:lnSpc>
              <a:spcBef>
                <a:spcPts val="5"/>
              </a:spcBef>
              <a:tabLst>
                <a:tab pos="355600" algn="l"/>
              </a:tabLst>
            </a:pPr>
            <a:r>
              <a:rPr sz="2700" dirty="0">
                <a:latin typeface="Wingdings"/>
                <a:cs typeface="Wingdings"/>
              </a:rPr>
              <a:t></a:t>
            </a:r>
            <a:r>
              <a:rPr sz="2700" dirty="0">
                <a:latin typeface="Times New Roman"/>
                <a:cs typeface="Times New Roman"/>
              </a:rPr>
              <a:t>	</a:t>
            </a:r>
            <a:r>
              <a:rPr sz="2700" spc="-5" dirty="0">
                <a:latin typeface="Segoe UI"/>
                <a:cs typeface="Segoe UI"/>
              </a:rPr>
              <a:t>hand</a:t>
            </a:r>
            <a:r>
              <a:rPr sz="2700" spc="-15" dirty="0">
                <a:latin typeface="Segoe UI"/>
                <a:cs typeface="Segoe UI"/>
              </a:rPr>
              <a:t> </a:t>
            </a:r>
            <a:r>
              <a:rPr sz="2700" spc="-5" dirty="0">
                <a:latin typeface="Segoe UI"/>
                <a:cs typeface="Segoe UI"/>
              </a:rPr>
              <a:t>hygiene,</a:t>
            </a:r>
            <a:r>
              <a:rPr sz="2700" spc="5" dirty="0">
                <a:latin typeface="Segoe UI"/>
                <a:cs typeface="Segoe UI"/>
              </a:rPr>
              <a:t> </a:t>
            </a:r>
            <a:r>
              <a:rPr sz="2700" spc="-10" dirty="0">
                <a:latin typeface="Segoe UI"/>
                <a:cs typeface="Segoe UI"/>
              </a:rPr>
              <a:t>using</a:t>
            </a:r>
            <a:r>
              <a:rPr sz="2700" spc="5" dirty="0">
                <a:latin typeface="Segoe UI"/>
                <a:cs typeface="Segoe UI"/>
              </a:rPr>
              <a:t> </a:t>
            </a:r>
            <a:r>
              <a:rPr sz="2700" spc="-10" dirty="0">
                <a:latin typeface="Segoe UI"/>
                <a:cs typeface="Segoe UI"/>
              </a:rPr>
              <a:t>shelter</a:t>
            </a:r>
            <a:r>
              <a:rPr sz="2700" spc="10" dirty="0">
                <a:latin typeface="Segoe UI"/>
                <a:cs typeface="Segoe UI"/>
              </a:rPr>
              <a:t> </a:t>
            </a:r>
            <a:r>
              <a:rPr sz="2700" spc="-10" dirty="0">
                <a:latin typeface="Segoe UI"/>
                <a:cs typeface="Segoe UI"/>
              </a:rPr>
              <a:t>hospitals,</a:t>
            </a:r>
            <a:endParaRPr sz="2700">
              <a:latin typeface="Segoe UI"/>
              <a:cs typeface="Segoe UI"/>
            </a:endParaRPr>
          </a:p>
          <a:p>
            <a:pPr marL="12700">
              <a:lnSpc>
                <a:spcPct val="100000"/>
              </a:lnSpc>
              <a:tabLst>
                <a:tab pos="355600" algn="l"/>
              </a:tabLst>
            </a:pPr>
            <a:r>
              <a:rPr sz="2700" dirty="0">
                <a:latin typeface="Wingdings"/>
                <a:cs typeface="Wingdings"/>
              </a:rPr>
              <a:t></a:t>
            </a:r>
            <a:r>
              <a:rPr sz="2700" dirty="0">
                <a:latin typeface="Times New Roman"/>
                <a:cs typeface="Times New Roman"/>
              </a:rPr>
              <a:t>	</a:t>
            </a:r>
            <a:r>
              <a:rPr sz="2700" spc="-10" dirty="0">
                <a:latin typeface="Segoe UI"/>
                <a:cs typeface="Segoe UI"/>
              </a:rPr>
              <a:t>large-scale</a:t>
            </a:r>
            <a:r>
              <a:rPr sz="2700" spc="-20" dirty="0">
                <a:latin typeface="Segoe UI"/>
                <a:cs typeface="Segoe UI"/>
              </a:rPr>
              <a:t> </a:t>
            </a:r>
            <a:r>
              <a:rPr sz="2700" spc="-10" dirty="0">
                <a:latin typeface="Segoe UI"/>
                <a:cs typeface="Segoe UI"/>
              </a:rPr>
              <a:t>testing,</a:t>
            </a:r>
            <a:endParaRPr sz="2700">
              <a:latin typeface="Segoe UI"/>
              <a:cs typeface="Segoe UI"/>
            </a:endParaRPr>
          </a:p>
          <a:p>
            <a:pPr marL="12700">
              <a:lnSpc>
                <a:spcPct val="100000"/>
              </a:lnSpc>
              <a:tabLst>
                <a:tab pos="355600" algn="l"/>
              </a:tabLst>
            </a:pPr>
            <a:r>
              <a:rPr sz="2700" dirty="0">
                <a:latin typeface="Wingdings"/>
                <a:cs typeface="Wingdings"/>
              </a:rPr>
              <a:t></a:t>
            </a:r>
            <a:r>
              <a:rPr sz="2700" dirty="0">
                <a:latin typeface="Times New Roman"/>
                <a:cs typeface="Times New Roman"/>
              </a:rPr>
              <a:t>	</a:t>
            </a:r>
            <a:r>
              <a:rPr sz="2700" spc="-5" dirty="0">
                <a:latin typeface="Segoe UI"/>
                <a:cs typeface="Segoe UI"/>
              </a:rPr>
              <a:t>close-contacts tracking,</a:t>
            </a:r>
            <a:r>
              <a:rPr sz="2700" dirty="0">
                <a:latin typeface="Segoe UI"/>
                <a:cs typeface="Segoe UI"/>
              </a:rPr>
              <a:t> </a:t>
            </a:r>
            <a:r>
              <a:rPr sz="2700" spc="-5" dirty="0">
                <a:latin typeface="Segoe UI"/>
                <a:cs typeface="Segoe UI"/>
              </a:rPr>
              <a:t>and</a:t>
            </a:r>
            <a:endParaRPr sz="2700">
              <a:latin typeface="Segoe UI"/>
              <a:cs typeface="Segoe UI"/>
            </a:endParaRPr>
          </a:p>
          <a:p>
            <a:pPr marL="355600" marR="5080" indent="-343535">
              <a:lnSpc>
                <a:spcPct val="80000"/>
              </a:lnSpc>
              <a:spcBef>
                <a:spcPts val="650"/>
              </a:spcBef>
              <a:tabLst>
                <a:tab pos="355600" algn="l"/>
              </a:tabLst>
            </a:pPr>
            <a:r>
              <a:rPr sz="2700" dirty="0">
                <a:latin typeface="Wingdings"/>
                <a:cs typeface="Wingdings"/>
              </a:rPr>
              <a:t></a:t>
            </a:r>
            <a:r>
              <a:rPr sz="2700" dirty="0">
                <a:latin typeface="Times New Roman"/>
                <a:cs typeface="Times New Roman"/>
              </a:rPr>
              <a:t>	</a:t>
            </a:r>
            <a:r>
              <a:rPr sz="2700" spc="-10" dirty="0">
                <a:latin typeface="Segoe UI"/>
                <a:cs typeface="Segoe UI"/>
              </a:rPr>
              <a:t>pandemic</a:t>
            </a:r>
            <a:r>
              <a:rPr sz="2700" spc="5" dirty="0">
                <a:latin typeface="Segoe UI"/>
                <a:cs typeface="Segoe UI"/>
              </a:rPr>
              <a:t> </a:t>
            </a:r>
            <a:r>
              <a:rPr sz="2700" spc="-5" dirty="0">
                <a:latin typeface="Segoe UI"/>
                <a:cs typeface="Segoe UI"/>
              </a:rPr>
              <a:t>information</a:t>
            </a:r>
            <a:r>
              <a:rPr sz="2700" spc="10" dirty="0">
                <a:latin typeface="Segoe UI"/>
                <a:cs typeface="Segoe UI"/>
              </a:rPr>
              <a:t> </a:t>
            </a:r>
            <a:r>
              <a:rPr sz="2700" spc="-10" dirty="0">
                <a:latin typeface="Segoe UI"/>
                <a:cs typeface="Segoe UI"/>
              </a:rPr>
              <a:t>monitoring,</a:t>
            </a:r>
            <a:r>
              <a:rPr sz="2700" spc="5" dirty="0">
                <a:latin typeface="Segoe UI"/>
                <a:cs typeface="Segoe UI"/>
              </a:rPr>
              <a:t> </a:t>
            </a:r>
            <a:r>
              <a:rPr sz="2700" dirty="0">
                <a:latin typeface="Segoe UI"/>
                <a:cs typeface="Segoe UI"/>
              </a:rPr>
              <a:t>as </a:t>
            </a:r>
            <a:r>
              <a:rPr sz="2700" spc="-5" dirty="0">
                <a:latin typeface="Segoe UI"/>
                <a:cs typeface="Segoe UI"/>
              </a:rPr>
              <a:t>well</a:t>
            </a:r>
            <a:r>
              <a:rPr sz="2700" spc="-15" dirty="0">
                <a:latin typeface="Segoe UI"/>
                <a:cs typeface="Segoe UI"/>
              </a:rPr>
              <a:t> </a:t>
            </a:r>
            <a:r>
              <a:rPr sz="2700" dirty="0">
                <a:latin typeface="Segoe UI"/>
                <a:cs typeface="Segoe UI"/>
              </a:rPr>
              <a:t>as </a:t>
            </a:r>
            <a:r>
              <a:rPr sz="2700" spc="-5" dirty="0">
                <a:latin typeface="Segoe UI"/>
                <a:cs typeface="Segoe UI"/>
              </a:rPr>
              <a:t>their </a:t>
            </a:r>
            <a:r>
              <a:rPr sz="2700" spc="-725" dirty="0">
                <a:latin typeface="Segoe UI"/>
                <a:cs typeface="Segoe UI"/>
              </a:rPr>
              <a:t> </a:t>
            </a:r>
            <a:r>
              <a:rPr sz="2700" spc="-10" dirty="0">
                <a:latin typeface="Segoe UI"/>
                <a:cs typeface="Segoe UI"/>
              </a:rPr>
              <a:t>prevention</a:t>
            </a:r>
            <a:r>
              <a:rPr sz="2700" spc="-25" dirty="0">
                <a:latin typeface="Segoe UI"/>
                <a:cs typeface="Segoe UI"/>
              </a:rPr>
              <a:t> </a:t>
            </a:r>
            <a:r>
              <a:rPr sz="2700" spc="-5" dirty="0">
                <a:latin typeface="Segoe UI"/>
                <a:cs typeface="Segoe UI"/>
              </a:rPr>
              <a:t>and</a:t>
            </a:r>
            <a:r>
              <a:rPr sz="2700" dirty="0">
                <a:latin typeface="Segoe UI"/>
                <a:cs typeface="Segoe UI"/>
              </a:rPr>
              <a:t> </a:t>
            </a:r>
            <a:r>
              <a:rPr sz="2700" spc="-10" dirty="0">
                <a:latin typeface="Segoe UI"/>
                <a:cs typeface="Segoe UI"/>
              </a:rPr>
              <a:t>control</a:t>
            </a:r>
            <a:r>
              <a:rPr sz="2700" spc="10" dirty="0">
                <a:latin typeface="Segoe UI"/>
                <a:cs typeface="Segoe UI"/>
              </a:rPr>
              <a:t> </a:t>
            </a:r>
            <a:r>
              <a:rPr sz="2700" spc="-5" dirty="0">
                <a:latin typeface="Segoe UI"/>
                <a:cs typeface="Segoe UI"/>
              </a:rPr>
              <a:t>effects.</a:t>
            </a:r>
            <a:endParaRPr sz="2700">
              <a:latin typeface="Segoe UI"/>
              <a:cs typeface="Segoe UI"/>
            </a:endParaRPr>
          </a:p>
        </p:txBody>
      </p:sp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3135629" y="483234"/>
            <a:ext cx="2874010" cy="69659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pc="-105" dirty="0"/>
              <a:t>R</a:t>
            </a:r>
            <a:r>
              <a:rPr spc="-5" dirty="0"/>
              <a:t>ef</a:t>
            </a:r>
            <a:r>
              <a:rPr spc="10" dirty="0"/>
              <a:t>e</a:t>
            </a:r>
            <a:r>
              <a:rPr spc="-30" dirty="0"/>
              <a:t>r</a:t>
            </a:r>
            <a:r>
              <a:rPr spc="-5" dirty="0"/>
              <a:t>enc</a:t>
            </a:r>
            <a:r>
              <a:rPr spc="-20" dirty="0"/>
              <a:t>e</a:t>
            </a:r>
            <a:r>
              <a:rPr dirty="0"/>
              <a:t>s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523240" y="1585925"/>
            <a:ext cx="8021955" cy="344170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25400">
              <a:lnSpc>
                <a:spcPts val="1515"/>
              </a:lnSpc>
              <a:spcBef>
                <a:spcPts val="105"/>
              </a:spcBef>
              <a:tabLst>
                <a:tab pos="368300" algn="l"/>
              </a:tabLst>
            </a:pPr>
            <a:r>
              <a:rPr sz="1400" dirty="0">
                <a:latin typeface="Arial"/>
                <a:cs typeface="Arial"/>
              </a:rPr>
              <a:t>•	</a:t>
            </a:r>
            <a:r>
              <a:rPr sz="1400" spc="-5" dirty="0">
                <a:latin typeface="Segoe UI"/>
                <a:cs typeface="Segoe UI"/>
              </a:rPr>
              <a:t>AlFattani,</a:t>
            </a:r>
            <a:r>
              <a:rPr sz="1400" spc="-30" dirty="0">
                <a:latin typeface="Segoe UI"/>
                <a:cs typeface="Segoe UI"/>
              </a:rPr>
              <a:t> </a:t>
            </a:r>
            <a:r>
              <a:rPr sz="1400" spc="-5" dirty="0">
                <a:latin typeface="Segoe UI"/>
                <a:cs typeface="Segoe UI"/>
              </a:rPr>
              <a:t>A., </a:t>
            </a:r>
            <a:r>
              <a:rPr sz="1400" dirty="0">
                <a:latin typeface="Segoe UI"/>
                <a:cs typeface="Segoe UI"/>
              </a:rPr>
              <a:t>AlMeharish, </a:t>
            </a:r>
            <a:r>
              <a:rPr sz="1400" spc="-5" dirty="0">
                <a:latin typeface="Segoe UI"/>
                <a:cs typeface="Segoe UI"/>
              </a:rPr>
              <a:t>A., </a:t>
            </a:r>
            <a:r>
              <a:rPr sz="1400" dirty="0">
                <a:latin typeface="Segoe UI"/>
                <a:cs typeface="Segoe UI"/>
              </a:rPr>
              <a:t>Nasim,</a:t>
            </a:r>
            <a:r>
              <a:rPr sz="1400" spc="-30" dirty="0">
                <a:latin typeface="Segoe UI"/>
                <a:cs typeface="Segoe UI"/>
              </a:rPr>
              <a:t> </a:t>
            </a:r>
            <a:r>
              <a:rPr sz="1400" spc="-5" dirty="0">
                <a:latin typeface="Segoe UI"/>
                <a:cs typeface="Segoe UI"/>
              </a:rPr>
              <a:t>M.,</a:t>
            </a:r>
            <a:r>
              <a:rPr sz="1400" spc="15" dirty="0">
                <a:latin typeface="Segoe UI"/>
                <a:cs typeface="Segoe UI"/>
              </a:rPr>
              <a:t> </a:t>
            </a:r>
            <a:r>
              <a:rPr sz="1400" dirty="0">
                <a:latin typeface="Segoe UI"/>
                <a:cs typeface="Segoe UI"/>
              </a:rPr>
              <a:t>AlQahtani,</a:t>
            </a:r>
            <a:r>
              <a:rPr sz="1400" spc="-30" dirty="0">
                <a:latin typeface="Segoe UI"/>
                <a:cs typeface="Segoe UI"/>
              </a:rPr>
              <a:t> </a:t>
            </a:r>
            <a:r>
              <a:rPr sz="1400" dirty="0">
                <a:latin typeface="Segoe UI"/>
                <a:cs typeface="Segoe UI"/>
              </a:rPr>
              <a:t>K.</a:t>
            </a:r>
            <a:r>
              <a:rPr sz="1400" spc="-5" dirty="0">
                <a:latin typeface="Segoe UI"/>
                <a:cs typeface="Segoe UI"/>
              </a:rPr>
              <a:t> </a:t>
            </a:r>
            <a:r>
              <a:rPr sz="1400" dirty="0">
                <a:latin typeface="Segoe UI"/>
                <a:cs typeface="Segoe UI"/>
              </a:rPr>
              <a:t>and</a:t>
            </a:r>
            <a:r>
              <a:rPr sz="1400" spc="-10" dirty="0">
                <a:latin typeface="Segoe UI"/>
                <a:cs typeface="Segoe UI"/>
              </a:rPr>
              <a:t> </a:t>
            </a:r>
            <a:r>
              <a:rPr sz="1400" dirty="0">
                <a:latin typeface="Segoe UI"/>
                <a:cs typeface="Segoe UI"/>
              </a:rPr>
              <a:t>AlMudraa,</a:t>
            </a:r>
            <a:r>
              <a:rPr sz="1400" spc="-30" dirty="0">
                <a:latin typeface="Segoe UI"/>
                <a:cs typeface="Segoe UI"/>
              </a:rPr>
              <a:t> </a:t>
            </a:r>
            <a:r>
              <a:rPr sz="1400" spc="-5" dirty="0">
                <a:latin typeface="Segoe UI"/>
                <a:cs typeface="Segoe UI"/>
              </a:rPr>
              <a:t>S.,</a:t>
            </a:r>
            <a:r>
              <a:rPr sz="1400" spc="5" dirty="0">
                <a:latin typeface="Segoe UI"/>
                <a:cs typeface="Segoe UI"/>
              </a:rPr>
              <a:t> </a:t>
            </a:r>
            <a:r>
              <a:rPr sz="1400" spc="-5" dirty="0">
                <a:latin typeface="Segoe UI"/>
                <a:cs typeface="Segoe UI"/>
              </a:rPr>
              <a:t>2021.</a:t>
            </a:r>
            <a:r>
              <a:rPr sz="1400" spc="-25" dirty="0">
                <a:latin typeface="Segoe UI"/>
                <a:cs typeface="Segoe UI"/>
              </a:rPr>
              <a:t> </a:t>
            </a:r>
            <a:r>
              <a:rPr sz="1400" spc="-50" dirty="0">
                <a:latin typeface="Segoe UI"/>
                <a:cs typeface="Segoe UI"/>
              </a:rPr>
              <a:t>Ten</a:t>
            </a:r>
            <a:r>
              <a:rPr sz="1400" spc="5" dirty="0">
                <a:latin typeface="Segoe UI"/>
                <a:cs typeface="Segoe UI"/>
              </a:rPr>
              <a:t> </a:t>
            </a:r>
            <a:r>
              <a:rPr sz="1400" dirty="0">
                <a:latin typeface="Segoe UI"/>
                <a:cs typeface="Segoe UI"/>
              </a:rPr>
              <a:t>public health</a:t>
            </a:r>
            <a:endParaRPr sz="1400">
              <a:latin typeface="Segoe UI"/>
              <a:cs typeface="Segoe UI"/>
            </a:endParaRPr>
          </a:p>
          <a:p>
            <a:pPr marL="368300">
              <a:lnSpc>
                <a:spcPts val="1515"/>
              </a:lnSpc>
            </a:pPr>
            <a:r>
              <a:rPr sz="1400" dirty="0">
                <a:latin typeface="Segoe UI"/>
                <a:cs typeface="Segoe UI"/>
              </a:rPr>
              <a:t>strategies</a:t>
            </a:r>
            <a:r>
              <a:rPr sz="1400" spc="-5" dirty="0">
                <a:latin typeface="Segoe UI"/>
                <a:cs typeface="Segoe UI"/>
              </a:rPr>
              <a:t> to</a:t>
            </a:r>
            <a:r>
              <a:rPr sz="1400" spc="15" dirty="0">
                <a:latin typeface="Segoe UI"/>
                <a:cs typeface="Segoe UI"/>
              </a:rPr>
              <a:t> </a:t>
            </a:r>
            <a:r>
              <a:rPr sz="1400" spc="-5" dirty="0">
                <a:latin typeface="Segoe UI"/>
                <a:cs typeface="Segoe UI"/>
              </a:rPr>
              <a:t>control</a:t>
            </a:r>
            <a:r>
              <a:rPr sz="1400" spc="-15" dirty="0">
                <a:latin typeface="Segoe UI"/>
                <a:cs typeface="Segoe UI"/>
              </a:rPr>
              <a:t> </a:t>
            </a:r>
            <a:r>
              <a:rPr sz="1400" dirty="0">
                <a:latin typeface="Segoe UI"/>
                <a:cs typeface="Segoe UI"/>
              </a:rPr>
              <a:t>the</a:t>
            </a:r>
            <a:r>
              <a:rPr sz="1400" spc="10" dirty="0">
                <a:latin typeface="Segoe UI"/>
                <a:cs typeface="Segoe UI"/>
              </a:rPr>
              <a:t> </a:t>
            </a:r>
            <a:r>
              <a:rPr sz="1400" dirty="0">
                <a:latin typeface="Segoe UI"/>
                <a:cs typeface="Segoe UI"/>
              </a:rPr>
              <a:t>Covid-19</a:t>
            </a:r>
            <a:r>
              <a:rPr sz="1400" spc="-10" dirty="0">
                <a:latin typeface="Segoe UI"/>
                <a:cs typeface="Segoe UI"/>
              </a:rPr>
              <a:t> </a:t>
            </a:r>
            <a:r>
              <a:rPr sz="1400" spc="-5" dirty="0">
                <a:latin typeface="Segoe UI"/>
                <a:cs typeface="Segoe UI"/>
              </a:rPr>
              <a:t>pandemic:</a:t>
            </a:r>
            <a:r>
              <a:rPr sz="1400" spc="-10" dirty="0">
                <a:latin typeface="Segoe UI"/>
                <a:cs typeface="Segoe UI"/>
              </a:rPr>
              <a:t> </a:t>
            </a:r>
            <a:r>
              <a:rPr sz="1400" spc="-5" dirty="0">
                <a:latin typeface="Segoe UI"/>
                <a:cs typeface="Segoe UI"/>
              </a:rPr>
              <a:t>The</a:t>
            </a:r>
            <a:r>
              <a:rPr sz="1400" spc="10" dirty="0">
                <a:latin typeface="Segoe UI"/>
                <a:cs typeface="Segoe UI"/>
              </a:rPr>
              <a:t> </a:t>
            </a:r>
            <a:r>
              <a:rPr sz="1400" spc="-5" dirty="0">
                <a:latin typeface="Segoe UI"/>
                <a:cs typeface="Segoe UI"/>
              </a:rPr>
              <a:t>Saudi</a:t>
            </a:r>
            <a:r>
              <a:rPr sz="1400" spc="10" dirty="0">
                <a:latin typeface="Segoe UI"/>
                <a:cs typeface="Segoe UI"/>
              </a:rPr>
              <a:t> </a:t>
            </a:r>
            <a:r>
              <a:rPr sz="1400" spc="-5" dirty="0">
                <a:latin typeface="Segoe UI"/>
                <a:cs typeface="Segoe UI"/>
              </a:rPr>
              <a:t>Experience.</a:t>
            </a:r>
            <a:r>
              <a:rPr sz="1400" dirty="0">
                <a:latin typeface="Segoe UI"/>
                <a:cs typeface="Segoe UI"/>
              </a:rPr>
              <a:t> </a:t>
            </a:r>
            <a:r>
              <a:rPr sz="1400" spc="-5" dirty="0">
                <a:latin typeface="Segoe UI"/>
                <a:cs typeface="Segoe UI"/>
              </a:rPr>
              <a:t>IJID</a:t>
            </a:r>
            <a:r>
              <a:rPr sz="1400" spc="15" dirty="0">
                <a:latin typeface="Segoe UI"/>
                <a:cs typeface="Segoe UI"/>
              </a:rPr>
              <a:t> </a:t>
            </a:r>
            <a:r>
              <a:rPr sz="1400" spc="-5" dirty="0">
                <a:latin typeface="Segoe UI"/>
                <a:cs typeface="Segoe UI"/>
              </a:rPr>
              <a:t>Regions,</a:t>
            </a:r>
            <a:r>
              <a:rPr sz="1400" spc="5" dirty="0">
                <a:latin typeface="Segoe UI"/>
                <a:cs typeface="Segoe UI"/>
              </a:rPr>
              <a:t> </a:t>
            </a:r>
            <a:r>
              <a:rPr sz="1400" spc="-5" dirty="0">
                <a:latin typeface="Segoe UI"/>
                <a:cs typeface="Segoe UI"/>
              </a:rPr>
              <a:t>1,</a:t>
            </a:r>
            <a:r>
              <a:rPr sz="1400" spc="-10" dirty="0">
                <a:latin typeface="Segoe UI"/>
                <a:cs typeface="Segoe UI"/>
              </a:rPr>
              <a:t> </a:t>
            </a:r>
            <a:r>
              <a:rPr sz="1400" dirty="0">
                <a:latin typeface="Segoe UI"/>
                <a:cs typeface="Segoe UI"/>
              </a:rPr>
              <a:t>pp.12-19.</a:t>
            </a:r>
            <a:endParaRPr sz="1400">
              <a:latin typeface="Segoe UI"/>
              <a:cs typeface="Segoe UI"/>
            </a:endParaRPr>
          </a:p>
          <a:p>
            <a:pPr marL="368300" marR="372110" indent="-343535">
              <a:lnSpc>
                <a:spcPts val="1340"/>
              </a:lnSpc>
              <a:spcBef>
                <a:spcPts val="330"/>
              </a:spcBef>
              <a:tabLst>
                <a:tab pos="368300" algn="l"/>
              </a:tabLst>
            </a:pPr>
            <a:r>
              <a:rPr sz="1400" dirty="0">
                <a:latin typeface="Arial"/>
                <a:cs typeface="Arial"/>
              </a:rPr>
              <a:t>•	</a:t>
            </a:r>
            <a:r>
              <a:rPr sz="1400" spc="-5" dirty="0">
                <a:latin typeface="Segoe UI"/>
                <a:cs typeface="Segoe UI"/>
              </a:rPr>
              <a:t>Centres</a:t>
            </a:r>
            <a:r>
              <a:rPr sz="1400" spc="5" dirty="0">
                <a:latin typeface="Segoe UI"/>
                <a:cs typeface="Segoe UI"/>
              </a:rPr>
              <a:t> </a:t>
            </a:r>
            <a:r>
              <a:rPr sz="1400" dirty="0">
                <a:latin typeface="Segoe UI"/>
                <a:cs typeface="Segoe UI"/>
              </a:rPr>
              <a:t>for</a:t>
            </a:r>
            <a:r>
              <a:rPr sz="1400" spc="-5" dirty="0">
                <a:latin typeface="Segoe UI"/>
                <a:cs typeface="Segoe UI"/>
              </a:rPr>
              <a:t> Disease</a:t>
            </a:r>
            <a:r>
              <a:rPr sz="1400" spc="25" dirty="0">
                <a:latin typeface="Segoe UI"/>
                <a:cs typeface="Segoe UI"/>
              </a:rPr>
              <a:t> </a:t>
            </a:r>
            <a:r>
              <a:rPr sz="1400" spc="-5" dirty="0">
                <a:latin typeface="Segoe UI"/>
                <a:cs typeface="Segoe UI"/>
              </a:rPr>
              <a:t>Control</a:t>
            </a:r>
            <a:r>
              <a:rPr sz="1400" spc="-10" dirty="0">
                <a:latin typeface="Segoe UI"/>
                <a:cs typeface="Segoe UI"/>
              </a:rPr>
              <a:t> </a:t>
            </a:r>
            <a:r>
              <a:rPr sz="1400" dirty="0">
                <a:latin typeface="Segoe UI"/>
                <a:cs typeface="Segoe UI"/>
              </a:rPr>
              <a:t>and</a:t>
            </a:r>
            <a:r>
              <a:rPr sz="1400" spc="-10" dirty="0">
                <a:latin typeface="Segoe UI"/>
                <a:cs typeface="Segoe UI"/>
              </a:rPr>
              <a:t> </a:t>
            </a:r>
            <a:r>
              <a:rPr sz="1400" spc="-5" dirty="0">
                <a:latin typeface="Segoe UI"/>
                <a:cs typeface="Segoe UI"/>
              </a:rPr>
              <a:t>Prevention</a:t>
            </a:r>
            <a:r>
              <a:rPr sz="1400" spc="5" dirty="0">
                <a:latin typeface="Segoe UI"/>
                <a:cs typeface="Segoe UI"/>
              </a:rPr>
              <a:t> </a:t>
            </a:r>
            <a:r>
              <a:rPr sz="1400" spc="-5" dirty="0">
                <a:latin typeface="Segoe UI"/>
                <a:cs typeface="Segoe UI"/>
              </a:rPr>
              <a:t>(2021)</a:t>
            </a:r>
            <a:r>
              <a:rPr sz="1400" spc="5" dirty="0">
                <a:latin typeface="Segoe UI"/>
                <a:cs typeface="Segoe UI"/>
              </a:rPr>
              <a:t> </a:t>
            </a:r>
            <a:r>
              <a:rPr sz="1400" u="sng" spc="-5" dirty="0">
                <a:solidFill>
                  <a:srgbClr val="0000FF"/>
                </a:solidFill>
                <a:uFill>
                  <a:solidFill>
                    <a:srgbClr val="0000FF"/>
                  </a:solidFill>
                </a:uFill>
                <a:latin typeface="Segoe UI"/>
                <a:cs typeface="Segoe UI"/>
                <a:hlinkClick r:id="rId2"/>
              </a:rPr>
              <a:t>Immunization</a:t>
            </a:r>
            <a:r>
              <a:rPr sz="1400" u="sng" spc="-45" dirty="0">
                <a:solidFill>
                  <a:srgbClr val="0000FF"/>
                </a:solidFill>
                <a:uFill>
                  <a:solidFill>
                    <a:srgbClr val="0000FF"/>
                  </a:solidFill>
                </a:uFill>
                <a:latin typeface="Segoe UI"/>
                <a:cs typeface="Segoe UI"/>
                <a:hlinkClick r:id="rId2"/>
              </a:rPr>
              <a:t> </a:t>
            </a:r>
            <a:r>
              <a:rPr sz="1400" u="sng" spc="-5" dirty="0">
                <a:solidFill>
                  <a:srgbClr val="0000FF"/>
                </a:solidFill>
                <a:uFill>
                  <a:solidFill>
                    <a:srgbClr val="0000FF"/>
                  </a:solidFill>
                </a:uFill>
                <a:latin typeface="Segoe UI"/>
                <a:cs typeface="Segoe UI"/>
                <a:hlinkClick r:id="rId2"/>
              </a:rPr>
              <a:t>Basics</a:t>
            </a:r>
            <a:r>
              <a:rPr sz="1400" u="sng" spc="10" dirty="0">
                <a:solidFill>
                  <a:srgbClr val="0000FF"/>
                </a:solidFill>
                <a:uFill>
                  <a:solidFill>
                    <a:srgbClr val="0000FF"/>
                  </a:solidFill>
                </a:uFill>
                <a:latin typeface="Segoe UI"/>
                <a:cs typeface="Segoe UI"/>
                <a:hlinkClick r:id="rId2"/>
              </a:rPr>
              <a:t> </a:t>
            </a:r>
            <a:r>
              <a:rPr sz="1400" u="sng" dirty="0">
                <a:solidFill>
                  <a:srgbClr val="0000FF"/>
                </a:solidFill>
                <a:uFill>
                  <a:solidFill>
                    <a:srgbClr val="0000FF"/>
                  </a:solidFill>
                </a:uFill>
                <a:latin typeface="Segoe UI"/>
                <a:cs typeface="Segoe UI"/>
                <a:hlinkClick r:id="rId2"/>
              </a:rPr>
              <a:t>|</a:t>
            </a:r>
            <a:r>
              <a:rPr sz="1400" u="sng" spc="15" dirty="0">
                <a:solidFill>
                  <a:srgbClr val="0000FF"/>
                </a:solidFill>
                <a:uFill>
                  <a:solidFill>
                    <a:srgbClr val="0000FF"/>
                  </a:solidFill>
                </a:uFill>
                <a:latin typeface="Segoe UI"/>
                <a:cs typeface="Segoe UI"/>
                <a:hlinkClick r:id="rId2"/>
              </a:rPr>
              <a:t> </a:t>
            </a:r>
            <a:r>
              <a:rPr sz="1400" u="sng" spc="-5" dirty="0">
                <a:solidFill>
                  <a:srgbClr val="0000FF"/>
                </a:solidFill>
                <a:uFill>
                  <a:solidFill>
                    <a:srgbClr val="0000FF"/>
                  </a:solidFill>
                </a:uFill>
                <a:latin typeface="Segoe UI"/>
                <a:cs typeface="Segoe UI"/>
                <a:hlinkClick r:id="rId2"/>
              </a:rPr>
              <a:t>CDC</a:t>
            </a:r>
            <a:r>
              <a:rPr sz="1400" spc="15" dirty="0">
                <a:solidFill>
                  <a:srgbClr val="0000FF"/>
                </a:solidFill>
                <a:latin typeface="Segoe UI"/>
                <a:cs typeface="Segoe UI"/>
                <a:hlinkClick r:id="rId2"/>
              </a:rPr>
              <a:t> </a:t>
            </a:r>
            <a:r>
              <a:rPr sz="1400" spc="-10" dirty="0">
                <a:latin typeface="Segoe UI"/>
                <a:cs typeface="Segoe UI"/>
              </a:rPr>
              <a:t>Available </a:t>
            </a:r>
            <a:r>
              <a:rPr sz="1400" dirty="0">
                <a:latin typeface="Segoe UI"/>
                <a:cs typeface="Segoe UI"/>
              </a:rPr>
              <a:t>at: </a:t>
            </a:r>
            <a:r>
              <a:rPr sz="1400" spc="5" dirty="0">
                <a:latin typeface="Segoe UI"/>
                <a:cs typeface="Segoe UI"/>
              </a:rPr>
              <a:t> </a:t>
            </a:r>
            <a:r>
              <a:rPr sz="1400" u="sng" spc="-5" dirty="0">
                <a:solidFill>
                  <a:srgbClr val="0000FF"/>
                </a:solidFill>
                <a:uFill>
                  <a:solidFill>
                    <a:srgbClr val="0000FF"/>
                  </a:solidFill>
                </a:uFill>
                <a:latin typeface="Segoe UI"/>
                <a:cs typeface="Segoe UI"/>
                <a:hlinkClick r:id="rId2"/>
              </a:rPr>
              <a:t>https://www.cdc.gov/vaccines/vac-gen/imz-basics.htm</a:t>
            </a:r>
            <a:r>
              <a:rPr sz="1400" spc="-40" dirty="0">
                <a:solidFill>
                  <a:srgbClr val="0000FF"/>
                </a:solidFill>
                <a:latin typeface="Segoe UI"/>
                <a:cs typeface="Segoe UI"/>
                <a:hlinkClick r:id="rId2"/>
              </a:rPr>
              <a:t> </a:t>
            </a:r>
            <a:r>
              <a:rPr sz="1400" dirty="0">
                <a:latin typeface="Segoe UI"/>
                <a:cs typeface="Segoe UI"/>
              </a:rPr>
              <a:t>(Accessed</a:t>
            </a:r>
            <a:r>
              <a:rPr sz="1400" spc="40" dirty="0">
                <a:latin typeface="Segoe UI"/>
                <a:cs typeface="Segoe UI"/>
              </a:rPr>
              <a:t> </a:t>
            </a:r>
            <a:r>
              <a:rPr sz="1400" dirty="0">
                <a:latin typeface="Segoe UI"/>
                <a:cs typeface="Segoe UI"/>
              </a:rPr>
              <a:t>date</a:t>
            </a:r>
            <a:r>
              <a:rPr sz="1400" spc="5" dirty="0">
                <a:latin typeface="Segoe UI"/>
                <a:cs typeface="Segoe UI"/>
              </a:rPr>
              <a:t> </a:t>
            </a:r>
            <a:r>
              <a:rPr sz="1400" spc="-5" dirty="0">
                <a:latin typeface="Segoe UI"/>
                <a:cs typeface="Segoe UI"/>
              </a:rPr>
              <a:t>30th</a:t>
            </a:r>
            <a:r>
              <a:rPr sz="1400" spc="5" dirty="0">
                <a:latin typeface="Segoe UI"/>
                <a:cs typeface="Segoe UI"/>
              </a:rPr>
              <a:t> </a:t>
            </a:r>
            <a:r>
              <a:rPr sz="1400" spc="-5" dirty="0">
                <a:latin typeface="Segoe UI"/>
                <a:cs typeface="Segoe UI"/>
              </a:rPr>
              <a:t>September</a:t>
            </a:r>
            <a:r>
              <a:rPr sz="1400" spc="20" dirty="0">
                <a:latin typeface="Segoe UI"/>
                <a:cs typeface="Segoe UI"/>
              </a:rPr>
              <a:t> </a:t>
            </a:r>
            <a:r>
              <a:rPr sz="1400" spc="-5" dirty="0">
                <a:latin typeface="Segoe UI"/>
                <a:cs typeface="Segoe UI"/>
              </a:rPr>
              <a:t>2022)</a:t>
            </a:r>
            <a:endParaRPr sz="1400">
              <a:latin typeface="Segoe UI"/>
              <a:cs typeface="Segoe UI"/>
            </a:endParaRPr>
          </a:p>
          <a:p>
            <a:pPr marL="368300" marR="481965" indent="-343535">
              <a:lnSpc>
                <a:spcPct val="80000"/>
              </a:lnSpc>
              <a:spcBef>
                <a:spcPts val="350"/>
              </a:spcBef>
              <a:tabLst>
                <a:tab pos="368300" algn="l"/>
              </a:tabLst>
            </a:pPr>
            <a:r>
              <a:rPr sz="1400" dirty="0">
                <a:latin typeface="Arial"/>
                <a:cs typeface="Arial"/>
              </a:rPr>
              <a:t>•	</a:t>
            </a:r>
            <a:r>
              <a:rPr sz="1400" spc="-5" dirty="0">
                <a:latin typeface="Segoe UI"/>
                <a:cs typeface="Segoe UI"/>
              </a:rPr>
              <a:t>Freedman (2020) Strategy </a:t>
            </a:r>
            <a:r>
              <a:rPr sz="1400" dirty="0">
                <a:latin typeface="Segoe UI"/>
                <a:cs typeface="Segoe UI"/>
              </a:rPr>
              <a:t>for a </a:t>
            </a:r>
            <a:r>
              <a:rPr sz="1400" spc="-5" dirty="0">
                <a:latin typeface="Segoe UI"/>
                <a:cs typeface="Segoe UI"/>
              </a:rPr>
              <a:t>Pandemic: The </a:t>
            </a:r>
            <a:r>
              <a:rPr sz="1400" dirty="0">
                <a:latin typeface="Segoe UI"/>
                <a:cs typeface="Segoe UI"/>
              </a:rPr>
              <a:t>UK and </a:t>
            </a:r>
            <a:r>
              <a:rPr sz="1400" spc="-5" dirty="0">
                <a:latin typeface="Segoe UI"/>
                <a:cs typeface="Segoe UI"/>
              </a:rPr>
              <a:t>COVID-19, </a:t>
            </a:r>
            <a:r>
              <a:rPr sz="1400" spc="-10" dirty="0">
                <a:latin typeface="Segoe UI"/>
                <a:cs typeface="Segoe UI"/>
              </a:rPr>
              <a:t>Available </a:t>
            </a:r>
            <a:r>
              <a:rPr sz="1400" dirty="0">
                <a:latin typeface="Segoe UI"/>
                <a:cs typeface="Segoe UI"/>
              </a:rPr>
              <a:t>at: </a:t>
            </a:r>
            <a:r>
              <a:rPr sz="1400" spc="5" dirty="0">
                <a:latin typeface="Segoe UI"/>
                <a:cs typeface="Segoe UI"/>
              </a:rPr>
              <a:t> </a:t>
            </a:r>
            <a:r>
              <a:rPr sz="1400" u="sng" spc="-5" dirty="0">
                <a:solidFill>
                  <a:srgbClr val="0000FF"/>
                </a:solidFill>
                <a:uFill>
                  <a:solidFill>
                    <a:srgbClr val="0000FF"/>
                  </a:solidFill>
                </a:uFill>
                <a:latin typeface="Segoe UI"/>
                <a:cs typeface="Segoe UI"/>
                <a:hlinkClick r:id="rId3"/>
              </a:rPr>
              <a:t>https://www.tandfonline.com/doi/full/10.1080/00396338.2020.1763610</a:t>
            </a:r>
            <a:r>
              <a:rPr sz="1400" spc="-5" dirty="0">
                <a:solidFill>
                  <a:srgbClr val="0000FF"/>
                </a:solidFill>
                <a:latin typeface="Segoe UI"/>
                <a:cs typeface="Segoe UI"/>
                <a:hlinkClick r:id="rId3"/>
              </a:rPr>
              <a:t> </a:t>
            </a:r>
            <a:r>
              <a:rPr sz="1400" dirty="0">
                <a:latin typeface="Segoe UI"/>
                <a:cs typeface="Segoe UI"/>
              </a:rPr>
              <a:t>(Accessed date </a:t>
            </a:r>
            <a:r>
              <a:rPr sz="1400" spc="-5" dirty="0">
                <a:latin typeface="Segoe UI"/>
                <a:cs typeface="Segoe UI"/>
              </a:rPr>
              <a:t>12th </a:t>
            </a:r>
            <a:r>
              <a:rPr sz="1400" spc="-370" dirty="0">
                <a:latin typeface="Segoe UI"/>
                <a:cs typeface="Segoe UI"/>
              </a:rPr>
              <a:t> </a:t>
            </a:r>
            <a:r>
              <a:rPr sz="1400" spc="-5" dirty="0">
                <a:latin typeface="Segoe UI"/>
                <a:cs typeface="Segoe UI"/>
              </a:rPr>
              <a:t>October</a:t>
            </a:r>
            <a:r>
              <a:rPr sz="1400" spc="-15" dirty="0">
                <a:latin typeface="Segoe UI"/>
                <a:cs typeface="Segoe UI"/>
              </a:rPr>
              <a:t> </a:t>
            </a:r>
            <a:r>
              <a:rPr sz="1400" spc="-5" dirty="0">
                <a:latin typeface="Segoe UI"/>
                <a:cs typeface="Segoe UI"/>
              </a:rPr>
              <a:t>2022)</a:t>
            </a:r>
            <a:endParaRPr sz="1400">
              <a:latin typeface="Segoe UI"/>
              <a:cs typeface="Segoe UI"/>
            </a:endParaRPr>
          </a:p>
          <a:p>
            <a:pPr marL="368300" marR="270510" indent="-343535">
              <a:lnSpc>
                <a:spcPts val="1340"/>
              </a:lnSpc>
              <a:spcBef>
                <a:spcPts val="330"/>
              </a:spcBef>
              <a:tabLst>
                <a:tab pos="368300" algn="l"/>
              </a:tabLst>
            </a:pPr>
            <a:r>
              <a:rPr sz="1400" dirty="0">
                <a:latin typeface="Arial"/>
                <a:cs typeface="Arial"/>
              </a:rPr>
              <a:t>•	</a:t>
            </a:r>
            <a:r>
              <a:rPr sz="1400" dirty="0">
                <a:latin typeface="Segoe UI"/>
                <a:cs typeface="Segoe UI"/>
              </a:rPr>
              <a:t>Girum,</a:t>
            </a:r>
            <a:r>
              <a:rPr sz="1400" spc="-15" dirty="0">
                <a:latin typeface="Segoe UI"/>
                <a:cs typeface="Segoe UI"/>
              </a:rPr>
              <a:t> </a:t>
            </a:r>
            <a:r>
              <a:rPr sz="1400" spc="-45" dirty="0">
                <a:latin typeface="Segoe UI"/>
                <a:cs typeface="Segoe UI"/>
              </a:rPr>
              <a:t>T.,</a:t>
            </a:r>
            <a:r>
              <a:rPr sz="1400" spc="-5" dirty="0">
                <a:latin typeface="Segoe UI"/>
                <a:cs typeface="Segoe UI"/>
              </a:rPr>
              <a:t> Lentiro,</a:t>
            </a:r>
            <a:r>
              <a:rPr sz="1400" dirty="0">
                <a:latin typeface="Segoe UI"/>
                <a:cs typeface="Segoe UI"/>
              </a:rPr>
              <a:t> </a:t>
            </a:r>
            <a:r>
              <a:rPr sz="1400" spc="-5" dirty="0">
                <a:latin typeface="Segoe UI"/>
                <a:cs typeface="Segoe UI"/>
              </a:rPr>
              <a:t>K.,</a:t>
            </a:r>
            <a:r>
              <a:rPr sz="1400" spc="5" dirty="0">
                <a:latin typeface="Segoe UI"/>
                <a:cs typeface="Segoe UI"/>
              </a:rPr>
              <a:t> </a:t>
            </a:r>
            <a:r>
              <a:rPr sz="1400" spc="-10" dirty="0">
                <a:latin typeface="Segoe UI"/>
                <a:cs typeface="Segoe UI"/>
              </a:rPr>
              <a:t>Geremew,</a:t>
            </a:r>
            <a:r>
              <a:rPr sz="1400" dirty="0">
                <a:latin typeface="Segoe UI"/>
                <a:cs typeface="Segoe UI"/>
              </a:rPr>
              <a:t> </a:t>
            </a:r>
            <a:r>
              <a:rPr sz="1400" spc="-5" dirty="0">
                <a:latin typeface="Segoe UI"/>
                <a:cs typeface="Segoe UI"/>
              </a:rPr>
              <a:t>M.,</a:t>
            </a:r>
            <a:r>
              <a:rPr sz="1400" dirty="0">
                <a:latin typeface="Segoe UI"/>
                <a:cs typeface="Segoe UI"/>
              </a:rPr>
              <a:t> Migora,</a:t>
            </a:r>
            <a:r>
              <a:rPr sz="1400" spc="-15" dirty="0">
                <a:latin typeface="Segoe UI"/>
                <a:cs typeface="Segoe UI"/>
              </a:rPr>
              <a:t> </a:t>
            </a:r>
            <a:r>
              <a:rPr sz="1400" spc="-5" dirty="0">
                <a:latin typeface="Segoe UI"/>
                <a:cs typeface="Segoe UI"/>
              </a:rPr>
              <a:t>B.</a:t>
            </a:r>
            <a:r>
              <a:rPr sz="1400" dirty="0">
                <a:latin typeface="Segoe UI"/>
                <a:cs typeface="Segoe UI"/>
              </a:rPr>
              <a:t> and</a:t>
            </a:r>
            <a:r>
              <a:rPr sz="1400" spc="-5" dirty="0">
                <a:latin typeface="Segoe UI"/>
                <a:cs typeface="Segoe UI"/>
              </a:rPr>
              <a:t> Shewamare,</a:t>
            </a:r>
            <a:r>
              <a:rPr sz="1400" spc="-15" dirty="0">
                <a:latin typeface="Segoe UI"/>
                <a:cs typeface="Segoe UI"/>
              </a:rPr>
              <a:t> </a:t>
            </a:r>
            <a:r>
              <a:rPr sz="1400" spc="-5" dirty="0">
                <a:latin typeface="Segoe UI"/>
                <a:cs typeface="Segoe UI"/>
              </a:rPr>
              <a:t>S.,</a:t>
            </a:r>
            <a:r>
              <a:rPr sz="1400" spc="10" dirty="0">
                <a:latin typeface="Segoe UI"/>
                <a:cs typeface="Segoe UI"/>
              </a:rPr>
              <a:t> </a:t>
            </a:r>
            <a:r>
              <a:rPr sz="1400" spc="-5" dirty="0">
                <a:latin typeface="Segoe UI"/>
                <a:cs typeface="Segoe UI"/>
              </a:rPr>
              <a:t>(2020).</a:t>
            </a:r>
            <a:r>
              <a:rPr sz="1400" spc="-20" dirty="0">
                <a:latin typeface="Segoe UI"/>
                <a:cs typeface="Segoe UI"/>
              </a:rPr>
              <a:t> </a:t>
            </a:r>
            <a:r>
              <a:rPr sz="1400" spc="-5" dirty="0">
                <a:latin typeface="Segoe UI"/>
                <a:cs typeface="Segoe UI"/>
              </a:rPr>
              <a:t>Global</a:t>
            </a:r>
            <a:r>
              <a:rPr sz="1400" dirty="0">
                <a:latin typeface="Segoe UI"/>
                <a:cs typeface="Segoe UI"/>
              </a:rPr>
              <a:t> strategies</a:t>
            </a:r>
            <a:r>
              <a:rPr sz="1400" spc="-5" dirty="0">
                <a:latin typeface="Segoe UI"/>
                <a:cs typeface="Segoe UI"/>
              </a:rPr>
              <a:t> </a:t>
            </a:r>
            <a:r>
              <a:rPr sz="1400" dirty="0">
                <a:latin typeface="Segoe UI"/>
                <a:cs typeface="Segoe UI"/>
              </a:rPr>
              <a:t>and </a:t>
            </a:r>
            <a:r>
              <a:rPr sz="1400" spc="-365" dirty="0">
                <a:latin typeface="Segoe UI"/>
                <a:cs typeface="Segoe UI"/>
              </a:rPr>
              <a:t> </a:t>
            </a:r>
            <a:r>
              <a:rPr sz="1400" spc="-5" dirty="0">
                <a:latin typeface="Segoe UI"/>
                <a:cs typeface="Segoe UI"/>
              </a:rPr>
              <a:t>effectiveness </a:t>
            </a:r>
            <a:r>
              <a:rPr sz="1400" dirty="0">
                <a:latin typeface="Segoe UI"/>
                <a:cs typeface="Segoe UI"/>
              </a:rPr>
              <a:t>for </a:t>
            </a:r>
            <a:r>
              <a:rPr sz="1400" spc="-5" dirty="0">
                <a:latin typeface="Segoe UI"/>
                <a:cs typeface="Segoe UI"/>
              </a:rPr>
              <a:t>COVID-19 prevention through </a:t>
            </a:r>
            <a:r>
              <a:rPr sz="1400" dirty="0">
                <a:latin typeface="Segoe UI"/>
                <a:cs typeface="Segoe UI"/>
              </a:rPr>
              <a:t>contact tracing, </a:t>
            </a:r>
            <a:r>
              <a:rPr sz="1400" spc="-5" dirty="0">
                <a:latin typeface="Segoe UI"/>
                <a:cs typeface="Segoe UI"/>
              </a:rPr>
              <a:t>screening, </a:t>
            </a:r>
            <a:r>
              <a:rPr sz="1400" dirty="0">
                <a:latin typeface="Segoe UI"/>
                <a:cs typeface="Segoe UI"/>
              </a:rPr>
              <a:t>quarantine, and </a:t>
            </a:r>
            <a:r>
              <a:rPr sz="1400" spc="5" dirty="0">
                <a:latin typeface="Segoe UI"/>
                <a:cs typeface="Segoe UI"/>
              </a:rPr>
              <a:t> </a:t>
            </a:r>
            <a:r>
              <a:rPr sz="1400" spc="-5" dirty="0">
                <a:latin typeface="Segoe UI"/>
                <a:cs typeface="Segoe UI"/>
              </a:rPr>
              <a:t>isolation:</a:t>
            </a:r>
            <a:r>
              <a:rPr sz="1400" spc="-20" dirty="0">
                <a:latin typeface="Segoe UI"/>
                <a:cs typeface="Segoe UI"/>
              </a:rPr>
              <a:t> </a:t>
            </a:r>
            <a:r>
              <a:rPr sz="1400" dirty="0">
                <a:latin typeface="Segoe UI"/>
                <a:cs typeface="Segoe UI"/>
              </a:rPr>
              <a:t>a</a:t>
            </a:r>
            <a:r>
              <a:rPr sz="1400" spc="-10" dirty="0">
                <a:latin typeface="Segoe UI"/>
                <a:cs typeface="Segoe UI"/>
              </a:rPr>
              <a:t> </a:t>
            </a:r>
            <a:r>
              <a:rPr sz="1400" dirty="0">
                <a:latin typeface="Segoe UI"/>
                <a:cs typeface="Segoe UI"/>
              </a:rPr>
              <a:t>systematic</a:t>
            </a:r>
            <a:r>
              <a:rPr sz="1400" spc="-25" dirty="0">
                <a:latin typeface="Segoe UI"/>
                <a:cs typeface="Segoe UI"/>
              </a:rPr>
              <a:t> </a:t>
            </a:r>
            <a:r>
              <a:rPr sz="1400" spc="-15" dirty="0">
                <a:latin typeface="Segoe UI"/>
                <a:cs typeface="Segoe UI"/>
              </a:rPr>
              <a:t>review.</a:t>
            </a:r>
            <a:r>
              <a:rPr sz="1400" spc="20" dirty="0">
                <a:latin typeface="Segoe UI"/>
                <a:cs typeface="Segoe UI"/>
              </a:rPr>
              <a:t> </a:t>
            </a:r>
            <a:r>
              <a:rPr sz="1400" spc="-20" dirty="0">
                <a:latin typeface="Segoe UI"/>
                <a:cs typeface="Segoe UI"/>
              </a:rPr>
              <a:t>Tropical</a:t>
            </a:r>
            <a:r>
              <a:rPr sz="1400" dirty="0">
                <a:latin typeface="Segoe UI"/>
                <a:cs typeface="Segoe UI"/>
              </a:rPr>
              <a:t> </a:t>
            </a:r>
            <a:r>
              <a:rPr sz="1400" spc="-5" dirty="0">
                <a:latin typeface="Segoe UI"/>
                <a:cs typeface="Segoe UI"/>
              </a:rPr>
              <a:t>medicine </a:t>
            </a:r>
            <a:r>
              <a:rPr sz="1400" dirty="0">
                <a:latin typeface="Segoe UI"/>
                <a:cs typeface="Segoe UI"/>
              </a:rPr>
              <a:t>and</a:t>
            </a:r>
            <a:r>
              <a:rPr sz="1400" spc="-15" dirty="0">
                <a:latin typeface="Segoe UI"/>
                <a:cs typeface="Segoe UI"/>
              </a:rPr>
              <a:t> </a:t>
            </a:r>
            <a:r>
              <a:rPr sz="1400" spc="-5" dirty="0">
                <a:latin typeface="Segoe UI"/>
                <a:cs typeface="Segoe UI"/>
              </a:rPr>
              <a:t>health,</a:t>
            </a:r>
            <a:r>
              <a:rPr sz="1400" spc="-15" dirty="0">
                <a:latin typeface="Segoe UI"/>
                <a:cs typeface="Segoe UI"/>
              </a:rPr>
              <a:t> </a:t>
            </a:r>
            <a:r>
              <a:rPr sz="1400" spc="-5" dirty="0">
                <a:latin typeface="Segoe UI"/>
                <a:cs typeface="Segoe UI"/>
              </a:rPr>
              <a:t>48(1),</a:t>
            </a:r>
            <a:r>
              <a:rPr sz="1400" spc="-20" dirty="0">
                <a:latin typeface="Segoe UI"/>
                <a:cs typeface="Segoe UI"/>
              </a:rPr>
              <a:t> </a:t>
            </a:r>
            <a:r>
              <a:rPr sz="1400" dirty="0">
                <a:latin typeface="Segoe UI"/>
                <a:cs typeface="Segoe UI"/>
              </a:rPr>
              <a:t>pp.1-15.</a:t>
            </a:r>
            <a:endParaRPr sz="1400">
              <a:latin typeface="Segoe UI"/>
              <a:cs typeface="Segoe UI"/>
            </a:endParaRPr>
          </a:p>
          <a:p>
            <a:pPr marL="368300" marR="17780" indent="-343535">
              <a:lnSpc>
                <a:spcPts val="1340"/>
              </a:lnSpc>
              <a:spcBef>
                <a:spcPts val="350"/>
              </a:spcBef>
              <a:tabLst>
                <a:tab pos="368300" algn="l"/>
              </a:tabLst>
            </a:pPr>
            <a:r>
              <a:rPr sz="1400" dirty="0">
                <a:latin typeface="Arial"/>
                <a:cs typeface="Arial"/>
              </a:rPr>
              <a:t>•	</a:t>
            </a:r>
            <a:r>
              <a:rPr sz="1400" spc="-15" dirty="0">
                <a:latin typeface="Segoe UI"/>
                <a:cs typeface="Segoe UI"/>
              </a:rPr>
              <a:t>Gov.UK </a:t>
            </a:r>
            <a:r>
              <a:rPr sz="1400" spc="-5" dirty="0">
                <a:latin typeface="Segoe UI"/>
                <a:cs typeface="Segoe UI"/>
              </a:rPr>
              <a:t>(2022) Immunisation </a:t>
            </a:r>
            <a:r>
              <a:rPr sz="1400" spc="-10" dirty="0">
                <a:latin typeface="Segoe UI"/>
                <a:cs typeface="Segoe UI"/>
              </a:rPr>
              <a:t>Available </a:t>
            </a:r>
            <a:r>
              <a:rPr sz="1400" dirty="0">
                <a:latin typeface="Segoe UI"/>
                <a:cs typeface="Segoe UI"/>
              </a:rPr>
              <a:t>at: </a:t>
            </a:r>
            <a:r>
              <a:rPr sz="1400" spc="5" dirty="0">
                <a:latin typeface="Segoe UI"/>
                <a:cs typeface="Segoe UI"/>
              </a:rPr>
              <a:t> </a:t>
            </a:r>
            <a:r>
              <a:rPr sz="1400" u="sng" spc="-5" dirty="0">
                <a:solidFill>
                  <a:srgbClr val="0000FF"/>
                </a:solidFill>
                <a:uFill>
                  <a:solidFill>
                    <a:srgbClr val="0000FF"/>
                  </a:solidFill>
                </a:uFill>
                <a:latin typeface="Segoe UI"/>
                <a:cs typeface="Segoe UI"/>
                <a:hlinkClick r:id="rId4"/>
              </a:rPr>
              <a:t>https://www.gov.uk/government/collections/immunisation</a:t>
            </a:r>
            <a:r>
              <a:rPr sz="1400" spc="-10" dirty="0">
                <a:solidFill>
                  <a:srgbClr val="0000FF"/>
                </a:solidFill>
                <a:latin typeface="Segoe UI"/>
                <a:cs typeface="Segoe UI"/>
                <a:hlinkClick r:id="rId4"/>
              </a:rPr>
              <a:t> </a:t>
            </a:r>
            <a:r>
              <a:rPr sz="1400" dirty="0">
                <a:latin typeface="Segoe UI"/>
                <a:cs typeface="Segoe UI"/>
              </a:rPr>
              <a:t>(Accessed</a:t>
            </a:r>
            <a:r>
              <a:rPr sz="1400" spc="25" dirty="0">
                <a:latin typeface="Segoe UI"/>
                <a:cs typeface="Segoe UI"/>
              </a:rPr>
              <a:t> </a:t>
            </a:r>
            <a:r>
              <a:rPr sz="1400" dirty="0">
                <a:latin typeface="Segoe UI"/>
                <a:cs typeface="Segoe UI"/>
              </a:rPr>
              <a:t>date</a:t>
            </a:r>
            <a:r>
              <a:rPr sz="1400" spc="-5" dirty="0">
                <a:latin typeface="Segoe UI"/>
                <a:cs typeface="Segoe UI"/>
              </a:rPr>
              <a:t> 30th</a:t>
            </a:r>
            <a:r>
              <a:rPr sz="1400" spc="-10" dirty="0">
                <a:latin typeface="Segoe UI"/>
                <a:cs typeface="Segoe UI"/>
              </a:rPr>
              <a:t> </a:t>
            </a:r>
            <a:r>
              <a:rPr sz="1400" spc="-5" dirty="0">
                <a:latin typeface="Segoe UI"/>
                <a:cs typeface="Segoe UI"/>
              </a:rPr>
              <a:t>September</a:t>
            </a:r>
            <a:r>
              <a:rPr sz="1400" spc="5" dirty="0">
                <a:latin typeface="Segoe UI"/>
                <a:cs typeface="Segoe UI"/>
              </a:rPr>
              <a:t> </a:t>
            </a:r>
            <a:r>
              <a:rPr sz="1400" spc="-5" dirty="0">
                <a:latin typeface="Segoe UI"/>
                <a:cs typeface="Segoe UI"/>
              </a:rPr>
              <a:t>2022).</a:t>
            </a:r>
            <a:endParaRPr sz="1400">
              <a:latin typeface="Segoe UI"/>
              <a:cs typeface="Segoe UI"/>
            </a:endParaRPr>
          </a:p>
          <a:p>
            <a:pPr marL="25400">
              <a:lnSpc>
                <a:spcPct val="100000"/>
              </a:lnSpc>
              <a:spcBef>
                <a:spcPts val="15"/>
              </a:spcBef>
              <a:tabLst>
                <a:tab pos="368300" algn="l"/>
              </a:tabLst>
            </a:pPr>
            <a:r>
              <a:rPr sz="1400" dirty="0">
                <a:latin typeface="Arial"/>
                <a:cs typeface="Arial"/>
              </a:rPr>
              <a:t>•	</a:t>
            </a:r>
            <a:r>
              <a:rPr sz="1400" dirty="0">
                <a:latin typeface="Segoe UI"/>
                <a:cs typeface="Segoe UI"/>
              </a:rPr>
              <a:t>Last</a:t>
            </a:r>
            <a:r>
              <a:rPr sz="1400" spc="-5" dirty="0">
                <a:latin typeface="Segoe UI"/>
                <a:cs typeface="Segoe UI"/>
              </a:rPr>
              <a:t> </a:t>
            </a:r>
            <a:r>
              <a:rPr sz="1400" dirty="0">
                <a:latin typeface="Segoe UI"/>
                <a:cs typeface="Segoe UI"/>
              </a:rPr>
              <a:t>JM.</a:t>
            </a:r>
            <a:r>
              <a:rPr sz="1400" spc="15" dirty="0">
                <a:latin typeface="Segoe UI"/>
                <a:cs typeface="Segoe UI"/>
              </a:rPr>
              <a:t> </a:t>
            </a:r>
            <a:r>
              <a:rPr sz="1400" dirty="0">
                <a:latin typeface="Segoe UI"/>
                <a:cs typeface="Segoe UI"/>
              </a:rPr>
              <a:t>A </a:t>
            </a:r>
            <a:r>
              <a:rPr sz="1400" spc="-5" dirty="0">
                <a:latin typeface="Segoe UI"/>
                <a:cs typeface="Segoe UI"/>
              </a:rPr>
              <a:t>(1998)</a:t>
            </a:r>
            <a:r>
              <a:rPr sz="1400" spc="-10" dirty="0">
                <a:latin typeface="Segoe UI"/>
                <a:cs typeface="Segoe UI"/>
              </a:rPr>
              <a:t> </a:t>
            </a:r>
            <a:r>
              <a:rPr sz="1400" spc="5" dirty="0">
                <a:latin typeface="Segoe UI"/>
                <a:cs typeface="Segoe UI"/>
              </a:rPr>
              <a:t>Dictionary</a:t>
            </a:r>
            <a:r>
              <a:rPr sz="1400" spc="-15" dirty="0">
                <a:latin typeface="Segoe UI"/>
                <a:cs typeface="Segoe UI"/>
              </a:rPr>
              <a:t> </a:t>
            </a:r>
            <a:r>
              <a:rPr sz="1400" spc="-10" dirty="0">
                <a:latin typeface="Segoe UI"/>
                <a:cs typeface="Segoe UI"/>
              </a:rPr>
              <a:t>of</a:t>
            </a:r>
            <a:r>
              <a:rPr sz="1400" spc="-5" dirty="0">
                <a:latin typeface="Segoe UI"/>
                <a:cs typeface="Segoe UI"/>
              </a:rPr>
              <a:t> </a:t>
            </a:r>
            <a:r>
              <a:rPr sz="1400" spc="-10" dirty="0">
                <a:latin typeface="Segoe UI"/>
                <a:cs typeface="Segoe UI"/>
              </a:rPr>
              <a:t>Epidemiology. </a:t>
            </a:r>
            <a:r>
              <a:rPr sz="1400" dirty="0">
                <a:latin typeface="Segoe UI"/>
                <a:cs typeface="Segoe UI"/>
              </a:rPr>
              <a:t>New </a:t>
            </a:r>
            <a:r>
              <a:rPr sz="1400" spc="-15" dirty="0">
                <a:latin typeface="Segoe UI"/>
                <a:cs typeface="Segoe UI"/>
              </a:rPr>
              <a:t>York: </a:t>
            </a:r>
            <a:r>
              <a:rPr sz="1400" spc="-5" dirty="0">
                <a:latin typeface="Segoe UI"/>
                <a:cs typeface="Segoe UI"/>
              </a:rPr>
              <a:t>Oxford</a:t>
            </a:r>
            <a:r>
              <a:rPr sz="1400" spc="-15" dirty="0">
                <a:latin typeface="Segoe UI"/>
                <a:cs typeface="Segoe UI"/>
              </a:rPr>
              <a:t> </a:t>
            </a:r>
            <a:r>
              <a:rPr sz="1400" spc="-5" dirty="0">
                <a:latin typeface="Segoe UI"/>
                <a:cs typeface="Segoe UI"/>
              </a:rPr>
              <a:t>University</a:t>
            </a:r>
            <a:r>
              <a:rPr sz="1400" spc="5" dirty="0">
                <a:latin typeface="Segoe UI"/>
                <a:cs typeface="Segoe UI"/>
              </a:rPr>
              <a:t> </a:t>
            </a:r>
            <a:r>
              <a:rPr sz="1400" spc="-5" dirty="0">
                <a:latin typeface="Segoe UI"/>
                <a:cs typeface="Segoe UI"/>
              </a:rPr>
              <a:t>Press.</a:t>
            </a:r>
            <a:endParaRPr sz="1400">
              <a:latin typeface="Segoe UI"/>
              <a:cs typeface="Segoe UI"/>
            </a:endParaRPr>
          </a:p>
          <a:p>
            <a:pPr marL="368300" marR="202565" indent="-343535">
              <a:lnSpc>
                <a:spcPct val="80100"/>
              </a:lnSpc>
              <a:spcBef>
                <a:spcPts val="334"/>
              </a:spcBef>
              <a:tabLst>
                <a:tab pos="368300" algn="l"/>
              </a:tabLst>
            </a:pPr>
            <a:r>
              <a:rPr sz="1400" dirty="0">
                <a:latin typeface="Arial"/>
                <a:cs typeface="Arial"/>
              </a:rPr>
              <a:t>•	</a:t>
            </a:r>
            <a:r>
              <a:rPr sz="1400" dirty="0">
                <a:latin typeface="Segoe UI"/>
                <a:cs typeface="Segoe UI"/>
              </a:rPr>
              <a:t>National Health </a:t>
            </a:r>
            <a:r>
              <a:rPr sz="1400" spc="5" dirty="0">
                <a:latin typeface="Segoe UI"/>
                <a:cs typeface="Segoe UI"/>
              </a:rPr>
              <a:t>Service </a:t>
            </a:r>
            <a:r>
              <a:rPr sz="1400" spc="-5" dirty="0">
                <a:latin typeface="Segoe UI"/>
                <a:cs typeface="Segoe UI"/>
              </a:rPr>
              <a:t>(2022) </a:t>
            </a:r>
            <a:r>
              <a:rPr sz="1400" dirty="0">
                <a:latin typeface="Segoe UI"/>
                <a:cs typeface="Segoe UI"/>
              </a:rPr>
              <a:t>Why </a:t>
            </a:r>
            <a:r>
              <a:rPr sz="1400" spc="-5" dirty="0">
                <a:latin typeface="Segoe UI"/>
                <a:cs typeface="Segoe UI"/>
              </a:rPr>
              <a:t>vaccination is </a:t>
            </a:r>
            <a:r>
              <a:rPr sz="1400" dirty="0">
                <a:latin typeface="Segoe UI"/>
                <a:cs typeface="Segoe UI"/>
              </a:rPr>
              <a:t>safe and </a:t>
            </a:r>
            <a:r>
              <a:rPr sz="1400" spc="5" dirty="0">
                <a:latin typeface="Segoe UI"/>
                <a:cs typeface="Segoe UI"/>
              </a:rPr>
              <a:t>important </a:t>
            </a:r>
            <a:r>
              <a:rPr sz="1400" spc="-10" dirty="0">
                <a:latin typeface="Segoe UI"/>
                <a:cs typeface="Segoe UI"/>
              </a:rPr>
              <a:t>Available </a:t>
            </a:r>
            <a:r>
              <a:rPr sz="1400" dirty="0">
                <a:latin typeface="Segoe UI"/>
                <a:cs typeface="Segoe UI"/>
              </a:rPr>
              <a:t>at: </a:t>
            </a:r>
            <a:r>
              <a:rPr sz="1400" spc="5" dirty="0">
                <a:latin typeface="Segoe UI"/>
                <a:cs typeface="Segoe UI"/>
              </a:rPr>
              <a:t> </a:t>
            </a:r>
            <a:r>
              <a:rPr sz="1400" u="sng" spc="-5" dirty="0">
                <a:solidFill>
                  <a:srgbClr val="0000FF"/>
                </a:solidFill>
                <a:uFill>
                  <a:solidFill>
                    <a:srgbClr val="0000FF"/>
                  </a:solidFill>
                </a:uFill>
                <a:latin typeface="Segoe UI"/>
                <a:cs typeface="Segoe UI"/>
                <a:hlinkClick r:id="rId5"/>
              </a:rPr>
              <a:t>https://www.nhs.uk/conditions/vaccinations/why-vaccination-is-safe-and-important/</a:t>
            </a:r>
            <a:r>
              <a:rPr sz="1400" spc="70" dirty="0">
                <a:solidFill>
                  <a:srgbClr val="0000FF"/>
                </a:solidFill>
                <a:latin typeface="Segoe UI"/>
                <a:cs typeface="Segoe UI"/>
                <a:hlinkClick r:id="rId5"/>
              </a:rPr>
              <a:t> </a:t>
            </a:r>
            <a:r>
              <a:rPr sz="1400" dirty="0">
                <a:latin typeface="Segoe UI"/>
                <a:cs typeface="Segoe UI"/>
              </a:rPr>
              <a:t>(Accessed </a:t>
            </a:r>
            <a:r>
              <a:rPr sz="1400" spc="-370" dirty="0">
                <a:latin typeface="Segoe UI"/>
                <a:cs typeface="Segoe UI"/>
              </a:rPr>
              <a:t> </a:t>
            </a:r>
            <a:r>
              <a:rPr sz="1400" dirty="0">
                <a:latin typeface="Segoe UI"/>
                <a:cs typeface="Segoe UI"/>
              </a:rPr>
              <a:t>date</a:t>
            </a:r>
            <a:r>
              <a:rPr sz="1400" spc="-5" dirty="0">
                <a:latin typeface="Segoe UI"/>
                <a:cs typeface="Segoe UI"/>
              </a:rPr>
              <a:t> </a:t>
            </a:r>
            <a:r>
              <a:rPr sz="1400" dirty="0">
                <a:latin typeface="Segoe UI"/>
                <a:cs typeface="Segoe UI"/>
              </a:rPr>
              <a:t>30</a:t>
            </a:r>
            <a:r>
              <a:rPr sz="1350" baseline="24691" dirty="0">
                <a:latin typeface="Segoe UI"/>
                <a:cs typeface="Segoe UI"/>
              </a:rPr>
              <a:t>th</a:t>
            </a:r>
            <a:r>
              <a:rPr sz="1350" spc="187" baseline="24691" dirty="0">
                <a:latin typeface="Segoe UI"/>
                <a:cs typeface="Segoe UI"/>
              </a:rPr>
              <a:t> </a:t>
            </a:r>
            <a:r>
              <a:rPr sz="1400" spc="-5" dirty="0">
                <a:latin typeface="Segoe UI"/>
                <a:cs typeface="Segoe UI"/>
              </a:rPr>
              <a:t>September</a:t>
            </a:r>
            <a:r>
              <a:rPr sz="1400" dirty="0">
                <a:latin typeface="Segoe UI"/>
                <a:cs typeface="Segoe UI"/>
              </a:rPr>
              <a:t> </a:t>
            </a:r>
            <a:r>
              <a:rPr sz="1400" spc="-5" dirty="0">
                <a:latin typeface="Segoe UI"/>
                <a:cs typeface="Segoe UI"/>
              </a:rPr>
              <a:t>2022)</a:t>
            </a:r>
            <a:endParaRPr sz="1400">
              <a:latin typeface="Segoe UI"/>
              <a:cs typeface="Segoe UI"/>
            </a:endParaRPr>
          </a:p>
          <a:p>
            <a:pPr marL="368300" marR="67945" indent="-343535">
              <a:lnSpc>
                <a:spcPts val="1340"/>
              </a:lnSpc>
              <a:spcBef>
                <a:spcPts val="325"/>
              </a:spcBef>
              <a:tabLst>
                <a:tab pos="368300" algn="l"/>
              </a:tabLst>
            </a:pPr>
            <a:r>
              <a:rPr sz="1400" dirty="0">
                <a:latin typeface="Arial"/>
                <a:cs typeface="Arial"/>
              </a:rPr>
              <a:t>•	</a:t>
            </a:r>
            <a:r>
              <a:rPr sz="1400" spc="-5" dirty="0">
                <a:latin typeface="Segoe UI"/>
                <a:cs typeface="Segoe UI"/>
              </a:rPr>
              <a:t>Orenstein</a:t>
            </a:r>
            <a:r>
              <a:rPr sz="1400" spc="5" dirty="0">
                <a:latin typeface="Segoe UI"/>
                <a:cs typeface="Segoe UI"/>
              </a:rPr>
              <a:t> </a:t>
            </a:r>
            <a:r>
              <a:rPr sz="1400" spc="-5" dirty="0">
                <a:latin typeface="Segoe UI"/>
                <a:cs typeface="Segoe UI"/>
              </a:rPr>
              <a:t>WA,</a:t>
            </a:r>
            <a:r>
              <a:rPr sz="1400" dirty="0">
                <a:latin typeface="Segoe UI"/>
                <a:cs typeface="Segoe UI"/>
              </a:rPr>
              <a:t> </a:t>
            </a:r>
            <a:r>
              <a:rPr sz="1400" spc="-5" dirty="0">
                <a:latin typeface="Segoe UI"/>
                <a:cs typeface="Segoe UI"/>
              </a:rPr>
              <a:t>Bernier</a:t>
            </a:r>
            <a:r>
              <a:rPr sz="1400" spc="10" dirty="0">
                <a:latin typeface="Segoe UI"/>
                <a:cs typeface="Segoe UI"/>
              </a:rPr>
              <a:t> </a:t>
            </a:r>
            <a:r>
              <a:rPr sz="1400" spc="-5" dirty="0">
                <a:latin typeface="Segoe UI"/>
                <a:cs typeface="Segoe UI"/>
              </a:rPr>
              <a:t>RH.</a:t>
            </a:r>
            <a:r>
              <a:rPr sz="1400" dirty="0">
                <a:latin typeface="Segoe UI"/>
                <a:cs typeface="Segoe UI"/>
              </a:rPr>
              <a:t> </a:t>
            </a:r>
            <a:r>
              <a:rPr sz="1400" spc="-5" dirty="0">
                <a:latin typeface="Segoe UI"/>
                <a:cs typeface="Segoe UI"/>
              </a:rPr>
              <a:t>(1990)</a:t>
            </a:r>
            <a:r>
              <a:rPr sz="1400" spc="-15" dirty="0">
                <a:latin typeface="Segoe UI"/>
                <a:cs typeface="Segoe UI"/>
              </a:rPr>
              <a:t> </a:t>
            </a:r>
            <a:r>
              <a:rPr sz="1400" dirty="0">
                <a:latin typeface="Segoe UI"/>
                <a:cs typeface="Segoe UI"/>
              </a:rPr>
              <a:t>Surveillance:</a:t>
            </a:r>
            <a:r>
              <a:rPr sz="1400" spc="15" dirty="0">
                <a:latin typeface="Segoe UI"/>
                <a:cs typeface="Segoe UI"/>
              </a:rPr>
              <a:t> </a:t>
            </a:r>
            <a:r>
              <a:rPr sz="1400" spc="-5" dirty="0">
                <a:latin typeface="Segoe UI"/>
                <a:cs typeface="Segoe UI"/>
              </a:rPr>
              <a:t>information</a:t>
            </a:r>
            <a:r>
              <a:rPr sz="1400" spc="-35" dirty="0">
                <a:latin typeface="Segoe UI"/>
                <a:cs typeface="Segoe UI"/>
              </a:rPr>
              <a:t> </a:t>
            </a:r>
            <a:r>
              <a:rPr sz="1400" dirty="0">
                <a:latin typeface="Segoe UI"/>
                <a:cs typeface="Segoe UI"/>
              </a:rPr>
              <a:t>for action.</a:t>
            </a:r>
            <a:r>
              <a:rPr sz="1400" spc="15" dirty="0">
                <a:latin typeface="Segoe UI"/>
                <a:cs typeface="Segoe UI"/>
              </a:rPr>
              <a:t> </a:t>
            </a:r>
            <a:r>
              <a:rPr sz="1400" spc="-5" dirty="0">
                <a:latin typeface="Segoe UI"/>
                <a:cs typeface="Segoe UI"/>
              </a:rPr>
              <a:t>Pediatric</a:t>
            </a:r>
            <a:r>
              <a:rPr sz="1400" spc="-10" dirty="0">
                <a:latin typeface="Segoe UI"/>
                <a:cs typeface="Segoe UI"/>
              </a:rPr>
              <a:t> </a:t>
            </a:r>
            <a:r>
              <a:rPr sz="1400" spc="-5" dirty="0">
                <a:latin typeface="Segoe UI"/>
                <a:cs typeface="Segoe UI"/>
              </a:rPr>
              <a:t>Clinical</a:t>
            </a:r>
            <a:r>
              <a:rPr sz="1400" spc="5" dirty="0">
                <a:latin typeface="Segoe UI"/>
                <a:cs typeface="Segoe UI"/>
              </a:rPr>
              <a:t> North</a:t>
            </a:r>
            <a:r>
              <a:rPr sz="1400" spc="-5" dirty="0">
                <a:latin typeface="Segoe UI"/>
                <a:cs typeface="Segoe UI"/>
              </a:rPr>
              <a:t> Am </a:t>
            </a:r>
            <a:r>
              <a:rPr sz="1400" spc="-370" dirty="0">
                <a:latin typeface="Segoe UI"/>
                <a:cs typeface="Segoe UI"/>
              </a:rPr>
              <a:t> </a:t>
            </a:r>
            <a:r>
              <a:rPr sz="1400" spc="-5" dirty="0">
                <a:latin typeface="Segoe UI"/>
                <a:cs typeface="Segoe UI"/>
              </a:rPr>
              <a:t>37,</a:t>
            </a:r>
            <a:r>
              <a:rPr sz="1400" spc="-25" dirty="0">
                <a:latin typeface="Segoe UI"/>
                <a:cs typeface="Segoe UI"/>
              </a:rPr>
              <a:t> </a:t>
            </a:r>
            <a:r>
              <a:rPr sz="1400" spc="-5" dirty="0">
                <a:latin typeface="Segoe UI"/>
                <a:cs typeface="Segoe UI"/>
              </a:rPr>
              <a:t>pp.709–734.</a:t>
            </a:r>
            <a:r>
              <a:rPr sz="1400" spc="-45" dirty="0">
                <a:latin typeface="Segoe UI"/>
                <a:cs typeface="Segoe UI"/>
              </a:rPr>
              <a:t> </a:t>
            </a:r>
            <a:r>
              <a:rPr sz="1400" spc="-5" dirty="0">
                <a:latin typeface="Segoe UI"/>
                <a:cs typeface="Segoe UI"/>
              </a:rPr>
              <a:t>ce</a:t>
            </a:r>
            <a:endParaRPr sz="1400">
              <a:latin typeface="Segoe UI"/>
              <a:cs typeface="Segoe UI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59</TotalTime>
  <Words>1967</Words>
  <Application>Microsoft Office PowerPoint</Application>
  <PresentationFormat>On-screen Show (4:3)</PresentationFormat>
  <Paragraphs>198</Paragraphs>
  <Slides>41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41</vt:i4>
      </vt:variant>
    </vt:vector>
  </HeadingPairs>
  <TitlesOfParts>
    <vt:vector size="48" baseType="lpstr">
      <vt:lpstr>Arial</vt:lpstr>
      <vt:lpstr>Open Sans</vt:lpstr>
      <vt:lpstr>Palatino Linotype</vt:lpstr>
      <vt:lpstr>Segoe UI</vt:lpstr>
      <vt:lpstr>Times New Roman</vt:lpstr>
      <vt:lpstr>Wingdings</vt:lpstr>
      <vt:lpstr>Office Theme</vt:lpstr>
      <vt:lpstr>Social Epidemiology and Public  Health Development</vt:lpstr>
      <vt:lpstr>Learning outcomes</vt:lpstr>
      <vt:lpstr>Module Summary</vt:lpstr>
      <vt:lpstr>Aims of the Session</vt:lpstr>
      <vt:lpstr>HOW CAN DISEASE BE  MEASURED?</vt:lpstr>
      <vt:lpstr>Measuring disease</vt:lpstr>
      <vt:lpstr>Mortality</vt:lpstr>
      <vt:lpstr>Mortality</vt:lpstr>
      <vt:lpstr>Morbidity</vt:lpstr>
      <vt:lpstr>Importance of morbidity and  mortality</vt:lpstr>
      <vt:lpstr>Activity</vt:lpstr>
      <vt:lpstr>Measuring Covid-19</vt:lpstr>
      <vt:lpstr>HOW CAN DISEASE BE  MONITORED?</vt:lpstr>
      <vt:lpstr>Monitoring disease</vt:lpstr>
      <vt:lpstr>WHAT IS SURVEILLANCE?</vt:lpstr>
      <vt:lpstr>Public health surveillance</vt:lpstr>
      <vt:lpstr>Public Health Surveillance</vt:lpstr>
      <vt:lpstr>Public Health Surveillance</vt:lpstr>
      <vt:lpstr>WHAT IS THE PURPOSE OF  SURVEILLANCE?</vt:lpstr>
      <vt:lpstr>Purpose of Surveillance</vt:lpstr>
      <vt:lpstr>Purpose of surveillance</vt:lpstr>
      <vt:lpstr>Activity</vt:lpstr>
      <vt:lpstr>Monitoring Covid-19</vt:lpstr>
      <vt:lpstr>Activity</vt:lpstr>
      <vt:lpstr>Activity</vt:lpstr>
      <vt:lpstr>HOW CAN DISEASE BE  CONTROLLED?</vt:lpstr>
      <vt:lpstr>Disease control</vt:lpstr>
      <vt:lpstr>WHAT IS IMMUNISATION?</vt:lpstr>
      <vt:lpstr>Immunisation</vt:lpstr>
      <vt:lpstr>Activity</vt:lpstr>
      <vt:lpstr>Activity: Answer</vt:lpstr>
      <vt:lpstr>Immunisation</vt:lpstr>
      <vt:lpstr>Immunisation programmes</vt:lpstr>
      <vt:lpstr>Establishing the need for a vaccination programme</vt:lpstr>
      <vt:lpstr>Immune response to vaccination</vt:lpstr>
      <vt:lpstr>Activity</vt:lpstr>
      <vt:lpstr>Control of Covid-19</vt:lpstr>
      <vt:lpstr>Control of Covid-19</vt:lpstr>
      <vt:lpstr>Activity Answer</vt:lpstr>
      <vt:lpstr>Control of Covid-19</vt:lpstr>
      <vt:lpstr>References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Swanson, Mike</dc:creator>
  <cp:lastModifiedBy>Laila Surani</cp:lastModifiedBy>
  <cp:revision>5</cp:revision>
  <dcterms:created xsi:type="dcterms:W3CDTF">2022-11-20T19:26:50Z</dcterms:created>
  <dcterms:modified xsi:type="dcterms:W3CDTF">2022-11-21T11:15:23Z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2022-10-16T00:00:00Z</vt:filetime>
  </property>
  <property fmtid="{D5CDD505-2E9C-101B-9397-08002B2CF9AE}" pid="3" name="Creator">
    <vt:lpwstr>Microsoft® PowerPoint® for Microsoft 365</vt:lpwstr>
  </property>
  <property fmtid="{D5CDD505-2E9C-101B-9397-08002B2CF9AE}" pid="4" name="LastSaved">
    <vt:filetime>2022-11-20T00:00:00Z</vt:filetime>
  </property>
</Properties>
</file>