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48" r:id="rId4"/>
  </p:sldMasterIdLst>
  <p:notesMasterIdLst>
    <p:notesMasterId r:id="rId13"/>
  </p:notesMasterIdLst>
  <p:handoutMasterIdLst>
    <p:handoutMasterId r:id="rId14"/>
  </p:handoutMasterIdLst>
  <p:sldIdLst>
    <p:sldId id="256" r:id="rId5"/>
    <p:sldId id="257" r:id="rId6"/>
    <p:sldId id="301" r:id="rId7"/>
    <p:sldId id="302" r:id="rId8"/>
    <p:sldId id="290" r:id="rId9"/>
    <p:sldId id="289" r:id="rId10"/>
    <p:sldId id="296" r:id="rId11"/>
    <p:sldId id="303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3" name="Author" initials="A" lastIdx="0" clrIdx="2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8593A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69012ECD-51FC-41F1-AA8D-1B2483CD663E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5646" autoAdjust="0"/>
  </p:normalViewPr>
  <p:slideViewPr>
    <p:cSldViewPr snapToGrid="0">
      <p:cViewPr varScale="1">
        <p:scale>
          <a:sx n="59" d="100"/>
          <a:sy n="59" d="100"/>
        </p:scale>
        <p:origin x="964" y="52"/>
      </p:cViewPr>
      <p:guideLst/>
    </p:cSldViewPr>
  </p:slideViewPr>
  <p:outlineViewPr>
    <p:cViewPr>
      <p:scale>
        <a:sx n="33" d="100"/>
        <a:sy n="33" d="100"/>
      </p:scale>
      <p:origin x="0" y="-5760"/>
    </p:cViewPr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-7325"/>
    </p:cViewPr>
  </p:sorterViewPr>
  <p:notesViewPr>
    <p:cSldViewPr snapToGrid="0">
      <p:cViewPr varScale="1">
        <p:scale>
          <a:sx n="58" d="100"/>
          <a:sy n="58" d="100"/>
        </p:scale>
        <p:origin x="2371" y="67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notesMaster" Target="notesMasters/notesMaster1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8/10/relationships/authors" Target="author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commentAuthors" Target="commentAuthors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7FB8B65A-D69F-C26C-B67E-036EF77BF1F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52B9064-AE57-427F-E5AF-71DE7D52FE6E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D8190EA-5EEC-4300-B6AE-D9734C6C648E}" type="datetimeFigureOut">
              <a:rPr lang="en-US" smtClean="0"/>
              <a:t>8/16/2026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186157A-CEB9-B0FC-3A49-BE950AEAD6F3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0819CA0-A57D-42D7-A625-56C22D0FA7C6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FF3A6F-DEFA-45E0-9496-BEE7C2C6F3D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600222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487ADD9-2083-264C-A652-8D52D02F7E72}" type="datetimeFigureOut">
              <a:rPr lang="en-US" smtClean="0"/>
              <a:t>8/16/2026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97DC217-DF71-1A49-B3EA-559F1F43B0F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64252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7DC217-DF71-1A49-B3EA-559F1F43B0FF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938584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7DC217-DF71-1A49-B3EA-559F1F43B0FF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524785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7DC217-DF71-1A49-B3EA-559F1F43B0FF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3908689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7DC217-DF71-1A49-B3EA-559F1F43B0FF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9479335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7DC217-DF71-1A49-B3EA-559F1F43B0FF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0086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9AC79249-FDC0-364D-A734-AE1DE1605D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4572000"/>
            <a:ext cx="12192000" cy="2286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13537B6D-42A5-F449-2691-321A167F7C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-3419"/>
            <a:ext cx="12192000" cy="6861419"/>
            <a:chOff x="0" y="-3419"/>
            <a:chExt cx="12192000" cy="6861419"/>
          </a:xfrm>
        </p:grpSpPr>
        <p:sp>
          <p:nvSpPr>
            <p:cNvPr id="5" name="Oval 4">
              <a:extLst>
                <a:ext uri="{FF2B5EF4-FFF2-40B4-BE49-F238E27FC236}">
                  <a16:creationId xmlns:a16="http://schemas.microsoft.com/office/drawing/2014/main" id="{902465C8-266D-104C-9C49-323DF4A8277E}"/>
                </a:ext>
              </a:extLst>
            </p:cNvPr>
            <p:cNvSpPr/>
            <p:nvPr userDrawn="1"/>
          </p:nvSpPr>
          <p:spPr>
            <a:xfrm>
              <a:off x="583746" y="4960030"/>
              <a:ext cx="1551214" cy="1551214"/>
            </a:xfrm>
            <a:prstGeom prst="ellipse">
              <a:avLst/>
            </a:prstGeom>
            <a:solidFill>
              <a:schemeClr val="tx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1" name="Freeform 10">
              <a:extLst>
                <a:ext uri="{FF2B5EF4-FFF2-40B4-BE49-F238E27FC236}">
                  <a16:creationId xmlns:a16="http://schemas.microsoft.com/office/drawing/2014/main" id="{37979A1C-BF60-B345-A664-2E4F7A3461EB}"/>
                </a:ext>
              </a:extLst>
            </p:cNvPr>
            <p:cNvSpPr/>
            <p:nvPr userDrawn="1"/>
          </p:nvSpPr>
          <p:spPr>
            <a:xfrm>
              <a:off x="1" y="4571999"/>
              <a:ext cx="1118508" cy="1118508"/>
            </a:xfrm>
            <a:custGeom>
              <a:avLst/>
              <a:gdLst>
                <a:gd name="connsiteX0" fmla="*/ 0 w 1167493"/>
                <a:gd name="connsiteY0" fmla="*/ 0 h 1167493"/>
                <a:gd name="connsiteX1" fmla="*/ 1167493 w 1167493"/>
                <a:gd name="connsiteY1" fmla="*/ 0 h 1167493"/>
                <a:gd name="connsiteX2" fmla="*/ 0 w 1167493"/>
                <a:gd name="connsiteY2" fmla="*/ 1167493 h 1167493"/>
                <a:gd name="connsiteX3" fmla="*/ 0 w 1167493"/>
                <a:gd name="connsiteY3" fmla="*/ 0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7493" h="1167493">
                  <a:moveTo>
                    <a:pt x="0" y="0"/>
                  </a:moveTo>
                  <a:lnTo>
                    <a:pt x="1167493" y="0"/>
                  </a:lnTo>
                  <a:cubicBezTo>
                    <a:pt x="522704" y="0"/>
                    <a:pt x="0" y="522704"/>
                    <a:pt x="0" y="116749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9" name="Freeform 8">
              <a:extLst>
                <a:ext uri="{FF2B5EF4-FFF2-40B4-BE49-F238E27FC236}">
                  <a16:creationId xmlns:a16="http://schemas.microsoft.com/office/drawing/2014/main" id="{58080B3E-915C-2D4C-8608-596E1BFD6387}"/>
                </a:ext>
              </a:extLst>
            </p:cNvPr>
            <p:cNvSpPr/>
            <p:nvPr userDrawn="1"/>
          </p:nvSpPr>
          <p:spPr>
            <a:xfrm>
              <a:off x="1" y="5739492"/>
              <a:ext cx="1118508" cy="1118508"/>
            </a:xfrm>
            <a:custGeom>
              <a:avLst/>
              <a:gdLst>
                <a:gd name="connsiteX0" fmla="*/ 0 w 1167493"/>
                <a:gd name="connsiteY0" fmla="*/ 0 h 1167493"/>
                <a:gd name="connsiteX1" fmla="*/ 1167493 w 1167493"/>
                <a:gd name="connsiteY1" fmla="*/ 1167493 h 1167493"/>
                <a:gd name="connsiteX2" fmla="*/ 0 w 1167493"/>
                <a:gd name="connsiteY2" fmla="*/ 1167493 h 1167493"/>
                <a:gd name="connsiteX3" fmla="*/ 0 w 1167493"/>
                <a:gd name="connsiteY3" fmla="*/ 0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7493" h="1167493">
                  <a:moveTo>
                    <a:pt x="0" y="0"/>
                  </a:moveTo>
                  <a:cubicBezTo>
                    <a:pt x="0" y="644789"/>
                    <a:pt x="522704" y="1167493"/>
                    <a:pt x="1167493" y="1167493"/>
                  </a:cubicBezTo>
                  <a:lnTo>
                    <a:pt x="0" y="11674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grpSp>
          <p:nvGrpSpPr>
            <p:cNvPr id="6" name="Group 5">
              <a:extLst>
                <a:ext uri="{FF2B5EF4-FFF2-40B4-BE49-F238E27FC236}">
                  <a16:creationId xmlns:a16="http://schemas.microsoft.com/office/drawing/2014/main" id="{F15FBB50-09C8-B64E-AE57-67C5E70810CB}"/>
                </a:ext>
              </a:extLst>
            </p:cNvPr>
            <p:cNvGrpSpPr/>
            <p:nvPr userDrawn="1"/>
          </p:nvGrpSpPr>
          <p:grpSpPr>
            <a:xfrm>
              <a:off x="8264427" y="-3419"/>
              <a:ext cx="3927573" cy="3165022"/>
              <a:chOff x="9857014" y="13834"/>
              <a:chExt cx="2334986" cy="1881641"/>
            </a:xfrm>
          </p:grpSpPr>
          <p:sp>
            <p:nvSpPr>
              <p:cNvPr id="15" name="Freeform 14">
                <a:extLst>
                  <a:ext uri="{FF2B5EF4-FFF2-40B4-BE49-F238E27FC236}">
                    <a16:creationId xmlns:a16="http://schemas.microsoft.com/office/drawing/2014/main" id="{EFBF1E52-11FA-DC48-B7AD-75734232FFE8}"/>
                  </a:ext>
                </a:extLst>
              </p:cNvPr>
              <p:cNvSpPr/>
              <p:nvPr userDrawn="1"/>
            </p:nvSpPr>
            <p:spPr>
              <a:xfrm rot="5400000" flipH="1" flipV="1">
                <a:off x="10667433" y="370908"/>
                <a:ext cx="1881641" cy="1167493"/>
              </a:xfrm>
              <a:custGeom>
                <a:avLst/>
                <a:gdLst>
                  <a:gd name="connsiteX0" fmla="*/ 1881641 w 1881641"/>
                  <a:gd name="connsiteY0" fmla="*/ 1167473 h 1167493"/>
                  <a:gd name="connsiteX1" fmla="*/ 1881641 w 1881641"/>
                  <a:gd name="connsiteY1" fmla="*/ 1167493 h 1167493"/>
                  <a:gd name="connsiteX2" fmla="*/ 1167493 w 1881641"/>
                  <a:gd name="connsiteY2" fmla="*/ 1167493 h 1167493"/>
                  <a:gd name="connsiteX3" fmla="*/ 0 w 1881641"/>
                  <a:gd name="connsiteY3" fmla="*/ 0 h 1167493"/>
                  <a:gd name="connsiteX4" fmla="*/ 714149 w 1881641"/>
                  <a:gd name="connsiteY4" fmla="*/ 0 h 1167493"/>
                  <a:gd name="connsiteX5" fmla="*/ 1875614 w 1881641"/>
                  <a:gd name="connsiteY5" fmla="*/ 1048124 h 1167493"/>
                  <a:gd name="connsiteX6" fmla="*/ 1881641 w 1881641"/>
                  <a:gd name="connsiteY6" fmla="*/ 1167473 h 11674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881641" h="1167493">
                    <a:moveTo>
                      <a:pt x="1881641" y="1167473"/>
                    </a:moveTo>
                    <a:lnTo>
                      <a:pt x="1881641" y="1167493"/>
                    </a:lnTo>
                    <a:lnTo>
                      <a:pt x="1167493" y="1167493"/>
                    </a:lnTo>
                    <a:cubicBezTo>
                      <a:pt x="522704" y="1167493"/>
                      <a:pt x="0" y="644789"/>
                      <a:pt x="0" y="0"/>
                    </a:cubicBezTo>
                    <a:lnTo>
                      <a:pt x="714149" y="0"/>
                    </a:lnTo>
                    <a:cubicBezTo>
                      <a:pt x="1318639" y="0"/>
                      <a:pt x="1815827" y="459408"/>
                      <a:pt x="1875614" y="1048124"/>
                    </a:cubicBezTo>
                    <a:lnTo>
                      <a:pt x="1881641" y="1167473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/>
              </a:p>
            </p:txBody>
          </p:sp>
          <p:sp>
            <p:nvSpPr>
              <p:cNvPr id="16" name="Freeform 15">
                <a:extLst>
                  <a:ext uri="{FF2B5EF4-FFF2-40B4-BE49-F238E27FC236}">
                    <a16:creationId xmlns:a16="http://schemas.microsoft.com/office/drawing/2014/main" id="{4850B620-49F5-3748-84AF-682555D52792}"/>
                  </a:ext>
                </a:extLst>
              </p:cNvPr>
              <p:cNvSpPr/>
              <p:nvPr userDrawn="1"/>
            </p:nvSpPr>
            <p:spPr>
              <a:xfrm rot="16200000" flipV="1">
                <a:off x="9499940" y="370908"/>
                <a:ext cx="1881641" cy="1167493"/>
              </a:xfrm>
              <a:custGeom>
                <a:avLst/>
                <a:gdLst>
                  <a:gd name="connsiteX0" fmla="*/ 1881641 w 1881641"/>
                  <a:gd name="connsiteY0" fmla="*/ 1167473 h 1167493"/>
                  <a:gd name="connsiteX1" fmla="*/ 1881641 w 1881641"/>
                  <a:gd name="connsiteY1" fmla="*/ 1167493 h 1167493"/>
                  <a:gd name="connsiteX2" fmla="*/ 1167493 w 1881641"/>
                  <a:gd name="connsiteY2" fmla="*/ 1167493 h 1167493"/>
                  <a:gd name="connsiteX3" fmla="*/ 0 w 1881641"/>
                  <a:gd name="connsiteY3" fmla="*/ 0 h 1167493"/>
                  <a:gd name="connsiteX4" fmla="*/ 714149 w 1881641"/>
                  <a:gd name="connsiteY4" fmla="*/ 0 h 1167493"/>
                  <a:gd name="connsiteX5" fmla="*/ 1875614 w 1881641"/>
                  <a:gd name="connsiteY5" fmla="*/ 1048124 h 1167493"/>
                  <a:gd name="connsiteX6" fmla="*/ 1881641 w 1881641"/>
                  <a:gd name="connsiteY6" fmla="*/ 1167473 h 11674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881641" h="1167493">
                    <a:moveTo>
                      <a:pt x="1881641" y="1167473"/>
                    </a:moveTo>
                    <a:lnTo>
                      <a:pt x="1881641" y="1167493"/>
                    </a:lnTo>
                    <a:lnTo>
                      <a:pt x="1167493" y="1167493"/>
                    </a:lnTo>
                    <a:cubicBezTo>
                      <a:pt x="522704" y="1167493"/>
                      <a:pt x="0" y="644789"/>
                      <a:pt x="0" y="0"/>
                    </a:cubicBezTo>
                    <a:lnTo>
                      <a:pt x="714149" y="0"/>
                    </a:lnTo>
                    <a:cubicBezTo>
                      <a:pt x="1318639" y="0"/>
                      <a:pt x="1815827" y="459408"/>
                      <a:pt x="1875614" y="1048124"/>
                    </a:cubicBezTo>
                    <a:lnTo>
                      <a:pt x="1881641" y="1167473"/>
                    </a:lnTo>
                    <a:close/>
                  </a:path>
                </a:pathLst>
              </a:custGeom>
              <a:solidFill>
                <a:schemeClr val="tx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BC68F289-2744-2F48-893A-3F17911625C8}"/>
                </a:ext>
              </a:extLst>
            </p:cNvPr>
            <p:cNvSpPr/>
            <p:nvPr userDrawn="1"/>
          </p:nvSpPr>
          <p:spPr>
            <a:xfrm>
              <a:off x="0" y="-1"/>
              <a:ext cx="1167493" cy="1167493"/>
            </a:xfrm>
            <a:custGeom>
              <a:avLst/>
              <a:gdLst>
                <a:gd name="connsiteX0" fmla="*/ 0 w 862693"/>
                <a:gd name="connsiteY0" fmla="*/ 0 h 862693"/>
                <a:gd name="connsiteX1" fmla="*/ 862693 w 862693"/>
                <a:gd name="connsiteY1" fmla="*/ 0 h 862693"/>
                <a:gd name="connsiteX2" fmla="*/ 0 w 862693"/>
                <a:gd name="connsiteY2" fmla="*/ 862693 h 862693"/>
                <a:gd name="connsiteX3" fmla="*/ 0 w 862693"/>
                <a:gd name="connsiteY3" fmla="*/ 0 h 8626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62693" h="862693">
                  <a:moveTo>
                    <a:pt x="0" y="0"/>
                  </a:moveTo>
                  <a:lnTo>
                    <a:pt x="862693" y="0"/>
                  </a:lnTo>
                  <a:cubicBezTo>
                    <a:pt x="862693" y="476453"/>
                    <a:pt x="476452" y="862693"/>
                    <a:pt x="0" y="86269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8" name="Freeform 27">
              <a:extLst>
                <a:ext uri="{FF2B5EF4-FFF2-40B4-BE49-F238E27FC236}">
                  <a16:creationId xmlns:a16="http://schemas.microsoft.com/office/drawing/2014/main" id="{9E240E8A-950E-7946-826C-415CB5DACA43}"/>
                </a:ext>
              </a:extLst>
            </p:cNvPr>
            <p:cNvSpPr/>
            <p:nvPr userDrawn="1"/>
          </p:nvSpPr>
          <p:spPr>
            <a:xfrm>
              <a:off x="11024507" y="4580708"/>
              <a:ext cx="1167493" cy="2277292"/>
            </a:xfrm>
            <a:custGeom>
              <a:avLst/>
              <a:gdLst>
                <a:gd name="connsiteX0" fmla="*/ 1167473 w 1167493"/>
                <a:gd name="connsiteY0" fmla="*/ 0 h 2272167"/>
                <a:gd name="connsiteX1" fmla="*/ 1167493 w 1167493"/>
                <a:gd name="connsiteY1" fmla="*/ 0 h 2272167"/>
                <a:gd name="connsiteX2" fmla="*/ 1167493 w 1167493"/>
                <a:gd name="connsiteY2" fmla="*/ 492960 h 2272167"/>
                <a:gd name="connsiteX3" fmla="*/ 1167493 w 1167493"/>
                <a:gd name="connsiteY3" fmla="*/ 720385 h 2272167"/>
                <a:gd name="connsiteX4" fmla="*/ 1167493 w 1167493"/>
                <a:gd name="connsiteY4" fmla="*/ 2272167 h 2272167"/>
                <a:gd name="connsiteX5" fmla="*/ 0 w 1167493"/>
                <a:gd name="connsiteY5" fmla="*/ 2272167 h 2272167"/>
                <a:gd name="connsiteX6" fmla="*/ 0 w 1167493"/>
                <a:gd name="connsiteY6" fmla="*/ 1898074 h 2272167"/>
                <a:gd name="connsiteX7" fmla="*/ 0 w 1167493"/>
                <a:gd name="connsiteY7" fmla="*/ 1271597 h 2272167"/>
                <a:gd name="connsiteX8" fmla="*/ 0 w 1167493"/>
                <a:gd name="connsiteY8" fmla="*/ 1177688 h 2272167"/>
                <a:gd name="connsiteX9" fmla="*/ 1048124 w 1167493"/>
                <a:gd name="connsiteY9" fmla="*/ 6080 h 2272167"/>
                <a:gd name="connsiteX10" fmla="*/ 1167473 w 1167493"/>
                <a:gd name="connsiteY10" fmla="*/ 0 h 2272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167493" h="2272167">
                  <a:moveTo>
                    <a:pt x="1167473" y="0"/>
                  </a:moveTo>
                  <a:lnTo>
                    <a:pt x="1167493" y="0"/>
                  </a:lnTo>
                  <a:lnTo>
                    <a:pt x="1167493" y="492960"/>
                  </a:lnTo>
                  <a:lnTo>
                    <a:pt x="1167493" y="720385"/>
                  </a:lnTo>
                  <a:lnTo>
                    <a:pt x="1167493" y="2272167"/>
                  </a:lnTo>
                  <a:lnTo>
                    <a:pt x="0" y="2272167"/>
                  </a:lnTo>
                  <a:lnTo>
                    <a:pt x="0" y="1898074"/>
                  </a:lnTo>
                  <a:lnTo>
                    <a:pt x="0" y="1271597"/>
                  </a:lnTo>
                  <a:lnTo>
                    <a:pt x="0" y="1177688"/>
                  </a:lnTo>
                  <a:cubicBezTo>
                    <a:pt x="0" y="567919"/>
                    <a:pt x="459408" y="66389"/>
                    <a:pt x="1048124" y="6080"/>
                  </a:cubicBezTo>
                  <a:lnTo>
                    <a:pt x="1167473" y="0"/>
                  </a:ln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167493" y="232913"/>
            <a:ext cx="7096933" cy="3830130"/>
          </a:xfrm>
        </p:spPr>
        <p:txBody>
          <a:bodyPr anchor="b">
            <a:noAutofit/>
          </a:bodyPr>
          <a:lstStyle>
            <a:lvl1pPr algn="l">
              <a:defRPr sz="6000" b="1">
                <a:latin typeface="+mj-lt"/>
              </a:defRPr>
            </a:lvl1pPr>
          </a:lstStyle>
          <a:p>
            <a:r>
              <a:rPr lang="en-US" dirty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29164985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>
            <a:extLst>
              <a:ext uri="{FF2B5EF4-FFF2-40B4-BE49-F238E27FC236}">
                <a16:creationId xmlns:a16="http://schemas.microsoft.com/office/drawing/2014/main" id="{AC10D125-AB73-D276-4947-94204736A3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" y="0"/>
            <a:ext cx="12191999" cy="6858000"/>
            <a:chOff x="1" y="0"/>
            <a:chExt cx="12191999" cy="6858000"/>
          </a:xfrm>
        </p:grpSpPr>
        <p:sp>
          <p:nvSpPr>
            <p:cNvPr id="4" name="Freeform 3">
              <a:extLst>
                <a:ext uri="{FF2B5EF4-FFF2-40B4-BE49-F238E27FC236}">
                  <a16:creationId xmlns:a16="http://schemas.microsoft.com/office/drawing/2014/main" id="{6A7F6A3F-E1DD-A246-9A6D-5F9B18BA25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 flipH="1">
              <a:off x="8580896" y="1"/>
              <a:ext cx="3611104" cy="3611104"/>
            </a:xfrm>
            <a:custGeom>
              <a:avLst/>
              <a:gdLst>
                <a:gd name="connsiteX0" fmla="*/ 0 w 1167493"/>
                <a:gd name="connsiteY0" fmla="*/ 0 h 1167493"/>
                <a:gd name="connsiteX1" fmla="*/ 1167493 w 1167493"/>
                <a:gd name="connsiteY1" fmla="*/ 0 h 1167493"/>
                <a:gd name="connsiteX2" fmla="*/ 0 w 1167493"/>
                <a:gd name="connsiteY2" fmla="*/ 1167493 h 1167493"/>
                <a:gd name="connsiteX3" fmla="*/ 0 w 1167493"/>
                <a:gd name="connsiteY3" fmla="*/ 0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7493" h="1167493">
                  <a:moveTo>
                    <a:pt x="0" y="0"/>
                  </a:moveTo>
                  <a:lnTo>
                    <a:pt x="1167493" y="0"/>
                  </a:lnTo>
                  <a:cubicBezTo>
                    <a:pt x="522704" y="0"/>
                    <a:pt x="0" y="522704"/>
                    <a:pt x="0" y="116749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5" name="Freeform 4">
              <a:extLst>
                <a:ext uri="{FF2B5EF4-FFF2-40B4-BE49-F238E27FC236}">
                  <a16:creationId xmlns:a16="http://schemas.microsoft.com/office/drawing/2014/main" id="{055FD0FC-C8FF-6741-A364-A29CDC6F94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 flipH="1">
              <a:off x="8580896" y="3246896"/>
              <a:ext cx="3611104" cy="3611104"/>
            </a:xfrm>
            <a:custGeom>
              <a:avLst/>
              <a:gdLst>
                <a:gd name="connsiteX0" fmla="*/ 0 w 1167493"/>
                <a:gd name="connsiteY0" fmla="*/ 0 h 1167493"/>
                <a:gd name="connsiteX1" fmla="*/ 1167493 w 1167493"/>
                <a:gd name="connsiteY1" fmla="*/ 1167493 h 1167493"/>
                <a:gd name="connsiteX2" fmla="*/ 0 w 1167493"/>
                <a:gd name="connsiteY2" fmla="*/ 1167493 h 1167493"/>
                <a:gd name="connsiteX3" fmla="*/ 0 w 1167493"/>
                <a:gd name="connsiteY3" fmla="*/ 0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7493" h="1167493">
                  <a:moveTo>
                    <a:pt x="0" y="0"/>
                  </a:moveTo>
                  <a:cubicBezTo>
                    <a:pt x="0" y="644789"/>
                    <a:pt x="522704" y="1167493"/>
                    <a:pt x="1167493" y="1167493"/>
                  </a:cubicBezTo>
                  <a:lnTo>
                    <a:pt x="0" y="11674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latin typeface="+mn-lt"/>
              </a:endParaRPr>
            </a:p>
          </p:txBody>
        </p:sp>
        <p:sp>
          <p:nvSpPr>
            <p:cNvPr id="6" name="Freeform 5">
              <a:extLst>
                <a:ext uri="{FF2B5EF4-FFF2-40B4-BE49-F238E27FC236}">
                  <a16:creationId xmlns:a16="http://schemas.microsoft.com/office/drawing/2014/main" id="{D11C9832-A021-954E-A34F-2988D1189A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1" y="0"/>
              <a:ext cx="933856" cy="933856"/>
            </a:xfrm>
            <a:custGeom>
              <a:avLst/>
              <a:gdLst>
                <a:gd name="connsiteX0" fmla="*/ 0 w 862693"/>
                <a:gd name="connsiteY0" fmla="*/ 0 h 862693"/>
                <a:gd name="connsiteX1" fmla="*/ 862693 w 862693"/>
                <a:gd name="connsiteY1" fmla="*/ 0 h 862693"/>
                <a:gd name="connsiteX2" fmla="*/ 0 w 862693"/>
                <a:gd name="connsiteY2" fmla="*/ 862693 h 862693"/>
                <a:gd name="connsiteX3" fmla="*/ 0 w 862693"/>
                <a:gd name="connsiteY3" fmla="*/ 0 h 8626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62693" h="862693">
                  <a:moveTo>
                    <a:pt x="0" y="0"/>
                  </a:moveTo>
                  <a:lnTo>
                    <a:pt x="862693" y="0"/>
                  </a:lnTo>
                  <a:cubicBezTo>
                    <a:pt x="862693" y="476453"/>
                    <a:pt x="476452" y="862693"/>
                    <a:pt x="0" y="86269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9861BC34-DFBF-2D4F-B463-FCFBC08391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 userDrawn="1"/>
          </p:nvGrpSpPr>
          <p:grpSpPr>
            <a:xfrm>
              <a:off x="8082092" y="5590903"/>
              <a:ext cx="1572380" cy="1267097"/>
              <a:chOff x="7413403" y="4976359"/>
              <a:chExt cx="2334986" cy="1881641"/>
            </a:xfrm>
          </p:grpSpPr>
          <p:sp>
            <p:nvSpPr>
              <p:cNvPr id="7" name="Freeform 6">
                <a:extLst>
                  <a:ext uri="{FF2B5EF4-FFF2-40B4-BE49-F238E27FC236}">
                    <a16:creationId xmlns:a16="http://schemas.microsoft.com/office/drawing/2014/main" id="{55C37C19-F268-4A43-A0D4-3B1B38D48952}"/>
                  </a:ext>
                </a:extLst>
              </p:cNvPr>
              <p:cNvSpPr/>
              <p:nvPr userDrawn="1"/>
            </p:nvSpPr>
            <p:spPr>
              <a:xfrm rot="5400000" flipH="1" flipV="1">
                <a:off x="8223822" y="5333433"/>
                <a:ext cx="1881641" cy="1167493"/>
              </a:xfrm>
              <a:custGeom>
                <a:avLst/>
                <a:gdLst>
                  <a:gd name="connsiteX0" fmla="*/ 1881641 w 1881641"/>
                  <a:gd name="connsiteY0" fmla="*/ 1167473 h 1167493"/>
                  <a:gd name="connsiteX1" fmla="*/ 1881641 w 1881641"/>
                  <a:gd name="connsiteY1" fmla="*/ 1167493 h 1167493"/>
                  <a:gd name="connsiteX2" fmla="*/ 1167493 w 1881641"/>
                  <a:gd name="connsiteY2" fmla="*/ 1167493 h 1167493"/>
                  <a:gd name="connsiteX3" fmla="*/ 0 w 1881641"/>
                  <a:gd name="connsiteY3" fmla="*/ 0 h 1167493"/>
                  <a:gd name="connsiteX4" fmla="*/ 714149 w 1881641"/>
                  <a:gd name="connsiteY4" fmla="*/ 0 h 1167493"/>
                  <a:gd name="connsiteX5" fmla="*/ 1875614 w 1881641"/>
                  <a:gd name="connsiteY5" fmla="*/ 1048124 h 1167493"/>
                  <a:gd name="connsiteX6" fmla="*/ 1881641 w 1881641"/>
                  <a:gd name="connsiteY6" fmla="*/ 1167473 h 11674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881641" h="1167493">
                    <a:moveTo>
                      <a:pt x="1881641" y="1167473"/>
                    </a:moveTo>
                    <a:lnTo>
                      <a:pt x="1881641" y="1167493"/>
                    </a:lnTo>
                    <a:lnTo>
                      <a:pt x="1167493" y="1167493"/>
                    </a:lnTo>
                    <a:cubicBezTo>
                      <a:pt x="522704" y="1167493"/>
                      <a:pt x="0" y="644789"/>
                      <a:pt x="0" y="0"/>
                    </a:cubicBezTo>
                    <a:lnTo>
                      <a:pt x="714149" y="0"/>
                    </a:lnTo>
                    <a:cubicBezTo>
                      <a:pt x="1318639" y="0"/>
                      <a:pt x="1815827" y="459408"/>
                      <a:pt x="1875614" y="1048124"/>
                    </a:cubicBezTo>
                    <a:lnTo>
                      <a:pt x="1881641" y="1167473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>
                  <a:latin typeface="+mn-lt"/>
                </a:endParaRPr>
              </a:p>
            </p:txBody>
          </p:sp>
          <p:sp>
            <p:nvSpPr>
              <p:cNvPr id="8" name="Freeform 7">
                <a:extLst>
                  <a:ext uri="{FF2B5EF4-FFF2-40B4-BE49-F238E27FC236}">
                    <a16:creationId xmlns:a16="http://schemas.microsoft.com/office/drawing/2014/main" id="{E4F760E5-9D5D-E44F-AEBF-20CA8DE87D11}"/>
                  </a:ext>
                </a:extLst>
              </p:cNvPr>
              <p:cNvSpPr/>
              <p:nvPr userDrawn="1"/>
            </p:nvSpPr>
            <p:spPr>
              <a:xfrm rot="16200000" flipV="1">
                <a:off x="7056329" y="5333433"/>
                <a:ext cx="1881641" cy="1167493"/>
              </a:xfrm>
              <a:custGeom>
                <a:avLst/>
                <a:gdLst>
                  <a:gd name="connsiteX0" fmla="*/ 1881641 w 1881641"/>
                  <a:gd name="connsiteY0" fmla="*/ 1167473 h 1167493"/>
                  <a:gd name="connsiteX1" fmla="*/ 1881641 w 1881641"/>
                  <a:gd name="connsiteY1" fmla="*/ 1167493 h 1167493"/>
                  <a:gd name="connsiteX2" fmla="*/ 1167493 w 1881641"/>
                  <a:gd name="connsiteY2" fmla="*/ 1167493 h 1167493"/>
                  <a:gd name="connsiteX3" fmla="*/ 0 w 1881641"/>
                  <a:gd name="connsiteY3" fmla="*/ 0 h 1167493"/>
                  <a:gd name="connsiteX4" fmla="*/ 714149 w 1881641"/>
                  <a:gd name="connsiteY4" fmla="*/ 0 h 1167493"/>
                  <a:gd name="connsiteX5" fmla="*/ 1875614 w 1881641"/>
                  <a:gd name="connsiteY5" fmla="*/ 1048124 h 1167493"/>
                  <a:gd name="connsiteX6" fmla="*/ 1881641 w 1881641"/>
                  <a:gd name="connsiteY6" fmla="*/ 1167473 h 11674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881641" h="1167493">
                    <a:moveTo>
                      <a:pt x="1881641" y="1167473"/>
                    </a:moveTo>
                    <a:lnTo>
                      <a:pt x="1881641" y="1167493"/>
                    </a:lnTo>
                    <a:lnTo>
                      <a:pt x="1167493" y="1167493"/>
                    </a:lnTo>
                    <a:cubicBezTo>
                      <a:pt x="522704" y="1167493"/>
                      <a:pt x="0" y="644789"/>
                      <a:pt x="0" y="0"/>
                    </a:cubicBezTo>
                    <a:lnTo>
                      <a:pt x="714149" y="0"/>
                    </a:lnTo>
                    <a:cubicBezTo>
                      <a:pt x="1318639" y="0"/>
                      <a:pt x="1815827" y="459408"/>
                      <a:pt x="1875614" y="1048124"/>
                    </a:cubicBezTo>
                    <a:lnTo>
                      <a:pt x="1881641" y="1167473"/>
                    </a:lnTo>
                    <a:close/>
                  </a:path>
                </a:pathLst>
              </a:custGeom>
              <a:solidFill>
                <a:schemeClr val="tx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>
                  <a:latin typeface="+mn-lt"/>
                </a:endParaRPr>
              </a:p>
            </p:txBody>
          </p:sp>
        </p:grp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158864" y="102021"/>
            <a:ext cx="9779183" cy="1744415"/>
          </a:xfrm>
        </p:spPr>
        <p:txBody>
          <a:bodyPr anchor="b">
            <a:noAutofit/>
          </a:bodyPr>
          <a:lstStyle>
            <a:lvl1pPr>
              <a:defRPr sz="4200" b="1">
                <a:latin typeface="+mj-lt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1158865" y="2017467"/>
            <a:ext cx="9779182" cy="3366815"/>
          </a:xfrm>
        </p:spPr>
        <p:txBody>
          <a:bodyPr>
            <a:normAutofit/>
          </a:bodyPr>
          <a:lstStyle>
            <a:lvl1pPr marL="0" indent="0">
              <a:buNone/>
              <a:defRPr>
                <a:latin typeface="+mn-lt"/>
              </a:defRPr>
            </a:lvl1pPr>
            <a:lvl2pPr marL="457200" indent="0">
              <a:buNone/>
              <a:defRPr>
                <a:latin typeface="+mn-lt"/>
              </a:defRPr>
            </a:lvl2pPr>
            <a:lvl3pPr marL="914400" indent="0">
              <a:buNone/>
              <a:defRPr>
                <a:latin typeface="+mn-lt"/>
              </a:defRPr>
            </a:lvl3pPr>
            <a:lvl4pPr marL="1371600" indent="0">
              <a:buNone/>
              <a:defRPr>
                <a:latin typeface="+mn-lt"/>
              </a:defRPr>
            </a:lvl4pPr>
            <a:lvl5pPr marL="1828800" indent="0">
              <a:buNone/>
              <a:defRPr>
                <a:latin typeface="+mn-lt"/>
              </a:defRPr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r>
              <a:rPr lang="en-US" dirty="0"/>
              <a:t>9/8/20XX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22712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2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CCEDB282-8288-C81F-52B5-048A3E80C9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-1"/>
            <a:ext cx="12208822" cy="6858003"/>
            <a:chOff x="0" y="-1"/>
            <a:chExt cx="12208822" cy="6858003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2A62587F-7496-384A-AF40-18FC8CF0709D}"/>
                </a:ext>
              </a:extLst>
            </p:cNvPr>
            <p:cNvSpPr/>
            <p:nvPr userDrawn="1"/>
          </p:nvSpPr>
          <p:spPr>
            <a:xfrm>
              <a:off x="0" y="2286002"/>
              <a:ext cx="12208822" cy="4572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2" name="Freeform 11">
              <a:extLst>
                <a:ext uri="{FF2B5EF4-FFF2-40B4-BE49-F238E27FC236}">
                  <a16:creationId xmlns:a16="http://schemas.microsoft.com/office/drawing/2014/main" id="{84DB028B-A475-224B-B675-A15A56CAD0BF}"/>
                </a:ext>
              </a:extLst>
            </p:cNvPr>
            <p:cNvSpPr/>
            <p:nvPr userDrawn="1"/>
          </p:nvSpPr>
          <p:spPr>
            <a:xfrm flipH="1">
              <a:off x="8597718" y="3246896"/>
              <a:ext cx="3611104" cy="3611104"/>
            </a:xfrm>
            <a:custGeom>
              <a:avLst/>
              <a:gdLst>
                <a:gd name="connsiteX0" fmla="*/ 0 w 1167493"/>
                <a:gd name="connsiteY0" fmla="*/ 0 h 1167493"/>
                <a:gd name="connsiteX1" fmla="*/ 1167493 w 1167493"/>
                <a:gd name="connsiteY1" fmla="*/ 1167493 h 1167493"/>
                <a:gd name="connsiteX2" fmla="*/ 0 w 1167493"/>
                <a:gd name="connsiteY2" fmla="*/ 1167493 h 1167493"/>
                <a:gd name="connsiteX3" fmla="*/ 0 w 1167493"/>
                <a:gd name="connsiteY3" fmla="*/ 0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7493" h="1167493">
                  <a:moveTo>
                    <a:pt x="0" y="0"/>
                  </a:moveTo>
                  <a:cubicBezTo>
                    <a:pt x="0" y="644789"/>
                    <a:pt x="522704" y="1167493"/>
                    <a:pt x="1167493" y="1167493"/>
                  </a:cubicBezTo>
                  <a:lnTo>
                    <a:pt x="0" y="11674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4" name="Freeform 13">
              <a:extLst>
                <a:ext uri="{FF2B5EF4-FFF2-40B4-BE49-F238E27FC236}">
                  <a16:creationId xmlns:a16="http://schemas.microsoft.com/office/drawing/2014/main" id="{61C34955-105B-4D4D-B51D-754C5D38A85D}"/>
                </a:ext>
              </a:extLst>
            </p:cNvPr>
            <p:cNvSpPr/>
            <p:nvPr userDrawn="1"/>
          </p:nvSpPr>
          <p:spPr>
            <a:xfrm>
              <a:off x="1" y="0"/>
              <a:ext cx="933856" cy="933856"/>
            </a:xfrm>
            <a:custGeom>
              <a:avLst/>
              <a:gdLst>
                <a:gd name="connsiteX0" fmla="*/ 0 w 862693"/>
                <a:gd name="connsiteY0" fmla="*/ 0 h 862693"/>
                <a:gd name="connsiteX1" fmla="*/ 862693 w 862693"/>
                <a:gd name="connsiteY1" fmla="*/ 0 h 862693"/>
                <a:gd name="connsiteX2" fmla="*/ 0 w 862693"/>
                <a:gd name="connsiteY2" fmla="*/ 862693 h 862693"/>
                <a:gd name="connsiteX3" fmla="*/ 0 w 862693"/>
                <a:gd name="connsiteY3" fmla="*/ 0 h 8626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62693" h="862693">
                  <a:moveTo>
                    <a:pt x="0" y="0"/>
                  </a:moveTo>
                  <a:lnTo>
                    <a:pt x="862693" y="0"/>
                  </a:lnTo>
                  <a:cubicBezTo>
                    <a:pt x="862693" y="476453"/>
                    <a:pt x="476452" y="862693"/>
                    <a:pt x="0" y="86269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2734DEB1-EC02-2E42-9292-4ADD115060A5}"/>
                </a:ext>
              </a:extLst>
            </p:cNvPr>
            <p:cNvSpPr/>
            <p:nvPr userDrawn="1"/>
          </p:nvSpPr>
          <p:spPr>
            <a:xfrm rot="5400000" flipH="1" flipV="1">
              <a:off x="10344100" y="438098"/>
              <a:ext cx="2285999" cy="1409801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13" name="Title 1">
            <a:extLst>
              <a:ext uri="{FF2B5EF4-FFF2-40B4-BE49-F238E27FC236}">
                <a16:creationId xmlns:a16="http://schemas.microsoft.com/office/drawing/2014/main" id="{5E932F0D-7FC3-634B-932C-3625C16C8DE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167492" y="45085"/>
            <a:ext cx="9779183" cy="1600835"/>
          </a:xfrm>
        </p:spPr>
        <p:txBody>
          <a:bodyPr anchor="b">
            <a:noAutofit/>
          </a:bodyPr>
          <a:lstStyle>
            <a:lvl1pPr>
              <a:defRPr sz="4200" b="1">
                <a:latin typeface="+mj-lt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1EED44-783E-8705-4119-D7E9F7D4F2B4}"/>
              </a:ext>
            </a:extLst>
          </p:cNvPr>
          <p:cNvSpPr>
            <a:spLocks noGrp="1"/>
          </p:cNvSpPr>
          <p:nvPr>
            <p:ph idx="14" hasCustomPrompt="1"/>
          </p:nvPr>
        </p:nvSpPr>
        <p:spPr>
          <a:xfrm>
            <a:off x="1166087" y="2652713"/>
            <a:ext cx="9780587" cy="3436936"/>
          </a:xfrm>
        </p:spPr>
        <p:txBody>
          <a:bodyPr>
            <a:normAutofit/>
          </a:bodyPr>
          <a:lstStyle>
            <a:lvl1pPr marL="342900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  <a:latin typeface="+mn-lt"/>
              </a:defRPr>
            </a:lvl1pPr>
            <a:lvl2pPr marL="566928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  <a:latin typeface="+mn-lt"/>
              </a:defRPr>
            </a:lvl2pPr>
            <a:lvl3pPr marL="850392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  <a:latin typeface="+mn-lt"/>
              </a:defRPr>
            </a:lvl3pPr>
            <a:lvl4pPr marL="1097280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  <a:latin typeface="+mn-lt"/>
              </a:defRPr>
            </a:lvl4pPr>
            <a:lvl5pPr marL="1371600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  <a:latin typeface="+mn-lt"/>
              </a:defRPr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95D4F5-F69B-42F6-8A9D-330F696E14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r>
              <a:rPr lang="en-US" dirty="0"/>
              <a:t>9/8/20XX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79A23A-2238-4904-8692-9F2DAE8B8F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69FC35-DDC8-45FB-8ACB-21C15F57C1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206318" y="6356350"/>
            <a:ext cx="1604682" cy="365125"/>
          </a:xfrm>
        </p:spPr>
        <p:txBody>
          <a:bodyPr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831769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Section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95FBCE6F-2AA9-31FE-8148-33B4807355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067EACEC-C2DD-EA42-8504-176673AD1F20}"/>
                </a:ext>
              </a:extLst>
            </p:cNvPr>
            <p:cNvSpPr/>
            <p:nvPr userDrawn="1"/>
          </p:nvSpPr>
          <p:spPr>
            <a:xfrm>
              <a:off x="0" y="0"/>
              <a:ext cx="8025490" cy="6858000"/>
            </a:xfrm>
            <a:custGeom>
              <a:avLst/>
              <a:gdLst>
                <a:gd name="connsiteX0" fmla="*/ 0 w 8025490"/>
                <a:gd name="connsiteY0" fmla="*/ 0 h 6858000"/>
                <a:gd name="connsiteX1" fmla="*/ 4596490 w 8025490"/>
                <a:gd name="connsiteY1" fmla="*/ 0 h 6858000"/>
                <a:gd name="connsiteX2" fmla="*/ 8025490 w 8025490"/>
                <a:gd name="connsiteY2" fmla="*/ 3429000 h 6858000"/>
                <a:gd name="connsiteX3" fmla="*/ 4596490 w 8025490"/>
                <a:gd name="connsiteY3" fmla="*/ 6858000 h 6858000"/>
                <a:gd name="connsiteX4" fmla="*/ 0 w 8025490"/>
                <a:gd name="connsiteY4" fmla="*/ 6858000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025490" h="6858000">
                  <a:moveTo>
                    <a:pt x="0" y="0"/>
                  </a:moveTo>
                  <a:lnTo>
                    <a:pt x="4596490" y="0"/>
                  </a:lnTo>
                  <a:cubicBezTo>
                    <a:pt x="6490274" y="0"/>
                    <a:pt x="8025490" y="1535216"/>
                    <a:pt x="8025490" y="3429000"/>
                  </a:cubicBezTo>
                  <a:cubicBezTo>
                    <a:pt x="8025490" y="5322784"/>
                    <a:pt x="6490274" y="6858000"/>
                    <a:pt x="4596490" y="6858000"/>
                  </a:cubicBezTo>
                  <a:lnTo>
                    <a:pt x="0" y="6858000"/>
                  </a:ln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grpSp>
          <p:nvGrpSpPr>
            <p:cNvPr id="6" name="Group 5">
              <a:extLst>
                <a:ext uri="{FF2B5EF4-FFF2-40B4-BE49-F238E27FC236}">
                  <a16:creationId xmlns:a16="http://schemas.microsoft.com/office/drawing/2014/main" id="{89843C7E-5704-7A46-8974-F3BFA42E7310}"/>
                </a:ext>
              </a:extLst>
            </p:cNvPr>
            <p:cNvGrpSpPr/>
            <p:nvPr userDrawn="1"/>
          </p:nvGrpSpPr>
          <p:grpSpPr>
            <a:xfrm rot="16200000">
              <a:off x="8286528" y="2207195"/>
              <a:ext cx="3032351" cy="2443610"/>
              <a:chOff x="9857014" y="13834"/>
              <a:chExt cx="2334986" cy="1881641"/>
            </a:xfrm>
          </p:grpSpPr>
          <p:sp>
            <p:nvSpPr>
              <p:cNvPr id="15" name="Freeform 14">
                <a:extLst>
                  <a:ext uri="{FF2B5EF4-FFF2-40B4-BE49-F238E27FC236}">
                    <a16:creationId xmlns:a16="http://schemas.microsoft.com/office/drawing/2014/main" id="{EFBF1E52-11FA-DC48-B7AD-75734232FFE8}"/>
                  </a:ext>
                </a:extLst>
              </p:cNvPr>
              <p:cNvSpPr/>
              <p:nvPr userDrawn="1"/>
            </p:nvSpPr>
            <p:spPr>
              <a:xfrm rot="5400000" flipH="1" flipV="1">
                <a:off x="10667433" y="370908"/>
                <a:ext cx="1881641" cy="1167493"/>
              </a:xfrm>
              <a:custGeom>
                <a:avLst/>
                <a:gdLst>
                  <a:gd name="connsiteX0" fmla="*/ 1881641 w 1881641"/>
                  <a:gd name="connsiteY0" fmla="*/ 1167473 h 1167493"/>
                  <a:gd name="connsiteX1" fmla="*/ 1881641 w 1881641"/>
                  <a:gd name="connsiteY1" fmla="*/ 1167493 h 1167493"/>
                  <a:gd name="connsiteX2" fmla="*/ 1167493 w 1881641"/>
                  <a:gd name="connsiteY2" fmla="*/ 1167493 h 1167493"/>
                  <a:gd name="connsiteX3" fmla="*/ 0 w 1881641"/>
                  <a:gd name="connsiteY3" fmla="*/ 0 h 1167493"/>
                  <a:gd name="connsiteX4" fmla="*/ 714149 w 1881641"/>
                  <a:gd name="connsiteY4" fmla="*/ 0 h 1167493"/>
                  <a:gd name="connsiteX5" fmla="*/ 1875614 w 1881641"/>
                  <a:gd name="connsiteY5" fmla="*/ 1048124 h 1167493"/>
                  <a:gd name="connsiteX6" fmla="*/ 1881641 w 1881641"/>
                  <a:gd name="connsiteY6" fmla="*/ 1167473 h 11674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881641" h="1167493">
                    <a:moveTo>
                      <a:pt x="1881641" y="1167473"/>
                    </a:moveTo>
                    <a:lnTo>
                      <a:pt x="1881641" y="1167493"/>
                    </a:lnTo>
                    <a:lnTo>
                      <a:pt x="1167493" y="1167493"/>
                    </a:lnTo>
                    <a:cubicBezTo>
                      <a:pt x="522704" y="1167493"/>
                      <a:pt x="0" y="644789"/>
                      <a:pt x="0" y="0"/>
                    </a:cubicBezTo>
                    <a:lnTo>
                      <a:pt x="714149" y="0"/>
                    </a:lnTo>
                    <a:cubicBezTo>
                      <a:pt x="1318639" y="0"/>
                      <a:pt x="1815827" y="459408"/>
                      <a:pt x="1875614" y="1048124"/>
                    </a:cubicBezTo>
                    <a:lnTo>
                      <a:pt x="1881641" y="1167473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/>
              </a:p>
            </p:txBody>
          </p:sp>
          <p:sp>
            <p:nvSpPr>
              <p:cNvPr id="16" name="Freeform 15">
                <a:extLst>
                  <a:ext uri="{FF2B5EF4-FFF2-40B4-BE49-F238E27FC236}">
                    <a16:creationId xmlns:a16="http://schemas.microsoft.com/office/drawing/2014/main" id="{4850B620-49F5-3748-84AF-682555D52792}"/>
                  </a:ext>
                </a:extLst>
              </p:cNvPr>
              <p:cNvSpPr/>
              <p:nvPr userDrawn="1"/>
            </p:nvSpPr>
            <p:spPr>
              <a:xfrm rot="16200000" flipV="1">
                <a:off x="9499940" y="370908"/>
                <a:ext cx="1881641" cy="1167493"/>
              </a:xfrm>
              <a:custGeom>
                <a:avLst/>
                <a:gdLst>
                  <a:gd name="connsiteX0" fmla="*/ 1881641 w 1881641"/>
                  <a:gd name="connsiteY0" fmla="*/ 1167473 h 1167493"/>
                  <a:gd name="connsiteX1" fmla="*/ 1881641 w 1881641"/>
                  <a:gd name="connsiteY1" fmla="*/ 1167493 h 1167493"/>
                  <a:gd name="connsiteX2" fmla="*/ 1167493 w 1881641"/>
                  <a:gd name="connsiteY2" fmla="*/ 1167493 h 1167493"/>
                  <a:gd name="connsiteX3" fmla="*/ 0 w 1881641"/>
                  <a:gd name="connsiteY3" fmla="*/ 0 h 1167493"/>
                  <a:gd name="connsiteX4" fmla="*/ 714149 w 1881641"/>
                  <a:gd name="connsiteY4" fmla="*/ 0 h 1167493"/>
                  <a:gd name="connsiteX5" fmla="*/ 1875614 w 1881641"/>
                  <a:gd name="connsiteY5" fmla="*/ 1048124 h 1167493"/>
                  <a:gd name="connsiteX6" fmla="*/ 1881641 w 1881641"/>
                  <a:gd name="connsiteY6" fmla="*/ 1167473 h 11674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881641" h="1167493">
                    <a:moveTo>
                      <a:pt x="1881641" y="1167473"/>
                    </a:moveTo>
                    <a:lnTo>
                      <a:pt x="1881641" y="1167493"/>
                    </a:lnTo>
                    <a:lnTo>
                      <a:pt x="1167493" y="1167493"/>
                    </a:lnTo>
                    <a:cubicBezTo>
                      <a:pt x="522704" y="1167493"/>
                      <a:pt x="0" y="644789"/>
                      <a:pt x="0" y="0"/>
                    </a:cubicBezTo>
                    <a:lnTo>
                      <a:pt x="714149" y="0"/>
                    </a:lnTo>
                    <a:cubicBezTo>
                      <a:pt x="1318639" y="0"/>
                      <a:pt x="1815827" y="459408"/>
                      <a:pt x="1875614" y="1048124"/>
                    </a:cubicBezTo>
                    <a:lnTo>
                      <a:pt x="1881641" y="1167473"/>
                    </a:lnTo>
                    <a:close/>
                  </a:path>
                </a:pathLst>
              </a:custGeom>
              <a:solidFill>
                <a:schemeClr val="tx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0B179973-08D2-EF40-B516-35E75E906394}"/>
                </a:ext>
              </a:extLst>
            </p:cNvPr>
            <p:cNvSpPr/>
            <p:nvPr userDrawn="1"/>
          </p:nvSpPr>
          <p:spPr>
            <a:xfrm flipH="1">
              <a:off x="8580896" y="1"/>
              <a:ext cx="3611104" cy="3611104"/>
            </a:xfrm>
            <a:custGeom>
              <a:avLst/>
              <a:gdLst>
                <a:gd name="connsiteX0" fmla="*/ 0 w 1167493"/>
                <a:gd name="connsiteY0" fmla="*/ 0 h 1167493"/>
                <a:gd name="connsiteX1" fmla="*/ 1167493 w 1167493"/>
                <a:gd name="connsiteY1" fmla="*/ 0 h 1167493"/>
                <a:gd name="connsiteX2" fmla="*/ 0 w 1167493"/>
                <a:gd name="connsiteY2" fmla="*/ 1167493 h 1167493"/>
                <a:gd name="connsiteX3" fmla="*/ 0 w 1167493"/>
                <a:gd name="connsiteY3" fmla="*/ 0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7493" h="1167493">
                  <a:moveTo>
                    <a:pt x="0" y="0"/>
                  </a:moveTo>
                  <a:lnTo>
                    <a:pt x="1167493" y="0"/>
                  </a:lnTo>
                  <a:cubicBezTo>
                    <a:pt x="522704" y="0"/>
                    <a:pt x="0" y="522704"/>
                    <a:pt x="0" y="116749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6C811FF3-E48A-194D-8022-65F8C3A17449}"/>
                </a:ext>
              </a:extLst>
            </p:cNvPr>
            <p:cNvSpPr/>
            <p:nvPr userDrawn="1"/>
          </p:nvSpPr>
          <p:spPr>
            <a:xfrm flipH="1">
              <a:off x="8580896" y="3246896"/>
              <a:ext cx="3611104" cy="3611104"/>
            </a:xfrm>
            <a:custGeom>
              <a:avLst/>
              <a:gdLst>
                <a:gd name="connsiteX0" fmla="*/ 0 w 1167493"/>
                <a:gd name="connsiteY0" fmla="*/ 0 h 1167493"/>
                <a:gd name="connsiteX1" fmla="*/ 1167493 w 1167493"/>
                <a:gd name="connsiteY1" fmla="*/ 1167493 h 1167493"/>
                <a:gd name="connsiteX2" fmla="*/ 0 w 1167493"/>
                <a:gd name="connsiteY2" fmla="*/ 1167493 h 1167493"/>
                <a:gd name="connsiteX3" fmla="*/ 0 w 1167493"/>
                <a:gd name="connsiteY3" fmla="*/ 0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7493" h="1167493">
                  <a:moveTo>
                    <a:pt x="0" y="0"/>
                  </a:moveTo>
                  <a:cubicBezTo>
                    <a:pt x="0" y="644789"/>
                    <a:pt x="522704" y="1167493"/>
                    <a:pt x="1167493" y="1167493"/>
                  </a:cubicBezTo>
                  <a:lnTo>
                    <a:pt x="0" y="11674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167494" y="177553"/>
            <a:ext cx="6245912" cy="3269447"/>
          </a:xfrm>
        </p:spPr>
        <p:txBody>
          <a:bodyPr bIns="0" anchor="b">
            <a:noAutofit/>
          </a:bodyPr>
          <a:lstStyle>
            <a:lvl1pPr algn="l">
              <a:defRPr sz="6000" b="1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1167494" y="3492896"/>
            <a:ext cx="6245912" cy="912850"/>
          </a:xfrm>
        </p:spPr>
        <p:txBody>
          <a:bodyPr anchor="ctr" anchorCtr="0">
            <a:noAutofit/>
          </a:bodyPr>
          <a:lstStyle>
            <a:lvl1pPr marL="0" indent="0" algn="l">
              <a:buNone/>
              <a:defRPr sz="3200">
                <a:solidFill>
                  <a:schemeClr val="bg1"/>
                </a:solidFill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add subtitle</a:t>
            </a:r>
          </a:p>
        </p:txBody>
      </p:sp>
    </p:spTree>
    <p:extLst>
      <p:ext uri="{BB962C8B-B14F-4D97-AF65-F5344CB8AC3E}">
        <p14:creationId xmlns:p14="http://schemas.microsoft.com/office/powerpoint/2010/main" val="9865294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2 Column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>
            <a:extLst>
              <a:ext uri="{FF2B5EF4-FFF2-40B4-BE49-F238E27FC236}">
                <a16:creationId xmlns:a16="http://schemas.microsoft.com/office/drawing/2014/main" id="{14DB56B5-5DD7-95E3-52B2-EDC4B3F130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" y="0"/>
            <a:ext cx="12191999" cy="6858000"/>
            <a:chOff x="1" y="0"/>
            <a:chExt cx="12191999" cy="6858000"/>
          </a:xfrm>
        </p:grpSpPr>
        <p:sp>
          <p:nvSpPr>
            <p:cNvPr id="4" name="Freeform 3">
              <a:extLst>
                <a:ext uri="{FF2B5EF4-FFF2-40B4-BE49-F238E27FC236}">
                  <a16:creationId xmlns:a16="http://schemas.microsoft.com/office/drawing/2014/main" id="{6A7F6A3F-E1DD-A246-9A6D-5F9B18BA2588}"/>
                </a:ext>
              </a:extLst>
            </p:cNvPr>
            <p:cNvSpPr/>
            <p:nvPr userDrawn="1"/>
          </p:nvSpPr>
          <p:spPr>
            <a:xfrm flipH="1">
              <a:off x="8580896" y="1"/>
              <a:ext cx="3611104" cy="3611104"/>
            </a:xfrm>
            <a:custGeom>
              <a:avLst/>
              <a:gdLst>
                <a:gd name="connsiteX0" fmla="*/ 0 w 1167493"/>
                <a:gd name="connsiteY0" fmla="*/ 0 h 1167493"/>
                <a:gd name="connsiteX1" fmla="*/ 1167493 w 1167493"/>
                <a:gd name="connsiteY1" fmla="*/ 0 h 1167493"/>
                <a:gd name="connsiteX2" fmla="*/ 0 w 1167493"/>
                <a:gd name="connsiteY2" fmla="*/ 1167493 h 1167493"/>
                <a:gd name="connsiteX3" fmla="*/ 0 w 1167493"/>
                <a:gd name="connsiteY3" fmla="*/ 0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7493" h="1167493">
                  <a:moveTo>
                    <a:pt x="0" y="0"/>
                  </a:moveTo>
                  <a:lnTo>
                    <a:pt x="1167493" y="0"/>
                  </a:lnTo>
                  <a:cubicBezTo>
                    <a:pt x="522704" y="0"/>
                    <a:pt x="0" y="522704"/>
                    <a:pt x="0" y="116749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5" name="Freeform 4">
              <a:extLst>
                <a:ext uri="{FF2B5EF4-FFF2-40B4-BE49-F238E27FC236}">
                  <a16:creationId xmlns:a16="http://schemas.microsoft.com/office/drawing/2014/main" id="{055FD0FC-C8FF-6741-A364-A29CDC6F9495}"/>
                </a:ext>
              </a:extLst>
            </p:cNvPr>
            <p:cNvSpPr/>
            <p:nvPr userDrawn="1"/>
          </p:nvSpPr>
          <p:spPr>
            <a:xfrm flipH="1">
              <a:off x="8580896" y="3246896"/>
              <a:ext cx="3611104" cy="3611104"/>
            </a:xfrm>
            <a:custGeom>
              <a:avLst/>
              <a:gdLst>
                <a:gd name="connsiteX0" fmla="*/ 0 w 1167493"/>
                <a:gd name="connsiteY0" fmla="*/ 0 h 1167493"/>
                <a:gd name="connsiteX1" fmla="*/ 1167493 w 1167493"/>
                <a:gd name="connsiteY1" fmla="*/ 1167493 h 1167493"/>
                <a:gd name="connsiteX2" fmla="*/ 0 w 1167493"/>
                <a:gd name="connsiteY2" fmla="*/ 1167493 h 1167493"/>
                <a:gd name="connsiteX3" fmla="*/ 0 w 1167493"/>
                <a:gd name="connsiteY3" fmla="*/ 0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7493" h="1167493">
                  <a:moveTo>
                    <a:pt x="0" y="0"/>
                  </a:moveTo>
                  <a:cubicBezTo>
                    <a:pt x="0" y="644789"/>
                    <a:pt x="522704" y="1167493"/>
                    <a:pt x="1167493" y="1167493"/>
                  </a:cubicBezTo>
                  <a:lnTo>
                    <a:pt x="0" y="11674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6" name="Freeform 5">
              <a:extLst>
                <a:ext uri="{FF2B5EF4-FFF2-40B4-BE49-F238E27FC236}">
                  <a16:creationId xmlns:a16="http://schemas.microsoft.com/office/drawing/2014/main" id="{D11C9832-A021-954E-A34F-2988D1189AE9}"/>
                </a:ext>
              </a:extLst>
            </p:cNvPr>
            <p:cNvSpPr/>
            <p:nvPr userDrawn="1"/>
          </p:nvSpPr>
          <p:spPr>
            <a:xfrm>
              <a:off x="1" y="0"/>
              <a:ext cx="933856" cy="933856"/>
            </a:xfrm>
            <a:custGeom>
              <a:avLst/>
              <a:gdLst>
                <a:gd name="connsiteX0" fmla="*/ 0 w 862693"/>
                <a:gd name="connsiteY0" fmla="*/ 0 h 862693"/>
                <a:gd name="connsiteX1" fmla="*/ 862693 w 862693"/>
                <a:gd name="connsiteY1" fmla="*/ 0 h 862693"/>
                <a:gd name="connsiteX2" fmla="*/ 0 w 862693"/>
                <a:gd name="connsiteY2" fmla="*/ 862693 h 862693"/>
                <a:gd name="connsiteX3" fmla="*/ 0 w 862693"/>
                <a:gd name="connsiteY3" fmla="*/ 0 h 8626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62693" h="862693">
                  <a:moveTo>
                    <a:pt x="0" y="0"/>
                  </a:moveTo>
                  <a:lnTo>
                    <a:pt x="862693" y="0"/>
                  </a:lnTo>
                  <a:cubicBezTo>
                    <a:pt x="862693" y="476453"/>
                    <a:pt x="476452" y="862693"/>
                    <a:pt x="0" y="86269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9861BC34-DFBF-2D4F-B463-FCFBC08391FF}"/>
                </a:ext>
              </a:extLst>
            </p:cNvPr>
            <p:cNvGrpSpPr/>
            <p:nvPr userDrawn="1"/>
          </p:nvGrpSpPr>
          <p:grpSpPr>
            <a:xfrm>
              <a:off x="8082092" y="5590903"/>
              <a:ext cx="1572380" cy="1267097"/>
              <a:chOff x="7413403" y="4976359"/>
              <a:chExt cx="2334986" cy="1881641"/>
            </a:xfrm>
          </p:grpSpPr>
          <p:sp>
            <p:nvSpPr>
              <p:cNvPr id="7" name="Freeform 6">
                <a:extLst>
                  <a:ext uri="{FF2B5EF4-FFF2-40B4-BE49-F238E27FC236}">
                    <a16:creationId xmlns:a16="http://schemas.microsoft.com/office/drawing/2014/main" id="{55C37C19-F268-4A43-A0D4-3B1B38D48952}"/>
                  </a:ext>
                </a:extLst>
              </p:cNvPr>
              <p:cNvSpPr/>
              <p:nvPr userDrawn="1"/>
            </p:nvSpPr>
            <p:spPr>
              <a:xfrm rot="5400000" flipH="1" flipV="1">
                <a:off x="8223822" y="5333433"/>
                <a:ext cx="1881641" cy="1167493"/>
              </a:xfrm>
              <a:custGeom>
                <a:avLst/>
                <a:gdLst>
                  <a:gd name="connsiteX0" fmla="*/ 1881641 w 1881641"/>
                  <a:gd name="connsiteY0" fmla="*/ 1167473 h 1167493"/>
                  <a:gd name="connsiteX1" fmla="*/ 1881641 w 1881641"/>
                  <a:gd name="connsiteY1" fmla="*/ 1167493 h 1167493"/>
                  <a:gd name="connsiteX2" fmla="*/ 1167493 w 1881641"/>
                  <a:gd name="connsiteY2" fmla="*/ 1167493 h 1167493"/>
                  <a:gd name="connsiteX3" fmla="*/ 0 w 1881641"/>
                  <a:gd name="connsiteY3" fmla="*/ 0 h 1167493"/>
                  <a:gd name="connsiteX4" fmla="*/ 714149 w 1881641"/>
                  <a:gd name="connsiteY4" fmla="*/ 0 h 1167493"/>
                  <a:gd name="connsiteX5" fmla="*/ 1875614 w 1881641"/>
                  <a:gd name="connsiteY5" fmla="*/ 1048124 h 1167493"/>
                  <a:gd name="connsiteX6" fmla="*/ 1881641 w 1881641"/>
                  <a:gd name="connsiteY6" fmla="*/ 1167473 h 11674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881641" h="1167493">
                    <a:moveTo>
                      <a:pt x="1881641" y="1167473"/>
                    </a:moveTo>
                    <a:lnTo>
                      <a:pt x="1881641" y="1167493"/>
                    </a:lnTo>
                    <a:lnTo>
                      <a:pt x="1167493" y="1167493"/>
                    </a:lnTo>
                    <a:cubicBezTo>
                      <a:pt x="522704" y="1167493"/>
                      <a:pt x="0" y="644789"/>
                      <a:pt x="0" y="0"/>
                    </a:cubicBezTo>
                    <a:lnTo>
                      <a:pt x="714149" y="0"/>
                    </a:lnTo>
                    <a:cubicBezTo>
                      <a:pt x="1318639" y="0"/>
                      <a:pt x="1815827" y="459408"/>
                      <a:pt x="1875614" y="1048124"/>
                    </a:cubicBezTo>
                    <a:lnTo>
                      <a:pt x="1881641" y="1167473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>
                  <a:latin typeface="+mn-lt"/>
                </a:endParaRPr>
              </a:p>
            </p:txBody>
          </p:sp>
          <p:sp>
            <p:nvSpPr>
              <p:cNvPr id="8" name="Freeform 7">
                <a:extLst>
                  <a:ext uri="{FF2B5EF4-FFF2-40B4-BE49-F238E27FC236}">
                    <a16:creationId xmlns:a16="http://schemas.microsoft.com/office/drawing/2014/main" id="{E4F760E5-9D5D-E44F-AEBF-20CA8DE87D11}"/>
                  </a:ext>
                </a:extLst>
              </p:cNvPr>
              <p:cNvSpPr/>
              <p:nvPr userDrawn="1"/>
            </p:nvSpPr>
            <p:spPr>
              <a:xfrm rot="16200000" flipV="1">
                <a:off x="7056329" y="5333433"/>
                <a:ext cx="1881641" cy="1167493"/>
              </a:xfrm>
              <a:custGeom>
                <a:avLst/>
                <a:gdLst>
                  <a:gd name="connsiteX0" fmla="*/ 1881641 w 1881641"/>
                  <a:gd name="connsiteY0" fmla="*/ 1167473 h 1167493"/>
                  <a:gd name="connsiteX1" fmla="*/ 1881641 w 1881641"/>
                  <a:gd name="connsiteY1" fmla="*/ 1167493 h 1167493"/>
                  <a:gd name="connsiteX2" fmla="*/ 1167493 w 1881641"/>
                  <a:gd name="connsiteY2" fmla="*/ 1167493 h 1167493"/>
                  <a:gd name="connsiteX3" fmla="*/ 0 w 1881641"/>
                  <a:gd name="connsiteY3" fmla="*/ 0 h 1167493"/>
                  <a:gd name="connsiteX4" fmla="*/ 714149 w 1881641"/>
                  <a:gd name="connsiteY4" fmla="*/ 0 h 1167493"/>
                  <a:gd name="connsiteX5" fmla="*/ 1875614 w 1881641"/>
                  <a:gd name="connsiteY5" fmla="*/ 1048124 h 1167493"/>
                  <a:gd name="connsiteX6" fmla="*/ 1881641 w 1881641"/>
                  <a:gd name="connsiteY6" fmla="*/ 1167473 h 11674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881641" h="1167493">
                    <a:moveTo>
                      <a:pt x="1881641" y="1167473"/>
                    </a:moveTo>
                    <a:lnTo>
                      <a:pt x="1881641" y="1167493"/>
                    </a:lnTo>
                    <a:lnTo>
                      <a:pt x="1167493" y="1167493"/>
                    </a:lnTo>
                    <a:cubicBezTo>
                      <a:pt x="522704" y="1167493"/>
                      <a:pt x="0" y="644789"/>
                      <a:pt x="0" y="0"/>
                    </a:cubicBezTo>
                    <a:lnTo>
                      <a:pt x="714149" y="0"/>
                    </a:lnTo>
                    <a:cubicBezTo>
                      <a:pt x="1318639" y="0"/>
                      <a:pt x="1815827" y="459408"/>
                      <a:pt x="1875614" y="1048124"/>
                    </a:cubicBezTo>
                    <a:lnTo>
                      <a:pt x="1881641" y="1167473"/>
                    </a:lnTo>
                    <a:close/>
                  </a:path>
                </a:pathLst>
              </a:custGeom>
              <a:solidFill>
                <a:schemeClr val="tx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>
                  <a:latin typeface="+mn-lt"/>
                </a:endParaRPr>
              </a:p>
            </p:txBody>
          </p:sp>
        </p:grp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167492" y="136526"/>
            <a:ext cx="9601200" cy="1653371"/>
          </a:xfrm>
        </p:spPr>
        <p:txBody>
          <a:bodyPr anchor="b">
            <a:noAutofit/>
          </a:bodyPr>
          <a:lstStyle>
            <a:lvl1pPr>
              <a:defRPr sz="4200" b="1">
                <a:latin typeface="+mj-lt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1167493" y="2023984"/>
            <a:ext cx="4663440" cy="3332832"/>
          </a:xfrm>
        </p:spPr>
        <p:txBody>
          <a:bodyPr>
            <a:normAutofit/>
          </a:bodyPr>
          <a:lstStyle>
            <a:lvl1pPr marL="0" indent="0">
              <a:spcBef>
                <a:spcPts val="1000"/>
              </a:spcBef>
              <a:buFont typeface="Arial" panose="020B0604020202020204" pitchFamily="34" charset="0"/>
              <a:buNone/>
              <a:defRPr sz="2000">
                <a:latin typeface="+mn-lt"/>
              </a:defRPr>
            </a:lvl1pPr>
            <a:lvl2pPr marL="283464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latin typeface="+mn-lt"/>
              </a:defRPr>
            </a:lvl2pPr>
            <a:lvl3pPr marL="566928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latin typeface="+mn-lt"/>
              </a:defRPr>
            </a:lvl3pPr>
            <a:lvl4pPr marL="850392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latin typeface="+mn-lt"/>
              </a:defRPr>
            </a:lvl4pPr>
            <a:lvl5pPr marL="1133856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latin typeface="+mn-lt"/>
              </a:defRPr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94CA559C-3355-DE44-ACF9-BDB6083C4225}"/>
              </a:ext>
            </a:extLst>
          </p:cNvPr>
          <p:cNvSpPr>
            <a:spLocks noGrp="1"/>
          </p:cNvSpPr>
          <p:nvPr>
            <p:ph idx="10" hasCustomPrompt="1"/>
          </p:nvPr>
        </p:nvSpPr>
        <p:spPr>
          <a:xfrm>
            <a:off x="6283235" y="2023984"/>
            <a:ext cx="4663440" cy="3332832"/>
          </a:xfrm>
        </p:spPr>
        <p:txBody>
          <a:bodyPr>
            <a:normAutofit/>
          </a:bodyPr>
          <a:lstStyle>
            <a:lvl1pPr marL="0" indent="0">
              <a:spcBef>
                <a:spcPts val="1000"/>
              </a:spcBef>
              <a:buFont typeface="Arial" panose="020B0604020202020204" pitchFamily="34" charset="0"/>
              <a:buNone/>
              <a:defRPr sz="2000">
                <a:latin typeface="+mn-lt"/>
              </a:defRPr>
            </a:lvl1pPr>
            <a:lvl2pPr marL="283464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latin typeface="+mn-lt"/>
              </a:defRPr>
            </a:lvl2pPr>
            <a:lvl3pPr marL="566928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latin typeface="+mn-lt"/>
              </a:defRPr>
            </a:lvl3pPr>
            <a:lvl4pPr marL="850392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latin typeface="+mn-lt"/>
              </a:defRPr>
            </a:lvl4pPr>
            <a:lvl5pPr marL="1133856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latin typeface="+mn-lt"/>
              </a:defRPr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r>
              <a:rPr lang="en-US" dirty="0"/>
              <a:t>9/8/20XX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78435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2 content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>
            <a:extLst>
              <a:ext uri="{FF2B5EF4-FFF2-40B4-BE49-F238E27FC236}">
                <a16:creationId xmlns:a16="http://schemas.microsoft.com/office/drawing/2014/main" id="{1A0E8D4A-B13C-C7EE-5E27-278124A127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" y="1"/>
            <a:ext cx="12191999" cy="6857999"/>
            <a:chOff x="1" y="1"/>
            <a:chExt cx="12191999" cy="6857999"/>
          </a:xfrm>
        </p:grpSpPr>
        <p:sp>
          <p:nvSpPr>
            <p:cNvPr id="4" name="Freeform 3">
              <a:extLst>
                <a:ext uri="{FF2B5EF4-FFF2-40B4-BE49-F238E27FC236}">
                  <a16:creationId xmlns:a16="http://schemas.microsoft.com/office/drawing/2014/main" id="{6A7F6A3F-E1DD-A246-9A6D-5F9B18BA2588}"/>
                </a:ext>
              </a:extLst>
            </p:cNvPr>
            <p:cNvSpPr/>
            <p:nvPr userDrawn="1"/>
          </p:nvSpPr>
          <p:spPr>
            <a:xfrm flipH="1">
              <a:off x="8580896" y="1"/>
              <a:ext cx="3611104" cy="3611104"/>
            </a:xfrm>
            <a:custGeom>
              <a:avLst/>
              <a:gdLst>
                <a:gd name="connsiteX0" fmla="*/ 0 w 1167493"/>
                <a:gd name="connsiteY0" fmla="*/ 0 h 1167493"/>
                <a:gd name="connsiteX1" fmla="*/ 1167493 w 1167493"/>
                <a:gd name="connsiteY1" fmla="*/ 0 h 1167493"/>
                <a:gd name="connsiteX2" fmla="*/ 0 w 1167493"/>
                <a:gd name="connsiteY2" fmla="*/ 1167493 h 1167493"/>
                <a:gd name="connsiteX3" fmla="*/ 0 w 1167493"/>
                <a:gd name="connsiteY3" fmla="*/ 0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7493" h="1167493">
                  <a:moveTo>
                    <a:pt x="0" y="0"/>
                  </a:moveTo>
                  <a:lnTo>
                    <a:pt x="1167493" y="0"/>
                  </a:lnTo>
                  <a:cubicBezTo>
                    <a:pt x="522704" y="0"/>
                    <a:pt x="0" y="522704"/>
                    <a:pt x="0" y="116749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5" name="Freeform 4">
              <a:extLst>
                <a:ext uri="{FF2B5EF4-FFF2-40B4-BE49-F238E27FC236}">
                  <a16:creationId xmlns:a16="http://schemas.microsoft.com/office/drawing/2014/main" id="{055FD0FC-C8FF-6741-A364-A29CDC6F9495}"/>
                </a:ext>
              </a:extLst>
            </p:cNvPr>
            <p:cNvSpPr/>
            <p:nvPr userDrawn="1"/>
          </p:nvSpPr>
          <p:spPr>
            <a:xfrm rot="5400000" flipH="1">
              <a:off x="1" y="3246896"/>
              <a:ext cx="3611104" cy="3611104"/>
            </a:xfrm>
            <a:custGeom>
              <a:avLst/>
              <a:gdLst>
                <a:gd name="connsiteX0" fmla="*/ 0 w 1167493"/>
                <a:gd name="connsiteY0" fmla="*/ 0 h 1167493"/>
                <a:gd name="connsiteX1" fmla="*/ 1167493 w 1167493"/>
                <a:gd name="connsiteY1" fmla="*/ 1167493 h 1167493"/>
                <a:gd name="connsiteX2" fmla="*/ 0 w 1167493"/>
                <a:gd name="connsiteY2" fmla="*/ 1167493 h 1167493"/>
                <a:gd name="connsiteX3" fmla="*/ 0 w 1167493"/>
                <a:gd name="connsiteY3" fmla="*/ 0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7493" h="1167493">
                  <a:moveTo>
                    <a:pt x="0" y="0"/>
                  </a:moveTo>
                  <a:cubicBezTo>
                    <a:pt x="0" y="644789"/>
                    <a:pt x="522704" y="1167493"/>
                    <a:pt x="1167493" y="1167493"/>
                  </a:cubicBezTo>
                  <a:lnTo>
                    <a:pt x="0" y="11674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167492" y="69008"/>
            <a:ext cx="9779183" cy="1706563"/>
          </a:xfrm>
        </p:spPr>
        <p:txBody>
          <a:bodyPr anchor="b">
            <a:noAutofit/>
          </a:bodyPr>
          <a:lstStyle>
            <a:lvl1pPr>
              <a:defRPr sz="4200" b="1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926B296A-EB6A-9BE9-E813-B15C46524F4D}"/>
              </a:ext>
            </a:extLst>
          </p:cNvPr>
          <p:cNvSpPr>
            <a:spLocks noGrp="1"/>
          </p:cNvSpPr>
          <p:nvPr>
            <p:ph idx="12" hasCustomPrompt="1"/>
          </p:nvPr>
        </p:nvSpPr>
        <p:spPr>
          <a:xfrm>
            <a:off x="1167493" y="2023984"/>
            <a:ext cx="4663440" cy="3332832"/>
          </a:xfrm>
        </p:spPr>
        <p:txBody>
          <a:bodyPr>
            <a:normAutofit/>
          </a:bodyPr>
          <a:lstStyle>
            <a:lvl1pPr marL="530352" indent="-530352">
              <a:spcBef>
                <a:spcPts val="1000"/>
              </a:spcBef>
              <a:buFont typeface="+mj-lt"/>
              <a:buAutoNum type="arabicPeriod"/>
              <a:defRPr sz="2000">
                <a:solidFill>
                  <a:schemeClr val="bg1"/>
                </a:solidFill>
                <a:latin typeface="+mn-lt"/>
              </a:defRPr>
            </a:lvl1pPr>
            <a:lvl2pPr marL="1097280" indent="-530352">
              <a:spcBef>
                <a:spcPts val="1000"/>
              </a:spcBef>
              <a:buFont typeface="+mj-lt"/>
              <a:buAutoNum type="alphaLcPeriod"/>
              <a:defRPr sz="2000">
                <a:solidFill>
                  <a:schemeClr val="bg1"/>
                </a:solidFill>
                <a:latin typeface="+mn-lt"/>
              </a:defRPr>
            </a:lvl2pPr>
            <a:lvl3pPr marL="1645920" indent="-530352">
              <a:spcBef>
                <a:spcPts val="1000"/>
              </a:spcBef>
              <a:buFont typeface="+mj-lt"/>
              <a:buAutoNum type="arabicParenR"/>
              <a:defRPr sz="2000">
                <a:solidFill>
                  <a:schemeClr val="bg1"/>
                </a:solidFill>
                <a:latin typeface="+mn-lt"/>
              </a:defRPr>
            </a:lvl3pPr>
            <a:lvl4pPr marL="1920240" indent="-530352">
              <a:spcBef>
                <a:spcPts val="1000"/>
              </a:spcBef>
              <a:buFont typeface="+mj-lt"/>
              <a:buAutoNum type="alphaLcParenR"/>
              <a:defRPr sz="2000">
                <a:solidFill>
                  <a:schemeClr val="bg1"/>
                </a:solidFill>
                <a:latin typeface="+mn-lt"/>
              </a:defRPr>
            </a:lvl4pPr>
            <a:lvl5pPr marL="2560320" indent="-514350">
              <a:spcBef>
                <a:spcPts val="1000"/>
              </a:spcBef>
              <a:buFont typeface="+mj-lt"/>
              <a:buAutoNum type="romanLcPeriod"/>
              <a:defRPr sz="2000">
                <a:solidFill>
                  <a:schemeClr val="bg1"/>
                </a:solidFill>
                <a:latin typeface="+mn-lt"/>
              </a:defRPr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9435B7D5-E7F8-1267-8942-3C97BE836B98}"/>
              </a:ext>
            </a:extLst>
          </p:cNvPr>
          <p:cNvSpPr>
            <a:spLocks noGrp="1"/>
          </p:cNvSpPr>
          <p:nvPr>
            <p:ph idx="11" hasCustomPrompt="1"/>
          </p:nvPr>
        </p:nvSpPr>
        <p:spPr>
          <a:xfrm>
            <a:off x="6283235" y="2023984"/>
            <a:ext cx="4663440" cy="3332832"/>
          </a:xfrm>
        </p:spPr>
        <p:txBody>
          <a:bodyPr>
            <a:normAutofit/>
          </a:bodyPr>
          <a:lstStyle>
            <a:lvl1pPr marL="0" indent="0">
              <a:spcBef>
                <a:spcPts val="1000"/>
              </a:spcBef>
              <a:buFont typeface="Arial" panose="020B0604020202020204" pitchFamily="34" charset="0"/>
              <a:buNone/>
              <a:defRPr sz="2000">
                <a:solidFill>
                  <a:schemeClr val="bg1"/>
                </a:solidFill>
                <a:latin typeface="+mn-lt"/>
              </a:defRPr>
            </a:lvl1pPr>
            <a:lvl2pPr marL="283464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  <a:latin typeface="+mn-lt"/>
              </a:defRPr>
            </a:lvl2pPr>
            <a:lvl3pPr marL="566928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  <a:latin typeface="+mn-lt"/>
              </a:defRPr>
            </a:lvl3pPr>
            <a:lvl4pPr marL="850392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  <a:latin typeface="+mn-lt"/>
              </a:defRPr>
            </a:lvl4pPr>
            <a:lvl5pPr marL="1133856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  <a:latin typeface="+mn-lt"/>
              </a:defRPr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01018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r>
              <a:rPr lang="en-US" dirty="0"/>
              <a:t>9/8/20XX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04266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hart 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ABA2A58C-57B7-834C-8F5C-3299322411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 rot="16200000">
            <a:off x="10772262" y="152641"/>
            <a:ext cx="1572380" cy="1267097"/>
            <a:chOff x="7413403" y="4976359"/>
            <a:chExt cx="2334986" cy="1881641"/>
          </a:xfrm>
        </p:grpSpPr>
        <p:sp>
          <p:nvSpPr>
            <p:cNvPr id="13" name="Freeform 12">
              <a:extLst>
                <a:ext uri="{FF2B5EF4-FFF2-40B4-BE49-F238E27FC236}">
                  <a16:creationId xmlns:a16="http://schemas.microsoft.com/office/drawing/2014/main" id="{801D8067-144A-FE48-AF1E-529B662DCAD3}"/>
                </a:ext>
              </a:extLst>
            </p:cNvPr>
            <p:cNvSpPr/>
            <p:nvPr userDrawn="1"/>
          </p:nvSpPr>
          <p:spPr>
            <a:xfrm rot="5400000" flipH="1" flipV="1">
              <a:off x="8223822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4" name="Freeform 13">
              <a:extLst>
                <a:ext uri="{FF2B5EF4-FFF2-40B4-BE49-F238E27FC236}">
                  <a16:creationId xmlns:a16="http://schemas.microsoft.com/office/drawing/2014/main" id="{2ECA7D87-C78C-C140-AA28-C0FB20209045}"/>
                </a:ext>
              </a:extLst>
            </p:cNvPr>
            <p:cNvSpPr/>
            <p:nvPr userDrawn="1"/>
          </p:nvSpPr>
          <p:spPr>
            <a:xfrm rot="16200000" flipV="1">
              <a:off x="7056329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167492" y="136526"/>
            <a:ext cx="9779183" cy="1570038"/>
          </a:xfrm>
        </p:spPr>
        <p:txBody>
          <a:bodyPr anchor="b">
            <a:noAutofit/>
          </a:bodyPr>
          <a:lstStyle>
            <a:lvl1pPr>
              <a:defRPr sz="4200" b="1">
                <a:latin typeface="+mj-lt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1167493" y="2084832"/>
            <a:ext cx="9779182" cy="3366813"/>
          </a:xfrm>
        </p:spPr>
        <p:txBody>
          <a:bodyPr>
            <a:noAutofit/>
          </a:bodyPr>
          <a:lstStyle>
            <a:lvl1pPr marL="0" indent="0">
              <a:buNone/>
              <a:defRPr>
                <a:latin typeface="+mn-lt"/>
              </a:defRPr>
            </a:lvl1pPr>
            <a:lvl2pPr marL="457200" indent="0">
              <a:buNone/>
              <a:defRPr>
                <a:latin typeface="+mn-lt"/>
              </a:defRPr>
            </a:lvl2pPr>
            <a:lvl3pPr marL="914400" indent="0">
              <a:buNone/>
              <a:defRPr>
                <a:latin typeface="+mn-lt"/>
              </a:defRPr>
            </a:lvl3pPr>
            <a:lvl4pPr marL="1371600" indent="0">
              <a:buNone/>
              <a:defRPr>
                <a:latin typeface="+mn-lt"/>
              </a:defRPr>
            </a:lvl4pPr>
            <a:lvl5pPr marL="1828800" indent="0">
              <a:buNone/>
              <a:defRPr>
                <a:latin typeface="+mn-lt"/>
              </a:defRPr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01018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r>
              <a:rPr lang="en-US" dirty="0"/>
              <a:t>9/8/20XX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909451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End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>
            <a:extLst>
              <a:ext uri="{FF2B5EF4-FFF2-40B4-BE49-F238E27FC236}">
                <a16:creationId xmlns:a16="http://schemas.microsoft.com/office/drawing/2014/main" id="{78AD52EA-B01E-8D38-D87A-BF7EB5B58A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-1"/>
            <a:ext cx="12192001" cy="6864796"/>
            <a:chOff x="0" y="-1"/>
            <a:chExt cx="12192001" cy="6864796"/>
          </a:xfrm>
        </p:grpSpPr>
        <p:sp>
          <p:nvSpPr>
            <p:cNvPr id="4" name="Rectangle 3">
              <a:extLst>
                <a:ext uri="{FF2B5EF4-FFF2-40B4-BE49-F238E27FC236}">
                  <a16:creationId xmlns:a16="http://schemas.microsoft.com/office/drawing/2014/main" id="{9AC79249-FDC0-364D-A734-AE1DE1605D28}"/>
                </a:ext>
              </a:extLst>
            </p:cNvPr>
            <p:cNvSpPr/>
            <p:nvPr userDrawn="1"/>
          </p:nvSpPr>
          <p:spPr>
            <a:xfrm>
              <a:off x="8264426" y="0"/>
              <a:ext cx="3927574" cy="685800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6" name="Group 5">
              <a:extLst>
                <a:ext uri="{FF2B5EF4-FFF2-40B4-BE49-F238E27FC236}">
                  <a16:creationId xmlns:a16="http://schemas.microsoft.com/office/drawing/2014/main" id="{F15FBB50-09C8-B64E-AE57-67C5E70810CB}"/>
                </a:ext>
              </a:extLst>
            </p:cNvPr>
            <p:cNvGrpSpPr/>
            <p:nvPr userDrawn="1"/>
          </p:nvGrpSpPr>
          <p:grpSpPr>
            <a:xfrm>
              <a:off x="8264427" y="3685939"/>
              <a:ext cx="3927573" cy="3178856"/>
              <a:chOff x="9857014" y="13834"/>
              <a:chExt cx="2334986" cy="1881641"/>
            </a:xfrm>
          </p:grpSpPr>
          <p:sp>
            <p:nvSpPr>
              <p:cNvPr id="15" name="Freeform 14">
                <a:extLst>
                  <a:ext uri="{FF2B5EF4-FFF2-40B4-BE49-F238E27FC236}">
                    <a16:creationId xmlns:a16="http://schemas.microsoft.com/office/drawing/2014/main" id="{EFBF1E52-11FA-DC48-B7AD-75734232FFE8}"/>
                  </a:ext>
                </a:extLst>
              </p:cNvPr>
              <p:cNvSpPr/>
              <p:nvPr userDrawn="1"/>
            </p:nvSpPr>
            <p:spPr>
              <a:xfrm rot="5400000" flipH="1" flipV="1">
                <a:off x="10667433" y="370908"/>
                <a:ext cx="1881641" cy="1167493"/>
              </a:xfrm>
              <a:custGeom>
                <a:avLst/>
                <a:gdLst>
                  <a:gd name="connsiteX0" fmla="*/ 1881641 w 1881641"/>
                  <a:gd name="connsiteY0" fmla="*/ 1167473 h 1167493"/>
                  <a:gd name="connsiteX1" fmla="*/ 1881641 w 1881641"/>
                  <a:gd name="connsiteY1" fmla="*/ 1167493 h 1167493"/>
                  <a:gd name="connsiteX2" fmla="*/ 1167493 w 1881641"/>
                  <a:gd name="connsiteY2" fmla="*/ 1167493 h 1167493"/>
                  <a:gd name="connsiteX3" fmla="*/ 0 w 1881641"/>
                  <a:gd name="connsiteY3" fmla="*/ 0 h 1167493"/>
                  <a:gd name="connsiteX4" fmla="*/ 714149 w 1881641"/>
                  <a:gd name="connsiteY4" fmla="*/ 0 h 1167493"/>
                  <a:gd name="connsiteX5" fmla="*/ 1875614 w 1881641"/>
                  <a:gd name="connsiteY5" fmla="*/ 1048124 h 1167493"/>
                  <a:gd name="connsiteX6" fmla="*/ 1881641 w 1881641"/>
                  <a:gd name="connsiteY6" fmla="*/ 1167473 h 11674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881641" h="1167493">
                    <a:moveTo>
                      <a:pt x="1881641" y="1167473"/>
                    </a:moveTo>
                    <a:lnTo>
                      <a:pt x="1881641" y="1167493"/>
                    </a:lnTo>
                    <a:lnTo>
                      <a:pt x="1167493" y="1167493"/>
                    </a:lnTo>
                    <a:cubicBezTo>
                      <a:pt x="522704" y="1167493"/>
                      <a:pt x="0" y="644789"/>
                      <a:pt x="0" y="0"/>
                    </a:cubicBezTo>
                    <a:lnTo>
                      <a:pt x="714149" y="0"/>
                    </a:lnTo>
                    <a:cubicBezTo>
                      <a:pt x="1318639" y="0"/>
                      <a:pt x="1815827" y="459408"/>
                      <a:pt x="1875614" y="1048124"/>
                    </a:cubicBezTo>
                    <a:lnTo>
                      <a:pt x="1881641" y="1167473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/>
              </a:p>
            </p:txBody>
          </p:sp>
          <p:sp>
            <p:nvSpPr>
              <p:cNvPr id="16" name="Freeform 15">
                <a:extLst>
                  <a:ext uri="{FF2B5EF4-FFF2-40B4-BE49-F238E27FC236}">
                    <a16:creationId xmlns:a16="http://schemas.microsoft.com/office/drawing/2014/main" id="{4850B620-49F5-3748-84AF-682555D52792}"/>
                  </a:ext>
                </a:extLst>
              </p:cNvPr>
              <p:cNvSpPr/>
              <p:nvPr userDrawn="1"/>
            </p:nvSpPr>
            <p:spPr>
              <a:xfrm rot="16200000" flipV="1">
                <a:off x="9499940" y="370908"/>
                <a:ext cx="1881641" cy="1167493"/>
              </a:xfrm>
              <a:custGeom>
                <a:avLst/>
                <a:gdLst>
                  <a:gd name="connsiteX0" fmla="*/ 1881641 w 1881641"/>
                  <a:gd name="connsiteY0" fmla="*/ 1167473 h 1167493"/>
                  <a:gd name="connsiteX1" fmla="*/ 1881641 w 1881641"/>
                  <a:gd name="connsiteY1" fmla="*/ 1167493 h 1167493"/>
                  <a:gd name="connsiteX2" fmla="*/ 1167493 w 1881641"/>
                  <a:gd name="connsiteY2" fmla="*/ 1167493 h 1167493"/>
                  <a:gd name="connsiteX3" fmla="*/ 0 w 1881641"/>
                  <a:gd name="connsiteY3" fmla="*/ 0 h 1167493"/>
                  <a:gd name="connsiteX4" fmla="*/ 714149 w 1881641"/>
                  <a:gd name="connsiteY4" fmla="*/ 0 h 1167493"/>
                  <a:gd name="connsiteX5" fmla="*/ 1875614 w 1881641"/>
                  <a:gd name="connsiteY5" fmla="*/ 1048124 h 1167493"/>
                  <a:gd name="connsiteX6" fmla="*/ 1881641 w 1881641"/>
                  <a:gd name="connsiteY6" fmla="*/ 1167473 h 11674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881641" h="1167493">
                    <a:moveTo>
                      <a:pt x="1881641" y="1167473"/>
                    </a:moveTo>
                    <a:lnTo>
                      <a:pt x="1881641" y="1167493"/>
                    </a:lnTo>
                    <a:lnTo>
                      <a:pt x="1167493" y="1167493"/>
                    </a:lnTo>
                    <a:cubicBezTo>
                      <a:pt x="522704" y="1167493"/>
                      <a:pt x="0" y="644789"/>
                      <a:pt x="0" y="0"/>
                    </a:cubicBezTo>
                    <a:lnTo>
                      <a:pt x="714149" y="0"/>
                    </a:lnTo>
                    <a:cubicBezTo>
                      <a:pt x="1318639" y="0"/>
                      <a:pt x="1815827" y="459408"/>
                      <a:pt x="1875614" y="1048124"/>
                    </a:cubicBezTo>
                    <a:lnTo>
                      <a:pt x="1881641" y="1167473"/>
                    </a:lnTo>
                    <a:close/>
                  </a:path>
                </a:pathLst>
              </a:custGeom>
              <a:solidFill>
                <a:schemeClr val="tx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BC68F289-2744-2F48-893A-3F17911625C8}"/>
                </a:ext>
              </a:extLst>
            </p:cNvPr>
            <p:cNvSpPr/>
            <p:nvPr userDrawn="1"/>
          </p:nvSpPr>
          <p:spPr>
            <a:xfrm>
              <a:off x="0" y="-1"/>
              <a:ext cx="1167493" cy="1167493"/>
            </a:xfrm>
            <a:custGeom>
              <a:avLst/>
              <a:gdLst>
                <a:gd name="connsiteX0" fmla="*/ 0 w 862693"/>
                <a:gd name="connsiteY0" fmla="*/ 0 h 862693"/>
                <a:gd name="connsiteX1" fmla="*/ 862693 w 862693"/>
                <a:gd name="connsiteY1" fmla="*/ 0 h 862693"/>
                <a:gd name="connsiteX2" fmla="*/ 0 w 862693"/>
                <a:gd name="connsiteY2" fmla="*/ 862693 h 862693"/>
                <a:gd name="connsiteX3" fmla="*/ 0 w 862693"/>
                <a:gd name="connsiteY3" fmla="*/ 0 h 8626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62693" h="862693">
                  <a:moveTo>
                    <a:pt x="0" y="0"/>
                  </a:moveTo>
                  <a:lnTo>
                    <a:pt x="862693" y="0"/>
                  </a:lnTo>
                  <a:cubicBezTo>
                    <a:pt x="862693" y="476453"/>
                    <a:pt x="476452" y="862693"/>
                    <a:pt x="0" y="86269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39563C76-BC00-DE47-88F5-C24D3CE3325A}"/>
                </a:ext>
              </a:extLst>
            </p:cNvPr>
            <p:cNvSpPr/>
            <p:nvPr userDrawn="1"/>
          </p:nvSpPr>
          <p:spPr>
            <a:xfrm>
              <a:off x="10228214" y="-1"/>
              <a:ext cx="1963787" cy="3178856"/>
            </a:xfrm>
            <a:custGeom>
              <a:avLst/>
              <a:gdLst>
                <a:gd name="connsiteX0" fmla="*/ 0 w 1963787"/>
                <a:gd name="connsiteY0" fmla="*/ 0 h 3178856"/>
                <a:gd name="connsiteX1" fmla="*/ 1963787 w 1963787"/>
                <a:gd name="connsiteY1" fmla="*/ 0 h 3178856"/>
                <a:gd name="connsiteX2" fmla="*/ 1963787 w 1963787"/>
                <a:gd name="connsiteY2" fmla="*/ 1967129 h 3178856"/>
                <a:gd name="connsiteX3" fmla="*/ 1963787 w 1963787"/>
                <a:gd name="connsiteY3" fmla="*/ 2349671 h 3178856"/>
                <a:gd name="connsiteX4" fmla="*/ 1963787 w 1963787"/>
                <a:gd name="connsiteY4" fmla="*/ 3178856 h 3178856"/>
                <a:gd name="connsiteX5" fmla="*/ 1963753 w 1963787"/>
                <a:gd name="connsiteY5" fmla="*/ 3178856 h 3178856"/>
                <a:gd name="connsiteX6" fmla="*/ 1763002 w 1963787"/>
                <a:gd name="connsiteY6" fmla="*/ 3168629 h 3178856"/>
                <a:gd name="connsiteX7" fmla="*/ 0 w 1963787"/>
                <a:gd name="connsiteY7" fmla="*/ 1197921 h 3178856"/>
                <a:gd name="connsiteX8" fmla="*/ 0 w 1963787"/>
                <a:gd name="connsiteY8" fmla="*/ 1039961 h 3178856"/>
                <a:gd name="connsiteX9" fmla="*/ 0 w 1963787"/>
                <a:gd name="connsiteY9" fmla="*/ 0 h 31788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963787" h="3178856">
                  <a:moveTo>
                    <a:pt x="0" y="0"/>
                  </a:moveTo>
                  <a:lnTo>
                    <a:pt x="1963787" y="0"/>
                  </a:lnTo>
                  <a:lnTo>
                    <a:pt x="1963787" y="1967129"/>
                  </a:lnTo>
                  <a:lnTo>
                    <a:pt x="1963787" y="2349671"/>
                  </a:lnTo>
                  <a:lnTo>
                    <a:pt x="1963787" y="3178856"/>
                  </a:lnTo>
                  <a:lnTo>
                    <a:pt x="1963753" y="3178856"/>
                  </a:lnTo>
                  <a:lnTo>
                    <a:pt x="1763002" y="3168629"/>
                  </a:lnTo>
                  <a:cubicBezTo>
                    <a:pt x="772749" y="3067186"/>
                    <a:pt x="0" y="2223585"/>
                    <a:pt x="0" y="1197921"/>
                  </a:cubicBezTo>
                  <a:lnTo>
                    <a:pt x="0" y="1039961"/>
                  </a:lnTo>
                  <a:lnTo>
                    <a:pt x="0" y="0"/>
                  </a:ln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167494" y="252549"/>
            <a:ext cx="6220278" cy="3262811"/>
          </a:xfrm>
        </p:spPr>
        <p:txBody>
          <a:bodyPr anchor="b">
            <a:noAutofit/>
          </a:bodyPr>
          <a:lstStyle>
            <a:lvl1pPr algn="l">
              <a:defRPr sz="6000" b="1">
                <a:latin typeface="+mj-lt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1167493" y="3685939"/>
            <a:ext cx="6220277" cy="2919512"/>
          </a:xfrm>
        </p:spPr>
        <p:txBody>
          <a:bodyPr anchor="t" anchorCtr="0">
            <a:normAutofit/>
          </a:bodyPr>
          <a:lstStyle>
            <a:lvl1pPr marL="0" indent="0" algn="l">
              <a:buNone/>
              <a:defRPr sz="280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</p:spTree>
    <p:extLst>
      <p:ext uri="{BB962C8B-B14F-4D97-AF65-F5344CB8AC3E}">
        <p14:creationId xmlns:p14="http://schemas.microsoft.com/office/powerpoint/2010/main" val="25447069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9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198F9AA-2C87-421D-97C1-B4248DFDC2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381000"/>
            <a:ext cx="114300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98FC63-C8D2-4CE6-A3F1-EE8ED24590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81000" y="1825625"/>
            <a:ext cx="11430000" cy="435133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77A09-15C2-4E47-948E-AACAFCA47D4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tx2"/>
                </a:solidFill>
                <a:latin typeface="+mn-lt"/>
              </a:defRPr>
            </a:lvl1pPr>
          </a:lstStyle>
          <a:p>
            <a:r>
              <a:rPr lang="en-US" dirty="0"/>
              <a:t>9/8/20XX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567522-C3B6-46EB-A361-BEC2510B00C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tx2"/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C57CF0-034F-450D-937C-718D5AF1A05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0678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tx2"/>
                </a:solidFill>
                <a:latin typeface="+mn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83539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71" r:id="rId3"/>
    <p:sldLayoutId id="2147483659" r:id="rId4"/>
    <p:sldLayoutId id="2147483668" r:id="rId5"/>
    <p:sldLayoutId id="2147483669" r:id="rId6"/>
    <p:sldLayoutId id="2147483661" r:id="rId7"/>
    <p:sldLayoutId id="2147483666" r:id="rId8"/>
  </p:sldLayoutIdLst>
  <p:hf sldNum="0" hdr="0" ftr="0" dt="0"/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  <p15:guide id="3" pos="240" userDrawn="1">
          <p15:clr>
            <a:srgbClr val="547EBF"/>
          </p15:clr>
        </p15:guide>
        <p15:guide id="4" orient="horz" pos="240" userDrawn="1">
          <p15:clr>
            <a:srgbClr val="547EBF"/>
          </p15:clr>
        </p15:guide>
        <p15:guide id="5" pos="7440" userDrawn="1">
          <p15:clr>
            <a:srgbClr val="547EBF"/>
          </p15:clr>
        </p15:guide>
        <p15:guide id="6" orient="horz" pos="4080" userDrawn="1">
          <p15:clr>
            <a:srgbClr val="547EBF"/>
          </p15:clr>
        </p15:guide>
        <p15:guide id="7" pos="3960" userDrawn="1">
          <p15:clr>
            <a:srgbClr val="547EBF"/>
          </p15:clr>
        </p15:guide>
        <p15:guide id="8" pos="3720" userDrawn="1">
          <p15:clr>
            <a:srgbClr val="547EBF"/>
          </p15:clr>
        </p15:guide>
        <p15:guide id="9" pos="2112" userDrawn="1">
          <p15:clr>
            <a:srgbClr val="547EBF"/>
          </p15:clr>
        </p15:guide>
        <p15:guide id="10" pos="1848" userDrawn="1">
          <p15:clr>
            <a:srgbClr val="547EBF"/>
          </p15:clr>
        </p15:guide>
        <p15:guide id="11" pos="5568" userDrawn="1">
          <p15:clr>
            <a:srgbClr val="547EBF"/>
          </p15:clr>
        </p15:guide>
        <p15:guide id="12" pos="5832" userDrawn="1">
          <p15:clr>
            <a:srgbClr val="547EBF"/>
          </p15:clr>
        </p15:guide>
        <p15:guide id="13" pos="4968" userDrawn="1">
          <p15:clr>
            <a:srgbClr val="9FCC3B"/>
          </p15:clr>
        </p15:guide>
        <p15:guide id="14" pos="5208" userDrawn="1">
          <p15:clr>
            <a:srgbClr val="9FCC3B"/>
          </p15:clr>
        </p15:guide>
        <p15:guide id="15" pos="2712" userDrawn="1">
          <p15:clr>
            <a:srgbClr val="9FCC3B"/>
          </p15:clr>
        </p15:guide>
        <p15:guide id="16" pos="2472" userDrawn="1">
          <p15:clr>
            <a:srgbClr val="9FCC3B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5" Type="http://schemas.openxmlformats.org/officeDocument/2006/relationships/image" Target="../media/image8.png"/><Relationship Id="rId4" Type="http://schemas.openxmlformats.org/officeDocument/2006/relationships/notesSlide" Target="../notesSlides/notesSlid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5" Type="http://schemas.openxmlformats.org/officeDocument/2006/relationships/image" Target="../media/image9.png"/><Relationship Id="rId4" Type="http://schemas.openxmlformats.org/officeDocument/2006/relationships/notesSlide" Target="../notesSlides/notesSlid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video" Target="../media/media7.mp4"/><Relationship Id="rId1" Type="http://schemas.microsoft.com/office/2007/relationships/media" Target="../media/media7.mp4"/><Relationship Id="rId5" Type="http://schemas.openxmlformats.org/officeDocument/2006/relationships/image" Target="../media/image10.png"/><Relationship Id="rId4" Type="http://schemas.openxmlformats.org/officeDocument/2006/relationships/notesSlide" Target="../notesSlides/notesSlide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DF3D98-3C30-4CFC-8643-C81E829C8C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03138" y="3168565"/>
            <a:ext cx="7096933" cy="3830130"/>
          </a:xfrm>
        </p:spPr>
        <p:txBody>
          <a:bodyPr/>
          <a:lstStyle/>
          <a:p>
            <a:pPr algn="ctr"/>
            <a:br>
              <a:rPr lang="en-US" sz="4400" dirty="0"/>
            </a:br>
            <a:br>
              <a:rPr lang="en-US" sz="4400" dirty="0"/>
            </a:br>
            <a:br>
              <a:rPr lang="en-US" sz="4400" dirty="0"/>
            </a:br>
            <a:br>
              <a:rPr lang="en-US" sz="4400" dirty="0"/>
            </a:br>
            <a:br>
              <a:rPr lang="en-US" sz="4400" dirty="0"/>
            </a:br>
            <a:r>
              <a:rPr lang="en-US" sz="4400" dirty="0"/>
              <a:t>My Digital Portfolio</a:t>
            </a:r>
            <a:br>
              <a:rPr lang="en-US" sz="4400" dirty="0"/>
            </a:br>
            <a:br>
              <a:rPr lang="en-US" sz="4400" dirty="0"/>
            </a:br>
            <a:br>
              <a:rPr lang="en-US" sz="4400" dirty="0"/>
            </a:br>
            <a:r>
              <a:rPr lang="en-US" sz="4400" dirty="0"/>
              <a:t>DS3 – Digital Portfolio &amp; Audio Reflection</a:t>
            </a:r>
            <a:br>
              <a:rPr lang="en-US" sz="4400" dirty="0"/>
            </a:br>
            <a:br>
              <a:rPr lang="en-US" sz="4400" dirty="0"/>
            </a:br>
            <a:br>
              <a:rPr lang="en-US" sz="4400" dirty="0"/>
            </a:br>
            <a:r>
              <a:rPr lang="en-US" sz="4400" dirty="0"/>
              <a:t>Daniela Jimenez Buitrago</a:t>
            </a:r>
            <a:br>
              <a:rPr lang="en-US" sz="4400" dirty="0"/>
            </a:br>
            <a:br>
              <a:rPr lang="en-US" sz="4400" dirty="0"/>
            </a:br>
            <a:r>
              <a:rPr lang="en-US" sz="4400" dirty="0"/>
              <a:t>Student ID: 2543826</a:t>
            </a:r>
            <a:br>
              <a:rPr lang="en-US" sz="4400" dirty="0"/>
            </a:br>
            <a:endParaRPr lang="en-US" sz="4400" dirty="0"/>
          </a:p>
        </p:txBody>
      </p:sp>
      <p:pic>
        <p:nvPicPr>
          <p:cNvPr id="5" name="Video 4">
            <a:hlinkClick r:id="" action="ppaction://media"/>
            <a:extLst>
              <a:ext uri="{FF2B5EF4-FFF2-40B4-BE49-F238E27FC236}">
                <a16:creationId xmlns:a16="http://schemas.microsoft.com/office/drawing/2014/main" id="{F3C4881A-E282-260B-55E1-A96B04F758C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2593088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31663">
        <p:fade/>
      </p:transition>
    </mc:Choice>
    <mc:Fallback>
      <p:transition spd="med" advTm="31663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2DF434-28DB-4621-A497-D62C41CE0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8864" y="102021"/>
            <a:ext cx="9779183" cy="1744415"/>
          </a:xfrm>
        </p:spPr>
        <p:txBody>
          <a:bodyPr/>
          <a:lstStyle/>
          <a:p>
            <a:r>
              <a:rPr lang="en-US" dirty="0"/>
              <a:t>Microsoft Word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788C46-D0BC-4307-AE55-7601A139E7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8865" y="2017467"/>
            <a:ext cx="9779182" cy="336681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457200" lvl="0" indent="-457200">
              <a:buFont typeface="Arial" panose="020B0604020202020204" pitchFamily="34" charset="0"/>
              <a:buChar char="•"/>
            </a:pPr>
            <a:r>
              <a:rPr lang="en-GB" dirty="0"/>
              <a:t>Emails </a:t>
            </a:r>
          </a:p>
          <a:p>
            <a:pPr marL="457200" lvl="0" indent="-457200">
              <a:buFont typeface="Arial" panose="020B0604020202020204" pitchFamily="34" charset="0"/>
              <a:buChar char="•"/>
            </a:pPr>
            <a:r>
              <a:rPr lang="en-GB" dirty="0"/>
              <a:t>Audits </a:t>
            </a:r>
          </a:p>
          <a:p>
            <a:pPr marL="457200" lvl="0" indent="-457200">
              <a:buFont typeface="Arial" panose="020B0604020202020204" pitchFamily="34" charset="0"/>
              <a:buChar char="•"/>
            </a:pPr>
            <a:r>
              <a:rPr lang="en-GB" dirty="0"/>
              <a:t>Client documents </a:t>
            </a:r>
          </a:p>
          <a:p>
            <a:pPr marL="457200" lvl="0" indent="-457200">
              <a:buFont typeface="Arial" panose="020B0604020202020204" pitchFamily="34" charset="0"/>
              <a:buChar char="•"/>
            </a:pPr>
            <a:r>
              <a:rPr lang="en-GB" dirty="0"/>
              <a:t>Formatting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EC6AA29-BD1E-5008-D0B6-21720F24CC6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52784" y="2017467"/>
            <a:ext cx="6061386" cy="3019580"/>
          </a:xfrm>
          <a:prstGeom prst="rect">
            <a:avLst/>
          </a:prstGeom>
        </p:spPr>
      </p:pic>
      <p:pic>
        <p:nvPicPr>
          <p:cNvPr id="17" name="Video 16">
            <a:hlinkClick r:id="" action="ppaction://media"/>
            <a:extLst>
              <a:ext uri="{FF2B5EF4-FFF2-40B4-BE49-F238E27FC236}">
                <a16:creationId xmlns:a16="http://schemas.microsoft.com/office/drawing/2014/main" id="{4A4C1F96-4160-4288-3811-CB6740E5B32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3256085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 advTm="36328">
        <p:split orient="vert"/>
      </p:transition>
    </mc:Choice>
    <mc:Fallback>
      <p:transition spd="slow" advTm="36328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6EE20CB-71B6-49AF-9329-BD5AD53F07D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480E66-6B79-831A-7B39-0D1C6E4879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136526"/>
            <a:ext cx="9601200" cy="1653371"/>
          </a:xfrm>
        </p:spPr>
        <p:txBody>
          <a:bodyPr anchor="b">
            <a:normAutofit/>
          </a:bodyPr>
          <a:lstStyle/>
          <a:p>
            <a:r>
              <a:rPr lang="en-GB" dirty="0"/>
              <a:t>Microsoft Excel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97CA1C-B9F2-DE7C-CC5D-F8DD28DF20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023984"/>
            <a:ext cx="4663440" cy="3332832"/>
          </a:xfrm>
        </p:spPr>
        <p:txBody>
          <a:bodyPr>
            <a:norm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Tables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IF Formula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Colours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Bar Chart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BDEE07D-3509-12BB-46E7-B4F123E12ED2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2575" r="8861" b="-1"/>
          <a:stretch>
            <a:fillRect/>
          </a:stretch>
        </p:blipFill>
        <p:spPr>
          <a:xfrm>
            <a:off x="5355771" y="1361151"/>
            <a:ext cx="5590904" cy="3995665"/>
          </a:xfrm>
          <a:prstGeom prst="rect">
            <a:avLst/>
          </a:prstGeom>
          <a:noFill/>
        </p:spPr>
      </p:pic>
      <p:pic>
        <p:nvPicPr>
          <p:cNvPr id="18" name="Video 17">
            <a:hlinkClick r:id="" action="ppaction://media"/>
            <a:extLst>
              <a:ext uri="{FF2B5EF4-FFF2-40B4-BE49-F238E27FC236}">
                <a16:creationId xmlns:a16="http://schemas.microsoft.com/office/drawing/2014/main" id="{F298750F-320E-42D5-634C-C6D344C8C2E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886956542"/>
      </p:ext>
    </p:extLst>
  </p:cSld>
  <p:clrMapOvr>
    <a:masterClrMapping/>
  </p:clrMapOvr>
  <p:transition spd="slow" advTm="53881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F52B6A-8610-7144-7736-290F526C31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Microsoft PowerPoint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4ED631-4B85-BB55-5C38-B9C82DB663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 dirty="0"/>
              <a:t>Presentation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 dirty="0"/>
              <a:t>Simple slides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 dirty="0"/>
              <a:t>Speaking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4E788417-A4E2-B762-4543-DA5E056C1F72}"/>
              </a:ext>
            </a:extLst>
          </p:cNvPr>
          <p:cNvPicPr>
            <a:picLocks noGrp="1" noChangeAspect="1"/>
          </p:cNvPicPr>
          <p:nvPr>
            <p:ph idx="10"/>
          </p:nvPr>
        </p:nvPicPr>
        <p:blipFill>
          <a:blip r:embed="rId4"/>
          <a:stretch>
            <a:fillRect/>
          </a:stretch>
        </p:blipFill>
        <p:spPr>
          <a:xfrm>
            <a:off x="4400097" y="2140144"/>
            <a:ext cx="6319540" cy="3216672"/>
          </a:xfrm>
          <a:prstGeom prst="rect">
            <a:avLst/>
          </a:prstGeom>
        </p:spPr>
      </p:pic>
      <p:pic>
        <p:nvPicPr>
          <p:cNvPr id="11" name="Video 10">
            <a:hlinkClick r:id="" action="ppaction://media"/>
            <a:extLst>
              <a:ext uri="{FF2B5EF4-FFF2-40B4-BE49-F238E27FC236}">
                <a16:creationId xmlns:a16="http://schemas.microsoft.com/office/drawing/2014/main" id="{C1C1DBD6-7805-AF29-DE6F-38AA2641529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1592465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 advTm="20268">
        <p14:ripple/>
      </p:transition>
    </mc:Choice>
    <mc:Fallback>
      <p:transition spd="slow" advTm="20268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1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EDF9E134-98AA-3ECE-E40A-180C85ACD7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136526"/>
            <a:ext cx="9601200" cy="1653371"/>
          </a:xfrm>
        </p:spPr>
        <p:txBody>
          <a:bodyPr/>
          <a:lstStyle/>
          <a:p>
            <a:r>
              <a:rPr lang="en-US" dirty="0"/>
              <a:t>My Progress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455C0B-19FB-954B-532A-0A68CAC4E0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023984"/>
            <a:ext cx="4663440" cy="3332832"/>
          </a:xfrm>
        </p:spPr>
        <p:txBody>
          <a:bodyPr/>
          <a:lstStyle/>
          <a:p>
            <a:r>
              <a:rPr lang="en-GB" b="1" dirty="0"/>
              <a:t>Before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Not confident with Excel formulas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Unsure which chart to choose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Needed more help</a:t>
            </a:r>
            <a:endParaRPr lang="en-US" sz="24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BA34351-9D9C-8C32-5CC0-3F19A1CAC037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283235" y="2023984"/>
            <a:ext cx="4663440" cy="3332832"/>
          </a:xfrm>
        </p:spPr>
        <p:txBody>
          <a:bodyPr/>
          <a:lstStyle/>
          <a:p>
            <a:r>
              <a:rPr lang="en-US" b="1" dirty="0"/>
              <a:t>Now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Create tables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Use formulas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Create charts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 err="1"/>
              <a:t>Organise</a:t>
            </a:r>
            <a:r>
              <a:rPr lang="en-US" sz="2400" dirty="0"/>
              <a:t> documents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More confident</a:t>
            </a:r>
          </a:p>
        </p:txBody>
      </p:sp>
      <p:pic>
        <p:nvPicPr>
          <p:cNvPr id="9" name="Video 8">
            <a:hlinkClick r:id="" action="ppaction://media"/>
            <a:extLst>
              <a:ext uri="{FF2B5EF4-FFF2-40B4-BE49-F238E27FC236}">
                <a16:creationId xmlns:a16="http://schemas.microsoft.com/office/drawing/2014/main" id="{603072D6-0173-99F3-4290-4422CE09079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2659396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 advTm="40319">
        <p14:prism isInverted="1"/>
      </p:transition>
    </mc:Choice>
    <mc:Fallback>
      <p:transition spd="slow" advTm="40319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7FF5EE67-DE83-C00F-F31C-58A2B46234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45085"/>
            <a:ext cx="9779183" cy="1600835"/>
          </a:xfrm>
        </p:spPr>
        <p:txBody>
          <a:bodyPr/>
          <a:lstStyle/>
          <a:p>
            <a:r>
              <a:rPr lang="en-GB" dirty="0"/>
              <a:t>How these skills help me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F7743C-9A64-6DD7-26EC-7870E2484D2F}"/>
              </a:ext>
            </a:extLst>
          </p:cNvPr>
          <p:cNvSpPr>
            <a:spLocks noGrp="1"/>
          </p:cNvSpPr>
          <p:nvPr>
            <p:ph idx="14"/>
          </p:nvPr>
        </p:nvSpPr>
        <p:spPr>
          <a:xfrm>
            <a:off x="1166813" y="2652713"/>
            <a:ext cx="9780587" cy="3436937"/>
          </a:xfrm>
        </p:spPr>
        <p:txBody>
          <a:bodyPr>
            <a:normAutofit/>
          </a:bodyPr>
          <a:lstStyle/>
          <a:p>
            <a:pPr marL="59436" indent="0" algn="ctr">
              <a:buNone/>
            </a:pPr>
            <a:r>
              <a:rPr lang="en-US" sz="4800" dirty="0"/>
              <a:t>Study</a:t>
            </a:r>
          </a:p>
          <a:p>
            <a:pPr marL="59436" indent="0" algn="ctr">
              <a:buNone/>
            </a:pPr>
            <a:r>
              <a:rPr lang="en-US" sz="4800" dirty="0"/>
              <a:t>Work</a:t>
            </a:r>
          </a:p>
          <a:p>
            <a:pPr marL="59436" indent="0" algn="ctr">
              <a:buNone/>
            </a:pPr>
            <a:r>
              <a:rPr lang="en-US" sz="4800" dirty="0"/>
              <a:t>Daily Life</a:t>
            </a:r>
          </a:p>
        </p:txBody>
      </p:sp>
      <p:pic>
        <p:nvPicPr>
          <p:cNvPr id="8" name="Video 7">
            <a:hlinkClick r:id="" action="ppaction://media"/>
            <a:extLst>
              <a:ext uri="{FF2B5EF4-FFF2-40B4-BE49-F238E27FC236}">
                <a16:creationId xmlns:a16="http://schemas.microsoft.com/office/drawing/2014/main" id="{67C4982C-E926-CCCD-EF01-8F09FB15788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5293387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 advTm="42591">
        <p14:glitter pattern="hexagon"/>
      </p:transition>
    </mc:Choice>
    <mc:Fallback>
      <p:transition spd="slow" advTm="42591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81C753FD-96EC-101A-B8A4-5F69A189BEF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7494" y="252549"/>
            <a:ext cx="6220278" cy="3262811"/>
          </a:xfrm>
        </p:spPr>
        <p:txBody>
          <a:bodyPr/>
          <a:lstStyle/>
          <a:p>
            <a:r>
              <a:rPr lang="en-US" dirty="0"/>
              <a:t>Final Reflection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67BB04B7-47A4-741B-59E0-F0E6F2126E8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67493" y="3685939"/>
            <a:ext cx="6220277" cy="2919512"/>
          </a:xfrm>
        </p:spPr>
        <p:txBody>
          <a:bodyPr/>
          <a:lstStyle/>
          <a:p>
            <a:r>
              <a:rPr lang="en-GB" b="1" dirty="0"/>
              <a:t>What I learned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More confidence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Better organisation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New digital skills</a:t>
            </a:r>
            <a:endParaRPr lang="en-US" dirty="0"/>
          </a:p>
        </p:txBody>
      </p:sp>
      <p:pic>
        <p:nvPicPr>
          <p:cNvPr id="25" name="Video 24">
            <a:hlinkClick r:id="" action="ppaction://media"/>
            <a:extLst>
              <a:ext uri="{FF2B5EF4-FFF2-40B4-BE49-F238E27FC236}">
                <a16:creationId xmlns:a16="http://schemas.microsoft.com/office/drawing/2014/main" id="{955E9358-290D-20BB-3D78-C2141BE654C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6096735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0" advTm="37239">
        <p:cut/>
      </p:transition>
    </mc:Choice>
    <mc:Fallback>
      <p:transition advTm="37239"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D11260-CCFE-320D-67D7-5BE1EFA87C4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BDE47E4-F515-38F7-1E9F-E20CCF0AFDC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Microsoft Support – Excel Help &amp; Learning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Microsoft Support – Create a chart from start to finish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UWTSD Digital Skills Bitesize</a:t>
            </a:r>
          </a:p>
        </p:txBody>
      </p:sp>
    </p:spTree>
    <p:extLst>
      <p:ext uri="{BB962C8B-B14F-4D97-AF65-F5344CB8AC3E}">
        <p14:creationId xmlns:p14="http://schemas.microsoft.com/office/powerpoint/2010/main" val="1257768163"/>
      </p:ext>
    </p:extLst>
  </p:cSld>
  <p:clrMapOvr>
    <a:masterClrMapping/>
  </p:clrMapOvr>
</p:sld>
</file>

<file path=ppt/theme/theme1.xml><?xml version="1.0" encoding="utf-8"?>
<a:theme xmlns:a="http://schemas.openxmlformats.org/drawingml/2006/main" name="Custom">
  <a:themeElements>
    <a:clrScheme name="Universal Color Block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0068FF"/>
      </a:accent1>
      <a:accent2>
        <a:srgbClr val="DAE5EF"/>
      </a:accent2>
      <a:accent3>
        <a:srgbClr val="637183"/>
      </a:accent3>
      <a:accent4>
        <a:srgbClr val="434E5E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75">
      <a:majorFont>
        <a:latin typeface="Tenorite"/>
        <a:ea typeface=""/>
        <a:cs typeface=""/>
      </a:majorFont>
      <a:minorFont>
        <a:latin typeface="Tenorite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M45331398_Win32_SL_V13" id="{C59E605D-C281-4A06-BDA0-E97A35AC3AA8}" vid="{25D1D206-DA25-4050-926A-BD6D3A1B506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8" ma:contentTypeDescription="Create a new document." ma:contentTypeScope="" ma:versionID="60f5a4f2d2b0abadcf532d48ebf9cb7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7dd78129e6a1811f84807ad11c65153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1E98C35-9ECE-4425-BCBA-00E118C705CE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45A8381C-73EB-48EA-B45F-7B7C8C7DF409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AA6A711-2C3F-4EC0-B88B-62D74085117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Universal presentation</Template>
  <TotalTime>66</TotalTime>
  <Words>127</Words>
  <Application>Microsoft Office PowerPoint</Application>
  <PresentationFormat>Widescreen</PresentationFormat>
  <Paragraphs>44</Paragraphs>
  <Slides>8</Slides>
  <Notes>5</Notes>
  <HiddenSlides>0</HiddenSlides>
  <MMClips>7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Tenorite</vt:lpstr>
      <vt:lpstr>Custom</vt:lpstr>
      <vt:lpstr>     My Digital Portfolio   DS3 – Digital Portfolio &amp; Audio Reflection   Daniela Jimenez Buitrago  Student ID: 2543826 </vt:lpstr>
      <vt:lpstr>Microsoft Word</vt:lpstr>
      <vt:lpstr>Microsoft Excel</vt:lpstr>
      <vt:lpstr>Microsoft PowerPoint</vt:lpstr>
      <vt:lpstr>My Progress</vt:lpstr>
      <vt:lpstr>How these skills help me</vt:lpstr>
      <vt:lpstr>Final Reflection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Daniela Buitrago</dc:creator>
  <cp:lastModifiedBy>Daniela Buitrago</cp:lastModifiedBy>
  <cp:revision>1</cp:revision>
  <dcterms:created xsi:type="dcterms:W3CDTF">2026-08-16T22:55:00Z</dcterms:created>
  <dcterms:modified xsi:type="dcterms:W3CDTF">2026-08-17T00:01:21Z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