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312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72" y="8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08/08/2021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08/08/2021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08/08/2021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08/08/2021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08/08/2021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08/08/2021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08/08/2021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08/08/2021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08/08/2021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08/08/2021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08/08/2021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08/08/2021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08/08/2021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LCBB4002: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9_Seminar Activity 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9DA2F-2605-4A04-B666-10829E90D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b="1" dirty="0"/>
              <a:t>Seminar Task</a:t>
            </a:r>
            <a:br>
              <a:rPr lang="en-US" sz="1100" b="1" dirty="0"/>
            </a:br>
            <a:br>
              <a:rPr lang="en-US" sz="1100" b="1" dirty="0"/>
            </a:br>
            <a:br>
              <a:rPr lang="en-US" sz="1100" b="1" dirty="0"/>
            </a:br>
            <a:endParaRPr lang="en-GB" sz="1100" dirty="0"/>
          </a:p>
        </p:txBody>
      </p:sp>
      <p:pic>
        <p:nvPicPr>
          <p:cNvPr id="4" name="Picture 3" descr="Shape&#10;&#10;Description automatically generated">
            <a:extLst>
              <a:ext uri="{FF2B5EF4-FFF2-40B4-BE49-F238E27FC236}">
                <a16:creationId xmlns:a16="http://schemas.microsoft.com/office/drawing/2014/main" id="{94BB5C39-5A7A-46C6-82F3-EFD88CE34BE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0" y="1796434"/>
            <a:ext cx="4495800" cy="2813745"/>
          </a:xfrm>
          <a:prstGeom prst="rect">
            <a:avLst/>
          </a:prstGeom>
          <a:noFill/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4A5FF2E7-070B-48CC-8535-DC55A8D89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47565" y="1627095"/>
            <a:ext cx="7879976" cy="3482788"/>
          </a:xfrm>
        </p:spPr>
        <p:txBody>
          <a:bodyPr/>
          <a:lstStyle/>
          <a:p>
            <a:r>
              <a:rPr lang="en-US" dirty="0"/>
              <a:t>Develop a strategic plan and implementation strategy for a charity organization engaged in Social Service Enterprise. </a:t>
            </a:r>
          </a:p>
          <a:p>
            <a:r>
              <a:rPr lang="en-US" dirty="0"/>
              <a:t>Their aim is to provide employment, training and rehabilitation for people with limited employability.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B99B95-1FE1-40A7-83A1-B27A6210D4C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74825" y="6524626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08/08/2021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AF2F7-5E49-48B9-A9C2-C34F6B0E36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480550" y="6381751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828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57</Words>
  <Application>Microsoft Office PowerPoint</Application>
  <PresentationFormat>Widescreen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Myriad Pro</vt:lpstr>
      <vt:lpstr>20140311PresentationUWTSDTemplate</vt:lpstr>
      <vt:lpstr>LCBB4002: Community Engagement      </vt:lpstr>
      <vt:lpstr>Seminar Task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21</cp:revision>
  <dcterms:created xsi:type="dcterms:W3CDTF">2021-06-11T21:49:32Z</dcterms:created>
  <dcterms:modified xsi:type="dcterms:W3CDTF">2021-08-08T15:15:13Z</dcterms:modified>
</cp:coreProperties>
</file>