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media/image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media/image2.jpeg" ContentType="image/jpeg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1pPr>
    <a:lvl2pPr marL="0" marR="0" indent="4572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2pPr>
    <a:lvl3pPr marL="0" marR="0" indent="9144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3pPr>
    <a:lvl4pPr marL="0" marR="0" indent="13716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4pPr>
    <a:lvl5pPr marL="0" marR="0" indent="18288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5pPr>
    <a:lvl6pPr marL="0" marR="0" indent="22860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6pPr>
    <a:lvl7pPr marL="0" marR="0" indent="27432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7pPr>
    <a:lvl8pPr marL="0" marR="0" indent="32004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8pPr>
    <a:lvl9pPr marL="0" marR="0" indent="3657600" algn="ctr" defTabSz="821531" rtl="0" fontAlgn="auto" latinLnBrk="0" hangingPunct="0">
      <a:lnSpc>
        <a:spcPct val="80000"/>
      </a:lnSpc>
      <a:spcBef>
        <a:spcPts val="400"/>
      </a:spcBef>
      <a:spcAft>
        <a:spcPts val="0"/>
      </a:spcAft>
      <a:buClrTx/>
      <a:buSzTx/>
      <a:buFontTx/>
      <a:buNone/>
      <a:tabLst>
        <a:tab pos="812800" algn="l"/>
      </a:tabLst>
      <a:defRPr b="0" baseline="0" cap="none" i="0" spc="-26" strike="noStrike" sz="2600" u="none" kumimoji="0" normalizeH="0">
        <a:ln>
          <a:noFill/>
        </a:ln>
        <a:solidFill>
          <a:srgbClr val="000000"/>
        </a:solidFill>
        <a:effectLst/>
        <a:uFillTx/>
        <a:latin typeface="Graphik Compact Regular"/>
        <a:ea typeface="Graphik Compact Regular"/>
        <a:cs typeface="Graphik Compact Regular"/>
        <a:sym typeface="Graphik Compact Regular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chemeClr val="accent4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FEFA07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254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254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chemeClr val="accent4">
              <a:hueOff val="3712597"/>
              <a:satOff val="-23099"/>
              <a:lumOff val="5802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9BCEF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2871FF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D1F6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E7FE9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wholeTbl>
    <a:band2H>
      <a:tcTxStyle b="def" i="def"/>
      <a:tcStyle>
        <a:tcBdr/>
        <a:fill>
          <a:solidFill>
            <a:srgbClr val="EAEAEA"/>
          </a:solidFill>
        </a:fill>
      </a:tcStyle>
    </a:band2H>
    <a:firstCol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firstCol>
    <a:lastRow>
      <a:tcTxStyle b="on" i="off">
        <a:font>
          <a:latin typeface="Graphik Semibold"/>
          <a:ea typeface="Graphik Semibold"/>
          <a:cs typeface="Graphik Semibold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D5D5D5"/>
          </a:solidFill>
        </a:fill>
      </a:tcStyle>
    </a:lastRow>
    <a:firstRow>
      <a:tcTxStyle b="on" i="off">
        <a:font>
          <a:latin typeface="Graphik Semibold"/>
          <a:ea typeface="Graphik Semibold"/>
          <a:cs typeface="Graphik Semibold"/>
        </a:font>
        <a:srgbClr val="FFFFFF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92929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9" name="Shape 15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esentation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Presentation Title</a:t>
            </a:r>
          </a:p>
        </p:txBody>
      </p:sp>
      <p:sp>
        <p:nvSpPr>
          <p:cNvPr id="12" name="Body Level One…"/>
          <p:cNvSpPr txBox="1"/>
          <p:nvPr>
            <p:ph type="body" sz="quarter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Presentation Subtitle 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miling person wearing sunglasses and a yellow top against a teal background"/>
          <p:cNvSpPr/>
          <p:nvPr>
            <p:ph type="pic" idx="21"/>
          </p:nvPr>
        </p:nvSpPr>
        <p:spPr>
          <a:xfrm>
            <a:off x="-685800" y="-6146800"/>
            <a:ext cx="34201100" cy="2008998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1" name="Presentation Title"/>
          <p:cNvSpPr txBox="1"/>
          <p:nvPr>
            <p:ph type="title" hasCustomPrompt="1"/>
          </p:nvPr>
        </p:nvSpPr>
        <p:spPr>
          <a:xfrm>
            <a:off x="1295400" y="4384675"/>
            <a:ext cx="21869400" cy="4699000"/>
          </a:xfrm>
          <a:prstGeom prst="rect">
            <a:avLst/>
          </a:prstGeom>
        </p:spPr>
        <p:txBody>
          <a:bodyPr/>
          <a:lstStyle/>
          <a:p>
            <a:pPr/>
            <a:r>
              <a:t>Presentation Title</a:t>
            </a:r>
          </a:p>
        </p:txBody>
      </p:sp>
      <p:sp>
        <p:nvSpPr>
          <p:cNvPr id="22" name="Body Level One…"/>
          <p:cNvSpPr txBox="1"/>
          <p:nvPr>
            <p:ph type="body" sz="quarter" idx="1" hasCustomPrompt="1"/>
          </p:nvPr>
        </p:nvSpPr>
        <p:spPr>
          <a:xfrm>
            <a:off x="1295400" y="9268776"/>
            <a:ext cx="21869400" cy="1422714"/>
          </a:xfrm>
          <a:prstGeom prst="rect">
            <a:avLst/>
          </a:prstGeom>
        </p:spPr>
        <p:txBody>
          <a:bodyPr/>
          <a:lstStyle/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ide view of a person wearing a yellow hooded jacket in front of yellow shutters"/>
          <p:cNvSpPr/>
          <p:nvPr>
            <p:ph type="pic" idx="21"/>
          </p:nvPr>
        </p:nvSpPr>
        <p:spPr>
          <a:xfrm>
            <a:off x="8922063" y="-1"/>
            <a:ext cx="20573998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1" name="Slide Title"/>
          <p:cNvSpPr txBox="1"/>
          <p:nvPr>
            <p:ph type="title" hasCustomPrompt="1"/>
          </p:nvPr>
        </p:nvSpPr>
        <p:spPr>
          <a:xfrm>
            <a:off x="1295400" y="3743016"/>
            <a:ext cx="11442700" cy="5334001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32" name="Body Level One…"/>
          <p:cNvSpPr txBox="1"/>
          <p:nvPr>
            <p:ph type="body" sz="quarter" idx="1" hasCustomPrompt="1"/>
          </p:nvPr>
        </p:nvSpPr>
        <p:spPr>
          <a:xfrm>
            <a:off x="1295400" y="9271000"/>
            <a:ext cx="11442700" cy="3175000"/>
          </a:xfrm>
          <a:prstGeom prst="rect">
            <a:avLst/>
          </a:prstGeom>
        </p:spPr>
        <p:txBody>
          <a:bodyPr/>
          <a:lstStyle/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Author and Date"/>
          <p:cNvSpPr txBox="1"/>
          <p:nvPr>
            <p:ph type="body" sz="quarter" idx="21" hasCustomPrompt="1"/>
          </p:nvPr>
        </p:nvSpPr>
        <p:spPr>
          <a:xfrm>
            <a:off x="1295400" y="12955885"/>
            <a:ext cx="21869400" cy="429261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200"/>
              </a:spcBef>
              <a:defRPr spc="-59" sz="20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41" name="Slide Subtitle"/>
          <p:cNvSpPr txBox="1"/>
          <p:nvPr>
            <p:ph type="body" sz="quarter" idx="22" hasCustomPrompt="1"/>
          </p:nvPr>
        </p:nvSpPr>
        <p:spPr>
          <a:xfrm>
            <a:off x="1295400" y="3543455"/>
            <a:ext cx="21869400" cy="694056"/>
          </a:xfrm>
          <a:prstGeom prst="rect">
            <a:avLst/>
          </a:prstGeom>
        </p:spPr>
        <p:txBody>
          <a:bodyPr/>
          <a:lstStyle/>
          <a:p>
            <a:pPr/>
            <a:r>
              <a:t>Slide Subtitle</a:t>
            </a:r>
          </a:p>
        </p:txBody>
      </p:sp>
      <p:sp>
        <p:nvSpPr>
          <p:cNvPr id="42" name="Rectangle"/>
          <p:cNvSpPr/>
          <p:nvPr/>
        </p:nvSpPr>
        <p:spPr>
          <a:xfrm>
            <a:off x="0" y="990550"/>
            <a:ext cx="24384000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43" name="Slide Title"/>
          <p:cNvSpPr txBox="1"/>
          <p:nvPr>
            <p:ph type="title" hasCustomPrompt="1"/>
          </p:nvPr>
        </p:nvSpPr>
        <p:spPr>
          <a:xfrm>
            <a:off x="1295400" y="1620697"/>
            <a:ext cx="21869400" cy="1778386"/>
          </a:xfrm>
          <a:prstGeom prst="rect">
            <a:avLst/>
          </a:prstGeom>
        </p:spPr>
        <p:txBody>
          <a:bodyPr anchor="t"/>
          <a:lstStyle>
            <a:lvl1pPr defTabSz="584200">
              <a:defRPr spc="-400" sz="10000"/>
            </a:lvl1pPr>
          </a:lstStyle>
          <a:p>
            <a:pPr/>
            <a:r>
              <a:t>Slide 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xfrm>
            <a:off x="1295400" y="5270500"/>
            <a:ext cx="21869400" cy="7137400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300"/>
              </a:spcBef>
              <a:defRPr cap="none" spc="0" sz="4000"/>
            </a:lvl1pPr>
            <a:lvl2pPr defTabSz="584200">
              <a:spcBef>
                <a:spcPts val="3300"/>
              </a:spcBef>
              <a:defRPr cap="none" spc="0" sz="4000"/>
            </a:lvl2pPr>
            <a:lvl3pPr defTabSz="584200">
              <a:spcBef>
                <a:spcPts val="3300"/>
              </a:spcBef>
              <a:defRPr cap="none" spc="0" sz="4000"/>
            </a:lvl3pPr>
            <a:lvl4pPr defTabSz="584200">
              <a:spcBef>
                <a:spcPts val="3300"/>
              </a:spcBef>
              <a:defRPr cap="none" spc="0" sz="4000"/>
            </a:lvl4pPr>
            <a:lvl5pPr defTabSz="584200">
              <a:spcBef>
                <a:spcPts val="3300"/>
              </a:spcBef>
              <a:defRPr cap="none" spc="0" sz="4000"/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22793706" y="12981031"/>
            <a:ext cx="361189" cy="404115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Author and Date"/>
          <p:cNvSpPr txBox="1"/>
          <p:nvPr>
            <p:ph type="body" sz="quarter" idx="21" hasCustomPrompt="1"/>
          </p:nvPr>
        </p:nvSpPr>
        <p:spPr>
          <a:xfrm>
            <a:off x="1295400" y="12955885"/>
            <a:ext cx="21869400" cy="429261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200"/>
              </a:spcBef>
              <a:defRPr spc="-59" sz="20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53" name="Body Level One…"/>
          <p:cNvSpPr txBox="1"/>
          <p:nvPr>
            <p:ph type="body" idx="1" hasCustomPrompt="1"/>
          </p:nvPr>
        </p:nvSpPr>
        <p:spPr>
          <a:xfrm>
            <a:off x="1295400" y="5270500"/>
            <a:ext cx="21869400" cy="7135317"/>
          </a:xfrm>
          <a:prstGeom prst="rect">
            <a:avLst/>
          </a:prstGeom>
        </p:spPr>
        <p:txBody>
          <a:bodyPr numCol="2" spcCol="1093469"/>
          <a:lstStyle>
            <a:lvl1pPr defTabSz="584200">
              <a:spcBef>
                <a:spcPts val="3300"/>
              </a:spcBef>
              <a:defRPr cap="none" spc="0" sz="4000"/>
            </a:lvl1pPr>
            <a:lvl2pPr defTabSz="584200">
              <a:spcBef>
                <a:spcPts val="3300"/>
              </a:spcBef>
              <a:defRPr cap="none" spc="0" sz="4000"/>
            </a:lvl2pPr>
            <a:lvl3pPr defTabSz="584200">
              <a:spcBef>
                <a:spcPts val="3300"/>
              </a:spcBef>
              <a:defRPr cap="none" spc="0" sz="4000"/>
            </a:lvl3pPr>
            <a:lvl4pPr defTabSz="584200">
              <a:spcBef>
                <a:spcPts val="3300"/>
              </a:spcBef>
              <a:defRPr cap="none" spc="0" sz="4000"/>
            </a:lvl4pPr>
            <a:lvl5pPr defTabSz="584200">
              <a:spcBef>
                <a:spcPts val="3300"/>
              </a:spcBef>
              <a:defRPr cap="none" spc="0" sz="4000"/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4" name="Rectangle"/>
          <p:cNvSpPr/>
          <p:nvPr/>
        </p:nvSpPr>
        <p:spPr>
          <a:xfrm>
            <a:off x="0" y="990550"/>
            <a:ext cx="24384000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erson with a big smile wearing a blue top in front of a blue wall"/>
          <p:cNvSpPr/>
          <p:nvPr>
            <p:ph type="pic" idx="21"/>
          </p:nvPr>
        </p:nvSpPr>
        <p:spPr>
          <a:xfrm>
            <a:off x="10236489" y="-1"/>
            <a:ext cx="2056146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Body Level One…"/>
          <p:cNvSpPr txBox="1"/>
          <p:nvPr>
            <p:ph type="body" sz="half" idx="1" hasCustomPrompt="1"/>
          </p:nvPr>
        </p:nvSpPr>
        <p:spPr>
          <a:xfrm>
            <a:off x="1295400" y="5257800"/>
            <a:ext cx="11442700" cy="6886575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300"/>
              </a:spcBef>
              <a:defRPr cap="none" spc="0" sz="4000"/>
            </a:lvl1pPr>
            <a:lvl2pPr defTabSz="584200">
              <a:spcBef>
                <a:spcPts val="3300"/>
              </a:spcBef>
              <a:defRPr cap="none" spc="0" sz="4000"/>
            </a:lvl2pPr>
            <a:lvl3pPr defTabSz="584200">
              <a:spcBef>
                <a:spcPts val="3300"/>
              </a:spcBef>
              <a:defRPr cap="none" spc="0" sz="4000"/>
            </a:lvl3pPr>
            <a:lvl4pPr defTabSz="584200">
              <a:spcBef>
                <a:spcPts val="3300"/>
              </a:spcBef>
              <a:defRPr cap="none" spc="0" sz="4000"/>
            </a:lvl4pPr>
            <a:lvl5pPr defTabSz="584200">
              <a:spcBef>
                <a:spcPts val="3300"/>
              </a:spcBef>
              <a:defRPr cap="none" spc="0" sz="4000"/>
            </a:lvl5pPr>
          </a:lstStyle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4" name="Rectangle"/>
          <p:cNvSpPr/>
          <p:nvPr/>
        </p:nvSpPr>
        <p:spPr>
          <a:xfrm>
            <a:off x="0" y="990550"/>
            <a:ext cx="12538389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65" name="Author and Date"/>
          <p:cNvSpPr txBox="1"/>
          <p:nvPr>
            <p:ph type="body" sz="quarter" idx="22" hasCustomPrompt="1"/>
          </p:nvPr>
        </p:nvSpPr>
        <p:spPr>
          <a:xfrm>
            <a:off x="1295400" y="12955885"/>
            <a:ext cx="11442700" cy="429261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200"/>
              </a:spcBef>
              <a:defRPr spc="-59" sz="20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66" name="Slide Title"/>
          <p:cNvSpPr txBox="1"/>
          <p:nvPr>
            <p:ph type="title" hasCustomPrompt="1"/>
          </p:nvPr>
        </p:nvSpPr>
        <p:spPr>
          <a:xfrm>
            <a:off x="1295400" y="1625600"/>
            <a:ext cx="11442700" cy="2466975"/>
          </a:xfrm>
          <a:prstGeom prst="rect">
            <a:avLst/>
          </a:prstGeom>
        </p:spPr>
        <p:txBody>
          <a:bodyPr anchor="t"/>
          <a:lstStyle>
            <a:lvl1pPr defTabSz="584200">
              <a:defRPr spc="-400" sz="10000"/>
            </a:lvl1pPr>
          </a:lstStyle>
          <a:p>
            <a:pPr/>
            <a:r>
              <a:t>Slide Title</a:t>
            </a:r>
          </a:p>
        </p:txBody>
      </p:sp>
      <p:sp>
        <p:nvSpPr>
          <p:cNvPr id="67" name="Slide Subtitle"/>
          <p:cNvSpPr txBox="1"/>
          <p:nvPr>
            <p:ph type="body" sz="quarter" idx="23" hasCustomPrompt="1"/>
          </p:nvPr>
        </p:nvSpPr>
        <p:spPr>
          <a:xfrm>
            <a:off x="1295400" y="4092575"/>
            <a:ext cx="11442701" cy="678372"/>
          </a:xfrm>
          <a:prstGeom prst="rect">
            <a:avLst/>
          </a:prstGeom>
        </p:spPr>
        <p:txBody>
          <a:bodyPr/>
          <a:lstStyle>
            <a:lvl1pPr defTabSz="566674">
              <a:defRPr spc="-101" sz="3395"/>
            </a:lvl1pPr>
          </a:lstStyle>
          <a:p>
            <a:pPr/>
            <a:r>
              <a:t>Slide Subtitle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ection Title"/>
          <p:cNvSpPr txBox="1"/>
          <p:nvPr>
            <p:ph type="title" hasCustomPrompt="1"/>
          </p:nvPr>
        </p:nvSpPr>
        <p:spPr>
          <a:xfrm>
            <a:off x="1295400" y="5404408"/>
            <a:ext cx="21869400" cy="2881785"/>
          </a:xfrm>
          <a:prstGeom prst="rect">
            <a:avLst/>
          </a:prstGeom>
        </p:spPr>
        <p:txBody>
          <a:bodyPr anchor="ctr"/>
          <a:lstStyle>
            <a:lvl1pPr defTabSz="825500">
              <a:defRPr spc="-408" sz="10200"/>
            </a:lvl1pPr>
          </a:lstStyle>
          <a:p>
            <a:pPr/>
            <a:r>
              <a:t>Section Title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Author and Date"/>
          <p:cNvSpPr txBox="1"/>
          <p:nvPr>
            <p:ph type="body" sz="quarter" idx="21" hasCustomPrompt="1"/>
          </p:nvPr>
        </p:nvSpPr>
        <p:spPr>
          <a:xfrm>
            <a:off x="1295400" y="12955885"/>
            <a:ext cx="21869400" cy="429261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200"/>
              </a:spcBef>
              <a:defRPr spc="-59" sz="20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84" name="Slide Subtitle"/>
          <p:cNvSpPr txBox="1"/>
          <p:nvPr>
            <p:ph type="body" sz="quarter" idx="22" hasCustomPrompt="1"/>
          </p:nvPr>
        </p:nvSpPr>
        <p:spPr>
          <a:xfrm>
            <a:off x="1295400" y="3543455"/>
            <a:ext cx="21869400" cy="694056"/>
          </a:xfrm>
          <a:prstGeom prst="rect">
            <a:avLst/>
          </a:prstGeom>
        </p:spPr>
        <p:txBody>
          <a:bodyPr/>
          <a:lstStyle/>
          <a:p>
            <a:pPr/>
            <a:r>
              <a:t>Slide Subtitle </a:t>
            </a:r>
          </a:p>
        </p:txBody>
      </p:sp>
      <p:sp>
        <p:nvSpPr>
          <p:cNvPr id="85" name="Rectangle"/>
          <p:cNvSpPr/>
          <p:nvPr/>
        </p:nvSpPr>
        <p:spPr>
          <a:xfrm>
            <a:off x="0" y="990550"/>
            <a:ext cx="24384000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86" name="Slide Title"/>
          <p:cNvSpPr txBox="1"/>
          <p:nvPr>
            <p:ph type="title" hasCustomPrompt="1"/>
          </p:nvPr>
        </p:nvSpPr>
        <p:spPr>
          <a:xfrm>
            <a:off x="1295400" y="1620697"/>
            <a:ext cx="21869400" cy="1778001"/>
          </a:xfrm>
          <a:prstGeom prst="rect">
            <a:avLst/>
          </a:prstGeom>
        </p:spPr>
        <p:txBody>
          <a:bodyPr anchor="t"/>
          <a:lstStyle>
            <a:lvl1pPr defTabSz="584200">
              <a:defRPr spc="-400" sz="10000"/>
            </a:lvl1pPr>
          </a:lstStyle>
          <a:p>
            <a:pPr/>
            <a:r>
              <a:t>Slide Title</a:t>
            </a:r>
          </a:p>
        </p:txBody>
      </p:sp>
      <p:sp>
        <p:nvSpPr>
          <p:cNvPr id="8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Author and Date"/>
          <p:cNvSpPr txBox="1"/>
          <p:nvPr>
            <p:ph type="body" sz="quarter" idx="21" hasCustomPrompt="1"/>
          </p:nvPr>
        </p:nvSpPr>
        <p:spPr>
          <a:xfrm>
            <a:off x="1295400" y="12955885"/>
            <a:ext cx="21869400" cy="429261"/>
          </a:xfrm>
          <a:prstGeom prst="rect">
            <a:avLst/>
          </a:prstGeom>
        </p:spPr>
        <p:txBody>
          <a:bodyPr/>
          <a:lstStyle>
            <a:lvl1pPr defTabSz="584200">
              <a:spcBef>
                <a:spcPts val="3200"/>
              </a:spcBef>
              <a:defRPr spc="-59" sz="2000"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95" name="Agenda Subtitle"/>
          <p:cNvSpPr txBox="1"/>
          <p:nvPr>
            <p:ph type="body" sz="quarter" idx="22" hasCustomPrompt="1"/>
          </p:nvPr>
        </p:nvSpPr>
        <p:spPr>
          <a:xfrm>
            <a:off x="1295400" y="3543455"/>
            <a:ext cx="21869400" cy="694056"/>
          </a:xfrm>
          <a:prstGeom prst="rect">
            <a:avLst/>
          </a:prstGeom>
        </p:spPr>
        <p:txBody>
          <a:bodyPr/>
          <a:lstStyle/>
          <a:p>
            <a:pPr/>
            <a:r>
              <a:t>Agenda Subtitle</a:t>
            </a:r>
          </a:p>
        </p:txBody>
      </p:sp>
      <p:sp>
        <p:nvSpPr>
          <p:cNvPr id="96" name="Body Level One…"/>
          <p:cNvSpPr txBox="1"/>
          <p:nvPr>
            <p:ph type="body" idx="1" hasCustomPrompt="1"/>
          </p:nvPr>
        </p:nvSpPr>
        <p:spPr>
          <a:xfrm>
            <a:off x="1295400" y="5118100"/>
            <a:ext cx="21869400" cy="7137400"/>
          </a:xfrm>
          <a:prstGeom prst="rect">
            <a:avLst/>
          </a:prstGeom>
        </p:spPr>
        <p:txBody>
          <a:bodyPr/>
          <a:lstStyle>
            <a:lvl1pPr defTabSz="825500">
              <a:spcBef>
                <a:spcPts val="3200"/>
              </a:spcBef>
              <a:defRPr b="1" cap="none" spc="-53" sz="5400" u="sng">
                <a:latin typeface="+mn-lt"/>
                <a:ea typeface="+mn-ea"/>
                <a:cs typeface="+mn-cs"/>
                <a:sym typeface="Graphik"/>
              </a:defRPr>
            </a:lvl1pPr>
            <a:lvl2pPr defTabSz="825500">
              <a:spcBef>
                <a:spcPts val="3200"/>
              </a:spcBef>
              <a:defRPr b="1" cap="none" spc="-53" sz="5400" u="sng">
                <a:latin typeface="+mn-lt"/>
                <a:ea typeface="+mn-ea"/>
                <a:cs typeface="+mn-cs"/>
                <a:sym typeface="Graphik"/>
              </a:defRPr>
            </a:lvl2pPr>
            <a:lvl3pPr defTabSz="825500">
              <a:spcBef>
                <a:spcPts val="3200"/>
              </a:spcBef>
              <a:defRPr b="1" cap="none" spc="-53" sz="5400" u="sng">
                <a:latin typeface="+mn-lt"/>
                <a:ea typeface="+mn-ea"/>
                <a:cs typeface="+mn-cs"/>
                <a:sym typeface="Graphik"/>
              </a:defRPr>
            </a:lvl3pPr>
            <a:lvl4pPr defTabSz="825500">
              <a:spcBef>
                <a:spcPts val="3200"/>
              </a:spcBef>
              <a:defRPr b="1" cap="none" spc="-53" sz="5400" u="sng">
                <a:latin typeface="+mn-lt"/>
                <a:ea typeface="+mn-ea"/>
                <a:cs typeface="+mn-cs"/>
                <a:sym typeface="Graphik"/>
              </a:defRPr>
            </a:lvl4pPr>
            <a:lvl5pPr defTabSz="825500">
              <a:spcBef>
                <a:spcPts val="3200"/>
              </a:spcBef>
              <a:defRPr b="1" cap="none" spc="-53" sz="5400" u="sng">
                <a:latin typeface="+mn-lt"/>
                <a:ea typeface="+mn-ea"/>
                <a:cs typeface="+mn-cs"/>
                <a:sym typeface="Graphik"/>
              </a:defRPr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97" name="Rectangle"/>
          <p:cNvSpPr/>
          <p:nvPr/>
        </p:nvSpPr>
        <p:spPr>
          <a:xfrm>
            <a:off x="0" y="990550"/>
            <a:ext cx="24384000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98" name="Agenda Title"/>
          <p:cNvSpPr txBox="1"/>
          <p:nvPr>
            <p:ph type="title" hasCustomPrompt="1"/>
          </p:nvPr>
        </p:nvSpPr>
        <p:spPr>
          <a:xfrm>
            <a:off x="1295400" y="1620697"/>
            <a:ext cx="21869400" cy="1778001"/>
          </a:xfrm>
          <a:prstGeom prst="rect">
            <a:avLst/>
          </a:prstGeom>
        </p:spPr>
        <p:txBody>
          <a:bodyPr anchor="t"/>
          <a:lstStyle>
            <a:lvl1pPr defTabSz="584200">
              <a:defRPr spc="-400" sz="10000"/>
            </a:lvl1pPr>
          </a:lstStyle>
          <a:p>
            <a:pPr/>
            <a:r>
              <a:t>Agenda Title</a:t>
            </a:r>
          </a:p>
        </p:txBody>
      </p:sp>
      <p:sp>
        <p:nvSpPr>
          <p:cNvPr id="9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Body Level One…"/>
          <p:cNvSpPr txBox="1"/>
          <p:nvPr>
            <p:ph type="body" sz="half" idx="1" hasCustomPrompt="1"/>
          </p:nvPr>
        </p:nvSpPr>
        <p:spPr>
          <a:xfrm>
            <a:off x="1298277" y="4927600"/>
            <a:ext cx="21863646" cy="3853767"/>
          </a:xfrm>
          <a:prstGeom prst="rect">
            <a:avLst/>
          </a:prstGeom>
        </p:spPr>
        <p:txBody>
          <a:bodyPr anchor="ctr"/>
          <a:lstStyle>
            <a:lvl1pPr algn="ctr" defTabSz="1160859">
              <a:defRPr b="1" spc="-408" sz="10200">
                <a:latin typeface="+mn-lt"/>
                <a:ea typeface="+mn-ea"/>
                <a:cs typeface="+mn-cs"/>
                <a:sym typeface="Graphik"/>
              </a:defRPr>
            </a:lvl1pPr>
            <a:lvl2pPr algn="ctr" defTabSz="1160859">
              <a:defRPr b="1" spc="-408" sz="10200">
                <a:latin typeface="+mn-lt"/>
                <a:ea typeface="+mn-ea"/>
                <a:cs typeface="+mn-cs"/>
                <a:sym typeface="Graphik"/>
              </a:defRPr>
            </a:lvl2pPr>
            <a:lvl3pPr algn="ctr" defTabSz="1160859">
              <a:defRPr b="1" spc="-408" sz="10200">
                <a:latin typeface="+mn-lt"/>
                <a:ea typeface="+mn-ea"/>
                <a:cs typeface="+mn-cs"/>
                <a:sym typeface="Graphik"/>
              </a:defRPr>
            </a:lvl3pPr>
            <a:lvl4pPr algn="ctr" defTabSz="1160859">
              <a:defRPr b="1" spc="-408" sz="10200">
                <a:latin typeface="+mn-lt"/>
                <a:ea typeface="+mn-ea"/>
                <a:cs typeface="+mn-cs"/>
                <a:sym typeface="Graphik"/>
              </a:defRPr>
            </a:lvl4pPr>
            <a:lvl5pPr algn="ctr" defTabSz="1160859">
              <a:defRPr b="1" spc="-408" sz="10200">
                <a:latin typeface="+mn-lt"/>
                <a:ea typeface="+mn-ea"/>
                <a:cs typeface="+mn-cs"/>
                <a:sym typeface="Graphik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Body Level One…"/>
          <p:cNvSpPr txBox="1"/>
          <p:nvPr>
            <p:ph type="body" sz="half" idx="1" hasCustomPrompt="1"/>
          </p:nvPr>
        </p:nvSpPr>
        <p:spPr>
          <a:xfrm>
            <a:off x="1295400" y="3587043"/>
            <a:ext cx="21869400" cy="4730168"/>
          </a:xfrm>
          <a:prstGeom prst="rect">
            <a:avLst/>
          </a:prstGeom>
        </p:spPr>
        <p:txBody>
          <a:bodyPr anchor="b"/>
          <a:lstStyle>
            <a:lvl1pPr algn="ctr" defTabSz="825500">
              <a:lnSpc>
                <a:spcPct val="70000"/>
              </a:lnSpc>
              <a:defRPr b="1" spc="-448" sz="22400">
                <a:latin typeface="+mn-lt"/>
                <a:ea typeface="+mn-ea"/>
                <a:cs typeface="+mn-cs"/>
                <a:sym typeface="Graphik"/>
              </a:defRPr>
            </a:lvl1pPr>
            <a:lvl2pPr algn="ctr" defTabSz="825500">
              <a:lnSpc>
                <a:spcPct val="70000"/>
              </a:lnSpc>
              <a:defRPr b="1" spc="-448" sz="22400">
                <a:latin typeface="+mn-lt"/>
                <a:ea typeface="+mn-ea"/>
                <a:cs typeface="+mn-cs"/>
                <a:sym typeface="Graphik"/>
              </a:defRPr>
            </a:lvl2pPr>
            <a:lvl3pPr algn="ctr" defTabSz="825500">
              <a:lnSpc>
                <a:spcPct val="70000"/>
              </a:lnSpc>
              <a:defRPr b="1" spc="-448" sz="22400">
                <a:latin typeface="+mn-lt"/>
                <a:ea typeface="+mn-ea"/>
                <a:cs typeface="+mn-cs"/>
                <a:sym typeface="Graphik"/>
              </a:defRPr>
            </a:lvl3pPr>
            <a:lvl4pPr algn="ctr" defTabSz="825500">
              <a:lnSpc>
                <a:spcPct val="70000"/>
              </a:lnSpc>
              <a:defRPr b="1" spc="-448" sz="22400">
                <a:latin typeface="+mn-lt"/>
                <a:ea typeface="+mn-ea"/>
                <a:cs typeface="+mn-cs"/>
                <a:sym typeface="Graphik"/>
              </a:defRPr>
            </a:lvl4pPr>
            <a:lvl5pPr algn="ctr" defTabSz="825500">
              <a:lnSpc>
                <a:spcPct val="70000"/>
              </a:lnSpc>
              <a:defRPr b="1" spc="-448" sz="22400">
                <a:latin typeface="+mn-lt"/>
                <a:ea typeface="+mn-ea"/>
                <a:cs typeface="+mn-cs"/>
                <a:sym typeface="Graphik"/>
              </a:defRPr>
            </a:lvl5pPr>
          </a:lstStyle>
          <a:p>
            <a:pPr/>
            <a:r>
              <a:t>100%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5" name="Rectangle"/>
          <p:cNvSpPr/>
          <p:nvPr/>
        </p:nvSpPr>
        <p:spPr>
          <a:xfrm>
            <a:off x="0" y="990550"/>
            <a:ext cx="24384000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116" name="Fact information"/>
          <p:cNvSpPr txBox="1"/>
          <p:nvPr>
            <p:ph type="body" sz="quarter" idx="21" hasCustomPrompt="1"/>
          </p:nvPr>
        </p:nvSpPr>
        <p:spPr>
          <a:xfrm>
            <a:off x="1295400" y="8117284"/>
            <a:ext cx="21869400" cy="592456"/>
          </a:xfrm>
          <a:prstGeom prst="rect">
            <a:avLst/>
          </a:prstGeom>
        </p:spPr>
        <p:txBody>
          <a:bodyPr/>
          <a:lstStyle>
            <a:lvl1pPr algn="ctr" defTabSz="490727">
              <a:spcBef>
                <a:spcPts val="2600"/>
              </a:spcBef>
              <a:defRPr spc="-88" sz="2940"/>
            </a:lvl1pPr>
          </a:lstStyle>
          <a:p>
            <a:pPr/>
            <a:r>
              <a:t>Fact information</a:t>
            </a:r>
          </a:p>
        </p:txBody>
      </p:sp>
      <p:sp>
        <p:nvSpPr>
          <p:cNvPr id="11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Attribution"/>
          <p:cNvSpPr txBox="1"/>
          <p:nvPr>
            <p:ph type="body" sz="quarter" idx="21" hasCustomPrompt="1"/>
          </p:nvPr>
        </p:nvSpPr>
        <p:spPr>
          <a:xfrm>
            <a:off x="2252674" y="10353079"/>
            <a:ext cx="20691414" cy="567945"/>
          </a:xfrm>
          <a:prstGeom prst="rect">
            <a:avLst/>
          </a:prstGeom>
        </p:spPr>
        <p:txBody>
          <a:bodyPr/>
          <a:lstStyle>
            <a:lvl1pPr defTabSz="584200">
              <a:defRPr spc="-84" sz="2800"/>
            </a:lvl1pPr>
          </a:lstStyle>
          <a:p>
            <a:pPr/>
            <a:r>
              <a:t>Attribution </a:t>
            </a:r>
          </a:p>
        </p:txBody>
      </p:sp>
      <p:sp>
        <p:nvSpPr>
          <p:cNvPr id="125" name="Rectangle"/>
          <p:cNvSpPr/>
          <p:nvPr/>
        </p:nvSpPr>
        <p:spPr>
          <a:xfrm>
            <a:off x="0" y="990550"/>
            <a:ext cx="24384000" cy="279401"/>
          </a:xfrm>
          <a:prstGeom prst="rect">
            <a:avLst/>
          </a:prstGeom>
          <a:solidFill>
            <a:schemeClr val="accent4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lnSpc>
                <a:spcPct val="100000"/>
              </a:lnSpc>
              <a:spcBef>
                <a:spcPts val="3300"/>
              </a:spcBef>
              <a:tabLst/>
              <a:defRPr spc="-44" sz="2200">
                <a:latin typeface="Graphik Semibold"/>
                <a:ea typeface="Graphik Semibold"/>
                <a:cs typeface="Graphik Semibold"/>
                <a:sym typeface="Graphik Semibold"/>
              </a:defRPr>
            </a:pPr>
          </a:p>
        </p:txBody>
      </p:sp>
      <p:sp>
        <p:nvSpPr>
          <p:cNvPr id="126" name="Body Level One…"/>
          <p:cNvSpPr txBox="1"/>
          <p:nvPr>
            <p:ph type="body" sz="half" idx="1" hasCustomPrompt="1"/>
          </p:nvPr>
        </p:nvSpPr>
        <p:spPr>
          <a:xfrm>
            <a:off x="1439912" y="4332885"/>
            <a:ext cx="21504176" cy="5497468"/>
          </a:xfrm>
          <a:prstGeom prst="rect">
            <a:avLst/>
          </a:prstGeom>
        </p:spPr>
        <p:txBody>
          <a:bodyPr anchor="b"/>
          <a:lstStyle>
            <a:lvl1pPr marL="714375" indent="-714375" defTabSz="1160859">
              <a:lnSpc>
                <a:spcPct val="70000"/>
              </a:lnSpc>
              <a:defRPr b="1" i="1" spc="-532" sz="13300">
                <a:latin typeface="+mn-lt"/>
                <a:ea typeface="+mn-ea"/>
                <a:cs typeface="+mn-cs"/>
                <a:sym typeface="Graphik"/>
              </a:defRPr>
            </a:lvl1pPr>
            <a:lvl2pPr marL="714375" indent="-257175" defTabSz="1160859">
              <a:lnSpc>
                <a:spcPct val="70000"/>
              </a:lnSpc>
              <a:defRPr b="1" i="1" spc="-532" sz="13300">
                <a:latin typeface="+mn-lt"/>
                <a:ea typeface="+mn-ea"/>
                <a:cs typeface="+mn-cs"/>
                <a:sym typeface="Graphik"/>
              </a:defRPr>
            </a:lvl2pPr>
            <a:lvl3pPr marL="714375" indent="200025" defTabSz="1160859">
              <a:lnSpc>
                <a:spcPct val="70000"/>
              </a:lnSpc>
              <a:defRPr b="1" i="1" spc="-532" sz="13300">
                <a:latin typeface="+mn-lt"/>
                <a:ea typeface="+mn-ea"/>
                <a:cs typeface="+mn-cs"/>
                <a:sym typeface="Graphik"/>
              </a:defRPr>
            </a:lvl3pPr>
            <a:lvl4pPr marL="714375" indent="657225" defTabSz="1160859">
              <a:lnSpc>
                <a:spcPct val="70000"/>
              </a:lnSpc>
              <a:defRPr b="1" i="1" spc="-532" sz="13300">
                <a:latin typeface="+mn-lt"/>
                <a:ea typeface="+mn-ea"/>
                <a:cs typeface="+mn-cs"/>
                <a:sym typeface="Graphik"/>
              </a:defRPr>
            </a:lvl4pPr>
            <a:lvl5pPr marL="714375" indent="1114425" defTabSz="1160859">
              <a:lnSpc>
                <a:spcPct val="70000"/>
              </a:lnSpc>
              <a:defRPr b="1" i="1" spc="-532" sz="13300">
                <a:latin typeface="+mn-lt"/>
                <a:ea typeface="+mn-ea"/>
                <a:cs typeface="+mn-cs"/>
                <a:sym typeface="Graphik"/>
              </a:defRPr>
            </a:lvl5pPr>
          </a:lstStyle>
          <a:p>
            <a:pPr/>
            <a:r>
              <a:t>“Notable Quote”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ide view of a person wearing a yellow hooded jacket in front of yellow shutters"/>
          <p:cNvSpPr/>
          <p:nvPr>
            <p:ph type="pic" idx="21"/>
          </p:nvPr>
        </p:nvSpPr>
        <p:spPr>
          <a:xfrm>
            <a:off x="4076700" y="-3937000"/>
            <a:ext cx="26492200" cy="17661467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5" name="View of the back of a person with a yellow top looking through an opening in a stone wall"/>
          <p:cNvSpPr/>
          <p:nvPr>
            <p:ph type="pic" sz="half" idx="22"/>
          </p:nvPr>
        </p:nvSpPr>
        <p:spPr>
          <a:xfrm>
            <a:off x="-1" y="-525805"/>
            <a:ext cx="12065001" cy="778261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6" name="Person with a big smile wearing a blue top in front of a blue wall"/>
          <p:cNvSpPr/>
          <p:nvPr>
            <p:ph type="pic" sz="half" idx="23"/>
          </p:nvPr>
        </p:nvSpPr>
        <p:spPr>
          <a:xfrm>
            <a:off x="-1" y="6384784"/>
            <a:ext cx="12065001" cy="804823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3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erson in blue jeans and jean jacket against a solid red and purple wall"/>
          <p:cNvSpPr/>
          <p:nvPr>
            <p:ph type="pic" idx="21"/>
          </p:nvPr>
        </p:nvSpPr>
        <p:spPr>
          <a:xfrm>
            <a:off x="0" y="-1266000"/>
            <a:ext cx="24384000" cy="1624800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5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esentation Title"/>
          <p:cNvSpPr txBox="1"/>
          <p:nvPr>
            <p:ph type="title" hasCustomPrompt="1"/>
          </p:nvPr>
        </p:nvSpPr>
        <p:spPr>
          <a:xfrm>
            <a:off x="1298349" y="4384675"/>
            <a:ext cx="21869401" cy="469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/>
          <a:p>
            <a:pPr/>
            <a:r>
              <a:t>Presentation Title</a:t>
            </a:r>
          </a:p>
        </p:txBody>
      </p:sp>
      <p:sp>
        <p:nvSpPr>
          <p:cNvPr id="3" name="Body Level One…"/>
          <p:cNvSpPr txBox="1"/>
          <p:nvPr>
            <p:ph type="body" idx="1" hasCustomPrompt="1"/>
          </p:nvPr>
        </p:nvSpPr>
        <p:spPr>
          <a:xfrm>
            <a:off x="1298349" y="9268776"/>
            <a:ext cx="21869401" cy="140224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Presentation Subtitle 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22797516" y="12979146"/>
            <a:ext cx="361189" cy="404115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3428914">
              <a:lnSpc>
                <a:spcPct val="100000"/>
              </a:lnSpc>
              <a:spcBef>
                <a:spcPts val="0"/>
              </a:spcBef>
              <a:tabLst/>
              <a:defRPr spc="0" sz="1800">
                <a:latin typeface="+mn-lt"/>
                <a:ea typeface="+mn-ea"/>
                <a:cs typeface="+mn-cs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</p:sldLayoutIdLst>
  <p:transition xmlns:p14="http://schemas.microsoft.com/office/powerpoint/2010/main" spd="med" advClick="1"/>
  <p:txStyles>
    <p:titleStyle>
      <a:lvl1pPr marL="0" marR="0" indent="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l" defTabSz="1160859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all" i="0" spc="-665" strike="noStrike" sz="13300" u="none">
          <a:solidFill>
            <a:srgbClr val="000000"/>
          </a:solidFill>
          <a:uFillTx/>
          <a:latin typeface="+mn-lt"/>
          <a:ea typeface="+mn-ea"/>
          <a:cs typeface="+mn-cs"/>
          <a:sym typeface="Graphik"/>
        </a:defRPr>
      </a:lvl9pPr>
    </p:titleStyle>
    <p:bodyStyle>
      <a:lvl1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1pPr>
      <a:lvl2pPr marL="0" marR="0" indent="4572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2pPr>
      <a:lvl3pPr marL="0" marR="0" indent="9144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3pPr>
      <a:lvl4pPr marL="0" marR="0" indent="13716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4pPr>
      <a:lvl5pPr marL="0" marR="0" indent="18288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5pPr>
      <a:lvl6pPr marL="0" marR="0" indent="22860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6pPr>
      <a:lvl7pPr marL="0" marR="0" indent="27432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7pPr>
      <a:lvl8pPr marL="0" marR="0" indent="32004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8pPr>
      <a:lvl9pPr marL="0" marR="0" indent="365760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-104" strike="noStrike" sz="3500" u="none">
          <a:solidFill>
            <a:srgbClr val="000000"/>
          </a:solidFill>
          <a:uFillTx/>
          <a:latin typeface="Graphik Semibold"/>
          <a:ea typeface="Graphik Semibold"/>
          <a:cs typeface="Graphik Semibold"/>
          <a:sym typeface="Graphik Semibold"/>
        </a:defRPr>
      </a:lvl9pPr>
    </p:bodyStyle>
    <p:otherStyle>
      <a:lvl1pPr marL="0" marR="0" indent="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4572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9144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13716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18288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22860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27432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32004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3657600" algn="ctr" defTabSz="3428914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.tif"/><Relationship Id="rId3" Type="http://schemas.openxmlformats.org/officeDocument/2006/relationships/image" Target="../media/image2.tif"/><Relationship Id="rId4" Type="http://schemas.openxmlformats.org/officeDocument/2006/relationships/image" Target="../media/image3.tif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4.tif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5.tif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6.tif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7.tif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The war on drugs"/>
          <p:cNvSpPr txBox="1"/>
          <p:nvPr>
            <p:ph type="ctrTitle"/>
          </p:nvPr>
        </p:nvSpPr>
        <p:spPr>
          <a:xfrm>
            <a:off x="1298349" y="4371909"/>
            <a:ext cx="21869401" cy="4699001"/>
          </a:xfrm>
          <a:prstGeom prst="rect">
            <a:avLst/>
          </a:prstGeom>
        </p:spPr>
        <p:txBody>
          <a:bodyPr/>
          <a:lstStyle/>
          <a:p>
            <a:pPr/>
            <a:r>
              <a:t>The war on drugs</a:t>
            </a:r>
          </a:p>
        </p:txBody>
      </p:sp>
      <p:sp>
        <p:nvSpPr>
          <p:cNvPr id="162" name="does it really solve the problem?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does it really solve the problem?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Side view of a person wearing a yellow hooded jacket in front of yellow shutters" descr="Side view of a person wearing a yellow hooded jacket in front of yellow shutters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7187" t="0" r="43385" b="0"/>
          <a:stretch>
            <a:fillRect/>
          </a:stretch>
        </p:blipFill>
        <p:spPr>
          <a:xfrm>
            <a:off x="12331700" y="0"/>
            <a:ext cx="12052300" cy="13715999"/>
          </a:xfrm>
          <a:prstGeom prst="rect">
            <a:avLst/>
          </a:prstGeom>
        </p:spPr>
      </p:pic>
      <p:pic>
        <p:nvPicPr>
          <p:cNvPr id="165" name="View of the back of a person with a yellow top looking through an opening in a stone wall" descr="View of the back of a person with a yellow top looking through an opening in a stone wall"/>
          <p:cNvPicPr>
            <a:picLocks noChangeAspect="1"/>
          </p:cNvPicPr>
          <p:nvPr>
            <p:ph type="pic" idx="22"/>
          </p:nvPr>
        </p:nvPicPr>
        <p:blipFill>
          <a:blip r:embed="rId3">
            <a:extLst/>
          </a:blip>
          <a:srcRect l="0" t="0" r="0" b="40097"/>
          <a:stretch>
            <a:fillRect/>
          </a:stretch>
        </p:blipFill>
        <p:spPr>
          <a:xfrm>
            <a:off x="-1" y="0"/>
            <a:ext cx="12065001" cy="6731000"/>
          </a:xfrm>
          <a:prstGeom prst="rect">
            <a:avLst/>
          </a:prstGeom>
        </p:spPr>
      </p:pic>
      <p:pic>
        <p:nvPicPr>
          <p:cNvPr id="166" name="Person with a big smile wearing a blue top in front of a blue wall" descr="Person with a big smile wearing a blue top in front of a blue wall"/>
          <p:cNvPicPr>
            <a:picLocks noChangeAspect="1"/>
          </p:cNvPicPr>
          <p:nvPr>
            <p:ph type="pic" idx="23"/>
          </p:nvPr>
        </p:nvPicPr>
        <p:blipFill>
          <a:blip r:embed="rId4">
            <a:extLst/>
          </a:blip>
          <a:srcRect l="5896" t="0" r="0" b="0"/>
          <a:stretch>
            <a:fillRect/>
          </a:stretch>
        </p:blipFill>
        <p:spPr>
          <a:xfrm>
            <a:off x="-1" y="6982221"/>
            <a:ext cx="12065001" cy="67310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he sign of the four by anthony conan doyle 1890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The sign of the four by anthony conan doyle 1890</a:t>
            </a:r>
          </a:p>
        </p:txBody>
      </p:sp>
      <p:sp>
        <p:nvSpPr>
          <p:cNvPr id="169" name="“I abhor the dull routine of existence .  I crave  for…"/>
          <p:cNvSpPr txBox="1"/>
          <p:nvPr>
            <p:ph type="body" sz="half" idx="1"/>
          </p:nvPr>
        </p:nvSpPr>
        <p:spPr>
          <a:xfrm>
            <a:off x="1439912" y="3062781"/>
            <a:ext cx="21504176" cy="5497468"/>
          </a:xfrm>
          <a:prstGeom prst="rect">
            <a:avLst/>
          </a:prstGeom>
        </p:spPr>
        <p:txBody>
          <a:bodyPr/>
          <a:lstStyle/>
          <a:p>
            <a:pPr algn="ctr">
              <a:defRPr spc="-239" sz="6000"/>
            </a:pPr>
            <a:r>
              <a:t>“I abhor the dull routine of existence .  I crave  for</a:t>
            </a:r>
          </a:p>
          <a:p>
            <a:pPr>
              <a:defRPr spc="-239" sz="6000"/>
            </a:pPr>
            <a:r>
              <a:t>mental exhalation. of   that is why I have chosen my</a:t>
            </a:r>
          </a:p>
          <a:p>
            <a:pPr>
              <a:defRPr spc="-239" sz="6000"/>
            </a:pPr>
            <a:r>
              <a:t>own particular profession, or rather created it </a:t>
            </a:r>
          </a:p>
          <a:p>
            <a:pPr>
              <a:defRPr spc="-239" sz="6000"/>
            </a:pPr>
            <a:r>
              <a:t>for I am the only one in the world” - Sherlock </a:t>
            </a:r>
          </a:p>
          <a:p>
            <a:pPr>
              <a:defRPr spc="-239" sz="6000"/>
            </a:pPr>
            <a:r>
              <a:t>Holmes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Lisa- Marie Taylor may 2023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Lisa- Marie Taylor may 2023</a:t>
            </a:r>
          </a:p>
        </p:txBody>
      </p:sp>
      <p:sp>
        <p:nvSpPr>
          <p:cNvPr id="172" name="Key Historical points"/>
          <p:cNvSpPr txBox="1"/>
          <p:nvPr>
            <p:ph type="body" idx="22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Key Historical points</a:t>
            </a:r>
          </a:p>
        </p:txBody>
      </p:sp>
      <p:sp>
        <p:nvSpPr>
          <p:cNvPr id="173" name="The Silk Road - Historical network of trade routes from China Han Dynasty 206 BCE and the Dark Web Silk Road 2023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defTabSz="391414">
              <a:spcBef>
                <a:spcPts val="2200"/>
              </a:spcBef>
              <a:defRPr sz="2680"/>
            </a:pPr>
            <a:r>
              <a:t>The Silk Road - Historical network of trade routes from China Han Dynasty 206 BCE and the Dark Web Silk Road 2023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Poppy Fields of  Turkey , China, Afghanistan now  in 2023 Mayannmar 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Vietnam - The War on Drugs Richard Nixon 1971.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Sigmund Freud and Carl Jung 1896.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1960’s Hendrix, The Stones.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El Chapo - Mexican Drug gangs and cartels.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Fenatyl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Big Pharama USA and legitimising drugs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Spice</a:t>
            </a:r>
          </a:p>
          <a:p>
            <a:pPr defTabSz="391414">
              <a:spcBef>
                <a:spcPts val="2200"/>
              </a:spcBef>
              <a:defRPr sz="2680"/>
            </a:pPr>
            <a:r>
              <a:t>Monkey Dust 2023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Person in blue jeans and jean jacket against a solid red and purple wall" descr="Person in blue jeans and jean jacket against a solid red and purple wall"/>
          <p:cNvPicPr>
            <a:picLocks noChangeAspect="1"/>
          </p:cNvPicPr>
          <p:nvPr>
            <p:ph type="pic" idx="21"/>
          </p:nvPr>
        </p:nvPicPr>
        <p:blipFill>
          <a:blip r:embed="rId2">
            <a:extLst/>
          </a:blip>
          <a:srcRect l="0" t="7466" r="0" b="7466"/>
          <a:stretch>
            <a:fillRect/>
          </a:stretch>
        </p:blipFill>
        <p:spPr>
          <a:xfrm>
            <a:off x="0" y="1"/>
            <a:ext cx="24384000" cy="1371600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Lisa-Marie Taylor May 2023"/>
          <p:cNvSpPr txBox="1"/>
          <p:nvPr>
            <p:ph type="body" idx="21"/>
          </p:nvPr>
        </p:nvSpPr>
        <p:spPr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/>
            <a:r>
              <a:t>Lisa-Marie Taylor May 2023</a:t>
            </a:r>
          </a:p>
        </p:txBody>
      </p:sp>
      <p:sp>
        <p:nvSpPr>
          <p:cNvPr id="178" name="Prescription drug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defTabSz="362204">
              <a:spcBef>
                <a:spcPts val="2000"/>
              </a:spcBef>
              <a:defRPr sz="2480" u="sng"/>
            </a:pPr>
            <a:r>
              <a:t>Prescription drugs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Oxycodone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Benzodiazapines 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Valium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Pregabalin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Tramadol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Morphine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Codine</a:t>
            </a:r>
          </a:p>
          <a:p>
            <a:pPr defTabSz="362204">
              <a:spcBef>
                <a:spcPts val="2000"/>
              </a:spcBef>
              <a:defRPr sz="2480">
                <a:latin typeface="+mn-lt"/>
                <a:ea typeface="+mn-ea"/>
                <a:cs typeface="+mn-cs"/>
                <a:sym typeface="Graphik"/>
              </a:defRPr>
            </a:pPr>
            <a:r>
              <a:t>Fenatyl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</a:p>
          <a:p>
            <a:pPr defTabSz="362204">
              <a:spcBef>
                <a:spcPts val="2000"/>
              </a:spcBef>
              <a:defRPr sz="2232" u="sng"/>
            </a:pPr>
            <a:r>
              <a:t>Non-Prescription drugs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Heroin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Cocaine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MDMA 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ACID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Weed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Skunk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Magic Mushrooms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MDPHP</a:t>
            </a:r>
          </a:p>
          <a:p>
            <a:pPr defTabSz="362204">
              <a:spcBef>
                <a:spcPts val="2000"/>
              </a:spcBef>
              <a:defRPr sz="2232">
                <a:latin typeface="+mn-lt"/>
                <a:ea typeface="+mn-ea"/>
                <a:cs typeface="+mn-cs"/>
                <a:sym typeface="Graphik"/>
              </a:defRPr>
            </a:pPr>
            <a:r>
              <a:t>Spice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Misuse of Drugs Act 1971: The Misuse of Drugs Act 1971 is the cornerstone of drug control legislation in the UK."/>
          <p:cNvSpPr txBox="1"/>
          <p:nvPr/>
        </p:nvSpPr>
        <p:spPr>
          <a:xfrm>
            <a:off x="1255013" y="6136640"/>
            <a:ext cx="21873973" cy="144272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 algn="l" defTabSz="584200">
              <a:lnSpc>
                <a:spcPct val="100000"/>
              </a:lnSpc>
              <a:spcBef>
                <a:spcPts val="3300"/>
              </a:spcBef>
              <a:tabLst/>
              <a:defRPr spc="0" sz="40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Misuse of Drugs Act 1971: The Misuse of Drugs Act 1971 is the cornerstone of drug control legislation in the UK.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96000" y="2794000"/>
            <a:ext cx="12192000" cy="8128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096000" y="2794000"/>
            <a:ext cx="14333488" cy="95556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Image" descr="Image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362367" y="1638245"/>
            <a:ext cx="16109153" cy="1073943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7_Showcase">
  <a:themeElements>
    <a:clrScheme name="27_Showcas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599DFF"/>
      </a:accent1>
      <a:accent2>
        <a:srgbClr val="00D4D2"/>
      </a:accent2>
      <a:accent3>
        <a:srgbClr val="38E53A"/>
      </a:accent3>
      <a:accent4>
        <a:srgbClr val="FFFA00"/>
      </a:accent4>
      <a:accent5>
        <a:srgbClr val="FF7D74"/>
      </a:accent5>
      <a:accent6>
        <a:srgbClr val="FF80E9"/>
      </a:accent6>
      <a:hlink>
        <a:srgbClr val="0000FF"/>
      </a:hlink>
      <a:folHlink>
        <a:srgbClr val="FF00FF"/>
      </a:folHlink>
    </a:clrScheme>
    <a:fontScheme name="27_Showcase">
      <a:majorFont>
        <a:latin typeface="Graphik"/>
        <a:ea typeface="Graphik"/>
        <a:cs typeface="Graphik"/>
      </a:majorFont>
      <a:minorFont>
        <a:latin typeface="Graphik"/>
        <a:ea typeface="Graphik"/>
        <a:cs typeface="Graphik"/>
      </a:minorFont>
    </a:fontScheme>
    <a:fmtScheme name="27_Showcas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1531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-44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Graphik Semibold"/>
            <a:ea typeface="Graphik Semibold"/>
            <a:cs typeface="Graphik Semibold"/>
            <a:sym typeface="Graphik Semi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1531" rtl="0" fontAlgn="auto" latinLnBrk="0" hangingPunct="0">
          <a:lnSpc>
            <a:spcPct val="80000"/>
          </a:lnSpc>
          <a:spcBef>
            <a:spcPts val="400"/>
          </a:spcBef>
          <a:spcAft>
            <a:spcPts val="0"/>
          </a:spcAft>
          <a:buClrTx/>
          <a:buSzTx/>
          <a:buFontTx/>
          <a:buNone/>
          <a:tabLst>
            <a:tab pos="812800" algn="l"/>
          </a:tabLst>
          <a:defRPr b="0" baseline="0" cap="none" i="0" spc="-26" strike="noStrike" sz="2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raphik Compact Regular"/>
            <a:ea typeface="Graphik Compact Regular"/>
            <a:cs typeface="Graphik Compact Regular"/>
            <a:sym typeface="Graphik Compact 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7_Showcase">
  <a:themeElements>
    <a:clrScheme name="27_Showcas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599DFF"/>
      </a:accent1>
      <a:accent2>
        <a:srgbClr val="00D4D2"/>
      </a:accent2>
      <a:accent3>
        <a:srgbClr val="38E53A"/>
      </a:accent3>
      <a:accent4>
        <a:srgbClr val="FFFA00"/>
      </a:accent4>
      <a:accent5>
        <a:srgbClr val="FF7D74"/>
      </a:accent5>
      <a:accent6>
        <a:srgbClr val="FF80E9"/>
      </a:accent6>
      <a:hlink>
        <a:srgbClr val="0000FF"/>
      </a:hlink>
      <a:folHlink>
        <a:srgbClr val="FF00FF"/>
      </a:folHlink>
    </a:clrScheme>
    <a:fontScheme name="27_Showcase">
      <a:majorFont>
        <a:latin typeface="Graphik"/>
        <a:ea typeface="Graphik"/>
        <a:cs typeface="Graphik"/>
      </a:majorFont>
      <a:minorFont>
        <a:latin typeface="Graphik"/>
        <a:ea typeface="Graphik"/>
        <a:cs typeface="Graphik"/>
      </a:minorFont>
    </a:fontScheme>
    <a:fmtScheme name="27_Showcas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1531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-44" strike="noStrike" sz="2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Graphik Semibold"/>
            <a:ea typeface="Graphik Semibold"/>
            <a:cs typeface="Graphik Semibold"/>
            <a:sym typeface="Graphik Semi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1531" rtl="0" fontAlgn="auto" latinLnBrk="0" hangingPunct="0">
          <a:lnSpc>
            <a:spcPct val="80000"/>
          </a:lnSpc>
          <a:spcBef>
            <a:spcPts val="400"/>
          </a:spcBef>
          <a:spcAft>
            <a:spcPts val="0"/>
          </a:spcAft>
          <a:buClrTx/>
          <a:buSzTx/>
          <a:buFontTx/>
          <a:buNone/>
          <a:tabLst>
            <a:tab pos="812800" algn="l"/>
          </a:tabLst>
          <a:defRPr b="0" baseline="0" cap="none" i="0" spc="-26" strike="noStrike" sz="2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Graphik Compact Regular"/>
            <a:ea typeface="Graphik Compact Regular"/>
            <a:cs typeface="Graphik Compact Regular"/>
            <a:sym typeface="Graphik Compact Regular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