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3" r:id="rId1"/>
  </p:sldMasterIdLst>
  <p:sldIdLst>
    <p:sldId id="258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 showGuides="1">
      <p:cViewPr varScale="1">
        <p:scale>
          <a:sx n="67" d="100"/>
          <a:sy n="67" d="100"/>
        </p:scale>
        <p:origin x="572" y="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2BE9A-B42B-4C6B-A5D9-9B9F812F11C8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F7A40-DB1C-4A5E-A09F-A40CBD750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224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2BE9A-B42B-4C6B-A5D9-9B9F812F11C8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F7A40-DB1C-4A5E-A09F-A40CBD750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917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2BE9A-B42B-4C6B-A5D9-9B9F812F11C8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F7A40-DB1C-4A5E-A09F-A40CBD750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6446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2BE9A-B42B-4C6B-A5D9-9B9F812F11C8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F7A40-DB1C-4A5E-A09F-A40CBD750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9069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2BE9A-B42B-4C6B-A5D9-9B9F812F11C8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F7A40-DB1C-4A5E-A09F-A40CBD750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9321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2BE9A-B42B-4C6B-A5D9-9B9F812F11C8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F7A40-DB1C-4A5E-A09F-A40CBD750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0089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2BE9A-B42B-4C6B-A5D9-9B9F812F11C8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F7A40-DB1C-4A5E-A09F-A40CBD750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2053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2BE9A-B42B-4C6B-A5D9-9B9F812F11C8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F7A40-DB1C-4A5E-A09F-A40CBD750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4789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2BE9A-B42B-4C6B-A5D9-9B9F812F11C8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F7A40-DB1C-4A5E-A09F-A40CBD750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009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2BE9A-B42B-4C6B-A5D9-9B9F812F11C8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F7A40-DB1C-4A5E-A09F-A40CBD750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7047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2BE9A-B42B-4C6B-A5D9-9B9F812F11C8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F7A40-DB1C-4A5E-A09F-A40CBD7502C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994476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2BE9A-B42B-4C6B-A5D9-9B9F812F11C8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F7A40-DB1C-4A5E-A09F-A40CBD750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7121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2BE9A-B42B-4C6B-A5D9-9B9F812F11C8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F7A40-DB1C-4A5E-A09F-A40CBD7502C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152753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2BE9A-B42B-4C6B-A5D9-9B9F812F11C8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F7A40-DB1C-4A5E-A09F-A40CBD750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8759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2BE9A-B42B-4C6B-A5D9-9B9F812F11C8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F7A40-DB1C-4A5E-A09F-A40CBD750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9442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2BE9A-B42B-4C6B-A5D9-9B9F812F11C8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F7A40-DB1C-4A5E-A09F-A40CBD750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7232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C2BE9A-B42B-4C6B-A5D9-9B9F812F11C8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4CF7A40-DB1C-4A5E-A09F-A40CBD750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6438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9" r:id="rId6"/>
    <p:sldLayoutId id="2147483750" r:id="rId7"/>
    <p:sldLayoutId id="2147483751" r:id="rId8"/>
    <p:sldLayoutId id="2147483752" r:id="rId9"/>
    <p:sldLayoutId id="2147483753" r:id="rId10"/>
    <p:sldLayoutId id="2147483754" r:id="rId11"/>
    <p:sldLayoutId id="2147483755" r:id="rId12"/>
    <p:sldLayoutId id="2147483756" r:id="rId13"/>
    <p:sldLayoutId id="2147483757" r:id="rId14"/>
    <p:sldLayoutId id="2147483758" r:id="rId15"/>
    <p:sldLayoutId id="21474837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64960" y="2374709"/>
            <a:ext cx="7260609" cy="2047165"/>
          </a:xfrm>
        </p:spPr>
        <p:txBody>
          <a:bodyPr/>
          <a:lstStyle/>
          <a:p>
            <a:pPr lvl="0" algn="ctr">
              <a:spcBef>
                <a:spcPts val="1000"/>
              </a:spcBef>
            </a:pPr>
            <a:r>
              <a:rPr lang="en-GB" sz="20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Module Title: Foreign Languages &amp; cultural Awareness</a:t>
            </a:r>
            <a:r>
              <a:rPr lang="en-US" sz="20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20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</a:t>
            </a:r>
            <a:r>
              <a:rPr lang="en-GB" sz="20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BMIH5003</a:t>
            </a:r>
            <a:br>
              <a:rPr lang="en-GB" sz="20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20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dirty="0" smtClean="0">
                <a:solidFill>
                  <a:srgbClr val="002060"/>
                </a:solidFill>
                <a:latin typeface="Agency FB" panose="020B0503020202020204" pitchFamily="34" charset="0"/>
                <a:cs typeface="Times New Roman" panose="02020603050405020304" pitchFamily="18" charset="0"/>
              </a:rPr>
              <a:t>CAUTION SIGNS</a:t>
            </a:r>
            <a:endParaRPr lang="en-US" sz="2400" dirty="0">
              <a:solidFill>
                <a:srgbClr val="002060"/>
              </a:solidFill>
              <a:latin typeface="Agency FB" panose="020B0503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51269" y="4749421"/>
            <a:ext cx="6815669" cy="1924335"/>
          </a:xfrm>
        </p:spPr>
        <p:txBody>
          <a:bodyPr>
            <a:normAutofit lnSpcReduction="10000"/>
          </a:bodyPr>
          <a:lstStyle/>
          <a:p>
            <a:pPr algn="ctr"/>
            <a:r>
              <a:rPr lang="en-US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Submitted To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Rodrigo </a:t>
            </a:r>
            <a:r>
              <a:rPr lang="en-US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Fernandos</a:t>
            </a: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Aguilera</a:t>
            </a:r>
            <a:b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Submitted By</a:t>
            </a:r>
          </a:p>
          <a:p>
            <a:pPr algn="ctr"/>
            <a:r>
              <a:rPr lang="en-US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Romel</a:t>
            </a: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Bidhan</a:t>
            </a: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Shawjal</a:t>
            </a: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2019166</a:t>
            </a:r>
          </a:p>
        </p:txBody>
      </p:sp>
      <p:pic>
        <p:nvPicPr>
          <p:cNvPr id="7" name="Picture 6" descr="A picture containing text&#10;&#10;Description automatically generated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122831"/>
            <a:ext cx="7260609" cy="2674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6084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914400" y="1890584"/>
            <a:ext cx="9329351" cy="3496962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https://tse1.mm.bing.net/th?id=OIP.hQ_tU7bhe-tTa94z5TwIygHaGo&amp;pid=Api&amp;P=0&amp;w=194&amp;h=17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6885" y="2324678"/>
            <a:ext cx="2582563" cy="238702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7495" y="2289781"/>
            <a:ext cx="5399903" cy="24219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/>
          <p:cNvSpPr/>
          <p:nvPr/>
        </p:nvSpPr>
        <p:spPr>
          <a:xfrm>
            <a:off x="4646141" y="2548306"/>
            <a:ext cx="416422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dirty="0" err="1" smtClean="0">
                <a:latin typeface="Arial Black" panose="020B0A04020102020204" pitchFamily="34" charset="0"/>
              </a:rPr>
              <a:t>Precaución</a:t>
            </a:r>
            <a:endParaRPr lang="en-US" sz="3200" dirty="0" smtClean="0">
              <a:latin typeface="Arial Black" panose="020B0A04020102020204" pitchFamily="34" charset="0"/>
            </a:endParaRPr>
          </a:p>
          <a:p>
            <a:pPr algn="ctr"/>
            <a:r>
              <a:rPr lang="es-ES" sz="2000" b="1" dirty="0" smtClean="0"/>
              <a:t>Ser </a:t>
            </a:r>
            <a:r>
              <a:rPr lang="es-ES" sz="2000" b="1" dirty="0"/>
              <a:t>consciente de la caída</a:t>
            </a:r>
          </a:p>
          <a:p>
            <a:pPr algn="ctr"/>
            <a:endParaRPr lang="en-US" sz="2000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4534930" y="3687079"/>
            <a:ext cx="438664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latin typeface="Arial Black" panose="020B0A04020102020204" pitchFamily="34" charset="0"/>
              </a:rPr>
              <a:t>Caution</a:t>
            </a:r>
          </a:p>
          <a:p>
            <a:pPr algn="ctr"/>
            <a:r>
              <a:rPr lang="en-US" sz="2000" b="1" dirty="0" smtClean="0"/>
              <a:t>Be aware of drop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61096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</TotalTime>
  <Words>25</Words>
  <Application>Microsoft Office PowerPoint</Application>
  <PresentationFormat>Widescreen</PresentationFormat>
  <Paragraphs>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Agency FB</vt:lpstr>
      <vt:lpstr>Arial</vt:lpstr>
      <vt:lpstr>Arial Black</vt:lpstr>
      <vt:lpstr>Times New Roman</vt:lpstr>
      <vt:lpstr>Trebuchet MS</vt:lpstr>
      <vt:lpstr>Wingdings 3</vt:lpstr>
      <vt:lpstr>Facet</vt:lpstr>
      <vt:lpstr>The Module Title: Foreign Languages &amp; cultural Awareness  Module Code: BMIH5003  CAUTION SIGNS</vt:lpstr>
      <vt:lpstr>PowerPoint Presentation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Module Title: Foreign Languages &amp; cultural Awareness  Module Code: BMIH5003  Display Board</dc:title>
  <dc:creator>Rumel</dc:creator>
  <cp:lastModifiedBy>Rumel</cp:lastModifiedBy>
  <cp:revision>2</cp:revision>
  <dcterms:created xsi:type="dcterms:W3CDTF">2022-03-17T20:14:15Z</dcterms:created>
  <dcterms:modified xsi:type="dcterms:W3CDTF">2022-03-17T22:47:22Z</dcterms:modified>
</cp:coreProperties>
</file>