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comments/comment2.xml" ContentType="application/vnd.openxmlformats-officedocument.presentationml.comments+xml"/>
  <Override PartName="/ppt/notesSlides/notesSlide4.xml" ContentType="application/vnd.openxmlformats-officedocument.presentationml.notesSlide+xml"/>
  <Override PartName="/ppt/comments/comment3.xml" ContentType="application/vnd.openxmlformats-officedocument.presentationml.comments+xml"/>
  <Override PartName="/ppt/notesSlides/notesSlide5.xml" ContentType="application/vnd.openxmlformats-officedocument.presentationml.notesSlide+xml"/>
  <Override PartName="/ppt/comments/comment4.xml" ContentType="application/vnd.openxmlformats-officedocument.presentationml.comments+xml"/>
  <Override PartName="/ppt/comments/comment5.xml" ContentType="application/vnd.openxmlformats-officedocument.presentationml.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comment6.xml" ContentType="application/vnd.openxmlformats-officedocument.presentationml.comment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sldIdLst>
    <p:sldId id="256" r:id="rId2"/>
    <p:sldId id="263" r:id="rId3"/>
    <p:sldId id="258" r:id="rId4"/>
    <p:sldId id="259" r:id="rId5"/>
    <p:sldId id="265" r:id="rId6"/>
    <p:sldId id="277" r:id="rId7"/>
    <p:sldId id="264" r:id="rId8"/>
    <p:sldId id="279" r:id="rId9"/>
    <p:sldId id="280" r:id="rId10"/>
    <p:sldId id="282" r:id="rId11"/>
    <p:sldId id="281" r:id="rId12"/>
    <p:sldId id="276" r:id="rId13"/>
    <p:sldId id="283" r:id="rId14"/>
    <p:sldId id="284" r:id="rId15"/>
    <p:sldId id="278" r:id="rId16"/>
    <p:sldId id="267" r:id="rId17"/>
    <p:sldId id="268" r:id="rId18"/>
    <p:sldId id="269" r:id="rId19"/>
    <p:sldId id="270" r:id="rId20"/>
    <p:sldId id="271" r:id="rId21"/>
    <p:sldId id="272" r:id="rId22"/>
    <p:sldId id="273" r:id="rId23"/>
    <p:sldId id="274" r:id="rId24"/>
    <p:sldId id="275" r:id="rId25"/>
    <p:sldId id="257"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eiran Howells" initials="KH" lastIdx="10" clrIdx="0">
    <p:extLst>
      <p:ext uri="{19B8F6BF-5375-455C-9EA6-DF929625EA0E}">
        <p15:presenceInfo xmlns:p15="http://schemas.microsoft.com/office/powerpoint/2012/main" userId="625c29f709cb5bd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7ADDAD-CA31-4880-97DF-DE73756ACC9D}" v="6" dt="2018-11-30T08:58:38.734"/>
    <p1510:client id="{299C443A-D717-4C21-8887-E59AE51FDDEA}" v="3" dt="2018-11-30T09:15:41.4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sh davis" userId="ad0e7bc6e91b24d9" providerId="Windows Live" clId="Web-{299C443A-D717-4C21-8887-E59AE51FDDEA}"/>
    <pc:docChg chg="modSld">
      <pc:chgData name="josh davis" userId="ad0e7bc6e91b24d9" providerId="Windows Live" clId="Web-{299C443A-D717-4C21-8887-E59AE51FDDEA}" dt="2018-11-30T09:15:41.438" v="7" actId="20577"/>
      <pc:docMkLst>
        <pc:docMk/>
      </pc:docMkLst>
      <pc:sldChg chg="modSp">
        <pc:chgData name="josh davis" userId="ad0e7bc6e91b24d9" providerId="Windows Live" clId="Web-{299C443A-D717-4C21-8887-E59AE51FDDEA}" dt="2018-11-30T08:59:57.423" v="1" actId="20577"/>
        <pc:sldMkLst>
          <pc:docMk/>
          <pc:sldMk cId="2716099486" sldId="279"/>
        </pc:sldMkLst>
        <pc:spChg chg="mod">
          <ac:chgData name="josh davis" userId="ad0e7bc6e91b24d9" providerId="Windows Live" clId="Web-{299C443A-D717-4C21-8887-E59AE51FDDEA}" dt="2018-11-30T08:59:57.423" v="1" actId="20577"/>
          <ac:spMkLst>
            <pc:docMk/>
            <pc:sldMk cId="2716099486" sldId="279"/>
            <ac:spMk id="3" creationId="{9ED167D6-AA7E-4894-A26E-01962543ACFA}"/>
          </ac:spMkLst>
        </pc:spChg>
        <pc:picChg chg="mod">
          <ac:chgData name="josh davis" userId="ad0e7bc6e91b24d9" providerId="Windows Live" clId="Web-{299C443A-D717-4C21-8887-E59AE51FDDEA}" dt="2018-11-30T08:55:40.233" v="0" actId="1076"/>
          <ac:picMkLst>
            <pc:docMk/>
            <pc:sldMk cId="2716099486" sldId="279"/>
            <ac:picMk id="7" creationId="{A538F305-DF02-4536-9BA9-5A8496CBB470}"/>
          </ac:picMkLst>
        </pc:picChg>
      </pc:sldChg>
      <pc:sldChg chg="modSp">
        <pc:chgData name="josh davis" userId="ad0e7bc6e91b24d9" providerId="Windows Live" clId="Web-{299C443A-D717-4C21-8887-E59AE51FDDEA}" dt="2018-11-30T09:15:41.438" v="6" actId="20577"/>
        <pc:sldMkLst>
          <pc:docMk/>
          <pc:sldMk cId="2565906620" sldId="284"/>
        </pc:sldMkLst>
        <pc:spChg chg="mod">
          <ac:chgData name="josh davis" userId="ad0e7bc6e91b24d9" providerId="Windows Live" clId="Web-{299C443A-D717-4C21-8887-E59AE51FDDEA}" dt="2018-11-30T09:15:41.438" v="6" actId="20577"/>
          <ac:spMkLst>
            <pc:docMk/>
            <pc:sldMk cId="2565906620" sldId="284"/>
            <ac:spMk id="3" creationId="{EA3C9B91-58C7-4DCF-838B-9E2F7250F544}"/>
          </ac:spMkLst>
        </pc:spChg>
      </pc:sldChg>
    </pc:docChg>
  </pc:docChgLst>
  <pc:docChgLst>
    <pc:chgData name="Keiran Howells" userId="625c29f709cb5bd5" providerId="Windows Live" clId="Web-{64A1D926-A7FA-40E5-8A43-39A320F8A864}"/>
    <pc:docChg chg="addSld delSld modSld sldOrd">
      <pc:chgData name="Keiran Howells" userId="625c29f709cb5bd5" providerId="Windows Live" clId="Web-{64A1D926-A7FA-40E5-8A43-39A320F8A864}" dt="2018-10-26T10:11:05.811" v="82"/>
      <pc:docMkLst>
        <pc:docMk/>
      </pc:docMkLst>
      <pc:sldChg chg="addCm">
        <pc:chgData name="Keiran Howells" userId="625c29f709cb5bd5" providerId="Windows Live" clId="Web-{64A1D926-A7FA-40E5-8A43-39A320F8A864}" dt="2018-10-26T10:11:05.811" v="82"/>
        <pc:sldMkLst>
          <pc:docMk/>
          <pc:sldMk cId="49152741" sldId="257"/>
        </pc:sldMkLst>
      </pc:sldChg>
      <pc:sldChg chg="addCm modCm">
        <pc:chgData name="Keiran Howells" userId="625c29f709cb5bd5" providerId="Windows Live" clId="Web-{64A1D926-A7FA-40E5-8A43-39A320F8A864}" dt="2018-10-26T09:57:26.571" v="16"/>
        <pc:sldMkLst>
          <pc:docMk/>
          <pc:sldMk cId="2664104501" sldId="258"/>
        </pc:sldMkLst>
      </pc:sldChg>
      <pc:sldChg chg="addCm">
        <pc:chgData name="Keiran Howells" userId="625c29f709cb5bd5" providerId="Windows Live" clId="Web-{64A1D926-A7FA-40E5-8A43-39A320F8A864}" dt="2018-10-26T10:02:55.605" v="39"/>
        <pc:sldMkLst>
          <pc:docMk/>
          <pc:sldMk cId="142945631" sldId="259"/>
        </pc:sldMkLst>
      </pc:sldChg>
      <pc:sldChg chg="modSp addCm">
        <pc:chgData name="Keiran Howells" userId="625c29f709cb5bd5" providerId="Windows Live" clId="Web-{64A1D926-A7FA-40E5-8A43-39A320F8A864}" dt="2018-10-26T10:08:59.451" v="78" actId="20577"/>
        <pc:sldMkLst>
          <pc:docMk/>
          <pc:sldMk cId="1731606103" sldId="260"/>
        </pc:sldMkLst>
        <pc:spChg chg="mod">
          <ac:chgData name="Keiran Howells" userId="625c29f709cb5bd5" providerId="Windows Live" clId="Web-{64A1D926-A7FA-40E5-8A43-39A320F8A864}" dt="2018-10-26T10:08:59.451" v="78" actId="20577"/>
          <ac:spMkLst>
            <pc:docMk/>
            <pc:sldMk cId="1731606103" sldId="260"/>
            <ac:spMk id="2" creationId="{C0FB014F-6E72-45F9-B68F-AA0C0D7405AD}"/>
          </ac:spMkLst>
        </pc:spChg>
      </pc:sldChg>
      <pc:sldChg chg="del">
        <pc:chgData name="Keiran Howells" userId="625c29f709cb5bd5" providerId="Windows Live" clId="Web-{64A1D926-A7FA-40E5-8A43-39A320F8A864}" dt="2018-10-26T10:02:08.964" v="38"/>
        <pc:sldMkLst>
          <pc:docMk/>
          <pc:sldMk cId="2743602236" sldId="261"/>
        </pc:sldMkLst>
      </pc:sldChg>
      <pc:sldChg chg="ord addCm">
        <pc:chgData name="Keiran Howells" userId="625c29f709cb5bd5" providerId="Windows Live" clId="Web-{64A1D926-A7FA-40E5-8A43-39A320F8A864}" dt="2018-10-26T10:07:47.217" v="62"/>
        <pc:sldMkLst>
          <pc:docMk/>
          <pc:sldMk cId="861839416" sldId="262"/>
        </pc:sldMkLst>
      </pc:sldChg>
      <pc:sldChg chg="modSp new ord addCm">
        <pc:chgData name="Keiran Howells" userId="625c29f709cb5bd5" providerId="Windows Live" clId="Web-{64A1D926-A7FA-40E5-8A43-39A320F8A864}" dt="2018-10-26T09:47:24.958" v="13"/>
        <pc:sldMkLst>
          <pc:docMk/>
          <pc:sldMk cId="1107612976" sldId="263"/>
        </pc:sldMkLst>
        <pc:spChg chg="mod">
          <ac:chgData name="Keiran Howells" userId="625c29f709cb5bd5" providerId="Windows Live" clId="Web-{64A1D926-A7FA-40E5-8A43-39A320F8A864}" dt="2018-10-26T09:45:43.723" v="10" actId="20577"/>
          <ac:spMkLst>
            <pc:docMk/>
            <pc:sldMk cId="1107612976" sldId="263"/>
            <ac:spMk id="2" creationId="{15DC550D-A529-4990-A36E-FD2AB92F89BF}"/>
          </ac:spMkLst>
        </pc:spChg>
      </pc:sldChg>
      <pc:sldChg chg="modSp new addCm">
        <pc:chgData name="Keiran Howells" userId="625c29f709cb5bd5" providerId="Windows Live" clId="Web-{64A1D926-A7FA-40E5-8A43-39A320F8A864}" dt="2018-10-26T10:01:45.401" v="37"/>
        <pc:sldMkLst>
          <pc:docMk/>
          <pc:sldMk cId="1880428649" sldId="264"/>
        </pc:sldMkLst>
        <pc:spChg chg="mod">
          <ac:chgData name="Keiran Howells" userId="625c29f709cb5bd5" providerId="Windows Live" clId="Web-{64A1D926-A7FA-40E5-8A43-39A320F8A864}" dt="2018-10-26T10:01:31.854" v="34" actId="20577"/>
          <ac:spMkLst>
            <pc:docMk/>
            <pc:sldMk cId="1880428649" sldId="264"/>
            <ac:spMk id="2" creationId="{7B6D5F34-98E1-48DA-839A-72BC776B3A33}"/>
          </ac:spMkLst>
        </pc:spChg>
      </pc:sldChg>
      <pc:sldChg chg="modSp new ord addCm">
        <pc:chgData name="Keiran Howells" userId="625c29f709cb5bd5" providerId="Windows Live" clId="Web-{64A1D926-A7FA-40E5-8A43-39A320F8A864}" dt="2018-10-26T10:09:39.107" v="81"/>
        <pc:sldMkLst>
          <pc:docMk/>
          <pc:sldMk cId="1817901601" sldId="265"/>
        </pc:sldMkLst>
        <pc:spChg chg="mod">
          <ac:chgData name="Keiran Howells" userId="625c29f709cb5bd5" providerId="Windows Live" clId="Web-{64A1D926-A7FA-40E5-8A43-39A320F8A864}" dt="2018-10-26T10:08:45.404" v="68" actId="20577"/>
          <ac:spMkLst>
            <pc:docMk/>
            <pc:sldMk cId="1817901601" sldId="265"/>
            <ac:spMk id="2" creationId="{BE16F338-637E-45D9-A8AF-198EAC00410A}"/>
          </ac:spMkLst>
        </pc:spChg>
      </pc:sldChg>
      <pc:sldChg chg="modSp new del addCm">
        <pc:chgData name="Keiran Howells" userId="625c29f709cb5bd5" providerId="Windows Live" clId="Web-{64A1D926-A7FA-40E5-8A43-39A320F8A864}" dt="2018-10-26T10:07:45.560" v="61"/>
        <pc:sldMkLst>
          <pc:docMk/>
          <pc:sldMk cId="4258748700" sldId="265"/>
        </pc:sldMkLst>
        <pc:spChg chg="mod">
          <ac:chgData name="Keiran Howells" userId="625c29f709cb5bd5" providerId="Windows Live" clId="Web-{64A1D926-A7FA-40E5-8A43-39A320F8A864}" dt="2018-10-26T10:03:11.136" v="57" actId="20577"/>
          <ac:spMkLst>
            <pc:docMk/>
            <pc:sldMk cId="4258748700" sldId="265"/>
            <ac:spMk id="2" creationId="{BDFD0C05-A1BC-4CD5-A53B-A563C98529A1}"/>
          </ac:spMkLst>
        </pc:spChg>
      </pc:sldChg>
    </pc:docChg>
  </pc:docChgLst>
  <pc:docChgLst>
    <pc:chgData name="josh davis" userId="ad0e7bc6e91b24d9" providerId="Windows Live" clId="Web-{881E22B2-6351-4A87-85E5-85BE73CA18F7}"/>
    <pc:docChg chg="addSld modSld">
      <pc:chgData name="josh davis" userId="ad0e7bc6e91b24d9" providerId="Windows Live" clId="Web-{881E22B2-6351-4A87-85E5-85BE73CA18F7}" dt="2018-10-26T09:27:03.029" v="109" actId="20577"/>
      <pc:docMkLst>
        <pc:docMk/>
      </pc:docMkLst>
      <pc:sldChg chg="addSp delSp modSp">
        <pc:chgData name="josh davis" userId="ad0e7bc6e91b24d9" providerId="Windows Live" clId="Web-{881E22B2-6351-4A87-85E5-85BE73CA18F7}" dt="2018-10-26T09:27:03.013" v="108" actId="20577"/>
        <pc:sldMkLst>
          <pc:docMk/>
          <pc:sldMk cId="2599288930" sldId="256"/>
        </pc:sldMkLst>
        <pc:spChg chg="mod">
          <ac:chgData name="josh davis" userId="ad0e7bc6e91b24d9" providerId="Windows Live" clId="Web-{881E22B2-6351-4A87-85E5-85BE73CA18F7}" dt="2018-10-26T09:27:03.013" v="108" actId="20577"/>
          <ac:spMkLst>
            <pc:docMk/>
            <pc:sldMk cId="2599288930" sldId="256"/>
            <ac:spMk id="3" creationId="{00000000-0000-0000-0000-000000000000}"/>
          </ac:spMkLst>
        </pc:spChg>
        <pc:picChg chg="add del mod">
          <ac:chgData name="josh davis" userId="ad0e7bc6e91b24d9" providerId="Windows Live" clId="Web-{881E22B2-6351-4A87-85E5-85BE73CA18F7}" dt="2018-10-26T09:23:44.603" v="97"/>
          <ac:picMkLst>
            <pc:docMk/>
            <pc:sldMk cId="2599288930" sldId="256"/>
            <ac:picMk id="4" creationId="{8BFDF87A-09AE-49E0-885F-D789CD886547}"/>
          </ac:picMkLst>
        </pc:picChg>
        <pc:picChg chg="add mod">
          <ac:chgData name="josh davis" userId="ad0e7bc6e91b24d9" providerId="Windows Live" clId="Web-{881E22B2-6351-4A87-85E5-85BE73CA18F7}" dt="2018-10-26T09:23:52.494" v="99" actId="1076"/>
          <ac:picMkLst>
            <pc:docMk/>
            <pc:sldMk cId="2599288930" sldId="256"/>
            <ac:picMk id="6" creationId="{0EC57B76-F54A-46EE-ADBC-46DEE3E2E7A9}"/>
          </ac:picMkLst>
        </pc:picChg>
      </pc:sldChg>
      <pc:sldChg chg="modSp new">
        <pc:chgData name="josh davis" userId="ad0e7bc6e91b24d9" providerId="Windows Live" clId="Web-{881E22B2-6351-4A87-85E5-85BE73CA18F7}" dt="2018-10-26T09:18:43.175" v="7" actId="20577"/>
        <pc:sldMkLst>
          <pc:docMk/>
          <pc:sldMk cId="49152741" sldId="257"/>
        </pc:sldMkLst>
        <pc:spChg chg="mod">
          <ac:chgData name="josh davis" userId="ad0e7bc6e91b24d9" providerId="Windows Live" clId="Web-{881E22B2-6351-4A87-85E5-85BE73CA18F7}" dt="2018-10-26T09:18:43.175" v="7" actId="20577"/>
          <ac:spMkLst>
            <pc:docMk/>
            <pc:sldMk cId="49152741" sldId="257"/>
            <ac:spMk id="2" creationId="{87ED556E-9A32-432F-85C4-1949DD2F0E02}"/>
          </ac:spMkLst>
        </pc:spChg>
      </pc:sldChg>
      <pc:sldChg chg="modSp new">
        <pc:chgData name="josh davis" userId="ad0e7bc6e91b24d9" providerId="Windows Live" clId="Web-{881E22B2-6351-4A87-85E5-85BE73CA18F7}" dt="2018-10-26T09:18:54.457" v="15" actId="20577"/>
        <pc:sldMkLst>
          <pc:docMk/>
          <pc:sldMk cId="2664104501" sldId="258"/>
        </pc:sldMkLst>
        <pc:spChg chg="mod">
          <ac:chgData name="josh davis" userId="ad0e7bc6e91b24d9" providerId="Windows Live" clId="Web-{881E22B2-6351-4A87-85E5-85BE73CA18F7}" dt="2018-10-26T09:18:54.457" v="15" actId="20577"/>
          <ac:spMkLst>
            <pc:docMk/>
            <pc:sldMk cId="2664104501" sldId="258"/>
            <ac:spMk id="2" creationId="{A9A093F4-8396-4DE7-842D-5499EF7A31E7}"/>
          </ac:spMkLst>
        </pc:spChg>
      </pc:sldChg>
      <pc:sldChg chg="modSp new">
        <pc:chgData name="josh davis" userId="ad0e7bc6e91b24d9" providerId="Windows Live" clId="Web-{881E22B2-6351-4A87-85E5-85BE73CA18F7}" dt="2018-10-26T09:19:40.958" v="21" actId="20577"/>
        <pc:sldMkLst>
          <pc:docMk/>
          <pc:sldMk cId="142945631" sldId="259"/>
        </pc:sldMkLst>
        <pc:spChg chg="mod">
          <ac:chgData name="josh davis" userId="ad0e7bc6e91b24d9" providerId="Windows Live" clId="Web-{881E22B2-6351-4A87-85E5-85BE73CA18F7}" dt="2018-10-26T09:19:40.958" v="21" actId="20577"/>
          <ac:spMkLst>
            <pc:docMk/>
            <pc:sldMk cId="142945631" sldId="259"/>
            <ac:spMk id="2" creationId="{5BC9419E-4D86-4825-8274-5BBA367BC592}"/>
          </ac:spMkLst>
        </pc:spChg>
      </pc:sldChg>
      <pc:sldChg chg="modSp new">
        <pc:chgData name="josh davis" userId="ad0e7bc6e91b24d9" providerId="Windows Live" clId="Web-{881E22B2-6351-4A87-85E5-85BE73CA18F7}" dt="2018-10-26T09:20:02.442" v="37" actId="20577"/>
        <pc:sldMkLst>
          <pc:docMk/>
          <pc:sldMk cId="1731606103" sldId="260"/>
        </pc:sldMkLst>
        <pc:spChg chg="mod">
          <ac:chgData name="josh davis" userId="ad0e7bc6e91b24d9" providerId="Windows Live" clId="Web-{881E22B2-6351-4A87-85E5-85BE73CA18F7}" dt="2018-10-26T09:20:02.442" v="37" actId="20577"/>
          <ac:spMkLst>
            <pc:docMk/>
            <pc:sldMk cId="1731606103" sldId="260"/>
            <ac:spMk id="2" creationId="{C0FB014F-6E72-45F9-B68F-AA0C0D7405AD}"/>
          </ac:spMkLst>
        </pc:spChg>
      </pc:sldChg>
      <pc:sldChg chg="modSp new">
        <pc:chgData name="josh davis" userId="ad0e7bc6e91b24d9" providerId="Windows Live" clId="Web-{881E22B2-6351-4A87-85E5-85BE73CA18F7}" dt="2018-10-26T09:20:39.849" v="84" actId="20577"/>
        <pc:sldMkLst>
          <pc:docMk/>
          <pc:sldMk cId="2743602236" sldId="261"/>
        </pc:sldMkLst>
        <pc:spChg chg="mod">
          <ac:chgData name="josh davis" userId="ad0e7bc6e91b24d9" providerId="Windows Live" clId="Web-{881E22B2-6351-4A87-85E5-85BE73CA18F7}" dt="2018-10-26T09:20:39.849" v="84" actId="20577"/>
          <ac:spMkLst>
            <pc:docMk/>
            <pc:sldMk cId="2743602236" sldId="261"/>
            <ac:spMk id="2" creationId="{B3C9CCE2-2FF4-4B2B-BFDC-5537E7B5FDC8}"/>
          </ac:spMkLst>
        </pc:spChg>
      </pc:sldChg>
      <pc:sldChg chg="modSp new">
        <pc:chgData name="josh davis" userId="ad0e7bc6e91b24d9" providerId="Windows Live" clId="Web-{881E22B2-6351-4A87-85E5-85BE73CA18F7}" dt="2018-10-26T09:21:45.538" v="90" actId="20577"/>
        <pc:sldMkLst>
          <pc:docMk/>
          <pc:sldMk cId="861839416" sldId="262"/>
        </pc:sldMkLst>
        <pc:spChg chg="mod">
          <ac:chgData name="josh davis" userId="ad0e7bc6e91b24d9" providerId="Windows Live" clId="Web-{881E22B2-6351-4A87-85E5-85BE73CA18F7}" dt="2018-10-26T09:21:45.538" v="90" actId="20577"/>
          <ac:spMkLst>
            <pc:docMk/>
            <pc:sldMk cId="861839416" sldId="262"/>
            <ac:spMk id="2" creationId="{17769FE8-9E97-45B6-8612-7F22F894E79D}"/>
          </ac:spMkLst>
        </pc:spChg>
      </pc:sldChg>
    </pc:docChg>
  </pc:docChgLst>
  <pc:docChgLst>
    <pc:chgData name="Keiran Howells" userId="625c29f709cb5bd5" providerId="Windows Live" clId="Web-{BDE80079-6EC0-4EE7-ABF6-5218D3A923A7}"/>
    <pc:docChg chg="modSld">
      <pc:chgData name="Keiran Howells" userId="625c29f709cb5bd5" providerId="Windows Live" clId="Web-{BDE80079-6EC0-4EE7-ABF6-5218D3A923A7}" dt="2018-11-30T00:04:01.434" v="5" actId="1076"/>
      <pc:docMkLst>
        <pc:docMk/>
      </pc:docMkLst>
      <pc:sldChg chg="addSp delSp modSp">
        <pc:chgData name="Keiran Howells" userId="625c29f709cb5bd5" providerId="Windows Live" clId="Web-{BDE80079-6EC0-4EE7-ABF6-5218D3A923A7}" dt="2018-11-30T00:04:01.434" v="5" actId="1076"/>
        <pc:sldMkLst>
          <pc:docMk/>
          <pc:sldMk cId="49152741" sldId="257"/>
        </pc:sldMkLst>
        <pc:spChg chg="del">
          <ac:chgData name="Keiran Howells" userId="625c29f709cb5bd5" providerId="Windows Live" clId="Web-{BDE80079-6EC0-4EE7-ABF6-5218D3A923A7}" dt="2018-11-30T00:03:40.418" v="0"/>
          <ac:spMkLst>
            <pc:docMk/>
            <pc:sldMk cId="49152741" sldId="257"/>
            <ac:spMk id="3" creationId="{B9E11ED7-7463-44EB-88F0-69243B195290}"/>
          </ac:spMkLst>
        </pc:spChg>
        <pc:picChg chg="add mod">
          <ac:chgData name="Keiran Howells" userId="625c29f709cb5bd5" providerId="Windows Live" clId="Web-{BDE80079-6EC0-4EE7-ABF6-5218D3A923A7}" dt="2018-11-30T00:04:01.434" v="5" actId="1076"/>
          <ac:picMkLst>
            <pc:docMk/>
            <pc:sldMk cId="49152741" sldId="257"/>
            <ac:picMk id="5" creationId="{9C820999-9B67-4592-AF9D-6D997D2B0A3F}"/>
          </ac:picMkLst>
        </pc:picChg>
      </pc:sldChg>
    </pc:docChg>
  </pc:docChgLst>
  <pc:docChgLst>
    <pc:chgData name="Keiran Howells" userId="625c29f709cb5bd5" providerId="Windows Live" clId="Web-{427ADDAD-CA31-4880-97DF-DE73756ACC9D}"/>
    <pc:docChg chg="modSld">
      <pc:chgData name="Keiran Howells" userId="625c29f709cb5bd5" providerId="Windows Live" clId="Web-{427ADDAD-CA31-4880-97DF-DE73756ACC9D}" dt="2018-11-30T08:58:38.734" v="11" actId="20577"/>
      <pc:docMkLst>
        <pc:docMk/>
      </pc:docMkLst>
      <pc:sldChg chg="modSp">
        <pc:chgData name="Keiran Howells" userId="625c29f709cb5bd5" providerId="Windows Live" clId="Web-{427ADDAD-CA31-4880-97DF-DE73756ACC9D}" dt="2018-11-30T08:58:38.734" v="10" actId="20577"/>
        <pc:sldMkLst>
          <pc:docMk/>
          <pc:sldMk cId="64371808" sldId="278"/>
        </pc:sldMkLst>
        <pc:spChg chg="mod">
          <ac:chgData name="Keiran Howells" userId="625c29f709cb5bd5" providerId="Windows Live" clId="Web-{427ADDAD-CA31-4880-97DF-DE73756ACC9D}" dt="2018-11-30T08:58:38.734" v="10" actId="20577"/>
          <ac:spMkLst>
            <pc:docMk/>
            <pc:sldMk cId="64371808" sldId="278"/>
            <ac:spMk id="3" creationId="{00000000-0000-0000-0000-000000000000}"/>
          </ac:spMkLst>
        </pc:spChg>
      </pc:sldChg>
    </pc:docChg>
  </pc:docChgLst>
  <pc:docChgLst>
    <pc:chgData name="Keiran Howells" userId="625c29f709cb5bd5" providerId="Windows Live" clId="Web-{C5ADEF7F-9DCE-4269-BC05-70D2702E58D0}"/>
    <pc:docChg chg="modSld">
      <pc:chgData name="Keiran Howells" userId="625c29f709cb5bd5" providerId="Windows Live" clId="Web-{C5ADEF7F-9DCE-4269-BC05-70D2702E58D0}" dt="2018-12-04T09:24:01.947" v="20"/>
      <pc:docMkLst>
        <pc:docMk/>
      </pc:docMkLst>
      <pc:sldChg chg="modNotes">
        <pc:chgData name="Keiran Howells" userId="625c29f709cb5bd5" providerId="Windows Live" clId="Web-{C5ADEF7F-9DCE-4269-BC05-70D2702E58D0}" dt="2018-12-04T09:24:01.947" v="20"/>
        <pc:sldMkLst>
          <pc:docMk/>
          <pc:sldMk cId="2599288930" sldId="256"/>
        </pc:sldMkLst>
      </pc:sldChg>
      <pc:sldChg chg="modNotes">
        <pc:chgData name="Keiran Howells" userId="625c29f709cb5bd5" providerId="Windows Live" clId="Web-{C5ADEF7F-9DCE-4269-BC05-70D2702E58D0}" dt="2018-12-04T09:18:33.201" v="18"/>
        <pc:sldMkLst>
          <pc:docMk/>
          <pc:sldMk cId="602929680" sldId="280"/>
        </pc:sldMkLst>
      </pc:sldChg>
      <pc:sldChg chg="modSp modNotes">
        <pc:chgData name="Keiran Howells" userId="625c29f709cb5bd5" providerId="Windows Live" clId="Web-{C5ADEF7F-9DCE-4269-BC05-70D2702E58D0}" dt="2018-12-04T09:17:06.843" v="13" actId="20577"/>
        <pc:sldMkLst>
          <pc:docMk/>
          <pc:sldMk cId="2565906620" sldId="284"/>
        </pc:sldMkLst>
        <pc:spChg chg="mod">
          <ac:chgData name="Keiran Howells" userId="625c29f709cb5bd5" providerId="Windows Live" clId="Web-{C5ADEF7F-9DCE-4269-BC05-70D2702E58D0}" dt="2018-12-04T09:17:06.843" v="13" actId="20577"/>
          <ac:spMkLst>
            <pc:docMk/>
            <pc:sldMk cId="2565906620" sldId="284"/>
            <ac:spMk id="2" creationId="{6EAC0876-E418-40D9-A113-FDD8623E15E9}"/>
          </ac:spMkLst>
        </pc:spChg>
      </pc:sldChg>
    </pc:docChg>
  </pc:docChgLst>
  <pc:docChgLst>
    <pc:chgData name="Guest User" providerId="Windows Live" clId="Web-{870D4320-78C5-4107-8B80-D32EA58EDDCA}"/>
    <pc:docChg chg="addSld modSld sldOrd">
      <pc:chgData name="Guest User" userId="" providerId="Windows Live" clId="Web-{870D4320-78C5-4107-8B80-D32EA58EDDCA}" dt="2018-11-27T11:50:16.358" v="103" actId="20577"/>
      <pc:docMkLst>
        <pc:docMk/>
      </pc:docMkLst>
      <pc:sldChg chg="modSp">
        <pc:chgData name="Guest User" userId="" providerId="Windows Live" clId="Web-{870D4320-78C5-4107-8B80-D32EA58EDDCA}" dt="2018-11-27T11:50:10.217" v="101" actId="20577"/>
        <pc:sldMkLst>
          <pc:docMk/>
          <pc:sldMk cId="1880428649" sldId="264"/>
        </pc:sldMkLst>
        <pc:spChg chg="mod">
          <ac:chgData name="Guest User" userId="" providerId="Windows Live" clId="Web-{870D4320-78C5-4107-8B80-D32EA58EDDCA}" dt="2018-11-27T11:50:10.217" v="101" actId="20577"/>
          <ac:spMkLst>
            <pc:docMk/>
            <pc:sldMk cId="1880428649" sldId="264"/>
            <ac:spMk id="2" creationId="{7B6D5F34-98E1-48DA-839A-72BC776B3A33}"/>
          </ac:spMkLst>
        </pc:spChg>
      </pc:sldChg>
      <pc:sldChg chg="modSp new ord">
        <pc:chgData name="Guest User" userId="" providerId="Windows Live" clId="Web-{870D4320-78C5-4107-8B80-D32EA58EDDCA}" dt="2018-11-27T11:43:10.123" v="7" actId="20577"/>
        <pc:sldMkLst>
          <pc:docMk/>
          <pc:sldMk cId="2367493197" sldId="266"/>
        </pc:sldMkLst>
        <pc:spChg chg="mod">
          <ac:chgData name="Guest User" userId="" providerId="Windows Live" clId="Web-{870D4320-78C5-4107-8B80-D32EA58EDDCA}" dt="2018-11-27T11:43:04.357" v="2" actId="20577"/>
          <ac:spMkLst>
            <pc:docMk/>
            <pc:sldMk cId="2367493197" sldId="266"/>
            <ac:spMk id="2" creationId="{E0270130-725E-489E-A5DD-23FABE097C06}"/>
          </ac:spMkLst>
        </pc:spChg>
        <pc:spChg chg="mod">
          <ac:chgData name="Guest User" userId="" providerId="Windows Live" clId="Web-{870D4320-78C5-4107-8B80-D32EA58EDDCA}" dt="2018-11-27T11:43:10.123" v="7" actId="20577"/>
          <ac:spMkLst>
            <pc:docMk/>
            <pc:sldMk cId="2367493197" sldId="266"/>
            <ac:spMk id="3" creationId="{6686A9BE-576D-4DAF-AC3D-C5C9CB232BBC}"/>
          </ac:spMkLst>
        </pc:spChg>
      </pc:sldChg>
      <pc:sldChg chg="addSp delSp modSp new">
        <pc:chgData name="Guest User" userId="" providerId="Windows Live" clId="Web-{870D4320-78C5-4107-8B80-D32EA58EDDCA}" dt="2018-11-27T11:43:52.875" v="23" actId="1076"/>
        <pc:sldMkLst>
          <pc:docMk/>
          <pc:sldMk cId="589066326" sldId="267"/>
        </pc:sldMkLst>
        <pc:spChg chg="mod">
          <ac:chgData name="Guest User" userId="" providerId="Windows Live" clId="Web-{870D4320-78C5-4107-8B80-D32EA58EDDCA}" dt="2018-11-27T11:43:35.343" v="12" actId="20577"/>
          <ac:spMkLst>
            <pc:docMk/>
            <pc:sldMk cId="589066326" sldId="267"/>
            <ac:spMk id="2" creationId="{C91F82F2-082E-48B7-A4BB-CF75F19244A1}"/>
          </ac:spMkLst>
        </pc:spChg>
        <pc:spChg chg="del">
          <ac:chgData name="Guest User" userId="" providerId="Windows Live" clId="Web-{870D4320-78C5-4107-8B80-D32EA58EDDCA}" dt="2018-11-27T11:43:39.202" v="15"/>
          <ac:spMkLst>
            <pc:docMk/>
            <pc:sldMk cId="589066326" sldId="267"/>
            <ac:spMk id="3" creationId="{74E59471-34B8-44D0-80E3-210BDC0AD4E7}"/>
          </ac:spMkLst>
        </pc:spChg>
        <pc:picChg chg="add mod">
          <ac:chgData name="Guest User" userId="" providerId="Windows Live" clId="Web-{870D4320-78C5-4107-8B80-D32EA58EDDCA}" dt="2018-11-27T11:43:52.875" v="23" actId="1076"/>
          <ac:picMkLst>
            <pc:docMk/>
            <pc:sldMk cId="589066326" sldId="267"/>
            <ac:picMk id="4" creationId="{A9876965-4A3B-43BC-9258-C46D4AB5CA7C}"/>
          </ac:picMkLst>
        </pc:picChg>
      </pc:sldChg>
      <pc:sldChg chg="modSp new">
        <pc:chgData name="Guest User" userId="" providerId="Windows Live" clId="Web-{870D4320-78C5-4107-8B80-D32EA58EDDCA}" dt="2018-11-27T11:43:58.453" v="24" actId="20577"/>
        <pc:sldMkLst>
          <pc:docMk/>
          <pc:sldMk cId="3538415638" sldId="268"/>
        </pc:sldMkLst>
        <pc:spChg chg="mod">
          <ac:chgData name="Guest User" userId="" providerId="Windows Live" clId="Web-{870D4320-78C5-4107-8B80-D32EA58EDDCA}" dt="2018-11-27T11:43:58.453" v="24" actId="20577"/>
          <ac:spMkLst>
            <pc:docMk/>
            <pc:sldMk cId="3538415638" sldId="268"/>
            <ac:spMk id="2" creationId="{A6429056-AB5E-42CA-8871-15712621BB41}"/>
          </ac:spMkLst>
        </pc:spChg>
      </pc:sldChg>
      <pc:sldChg chg="addSp delSp modSp new">
        <pc:chgData name="Guest User" userId="" providerId="Windows Live" clId="Web-{870D4320-78C5-4107-8B80-D32EA58EDDCA}" dt="2018-11-27T11:45:38.988" v="52" actId="1076"/>
        <pc:sldMkLst>
          <pc:docMk/>
          <pc:sldMk cId="1283779134" sldId="269"/>
        </pc:sldMkLst>
        <pc:spChg chg="mod">
          <ac:chgData name="Guest User" userId="" providerId="Windows Live" clId="Web-{870D4320-78C5-4107-8B80-D32EA58EDDCA}" dt="2018-11-27T11:44:54.940" v="40" actId="1076"/>
          <ac:spMkLst>
            <pc:docMk/>
            <pc:sldMk cId="1283779134" sldId="269"/>
            <ac:spMk id="2" creationId="{F6B64A45-5696-49AF-A286-2925F5BF19E6}"/>
          </ac:spMkLst>
        </pc:spChg>
        <pc:spChg chg="del">
          <ac:chgData name="Guest User" userId="" providerId="Windows Live" clId="Web-{870D4320-78C5-4107-8B80-D32EA58EDDCA}" dt="2018-11-27T11:44:13.922" v="30"/>
          <ac:spMkLst>
            <pc:docMk/>
            <pc:sldMk cId="1283779134" sldId="269"/>
            <ac:spMk id="3" creationId="{4B0E33C7-130A-4CA4-BF7B-B0187C074A9D}"/>
          </ac:spMkLst>
        </pc:spChg>
        <pc:picChg chg="add mod modCrop">
          <ac:chgData name="Guest User" userId="" providerId="Windows Live" clId="Web-{870D4320-78C5-4107-8B80-D32EA58EDDCA}" dt="2018-11-27T11:45:15.909" v="45" actId="1076"/>
          <ac:picMkLst>
            <pc:docMk/>
            <pc:sldMk cId="1283779134" sldId="269"/>
            <ac:picMk id="4" creationId="{54806958-338F-49CA-8C96-A24A7CC8FB58}"/>
          </ac:picMkLst>
        </pc:picChg>
        <pc:picChg chg="add mod">
          <ac:chgData name="Guest User" userId="" providerId="Windows Live" clId="Web-{870D4320-78C5-4107-8B80-D32EA58EDDCA}" dt="2018-11-27T11:45:18.019" v="46" actId="1076"/>
          <ac:picMkLst>
            <pc:docMk/>
            <pc:sldMk cId="1283779134" sldId="269"/>
            <ac:picMk id="6" creationId="{6652B9EE-9AF3-4EC1-AF3C-49FE03AFEFC4}"/>
          </ac:picMkLst>
        </pc:picChg>
        <pc:picChg chg="add mod">
          <ac:chgData name="Guest User" userId="" providerId="Windows Live" clId="Web-{870D4320-78C5-4107-8B80-D32EA58EDDCA}" dt="2018-11-27T11:45:23.535" v="48" actId="1076"/>
          <ac:picMkLst>
            <pc:docMk/>
            <pc:sldMk cId="1283779134" sldId="269"/>
            <ac:picMk id="8" creationId="{0FC44F08-80E6-487F-98D4-55E7ADA4B23F}"/>
          </ac:picMkLst>
        </pc:picChg>
        <pc:picChg chg="add del mod">
          <ac:chgData name="Guest User" userId="" providerId="Windows Live" clId="Web-{870D4320-78C5-4107-8B80-D32EA58EDDCA}" dt="2018-11-27T11:45:30.035" v="50"/>
          <ac:picMkLst>
            <pc:docMk/>
            <pc:sldMk cId="1283779134" sldId="269"/>
            <ac:picMk id="10" creationId="{B5F41C84-0646-4AF8-87AE-9774E2DC9E00}"/>
          </ac:picMkLst>
        </pc:picChg>
        <pc:picChg chg="add mod">
          <ac:chgData name="Guest User" userId="" providerId="Windows Live" clId="Web-{870D4320-78C5-4107-8B80-D32EA58EDDCA}" dt="2018-11-27T11:45:38.988" v="52" actId="1076"/>
          <ac:picMkLst>
            <pc:docMk/>
            <pc:sldMk cId="1283779134" sldId="269"/>
            <ac:picMk id="12" creationId="{80DB87DC-8B30-4691-B86B-B01305D98A55}"/>
          </ac:picMkLst>
        </pc:picChg>
      </pc:sldChg>
      <pc:sldChg chg="modSp new">
        <pc:chgData name="Guest User" userId="" providerId="Windows Live" clId="Web-{870D4320-78C5-4107-8B80-D32EA58EDDCA}" dt="2018-11-27T11:45:53.036" v="54" actId="20577"/>
        <pc:sldMkLst>
          <pc:docMk/>
          <pc:sldMk cId="2202899169" sldId="270"/>
        </pc:sldMkLst>
        <pc:spChg chg="mod">
          <ac:chgData name="Guest User" userId="" providerId="Windows Live" clId="Web-{870D4320-78C5-4107-8B80-D32EA58EDDCA}" dt="2018-11-27T11:45:53.036" v="54" actId="20577"/>
          <ac:spMkLst>
            <pc:docMk/>
            <pc:sldMk cId="2202899169" sldId="270"/>
            <ac:spMk id="2" creationId="{DFBB4F0F-AA21-48B7-9A47-2519755B8D5B}"/>
          </ac:spMkLst>
        </pc:spChg>
      </pc:sldChg>
      <pc:sldChg chg="modSp new">
        <pc:chgData name="Guest User" userId="" providerId="Windows Live" clId="Web-{870D4320-78C5-4107-8B80-D32EA58EDDCA}" dt="2018-11-27T11:46:21.224" v="64" actId="20577"/>
        <pc:sldMkLst>
          <pc:docMk/>
          <pc:sldMk cId="1541148202" sldId="271"/>
        </pc:sldMkLst>
        <pc:spChg chg="mod">
          <ac:chgData name="Guest User" userId="" providerId="Windows Live" clId="Web-{870D4320-78C5-4107-8B80-D32EA58EDDCA}" dt="2018-11-27T11:46:13.771" v="59" actId="20577"/>
          <ac:spMkLst>
            <pc:docMk/>
            <pc:sldMk cId="1541148202" sldId="271"/>
            <ac:spMk id="2" creationId="{0240646A-1A0F-479B-956A-26049D76952F}"/>
          </ac:spMkLst>
        </pc:spChg>
        <pc:spChg chg="mod">
          <ac:chgData name="Guest User" userId="" providerId="Windows Live" clId="Web-{870D4320-78C5-4107-8B80-D32EA58EDDCA}" dt="2018-11-27T11:46:21.224" v="64" actId="20577"/>
          <ac:spMkLst>
            <pc:docMk/>
            <pc:sldMk cId="1541148202" sldId="271"/>
            <ac:spMk id="3" creationId="{9E8A3CFB-B2AE-4088-97DE-40787AC16AB9}"/>
          </ac:spMkLst>
        </pc:spChg>
      </pc:sldChg>
      <pc:sldChg chg="addSp delSp modSp new">
        <pc:chgData name="Guest User" userId="" providerId="Windows Live" clId="Web-{870D4320-78C5-4107-8B80-D32EA58EDDCA}" dt="2018-11-27T11:49:10.997" v="79" actId="14100"/>
        <pc:sldMkLst>
          <pc:docMk/>
          <pc:sldMk cId="3388850504" sldId="272"/>
        </pc:sldMkLst>
        <pc:spChg chg="mod">
          <ac:chgData name="Guest User" userId="" providerId="Windows Live" clId="Web-{870D4320-78C5-4107-8B80-D32EA58EDDCA}" dt="2018-11-27T11:46:41.381" v="66" actId="20577"/>
          <ac:spMkLst>
            <pc:docMk/>
            <pc:sldMk cId="3388850504" sldId="272"/>
            <ac:spMk id="2" creationId="{09F8C025-920E-4E17-824A-3F551D19D61B}"/>
          </ac:spMkLst>
        </pc:spChg>
        <pc:spChg chg="del">
          <ac:chgData name="Guest User" userId="" providerId="Windows Live" clId="Web-{870D4320-78C5-4107-8B80-D32EA58EDDCA}" dt="2018-11-27T11:46:43.256" v="69"/>
          <ac:spMkLst>
            <pc:docMk/>
            <pc:sldMk cId="3388850504" sldId="272"/>
            <ac:spMk id="3" creationId="{406BCC78-9035-4E76-82EE-E294F7B69741}"/>
          </ac:spMkLst>
        </pc:spChg>
        <pc:picChg chg="add mod ord">
          <ac:chgData name="Guest User" userId="" providerId="Windows Live" clId="Web-{870D4320-78C5-4107-8B80-D32EA58EDDCA}" dt="2018-11-27T11:46:44.366" v="70" actId="1076"/>
          <ac:picMkLst>
            <pc:docMk/>
            <pc:sldMk cId="3388850504" sldId="272"/>
            <ac:picMk id="4" creationId="{06E88AAC-EF74-4EBF-8375-5DD1F167D1FB}"/>
          </ac:picMkLst>
        </pc:picChg>
        <pc:picChg chg="add mod">
          <ac:chgData name="Guest User" userId="" providerId="Windows Live" clId="Web-{870D4320-78C5-4107-8B80-D32EA58EDDCA}" dt="2018-11-27T11:48:50.043" v="72" actId="1076"/>
          <ac:picMkLst>
            <pc:docMk/>
            <pc:sldMk cId="3388850504" sldId="272"/>
            <ac:picMk id="6" creationId="{555F8637-371A-4BBF-89AF-62920B69D09B}"/>
          </ac:picMkLst>
        </pc:picChg>
        <pc:picChg chg="add del mod">
          <ac:chgData name="Guest User" userId="" providerId="Windows Live" clId="Web-{870D4320-78C5-4107-8B80-D32EA58EDDCA}" dt="2018-11-27T11:48:59.027" v="75"/>
          <ac:picMkLst>
            <pc:docMk/>
            <pc:sldMk cId="3388850504" sldId="272"/>
            <ac:picMk id="8" creationId="{A3690033-4495-412C-896A-F26EC29C6A0C}"/>
          </ac:picMkLst>
        </pc:picChg>
        <pc:cxnChg chg="add mod">
          <ac:chgData name="Guest User" userId="" providerId="Windows Live" clId="Web-{870D4320-78C5-4107-8B80-D32EA58EDDCA}" dt="2018-11-27T11:49:10.997" v="79" actId="14100"/>
          <ac:cxnSpMkLst>
            <pc:docMk/>
            <pc:sldMk cId="3388850504" sldId="272"/>
            <ac:cxnSpMk id="10" creationId="{6221F06F-8309-4E12-A9A5-96EA14EF6506}"/>
          </ac:cxnSpMkLst>
        </pc:cxnChg>
      </pc:sldChg>
      <pc:sldChg chg="modSp new">
        <pc:chgData name="Guest User" userId="" providerId="Windows Live" clId="Web-{870D4320-78C5-4107-8B80-D32EA58EDDCA}" dt="2018-11-27T11:49:33.263" v="86" actId="20577"/>
        <pc:sldMkLst>
          <pc:docMk/>
          <pc:sldMk cId="1030248011" sldId="273"/>
        </pc:sldMkLst>
        <pc:spChg chg="mod">
          <ac:chgData name="Guest User" userId="" providerId="Windows Live" clId="Web-{870D4320-78C5-4107-8B80-D32EA58EDDCA}" dt="2018-11-27T11:49:29.122" v="81" actId="20577"/>
          <ac:spMkLst>
            <pc:docMk/>
            <pc:sldMk cId="1030248011" sldId="273"/>
            <ac:spMk id="2" creationId="{2E2032D2-8DB8-4365-AFBA-082BBCE0F03B}"/>
          </ac:spMkLst>
        </pc:spChg>
        <pc:spChg chg="mod">
          <ac:chgData name="Guest User" userId="" providerId="Windows Live" clId="Web-{870D4320-78C5-4107-8B80-D32EA58EDDCA}" dt="2018-11-27T11:49:33.263" v="86" actId="20577"/>
          <ac:spMkLst>
            <pc:docMk/>
            <pc:sldMk cId="1030248011" sldId="273"/>
            <ac:spMk id="3" creationId="{4E2DB63B-BE3E-4C9D-B248-0FB7ABA87EB4}"/>
          </ac:spMkLst>
        </pc:spChg>
      </pc:sldChg>
      <pc:sldChg chg="addSp delSp modSp new">
        <pc:chgData name="Guest User" userId="" providerId="Windows Live" clId="Web-{870D4320-78C5-4107-8B80-D32EA58EDDCA}" dt="2018-11-27T11:49:47.935" v="92"/>
        <pc:sldMkLst>
          <pc:docMk/>
          <pc:sldMk cId="2764687370" sldId="274"/>
        </pc:sldMkLst>
        <pc:spChg chg="mod">
          <ac:chgData name="Guest User" userId="" providerId="Windows Live" clId="Web-{870D4320-78C5-4107-8B80-D32EA58EDDCA}" dt="2018-11-27T11:49:43.732" v="89" actId="20577"/>
          <ac:spMkLst>
            <pc:docMk/>
            <pc:sldMk cId="2764687370" sldId="274"/>
            <ac:spMk id="2" creationId="{B9461F0D-C1EB-41E4-A0CA-64BB4A580598}"/>
          </ac:spMkLst>
        </pc:spChg>
        <pc:spChg chg="del">
          <ac:chgData name="Guest User" userId="" providerId="Windows Live" clId="Web-{870D4320-78C5-4107-8B80-D32EA58EDDCA}" dt="2018-11-27T11:49:47.935" v="92"/>
          <ac:spMkLst>
            <pc:docMk/>
            <pc:sldMk cId="2764687370" sldId="274"/>
            <ac:spMk id="3" creationId="{1C3F7C1A-66D8-41D9-BFDC-CCB417799B9B}"/>
          </ac:spMkLst>
        </pc:spChg>
        <pc:picChg chg="add mod ord">
          <ac:chgData name="Guest User" userId="" providerId="Windows Live" clId="Web-{870D4320-78C5-4107-8B80-D32EA58EDDCA}" dt="2018-11-27T11:49:47.935" v="92"/>
          <ac:picMkLst>
            <pc:docMk/>
            <pc:sldMk cId="2764687370" sldId="274"/>
            <ac:picMk id="4" creationId="{B6F62FD4-9B2F-4BB1-9AAF-63681ABD43C1}"/>
          </ac:picMkLst>
        </pc:picChg>
      </pc:sldChg>
      <pc:sldChg chg="modSp new">
        <pc:chgData name="Guest User" userId="" providerId="Windows Live" clId="Web-{870D4320-78C5-4107-8B80-D32EA58EDDCA}" dt="2018-11-27T11:49:58.529" v="94" actId="20577"/>
        <pc:sldMkLst>
          <pc:docMk/>
          <pc:sldMk cId="2984685918" sldId="275"/>
        </pc:sldMkLst>
        <pc:spChg chg="mod">
          <ac:chgData name="Guest User" userId="" providerId="Windows Live" clId="Web-{870D4320-78C5-4107-8B80-D32EA58EDDCA}" dt="2018-11-27T11:49:58.529" v="94" actId="20577"/>
          <ac:spMkLst>
            <pc:docMk/>
            <pc:sldMk cId="2984685918" sldId="275"/>
            <ac:spMk id="2" creationId="{C7DBDD28-0D4B-45C3-97C6-D93FD7C6D5E2}"/>
          </ac:spMkLst>
        </pc:spChg>
      </pc:sldChg>
    </pc:docChg>
  </pc:docChgLst>
  <pc:docChgLst>
    <pc:chgData name="Keiran Howells" userId="625c29f709cb5bd5" providerId="Windows Live" clId="Web-{01105CB9-AD24-446D-9B6C-D9B21B52D62B}"/>
    <pc:docChg chg="modSld">
      <pc:chgData name="Keiran Howells" userId="625c29f709cb5bd5" providerId="Windows Live" clId="Web-{01105CB9-AD24-446D-9B6C-D9B21B52D62B}" dt="2018-11-30T11:29:05.769" v="4"/>
      <pc:docMkLst>
        <pc:docMk/>
      </pc:docMkLst>
      <pc:sldChg chg="modNotes">
        <pc:chgData name="Keiran Howells" userId="625c29f709cb5bd5" providerId="Windows Live" clId="Web-{01105CB9-AD24-446D-9B6C-D9B21B52D62B}" dt="2018-11-30T11:29:05.769" v="4"/>
        <pc:sldMkLst>
          <pc:docMk/>
          <pc:sldMk cId="2599288930" sldId="256"/>
        </pc:sldMkLst>
      </pc:sldChg>
    </pc:docChg>
  </pc:docChgLst>
  <pc:docChgLst>
    <pc:chgData name="josh davis" userId="ad0e7bc6e91b24d9" providerId="Windows Live" clId="Web-{BA3294F4-5FE0-41A4-A839-86C0F9E0E52F}"/>
    <pc:docChg chg="addSld delSld modSld">
      <pc:chgData name="josh davis" userId="ad0e7bc6e91b24d9" providerId="Windows Live" clId="Web-{BA3294F4-5FE0-41A4-A839-86C0F9E0E52F}" dt="2018-11-27T11:54:14.375" v="30"/>
      <pc:docMkLst>
        <pc:docMk/>
      </pc:docMkLst>
      <pc:sldChg chg="del">
        <pc:chgData name="josh davis" userId="ad0e7bc6e91b24d9" providerId="Windows Live" clId="Web-{BA3294F4-5FE0-41A4-A839-86C0F9E0E52F}" dt="2018-11-27T11:54:14.375" v="30"/>
        <pc:sldMkLst>
          <pc:docMk/>
          <pc:sldMk cId="1731606103" sldId="260"/>
        </pc:sldMkLst>
      </pc:sldChg>
      <pc:sldChg chg="del">
        <pc:chgData name="josh davis" userId="ad0e7bc6e91b24d9" providerId="Windows Live" clId="Web-{BA3294F4-5FE0-41A4-A839-86C0F9E0E52F}" dt="2018-11-27T11:54:13.609" v="29"/>
        <pc:sldMkLst>
          <pc:docMk/>
          <pc:sldMk cId="861839416" sldId="262"/>
        </pc:sldMkLst>
      </pc:sldChg>
      <pc:sldChg chg="modSp">
        <pc:chgData name="josh davis" userId="ad0e7bc6e91b24d9" providerId="Windows Live" clId="Web-{BA3294F4-5FE0-41A4-A839-86C0F9E0E52F}" dt="2018-11-27T11:53:30.046" v="8" actId="20577"/>
        <pc:sldMkLst>
          <pc:docMk/>
          <pc:sldMk cId="1880428649" sldId="264"/>
        </pc:sldMkLst>
        <pc:spChg chg="mod">
          <ac:chgData name="josh davis" userId="ad0e7bc6e91b24d9" providerId="Windows Live" clId="Web-{BA3294F4-5FE0-41A4-A839-86C0F9E0E52F}" dt="2018-11-27T11:53:28.374" v="4" actId="20577"/>
          <ac:spMkLst>
            <pc:docMk/>
            <pc:sldMk cId="1880428649" sldId="264"/>
            <ac:spMk id="2" creationId="{7B6D5F34-98E1-48DA-839A-72BC776B3A33}"/>
          </ac:spMkLst>
        </pc:spChg>
        <pc:spChg chg="mod">
          <ac:chgData name="josh davis" userId="ad0e7bc6e91b24d9" providerId="Windows Live" clId="Web-{BA3294F4-5FE0-41A4-A839-86C0F9E0E52F}" dt="2018-11-27T11:53:30.046" v="8" actId="20577"/>
          <ac:spMkLst>
            <pc:docMk/>
            <pc:sldMk cId="1880428649" sldId="264"/>
            <ac:spMk id="3" creationId="{E483D8D4-4C93-4773-ADDB-681DB464FC81}"/>
          </ac:spMkLst>
        </pc:spChg>
      </pc:sldChg>
      <pc:sldChg chg="modSp new">
        <pc:chgData name="josh davis" userId="ad0e7bc6e91b24d9" providerId="Windows Live" clId="Web-{BA3294F4-5FE0-41A4-A839-86C0F9E0E52F}" dt="2018-11-27T11:53:46.702" v="17" actId="20577"/>
        <pc:sldMkLst>
          <pc:docMk/>
          <pc:sldMk cId="2997786118" sldId="276"/>
        </pc:sldMkLst>
        <pc:spChg chg="mod">
          <ac:chgData name="josh davis" userId="ad0e7bc6e91b24d9" providerId="Windows Live" clId="Web-{BA3294F4-5FE0-41A4-A839-86C0F9E0E52F}" dt="2018-11-27T11:53:45.343" v="13" actId="20577"/>
          <ac:spMkLst>
            <pc:docMk/>
            <pc:sldMk cId="2997786118" sldId="276"/>
            <ac:spMk id="2" creationId="{F069A04D-A05F-481B-8C7F-233AD0570AC8}"/>
          </ac:spMkLst>
        </pc:spChg>
        <pc:spChg chg="mod">
          <ac:chgData name="josh davis" userId="ad0e7bc6e91b24d9" providerId="Windows Live" clId="Web-{BA3294F4-5FE0-41A4-A839-86C0F9E0E52F}" dt="2018-11-27T11:53:46.702" v="17" actId="20577"/>
          <ac:spMkLst>
            <pc:docMk/>
            <pc:sldMk cId="2997786118" sldId="276"/>
            <ac:spMk id="3" creationId="{49107AF1-5F59-462C-B088-7987DB83469A}"/>
          </ac:spMkLst>
        </pc:spChg>
      </pc:sldChg>
      <pc:sldChg chg="modSp new">
        <pc:chgData name="josh davis" userId="ad0e7bc6e91b24d9" providerId="Windows Live" clId="Web-{BA3294F4-5FE0-41A4-A839-86C0F9E0E52F}" dt="2018-11-27T11:54:00.390" v="27" actId="20577"/>
        <pc:sldMkLst>
          <pc:docMk/>
          <pc:sldMk cId="1055481940" sldId="277"/>
        </pc:sldMkLst>
        <pc:spChg chg="mod">
          <ac:chgData name="josh davis" userId="ad0e7bc6e91b24d9" providerId="Windows Live" clId="Web-{BA3294F4-5FE0-41A4-A839-86C0F9E0E52F}" dt="2018-11-27T11:53:56.515" v="22" actId="20577"/>
          <ac:spMkLst>
            <pc:docMk/>
            <pc:sldMk cId="1055481940" sldId="277"/>
            <ac:spMk id="2" creationId="{78AB888A-44AD-4FCD-893E-333517384B8E}"/>
          </ac:spMkLst>
        </pc:spChg>
        <pc:spChg chg="mod">
          <ac:chgData name="josh davis" userId="ad0e7bc6e91b24d9" providerId="Windows Live" clId="Web-{BA3294F4-5FE0-41A4-A839-86C0F9E0E52F}" dt="2018-11-27T11:54:00.390" v="27" actId="20577"/>
          <ac:spMkLst>
            <pc:docMk/>
            <pc:sldMk cId="1055481940" sldId="277"/>
            <ac:spMk id="3" creationId="{07D199D4-79C5-43AC-AB20-62E8F9373B72}"/>
          </ac:spMkLst>
        </pc:spChg>
      </pc:sldChg>
    </pc:docChg>
  </pc:docChgLst>
  <pc:docChgLst>
    <pc:chgData name="adam borstal" userId="cb0eea833e20c019" providerId="Windows Live" clId="Web-{63C93DBA-B3AA-46EF-802E-3DB415BAF04F}"/>
    <pc:docChg chg="modSld">
      <pc:chgData name="adam borstal" userId="cb0eea833e20c019" providerId="Windows Live" clId="Web-{63C93DBA-B3AA-46EF-802E-3DB415BAF04F}" dt="2018-11-29T00:53:03.914" v="1165" actId="20577"/>
      <pc:docMkLst>
        <pc:docMk/>
      </pc:docMkLst>
      <pc:sldChg chg="modSp">
        <pc:chgData name="adam borstal" userId="cb0eea833e20c019" providerId="Windows Live" clId="Web-{63C93DBA-B3AA-46EF-802E-3DB415BAF04F}" dt="2018-11-28T23:16:53.432" v="649" actId="20577"/>
        <pc:sldMkLst>
          <pc:docMk/>
          <pc:sldMk cId="142945631" sldId="259"/>
        </pc:sldMkLst>
        <pc:spChg chg="mod">
          <ac:chgData name="adam borstal" userId="cb0eea833e20c019" providerId="Windows Live" clId="Web-{63C93DBA-B3AA-46EF-802E-3DB415BAF04F}" dt="2018-11-28T23:16:53.432" v="649" actId="20577"/>
          <ac:spMkLst>
            <pc:docMk/>
            <pc:sldMk cId="142945631" sldId="259"/>
            <ac:spMk id="3" creationId="{C9ACD5E4-8946-459E-BE51-5CDC77C1FB22}"/>
          </ac:spMkLst>
        </pc:spChg>
      </pc:sldChg>
      <pc:sldChg chg="modSp">
        <pc:chgData name="adam borstal" userId="cb0eea833e20c019" providerId="Windows Live" clId="Web-{63C93DBA-B3AA-46EF-802E-3DB415BAF04F}" dt="2018-11-29T00:53:00.836" v="1163" actId="20577"/>
        <pc:sldMkLst>
          <pc:docMk/>
          <pc:sldMk cId="1107612976" sldId="263"/>
        </pc:sldMkLst>
        <pc:spChg chg="mod">
          <ac:chgData name="adam borstal" userId="cb0eea833e20c019" providerId="Windows Live" clId="Web-{63C93DBA-B3AA-46EF-802E-3DB415BAF04F}" dt="2018-11-29T00:53:00.836" v="1163" actId="20577"/>
          <ac:spMkLst>
            <pc:docMk/>
            <pc:sldMk cId="1107612976" sldId="263"/>
            <ac:spMk id="3" creationId="{FDD2145C-5688-419E-8D99-04538A4A0602}"/>
          </ac:spMkLst>
        </pc:spChg>
      </pc:sldChg>
      <pc:sldChg chg="modSp">
        <pc:chgData name="adam borstal" userId="cb0eea833e20c019" providerId="Windows Live" clId="Web-{63C93DBA-B3AA-46EF-802E-3DB415BAF04F}" dt="2018-11-28T23:24:10.685" v="679" actId="20577"/>
        <pc:sldMkLst>
          <pc:docMk/>
          <pc:sldMk cId="1817901601" sldId="265"/>
        </pc:sldMkLst>
        <pc:spChg chg="mod">
          <ac:chgData name="adam borstal" userId="cb0eea833e20c019" providerId="Windows Live" clId="Web-{63C93DBA-B3AA-46EF-802E-3DB415BAF04F}" dt="2018-11-28T23:24:10.685" v="679" actId="20577"/>
          <ac:spMkLst>
            <pc:docMk/>
            <pc:sldMk cId="1817901601" sldId="265"/>
            <ac:spMk id="3" creationId="{63F89D98-5C39-4722-A565-BDE383272998}"/>
          </ac:spMkLst>
        </pc:spChg>
      </pc:sldChg>
      <pc:sldChg chg="modSp">
        <pc:chgData name="adam borstal" userId="cb0eea833e20c019" providerId="Windows Live" clId="Web-{63C93DBA-B3AA-46EF-802E-3DB415BAF04F}" dt="2018-11-28T23:37:36.808" v="789" actId="20577"/>
        <pc:sldMkLst>
          <pc:docMk/>
          <pc:sldMk cId="3538415638" sldId="268"/>
        </pc:sldMkLst>
        <pc:spChg chg="mod">
          <ac:chgData name="adam borstal" userId="cb0eea833e20c019" providerId="Windows Live" clId="Web-{63C93DBA-B3AA-46EF-802E-3DB415BAF04F}" dt="2018-11-28T23:37:36.808" v="789" actId="20577"/>
          <ac:spMkLst>
            <pc:docMk/>
            <pc:sldMk cId="3538415638" sldId="268"/>
            <ac:spMk id="3" creationId="{59E9DFB5-D0B2-48A2-BF4E-5BFF79021564}"/>
          </ac:spMkLst>
        </pc:spChg>
      </pc:sldChg>
      <pc:sldChg chg="modSp">
        <pc:chgData name="adam borstal" userId="cb0eea833e20c019" providerId="Windows Live" clId="Web-{63C93DBA-B3AA-46EF-802E-3DB415BAF04F}" dt="2018-11-28T23:44:18.733" v="815" actId="20577"/>
        <pc:sldMkLst>
          <pc:docMk/>
          <pc:sldMk cId="2202899169" sldId="270"/>
        </pc:sldMkLst>
        <pc:spChg chg="mod">
          <ac:chgData name="adam borstal" userId="cb0eea833e20c019" providerId="Windows Live" clId="Web-{63C93DBA-B3AA-46EF-802E-3DB415BAF04F}" dt="2018-11-28T23:44:18.733" v="815" actId="20577"/>
          <ac:spMkLst>
            <pc:docMk/>
            <pc:sldMk cId="2202899169" sldId="270"/>
            <ac:spMk id="3" creationId="{A50BB96E-A073-4518-BBB6-D932EC218898}"/>
          </ac:spMkLst>
        </pc:spChg>
      </pc:sldChg>
      <pc:sldChg chg="modSp">
        <pc:chgData name="adam borstal" userId="cb0eea833e20c019" providerId="Windows Live" clId="Web-{63C93DBA-B3AA-46EF-802E-3DB415BAF04F}" dt="2018-11-29T00:47:52.325" v="1084" actId="20577"/>
        <pc:sldMkLst>
          <pc:docMk/>
          <pc:sldMk cId="2984685918" sldId="275"/>
        </pc:sldMkLst>
        <pc:spChg chg="mod">
          <ac:chgData name="adam borstal" userId="cb0eea833e20c019" providerId="Windows Live" clId="Web-{63C93DBA-B3AA-46EF-802E-3DB415BAF04F}" dt="2018-11-29T00:47:52.325" v="1084" actId="20577"/>
          <ac:spMkLst>
            <pc:docMk/>
            <pc:sldMk cId="2984685918" sldId="275"/>
            <ac:spMk id="3" creationId="{F91E0B71-6F55-4FA0-8EC1-08B8E5801A24}"/>
          </ac:spMkLst>
        </pc:spChg>
      </pc:sldChg>
    </pc:docChg>
  </pc:docChgLst>
  <pc:docChgLst>
    <pc:chgData name="josh davis" userId="ad0e7bc6e91b24d9" providerId="Windows Live" clId="Web-{C461704B-2D9C-48E0-97C5-6E2E82754E33}"/>
    <pc:docChg chg="addSld modSld sldOrd">
      <pc:chgData name="josh davis" userId="ad0e7bc6e91b24d9" providerId="Windows Live" clId="Web-{C461704B-2D9C-48E0-97C5-6E2E82754E33}" dt="2018-11-29T22:30:09.239" v="679" actId="20577"/>
      <pc:docMkLst>
        <pc:docMk/>
      </pc:docMkLst>
      <pc:sldChg chg="addSp delSp modSp">
        <pc:chgData name="josh davis" userId="ad0e7bc6e91b24d9" providerId="Windows Live" clId="Web-{C461704B-2D9C-48E0-97C5-6E2E82754E33}" dt="2018-11-29T22:30:08.707" v="677" actId="20577"/>
        <pc:sldMkLst>
          <pc:docMk/>
          <pc:sldMk cId="1880428649" sldId="264"/>
        </pc:sldMkLst>
        <pc:spChg chg="mod">
          <ac:chgData name="josh davis" userId="ad0e7bc6e91b24d9" providerId="Windows Live" clId="Web-{C461704B-2D9C-48E0-97C5-6E2E82754E33}" dt="2018-11-29T22:30:08.707" v="677" actId="20577"/>
          <ac:spMkLst>
            <pc:docMk/>
            <pc:sldMk cId="1880428649" sldId="264"/>
            <ac:spMk id="3" creationId="{E483D8D4-4C93-4773-ADDB-681DB464FC81}"/>
          </ac:spMkLst>
        </pc:spChg>
        <pc:picChg chg="add del mod">
          <ac:chgData name="josh davis" userId="ad0e7bc6e91b24d9" providerId="Windows Live" clId="Web-{C461704B-2D9C-48E0-97C5-6E2E82754E33}" dt="2018-11-29T21:28:24.248" v="6"/>
          <ac:picMkLst>
            <pc:docMk/>
            <pc:sldMk cId="1880428649" sldId="264"/>
            <ac:picMk id="5" creationId="{987A8C95-DED6-4F08-BBFF-79BE65C09E5D}"/>
          </ac:picMkLst>
        </pc:picChg>
      </pc:sldChg>
      <pc:sldChg chg="modSp">
        <pc:chgData name="josh davis" userId="ad0e7bc6e91b24d9" providerId="Windows Live" clId="Web-{C461704B-2D9C-48E0-97C5-6E2E82754E33}" dt="2018-11-29T21:33:18.170" v="98" actId="20577"/>
        <pc:sldMkLst>
          <pc:docMk/>
          <pc:sldMk cId="2997786118" sldId="276"/>
        </pc:sldMkLst>
        <pc:spChg chg="mod">
          <ac:chgData name="josh davis" userId="ad0e7bc6e91b24d9" providerId="Windows Live" clId="Web-{C461704B-2D9C-48E0-97C5-6E2E82754E33}" dt="2018-11-29T21:33:18.170" v="98" actId="20577"/>
          <ac:spMkLst>
            <pc:docMk/>
            <pc:sldMk cId="2997786118" sldId="276"/>
            <ac:spMk id="3" creationId="{49107AF1-5F59-462C-B088-7987DB83469A}"/>
          </ac:spMkLst>
        </pc:spChg>
      </pc:sldChg>
      <pc:sldChg chg="modSp ord">
        <pc:chgData name="josh davis" userId="ad0e7bc6e91b24d9" providerId="Windows Live" clId="Web-{C461704B-2D9C-48E0-97C5-6E2E82754E33}" dt="2018-11-29T22:24:46.676" v="626"/>
        <pc:sldMkLst>
          <pc:docMk/>
          <pc:sldMk cId="1055481940" sldId="277"/>
        </pc:sldMkLst>
        <pc:spChg chg="mod">
          <ac:chgData name="josh davis" userId="ad0e7bc6e91b24d9" providerId="Windows Live" clId="Web-{C461704B-2D9C-48E0-97C5-6E2E82754E33}" dt="2018-11-29T21:33:06.608" v="83" actId="20577"/>
          <ac:spMkLst>
            <pc:docMk/>
            <pc:sldMk cId="1055481940" sldId="277"/>
            <ac:spMk id="3" creationId="{07D199D4-79C5-43AC-AB20-62E8F9373B72}"/>
          </ac:spMkLst>
        </pc:spChg>
      </pc:sldChg>
      <pc:sldChg chg="addSp delSp modSp new">
        <pc:chgData name="josh davis" userId="ad0e7bc6e91b24d9" providerId="Windows Live" clId="Web-{C461704B-2D9C-48E0-97C5-6E2E82754E33}" dt="2018-11-29T22:22:20.003" v="625" actId="1076"/>
        <pc:sldMkLst>
          <pc:docMk/>
          <pc:sldMk cId="2716099486" sldId="279"/>
        </pc:sldMkLst>
        <pc:spChg chg="mod">
          <ac:chgData name="josh davis" userId="ad0e7bc6e91b24d9" providerId="Windows Live" clId="Web-{C461704B-2D9C-48E0-97C5-6E2E82754E33}" dt="2018-11-29T21:29:34.373" v="16" actId="20577"/>
          <ac:spMkLst>
            <pc:docMk/>
            <pc:sldMk cId="2716099486" sldId="279"/>
            <ac:spMk id="2" creationId="{B9DDCD7E-16F4-46A5-A8A3-C96FAC2725F5}"/>
          </ac:spMkLst>
        </pc:spChg>
        <pc:spChg chg="mod">
          <ac:chgData name="josh davis" userId="ad0e7bc6e91b24d9" providerId="Windows Live" clId="Web-{C461704B-2D9C-48E0-97C5-6E2E82754E33}" dt="2018-11-29T21:49:43.906" v="334" actId="20577"/>
          <ac:spMkLst>
            <pc:docMk/>
            <pc:sldMk cId="2716099486" sldId="279"/>
            <ac:spMk id="3" creationId="{9ED167D6-AA7E-4894-A26E-01962543ACFA}"/>
          </ac:spMkLst>
        </pc:spChg>
        <pc:picChg chg="add del mod">
          <ac:chgData name="josh davis" userId="ad0e7bc6e91b24d9" providerId="Windows Live" clId="Web-{C461704B-2D9C-48E0-97C5-6E2E82754E33}" dt="2018-11-29T22:20:03.128" v="606"/>
          <ac:picMkLst>
            <pc:docMk/>
            <pc:sldMk cId="2716099486" sldId="279"/>
            <ac:picMk id="5" creationId="{4B9E08E1-5BC6-49A5-98EF-E584DD500E59}"/>
          </ac:picMkLst>
        </pc:picChg>
        <pc:picChg chg="add mod">
          <ac:chgData name="josh davis" userId="ad0e7bc6e91b24d9" providerId="Windows Live" clId="Web-{C461704B-2D9C-48E0-97C5-6E2E82754E33}" dt="2018-11-29T22:22:20.003" v="625" actId="1076"/>
          <ac:picMkLst>
            <pc:docMk/>
            <pc:sldMk cId="2716099486" sldId="279"/>
            <ac:picMk id="7" creationId="{A538F305-DF02-4536-9BA9-5A8496CBB470}"/>
          </ac:picMkLst>
        </pc:picChg>
      </pc:sldChg>
      <pc:sldChg chg="addSp modSp new">
        <pc:chgData name="josh davis" userId="ad0e7bc6e91b24d9" providerId="Windows Live" clId="Web-{C461704B-2D9C-48E0-97C5-6E2E82754E33}" dt="2018-11-29T22:28:32.770" v="671" actId="20577"/>
        <pc:sldMkLst>
          <pc:docMk/>
          <pc:sldMk cId="602929680" sldId="280"/>
        </pc:sldMkLst>
        <pc:spChg chg="mod">
          <ac:chgData name="josh davis" userId="ad0e7bc6e91b24d9" providerId="Windows Live" clId="Web-{C461704B-2D9C-48E0-97C5-6E2E82754E33}" dt="2018-11-29T21:29:15.029" v="10" actId="20577"/>
          <ac:spMkLst>
            <pc:docMk/>
            <pc:sldMk cId="602929680" sldId="280"/>
            <ac:spMk id="2" creationId="{7C6EE319-4824-4AE2-B809-5F02ED60D43C}"/>
          </ac:spMkLst>
        </pc:spChg>
        <pc:spChg chg="mod">
          <ac:chgData name="josh davis" userId="ad0e7bc6e91b24d9" providerId="Windows Live" clId="Web-{C461704B-2D9C-48E0-97C5-6E2E82754E33}" dt="2018-11-29T22:28:32.770" v="671" actId="20577"/>
          <ac:spMkLst>
            <pc:docMk/>
            <pc:sldMk cId="602929680" sldId="280"/>
            <ac:spMk id="3" creationId="{F34EA895-7434-42E2-A7DF-FDBA889CB100}"/>
          </ac:spMkLst>
        </pc:spChg>
        <pc:picChg chg="add mod">
          <ac:chgData name="josh davis" userId="ad0e7bc6e91b24d9" providerId="Windows Live" clId="Web-{C461704B-2D9C-48E0-97C5-6E2E82754E33}" dt="2018-11-29T22:21:16.550" v="619" actId="1076"/>
          <ac:picMkLst>
            <pc:docMk/>
            <pc:sldMk cId="602929680" sldId="280"/>
            <ac:picMk id="5" creationId="{EF61F00F-F7F6-4C3B-8BE9-3264FF80083A}"/>
          </ac:picMkLst>
        </pc:picChg>
      </pc:sldChg>
      <pc:sldChg chg="addSp modSp new mod setBg">
        <pc:chgData name="josh davis" userId="ad0e7bc6e91b24d9" providerId="Windows Live" clId="Web-{C461704B-2D9C-48E0-97C5-6E2E82754E33}" dt="2018-11-29T22:21:56.222" v="622"/>
        <pc:sldMkLst>
          <pc:docMk/>
          <pc:sldMk cId="1414039747" sldId="281"/>
        </pc:sldMkLst>
        <pc:spChg chg="mod">
          <ac:chgData name="josh davis" userId="ad0e7bc6e91b24d9" providerId="Windows Live" clId="Web-{C461704B-2D9C-48E0-97C5-6E2E82754E33}" dt="2018-11-29T22:21:56.222" v="622"/>
          <ac:spMkLst>
            <pc:docMk/>
            <pc:sldMk cId="1414039747" sldId="281"/>
            <ac:spMk id="2" creationId="{D313E549-AEF3-44CE-B0A3-9F53E4F1584D}"/>
          </ac:spMkLst>
        </pc:spChg>
        <pc:spChg chg="mod">
          <ac:chgData name="josh davis" userId="ad0e7bc6e91b24d9" providerId="Windows Live" clId="Web-{C461704B-2D9C-48E0-97C5-6E2E82754E33}" dt="2018-11-29T22:21:56.222" v="622"/>
          <ac:spMkLst>
            <pc:docMk/>
            <pc:sldMk cId="1414039747" sldId="281"/>
            <ac:spMk id="3" creationId="{324F4609-54CF-477A-BF37-27D2C198E2DF}"/>
          </ac:spMkLst>
        </pc:spChg>
        <pc:spChg chg="mod ord">
          <ac:chgData name="josh davis" userId="ad0e7bc6e91b24d9" providerId="Windows Live" clId="Web-{C461704B-2D9C-48E0-97C5-6E2E82754E33}" dt="2018-11-29T22:21:56.222" v="622"/>
          <ac:spMkLst>
            <pc:docMk/>
            <pc:sldMk cId="1414039747" sldId="281"/>
            <ac:spMk id="4" creationId="{386BF6F4-8DB3-46BC-A996-45F5F13237DE}"/>
          </ac:spMkLst>
        </pc:spChg>
        <pc:spChg chg="add">
          <ac:chgData name="josh davis" userId="ad0e7bc6e91b24d9" providerId="Windows Live" clId="Web-{C461704B-2D9C-48E0-97C5-6E2E82754E33}" dt="2018-11-29T22:21:56.222" v="622"/>
          <ac:spMkLst>
            <pc:docMk/>
            <pc:sldMk cId="1414039747" sldId="281"/>
            <ac:spMk id="10" creationId="{60694156-B30C-4AE1-9886-0D236EC0195B}"/>
          </ac:spMkLst>
        </pc:spChg>
        <pc:picChg chg="add mod">
          <ac:chgData name="josh davis" userId="ad0e7bc6e91b24d9" providerId="Windows Live" clId="Web-{C461704B-2D9C-48E0-97C5-6E2E82754E33}" dt="2018-11-29T22:21:56.222" v="622"/>
          <ac:picMkLst>
            <pc:docMk/>
            <pc:sldMk cId="1414039747" sldId="281"/>
            <ac:picMk id="5" creationId="{FE510B96-BF35-400C-8F4E-CBB0E5D531C6}"/>
          </ac:picMkLst>
        </pc:picChg>
      </pc:sldChg>
      <pc:sldChg chg="modSp new">
        <pc:chgData name="josh davis" userId="ad0e7bc6e91b24d9" providerId="Windows Live" clId="Web-{C461704B-2D9C-48E0-97C5-6E2E82754E33}" dt="2018-11-29T21:54:50.500" v="438" actId="20577"/>
        <pc:sldMkLst>
          <pc:docMk/>
          <pc:sldMk cId="1951786734" sldId="282"/>
        </pc:sldMkLst>
        <pc:spChg chg="mod">
          <ac:chgData name="josh davis" userId="ad0e7bc6e91b24d9" providerId="Windows Live" clId="Web-{C461704B-2D9C-48E0-97C5-6E2E82754E33}" dt="2018-11-29T21:29:58.607" v="30" actId="20577"/>
          <ac:spMkLst>
            <pc:docMk/>
            <pc:sldMk cId="1951786734" sldId="282"/>
            <ac:spMk id="2" creationId="{5CDF9756-96C9-4F14-803F-9652F57C03CC}"/>
          </ac:spMkLst>
        </pc:spChg>
        <pc:spChg chg="mod">
          <ac:chgData name="josh davis" userId="ad0e7bc6e91b24d9" providerId="Windows Live" clId="Web-{C461704B-2D9C-48E0-97C5-6E2E82754E33}" dt="2018-11-29T21:54:50.500" v="438" actId="20577"/>
          <ac:spMkLst>
            <pc:docMk/>
            <pc:sldMk cId="1951786734" sldId="282"/>
            <ac:spMk id="3" creationId="{6E023106-DA56-48EB-93A0-22294E2F6A86}"/>
          </ac:spMkLst>
        </pc:spChg>
      </pc:sldChg>
      <pc:sldChg chg="modSp new">
        <pc:chgData name="josh davis" userId="ad0e7bc6e91b24d9" providerId="Windows Live" clId="Web-{C461704B-2D9C-48E0-97C5-6E2E82754E33}" dt="2018-11-29T21:33:12.436" v="91" actId="20577"/>
        <pc:sldMkLst>
          <pc:docMk/>
          <pc:sldMk cId="3371059903" sldId="283"/>
        </pc:sldMkLst>
        <pc:spChg chg="mod">
          <ac:chgData name="josh davis" userId="ad0e7bc6e91b24d9" providerId="Windows Live" clId="Web-{C461704B-2D9C-48E0-97C5-6E2E82754E33}" dt="2018-11-29T21:30:26.717" v="34" actId="20577"/>
          <ac:spMkLst>
            <pc:docMk/>
            <pc:sldMk cId="3371059903" sldId="283"/>
            <ac:spMk id="2" creationId="{32EE3616-C3B9-481A-83ED-F411B1E1F861}"/>
          </ac:spMkLst>
        </pc:spChg>
        <pc:spChg chg="mod">
          <ac:chgData name="josh davis" userId="ad0e7bc6e91b24d9" providerId="Windows Live" clId="Web-{C461704B-2D9C-48E0-97C5-6E2E82754E33}" dt="2018-11-29T21:33:12.436" v="91" actId="20577"/>
          <ac:spMkLst>
            <pc:docMk/>
            <pc:sldMk cId="3371059903" sldId="283"/>
            <ac:spMk id="3" creationId="{902361C8-59C9-4726-8580-664BD68BBAC0}"/>
          </ac:spMkLst>
        </pc:spChg>
      </pc:sldChg>
      <pc:sldChg chg="modSp new">
        <pc:chgData name="josh davis" userId="ad0e7bc6e91b24d9" providerId="Windows Live" clId="Web-{C461704B-2D9C-48E0-97C5-6E2E82754E33}" dt="2018-11-29T21:32:42.154" v="64" actId="20577"/>
        <pc:sldMkLst>
          <pc:docMk/>
          <pc:sldMk cId="2565906620" sldId="284"/>
        </pc:sldMkLst>
        <pc:spChg chg="mod">
          <ac:chgData name="josh davis" userId="ad0e7bc6e91b24d9" providerId="Windows Live" clId="Web-{C461704B-2D9C-48E0-97C5-6E2E82754E33}" dt="2018-11-29T21:32:23.451" v="57" actId="20577"/>
          <ac:spMkLst>
            <pc:docMk/>
            <pc:sldMk cId="2565906620" sldId="284"/>
            <ac:spMk id="2" creationId="{6EAC0876-E418-40D9-A113-FDD8623E15E9}"/>
          </ac:spMkLst>
        </pc:spChg>
        <pc:spChg chg="mod">
          <ac:chgData name="josh davis" userId="ad0e7bc6e91b24d9" providerId="Windows Live" clId="Web-{C461704B-2D9C-48E0-97C5-6E2E82754E33}" dt="2018-11-29T21:32:42.154" v="64" actId="20577"/>
          <ac:spMkLst>
            <pc:docMk/>
            <pc:sldMk cId="2565906620" sldId="284"/>
            <ac:spMk id="3" creationId="{EA3C9B91-58C7-4DCF-838B-9E2F7250F544}"/>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18-10-26T09:47:24.958" idx="1">
    <p:pos x="10" y="10"/>
    <p:text>Introduction; discuss the purpose of this presentation, our main points and mention how we will finish with a demonstration performed by Adam Borstal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8-10-26T09:53:50.945" idx="2">
    <p:pos x="10" y="10"/>
    <p:text>History - primary development purpose of Handlebars.js and predicesor
</p:text>
    <p:extLst>
      <p:ext uri="{C676402C-5697-4E1C-873F-D02D1690AC5C}">
        <p15:threadingInfo xmlns:p15="http://schemas.microsoft.com/office/powerpoint/2012/main" timeZoneBias="0"/>
      </p:ext>
    </p:extLst>
  </p:cm>
  <p:cm authorId="1" dt="2018-10-26T09:57:26.571" idx="3">
    <p:pos x="10" y="106"/>
    <p:text>What was their before
What problem was it made to assist/solve
</p:text>
    <p:extLst>
      <p:ext uri="{C676402C-5697-4E1C-873F-D02D1690AC5C}">
        <p15:threadingInfo xmlns:p15="http://schemas.microsoft.com/office/powerpoint/2012/main" timeZoneBias="0">
          <p15:parentCm authorId="1" idx="2"/>
        </p15:threadingInfo>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8-10-26T10:02:55.605" idx="5">
    <p:pos x="10" y="10"/>
    <p:text>What kind of problems does it solve
</p:text>
    <p:extLst>
      <p:ext uri="{C676402C-5697-4E1C-873F-D02D1690AC5C}">
        <p15:threadingInfo xmlns:p15="http://schemas.microsoft.com/office/powerpoint/2012/main" timeZoneBias="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8-10-26T10:09:39.107" idx="9">
    <p:pos x="10" y="10"/>
    <p:text>What are the limitations of Handlebars?
</p:text>
    <p:extLst>
      <p:ext uri="{C676402C-5697-4E1C-873F-D02D1690AC5C}">
        <p15:threadingInfo xmlns:p15="http://schemas.microsoft.com/office/powerpoint/2012/main" timeZoneBias="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8-10-26T10:01:45.401" idx="4">
    <p:pos x="10" y="10"/>
    <p:text>How well does it mesh with other technologies and dependencies?
</p:text>
    <p:extLst>
      <p:ext uri="{C676402C-5697-4E1C-873F-D02D1690AC5C}">
        <p15:threadingInfo xmlns:p15="http://schemas.microsoft.com/office/powerpoint/2012/main" timeZoneBias="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8-10-26T10:11:05.811" idx="10">
    <p:pos x="10" y="10"/>
    <p:text>
Provide a introduction to the demonstration discussing what you'll be demonstrating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C311B4-77F5-413E-89C6-BEF74A22C1D0}" type="datetimeFigureOut">
              <a:rPr lang="en-GB" smtClean="0"/>
              <a:t>04/12/2018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048AF-78F9-42A9-9F23-59423E5BE1F8}" type="slidenum">
              <a:rPr lang="en-GB" smtClean="0"/>
              <a:t>‹#›</a:t>
            </a:fld>
            <a:endParaRPr lang="en-GB"/>
          </a:p>
        </p:txBody>
      </p:sp>
    </p:spTree>
    <p:extLst>
      <p:ext uri="{BB962C8B-B14F-4D97-AF65-F5344CB8AC3E}">
        <p14:creationId xmlns:p14="http://schemas.microsoft.com/office/powerpoint/2010/main" val="3653726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cs typeface="Calibri"/>
              </a:rPr>
              <a:t>Referances</a:t>
            </a:r>
            <a:r>
              <a:rPr lang="en-GB" dirty="0">
                <a:cs typeface="Calibri"/>
              </a:rPr>
              <a:t>:</a:t>
            </a:r>
            <a:endParaRPr lang="en-GB" dirty="0"/>
          </a:p>
          <a:p>
            <a:r>
              <a:rPr lang="en-GB" dirty="0"/>
              <a:t>. </a:t>
            </a:r>
            <a:r>
              <a:rPr lang="en-GB" i="1" dirty="0"/>
              <a:t>Handlebars. https://www.npmjs.com/package/handlebars </a:t>
            </a:r>
            <a:endParaRPr lang="en-US"/>
          </a:p>
        </p:txBody>
      </p:sp>
      <p:sp>
        <p:nvSpPr>
          <p:cNvPr id="4" name="Slide Number Placeholder 3"/>
          <p:cNvSpPr>
            <a:spLocks noGrp="1"/>
          </p:cNvSpPr>
          <p:nvPr>
            <p:ph type="sldNum" sz="quarter" idx="10"/>
          </p:nvPr>
        </p:nvSpPr>
        <p:spPr/>
        <p:txBody>
          <a:bodyPr/>
          <a:lstStyle/>
          <a:p>
            <a:fld id="{37C048AF-78F9-42A9-9F23-59423E5BE1F8}" type="slidenum">
              <a:rPr lang="en-GB" smtClean="0"/>
              <a:t>1</a:t>
            </a:fld>
            <a:endParaRPr lang="en-GB"/>
          </a:p>
        </p:txBody>
      </p:sp>
    </p:spTree>
    <p:extLst>
      <p:ext uri="{BB962C8B-B14F-4D97-AF65-F5344CB8AC3E}">
        <p14:creationId xmlns:p14="http://schemas.microsoft.com/office/powerpoint/2010/main" val="3076003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BP1)	“</a:t>
            </a:r>
            <a:r>
              <a:rPr lang="en-US"/>
              <a:t>Welcome to Handlebars.js by</a:t>
            </a:r>
            <a:r>
              <a:rPr lang="en-GB"/>
              <a:t> Adam, Josh” and Myself.</a:t>
            </a:r>
            <a:endParaRPr lang="en-US"/>
          </a:p>
          <a:p>
            <a:endParaRPr lang="en-GB"/>
          </a:p>
          <a:p>
            <a:endParaRPr lang="en-GB"/>
          </a:p>
          <a:p>
            <a:r>
              <a:rPr lang="en-GB"/>
              <a:t>BP2)	For</a:t>
            </a:r>
            <a:r>
              <a:rPr lang="en-GB" baseline="0"/>
              <a:t> this seminar “we will be discussing” these five factors in relation to handlebars.js </a:t>
            </a:r>
            <a:endParaRPr lang="en-GB"/>
          </a:p>
          <a:p>
            <a:r>
              <a:rPr lang="en-GB"/>
              <a:t>BP2.1)	“About”</a:t>
            </a:r>
          </a:p>
          <a:p>
            <a:r>
              <a:rPr lang="en-GB"/>
              <a:t>BP2.2)	“Purpose”</a:t>
            </a:r>
          </a:p>
          <a:p>
            <a:r>
              <a:rPr lang="en-GB"/>
              <a:t>BP2.3)	“Limitations”</a:t>
            </a:r>
          </a:p>
          <a:p>
            <a:r>
              <a:rPr lang="en-GB"/>
              <a:t>BP2.4)	“Other technologies”</a:t>
            </a:r>
          </a:p>
          <a:p>
            <a:r>
              <a:rPr lang="en-GB"/>
              <a:t>BP2.5)	and “suitability</a:t>
            </a:r>
            <a:r>
              <a:rPr lang="en-GB" baseline="0"/>
              <a:t> of handlebars.js” for projects</a:t>
            </a:r>
            <a:endParaRPr lang="en-GB"/>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BP3)	“</a:t>
            </a:r>
            <a:r>
              <a:rPr lang="en-US"/>
              <a:t>We will be concluding with a demonstration of Handlebars.js which was designed and developed by Adam Borstal</a:t>
            </a:r>
            <a:r>
              <a:rPr lang="en-GB"/>
              <a:t>“</a:t>
            </a:r>
          </a:p>
        </p:txBody>
      </p:sp>
      <p:sp>
        <p:nvSpPr>
          <p:cNvPr id="4" name="Slide Number Placeholder 3"/>
          <p:cNvSpPr>
            <a:spLocks noGrp="1"/>
          </p:cNvSpPr>
          <p:nvPr>
            <p:ph type="sldNum" sz="quarter" idx="10"/>
          </p:nvPr>
        </p:nvSpPr>
        <p:spPr/>
        <p:txBody>
          <a:bodyPr/>
          <a:lstStyle/>
          <a:p>
            <a:fld id="{37C048AF-78F9-42A9-9F23-59423E5BE1F8}" type="slidenum">
              <a:rPr lang="en-GB" smtClean="0"/>
              <a:t>2</a:t>
            </a:fld>
            <a:endParaRPr lang="en-GB"/>
          </a:p>
        </p:txBody>
      </p:sp>
    </p:spTree>
    <p:extLst>
      <p:ext uri="{BB962C8B-B14F-4D97-AF65-F5344CB8AC3E}">
        <p14:creationId xmlns:p14="http://schemas.microsoft.com/office/powerpoint/2010/main" val="3906790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a:solidFill>
                  <a:schemeClr val="tx1"/>
                </a:solidFill>
                <a:effectLst/>
                <a:latin typeface="+mn-lt"/>
                <a:ea typeface="+mn-ea"/>
                <a:cs typeface="+mn-cs"/>
              </a:rPr>
              <a:t>Start)	What is Handlebars.js?</a:t>
            </a:r>
          </a:p>
          <a:p>
            <a:pPr fontAlgn="base"/>
            <a:endParaRPr lang="en-GB" sz="1200" b="0" i="0" kern="1200">
              <a:solidFill>
                <a:schemeClr val="tx1"/>
              </a:solidFill>
              <a:effectLst/>
              <a:latin typeface="+mn-lt"/>
              <a:ea typeface="+mn-ea"/>
              <a:cs typeface="+mn-cs"/>
            </a:endParaRPr>
          </a:p>
          <a:p>
            <a:pPr fontAlgn="base"/>
            <a:r>
              <a:rPr lang="en-GB" sz="1200" b="0" i="0" kern="1200">
                <a:solidFill>
                  <a:schemeClr val="tx1"/>
                </a:solidFill>
                <a:effectLst/>
                <a:latin typeface="+mn-lt"/>
                <a:ea typeface="+mn-ea"/>
                <a:cs typeface="+mn-cs"/>
              </a:rPr>
              <a:t>BP1)</a:t>
            </a:r>
            <a:r>
              <a:rPr lang="en-GB" sz="1200" b="0" i="0" kern="1200" baseline="0">
                <a:solidFill>
                  <a:schemeClr val="tx1"/>
                </a:solidFill>
                <a:effectLst/>
                <a:latin typeface="+mn-lt"/>
                <a:ea typeface="+mn-ea"/>
                <a:cs typeface="+mn-cs"/>
              </a:rPr>
              <a:t> 	“Handlebars.js; a templating engine”; a templating engine is used to describe methods or frameworks that provide a way for developers to interpole strings effectively to increase the efficiency.</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BP1.1)	Handlebars “</a:t>
            </a:r>
            <a:r>
              <a:rPr lang="en-GB"/>
              <a:t>Adds to JavaScript to reduce the workload and time required on the developer.</a:t>
            </a:r>
            <a:r>
              <a:rPr lang="en-GB" sz="1200" b="0" i="0" kern="1200" baseline="0">
                <a:solidFill>
                  <a:schemeClr val="tx1"/>
                </a:solidFill>
                <a:effectLst/>
                <a:latin typeface="+mn-lt"/>
                <a:ea typeface="+mn-ea"/>
                <a:cs typeface="+mn-cs"/>
              </a:rPr>
              <a:t>“ it saves them countless hours of unnecessary work by reducing complexity and instead providing </a:t>
            </a:r>
            <a:r>
              <a:rPr lang="en-GB" sz="1200" b="0" i="0" kern="1200">
                <a:solidFill>
                  <a:schemeClr val="tx1"/>
                </a:solidFill>
                <a:effectLst/>
                <a:latin typeface="+mn-lt"/>
                <a:ea typeface="+mn-ea"/>
                <a:cs typeface="+mn-cs"/>
              </a:rPr>
              <a:t>semantic templates.</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BP1.2)	This reference to being “logic-less” is due to Handlebars.js providing a template without logic their is not scatter of logic; you become obliged to put the logic elsewhere leaving the template less likely to be cluttered; it separates the controllers and logic in the code to improve formatting and blind eye observation of the code.</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BP1.3)	Handlebars.js takes HTML and handlebars expression and compiles them to a JavaScript function; it </a:t>
            </a:r>
            <a:r>
              <a:rPr lang="en-US"/>
              <a:t>compiled into a variable first before it renders data onto the page.</a:t>
            </a:r>
            <a:endParaRPr lang="en-GB" sz="1200" b="0" i="0" kern="1200" baseline="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kern="1200" baseline="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kern="1200" baseline="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BP2)	Handlerbars.js was “developed by Chris </a:t>
            </a:r>
            <a:r>
              <a:rPr lang="en-GB" sz="1200" b="0" i="0" kern="1200" baseline="0" err="1">
                <a:solidFill>
                  <a:schemeClr val="tx1"/>
                </a:solidFill>
                <a:effectLst/>
                <a:latin typeface="+mn-lt"/>
                <a:ea typeface="+mn-ea"/>
                <a:cs typeface="+mn-cs"/>
              </a:rPr>
              <a:t>Wanstrath</a:t>
            </a:r>
            <a:r>
              <a:rPr lang="en-GB" sz="1200" b="0" i="0" kern="1200" baseline="0">
                <a:solidFill>
                  <a:schemeClr val="tx1"/>
                </a:solidFill>
                <a:effectLst/>
                <a:latin typeface="+mn-lt"/>
                <a:ea typeface="+mn-ea"/>
                <a:cs typeface="+mn-cs"/>
              </a:rPr>
              <a:t>”.</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BP2.1)	He created it as “an extension to Mustache”.</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BP2.2)	Was “written in JavaScript”</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BP2.3)	Is named handlebars due to the “high use of curly brackets”.</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BP2.4)	The first proper version, version 1 was “released on February the 14th in 20,13”.</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kern="1200" baseline="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BP3)	“</a:t>
            </a:r>
            <a:r>
              <a:rPr lang="en-GB"/>
              <a:t>At the time of writing Handlebars.js was on v4.0.12 which was released September 4th, 2018”.</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200" b="0" i="0" kern="1200" baseline="0">
              <a:solidFill>
                <a:schemeClr val="tx1"/>
              </a:solidFill>
              <a:effectLst/>
              <a:latin typeface="+mn-lt"/>
              <a:ea typeface="+mn-ea"/>
              <a:cs typeface="+mn-cs"/>
            </a:endParaRPr>
          </a:p>
          <a:p>
            <a:pPr marL="0" marR="0" lvl="0" indent="0" algn="l" defTabSz="914400" rtl="0" eaLnBrk="1" fontAlgn="base" latinLnBrk="0" hangingPunct="1">
              <a:lnSpc>
                <a:spcPct val="100000"/>
              </a:lnSpc>
              <a:spcBef>
                <a:spcPts val="0"/>
              </a:spcBef>
              <a:spcAft>
                <a:spcPts val="0"/>
              </a:spcAft>
              <a:buClrTx/>
              <a:buSzTx/>
              <a:buFontTx/>
              <a:buNone/>
              <a:tabLst/>
              <a:defRPr/>
            </a:pPr>
            <a:r>
              <a:rPr lang="en-GB" sz="1200" b="0" i="0" kern="1200" baseline="0">
                <a:solidFill>
                  <a:schemeClr val="tx1"/>
                </a:solidFill>
                <a:effectLst/>
                <a:latin typeface="+mn-lt"/>
                <a:ea typeface="+mn-ea"/>
                <a:cs typeface="+mn-cs"/>
              </a:rPr>
              <a:t>	</a:t>
            </a:r>
          </a:p>
          <a:p>
            <a:pPr fontAlgn="base"/>
            <a:endParaRPr lang="en-GB" sz="1200" b="0" i="0" kern="1200" baseline="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7C048AF-78F9-42A9-9F23-59423E5BE1F8}" type="slidenum">
              <a:rPr lang="en-GB" smtClean="0"/>
              <a:t>3</a:t>
            </a:fld>
            <a:endParaRPr lang="en-GB"/>
          </a:p>
        </p:txBody>
      </p:sp>
    </p:spTree>
    <p:extLst>
      <p:ext uri="{BB962C8B-B14F-4D97-AF65-F5344CB8AC3E}">
        <p14:creationId xmlns:p14="http://schemas.microsoft.com/office/powerpoint/2010/main" val="2889534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Start)	What can </a:t>
            </a:r>
            <a:r>
              <a:rPr lang="en-GB" baseline="0"/>
              <a:t>Handlebars.js do?</a:t>
            </a: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BP1)	“</a:t>
            </a:r>
            <a:r>
              <a:rPr lang="en-US"/>
              <a:t>Handlebars is a template system that can be used with” many different languages with</a:t>
            </a:r>
            <a:r>
              <a:rPr lang="en-US" baseline="0"/>
              <a:t> some of them listed here.</a:t>
            </a:r>
            <a:endParaRPr lang="en-GB"/>
          </a:p>
          <a:p>
            <a:endParaRPr lang="en-GB"/>
          </a:p>
          <a:p>
            <a:r>
              <a:rPr lang="en-GB"/>
              <a:t>BP2)</a:t>
            </a:r>
            <a:r>
              <a:rPr lang="en-GB" baseline="0"/>
              <a:t>	Although there is a great deal that Handlebars can be used with here are the two “most common” uses.</a:t>
            </a:r>
          </a:p>
          <a:p>
            <a:r>
              <a:rPr lang="en-GB" baseline="0"/>
              <a:t>BP2.1)	“Web” apps</a:t>
            </a:r>
          </a:p>
          <a:p>
            <a:r>
              <a:rPr lang="en-GB" baseline="0"/>
              <a:t>BP2.2)	And “mobile” apps.</a:t>
            </a:r>
          </a:p>
          <a:p>
            <a:endParaRPr lang="en-GB" baseline="0"/>
          </a:p>
          <a:p>
            <a:r>
              <a:rPr lang="en-GB" baseline="0"/>
              <a:t>BP3)	The reason for it being commonly used for apps is due to its ability to display data on a page.</a:t>
            </a:r>
          </a:p>
          <a:p>
            <a:r>
              <a:rPr lang="en-GB" baseline="0"/>
              <a:t>BP3.1)	An example would be that you'd want to query a database and display extracted data; by passing the data though handlebars.js through the curly brackets you will be provided said data, formatted.</a:t>
            </a:r>
          </a:p>
          <a:p>
            <a:endParaRPr lang="en-GB" baseline="0"/>
          </a:p>
          <a:p>
            <a:r>
              <a:rPr lang="en-GB" baseline="0"/>
              <a:t>BP4)	As projects grow and develop they normally become cluttered and difficult and manage. However if you’d use Handlebars.js at the start you could have the code split and formatted more effective and make the code simpler to understand visually as long as you understand Handlebars. You can introduce Handlebars latter on in development but this could create more work then it will increase the </a:t>
            </a:r>
            <a:r>
              <a:rPr lang="en-GB" baseline="0" err="1"/>
              <a:t>effeiciency</a:t>
            </a:r>
            <a:r>
              <a:rPr lang="en-GB" baseline="0"/>
              <a:t>.</a:t>
            </a:r>
          </a:p>
          <a:p>
            <a:endParaRPr lang="en-GB"/>
          </a:p>
        </p:txBody>
      </p:sp>
      <p:sp>
        <p:nvSpPr>
          <p:cNvPr id="4" name="Slide Number Placeholder 3"/>
          <p:cNvSpPr>
            <a:spLocks noGrp="1"/>
          </p:cNvSpPr>
          <p:nvPr>
            <p:ph type="sldNum" sz="quarter" idx="10"/>
          </p:nvPr>
        </p:nvSpPr>
        <p:spPr/>
        <p:txBody>
          <a:bodyPr/>
          <a:lstStyle/>
          <a:p>
            <a:fld id="{37C048AF-78F9-42A9-9F23-59423E5BE1F8}" type="slidenum">
              <a:rPr lang="en-GB" smtClean="0"/>
              <a:t>4</a:t>
            </a:fld>
            <a:endParaRPr lang="en-GB"/>
          </a:p>
        </p:txBody>
      </p:sp>
    </p:spTree>
    <p:extLst>
      <p:ext uri="{BB962C8B-B14F-4D97-AF65-F5344CB8AC3E}">
        <p14:creationId xmlns:p14="http://schemas.microsoft.com/office/powerpoint/2010/main" val="2845708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Start)	What</a:t>
            </a:r>
            <a:r>
              <a:rPr lang="en-GB" baseline="0"/>
              <a:t> limits the use of handlebars.js?</a:t>
            </a:r>
            <a:endParaRPr lang="en-GB"/>
          </a:p>
          <a:p>
            <a:endParaRPr lang="en-GB"/>
          </a:p>
          <a:p>
            <a:r>
              <a:rPr lang="en-GB"/>
              <a:t>BP1)	Handlebars.js</a:t>
            </a:r>
            <a:r>
              <a:rPr lang="en-GB" baseline="0"/>
              <a:t> requires learning; understanding it is not overly complicated but there is “not much editor support”.</a:t>
            </a:r>
          </a:p>
          <a:p>
            <a:r>
              <a:rPr lang="en-GB" baseline="0"/>
              <a:t>BP1.1)	Where a lot of languages will have auto-completes, syntax highlighting or error checkers within to support the developer these features where not present during examination. This limitation can be overcome through learning but is still a large limitation to new developers.</a:t>
            </a:r>
          </a:p>
          <a:p>
            <a:endParaRPr lang="en-GB" baseline="0"/>
          </a:p>
          <a:p>
            <a:r>
              <a:rPr lang="en-GB" baseline="0"/>
              <a:t>BP2)	Handlebars.js is in fact HTML code.</a:t>
            </a:r>
          </a:p>
          <a:p>
            <a:r>
              <a:rPr lang="en-GB" baseline="0"/>
              <a:t>BP2.1)	It limited by standard HTML syntax with the addition of curly brackets for templating.</a:t>
            </a:r>
            <a:endParaRPr lang="en-GB"/>
          </a:p>
        </p:txBody>
      </p:sp>
      <p:sp>
        <p:nvSpPr>
          <p:cNvPr id="4" name="Slide Number Placeholder 3"/>
          <p:cNvSpPr>
            <a:spLocks noGrp="1"/>
          </p:cNvSpPr>
          <p:nvPr>
            <p:ph type="sldNum" sz="quarter" idx="10"/>
          </p:nvPr>
        </p:nvSpPr>
        <p:spPr/>
        <p:txBody>
          <a:bodyPr/>
          <a:lstStyle/>
          <a:p>
            <a:fld id="{37C048AF-78F9-42A9-9F23-59423E5BE1F8}" type="slidenum">
              <a:rPr lang="en-GB" smtClean="0"/>
              <a:t>5</a:t>
            </a:fld>
            <a:endParaRPr lang="en-GB"/>
          </a:p>
        </p:txBody>
      </p:sp>
    </p:spTree>
    <p:extLst>
      <p:ext uri="{BB962C8B-B14F-4D97-AF65-F5344CB8AC3E}">
        <p14:creationId xmlns:p14="http://schemas.microsoft.com/office/powerpoint/2010/main" val="17346467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9) </a:t>
            </a:r>
            <a:r>
              <a:rPr lang="en-US" dirty="0"/>
              <a:t>Slant. </a:t>
            </a:r>
            <a:r>
              <a:rPr lang="en-US" i="1" dirty="0"/>
              <a:t>Handlebars vs Mustache. https://www.slant.co/versus/181/183/~handlebars-js_vs_mustache-js </a:t>
            </a:r>
            <a:endParaRPr lang="en-US" dirty="0"/>
          </a:p>
        </p:txBody>
      </p:sp>
      <p:sp>
        <p:nvSpPr>
          <p:cNvPr id="4" name="Slide Number Placeholder 3"/>
          <p:cNvSpPr>
            <a:spLocks noGrp="1"/>
          </p:cNvSpPr>
          <p:nvPr>
            <p:ph type="sldNum" sz="quarter" idx="5"/>
          </p:nvPr>
        </p:nvSpPr>
        <p:spPr/>
        <p:txBody>
          <a:bodyPr/>
          <a:lstStyle/>
          <a:p>
            <a:fld id="{37C048AF-78F9-42A9-9F23-59423E5BE1F8}" type="slidenum">
              <a:rPr lang="en-GB" smtClean="0"/>
              <a:t>‹#›</a:t>
            </a:fld>
            <a:endParaRPr lang="en-GB"/>
          </a:p>
        </p:txBody>
      </p:sp>
    </p:spTree>
    <p:extLst>
      <p:ext uri="{BB962C8B-B14F-4D97-AF65-F5344CB8AC3E}">
        <p14:creationId xmlns:p14="http://schemas.microsoft.com/office/powerpoint/2010/main" val="2372203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14)Danny Markov. </a:t>
            </a:r>
            <a:r>
              <a:rPr lang="en-US" i="1" dirty="0"/>
              <a:t>Learn Handlebars in 10 Minutes or Less . https://l.messenger.com/l.php?u=https%3A%2F%2Ftutorialzine.com%2F2015%2F01%2Flearn-handlebars-in-10-minutes&amp;h=AT2xvlSvmyH8wPmvoKOWCg-Qa1w6lZqfLWMzX8-wQ2-nxMAQ1RhxkYLIwZF97D1rbNA1Uue5NZTTerfazUbW0oKCNTX69ANmywL-sY2M7IULpTohlbZcngIppEdgtUqKCWtwNQ </a:t>
            </a:r>
            <a:endParaRPr lang="en-US"/>
          </a:p>
        </p:txBody>
      </p:sp>
      <p:sp>
        <p:nvSpPr>
          <p:cNvPr id="4" name="Slide Number Placeholder 3"/>
          <p:cNvSpPr>
            <a:spLocks noGrp="1"/>
          </p:cNvSpPr>
          <p:nvPr>
            <p:ph type="sldNum" sz="quarter" idx="5"/>
          </p:nvPr>
        </p:nvSpPr>
        <p:spPr/>
        <p:txBody>
          <a:bodyPr/>
          <a:lstStyle/>
          <a:p>
            <a:fld id="{37C048AF-78F9-42A9-9F23-59423E5BE1F8}" type="slidenum">
              <a:rPr lang="en-GB" smtClean="0"/>
              <a:t>‹#›</a:t>
            </a:fld>
            <a:endParaRPr lang="en-GB"/>
          </a:p>
        </p:txBody>
      </p:sp>
    </p:spTree>
    <p:extLst>
      <p:ext uri="{BB962C8B-B14F-4D97-AF65-F5344CB8AC3E}">
        <p14:creationId xmlns:p14="http://schemas.microsoft.com/office/powerpoint/2010/main" val="2464409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Start)	“Examples of Handlebars.js”</a:t>
            </a:r>
          </a:p>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a:t>BP1)	As stated for “The next few slides will show you examples of the handlebars.js; these examples are as followed:”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BP1.1)	“Compiled Template”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BP1.2)	“Expressions”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BP1.3)	“Script tags”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BP1.4)	“Data”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BP1.5)	“Array”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BP1.6)	and “compile functions”.</a:t>
            </a:r>
          </a:p>
        </p:txBody>
      </p:sp>
      <p:sp>
        <p:nvSpPr>
          <p:cNvPr id="4" name="Slide Number Placeholder 3"/>
          <p:cNvSpPr>
            <a:spLocks noGrp="1"/>
          </p:cNvSpPr>
          <p:nvPr>
            <p:ph type="sldNum" sz="quarter" idx="10"/>
          </p:nvPr>
        </p:nvSpPr>
        <p:spPr/>
        <p:txBody>
          <a:bodyPr/>
          <a:lstStyle/>
          <a:p>
            <a:fld id="{37C048AF-78F9-42A9-9F23-59423E5BE1F8}" type="slidenum">
              <a:rPr lang="en-GB" smtClean="0"/>
              <a:t>15</a:t>
            </a:fld>
            <a:endParaRPr lang="en-GB"/>
          </a:p>
        </p:txBody>
      </p:sp>
    </p:spTree>
    <p:extLst>
      <p:ext uri="{BB962C8B-B14F-4D97-AF65-F5344CB8AC3E}">
        <p14:creationId xmlns:p14="http://schemas.microsoft.com/office/powerpoint/2010/main" val="22951822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1CD2A6FB-EEF1-4424-B28B-13E12F5E0262}" type="datetime1">
              <a:rPr lang="en-GB" smtClean="0"/>
              <a:t>04/12/2018</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CF1C09-D9BE-4A38-A774-BBA7A4A62D8F}"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3687999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383C73-4557-49B0-94AA-9948BC7BF721}" type="datetime1">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4107975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3C1076-9E3E-4D7B-9416-E05B06D100B4}" type="datetime1">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CF1C09-D9BE-4A38-A774-BBA7A4A62D8F}"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73175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A061C6-BF4D-4470-A966-5121F64A4C48}" type="datetime1">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3573924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3FE378-E27C-4CF7-9C70-4C4E6BC75AC1}" type="datetime1">
              <a:rPr lang="en-GB" smtClean="0"/>
              <a:t>04/12/2018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390309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6B3168B-4450-4F39-94E4-5B9BF7AC9494}" type="datetime1">
              <a:rPr lang="en-GB" smtClean="0"/>
              <a:t>04/12/2018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3630284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AB2E8-8149-4346-8DA6-4D40E41F2DCD}" type="datetime1">
              <a:rPr lang="en-GB" smtClean="0"/>
              <a:t>04/12/2018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2937417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E9B6C6-4B20-4EFB-B6BF-374981488333}" type="datetime1">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73163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C8BF63-05FE-4D38-B5D1-A5EFAA67E3A8}" type="datetime1">
              <a:rPr lang="en-GB" smtClean="0"/>
              <a:t>04/12/2018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2527347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CE190D-25F1-4142-8151-5FCBC816FF7E}" type="datetime1">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2080816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DBCF83-1662-426C-9B35-97DC4282BFAE}" type="datetime1">
              <a:rPr lang="en-GB" smtClean="0"/>
              <a:t>04/12/2018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FCF1C09-D9BE-4A38-A774-BBA7A4A62D8F}" type="slidenum">
              <a:rPr lang="en-GB" smtClean="0"/>
              <a:t>‹#›</a:t>
            </a:fld>
            <a:endParaRPr lang="en-GB"/>
          </a:p>
        </p:txBody>
      </p:sp>
    </p:spTree>
    <p:extLst>
      <p:ext uri="{BB962C8B-B14F-4D97-AF65-F5344CB8AC3E}">
        <p14:creationId xmlns:p14="http://schemas.microsoft.com/office/powerpoint/2010/main" val="658630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2BA95204-BF75-4466-8B1A-FBFE4E0AE314}" type="datetime1">
              <a:rPr lang="en-GB" smtClean="0"/>
              <a:t>04/12/2018</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CF1C09-D9BE-4A38-A774-BBA7A4A62D8F}" type="slidenum">
              <a:rPr lang="en-GB" smtClean="0"/>
              <a:t>‹#›</a:t>
            </a:fld>
            <a:endParaRPr lang="en-GB"/>
          </a:p>
        </p:txBody>
      </p:sp>
    </p:spTree>
    <p:extLst>
      <p:ext uri="{BB962C8B-B14F-4D97-AF65-F5344CB8AC3E}">
        <p14:creationId xmlns:p14="http://schemas.microsoft.com/office/powerpoint/2010/main" val="25147050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omments" Target="../comments/comment6.xml"/><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Handlebars.js</a:t>
            </a:r>
          </a:p>
        </p:txBody>
      </p:sp>
      <p:sp>
        <p:nvSpPr>
          <p:cNvPr id="3" name="Subtitle 2"/>
          <p:cNvSpPr>
            <a:spLocks noGrp="1"/>
          </p:cNvSpPr>
          <p:nvPr>
            <p:ph type="subTitle" idx="1"/>
          </p:nvPr>
        </p:nvSpPr>
        <p:spPr/>
        <p:txBody>
          <a:bodyPr vert="horz" lIns="91440" tIns="45720" rIns="91440" bIns="45720" rtlCol="0" anchor="t">
            <a:normAutofit/>
          </a:bodyPr>
          <a:lstStyle/>
          <a:p>
            <a:r>
              <a:rPr lang="en-GB"/>
              <a:t>By Josh D, Keiran H, Adam B</a:t>
            </a:r>
          </a:p>
        </p:txBody>
      </p:sp>
      <p:pic>
        <p:nvPicPr>
          <p:cNvPr id="6" name="Picture 6">
            <a:extLst>
              <a:ext uri="{FF2B5EF4-FFF2-40B4-BE49-F238E27FC236}">
                <a16:creationId xmlns:a16="http://schemas.microsoft.com/office/drawing/2014/main" id="{0EC57B76-F54A-46EE-ADBC-46DEE3E2E7A9}"/>
              </a:ext>
            </a:extLst>
          </p:cNvPr>
          <p:cNvPicPr>
            <a:picLocks noChangeAspect="1"/>
          </p:cNvPicPr>
          <p:nvPr/>
        </p:nvPicPr>
        <p:blipFill>
          <a:blip r:embed="rId3"/>
          <a:stretch>
            <a:fillRect/>
          </a:stretch>
        </p:blipFill>
        <p:spPr>
          <a:xfrm>
            <a:off x="7760110" y="280349"/>
            <a:ext cx="3923070" cy="2954335"/>
          </a:xfrm>
          <a:prstGeom prst="rect">
            <a:avLst/>
          </a:prstGeom>
        </p:spPr>
      </p:pic>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1</a:t>
            </a:fld>
            <a:endParaRPr lang="en-GB"/>
          </a:p>
        </p:txBody>
      </p:sp>
    </p:spTree>
    <p:extLst>
      <p:ext uri="{BB962C8B-B14F-4D97-AF65-F5344CB8AC3E}">
        <p14:creationId xmlns:p14="http://schemas.microsoft.com/office/powerpoint/2010/main" val="2599288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C550D-A529-4990-A36E-FD2AB92F89BF}"/>
              </a:ext>
            </a:extLst>
          </p:cNvPr>
          <p:cNvSpPr>
            <a:spLocks noGrp="1"/>
          </p:cNvSpPr>
          <p:nvPr>
            <p:ph type="title"/>
          </p:nvPr>
        </p:nvSpPr>
        <p:spPr/>
        <p:txBody>
          <a:bodyPr/>
          <a:lstStyle/>
          <a:p>
            <a:r>
              <a:rPr lang="en-US"/>
              <a:t>Welcome to our S</a:t>
            </a:r>
            <a:r>
              <a:rPr lang="en-GB"/>
              <a:t>eminar</a:t>
            </a:r>
            <a:endParaRPr lang="en-US"/>
          </a:p>
        </p:txBody>
      </p:sp>
      <p:sp>
        <p:nvSpPr>
          <p:cNvPr id="3" name="Content Placeholder 2">
            <a:extLst>
              <a:ext uri="{FF2B5EF4-FFF2-40B4-BE49-F238E27FC236}">
                <a16:creationId xmlns:a16="http://schemas.microsoft.com/office/drawing/2014/main" id="{FDD2145C-5688-419E-8D99-04538A4A0602}"/>
              </a:ext>
            </a:extLst>
          </p:cNvPr>
          <p:cNvSpPr>
            <a:spLocks noGrp="1"/>
          </p:cNvSpPr>
          <p:nvPr>
            <p:ph idx="1"/>
          </p:nvPr>
        </p:nvSpPr>
        <p:spPr/>
        <p:txBody>
          <a:bodyPr vert="horz" lIns="91440" tIns="45720" rIns="91440" bIns="45720" rtlCol="0" anchor="t">
            <a:normAutofit/>
          </a:bodyPr>
          <a:lstStyle/>
          <a:p>
            <a:r>
              <a:rPr lang="en-US"/>
              <a:t>Welcome to Handlebars.js by</a:t>
            </a:r>
            <a:r>
              <a:rPr lang="en-GB"/>
              <a:t> Adam B, Josh D, Keiran H</a:t>
            </a:r>
            <a:endParaRPr lang="en-US"/>
          </a:p>
          <a:p>
            <a:r>
              <a:rPr lang="en-US"/>
              <a:t>Here we will be discussing:</a:t>
            </a:r>
          </a:p>
          <a:p>
            <a:pPr lvl="1"/>
            <a:r>
              <a:rPr lang="en-US" u="sng"/>
              <a:t>About</a:t>
            </a:r>
            <a:r>
              <a:rPr lang="en-US"/>
              <a:t> Handlebars.js</a:t>
            </a:r>
          </a:p>
          <a:p>
            <a:pPr lvl="1"/>
            <a:r>
              <a:rPr lang="en-US" u="sng"/>
              <a:t>Purpose</a:t>
            </a:r>
            <a:r>
              <a:rPr lang="en-US"/>
              <a:t> of Handlebars.js</a:t>
            </a:r>
          </a:p>
          <a:p>
            <a:pPr lvl="1"/>
            <a:r>
              <a:rPr lang="en-US" u="sng"/>
              <a:t>Limitations</a:t>
            </a:r>
            <a:r>
              <a:rPr lang="en-US"/>
              <a:t> of Handlebars.js</a:t>
            </a:r>
          </a:p>
          <a:p>
            <a:pPr lvl="1"/>
            <a:r>
              <a:rPr lang="en-US" u="sng"/>
              <a:t>Other technologies</a:t>
            </a:r>
            <a:r>
              <a:rPr lang="en-US"/>
              <a:t> similar to Handlebars.js</a:t>
            </a:r>
          </a:p>
          <a:p>
            <a:pPr lvl="1"/>
            <a:r>
              <a:rPr lang="en-US" u="sng"/>
              <a:t>Suitability</a:t>
            </a:r>
            <a:r>
              <a:rPr lang="en-US"/>
              <a:t> of Handlebars.js</a:t>
            </a:r>
          </a:p>
          <a:p>
            <a:pPr lvl="1"/>
            <a:endParaRPr lang="en-US"/>
          </a:p>
          <a:p>
            <a:r>
              <a:rPr lang="en-US"/>
              <a:t>We will be concluding with a demonstration of Handlebars.js which was designed and developed by Adam Borstal</a:t>
            </a:r>
          </a:p>
          <a:p>
            <a:pPr lvl="1"/>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2</a:t>
            </a:fld>
            <a:endParaRPr lang="en-GB"/>
          </a:p>
        </p:txBody>
      </p:sp>
    </p:spTree>
    <p:extLst>
      <p:ext uri="{BB962C8B-B14F-4D97-AF65-F5344CB8AC3E}">
        <p14:creationId xmlns:p14="http://schemas.microsoft.com/office/powerpoint/2010/main" val="1107612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093F4-8396-4DE7-842D-5499EF7A31E7}"/>
              </a:ext>
            </a:extLst>
          </p:cNvPr>
          <p:cNvSpPr>
            <a:spLocks noGrp="1"/>
          </p:cNvSpPr>
          <p:nvPr>
            <p:ph type="title"/>
          </p:nvPr>
        </p:nvSpPr>
        <p:spPr/>
        <p:txBody>
          <a:bodyPr/>
          <a:lstStyle/>
          <a:p>
            <a:r>
              <a:rPr lang="en-US"/>
              <a:t>About</a:t>
            </a:r>
          </a:p>
        </p:txBody>
      </p:sp>
      <p:sp>
        <p:nvSpPr>
          <p:cNvPr id="3" name="Content Placeholder 2">
            <a:extLst>
              <a:ext uri="{FF2B5EF4-FFF2-40B4-BE49-F238E27FC236}">
                <a16:creationId xmlns:a16="http://schemas.microsoft.com/office/drawing/2014/main" id="{6D535E1D-93D6-4AF4-9F8B-8D809E713C49}"/>
              </a:ext>
            </a:extLst>
          </p:cNvPr>
          <p:cNvSpPr>
            <a:spLocks noGrp="1"/>
          </p:cNvSpPr>
          <p:nvPr>
            <p:ph idx="1"/>
          </p:nvPr>
        </p:nvSpPr>
        <p:spPr/>
        <p:txBody>
          <a:bodyPr>
            <a:normAutofit lnSpcReduction="10000"/>
          </a:bodyPr>
          <a:lstStyle/>
          <a:p>
            <a:r>
              <a:rPr lang="en-GB"/>
              <a:t>Handlebars.js; a templating engine</a:t>
            </a:r>
          </a:p>
          <a:p>
            <a:pPr lvl="1"/>
            <a:r>
              <a:rPr lang="en-GB"/>
              <a:t>Adds to JavaScript to reduce the workload and time required on the developer.</a:t>
            </a:r>
          </a:p>
          <a:p>
            <a:pPr lvl="1"/>
            <a:r>
              <a:rPr lang="en-GB"/>
              <a:t>Referred to as a logic less language</a:t>
            </a:r>
          </a:p>
          <a:p>
            <a:pPr lvl="1"/>
            <a:r>
              <a:rPr lang="en-GB"/>
              <a:t>Can be classed as a compiler</a:t>
            </a:r>
          </a:p>
          <a:p>
            <a:endParaRPr lang="en-GB"/>
          </a:p>
          <a:p>
            <a:r>
              <a:rPr lang="en-GB"/>
              <a:t>Developed by Chris Wanstrath</a:t>
            </a:r>
          </a:p>
          <a:p>
            <a:pPr lvl="1"/>
            <a:r>
              <a:rPr lang="en-GB"/>
              <a:t>An extension to Mustache</a:t>
            </a:r>
          </a:p>
          <a:p>
            <a:pPr lvl="1"/>
            <a:r>
              <a:rPr lang="en-US"/>
              <a:t>Written in JavaScript</a:t>
            </a:r>
            <a:endParaRPr lang="en-GB"/>
          </a:p>
          <a:p>
            <a:pPr lvl="1"/>
            <a:r>
              <a:rPr lang="en-GB"/>
              <a:t>Named due to the high use of { } brackets</a:t>
            </a:r>
          </a:p>
          <a:p>
            <a:pPr lvl="1"/>
            <a:r>
              <a:rPr lang="en-GB"/>
              <a:t>Released in Feb 14 2013</a:t>
            </a:r>
          </a:p>
          <a:p>
            <a:pPr marL="274320" lvl="1" indent="0">
              <a:buNone/>
            </a:pPr>
            <a:endParaRPr lang="en-GB"/>
          </a:p>
          <a:p>
            <a:r>
              <a:rPr lang="en-GB"/>
              <a:t>At the time of writing Handlebars.js was on v4.0.12 which was released September 4th, 2018</a:t>
            </a:r>
          </a:p>
          <a:p>
            <a:pPr lvl="1"/>
            <a:endParaRPr lang="en-GB"/>
          </a:p>
          <a:p>
            <a:pPr lvl="1"/>
            <a:endParaRPr lang="en-GB"/>
          </a:p>
          <a:p>
            <a:endParaRPr lang="en-GB"/>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3</a:t>
            </a:fld>
            <a:endParaRPr lang="en-GB"/>
          </a:p>
        </p:txBody>
      </p:sp>
    </p:spTree>
    <p:extLst>
      <p:ext uri="{BB962C8B-B14F-4D97-AF65-F5344CB8AC3E}">
        <p14:creationId xmlns:p14="http://schemas.microsoft.com/office/powerpoint/2010/main" val="2664104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9419E-4D86-4825-8274-5BBA367BC592}"/>
              </a:ext>
            </a:extLst>
          </p:cNvPr>
          <p:cNvSpPr>
            <a:spLocks noGrp="1"/>
          </p:cNvSpPr>
          <p:nvPr>
            <p:ph type="title"/>
          </p:nvPr>
        </p:nvSpPr>
        <p:spPr/>
        <p:txBody>
          <a:bodyPr/>
          <a:lstStyle/>
          <a:p>
            <a:r>
              <a:rPr lang="en-US"/>
              <a:t>Purpose</a:t>
            </a:r>
          </a:p>
        </p:txBody>
      </p:sp>
      <p:sp>
        <p:nvSpPr>
          <p:cNvPr id="3" name="Content Placeholder 2">
            <a:extLst>
              <a:ext uri="{FF2B5EF4-FFF2-40B4-BE49-F238E27FC236}">
                <a16:creationId xmlns:a16="http://schemas.microsoft.com/office/drawing/2014/main" id="{C9ACD5E4-8946-459E-BE51-5CDC77C1FB22}"/>
              </a:ext>
            </a:extLst>
          </p:cNvPr>
          <p:cNvSpPr>
            <a:spLocks noGrp="1"/>
          </p:cNvSpPr>
          <p:nvPr>
            <p:ph idx="1"/>
          </p:nvPr>
        </p:nvSpPr>
        <p:spPr/>
        <p:txBody>
          <a:bodyPr vert="horz" lIns="91440" tIns="45720" rIns="91440" bIns="45720" rtlCol="0" anchor="t">
            <a:normAutofit lnSpcReduction="10000"/>
          </a:bodyPr>
          <a:lstStyle/>
          <a:p>
            <a:r>
              <a:rPr lang="en-US"/>
              <a:t>Handlebars is a template system that can be used with: </a:t>
            </a:r>
          </a:p>
          <a:p>
            <a:pPr lvl="1"/>
            <a:r>
              <a:rPr lang="en-US"/>
              <a:t>ActionScript, C++, </a:t>
            </a:r>
            <a:r>
              <a:rPr lang="en-US" err="1"/>
              <a:t>Clojure</a:t>
            </a:r>
            <a:r>
              <a:rPr lang="en-US"/>
              <a:t>, Common Lisp, Dart, </a:t>
            </a:r>
            <a:r>
              <a:rPr lang="en-US" err="1"/>
              <a:t>Erlang</a:t>
            </a:r>
            <a:r>
              <a:rPr lang="en-US"/>
              <a:t>, </a:t>
            </a:r>
            <a:r>
              <a:rPr lang="en-US" err="1"/>
              <a:t>Fantom</a:t>
            </a:r>
            <a:r>
              <a:rPr lang="en-US"/>
              <a:t>, Haskell, Java, JavaScript, </a:t>
            </a:r>
            <a:r>
              <a:rPr lang="en-US" err="1"/>
              <a:t>Lua</a:t>
            </a:r>
            <a:r>
              <a:rPr lang="en-US"/>
              <a:t>, .NET, Objective-C, </a:t>
            </a:r>
            <a:r>
              <a:rPr lang="en-US" err="1"/>
              <a:t>OCaml</a:t>
            </a:r>
            <a:r>
              <a:rPr lang="en-US"/>
              <a:t>, Perl, PHP, </a:t>
            </a:r>
            <a:r>
              <a:rPr lang="en-US" err="1"/>
              <a:t>Pharo</a:t>
            </a:r>
            <a:r>
              <a:rPr lang="en-US"/>
              <a:t>, Python, Racket, Ruby, Rust, Scala, </a:t>
            </a:r>
            <a:r>
              <a:rPr lang="en-US" err="1"/>
              <a:t>Xquery</a:t>
            </a:r>
            <a:r>
              <a:rPr lang="en-US"/>
              <a:t> ETC.</a:t>
            </a:r>
          </a:p>
          <a:p>
            <a:pPr marL="274320" lvl="1" indent="0">
              <a:buNone/>
            </a:pPr>
            <a:endParaRPr lang="en-US"/>
          </a:p>
          <a:p>
            <a:r>
              <a:rPr lang="en-US"/>
              <a:t>The most common use of handlebars.js are:</a:t>
            </a:r>
          </a:p>
          <a:p>
            <a:pPr lvl="1"/>
            <a:r>
              <a:rPr lang="en-US"/>
              <a:t>Web applications</a:t>
            </a:r>
          </a:p>
          <a:p>
            <a:pPr lvl="1"/>
            <a:r>
              <a:rPr lang="en-US"/>
              <a:t>Mobile applications.</a:t>
            </a:r>
          </a:p>
          <a:p>
            <a:r>
              <a:rPr lang="en-US"/>
              <a:t>Handlebars.js can be used to display data on a web page.</a:t>
            </a:r>
          </a:p>
          <a:p>
            <a:pPr lvl="1"/>
            <a:r>
              <a:rPr lang="en-US"/>
              <a:t>E.G. if you wanted to query a database and display the extracted data on a web page, you could pass it through with a handlebars page using curly brackets to format and display the data. </a:t>
            </a:r>
          </a:p>
          <a:p>
            <a:r>
              <a:rPr lang="en-US"/>
              <a:t>Handlebars makes longer code easier to read by splitting it up from other code. </a:t>
            </a:r>
          </a:p>
          <a:p>
            <a:endParaRPr lang="en-US"/>
          </a:p>
          <a:p>
            <a:endParaRPr lang="en-US"/>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4</a:t>
            </a:fld>
            <a:endParaRPr lang="en-GB"/>
          </a:p>
        </p:txBody>
      </p:sp>
    </p:spTree>
    <p:extLst>
      <p:ext uri="{BB962C8B-B14F-4D97-AF65-F5344CB8AC3E}">
        <p14:creationId xmlns:p14="http://schemas.microsoft.com/office/powerpoint/2010/main" val="142945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6F338-637E-45D9-A8AF-198EAC00410A}"/>
              </a:ext>
            </a:extLst>
          </p:cNvPr>
          <p:cNvSpPr>
            <a:spLocks noGrp="1"/>
          </p:cNvSpPr>
          <p:nvPr>
            <p:ph type="title"/>
          </p:nvPr>
        </p:nvSpPr>
        <p:spPr/>
        <p:txBody>
          <a:bodyPr/>
          <a:lstStyle/>
          <a:p>
            <a:r>
              <a:rPr lang="en-US"/>
              <a:t>Limitations</a:t>
            </a:r>
          </a:p>
        </p:txBody>
      </p:sp>
      <p:sp>
        <p:nvSpPr>
          <p:cNvPr id="3" name="Content Placeholder 2">
            <a:extLst>
              <a:ext uri="{FF2B5EF4-FFF2-40B4-BE49-F238E27FC236}">
                <a16:creationId xmlns:a16="http://schemas.microsoft.com/office/drawing/2014/main" id="{63F89D98-5C39-4722-A565-BDE383272998}"/>
              </a:ext>
            </a:extLst>
          </p:cNvPr>
          <p:cNvSpPr>
            <a:spLocks noGrp="1"/>
          </p:cNvSpPr>
          <p:nvPr>
            <p:ph idx="1"/>
          </p:nvPr>
        </p:nvSpPr>
        <p:spPr/>
        <p:txBody>
          <a:bodyPr vert="horz" lIns="91440" tIns="45720" rIns="91440" bIns="45720" rtlCol="0" anchor="t">
            <a:normAutofit/>
          </a:bodyPr>
          <a:lstStyle/>
          <a:p>
            <a:r>
              <a:rPr lang="en-US"/>
              <a:t>Not much editor support</a:t>
            </a:r>
          </a:p>
          <a:p>
            <a:pPr lvl="1"/>
            <a:r>
              <a:rPr lang="en-US"/>
              <a:t>Handlebars. doesn't seem to have many text editors that support things like auto-complete, syntax highlighting or error checking.</a:t>
            </a:r>
          </a:p>
          <a:p>
            <a:r>
              <a:rPr lang="en-US"/>
              <a:t>Handlebars are still an HTML code</a:t>
            </a:r>
          </a:p>
          <a:p>
            <a:pPr lvl="1"/>
            <a:r>
              <a:rPr lang="en-US"/>
              <a:t>Handlebars use the standard HTML syntax with its own {{tags}} for templating. This doesn't add much to readability or design speed.</a:t>
            </a:r>
          </a:p>
          <a:p>
            <a:pPr marL="0" indent="0">
              <a:buNone/>
            </a:pPr>
            <a:endParaRPr lang="en-US"/>
          </a:p>
          <a:p>
            <a:endParaRPr lang="en-US"/>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5</a:t>
            </a:fld>
            <a:endParaRPr lang="en-GB"/>
          </a:p>
        </p:txBody>
      </p:sp>
    </p:spTree>
    <p:extLst>
      <p:ext uri="{BB962C8B-B14F-4D97-AF65-F5344CB8AC3E}">
        <p14:creationId xmlns:p14="http://schemas.microsoft.com/office/powerpoint/2010/main" val="1817901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B888A-44AD-4FCD-893E-333517384B8E}"/>
              </a:ext>
            </a:extLst>
          </p:cNvPr>
          <p:cNvSpPr>
            <a:spLocks noGrp="1"/>
          </p:cNvSpPr>
          <p:nvPr>
            <p:ph type="title"/>
          </p:nvPr>
        </p:nvSpPr>
        <p:spPr/>
        <p:txBody>
          <a:bodyPr/>
          <a:lstStyle/>
          <a:p>
            <a:r>
              <a:rPr lang="en-US"/>
              <a:t>Suitability</a:t>
            </a:r>
          </a:p>
        </p:txBody>
      </p:sp>
      <p:sp>
        <p:nvSpPr>
          <p:cNvPr id="3" name="Content Placeholder 2">
            <a:extLst>
              <a:ext uri="{FF2B5EF4-FFF2-40B4-BE49-F238E27FC236}">
                <a16:creationId xmlns:a16="http://schemas.microsoft.com/office/drawing/2014/main" id="{07D199D4-79C5-43AC-AB20-62E8F9373B72}"/>
              </a:ext>
            </a:extLst>
          </p:cNvPr>
          <p:cNvSpPr>
            <a:spLocks noGrp="1"/>
          </p:cNvSpPr>
          <p:nvPr>
            <p:ph idx="1"/>
          </p:nvPr>
        </p:nvSpPr>
        <p:spPr/>
        <p:txBody>
          <a:bodyPr vert="horz" lIns="91440" tIns="45720" rIns="91440" bIns="45720" rtlCol="0" anchor="t">
            <a:normAutofit/>
          </a:bodyPr>
          <a:lstStyle/>
          <a:p>
            <a:r>
              <a:rPr lang="en-US"/>
              <a:t>Client-side templating engine </a:t>
            </a:r>
          </a:p>
          <a:p>
            <a:r>
              <a:rPr lang="en-US"/>
              <a:t>Used to develop JavaScript applications</a:t>
            </a:r>
          </a:p>
          <a:p>
            <a:r>
              <a:rPr lang="en-US"/>
              <a:t>Used for semantic templates</a:t>
            </a:r>
          </a:p>
          <a:p>
            <a:r>
              <a:rPr lang="en-US"/>
              <a:t>Specialized in client-side templating</a:t>
            </a:r>
          </a:p>
          <a:p>
            <a:r>
              <a:rPr lang="en-US"/>
              <a:t>Compatible with Mustache templates</a:t>
            </a:r>
          </a:p>
          <a:p>
            <a:r>
              <a:rPr lang="en-US"/>
              <a:t>Logic-free templates – No logic in templates on HTML page</a:t>
            </a:r>
          </a:p>
          <a:p>
            <a:r>
              <a:rPr lang="en-US"/>
              <a:t>Good for users who do not want to learn a new syntax </a:t>
            </a:r>
          </a:p>
          <a:p>
            <a:r>
              <a:rPr lang="en-US"/>
              <a:t>Decouples logic-based JavaScript files from HTML pages</a:t>
            </a:r>
          </a:p>
          <a:p>
            <a:pPr marL="0" indent="0">
              <a:buNone/>
            </a:pPr>
            <a:endParaRPr lang="en-US"/>
          </a:p>
          <a:p>
            <a:pPr marL="0" indent="0">
              <a:buNone/>
            </a:pPr>
            <a:endParaRPr lang="en-US"/>
          </a:p>
          <a:p>
            <a:endParaRPr lang="en-US"/>
          </a:p>
          <a:p>
            <a:endParaRPr lang="en-US"/>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6</a:t>
            </a:fld>
            <a:endParaRPr lang="en-GB"/>
          </a:p>
        </p:txBody>
      </p:sp>
    </p:spTree>
    <p:extLst>
      <p:ext uri="{BB962C8B-B14F-4D97-AF65-F5344CB8AC3E}">
        <p14:creationId xmlns:p14="http://schemas.microsoft.com/office/powerpoint/2010/main" val="1055481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D5F34-98E1-48DA-839A-72BC776B3A33}"/>
              </a:ext>
            </a:extLst>
          </p:cNvPr>
          <p:cNvSpPr>
            <a:spLocks noGrp="1"/>
          </p:cNvSpPr>
          <p:nvPr>
            <p:ph type="title"/>
          </p:nvPr>
        </p:nvSpPr>
        <p:spPr/>
        <p:txBody>
          <a:bodyPr/>
          <a:lstStyle/>
          <a:p>
            <a:r>
              <a:rPr lang="en-US"/>
              <a:t>Other technologies (Templating engines)</a:t>
            </a:r>
          </a:p>
        </p:txBody>
      </p:sp>
      <p:sp>
        <p:nvSpPr>
          <p:cNvPr id="3" name="Content Placeholder 2">
            <a:extLst>
              <a:ext uri="{FF2B5EF4-FFF2-40B4-BE49-F238E27FC236}">
                <a16:creationId xmlns:a16="http://schemas.microsoft.com/office/drawing/2014/main" id="{E483D8D4-4C93-4773-ADDB-681DB464FC81}"/>
              </a:ext>
            </a:extLst>
          </p:cNvPr>
          <p:cNvSpPr>
            <a:spLocks noGrp="1"/>
          </p:cNvSpPr>
          <p:nvPr>
            <p:ph idx="1"/>
          </p:nvPr>
        </p:nvSpPr>
        <p:spPr/>
        <p:txBody>
          <a:bodyPr vert="horz" lIns="91440" tIns="45720" rIns="91440" bIns="45720" rtlCol="0" anchor="t">
            <a:normAutofit/>
          </a:bodyPr>
          <a:lstStyle/>
          <a:p>
            <a:pPr marL="0" indent="0">
              <a:buNone/>
            </a:pPr>
            <a:r>
              <a:rPr lang="en-US"/>
              <a:t>Here are some other popular templating engines and JavaScript libraries</a:t>
            </a:r>
            <a:endParaRPr lang="en-US" err="1"/>
          </a:p>
          <a:p>
            <a:r>
              <a:rPr lang="en-US"/>
              <a:t>Underscore.js</a:t>
            </a:r>
          </a:p>
          <a:p>
            <a:r>
              <a:rPr lang="en-US"/>
              <a:t>Mustache.js</a:t>
            </a:r>
          </a:p>
          <a:p>
            <a:r>
              <a:rPr lang="en-US"/>
              <a:t>EJS</a:t>
            </a:r>
          </a:p>
          <a:p>
            <a:r>
              <a:rPr lang="en-US"/>
              <a:t>Dust.js</a:t>
            </a:r>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7</a:t>
            </a:fld>
            <a:endParaRPr lang="en-GB"/>
          </a:p>
        </p:txBody>
      </p:sp>
    </p:spTree>
    <p:extLst>
      <p:ext uri="{BB962C8B-B14F-4D97-AF65-F5344CB8AC3E}">
        <p14:creationId xmlns:p14="http://schemas.microsoft.com/office/powerpoint/2010/main" val="1880428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DCD7E-16F4-46A5-A8A3-C96FAC2725F5}"/>
              </a:ext>
            </a:extLst>
          </p:cNvPr>
          <p:cNvSpPr>
            <a:spLocks noGrp="1"/>
          </p:cNvSpPr>
          <p:nvPr>
            <p:ph type="title"/>
          </p:nvPr>
        </p:nvSpPr>
        <p:spPr/>
        <p:txBody>
          <a:bodyPr/>
          <a:lstStyle/>
          <a:p>
            <a:r>
              <a:rPr lang="en-US"/>
              <a:t>Underscore.js</a:t>
            </a:r>
          </a:p>
        </p:txBody>
      </p:sp>
      <p:sp>
        <p:nvSpPr>
          <p:cNvPr id="3" name="Content Placeholder 2">
            <a:extLst>
              <a:ext uri="{FF2B5EF4-FFF2-40B4-BE49-F238E27FC236}">
                <a16:creationId xmlns:a16="http://schemas.microsoft.com/office/drawing/2014/main" id="{9ED167D6-AA7E-4894-A26E-01962543ACFA}"/>
              </a:ext>
            </a:extLst>
          </p:cNvPr>
          <p:cNvSpPr>
            <a:spLocks noGrp="1"/>
          </p:cNvSpPr>
          <p:nvPr>
            <p:ph idx="1"/>
          </p:nvPr>
        </p:nvSpPr>
        <p:spPr/>
        <p:txBody>
          <a:bodyPr vert="horz" lIns="91440" tIns="45720" rIns="91440" bIns="45720" rtlCol="0" anchor="t">
            <a:normAutofit/>
          </a:bodyPr>
          <a:lstStyle/>
          <a:p>
            <a:r>
              <a:rPr lang="en-US"/>
              <a:t>Basic JavaScript library</a:t>
            </a:r>
          </a:p>
          <a:p>
            <a:r>
              <a:rPr lang="en-US"/>
              <a:t>Many functions for manipulating data such as </a:t>
            </a:r>
          </a:p>
          <a:p>
            <a:pPr lvl="1">
              <a:buFont typeface="Wingdings 2" pitchFamily="34" charset="0"/>
            </a:pPr>
            <a:r>
              <a:rPr lang="en-US" spc="10"/>
              <a:t>Map</a:t>
            </a:r>
          </a:p>
          <a:p>
            <a:pPr lvl="1">
              <a:buFont typeface="Wingdings 2" pitchFamily="34" charset="0"/>
            </a:pPr>
            <a:r>
              <a:rPr lang="en-US" spc="10"/>
              <a:t>Filter</a:t>
            </a:r>
          </a:p>
          <a:p>
            <a:pPr lvl="1">
              <a:buFont typeface="Wingdings 2" pitchFamily="34" charset="0"/>
            </a:pPr>
            <a:r>
              <a:rPr lang="en-US" spc="10"/>
              <a:t>Invoke</a:t>
            </a:r>
          </a:p>
          <a:p>
            <a:pPr lvl="1">
              <a:buFont typeface="Wingdings 2" pitchFamily="34" charset="0"/>
              <a:buChar char=""/>
            </a:pPr>
            <a:endParaRPr lang="en-US" spc="10"/>
          </a:p>
          <a:p>
            <a:pPr marL="274320" lvl="1" indent="0">
              <a:buNone/>
            </a:pPr>
            <a:endParaRPr lang="en-US" spc="10"/>
          </a:p>
          <a:p>
            <a:pPr lvl="1">
              <a:buFont typeface="Wingdings 2" pitchFamily="34" charset="0"/>
              <a:buChar char=""/>
            </a:pPr>
            <a:endParaRPr lang="en-US">
              <a:solidFill>
                <a:srgbClr val="262626"/>
              </a:solidFill>
            </a:endParaRPr>
          </a:p>
          <a:p>
            <a:pPr marL="0" indent="0">
              <a:buFont typeface="Arial" pitchFamily="34" charset="0"/>
              <a:buNone/>
            </a:pPr>
            <a:endParaRPr lang="en-US">
              <a:solidFill>
                <a:srgbClr val="000000"/>
              </a:solidFill>
            </a:endParaRPr>
          </a:p>
          <a:p>
            <a:pPr marL="274320" lvl="1" indent="0">
              <a:buNone/>
            </a:pPr>
            <a:endParaRPr lang="en-US">
              <a:solidFill>
                <a:srgbClr val="262626"/>
              </a:solidFill>
            </a:endParaRPr>
          </a:p>
          <a:p>
            <a:endParaRPr lang="en-US">
              <a:solidFill>
                <a:srgbClr val="000000"/>
              </a:solidFill>
            </a:endParaRPr>
          </a:p>
          <a:p>
            <a:pPr lvl="1"/>
            <a:endParaRPr lang="en-US"/>
          </a:p>
        </p:txBody>
      </p:sp>
      <p:sp>
        <p:nvSpPr>
          <p:cNvPr id="4" name="Slide Number Placeholder 3">
            <a:extLst>
              <a:ext uri="{FF2B5EF4-FFF2-40B4-BE49-F238E27FC236}">
                <a16:creationId xmlns:a16="http://schemas.microsoft.com/office/drawing/2014/main" id="{A04302DC-1A64-46A3-9EAB-3459765DF5BA}"/>
              </a:ext>
            </a:extLst>
          </p:cNvPr>
          <p:cNvSpPr>
            <a:spLocks noGrp="1"/>
          </p:cNvSpPr>
          <p:nvPr>
            <p:ph type="sldNum" sz="quarter" idx="12"/>
          </p:nvPr>
        </p:nvSpPr>
        <p:spPr/>
        <p:txBody>
          <a:bodyPr/>
          <a:lstStyle/>
          <a:p>
            <a:fld id="{4FCF1C09-D9BE-4A38-A774-BBA7A4A62D8F}" type="slidenum">
              <a:rPr lang="en-GB" smtClean="0"/>
              <a:t>8</a:t>
            </a:fld>
            <a:endParaRPr lang="en-GB"/>
          </a:p>
        </p:txBody>
      </p:sp>
      <p:pic>
        <p:nvPicPr>
          <p:cNvPr id="7" name="Picture 7" descr="A close up of a logo&#10;&#10;Description generated with very high confidence">
            <a:extLst>
              <a:ext uri="{FF2B5EF4-FFF2-40B4-BE49-F238E27FC236}">
                <a16:creationId xmlns:a16="http://schemas.microsoft.com/office/drawing/2014/main" id="{A538F305-DF02-4536-9BA9-5A8496CBB470}"/>
              </a:ext>
            </a:extLst>
          </p:cNvPr>
          <p:cNvPicPr>
            <a:picLocks noChangeAspect="1"/>
          </p:cNvPicPr>
          <p:nvPr/>
        </p:nvPicPr>
        <p:blipFill>
          <a:blip r:embed="rId2"/>
          <a:stretch>
            <a:fillRect/>
          </a:stretch>
        </p:blipFill>
        <p:spPr>
          <a:xfrm>
            <a:off x="7642539" y="4147882"/>
            <a:ext cx="3232030" cy="2574446"/>
          </a:xfrm>
          <a:prstGeom prst="rect">
            <a:avLst/>
          </a:prstGeom>
        </p:spPr>
      </p:pic>
    </p:spTree>
    <p:extLst>
      <p:ext uri="{BB962C8B-B14F-4D97-AF65-F5344CB8AC3E}">
        <p14:creationId xmlns:p14="http://schemas.microsoft.com/office/powerpoint/2010/main" val="2716099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EE319-4824-4AE2-B809-5F02ED60D43C}"/>
              </a:ext>
            </a:extLst>
          </p:cNvPr>
          <p:cNvSpPr>
            <a:spLocks noGrp="1"/>
          </p:cNvSpPr>
          <p:nvPr>
            <p:ph type="title"/>
          </p:nvPr>
        </p:nvSpPr>
        <p:spPr/>
        <p:txBody>
          <a:bodyPr/>
          <a:lstStyle/>
          <a:p>
            <a:r>
              <a:rPr lang="en-US"/>
              <a:t>Mustache.js</a:t>
            </a:r>
          </a:p>
        </p:txBody>
      </p:sp>
      <p:sp>
        <p:nvSpPr>
          <p:cNvPr id="3" name="Content Placeholder 2">
            <a:extLst>
              <a:ext uri="{FF2B5EF4-FFF2-40B4-BE49-F238E27FC236}">
                <a16:creationId xmlns:a16="http://schemas.microsoft.com/office/drawing/2014/main" id="{F34EA895-7434-42E2-A7DF-FDBA889CB100}"/>
              </a:ext>
            </a:extLst>
          </p:cNvPr>
          <p:cNvSpPr>
            <a:spLocks noGrp="1"/>
          </p:cNvSpPr>
          <p:nvPr>
            <p:ph idx="1"/>
          </p:nvPr>
        </p:nvSpPr>
        <p:spPr/>
        <p:txBody>
          <a:bodyPr vert="horz" lIns="91440" tIns="45720" rIns="91440" bIns="45720" rtlCol="0" anchor="t">
            <a:normAutofit/>
          </a:bodyPr>
          <a:lstStyle/>
          <a:p>
            <a:r>
              <a:rPr lang="en-US"/>
              <a:t>Handlebars.js was based on the Mustache template language and improved on</a:t>
            </a:r>
          </a:p>
          <a:p>
            <a:r>
              <a:rPr lang="en-US"/>
              <a:t>Fully logic-less which results in less cluttered templates</a:t>
            </a:r>
          </a:p>
          <a:p>
            <a:r>
              <a:rPr lang="en-US"/>
              <a:t>It is used for both web applications and mobile applications</a:t>
            </a:r>
          </a:p>
          <a:p>
            <a:r>
              <a:rPr lang="en-US"/>
              <a:t>Does not contain helpers unlike handlebars</a:t>
            </a:r>
          </a:p>
          <a:p>
            <a:r>
              <a:rPr lang="en-US"/>
              <a:t>Slower than handlebars.js</a:t>
            </a:r>
          </a:p>
          <a:p>
            <a:r>
              <a:rPr lang="en-US"/>
              <a:t>Does provide Server-side support</a:t>
            </a:r>
          </a:p>
          <a:p>
            <a:endParaRPr lang="en-US"/>
          </a:p>
        </p:txBody>
      </p:sp>
      <p:sp>
        <p:nvSpPr>
          <p:cNvPr id="4" name="Slide Number Placeholder 3">
            <a:extLst>
              <a:ext uri="{FF2B5EF4-FFF2-40B4-BE49-F238E27FC236}">
                <a16:creationId xmlns:a16="http://schemas.microsoft.com/office/drawing/2014/main" id="{93D740DF-AF4E-4BE9-ACD4-A4E9707AE54B}"/>
              </a:ext>
            </a:extLst>
          </p:cNvPr>
          <p:cNvSpPr>
            <a:spLocks noGrp="1"/>
          </p:cNvSpPr>
          <p:nvPr>
            <p:ph type="sldNum" sz="quarter" idx="12"/>
          </p:nvPr>
        </p:nvSpPr>
        <p:spPr/>
        <p:txBody>
          <a:bodyPr/>
          <a:lstStyle/>
          <a:p>
            <a:fld id="{4FCF1C09-D9BE-4A38-A774-BBA7A4A62D8F}" type="slidenum">
              <a:rPr lang="en-GB" smtClean="0"/>
              <a:t>9</a:t>
            </a:fld>
            <a:endParaRPr lang="en-GB"/>
          </a:p>
        </p:txBody>
      </p:sp>
      <p:pic>
        <p:nvPicPr>
          <p:cNvPr id="5" name="Picture 5" descr="A close up of a logo&#10;&#10;Description generated with high confidence">
            <a:extLst>
              <a:ext uri="{FF2B5EF4-FFF2-40B4-BE49-F238E27FC236}">
                <a16:creationId xmlns:a16="http://schemas.microsoft.com/office/drawing/2014/main" id="{EF61F00F-F7F6-4C3B-8BE9-3264FF80083A}"/>
              </a:ext>
            </a:extLst>
          </p:cNvPr>
          <p:cNvPicPr>
            <a:picLocks noChangeAspect="1"/>
          </p:cNvPicPr>
          <p:nvPr/>
        </p:nvPicPr>
        <p:blipFill>
          <a:blip r:embed="rId3"/>
          <a:stretch>
            <a:fillRect/>
          </a:stretch>
        </p:blipFill>
        <p:spPr>
          <a:xfrm>
            <a:off x="7028641" y="4621153"/>
            <a:ext cx="3296189" cy="1555091"/>
          </a:xfrm>
          <a:prstGeom prst="rect">
            <a:avLst/>
          </a:prstGeom>
        </p:spPr>
      </p:pic>
    </p:spTree>
    <p:extLst>
      <p:ext uri="{BB962C8B-B14F-4D97-AF65-F5344CB8AC3E}">
        <p14:creationId xmlns:p14="http://schemas.microsoft.com/office/powerpoint/2010/main" val="602929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F9756-96C9-4F14-803F-9652F57C03CC}"/>
              </a:ext>
            </a:extLst>
          </p:cNvPr>
          <p:cNvSpPr>
            <a:spLocks noGrp="1"/>
          </p:cNvSpPr>
          <p:nvPr>
            <p:ph type="title"/>
          </p:nvPr>
        </p:nvSpPr>
        <p:spPr/>
        <p:txBody>
          <a:bodyPr/>
          <a:lstStyle/>
          <a:p>
            <a:r>
              <a:rPr lang="en-US"/>
              <a:t>EJS</a:t>
            </a:r>
          </a:p>
        </p:txBody>
      </p:sp>
      <p:sp>
        <p:nvSpPr>
          <p:cNvPr id="3" name="Content Placeholder 2">
            <a:extLst>
              <a:ext uri="{FF2B5EF4-FFF2-40B4-BE49-F238E27FC236}">
                <a16:creationId xmlns:a16="http://schemas.microsoft.com/office/drawing/2014/main" id="{6E023106-DA56-48EB-93A0-22294E2F6A86}"/>
              </a:ext>
            </a:extLst>
          </p:cNvPr>
          <p:cNvSpPr>
            <a:spLocks noGrp="1"/>
          </p:cNvSpPr>
          <p:nvPr>
            <p:ph idx="1"/>
          </p:nvPr>
        </p:nvSpPr>
        <p:spPr/>
        <p:txBody>
          <a:bodyPr vert="horz" lIns="91440" tIns="45720" rIns="91440" bIns="45720" rtlCol="0" anchor="t">
            <a:normAutofit/>
          </a:bodyPr>
          <a:lstStyle/>
          <a:p>
            <a:r>
              <a:rPr lang="en-US"/>
              <a:t>Stands for Embedded JavaScript Templates</a:t>
            </a:r>
            <a:endParaRPr lang="en-US" err="1"/>
          </a:p>
          <a:p>
            <a:r>
              <a:rPr lang="en-US"/>
              <a:t>Simple templating language</a:t>
            </a:r>
          </a:p>
          <a:p>
            <a:r>
              <a:rPr lang="en-US"/>
              <a:t>Generates HTML markup</a:t>
            </a:r>
          </a:p>
          <a:p>
            <a:r>
              <a:rPr lang="en-US"/>
              <a:t>Use's plain JavaScript</a:t>
            </a:r>
          </a:p>
        </p:txBody>
      </p:sp>
      <p:sp>
        <p:nvSpPr>
          <p:cNvPr id="4" name="Slide Number Placeholder 3">
            <a:extLst>
              <a:ext uri="{FF2B5EF4-FFF2-40B4-BE49-F238E27FC236}">
                <a16:creationId xmlns:a16="http://schemas.microsoft.com/office/drawing/2014/main" id="{5CDCC7D3-86AB-43DC-8996-163DF19AB388}"/>
              </a:ext>
            </a:extLst>
          </p:cNvPr>
          <p:cNvSpPr>
            <a:spLocks noGrp="1"/>
          </p:cNvSpPr>
          <p:nvPr>
            <p:ph type="sldNum" sz="quarter" idx="12"/>
          </p:nvPr>
        </p:nvSpPr>
        <p:spPr/>
        <p:txBody>
          <a:bodyPr/>
          <a:lstStyle/>
          <a:p>
            <a:fld id="{4FCF1C09-D9BE-4A38-A774-BBA7A4A62D8F}" type="slidenum">
              <a:rPr lang="en-GB" smtClean="0"/>
              <a:t>10</a:t>
            </a:fld>
            <a:endParaRPr lang="en-GB"/>
          </a:p>
        </p:txBody>
      </p:sp>
    </p:spTree>
    <p:extLst>
      <p:ext uri="{BB962C8B-B14F-4D97-AF65-F5344CB8AC3E}">
        <p14:creationId xmlns:p14="http://schemas.microsoft.com/office/powerpoint/2010/main" val="1951786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549-AEF3-44CE-B0A3-9F53E4F1584D}"/>
              </a:ext>
            </a:extLst>
          </p:cNvPr>
          <p:cNvSpPr>
            <a:spLocks noGrp="1"/>
          </p:cNvSpPr>
          <p:nvPr>
            <p:ph type="title"/>
          </p:nvPr>
        </p:nvSpPr>
        <p:spPr>
          <a:xfrm>
            <a:off x="643831" y="640080"/>
            <a:ext cx="3690425" cy="1325562"/>
          </a:xfrm>
        </p:spPr>
        <p:txBody>
          <a:bodyPr>
            <a:normAutofit/>
          </a:bodyPr>
          <a:lstStyle/>
          <a:p>
            <a:r>
              <a:rPr lang="en-US" sz="3200"/>
              <a:t>Dust.js</a:t>
            </a:r>
          </a:p>
        </p:txBody>
      </p:sp>
      <p:sp>
        <p:nvSpPr>
          <p:cNvPr id="3" name="Content Placeholder 2">
            <a:extLst>
              <a:ext uri="{FF2B5EF4-FFF2-40B4-BE49-F238E27FC236}">
                <a16:creationId xmlns:a16="http://schemas.microsoft.com/office/drawing/2014/main" id="{324F4609-54CF-477A-BF37-27D2C198E2DF}"/>
              </a:ext>
            </a:extLst>
          </p:cNvPr>
          <p:cNvSpPr>
            <a:spLocks noGrp="1"/>
          </p:cNvSpPr>
          <p:nvPr>
            <p:ph idx="1"/>
          </p:nvPr>
        </p:nvSpPr>
        <p:spPr>
          <a:xfrm>
            <a:off x="643831" y="1936955"/>
            <a:ext cx="3690425" cy="4243182"/>
          </a:xfrm>
        </p:spPr>
        <p:txBody>
          <a:bodyPr vert="horz" lIns="91440" tIns="45720" rIns="91440" bIns="45720" rtlCol="0">
            <a:normAutofit/>
          </a:bodyPr>
          <a:lstStyle/>
          <a:p>
            <a:r>
              <a:rPr lang="en-US" sz="1600"/>
              <a:t>Not completely logic-less like mustache which results in slower performance although it uses asynchronous rendering if templates are taking time to load</a:t>
            </a:r>
          </a:p>
          <a:p>
            <a:r>
              <a:rPr lang="en-US" sz="1600"/>
              <a:t>Can output as other formats and isn't limited to HTML</a:t>
            </a:r>
          </a:p>
          <a:p>
            <a:r>
              <a:rPr lang="en-US" sz="1600"/>
              <a:t>Doesn't need to preload templates and can render templates on the fly</a:t>
            </a:r>
          </a:p>
          <a:p>
            <a:endParaRPr lang="en-US" sz="1600"/>
          </a:p>
        </p:txBody>
      </p:sp>
      <p:pic>
        <p:nvPicPr>
          <p:cNvPr id="5" name="Picture 5" descr="A close up of a logo&#10;&#10;Description generated with very high confidence">
            <a:extLst>
              <a:ext uri="{FF2B5EF4-FFF2-40B4-BE49-F238E27FC236}">
                <a16:creationId xmlns:a16="http://schemas.microsoft.com/office/drawing/2014/main" id="{FE510B96-BF35-400C-8F4E-CBB0E5D531C6}"/>
              </a:ext>
            </a:extLst>
          </p:cNvPr>
          <p:cNvPicPr>
            <a:picLocks noChangeAspect="1"/>
          </p:cNvPicPr>
          <p:nvPr/>
        </p:nvPicPr>
        <p:blipFill>
          <a:blip r:embed="rId2"/>
          <a:stretch>
            <a:fillRect/>
          </a:stretch>
        </p:blipFill>
        <p:spPr>
          <a:xfrm>
            <a:off x="4938113" y="640080"/>
            <a:ext cx="5588101" cy="5588101"/>
          </a:xfrm>
          <a:prstGeom prst="rect">
            <a:avLst/>
          </a:prstGeom>
        </p:spPr>
      </p:pic>
      <p:sp>
        <p:nvSpPr>
          <p:cNvPr id="10" name="Rectangle 9">
            <a:extLst>
              <a:ext uri="{FF2B5EF4-FFF2-40B4-BE49-F238E27FC236}">
                <a16:creationId xmlns:a16="http://schemas.microsoft.com/office/drawing/2014/main" id="{60694156-B30C-4AE1-9886-0D236EC01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Slide Number Placeholder 3">
            <a:extLst>
              <a:ext uri="{FF2B5EF4-FFF2-40B4-BE49-F238E27FC236}">
                <a16:creationId xmlns:a16="http://schemas.microsoft.com/office/drawing/2014/main" id="{386BF6F4-8DB3-46BC-A996-45F5F13237DE}"/>
              </a:ext>
            </a:extLst>
          </p:cNvPr>
          <p:cNvSpPr>
            <a:spLocks noGrp="1"/>
          </p:cNvSpPr>
          <p:nvPr>
            <p:ph type="sldNum" sz="quarter" idx="12"/>
          </p:nvPr>
        </p:nvSpPr>
        <p:spPr>
          <a:xfrm>
            <a:off x="11292840" y="6172200"/>
            <a:ext cx="914400" cy="593725"/>
          </a:xfrm>
        </p:spPr>
        <p:txBody>
          <a:bodyPr>
            <a:normAutofit/>
          </a:bodyPr>
          <a:lstStyle/>
          <a:p>
            <a:pPr>
              <a:lnSpc>
                <a:spcPct val="90000"/>
              </a:lnSpc>
              <a:spcAft>
                <a:spcPts val="600"/>
              </a:spcAft>
            </a:pPr>
            <a:fld id="{4FCF1C09-D9BE-4A38-A774-BBA7A4A62D8F}" type="slidenum">
              <a:rPr lang="en-GB" smtClean="0"/>
              <a:pPr>
                <a:lnSpc>
                  <a:spcPct val="90000"/>
                </a:lnSpc>
                <a:spcAft>
                  <a:spcPts val="600"/>
                </a:spcAft>
              </a:pPr>
              <a:t>11</a:t>
            </a:fld>
            <a:endParaRPr lang="en-GB"/>
          </a:p>
        </p:txBody>
      </p:sp>
    </p:spTree>
    <p:extLst>
      <p:ext uri="{BB962C8B-B14F-4D97-AF65-F5344CB8AC3E}">
        <p14:creationId xmlns:p14="http://schemas.microsoft.com/office/powerpoint/2010/main" val="1414039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9A04D-A05F-481B-8C7F-233AD0570AC8}"/>
              </a:ext>
            </a:extLst>
          </p:cNvPr>
          <p:cNvSpPr>
            <a:spLocks noGrp="1"/>
          </p:cNvSpPr>
          <p:nvPr>
            <p:ph type="title"/>
          </p:nvPr>
        </p:nvSpPr>
        <p:spPr/>
        <p:txBody>
          <a:bodyPr/>
          <a:lstStyle/>
          <a:p>
            <a:r>
              <a:rPr lang="en-US"/>
              <a:t>Other technologies JavaScript Frameworks</a:t>
            </a:r>
          </a:p>
        </p:txBody>
      </p:sp>
      <p:sp>
        <p:nvSpPr>
          <p:cNvPr id="3" name="Content Placeholder 2">
            <a:extLst>
              <a:ext uri="{FF2B5EF4-FFF2-40B4-BE49-F238E27FC236}">
                <a16:creationId xmlns:a16="http://schemas.microsoft.com/office/drawing/2014/main" id="{49107AF1-5F59-462C-B088-7987DB83469A}"/>
              </a:ext>
            </a:extLst>
          </p:cNvPr>
          <p:cNvSpPr>
            <a:spLocks noGrp="1"/>
          </p:cNvSpPr>
          <p:nvPr>
            <p:ph idx="1"/>
          </p:nvPr>
        </p:nvSpPr>
        <p:spPr/>
        <p:txBody>
          <a:bodyPr vert="horz" lIns="91440" tIns="45720" rIns="91440" bIns="45720" rtlCol="0" anchor="t">
            <a:normAutofit/>
          </a:bodyPr>
          <a:lstStyle/>
          <a:p>
            <a:r>
              <a:rPr lang="en-US"/>
              <a:t>Meteor.js – Uses Handlebars.js</a:t>
            </a:r>
          </a:p>
          <a:p>
            <a:r>
              <a:rPr lang="en-US"/>
              <a:t>Derby.js – template syntax is based on Handlebars</a:t>
            </a:r>
          </a:p>
          <a:p>
            <a:r>
              <a:rPr lang="en-US"/>
              <a:t>Ember.js</a:t>
            </a:r>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12</a:t>
            </a:fld>
            <a:endParaRPr lang="en-GB"/>
          </a:p>
        </p:txBody>
      </p:sp>
    </p:spTree>
    <p:extLst>
      <p:ext uri="{BB962C8B-B14F-4D97-AF65-F5344CB8AC3E}">
        <p14:creationId xmlns:p14="http://schemas.microsoft.com/office/powerpoint/2010/main" val="2997786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E3616-C3B9-481A-83ED-F411B1E1F861}"/>
              </a:ext>
            </a:extLst>
          </p:cNvPr>
          <p:cNvSpPr>
            <a:spLocks noGrp="1"/>
          </p:cNvSpPr>
          <p:nvPr>
            <p:ph type="title"/>
          </p:nvPr>
        </p:nvSpPr>
        <p:spPr/>
        <p:txBody>
          <a:bodyPr/>
          <a:lstStyle/>
          <a:p>
            <a:r>
              <a:rPr lang="en-US"/>
              <a:t>How well does it mesh with other technologies? </a:t>
            </a:r>
          </a:p>
        </p:txBody>
      </p:sp>
      <p:sp>
        <p:nvSpPr>
          <p:cNvPr id="3" name="Content Placeholder 2">
            <a:extLst>
              <a:ext uri="{FF2B5EF4-FFF2-40B4-BE49-F238E27FC236}">
                <a16:creationId xmlns:a16="http://schemas.microsoft.com/office/drawing/2014/main" id="{902361C8-59C9-4726-8580-664BD68BBAC0}"/>
              </a:ext>
            </a:extLst>
          </p:cNvPr>
          <p:cNvSpPr>
            <a:spLocks noGrp="1"/>
          </p:cNvSpPr>
          <p:nvPr>
            <p:ph idx="1"/>
          </p:nvPr>
        </p:nvSpPr>
        <p:spPr/>
        <p:txBody>
          <a:bodyPr vert="horz" lIns="91440" tIns="45720" rIns="91440" bIns="45720" rtlCol="0" anchor="t">
            <a:normAutofit/>
          </a:bodyPr>
          <a:lstStyle/>
          <a:p>
            <a:r>
              <a:rPr lang="en-US"/>
              <a:t>Contains HTML and text</a:t>
            </a:r>
          </a:p>
          <a:p>
            <a:r>
              <a:rPr lang="en-US"/>
              <a:t>Contains handlebar expressions</a:t>
            </a:r>
          </a:p>
          <a:p>
            <a:r>
              <a:rPr lang="en-US"/>
              <a:t>Compatible with Mustache</a:t>
            </a:r>
          </a:p>
          <a:p>
            <a:endParaRPr lang="en-US"/>
          </a:p>
        </p:txBody>
      </p:sp>
      <p:sp>
        <p:nvSpPr>
          <p:cNvPr id="4" name="Slide Number Placeholder 3">
            <a:extLst>
              <a:ext uri="{FF2B5EF4-FFF2-40B4-BE49-F238E27FC236}">
                <a16:creationId xmlns:a16="http://schemas.microsoft.com/office/drawing/2014/main" id="{2AB24BD8-F8CF-4E7A-9A26-707AB488B081}"/>
              </a:ext>
            </a:extLst>
          </p:cNvPr>
          <p:cNvSpPr>
            <a:spLocks noGrp="1"/>
          </p:cNvSpPr>
          <p:nvPr>
            <p:ph type="sldNum" sz="quarter" idx="12"/>
          </p:nvPr>
        </p:nvSpPr>
        <p:spPr/>
        <p:txBody>
          <a:bodyPr/>
          <a:lstStyle/>
          <a:p>
            <a:fld id="{4FCF1C09-D9BE-4A38-A774-BBA7A4A62D8F}" type="slidenum">
              <a:rPr lang="en-GB" smtClean="0"/>
              <a:t>13</a:t>
            </a:fld>
            <a:endParaRPr lang="en-GB"/>
          </a:p>
        </p:txBody>
      </p:sp>
    </p:spTree>
    <p:extLst>
      <p:ext uri="{BB962C8B-B14F-4D97-AF65-F5344CB8AC3E}">
        <p14:creationId xmlns:p14="http://schemas.microsoft.com/office/powerpoint/2010/main" val="3371059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C0876-E418-40D9-A113-FDD8623E15E9}"/>
              </a:ext>
            </a:extLst>
          </p:cNvPr>
          <p:cNvSpPr>
            <a:spLocks noGrp="1"/>
          </p:cNvSpPr>
          <p:nvPr>
            <p:ph type="title"/>
          </p:nvPr>
        </p:nvSpPr>
        <p:spPr/>
        <p:txBody>
          <a:bodyPr/>
          <a:lstStyle/>
          <a:p>
            <a:r>
              <a:rPr lang="en-US" dirty="0"/>
              <a:t>Suitability framework</a:t>
            </a:r>
          </a:p>
        </p:txBody>
      </p:sp>
      <p:sp>
        <p:nvSpPr>
          <p:cNvPr id="3" name="Content Placeholder 2">
            <a:extLst>
              <a:ext uri="{FF2B5EF4-FFF2-40B4-BE49-F238E27FC236}">
                <a16:creationId xmlns:a16="http://schemas.microsoft.com/office/drawing/2014/main" id="{EA3C9B91-58C7-4DCF-838B-9E2F7250F544}"/>
              </a:ext>
            </a:extLst>
          </p:cNvPr>
          <p:cNvSpPr>
            <a:spLocks noGrp="1"/>
          </p:cNvSpPr>
          <p:nvPr>
            <p:ph idx="1"/>
          </p:nvPr>
        </p:nvSpPr>
        <p:spPr/>
        <p:txBody>
          <a:bodyPr vert="horz" lIns="91440" tIns="45720" rIns="91440" bIns="45720" rtlCol="0" anchor="t">
            <a:normAutofit/>
          </a:bodyPr>
          <a:lstStyle/>
          <a:p>
            <a:r>
              <a:rPr lang="en-US"/>
              <a:t>Handlebars.js is suitable for JavaScript front end frameworks such as </a:t>
            </a:r>
          </a:p>
          <a:p>
            <a:pPr lvl="1"/>
            <a:r>
              <a:rPr lang="en-US"/>
              <a:t>Ember.js</a:t>
            </a:r>
          </a:p>
          <a:p>
            <a:pPr lvl="1"/>
            <a:r>
              <a:rPr lang="en-US"/>
              <a:t>Backbone.js</a:t>
            </a:r>
          </a:p>
          <a:p>
            <a:r>
              <a:rPr lang="en-US"/>
              <a:t>Handlebars.js is suitable for single-page web applications with multiple views</a:t>
            </a:r>
          </a:p>
          <a:p>
            <a:r>
              <a:rPr lang="en-US"/>
              <a:t>Handlebars.js is suitable if you want to manage your HTML content and don’t want your JavaScript code to contain HTML mark-up</a:t>
            </a:r>
          </a:p>
          <a:p>
            <a:endParaRPr lang="en-US"/>
          </a:p>
        </p:txBody>
      </p:sp>
      <p:sp>
        <p:nvSpPr>
          <p:cNvPr id="4" name="Slide Number Placeholder 3">
            <a:extLst>
              <a:ext uri="{FF2B5EF4-FFF2-40B4-BE49-F238E27FC236}">
                <a16:creationId xmlns:a16="http://schemas.microsoft.com/office/drawing/2014/main" id="{E459A42B-D694-4AF8-A77E-00950524BEB6}"/>
              </a:ext>
            </a:extLst>
          </p:cNvPr>
          <p:cNvSpPr>
            <a:spLocks noGrp="1"/>
          </p:cNvSpPr>
          <p:nvPr>
            <p:ph type="sldNum" sz="quarter" idx="12"/>
          </p:nvPr>
        </p:nvSpPr>
        <p:spPr/>
        <p:txBody>
          <a:bodyPr/>
          <a:lstStyle/>
          <a:p>
            <a:fld id="{4FCF1C09-D9BE-4A38-A774-BBA7A4A62D8F}" type="slidenum">
              <a:rPr lang="en-GB" smtClean="0"/>
              <a:t>14</a:t>
            </a:fld>
            <a:endParaRPr lang="en-GB"/>
          </a:p>
        </p:txBody>
      </p:sp>
    </p:spTree>
    <p:extLst>
      <p:ext uri="{BB962C8B-B14F-4D97-AF65-F5344CB8AC3E}">
        <p14:creationId xmlns:p14="http://schemas.microsoft.com/office/powerpoint/2010/main" val="2565906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Examples of Handlebars.js</a:t>
            </a:r>
          </a:p>
        </p:txBody>
      </p:sp>
      <p:sp>
        <p:nvSpPr>
          <p:cNvPr id="3" name="Content Placeholder 2"/>
          <p:cNvSpPr>
            <a:spLocks noGrp="1"/>
          </p:cNvSpPr>
          <p:nvPr>
            <p:ph idx="1"/>
          </p:nvPr>
        </p:nvSpPr>
        <p:spPr/>
        <p:txBody>
          <a:bodyPr vert="horz" lIns="91440" tIns="45720" rIns="91440" bIns="45720" rtlCol="0" anchor="t">
            <a:normAutofit/>
          </a:bodyPr>
          <a:lstStyle/>
          <a:p>
            <a:r>
              <a:rPr lang="en-GB"/>
              <a:t>The next few slides will show you examples of the handlebars.js; these examples are as followed:</a:t>
            </a:r>
          </a:p>
          <a:p>
            <a:pPr lvl="1"/>
            <a:r>
              <a:rPr lang="en-GB"/>
              <a:t>Compiled Template</a:t>
            </a:r>
          </a:p>
          <a:p>
            <a:pPr lvl="1"/>
            <a:r>
              <a:rPr lang="en-GB"/>
              <a:t>Expressions</a:t>
            </a:r>
          </a:p>
          <a:p>
            <a:pPr lvl="1"/>
            <a:r>
              <a:rPr lang="en-GB"/>
              <a:t>Script Tags</a:t>
            </a:r>
          </a:p>
          <a:p>
            <a:pPr lvl="1"/>
            <a:r>
              <a:rPr lang="en-GB"/>
              <a:t>Data </a:t>
            </a:r>
          </a:p>
          <a:p>
            <a:pPr lvl="1"/>
            <a:r>
              <a:rPr lang="en-GB"/>
              <a:t>Compile function</a:t>
            </a:r>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15</a:t>
            </a:fld>
            <a:endParaRPr lang="en-GB"/>
          </a:p>
        </p:txBody>
      </p:sp>
    </p:spTree>
    <p:extLst>
      <p:ext uri="{BB962C8B-B14F-4D97-AF65-F5344CB8AC3E}">
        <p14:creationId xmlns:p14="http://schemas.microsoft.com/office/powerpoint/2010/main" val="643718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F82F2-082E-48B7-A4BB-CF75F19244A1}"/>
              </a:ext>
            </a:extLst>
          </p:cNvPr>
          <p:cNvSpPr>
            <a:spLocks noGrp="1"/>
          </p:cNvSpPr>
          <p:nvPr>
            <p:ph type="title"/>
          </p:nvPr>
        </p:nvSpPr>
        <p:spPr/>
        <p:txBody>
          <a:bodyPr/>
          <a:lstStyle/>
          <a:p>
            <a:r>
              <a:rPr lang="en-US"/>
              <a:t>Example of compiled template</a:t>
            </a:r>
          </a:p>
        </p:txBody>
      </p:sp>
      <p:pic>
        <p:nvPicPr>
          <p:cNvPr id="4" name="Picture 4" descr="A screenshot of a cell phone&#10;&#10;Description generated with high confidence">
            <a:extLst>
              <a:ext uri="{FF2B5EF4-FFF2-40B4-BE49-F238E27FC236}">
                <a16:creationId xmlns:a16="http://schemas.microsoft.com/office/drawing/2014/main" id="{A9876965-4A3B-43BC-9258-C46D4AB5CA7C}"/>
              </a:ext>
            </a:extLst>
          </p:cNvPr>
          <p:cNvPicPr>
            <a:picLocks noChangeAspect="1"/>
          </p:cNvPicPr>
          <p:nvPr/>
        </p:nvPicPr>
        <p:blipFill>
          <a:blip r:embed="rId2"/>
          <a:stretch>
            <a:fillRect/>
          </a:stretch>
        </p:blipFill>
        <p:spPr>
          <a:xfrm>
            <a:off x="607142" y="2397402"/>
            <a:ext cx="10326328" cy="2296715"/>
          </a:xfrm>
          <a:prstGeom prst="rect">
            <a:avLst/>
          </a:prstGeom>
        </p:spPr>
      </p:pic>
      <p:sp>
        <p:nvSpPr>
          <p:cNvPr id="3" name="Slide Number Placeholder 2"/>
          <p:cNvSpPr>
            <a:spLocks noGrp="1"/>
          </p:cNvSpPr>
          <p:nvPr>
            <p:ph type="sldNum" sz="quarter" idx="12"/>
          </p:nvPr>
        </p:nvSpPr>
        <p:spPr/>
        <p:txBody>
          <a:bodyPr>
            <a:normAutofit lnSpcReduction="10000"/>
          </a:bodyPr>
          <a:lstStyle/>
          <a:p>
            <a:fld id="{4FCF1C09-D9BE-4A38-A774-BBA7A4A62D8F}" type="slidenum">
              <a:rPr lang="en-GB" smtClean="0"/>
              <a:t>16</a:t>
            </a:fld>
            <a:endParaRPr lang="en-GB"/>
          </a:p>
        </p:txBody>
      </p:sp>
    </p:spTree>
    <p:extLst>
      <p:ext uri="{BB962C8B-B14F-4D97-AF65-F5344CB8AC3E}">
        <p14:creationId xmlns:p14="http://schemas.microsoft.com/office/powerpoint/2010/main" val="589066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29056-AB5E-42CA-8871-15712621BB41}"/>
              </a:ext>
            </a:extLst>
          </p:cNvPr>
          <p:cNvSpPr>
            <a:spLocks noGrp="1"/>
          </p:cNvSpPr>
          <p:nvPr>
            <p:ph type="title"/>
          </p:nvPr>
        </p:nvSpPr>
        <p:spPr/>
        <p:txBody>
          <a:bodyPr/>
          <a:lstStyle/>
          <a:p>
            <a:r>
              <a:rPr lang="en-US"/>
              <a:t>Handlebars.js Expressions</a:t>
            </a:r>
          </a:p>
        </p:txBody>
      </p:sp>
      <p:sp>
        <p:nvSpPr>
          <p:cNvPr id="3" name="Content Placeholder 2">
            <a:extLst>
              <a:ext uri="{FF2B5EF4-FFF2-40B4-BE49-F238E27FC236}">
                <a16:creationId xmlns:a16="http://schemas.microsoft.com/office/drawing/2014/main" id="{59E9DFB5-D0B2-48A2-BF4E-5BFF79021564}"/>
              </a:ext>
            </a:extLst>
          </p:cNvPr>
          <p:cNvSpPr>
            <a:spLocks noGrp="1"/>
          </p:cNvSpPr>
          <p:nvPr>
            <p:ph idx="1"/>
          </p:nvPr>
        </p:nvSpPr>
        <p:spPr/>
        <p:txBody>
          <a:bodyPr vert="horz" lIns="91440" tIns="45720" rIns="91440" bIns="45720" rtlCol="0" anchor="t">
            <a:normAutofit/>
          </a:bodyPr>
          <a:lstStyle/>
          <a:p>
            <a:pPr marL="0" indent="0">
              <a:buNone/>
            </a:pPr>
            <a:r>
              <a:rPr lang="en-US"/>
              <a:t>The variables used inside the templates are surrounded by double curly braces </a:t>
            </a:r>
            <a:r>
              <a:rPr lang="en-US">
                <a:latin typeface="Consolas"/>
              </a:rPr>
              <a:t>{{}}</a:t>
            </a:r>
            <a:r>
              <a:rPr lang="en-US"/>
              <a:t> and are known as expressions</a:t>
            </a:r>
          </a:p>
          <a:p>
            <a:pPr>
              <a:buNone/>
            </a:pPr>
            <a:r>
              <a:rPr lang="en-US"/>
              <a:t>This expression means "look up the {{name}} property in the current context"</a:t>
            </a:r>
          </a:p>
          <a:p>
            <a:r>
              <a:rPr lang="en-US">
                <a:latin typeface="Consolas"/>
              </a:rPr>
              <a:t>My name is {{name}}</a:t>
            </a:r>
          </a:p>
          <a:p>
            <a:endParaRPr lang="en-US">
              <a:latin typeface="Consolas"/>
            </a:endParaRPr>
          </a:p>
          <a:p>
            <a:r>
              <a:rPr lang="en-US">
                <a:latin typeface="Consolas"/>
              </a:rPr>
              <a:t>Expressions can also have dot seperated paths: </a:t>
            </a:r>
          </a:p>
          <a:p>
            <a:r>
              <a:rPr lang="en-US">
                <a:latin typeface="Consolas"/>
              </a:rPr>
              <a:t>{{name.First}}</a:t>
            </a:r>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17</a:t>
            </a:fld>
            <a:endParaRPr lang="en-GB"/>
          </a:p>
        </p:txBody>
      </p:sp>
    </p:spTree>
    <p:extLst>
      <p:ext uri="{BB962C8B-B14F-4D97-AF65-F5344CB8AC3E}">
        <p14:creationId xmlns:p14="http://schemas.microsoft.com/office/powerpoint/2010/main" val="3538415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64A45-5696-49AF-A286-2925F5BF19E6}"/>
              </a:ext>
            </a:extLst>
          </p:cNvPr>
          <p:cNvSpPr>
            <a:spLocks noGrp="1"/>
          </p:cNvSpPr>
          <p:nvPr>
            <p:ph type="title"/>
          </p:nvPr>
        </p:nvSpPr>
        <p:spPr>
          <a:xfrm>
            <a:off x="1261872" y="365760"/>
            <a:ext cx="9692640" cy="1325562"/>
          </a:xfrm>
        </p:spPr>
        <p:txBody>
          <a:bodyPr/>
          <a:lstStyle/>
          <a:p>
            <a:r>
              <a:rPr lang="en-US"/>
              <a:t>Example</a:t>
            </a:r>
          </a:p>
        </p:txBody>
      </p:sp>
      <p:pic>
        <p:nvPicPr>
          <p:cNvPr id="4" name="Picture 4" descr="A close up of a logo&#10;&#10;Description generated with high confidence">
            <a:extLst>
              <a:ext uri="{FF2B5EF4-FFF2-40B4-BE49-F238E27FC236}">
                <a16:creationId xmlns:a16="http://schemas.microsoft.com/office/drawing/2014/main" id="{54806958-338F-49CA-8C96-A24A7CC8FB58}"/>
              </a:ext>
            </a:extLst>
          </p:cNvPr>
          <p:cNvPicPr>
            <a:picLocks noChangeAspect="1"/>
          </p:cNvPicPr>
          <p:nvPr/>
        </p:nvPicPr>
        <p:blipFill rotWithShape="1">
          <a:blip r:embed="rId2"/>
          <a:srcRect r="39984" b="-435"/>
          <a:stretch/>
        </p:blipFill>
        <p:spPr>
          <a:xfrm>
            <a:off x="2180303" y="2805720"/>
            <a:ext cx="6573579" cy="2844326"/>
          </a:xfrm>
          <a:prstGeom prst="rect">
            <a:avLst/>
          </a:prstGeom>
        </p:spPr>
      </p:pic>
      <p:pic>
        <p:nvPicPr>
          <p:cNvPr id="6" name="Picture 6">
            <a:extLst>
              <a:ext uri="{FF2B5EF4-FFF2-40B4-BE49-F238E27FC236}">
                <a16:creationId xmlns:a16="http://schemas.microsoft.com/office/drawing/2014/main" id="{6652B9EE-9AF3-4EC1-AF3C-49FE03AFEFC4}"/>
              </a:ext>
            </a:extLst>
          </p:cNvPr>
          <p:cNvPicPr>
            <a:picLocks noChangeAspect="1"/>
          </p:cNvPicPr>
          <p:nvPr/>
        </p:nvPicPr>
        <p:blipFill>
          <a:blip r:embed="rId3"/>
          <a:stretch>
            <a:fillRect/>
          </a:stretch>
        </p:blipFill>
        <p:spPr>
          <a:xfrm>
            <a:off x="1439657" y="2308737"/>
            <a:ext cx="1323975" cy="495300"/>
          </a:xfrm>
          <a:prstGeom prst="rect">
            <a:avLst/>
          </a:prstGeom>
        </p:spPr>
      </p:pic>
      <p:pic>
        <p:nvPicPr>
          <p:cNvPr id="8" name="Picture 8">
            <a:extLst>
              <a:ext uri="{FF2B5EF4-FFF2-40B4-BE49-F238E27FC236}">
                <a16:creationId xmlns:a16="http://schemas.microsoft.com/office/drawing/2014/main" id="{0FC44F08-80E6-487F-98D4-55E7ADA4B23F}"/>
              </a:ext>
            </a:extLst>
          </p:cNvPr>
          <p:cNvPicPr>
            <a:picLocks noChangeAspect="1"/>
          </p:cNvPicPr>
          <p:nvPr/>
        </p:nvPicPr>
        <p:blipFill>
          <a:blip r:embed="rId4"/>
          <a:stretch>
            <a:fillRect/>
          </a:stretch>
        </p:blipFill>
        <p:spPr>
          <a:xfrm>
            <a:off x="7946001" y="2185834"/>
            <a:ext cx="1314450" cy="495300"/>
          </a:xfrm>
          <a:prstGeom prst="rect">
            <a:avLst/>
          </a:prstGeom>
        </p:spPr>
      </p:pic>
      <p:pic>
        <p:nvPicPr>
          <p:cNvPr id="12" name="Picture 12" descr="A close up of a logo&#10;&#10;Description generated with high confidence">
            <a:extLst>
              <a:ext uri="{FF2B5EF4-FFF2-40B4-BE49-F238E27FC236}">
                <a16:creationId xmlns:a16="http://schemas.microsoft.com/office/drawing/2014/main" id="{80DB87DC-8B30-4691-B86B-B01305D98A55}"/>
              </a:ext>
            </a:extLst>
          </p:cNvPr>
          <p:cNvPicPr>
            <a:picLocks noChangeAspect="1"/>
          </p:cNvPicPr>
          <p:nvPr/>
        </p:nvPicPr>
        <p:blipFill>
          <a:blip r:embed="rId5"/>
          <a:stretch>
            <a:fillRect/>
          </a:stretch>
        </p:blipFill>
        <p:spPr>
          <a:xfrm>
            <a:off x="4340942" y="5653548"/>
            <a:ext cx="1371600" cy="762000"/>
          </a:xfrm>
          <a:prstGeom prst="rect">
            <a:avLst/>
          </a:prstGeom>
        </p:spPr>
      </p:pic>
      <p:sp>
        <p:nvSpPr>
          <p:cNvPr id="3" name="Slide Number Placeholder 2"/>
          <p:cNvSpPr>
            <a:spLocks noGrp="1"/>
          </p:cNvSpPr>
          <p:nvPr>
            <p:ph type="sldNum" sz="quarter" idx="12"/>
          </p:nvPr>
        </p:nvSpPr>
        <p:spPr/>
        <p:txBody>
          <a:bodyPr>
            <a:normAutofit lnSpcReduction="10000"/>
          </a:bodyPr>
          <a:lstStyle/>
          <a:p>
            <a:fld id="{4FCF1C09-D9BE-4A38-A774-BBA7A4A62D8F}" type="slidenum">
              <a:rPr lang="en-GB" smtClean="0"/>
              <a:t>18</a:t>
            </a:fld>
            <a:endParaRPr lang="en-GB"/>
          </a:p>
        </p:txBody>
      </p:sp>
    </p:spTree>
    <p:extLst>
      <p:ext uri="{BB962C8B-B14F-4D97-AF65-F5344CB8AC3E}">
        <p14:creationId xmlns:p14="http://schemas.microsoft.com/office/powerpoint/2010/main" val="1283779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B4F0F-AA21-48B7-9A47-2519755B8D5B}"/>
              </a:ext>
            </a:extLst>
          </p:cNvPr>
          <p:cNvSpPr>
            <a:spLocks noGrp="1"/>
          </p:cNvSpPr>
          <p:nvPr>
            <p:ph type="title"/>
          </p:nvPr>
        </p:nvSpPr>
        <p:spPr/>
        <p:txBody>
          <a:bodyPr/>
          <a:lstStyle/>
          <a:p>
            <a:r>
              <a:rPr lang="en-US"/>
              <a:t>Handlebars.js Block expressions</a:t>
            </a:r>
          </a:p>
        </p:txBody>
      </p:sp>
      <p:sp>
        <p:nvSpPr>
          <p:cNvPr id="3" name="Content Placeholder 2">
            <a:extLst>
              <a:ext uri="{FF2B5EF4-FFF2-40B4-BE49-F238E27FC236}">
                <a16:creationId xmlns:a16="http://schemas.microsoft.com/office/drawing/2014/main" id="{A50BB96E-A073-4518-BBB6-D932EC218898}"/>
              </a:ext>
            </a:extLst>
          </p:cNvPr>
          <p:cNvSpPr>
            <a:spLocks noGrp="1"/>
          </p:cNvSpPr>
          <p:nvPr>
            <p:ph idx="1"/>
          </p:nvPr>
        </p:nvSpPr>
        <p:spPr/>
        <p:txBody>
          <a:bodyPr vert="horz" lIns="91440" tIns="45720" rIns="91440" bIns="45720" rtlCol="0" anchor="t">
            <a:normAutofit/>
          </a:bodyPr>
          <a:lstStyle/>
          <a:p>
            <a:r>
              <a:rPr lang="en-US"/>
              <a:t>In Handlebars blocks are expressions that have a block opening (</a:t>
            </a:r>
            <a:r>
              <a:rPr lang="en-US">
                <a:latin typeface="Consolas"/>
              </a:rPr>
              <a:t>{{# }}</a:t>
            </a:r>
            <a:r>
              <a:rPr lang="en-US"/>
              <a:t>) and closing (</a:t>
            </a:r>
            <a:r>
              <a:rPr lang="en-US">
                <a:latin typeface="Consolas"/>
              </a:rPr>
              <a:t>{{/}}</a:t>
            </a:r>
            <a:r>
              <a:rPr lang="en-US"/>
              <a:t>). </a:t>
            </a:r>
          </a:p>
          <a:p>
            <a:pPr marL="0" indent="0">
              <a:lnSpc>
                <a:spcPct val="100000"/>
              </a:lnSpc>
              <a:buNone/>
            </a:pPr>
            <a:r>
              <a:rPr lang="en-US"/>
              <a:t>{{#if published}}</a:t>
            </a:r>
          </a:p>
          <a:p>
            <a:pPr marL="0" indent="0">
              <a:lnSpc>
                <a:spcPct val="100000"/>
              </a:lnSpc>
              <a:buNone/>
            </a:pPr>
            <a:r>
              <a:rPr lang="en-US"/>
              <a:t>{{content}}</a:t>
            </a:r>
          </a:p>
          <a:p>
            <a:pPr marL="0" indent="0">
              <a:lnSpc>
                <a:spcPct val="100000"/>
              </a:lnSpc>
              <a:buNone/>
            </a:pPr>
            <a:r>
              <a:rPr lang="en-US"/>
              <a:t>{{/if}}</a:t>
            </a:r>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19</a:t>
            </a:fld>
            <a:endParaRPr lang="en-GB"/>
          </a:p>
        </p:txBody>
      </p:sp>
    </p:spTree>
    <p:extLst>
      <p:ext uri="{BB962C8B-B14F-4D97-AF65-F5344CB8AC3E}">
        <p14:creationId xmlns:p14="http://schemas.microsoft.com/office/powerpoint/2010/main" val="2202899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0646A-1A0F-479B-956A-26049D76952F}"/>
              </a:ext>
            </a:extLst>
          </p:cNvPr>
          <p:cNvSpPr>
            <a:spLocks noGrp="1"/>
          </p:cNvSpPr>
          <p:nvPr>
            <p:ph type="title"/>
          </p:nvPr>
        </p:nvSpPr>
        <p:spPr/>
        <p:txBody>
          <a:bodyPr/>
          <a:lstStyle/>
          <a:p>
            <a:r>
              <a:rPr lang="en-US"/>
              <a:t>Script tags</a:t>
            </a:r>
          </a:p>
        </p:txBody>
      </p:sp>
      <p:sp>
        <p:nvSpPr>
          <p:cNvPr id="3" name="Content Placeholder 2">
            <a:extLst>
              <a:ext uri="{FF2B5EF4-FFF2-40B4-BE49-F238E27FC236}">
                <a16:creationId xmlns:a16="http://schemas.microsoft.com/office/drawing/2014/main" id="{9E8A3CFB-B2AE-4088-97DE-40787AC16AB9}"/>
              </a:ext>
            </a:extLst>
          </p:cNvPr>
          <p:cNvSpPr>
            <a:spLocks noGrp="1"/>
          </p:cNvSpPr>
          <p:nvPr>
            <p:ph idx="1"/>
          </p:nvPr>
        </p:nvSpPr>
        <p:spPr/>
        <p:txBody>
          <a:bodyPr vert="horz" lIns="91440" tIns="45720" rIns="91440" bIns="45720" rtlCol="0" anchor="t">
            <a:normAutofit/>
          </a:bodyPr>
          <a:lstStyle/>
          <a:p>
            <a:r>
              <a:rPr lang="en-US"/>
              <a:t>•Templates are embedded in script tags</a:t>
            </a:r>
          </a:p>
          <a:p>
            <a:r>
              <a:rPr lang="en-US"/>
              <a:t>•HTML content in the script tag is then passed to the Handlebars compiler </a:t>
            </a:r>
          </a:p>
          <a:p>
            <a:r>
              <a:rPr lang="en-US"/>
              <a:t>•Each template needs to be enclosed in a script tag</a:t>
            </a:r>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20</a:t>
            </a:fld>
            <a:endParaRPr lang="en-GB"/>
          </a:p>
        </p:txBody>
      </p:sp>
    </p:spTree>
    <p:extLst>
      <p:ext uri="{BB962C8B-B14F-4D97-AF65-F5344CB8AC3E}">
        <p14:creationId xmlns:p14="http://schemas.microsoft.com/office/powerpoint/2010/main" val="15411482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8C025-920E-4E17-824A-3F551D19D61B}"/>
              </a:ext>
            </a:extLst>
          </p:cNvPr>
          <p:cNvSpPr>
            <a:spLocks noGrp="1"/>
          </p:cNvSpPr>
          <p:nvPr>
            <p:ph type="title"/>
          </p:nvPr>
        </p:nvSpPr>
        <p:spPr/>
        <p:txBody>
          <a:bodyPr/>
          <a:lstStyle/>
          <a:p>
            <a:r>
              <a:rPr lang="en-US"/>
              <a:t>Example</a:t>
            </a:r>
          </a:p>
        </p:txBody>
      </p:sp>
      <p:pic>
        <p:nvPicPr>
          <p:cNvPr id="4" name="Picture 4" descr="A screenshot of a social media post&#10;&#10;Description generated with very high confidence">
            <a:extLst>
              <a:ext uri="{FF2B5EF4-FFF2-40B4-BE49-F238E27FC236}">
                <a16:creationId xmlns:a16="http://schemas.microsoft.com/office/drawing/2014/main" id="{06E88AAC-EF74-4EBF-8375-5DD1F167D1FB}"/>
              </a:ext>
            </a:extLst>
          </p:cNvPr>
          <p:cNvPicPr>
            <a:picLocks noGrp="1" noChangeAspect="1"/>
          </p:cNvPicPr>
          <p:nvPr>
            <p:ph idx="1"/>
          </p:nvPr>
        </p:nvPicPr>
        <p:blipFill>
          <a:blip r:embed="rId2"/>
          <a:stretch>
            <a:fillRect/>
          </a:stretch>
        </p:blipFill>
        <p:spPr>
          <a:xfrm>
            <a:off x="1261872" y="3007155"/>
            <a:ext cx="8595360" cy="1503014"/>
          </a:xfrm>
          <a:prstGeom prst="rect">
            <a:avLst/>
          </a:prstGeom>
        </p:spPr>
      </p:pic>
      <p:pic>
        <p:nvPicPr>
          <p:cNvPr id="6" name="Picture 6">
            <a:extLst>
              <a:ext uri="{FF2B5EF4-FFF2-40B4-BE49-F238E27FC236}">
                <a16:creationId xmlns:a16="http://schemas.microsoft.com/office/drawing/2014/main" id="{555F8637-371A-4BBF-89AF-62920B69D09B}"/>
              </a:ext>
            </a:extLst>
          </p:cNvPr>
          <p:cNvPicPr>
            <a:picLocks noChangeAspect="1"/>
          </p:cNvPicPr>
          <p:nvPr/>
        </p:nvPicPr>
        <p:blipFill>
          <a:blip r:embed="rId3"/>
          <a:stretch>
            <a:fillRect/>
          </a:stretch>
        </p:blipFill>
        <p:spPr>
          <a:xfrm>
            <a:off x="6231501" y="1153447"/>
            <a:ext cx="1695450" cy="495300"/>
          </a:xfrm>
          <a:prstGeom prst="rect">
            <a:avLst/>
          </a:prstGeom>
        </p:spPr>
      </p:pic>
      <p:cxnSp>
        <p:nvCxnSpPr>
          <p:cNvPr id="10" name="Straight Arrow Connector 9">
            <a:extLst>
              <a:ext uri="{FF2B5EF4-FFF2-40B4-BE49-F238E27FC236}">
                <a16:creationId xmlns:a16="http://schemas.microsoft.com/office/drawing/2014/main" id="{6221F06F-8309-4E12-A9A5-96EA14EF6506}"/>
              </a:ext>
            </a:extLst>
          </p:cNvPr>
          <p:cNvCxnSpPr/>
          <p:nvPr/>
        </p:nvCxnSpPr>
        <p:spPr>
          <a:xfrm flipH="1">
            <a:off x="6147620" y="1681315"/>
            <a:ext cx="892275" cy="150433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3" name="Slide Number Placeholder 2"/>
          <p:cNvSpPr>
            <a:spLocks noGrp="1"/>
          </p:cNvSpPr>
          <p:nvPr>
            <p:ph type="sldNum" sz="quarter" idx="12"/>
          </p:nvPr>
        </p:nvSpPr>
        <p:spPr/>
        <p:txBody>
          <a:bodyPr>
            <a:normAutofit lnSpcReduction="10000"/>
          </a:bodyPr>
          <a:lstStyle/>
          <a:p>
            <a:fld id="{4FCF1C09-D9BE-4A38-A774-BBA7A4A62D8F}" type="slidenum">
              <a:rPr lang="en-GB" smtClean="0"/>
              <a:t>21</a:t>
            </a:fld>
            <a:endParaRPr lang="en-GB"/>
          </a:p>
        </p:txBody>
      </p:sp>
    </p:spTree>
    <p:extLst>
      <p:ext uri="{BB962C8B-B14F-4D97-AF65-F5344CB8AC3E}">
        <p14:creationId xmlns:p14="http://schemas.microsoft.com/office/powerpoint/2010/main" val="3388850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032D2-8DB8-4365-AFBA-082BBCE0F03B}"/>
              </a:ext>
            </a:extLst>
          </p:cNvPr>
          <p:cNvSpPr>
            <a:spLocks noGrp="1"/>
          </p:cNvSpPr>
          <p:nvPr>
            <p:ph type="title"/>
          </p:nvPr>
        </p:nvSpPr>
        <p:spPr/>
        <p:txBody>
          <a:bodyPr/>
          <a:lstStyle/>
          <a:p>
            <a:r>
              <a:rPr lang="en-US"/>
              <a:t>Handlebars.js Data</a:t>
            </a:r>
          </a:p>
        </p:txBody>
      </p:sp>
      <p:sp>
        <p:nvSpPr>
          <p:cNvPr id="3" name="Content Placeholder 2">
            <a:extLst>
              <a:ext uri="{FF2B5EF4-FFF2-40B4-BE49-F238E27FC236}">
                <a16:creationId xmlns:a16="http://schemas.microsoft.com/office/drawing/2014/main" id="{4E2DB63B-BE3E-4C9D-B248-0FB7ABA87EB4}"/>
              </a:ext>
            </a:extLst>
          </p:cNvPr>
          <p:cNvSpPr>
            <a:spLocks noGrp="1"/>
          </p:cNvSpPr>
          <p:nvPr>
            <p:ph idx="1"/>
          </p:nvPr>
        </p:nvSpPr>
        <p:spPr/>
        <p:txBody>
          <a:bodyPr vert="horz" lIns="91440" tIns="45720" rIns="91440" bIns="45720" rtlCol="0" anchor="t">
            <a:normAutofit/>
          </a:bodyPr>
          <a:lstStyle/>
          <a:p>
            <a:r>
              <a:rPr lang="en-US"/>
              <a:t>•Data is passed as an object just like an ordinary JavaScript object</a:t>
            </a:r>
          </a:p>
          <a:p>
            <a:r>
              <a:rPr lang="en-US"/>
              <a:t>•Objects can consist of strings, numbers, arrays and others</a:t>
            </a:r>
          </a:p>
          <a:p>
            <a:endParaRPr lang="en-US"/>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22</a:t>
            </a:fld>
            <a:endParaRPr lang="en-GB"/>
          </a:p>
        </p:txBody>
      </p:sp>
    </p:spTree>
    <p:extLst>
      <p:ext uri="{BB962C8B-B14F-4D97-AF65-F5344CB8AC3E}">
        <p14:creationId xmlns:p14="http://schemas.microsoft.com/office/powerpoint/2010/main" val="10302480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61F0D-C1EB-41E4-A0CA-64BB4A580598}"/>
              </a:ext>
            </a:extLst>
          </p:cNvPr>
          <p:cNvSpPr>
            <a:spLocks noGrp="1"/>
          </p:cNvSpPr>
          <p:nvPr>
            <p:ph type="title"/>
          </p:nvPr>
        </p:nvSpPr>
        <p:spPr/>
        <p:txBody>
          <a:bodyPr/>
          <a:lstStyle/>
          <a:p>
            <a:r>
              <a:rPr lang="en-US"/>
              <a:t>Example (array)</a:t>
            </a:r>
          </a:p>
        </p:txBody>
      </p:sp>
      <p:pic>
        <p:nvPicPr>
          <p:cNvPr id="4" name="Picture 4" descr="A screenshot of a cell phone&#10;&#10;Description generated with high confidence">
            <a:extLst>
              <a:ext uri="{FF2B5EF4-FFF2-40B4-BE49-F238E27FC236}">
                <a16:creationId xmlns:a16="http://schemas.microsoft.com/office/drawing/2014/main" id="{B6F62FD4-9B2F-4BB1-9AAF-63681ABD43C1}"/>
              </a:ext>
            </a:extLst>
          </p:cNvPr>
          <p:cNvPicPr>
            <a:picLocks noGrp="1" noChangeAspect="1"/>
          </p:cNvPicPr>
          <p:nvPr>
            <p:ph idx="1"/>
          </p:nvPr>
        </p:nvPicPr>
        <p:blipFill>
          <a:blip r:embed="rId2"/>
          <a:stretch>
            <a:fillRect/>
          </a:stretch>
        </p:blipFill>
        <p:spPr>
          <a:xfrm>
            <a:off x="1261872" y="3575828"/>
            <a:ext cx="8595360" cy="857280"/>
          </a:xfrm>
          <a:prstGeom prst="rect">
            <a:avLst/>
          </a:prstGeom>
        </p:spPr>
      </p:pic>
      <p:sp>
        <p:nvSpPr>
          <p:cNvPr id="3" name="Slide Number Placeholder 2"/>
          <p:cNvSpPr>
            <a:spLocks noGrp="1"/>
          </p:cNvSpPr>
          <p:nvPr>
            <p:ph type="sldNum" sz="quarter" idx="12"/>
          </p:nvPr>
        </p:nvSpPr>
        <p:spPr/>
        <p:txBody>
          <a:bodyPr>
            <a:normAutofit lnSpcReduction="10000"/>
          </a:bodyPr>
          <a:lstStyle/>
          <a:p>
            <a:fld id="{4FCF1C09-D9BE-4A38-A774-BBA7A4A62D8F}" type="slidenum">
              <a:rPr lang="en-GB" smtClean="0"/>
              <a:t>23</a:t>
            </a:fld>
            <a:endParaRPr lang="en-GB"/>
          </a:p>
        </p:txBody>
      </p:sp>
    </p:spTree>
    <p:extLst>
      <p:ext uri="{BB962C8B-B14F-4D97-AF65-F5344CB8AC3E}">
        <p14:creationId xmlns:p14="http://schemas.microsoft.com/office/powerpoint/2010/main" val="2764687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BDD28-0D4B-45C3-97C6-D93FD7C6D5E2}"/>
              </a:ext>
            </a:extLst>
          </p:cNvPr>
          <p:cNvSpPr>
            <a:spLocks noGrp="1"/>
          </p:cNvSpPr>
          <p:nvPr>
            <p:ph type="title"/>
          </p:nvPr>
        </p:nvSpPr>
        <p:spPr/>
        <p:txBody>
          <a:bodyPr/>
          <a:lstStyle/>
          <a:p>
            <a:r>
              <a:rPr lang="en-US"/>
              <a:t>Handlebars.js Compile function</a:t>
            </a:r>
          </a:p>
        </p:txBody>
      </p:sp>
      <p:sp>
        <p:nvSpPr>
          <p:cNvPr id="3" name="Content Placeholder 2">
            <a:extLst>
              <a:ext uri="{FF2B5EF4-FFF2-40B4-BE49-F238E27FC236}">
                <a16:creationId xmlns:a16="http://schemas.microsoft.com/office/drawing/2014/main" id="{F91E0B71-6F55-4FA0-8EC1-08B8E5801A24}"/>
              </a:ext>
            </a:extLst>
          </p:cNvPr>
          <p:cNvSpPr>
            <a:spLocks noGrp="1"/>
          </p:cNvSpPr>
          <p:nvPr>
            <p:ph idx="1"/>
          </p:nvPr>
        </p:nvSpPr>
        <p:spPr/>
        <p:txBody>
          <a:bodyPr vert="horz" lIns="91440" tIns="45720" rIns="91440" bIns="45720" rtlCol="0" anchor="t">
            <a:normAutofit/>
          </a:bodyPr>
          <a:lstStyle/>
          <a:p>
            <a:r>
              <a:rPr lang="en-GB">
                <a:solidFill>
                  <a:srgbClr val="3F1E00"/>
                </a:solidFill>
                <a:latin typeface="Helvetica"/>
                <a:ea typeface="Helvetica"/>
                <a:cs typeface="Helvetica"/>
              </a:rPr>
              <a:t>Handlebars compiles a template so it can be executed immediately.</a:t>
            </a:r>
          </a:p>
          <a:p>
            <a:r>
              <a:rPr lang="en-GB">
                <a:solidFill>
                  <a:srgbClr val="3F1E00"/>
                </a:solidFill>
                <a:latin typeface="Helvetica"/>
                <a:cs typeface="Helvetica"/>
              </a:rPr>
              <a:t>When handlebars is installed globally, you need to create templates in different flies using file names with .handlebars. For example home.handlebars and main.handlebars. </a:t>
            </a:r>
          </a:p>
          <a:p>
            <a:r>
              <a:rPr lang="en-GB">
                <a:solidFill>
                  <a:srgbClr val="3F1E00"/>
                </a:solidFill>
                <a:latin typeface="Helvetica"/>
                <a:cs typeface="Helvetica"/>
              </a:rPr>
              <a:t>These are then stored in a new folder called templates.</a:t>
            </a:r>
          </a:p>
          <a:p>
            <a:r>
              <a:rPr lang="en-GB">
                <a:solidFill>
                  <a:srgbClr val="000000"/>
                </a:solidFill>
                <a:latin typeface="Helvetica"/>
                <a:cs typeface="Helvetica"/>
              </a:rPr>
              <a:t>This method increases the performance of the application and the page loading time also decreases as we are using the runtime build of Handlebars that is lighter than the whole library.</a:t>
            </a:r>
            <a:endParaRPr lang="en-GB">
              <a:solidFill>
                <a:srgbClr val="3F1E00"/>
              </a:solidFill>
              <a:latin typeface="Helvetica"/>
              <a:cs typeface="Helvetica"/>
            </a:endParaRPr>
          </a:p>
          <a:p>
            <a:endParaRPr lang="en-GB">
              <a:solidFill>
                <a:srgbClr val="000000"/>
              </a:solidFill>
              <a:latin typeface="Helvetica"/>
              <a:cs typeface="Helvetica"/>
            </a:endParaRPr>
          </a:p>
          <a:p>
            <a:pPr marL="0" indent="0">
              <a:buNone/>
            </a:pPr>
            <a:endParaRPr lang="en-GB">
              <a:solidFill>
                <a:srgbClr val="000000"/>
              </a:solidFill>
              <a:latin typeface="Helvetica"/>
              <a:cs typeface="Helvetica"/>
            </a:endParaRPr>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24</a:t>
            </a:fld>
            <a:endParaRPr lang="en-GB"/>
          </a:p>
        </p:txBody>
      </p:sp>
    </p:spTree>
    <p:extLst>
      <p:ext uri="{BB962C8B-B14F-4D97-AF65-F5344CB8AC3E}">
        <p14:creationId xmlns:p14="http://schemas.microsoft.com/office/powerpoint/2010/main" val="29846859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D556E-9A32-432F-85C4-1949DD2F0E02}"/>
              </a:ext>
            </a:extLst>
          </p:cNvPr>
          <p:cNvSpPr>
            <a:spLocks noGrp="1"/>
          </p:cNvSpPr>
          <p:nvPr>
            <p:ph type="title"/>
          </p:nvPr>
        </p:nvSpPr>
        <p:spPr/>
        <p:txBody>
          <a:bodyPr/>
          <a:lstStyle/>
          <a:p>
            <a:r>
              <a:rPr lang="en-US"/>
              <a:t>Demonstration</a:t>
            </a:r>
          </a:p>
        </p:txBody>
      </p:sp>
      <p:sp>
        <p:nvSpPr>
          <p:cNvPr id="4" name="Slide Number Placeholder 3"/>
          <p:cNvSpPr>
            <a:spLocks noGrp="1"/>
          </p:cNvSpPr>
          <p:nvPr>
            <p:ph type="sldNum" sz="quarter" idx="12"/>
          </p:nvPr>
        </p:nvSpPr>
        <p:spPr/>
        <p:txBody>
          <a:bodyPr>
            <a:normAutofit lnSpcReduction="10000"/>
          </a:bodyPr>
          <a:lstStyle/>
          <a:p>
            <a:fld id="{4FCF1C09-D9BE-4A38-A774-BBA7A4A62D8F}" type="slidenum">
              <a:rPr lang="en-GB" smtClean="0"/>
              <a:t>25</a:t>
            </a:fld>
            <a:endParaRPr lang="en-GB"/>
          </a:p>
        </p:txBody>
      </p:sp>
      <p:pic>
        <p:nvPicPr>
          <p:cNvPr id="5" name="Picture 5" descr="A screenshot of a cell phone&#10;&#10;Description generated with very high confidence">
            <a:extLst>
              <a:ext uri="{FF2B5EF4-FFF2-40B4-BE49-F238E27FC236}">
                <a16:creationId xmlns:a16="http://schemas.microsoft.com/office/drawing/2014/main" id="{9C820999-9B67-4592-AF9D-6D997D2B0A3F}"/>
              </a:ext>
            </a:extLst>
          </p:cNvPr>
          <p:cNvPicPr>
            <a:picLocks noChangeAspect="1"/>
          </p:cNvPicPr>
          <p:nvPr/>
        </p:nvPicPr>
        <p:blipFill>
          <a:blip r:embed="rId2"/>
          <a:stretch>
            <a:fillRect/>
          </a:stretch>
        </p:blipFill>
        <p:spPr>
          <a:xfrm>
            <a:off x="727495" y="1884362"/>
            <a:ext cx="8623538" cy="4368860"/>
          </a:xfrm>
          <a:prstGeom prst="rect">
            <a:avLst/>
          </a:prstGeom>
        </p:spPr>
      </p:pic>
    </p:spTree>
    <p:extLst>
      <p:ext uri="{BB962C8B-B14F-4D97-AF65-F5344CB8AC3E}">
        <p14:creationId xmlns:p14="http://schemas.microsoft.com/office/powerpoint/2010/main" val="49152741"/>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View</Template>
  <Application>Microsoft Office PowerPoint</Application>
  <PresentationFormat>Widescreen</PresentationFormat>
  <Slides>25</Slides>
  <Notes>8</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View</vt:lpstr>
      <vt:lpstr>Handlebars.js</vt:lpstr>
      <vt:lpstr>Welcome to our Seminar</vt:lpstr>
      <vt:lpstr>About</vt:lpstr>
      <vt:lpstr>Purpose</vt:lpstr>
      <vt:lpstr>Limitations</vt:lpstr>
      <vt:lpstr>Suitability</vt:lpstr>
      <vt:lpstr>Other technologies (Templating engines)</vt:lpstr>
      <vt:lpstr>Underscore.js</vt:lpstr>
      <vt:lpstr>Mustache.js</vt:lpstr>
      <vt:lpstr>EJS</vt:lpstr>
      <vt:lpstr>Dust.js</vt:lpstr>
      <vt:lpstr>Other technologies JavaScript Frameworks</vt:lpstr>
      <vt:lpstr>How well does it mesh with other technologies? </vt:lpstr>
      <vt:lpstr>Suitability framework</vt:lpstr>
      <vt:lpstr>Examples of Handlebars.js</vt:lpstr>
      <vt:lpstr>Example of compiled template</vt:lpstr>
      <vt:lpstr>Handlebars.js Expressions</vt:lpstr>
      <vt:lpstr>Example</vt:lpstr>
      <vt:lpstr>Handlebars.js Block expressions</vt:lpstr>
      <vt:lpstr>Script tags</vt:lpstr>
      <vt:lpstr>Example</vt:lpstr>
      <vt:lpstr>Handlebars.js Data</vt:lpstr>
      <vt:lpstr>Example (array)</vt:lpstr>
      <vt:lpstr>Handlebars.js Compile function</vt:lpstr>
      <vt:lpstr>Demonstration</vt:lpstr>
    </vt:vector>
  </TitlesOfParts>
  <Company>NPTC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Handlebars.js</dc:title>
  <dc:creator>119537</dc:creator>
  <cp:revision>16</cp:revision>
  <dcterms:created xsi:type="dcterms:W3CDTF">2018-10-26T09:15:30Z</dcterms:created>
  <dcterms:modified xsi:type="dcterms:W3CDTF">2018-12-04T09:24:02Z</dcterms:modified>
</cp:coreProperties>
</file>